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A95"/>
    <a:srgbClr val="2F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E3B7E-DD02-41DE-A336-DDF5FF62D2BC}" v="7" dt="2022-04-24T18:00:38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Japinga" userId="6941d505-d89e-4d13-aa06-6d82b389e55c" providerId="ADAL" clId="{590E3B7E-DD02-41DE-A336-DDF5FF62D2BC}"/>
    <pc:docChg chg="undo custSel addSld modSld sldOrd">
      <pc:chgData name="Steve Japinga" userId="6941d505-d89e-4d13-aa06-6d82b389e55c" providerId="ADAL" clId="{590E3B7E-DD02-41DE-A336-DDF5FF62D2BC}" dt="2022-04-24T18:02:35.338" v="95" actId="404"/>
      <pc:docMkLst>
        <pc:docMk/>
      </pc:docMkLst>
      <pc:sldChg chg="addSp modSp mod">
        <pc:chgData name="Steve Japinga" userId="6941d505-d89e-4d13-aa06-6d82b389e55c" providerId="ADAL" clId="{590E3B7E-DD02-41DE-A336-DDF5FF62D2BC}" dt="2022-04-24T18:02:35.338" v="95" actId="404"/>
        <pc:sldMkLst>
          <pc:docMk/>
          <pc:sldMk cId="1284082634" sldId="256"/>
        </pc:sldMkLst>
        <pc:spChg chg="mod">
          <ac:chgData name="Steve Japinga" userId="6941d505-d89e-4d13-aa06-6d82b389e55c" providerId="ADAL" clId="{590E3B7E-DD02-41DE-A336-DDF5FF62D2BC}" dt="2022-04-24T17:57:51.847" v="40" actId="403"/>
          <ac:spMkLst>
            <pc:docMk/>
            <pc:sldMk cId="1284082634" sldId="256"/>
            <ac:spMk id="17" creationId="{B93C9B62-0291-4BFC-895B-52FCCE60BF71}"/>
          </ac:spMkLst>
        </pc:spChg>
        <pc:spChg chg="add mod">
          <ac:chgData name="Steve Japinga" userId="6941d505-d89e-4d13-aa06-6d82b389e55c" providerId="ADAL" clId="{590E3B7E-DD02-41DE-A336-DDF5FF62D2BC}" dt="2022-04-24T18:02:35.338" v="95" actId="404"/>
          <ac:spMkLst>
            <pc:docMk/>
            <pc:sldMk cId="1284082634" sldId="256"/>
            <ac:spMk id="21" creationId="{8CA97546-B201-4A2B-9F8C-E9BB921DD8DF}"/>
          </ac:spMkLst>
        </pc:spChg>
      </pc:sldChg>
      <pc:sldChg chg="addSp delSp modSp mod ord setBg">
        <pc:chgData name="Steve Japinga" userId="6941d505-d89e-4d13-aa06-6d82b389e55c" providerId="ADAL" clId="{590E3B7E-DD02-41DE-A336-DDF5FF62D2BC}" dt="2022-04-24T18:01:29.846" v="81" actId="26606"/>
        <pc:sldMkLst>
          <pc:docMk/>
          <pc:sldMk cId="4243525589" sldId="257"/>
        </pc:sldMkLst>
        <pc:spChg chg="mod">
          <ac:chgData name="Steve Japinga" userId="6941d505-d89e-4d13-aa06-6d82b389e55c" providerId="ADAL" clId="{590E3B7E-DD02-41DE-A336-DDF5FF62D2BC}" dt="2022-04-24T18:01:29.846" v="81" actId="26606"/>
          <ac:spMkLst>
            <pc:docMk/>
            <pc:sldMk cId="4243525589" sldId="257"/>
            <ac:spMk id="9" creationId="{01C8F37F-FD87-4E96-8887-06FE77D9B061}"/>
          </ac:spMkLst>
        </pc:spChg>
        <pc:spChg chg="del mod">
          <ac:chgData name="Steve Japinga" userId="6941d505-d89e-4d13-aa06-6d82b389e55c" providerId="ADAL" clId="{590E3B7E-DD02-41DE-A336-DDF5FF62D2BC}" dt="2022-04-24T18:00:12.301" v="73" actId="478"/>
          <ac:spMkLst>
            <pc:docMk/>
            <pc:sldMk cId="4243525589" sldId="257"/>
            <ac:spMk id="17" creationId="{B93C9B62-0291-4BFC-895B-52FCCE60BF71}"/>
          </ac:spMkLst>
        </pc:spChg>
        <pc:spChg chg="add del">
          <ac:chgData name="Steve Japinga" userId="6941d505-d89e-4d13-aa06-6d82b389e55c" providerId="ADAL" clId="{590E3B7E-DD02-41DE-A336-DDF5FF62D2BC}" dt="2022-04-24T18:01:29.846" v="81" actId="26606"/>
          <ac:spMkLst>
            <pc:docMk/>
            <pc:sldMk cId="4243525589" sldId="257"/>
            <ac:spMk id="24" creationId="{AB8C311F-7253-4AED-9701-7FC0708C41C7}"/>
          </ac:spMkLst>
        </pc:spChg>
        <pc:spChg chg="add del">
          <ac:chgData name="Steve Japinga" userId="6941d505-d89e-4d13-aa06-6d82b389e55c" providerId="ADAL" clId="{590E3B7E-DD02-41DE-A336-DDF5FF62D2BC}" dt="2022-04-24T18:01:29.846" v="81" actId="26606"/>
          <ac:spMkLst>
            <pc:docMk/>
            <pc:sldMk cId="4243525589" sldId="257"/>
            <ac:spMk id="26" creationId="{E2384209-CB15-4CDF-9D31-C44FD9A3F20D}"/>
          </ac:spMkLst>
        </pc:spChg>
        <pc:spChg chg="add del">
          <ac:chgData name="Steve Japinga" userId="6941d505-d89e-4d13-aa06-6d82b389e55c" providerId="ADAL" clId="{590E3B7E-DD02-41DE-A336-DDF5FF62D2BC}" dt="2022-04-24T18:01:29.846" v="81" actId="26606"/>
          <ac:spMkLst>
            <pc:docMk/>
            <pc:sldMk cId="4243525589" sldId="257"/>
            <ac:spMk id="28" creationId="{2633B3B5-CC90-43F0-8714-D31D1F3F0209}"/>
          </ac:spMkLst>
        </pc:spChg>
        <pc:spChg chg="add del">
          <ac:chgData name="Steve Japinga" userId="6941d505-d89e-4d13-aa06-6d82b389e55c" providerId="ADAL" clId="{590E3B7E-DD02-41DE-A336-DDF5FF62D2BC}" dt="2022-04-24T18:01:29.846" v="81" actId="26606"/>
          <ac:spMkLst>
            <pc:docMk/>
            <pc:sldMk cId="4243525589" sldId="257"/>
            <ac:spMk id="30" creationId="{A8D57A06-A426-446D-B02C-A2DC6B62E45E}"/>
          </ac:spMkLst>
        </pc:spChg>
        <pc:graphicFrameChg chg="del">
          <ac:chgData name="Steve Japinga" userId="6941d505-d89e-4d13-aa06-6d82b389e55c" providerId="ADAL" clId="{590E3B7E-DD02-41DE-A336-DDF5FF62D2BC}" dt="2022-04-24T18:00:13.653" v="75" actId="478"/>
          <ac:graphicFrameMkLst>
            <pc:docMk/>
            <pc:sldMk cId="4243525589" sldId="257"/>
            <ac:graphicFrameMk id="16" creationId="{147B0EFB-71FF-468C-97A0-8B92B1FCF035}"/>
          </ac:graphicFrameMkLst>
        </pc:graphicFrameChg>
        <pc:picChg chg="add mod ord">
          <ac:chgData name="Steve Japinga" userId="6941d505-d89e-4d13-aa06-6d82b389e55c" providerId="ADAL" clId="{590E3B7E-DD02-41DE-A336-DDF5FF62D2BC}" dt="2022-04-24T18:01:29.846" v="81" actId="26606"/>
          <ac:picMkLst>
            <pc:docMk/>
            <pc:sldMk cId="4243525589" sldId="257"/>
            <ac:picMk id="3" creationId="{3A61316F-EF00-4C7C-8EF0-1838EB683F44}"/>
          </ac:picMkLst>
        </pc:picChg>
        <pc:picChg chg="del">
          <ac:chgData name="Steve Japinga" userId="6941d505-d89e-4d13-aa06-6d82b389e55c" providerId="ADAL" clId="{590E3B7E-DD02-41DE-A336-DDF5FF62D2BC}" dt="2022-04-24T18:00:12.979" v="74" actId="478"/>
          <ac:picMkLst>
            <pc:docMk/>
            <pc:sldMk cId="4243525589" sldId="257"/>
            <ac:picMk id="4" creationId="{DF4F279F-0E57-4BED-9B28-635E1AC3CDAA}"/>
          </ac:picMkLst>
        </pc:picChg>
      </pc:sldChg>
      <pc:sldChg chg="addSp delSp modSp add mod">
        <pc:chgData name="Steve Japinga" userId="6941d505-d89e-4d13-aa06-6d82b389e55c" providerId="ADAL" clId="{590E3B7E-DD02-41DE-A336-DDF5FF62D2BC}" dt="2022-04-24T18:02:06.194" v="86" actId="1076"/>
        <pc:sldMkLst>
          <pc:docMk/>
          <pc:sldMk cId="465464010" sldId="258"/>
        </pc:sldMkLst>
        <pc:spChg chg="add mod">
          <ac:chgData name="Steve Japinga" userId="6941d505-d89e-4d13-aa06-6d82b389e55c" providerId="ADAL" clId="{590E3B7E-DD02-41DE-A336-DDF5FF62D2BC}" dt="2022-04-24T18:02:00.447" v="85" actId="404"/>
          <ac:spMkLst>
            <pc:docMk/>
            <pc:sldMk cId="465464010" sldId="258"/>
            <ac:spMk id="10" creationId="{3603EE90-6A1C-4F17-9F12-2A3640D9A532}"/>
          </ac:spMkLst>
        </pc:spChg>
        <pc:spChg chg="mod">
          <ac:chgData name="Steve Japinga" userId="6941d505-d89e-4d13-aa06-6d82b389e55c" providerId="ADAL" clId="{590E3B7E-DD02-41DE-A336-DDF5FF62D2BC}" dt="2022-04-24T17:57:40.476" v="38" actId="403"/>
          <ac:spMkLst>
            <pc:docMk/>
            <pc:sldMk cId="465464010" sldId="258"/>
            <ac:spMk id="17" creationId="{B93C9B62-0291-4BFC-895B-52FCCE60BF71}"/>
          </ac:spMkLst>
        </pc:spChg>
        <pc:graphicFrameChg chg="add mod modGraphic">
          <ac:chgData name="Steve Japinga" userId="6941d505-d89e-4d13-aa06-6d82b389e55c" providerId="ADAL" clId="{590E3B7E-DD02-41DE-A336-DDF5FF62D2BC}" dt="2022-04-24T17:54:22.954" v="32" actId="207"/>
          <ac:graphicFrameMkLst>
            <pc:docMk/>
            <pc:sldMk cId="465464010" sldId="258"/>
            <ac:graphicFrameMk id="2" creationId="{138D4065-01C3-4D42-A480-121B64F13815}"/>
          </ac:graphicFrameMkLst>
        </pc:graphicFrameChg>
        <pc:graphicFrameChg chg="del">
          <ac:chgData name="Steve Japinga" userId="6941d505-d89e-4d13-aa06-6d82b389e55c" providerId="ADAL" clId="{590E3B7E-DD02-41DE-A336-DDF5FF62D2BC}" dt="2022-04-24T17:53:31.823" v="26" actId="478"/>
          <ac:graphicFrameMkLst>
            <pc:docMk/>
            <pc:sldMk cId="465464010" sldId="258"/>
            <ac:graphicFrameMk id="16" creationId="{147B0EFB-71FF-468C-97A0-8B92B1FCF035}"/>
          </ac:graphicFrameMkLst>
        </pc:graphicFrameChg>
        <pc:picChg chg="del">
          <ac:chgData name="Steve Japinga" userId="6941d505-d89e-4d13-aa06-6d82b389e55c" providerId="ADAL" clId="{590E3B7E-DD02-41DE-A336-DDF5FF62D2BC}" dt="2022-04-24T17:52:59.699" v="3" actId="478"/>
          <ac:picMkLst>
            <pc:docMk/>
            <pc:sldMk cId="465464010" sldId="258"/>
            <ac:picMk id="4" creationId="{DF4F279F-0E57-4BED-9B28-635E1AC3CDAA}"/>
          </ac:picMkLst>
        </pc:picChg>
        <pc:picChg chg="add mod">
          <ac:chgData name="Steve Japinga" userId="6941d505-d89e-4d13-aa06-6d82b389e55c" providerId="ADAL" clId="{590E3B7E-DD02-41DE-A336-DDF5FF62D2BC}" dt="2022-04-24T18:02:06.194" v="86" actId="1076"/>
          <ac:picMkLst>
            <pc:docMk/>
            <pc:sldMk cId="465464010" sldId="258"/>
            <ac:picMk id="7" creationId="{3DB91A6F-139E-40C3-AAB6-890ED3AC182A}"/>
          </ac:picMkLst>
        </pc:picChg>
      </pc:sldChg>
      <pc:sldChg chg="addSp delSp modSp add mod ord">
        <pc:chgData name="Steve Japinga" userId="6941d505-d89e-4d13-aa06-6d82b389e55c" providerId="ADAL" clId="{590E3B7E-DD02-41DE-A336-DDF5FF62D2BC}" dt="2022-04-24T18:02:23.452" v="91" actId="1076"/>
        <pc:sldMkLst>
          <pc:docMk/>
          <pc:sldMk cId="2022882739" sldId="259"/>
        </pc:sldMkLst>
        <pc:spChg chg="add mod">
          <ac:chgData name="Steve Japinga" userId="6941d505-d89e-4d13-aa06-6d82b389e55c" providerId="ADAL" clId="{590E3B7E-DD02-41DE-A336-DDF5FF62D2BC}" dt="2022-04-24T18:02:20.044" v="90" actId="404"/>
          <ac:spMkLst>
            <pc:docMk/>
            <pc:sldMk cId="2022882739" sldId="259"/>
            <ac:spMk id="10" creationId="{E59DEC40-FC2C-4030-B0DA-CCF60121C307}"/>
          </ac:spMkLst>
        </pc:spChg>
        <pc:spChg chg="mod">
          <ac:chgData name="Steve Japinga" userId="6941d505-d89e-4d13-aa06-6d82b389e55c" providerId="ADAL" clId="{590E3B7E-DD02-41DE-A336-DDF5FF62D2BC}" dt="2022-04-24T17:58:04.972" v="49" actId="20577"/>
          <ac:spMkLst>
            <pc:docMk/>
            <pc:sldMk cId="2022882739" sldId="259"/>
            <ac:spMk id="17" creationId="{B93C9B62-0291-4BFC-895B-52FCCE60BF71}"/>
          </ac:spMkLst>
        </pc:spChg>
        <pc:graphicFrameChg chg="add mod modGraphic">
          <ac:chgData name="Steve Japinga" userId="6941d505-d89e-4d13-aa06-6d82b389e55c" providerId="ADAL" clId="{590E3B7E-DD02-41DE-A336-DDF5FF62D2BC}" dt="2022-04-24T18:00:03.015" v="71" actId="207"/>
          <ac:graphicFrameMkLst>
            <pc:docMk/>
            <pc:sldMk cId="2022882739" sldId="259"/>
            <ac:graphicFrameMk id="2" creationId="{B13A74EE-28FC-450D-97C4-55B8C1B86A83}"/>
          </ac:graphicFrameMkLst>
        </pc:graphicFrameChg>
        <pc:graphicFrameChg chg="del">
          <ac:chgData name="Steve Japinga" userId="6941d505-d89e-4d13-aa06-6d82b389e55c" providerId="ADAL" clId="{590E3B7E-DD02-41DE-A336-DDF5FF62D2BC}" dt="2022-04-24T17:58:27.286" v="53" actId="478"/>
          <ac:graphicFrameMkLst>
            <pc:docMk/>
            <pc:sldMk cId="2022882739" sldId="259"/>
            <ac:graphicFrameMk id="16" creationId="{147B0EFB-71FF-468C-97A0-8B92B1FCF035}"/>
          </ac:graphicFrameMkLst>
        </pc:graphicFrameChg>
        <pc:picChg chg="del">
          <ac:chgData name="Steve Japinga" userId="6941d505-d89e-4d13-aa06-6d82b389e55c" providerId="ADAL" clId="{590E3B7E-DD02-41DE-A336-DDF5FF62D2BC}" dt="2022-04-24T17:58:07.795" v="50" actId="478"/>
          <ac:picMkLst>
            <pc:docMk/>
            <pc:sldMk cId="2022882739" sldId="259"/>
            <ac:picMk id="4" creationId="{DF4F279F-0E57-4BED-9B28-635E1AC3CDAA}"/>
          </ac:picMkLst>
        </pc:picChg>
        <pc:picChg chg="add mod">
          <ac:chgData name="Steve Japinga" userId="6941d505-d89e-4d13-aa06-6d82b389e55c" providerId="ADAL" clId="{590E3B7E-DD02-41DE-A336-DDF5FF62D2BC}" dt="2022-04-24T18:02:23.452" v="91" actId="1076"/>
          <ac:picMkLst>
            <pc:docMk/>
            <pc:sldMk cId="2022882739" sldId="259"/>
            <ac:picMk id="7" creationId="{7348E277-A78E-4807-A040-1FB8B5BAE5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2482-07E4-415D-BD10-74DACD0F5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F422E-E175-4585-A75E-15E13BB52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A632-4191-4152-811F-298B07C7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5F8D-FCDC-41E9-828C-29FEE44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5B9-3371-450F-8931-B62FEFB3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8B37-2272-412B-A694-78156141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AB194-0923-4D26-98F4-62B63FFFC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5E312-BB54-4348-8964-5B09FFAA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26BC0-0FBC-41B5-93EE-DE2A0FF3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FF015-EF7B-4EDD-B29D-9B5CC37F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48A3D-9432-40F0-8963-7D0C0CB2B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FD5-9562-4354-94F6-E6DC4BAC8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39934-02DA-4D89-AC62-43604BE8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05BC-FA6D-4165-8B4A-767DB33B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25A1-3C2F-4273-BB14-ADF0A73E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2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8FED-6CCA-4E90-8E38-1CEFB6B9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24389-1896-4609-9686-FECFA8AC6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C7BCC-D7DD-4073-AEB9-7BD5DA6C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EA1AD-E2F3-4443-8611-E75504D2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BF2F4-8F99-4666-A068-C5543EC8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1C14-8026-4402-A82B-4CA07B21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D997B-117D-44BD-AE2B-0E3D3796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1C495-D290-487A-AB7C-A52F4CAC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E135-1966-4241-83FF-5BE1FAE2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1D2F-5E9F-4153-8E5A-89DCAEF5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37B5-749A-4CE3-B2AB-6CA836EC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943DB-7193-4F85-8939-EB7BAAAE0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9E869-0F67-4F7C-B723-7AB56249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7301C-589B-4824-B93B-F2EB5A7B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0A244-5987-4ABB-9D3E-F26090C8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2DD9-0DF7-4886-A8BA-F7C6ADEE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B6CA-0051-47FE-854F-205145C9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52625-E042-40B9-98D7-4D8FA2D4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1056E-FC84-4048-A60E-82537634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3DD12-867F-4A6F-8D8A-C38678F6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2D9A6-1A1D-4540-8FDB-523C7451C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3DDF2-4C76-4EB1-B453-00477D4C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938D7-1233-44C4-A29A-553B7EED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C0C68-70DA-4CDE-8371-DF43F3C3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AF57-9E6F-4F00-9A00-356BD858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6F511-276E-4907-8E1E-13C04D2F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FEBCE-8C5B-45FC-8326-F1098336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53280-35C9-413B-8F65-E6894A1C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D4516-29DE-42F4-AABF-EED7420D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32F4D-CC63-4464-BC72-D5D55884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41415-8FFE-46AE-9A5A-4EC83A04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EF57-9D73-4138-8D90-89AC9CA1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48A7-C9FB-4D56-AB38-D420BB8E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CED71-F2E7-4A9F-80A0-79683286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47BDE-4BA9-41ED-BD95-74DEA8EC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97561-8258-45DD-A2E2-8E7A3FAB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84BE7-1070-41C1-A815-F48CA6B7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15B3-02F0-442B-AA32-55CF3DC5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87A1D-9EA0-4289-905E-5BB5C85D5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FCCC4-CBA0-47A7-9141-935D13B55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C1392-F093-418F-8ED8-D85E5671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D2EB4-D9DB-4F05-9D97-C1EEF109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8AF20-FBAD-4198-A6F3-E42F17F4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67CA5-9864-4B64-99DE-C4DF2C75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B04BF-03A4-4B9E-8299-A7BEF593A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4738A-965D-407C-9DC4-75C67565C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303A-DF85-45B6-872F-CEA2AB74E9B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7A9C-73DB-465E-BA3C-2FEA15590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3C99-006F-4E99-83F1-00897BA28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6430-1DAC-4544-9F08-7919E2DB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1C8F37F-FD87-4E96-8887-06FE77D9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79132"/>
            <a:ext cx="1846142" cy="24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8891CDE-33FA-4C41-B0D4-3DC8D4E8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7" y="5914197"/>
            <a:ext cx="584681" cy="584681"/>
          </a:xfrm>
          <a:prstGeom prst="rect">
            <a:avLst/>
          </a:prstGeom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A61316F-EF00-4C7C-8EF0-1838EB68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9" y="0"/>
            <a:ext cx="806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1C8F37F-FD87-4E96-8887-06FE77D9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79132"/>
            <a:ext cx="1846142" cy="24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93C9B62-0291-4BFC-895B-52FCCE60B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417" y="425990"/>
            <a:ext cx="244329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Congressional Districts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8891CDE-33FA-4C41-B0D4-3DC8D4E8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7" y="5914197"/>
            <a:ext cx="584681" cy="584681"/>
          </a:xfrm>
          <a:prstGeom prst="rect">
            <a:avLst/>
          </a:prstGeom>
        </p:spPr>
      </p:pic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3DB91A6F-139E-40C3-AAB6-890ED3AC1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5" y="795322"/>
            <a:ext cx="4623435" cy="559054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8D4065-01C3-4D42-A480-121B64F13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2604"/>
              </p:ext>
            </p:extLst>
          </p:nvPr>
        </p:nvGraphicFramePr>
        <p:xfrm>
          <a:off x="7230514" y="2095499"/>
          <a:ext cx="3129890" cy="165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552">
                  <a:extLst>
                    <a:ext uri="{9D8B030D-6E8A-4147-A177-3AD203B41FA5}">
                      <a16:colId xmlns:a16="http://schemas.microsoft.com/office/drawing/2014/main" val="4275509325"/>
                    </a:ext>
                  </a:extLst>
                </a:gridCol>
                <a:gridCol w="626453">
                  <a:extLst>
                    <a:ext uri="{9D8B030D-6E8A-4147-A177-3AD203B41FA5}">
                      <a16:colId xmlns:a16="http://schemas.microsoft.com/office/drawing/2014/main" val="2937762772"/>
                    </a:ext>
                  </a:extLst>
                </a:gridCol>
                <a:gridCol w="798885">
                  <a:extLst>
                    <a:ext uri="{9D8B030D-6E8A-4147-A177-3AD203B41FA5}">
                      <a16:colId xmlns:a16="http://schemas.microsoft.com/office/drawing/2014/main" val="1526063392"/>
                    </a:ext>
                  </a:extLst>
                </a:gridCol>
              </a:tblGrid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Candidate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District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9788960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John Moolenaar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8486594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Thomas J. Norton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8377299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Jerry Hilliard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2934332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Elissa Slotkin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5045195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Tom Barrett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9830975"/>
                  </a:ext>
                </a:extLst>
              </a:tr>
              <a:tr h="236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Jack Hagg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35272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03EE90-6A1C-4F17-9F12-2A3640D9A532}"/>
              </a:ext>
            </a:extLst>
          </p:cNvPr>
          <p:cNvSpPr txBox="1"/>
          <p:nvPr/>
        </p:nvSpPr>
        <p:spPr>
          <a:xfrm>
            <a:off x="3047198" y="6097949"/>
            <a:ext cx="6097604" cy="18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for by the LRC-PAC | 500 E. Michigan Avenue Suite 200 | Lansing, MI 48912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6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1C8F37F-FD87-4E96-8887-06FE77D9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79132"/>
            <a:ext cx="1846142" cy="24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93C9B62-0291-4BFC-895B-52FCCE60B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916" y="425990"/>
            <a:ext cx="23342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State Senate Districts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8891CDE-33FA-4C41-B0D4-3DC8D4E8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7" y="5914197"/>
            <a:ext cx="584681" cy="584681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348E277-A78E-4807-A040-1FB8B5BA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777732"/>
            <a:ext cx="4962525" cy="599948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3A74EE-28FC-450D-97C4-55B8C1B86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29379"/>
              </p:ext>
            </p:extLst>
          </p:nvPr>
        </p:nvGraphicFramePr>
        <p:xfrm>
          <a:off x="7218610" y="1773143"/>
          <a:ext cx="3703856" cy="337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032">
                  <a:extLst>
                    <a:ext uri="{9D8B030D-6E8A-4147-A177-3AD203B41FA5}">
                      <a16:colId xmlns:a16="http://schemas.microsoft.com/office/drawing/2014/main" val="2452811489"/>
                    </a:ext>
                  </a:extLst>
                </a:gridCol>
                <a:gridCol w="811175">
                  <a:extLst>
                    <a:ext uri="{9D8B030D-6E8A-4147-A177-3AD203B41FA5}">
                      <a16:colId xmlns:a16="http://schemas.microsoft.com/office/drawing/2014/main" val="3771358202"/>
                    </a:ext>
                  </a:extLst>
                </a:gridCol>
                <a:gridCol w="734649">
                  <a:extLst>
                    <a:ext uri="{9D8B030D-6E8A-4147-A177-3AD203B41FA5}">
                      <a16:colId xmlns:a16="http://schemas.microsoft.com/office/drawing/2014/main" val="2424219605"/>
                    </a:ext>
                  </a:extLst>
                </a:gridCol>
              </a:tblGrid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Candidate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District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3284409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Sarah Anthony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2531700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Nkenge</a:t>
                      </a:r>
                      <a:r>
                        <a:rPr lang="en-US" sz="1000" dirty="0">
                          <a:effectLst/>
                        </a:rPr>
                        <a:t> Ayanna Robertson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21st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0097291"/>
                  </a:ext>
                </a:extLst>
              </a:tr>
              <a:tr h="2155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Jordan </a:t>
                      </a:r>
                      <a:r>
                        <a:rPr lang="en-US" sz="1000" dirty="0" err="1">
                          <a:effectLst/>
                        </a:rPr>
                        <a:t>Genso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8252716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Mike </a:t>
                      </a:r>
                      <a:r>
                        <a:rPr lang="en-US" sz="1000" dirty="0" err="1">
                          <a:effectLst/>
                        </a:rPr>
                        <a:t>Detmer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0425810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Lana L. Theis (i)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4190890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Muhammad Salman </a:t>
                      </a:r>
                      <a:r>
                        <a:rPr lang="en-US" sz="1000" dirty="0" err="1">
                          <a:effectLst/>
                        </a:rPr>
                        <a:t>Rais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9499787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Sam Singh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590303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Madhu Anderson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4997599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Daylen W. Howard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44700825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Roger Hauck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119911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Lisa M Sowers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0169328"/>
                  </a:ext>
                </a:extLst>
              </a:tr>
              <a:tr h="263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Christine </a:t>
                      </a:r>
                      <a:r>
                        <a:rPr lang="en-US" sz="1000" dirty="0" err="1">
                          <a:effectLst/>
                        </a:rPr>
                        <a:t>Gerace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71557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9DEC40-FC2C-4030-B0DA-CCF60121C307}"/>
              </a:ext>
            </a:extLst>
          </p:cNvPr>
          <p:cNvSpPr txBox="1"/>
          <p:nvPr/>
        </p:nvSpPr>
        <p:spPr>
          <a:xfrm>
            <a:off x="3298971" y="6390290"/>
            <a:ext cx="6094602" cy="18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for by the LRC-PAC | 500 E. Michigan Avenue Suite 200 | Lansing, MI 48912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8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DF4F279F-0E57-4BED-9B28-635E1AC3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27" y="675218"/>
            <a:ext cx="4751873" cy="5745276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1C8F37F-FD87-4E96-8887-06FE77D9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79132"/>
            <a:ext cx="1846142" cy="24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7B0EFB-71FF-468C-97A0-8B92B1FCF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18413"/>
              </p:ext>
            </p:extLst>
          </p:nvPr>
        </p:nvGraphicFramePr>
        <p:xfrm>
          <a:off x="7202029" y="498128"/>
          <a:ext cx="3074485" cy="6000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968">
                  <a:extLst>
                    <a:ext uri="{9D8B030D-6E8A-4147-A177-3AD203B41FA5}">
                      <a16:colId xmlns:a16="http://schemas.microsoft.com/office/drawing/2014/main" val="960928371"/>
                    </a:ext>
                  </a:extLst>
                </a:gridCol>
                <a:gridCol w="651255">
                  <a:extLst>
                    <a:ext uri="{9D8B030D-6E8A-4147-A177-3AD203B41FA5}">
                      <a16:colId xmlns:a16="http://schemas.microsoft.com/office/drawing/2014/main" val="2164347226"/>
                    </a:ext>
                  </a:extLst>
                </a:gridCol>
                <a:gridCol w="534262">
                  <a:extLst>
                    <a:ext uri="{9D8B030D-6E8A-4147-A177-3AD203B41FA5}">
                      <a16:colId xmlns:a16="http://schemas.microsoft.com/office/drawing/2014/main" val="960679065"/>
                    </a:ext>
                  </a:extLst>
                </a:gridCol>
              </a:tblGrid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Candidate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District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00422660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Mark Ludwig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58616427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Nevin Cooper-Keel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037636647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Phillip Joseph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85227873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Lindsay Kronemeyer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4156281113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Rachelle M. Smit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075859953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Mark D. </a:t>
                      </a:r>
                      <a:r>
                        <a:rPr lang="en-US" sz="1100" dirty="0" err="1">
                          <a:effectLst/>
                        </a:rPr>
                        <a:t>Zacharda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2FD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71st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557169415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Brian </a:t>
                      </a:r>
                      <a:r>
                        <a:rPr lang="en-US" sz="1100" dirty="0" err="1">
                          <a:effectLst/>
                        </a:rPr>
                        <a:t>BeGole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2FD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71st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540610536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Ali Williston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2FD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013069655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Bob Carlin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2FD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0578194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Kevin Rathbun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2FD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03996979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Julie Brixie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19616621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Norm </a:t>
                      </a:r>
                      <a:r>
                        <a:rPr lang="en-US" sz="1100" dirty="0" err="1">
                          <a:effectLst/>
                        </a:rPr>
                        <a:t>Shinkle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4023205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Kara Hope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380100383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Carlee Knott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43701633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Jennifer Sokol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88249500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Albert L. Kelley Jr.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18535524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Emily Stivers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26656543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Don L. Keskey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62884962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Penelope Tsernoglou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029689811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Chris Stewart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81526457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Angela Witwer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393519211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Jeremy Whittum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74834059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John J. </a:t>
                      </a:r>
                      <a:r>
                        <a:rPr lang="en-US" sz="1100" dirty="0" err="1">
                          <a:effectLst/>
                        </a:rPr>
                        <a:t>Magoola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63063387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Logan Byrne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51044434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Emily Dievendorf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236583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John Horford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684415704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Leah M. Groves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29785560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Ben Geiger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45726364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Christine E. Barnes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16467244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Gina Johnsen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15958846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Jon Rocha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18079972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Jeffrey, Lockwood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3EC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219694025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Graham Filler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3EC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361118543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Alan Hoover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>
                    <a:solidFill>
                      <a:srgbClr val="3EC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5" marR="44655" marT="0" marB="0" anchor="b"/>
                </a:tc>
                <a:extLst>
                  <a:ext uri="{0D108BD9-81ED-4DB2-BD59-A6C34878D82A}">
                    <a16:rowId xmlns:a16="http://schemas.microsoft.com/office/drawing/2014/main" val="829945392"/>
                  </a:ext>
                </a:extLst>
              </a:tr>
            </a:tbl>
          </a:graphicData>
        </a:graphic>
      </p:graphicFrame>
      <p:sp>
        <p:nvSpPr>
          <p:cNvPr id="17" name="Rectangle 2">
            <a:extLst>
              <a:ext uri="{FF2B5EF4-FFF2-40B4-BE49-F238E27FC236}">
                <a16:creationId xmlns:a16="http://schemas.microsoft.com/office/drawing/2014/main" id="{B93C9B62-0291-4BFC-895B-52FCCE60B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748" y="425990"/>
            <a:ext cx="23006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State House Districts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8891CDE-33FA-4C41-B0D4-3DC8D4E85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7" y="5914197"/>
            <a:ext cx="584681" cy="5846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A97546-B201-4A2B-9F8C-E9BB921DD8DF}"/>
              </a:ext>
            </a:extLst>
          </p:cNvPr>
          <p:cNvSpPr txBox="1"/>
          <p:nvPr/>
        </p:nvSpPr>
        <p:spPr>
          <a:xfrm>
            <a:off x="2644669" y="6498878"/>
            <a:ext cx="6094602" cy="18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for by the LRC-PAC | 500 E. Michigan Avenue Suite 200 | Lansing, MI 48912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8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315</Words>
  <Application>Microsoft Office PowerPoint</Application>
  <PresentationFormat>Widescreen</PresentationFormat>
  <Paragraphs>175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Japinga</dc:creator>
  <cp:lastModifiedBy>Steve Japinga</cp:lastModifiedBy>
  <cp:revision>1</cp:revision>
  <dcterms:created xsi:type="dcterms:W3CDTF">2022-04-24T17:41:52Z</dcterms:created>
  <dcterms:modified xsi:type="dcterms:W3CDTF">2022-04-24T18:02:36Z</dcterms:modified>
</cp:coreProperties>
</file>