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1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40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2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9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6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4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4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6B6F-9C4E-484D-A3EA-A4FBA04FBE5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7CE0-D6BF-4617-9877-16010439A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9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5" y="5410006"/>
            <a:ext cx="2287796" cy="1190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3578"/>
            <a:ext cx="12192000" cy="3328576"/>
          </a:xfrm>
          <a:noFill/>
        </p:spPr>
        <p:txBody>
          <a:bodyPr>
            <a:normAutofit fontScale="90000"/>
          </a:bodyPr>
          <a:lstStyle/>
          <a:p>
            <a:r>
              <a:rPr lang="en-US" sz="6700" b="1" dirty="0">
                <a:solidFill>
                  <a:srgbClr val="1A4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UNDERSTANDING</a:t>
            </a:r>
            <a:r>
              <a:rPr lang="en-US" b="1" dirty="0">
                <a:solidFill>
                  <a:srgbClr val="1A4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en-US" sz="8900" b="1" dirty="0">
                <a:solidFill>
                  <a:srgbClr val="1A4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AUTOMOBILE</a:t>
            </a:r>
            <a:r>
              <a:rPr lang="en-US" b="1" dirty="0">
                <a:solidFill>
                  <a:srgbClr val="1A4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 </a:t>
            </a:r>
            <a:r>
              <a:rPr lang="en-US" sz="9800" b="1" dirty="0">
                <a:solidFill>
                  <a:srgbClr val="1A42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224274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0226"/>
            <a:ext cx="4612341" cy="48164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1A428A"/>
                </a:solidFill>
                <a:latin typeface="Franklin Gothic Book" panose="020B0503020102020204" pitchFamily="34" charset="0"/>
              </a:rPr>
              <a:t>Congratulations! You finally have your driver’s license. </a:t>
            </a:r>
            <a:br>
              <a:rPr lang="en-US" dirty="0">
                <a:solidFill>
                  <a:srgbClr val="1A428A"/>
                </a:solidFill>
                <a:latin typeface="Franklin Gothic Book" panose="020B0503020102020204" pitchFamily="34" charset="0"/>
              </a:rPr>
            </a:br>
            <a:br>
              <a:rPr lang="en-US" dirty="0">
                <a:solidFill>
                  <a:srgbClr val="1A428A"/>
                </a:solidFill>
                <a:latin typeface="Franklin Gothic Book" panose="020B0503020102020204" pitchFamily="34" charset="0"/>
              </a:rPr>
            </a:br>
            <a:r>
              <a:rPr lang="en-US" dirty="0">
                <a:solidFill>
                  <a:srgbClr val="1A428A"/>
                </a:solidFill>
                <a:latin typeface="Franklin Gothic Book" panose="020B0503020102020204" pitchFamily="34" charset="0"/>
              </a:rPr>
              <a:t>But there are some things you need to consider before you hit the road…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20" y="0"/>
            <a:ext cx="457808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1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A428A"/>
                </a:solidFill>
                <a:latin typeface="Franklin Gothic Heavy" panose="020B0903020102020204" pitchFamily="34" charset="0"/>
              </a:rPr>
              <a:t>PROOF OF FINANCIAL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09691"/>
            <a:ext cx="5893526" cy="38613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It is illegal in Ohio to drive without insurance or other proof of financial responsibility. There are several ways, in addition to obtaining auto insurance, you can meet this requirement.</a:t>
            </a:r>
          </a:p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However, most people will meet this requirement by purchasing auto insurance.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88" y="1690688"/>
            <a:ext cx="4278812" cy="32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0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A428A"/>
                </a:solidFill>
                <a:latin typeface="Franklin Gothic Heavy" panose="020B0903020102020204" pitchFamily="34" charset="0"/>
              </a:rPr>
              <a:t>KEY INSURANCE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1A428A"/>
                </a:solidFill>
                <a:latin typeface="Franklin Gothic Demi" panose="020B0703020102020204" pitchFamily="34" charset="0"/>
              </a:rPr>
              <a:t>Policy</a:t>
            </a:r>
            <a:r>
              <a:rPr lang="en-US" sz="32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 </a:t>
            </a:r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- A written contract for insurance between you and your insurance company.</a:t>
            </a:r>
          </a:p>
          <a:p>
            <a:r>
              <a:rPr lang="en-US" sz="3200" u="sng" dirty="0">
                <a:solidFill>
                  <a:srgbClr val="1A428A"/>
                </a:solidFill>
                <a:latin typeface="Franklin Gothic Demi" panose="020B0703020102020204" pitchFamily="34" charset="0"/>
              </a:rPr>
              <a:t>Premium</a:t>
            </a:r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 - The amount you pay to your insurer regularly to keep a policy in force. </a:t>
            </a:r>
          </a:p>
          <a:p>
            <a:r>
              <a:rPr lang="en-US" sz="3200" u="sng" dirty="0">
                <a:solidFill>
                  <a:srgbClr val="1A428A"/>
                </a:solidFill>
                <a:latin typeface="Franklin Gothic Demi" panose="020B0703020102020204" pitchFamily="34" charset="0"/>
              </a:rPr>
              <a:t>Deductible</a:t>
            </a:r>
            <a:r>
              <a:rPr lang="en-US" sz="32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 </a:t>
            </a:r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- The portion of a covered loss you pay before the insurance company becomes responsible for payment under the policy.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A428A"/>
                </a:solidFill>
                <a:latin typeface="Franklin Gothic Heavy" panose="020B0903020102020204" pitchFamily="34" charset="0"/>
              </a:rPr>
              <a:t>COVERAGE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Bodily Injury Liability Coverage</a:t>
            </a:r>
          </a:p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Property Damage Liability Coverage</a:t>
            </a:r>
          </a:p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Collision</a:t>
            </a:r>
          </a:p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Comprehensive</a:t>
            </a:r>
          </a:p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Medical Payments</a:t>
            </a:r>
          </a:p>
          <a:p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Uninsured/Underinsured Motorists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64" y="1729618"/>
            <a:ext cx="3875035" cy="257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8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A428A"/>
                </a:solidFill>
                <a:latin typeface="Franklin Gothic Heavy" panose="020B0903020102020204" pitchFamily="34" charset="0"/>
              </a:rPr>
              <a:t>SAFETY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Avoid distracted driving. </a:t>
            </a:r>
            <a:r>
              <a:rPr lang="en-US" sz="30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In Ohio, it is a primary offense for drivers under 18 years old to use any wireless communication device while driving. Penalties can include license suspension and fines.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Wear your seat belt.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Obey the speed limit.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Drive solo. </a:t>
            </a:r>
            <a:r>
              <a:rPr lang="en-US" sz="30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Studies have shown that having passengers can increase the risk of crashes.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A428A"/>
                </a:solidFill>
                <a:latin typeface="Franklin Gothic Heavy" panose="020B0903020102020204" pitchFamily="34" charset="0"/>
              </a:rPr>
              <a:t>COST SAVING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862482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Keep your grades up! </a:t>
            </a:r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Many insurance companies give you a discount for maintaining an overall B or better average. </a:t>
            </a:r>
          </a:p>
          <a:p>
            <a:pPr>
              <a:buNone/>
            </a:pPr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• </a:t>
            </a:r>
            <a:r>
              <a:rPr lang="en-US" sz="3200" dirty="0">
                <a:solidFill>
                  <a:srgbClr val="1A428A"/>
                </a:solidFill>
                <a:latin typeface="Franklin Gothic Demi" panose="020B0703020102020204" pitchFamily="34" charset="0"/>
              </a:rPr>
              <a:t>Shop around for insurance quotes. </a:t>
            </a:r>
            <a:r>
              <a:rPr lang="en-US" sz="3200" dirty="0">
                <a:solidFill>
                  <a:srgbClr val="1A428A"/>
                </a:solidFill>
                <a:latin typeface="Franklin Gothic Book" panose="020B0503020102020204" pitchFamily="34" charset="0"/>
              </a:rPr>
              <a:t>Check your parents’ carrier and others to compare costs.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27" y="1690688"/>
            <a:ext cx="2756042" cy="3568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78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A428A"/>
                </a:solidFill>
                <a:latin typeface="Franklin Gothic Heavy" panose="020B0903020102020204" pitchFamily="34" charset="0"/>
              </a:rPr>
              <a:t>INSURANCE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771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A428A"/>
                </a:solidFill>
                <a:latin typeface="Franklin Gothic Book" panose="020B0503020102020204" pitchFamily="34" charset="0"/>
              </a:rPr>
              <a:t>The insurance industry has positions and career paths for every interest and ambition – you can find roles in customer service, technology, claims, underwriting and more. </a:t>
            </a:r>
          </a:p>
          <a:p>
            <a:r>
              <a:rPr lang="en-US" dirty="0">
                <a:solidFill>
                  <a:srgbClr val="1A428A"/>
                </a:solidFill>
                <a:latin typeface="Franklin Gothic Book" panose="020B0503020102020204" pitchFamily="34" charset="0"/>
              </a:rPr>
              <a:t>Find additional information by visiting insurancecareers.org!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70F5096F-F598-4D25-FAE0-B92E2BFD3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48" y="3714201"/>
            <a:ext cx="2084104" cy="20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3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706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0070C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6000" dirty="0">
                <a:solidFill>
                  <a:srgbClr val="1A428A"/>
                </a:solidFill>
                <a:latin typeface="Franklin Gothic Heavy" panose="020B0903020102020204" pitchFamily="34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86954"/>
            <a:ext cx="1755421" cy="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8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302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Franklin Gothic Demi</vt:lpstr>
      <vt:lpstr>Franklin Gothic Heavy</vt:lpstr>
      <vt:lpstr>Office Theme</vt:lpstr>
      <vt:lpstr>UNDERSTANDING AUTOMOBILE INSURANCE</vt:lpstr>
      <vt:lpstr>Congratulations! You finally have your driver’s license.   But there are some things you need to consider before you hit the road…</vt:lpstr>
      <vt:lpstr>PROOF OF FINANCIAL RESPONSIBILITY </vt:lpstr>
      <vt:lpstr>KEY INSURANCE TERMS </vt:lpstr>
      <vt:lpstr>COVERAGE OPTIONS</vt:lpstr>
      <vt:lpstr>SAFETY TIPS </vt:lpstr>
      <vt:lpstr>COST SAVING TIPS</vt:lpstr>
      <vt:lpstr>INSURANCE CAREERS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Auto Insurance</dc:title>
  <dc:creator>Amanda Slavenitis</dc:creator>
  <cp:lastModifiedBy>Kristen Berger</cp:lastModifiedBy>
  <cp:revision>40</cp:revision>
  <dcterms:created xsi:type="dcterms:W3CDTF">2020-07-16T16:42:38Z</dcterms:created>
  <dcterms:modified xsi:type="dcterms:W3CDTF">2022-09-27T14:29:39Z</dcterms:modified>
</cp:coreProperties>
</file>