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3" r:id="rId13"/>
    <p:sldId id="275" r:id="rId14"/>
    <p:sldId id="27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C0"/>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8" autoAdjust="0"/>
    <p:restoredTop sz="94660"/>
  </p:normalViewPr>
  <p:slideViewPr>
    <p:cSldViewPr snapToGrid="0">
      <p:cViewPr varScale="1">
        <p:scale>
          <a:sx n="82" d="100"/>
          <a:sy n="82" d="100"/>
        </p:scale>
        <p:origin x="7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BD50DD-C0BE-481C-9959-5DF7FCF9B791}" type="doc">
      <dgm:prSet loTypeId="urn:microsoft.com/office/officeart/2005/8/layout/vList2" loCatId="Inbox" qsTypeId="urn:microsoft.com/office/officeart/2005/8/quickstyle/simple4" qsCatId="simple" csTypeId="urn:microsoft.com/office/officeart/2005/8/colors/ColorSchemeForSuggestions" csCatId="other" phldr="1"/>
      <dgm:spPr/>
      <dgm:t>
        <a:bodyPr/>
        <a:lstStyle/>
        <a:p>
          <a:endParaRPr lang="en-US"/>
        </a:p>
      </dgm:t>
    </dgm:pt>
    <dgm:pt modelId="{A42F18EA-2AD6-4F4A-A4B2-30A96B29F575}">
      <dgm:prSet/>
      <dgm:spPr>
        <a:solidFill>
          <a:srgbClr val="009900"/>
        </a:solidFill>
      </dgm:spPr>
      <dgm:t>
        <a:bodyPr/>
        <a:lstStyle/>
        <a:p>
          <a:r>
            <a:rPr lang="en-US"/>
            <a:t>Discipline</a:t>
          </a:r>
        </a:p>
      </dgm:t>
    </dgm:pt>
    <dgm:pt modelId="{BFA4C7FE-1451-442A-8670-84F06A233A46}" type="parTrans" cxnId="{74160236-853E-4E9A-BD03-6F9BF38234D0}">
      <dgm:prSet/>
      <dgm:spPr/>
      <dgm:t>
        <a:bodyPr/>
        <a:lstStyle/>
        <a:p>
          <a:endParaRPr lang="en-US"/>
        </a:p>
      </dgm:t>
    </dgm:pt>
    <dgm:pt modelId="{17FA714A-74D8-4509-A224-C3421B424759}" type="sibTrans" cxnId="{74160236-853E-4E9A-BD03-6F9BF38234D0}">
      <dgm:prSet/>
      <dgm:spPr/>
      <dgm:t>
        <a:bodyPr/>
        <a:lstStyle/>
        <a:p>
          <a:endParaRPr lang="en-US"/>
        </a:p>
      </dgm:t>
    </dgm:pt>
    <dgm:pt modelId="{3B83C9BE-740C-4481-9BE7-6914EE2D2D50}">
      <dgm:prSet/>
      <dgm:spPr>
        <a:solidFill>
          <a:srgbClr val="009900"/>
        </a:solidFill>
      </dgm:spPr>
      <dgm:t>
        <a:bodyPr/>
        <a:lstStyle/>
        <a:p>
          <a:r>
            <a:rPr lang="en-US"/>
            <a:t>Attendance</a:t>
          </a:r>
        </a:p>
      </dgm:t>
    </dgm:pt>
    <dgm:pt modelId="{8EE05B00-E95B-4EAA-ADC9-5D9856EEC7FC}" type="parTrans" cxnId="{EDB94906-AFE0-4FDD-BA99-A5195A4A420A}">
      <dgm:prSet/>
      <dgm:spPr/>
      <dgm:t>
        <a:bodyPr/>
        <a:lstStyle/>
        <a:p>
          <a:endParaRPr lang="en-US"/>
        </a:p>
      </dgm:t>
    </dgm:pt>
    <dgm:pt modelId="{88304334-CA0A-474E-8FAB-AA42231B9583}" type="sibTrans" cxnId="{EDB94906-AFE0-4FDD-BA99-A5195A4A420A}">
      <dgm:prSet/>
      <dgm:spPr/>
      <dgm:t>
        <a:bodyPr/>
        <a:lstStyle/>
        <a:p>
          <a:endParaRPr lang="en-US"/>
        </a:p>
      </dgm:t>
    </dgm:pt>
    <dgm:pt modelId="{34D7C1EE-644A-4292-964C-DCF2F71AB32B}">
      <dgm:prSet/>
      <dgm:spPr>
        <a:solidFill>
          <a:srgbClr val="009900"/>
        </a:solidFill>
      </dgm:spPr>
      <dgm:t>
        <a:bodyPr/>
        <a:lstStyle/>
        <a:p>
          <a:r>
            <a:rPr lang="en-US" dirty="0"/>
            <a:t>Community Services</a:t>
          </a:r>
        </a:p>
      </dgm:t>
    </dgm:pt>
    <dgm:pt modelId="{AED6AD8C-7EF4-4952-8038-1C710D48048B}" type="parTrans" cxnId="{F32554B0-4153-40FD-948A-F6AC58C57E3B}">
      <dgm:prSet/>
      <dgm:spPr/>
      <dgm:t>
        <a:bodyPr/>
        <a:lstStyle/>
        <a:p>
          <a:endParaRPr lang="en-US"/>
        </a:p>
      </dgm:t>
    </dgm:pt>
    <dgm:pt modelId="{BC8CFAF1-7AA9-4BC8-BFC4-9BCD064CA0C6}" type="sibTrans" cxnId="{F32554B0-4153-40FD-948A-F6AC58C57E3B}">
      <dgm:prSet/>
      <dgm:spPr/>
      <dgm:t>
        <a:bodyPr/>
        <a:lstStyle/>
        <a:p>
          <a:endParaRPr lang="en-US"/>
        </a:p>
      </dgm:t>
    </dgm:pt>
    <dgm:pt modelId="{7A04F2A9-B6A0-4FE6-8853-470411E72FB2}">
      <dgm:prSet/>
      <dgm:spPr>
        <a:solidFill>
          <a:srgbClr val="009900"/>
        </a:solidFill>
      </dgm:spPr>
      <dgm:t>
        <a:bodyPr/>
        <a:lstStyle/>
        <a:p>
          <a:r>
            <a:rPr lang="en-US" dirty="0"/>
            <a:t>Achievement</a:t>
          </a:r>
        </a:p>
      </dgm:t>
    </dgm:pt>
    <dgm:pt modelId="{2A7A89FF-7A88-4C6F-ABB3-B8FA419775EB}" type="parTrans" cxnId="{E30C11A3-FAE4-4D33-B602-105E25042037}">
      <dgm:prSet/>
      <dgm:spPr/>
      <dgm:t>
        <a:bodyPr/>
        <a:lstStyle/>
        <a:p>
          <a:endParaRPr lang="en-US"/>
        </a:p>
      </dgm:t>
    </dgm:pt>
    <dgm:pt modelId="{462B543E-425E-4B20-B8FB-C81EFA9CF350}" type="sibTrans" cxnId="{E30C11A3-FAE4-4D33-B602-105E25042037}">
      <dgm:prSet/>
      <dgm:spPr/>
      <dgm:t>
        <a:bodyPr/>
        <a:lstStyle/>
        <a:p>
          <a:endParaRPr lang="en-US"/>
        </a:p>
      </dgm:t>
    </dgm:pt>
    <dgm:pt modelId="{5708986C-BBE0-4EA9-93B4-511863EA85B9}">
      <dgm:prSet/>
      <dgm:spPr>
        <a:solidFill>
          <a:srgbClr val="009900"/>
        </a:solidFill>
      </dgm:spPr>
      <dgm:t>
        <a:bodyPr/>
        <a:lstStyle/>
        <a:p>
          <a:r>
            <a:rPr lang="en-US" dirty="0"/>
            <a:t>Video Participation</a:t>
          </a:r>
        </a:p>
      </dgm:t>
    </dgm:pt>
    <dgm:pt modelId="{0D977E14-D351-457B-A134-52122B0AE891}" type="parTrans" cxnId="{4FF46A46-0282-4DE3-BFFD-FFF17C4D216E}">
      <dgm:prSet/>
      <dgm:spPr/>
      <dgm:t>
        <a:bodyPr/>
        <a:lstStyle/>
        <a:p>
          <a:endParaRPr lang="en-US"/>
        </a:p>
      </dgm:t>
    </dgm:pt>
    <dgm:pt modelId="{A039144F-4376-4EF3-86D8-82955FB2AF0F}" type="sibTrans" cxnId="{4FF46A46-0282-4DE3-BFFD-FFF17C4D216E}">
      <dgm:prSet/>
      <dgm:spPr/>
      <dgm:t>
        <a:bodyPr/>
        <a:lstStyle/>
        <a:p>
          <a:endParaRPr lang="en-US"/>
        </a:p>
      </dgm:t>
    </dgm:pt>
    <dgm:pt modelId="{FF718FFE-D949-4FD2-A926-79771EEA6B17}">
      <dgm:prSet/>
      <dgm:spPr>
        <a:solidFill>
          <a:srgbClr val="009900"/>
        </a:solidFill>
      </dgm:spPr>
      <dgm:t>
        <a:bodyPr/>
        <a:lstStyle/>
        <a:p>
          <a:r>
            <a:rPr lang="en-US" dirty="0"/>
            <a:t>Punctuality</a:t>
          </a:r>
        </a:p>
      </dgm:t>
    </dgm:pt>
    <dgm:pt modelId="{34F7F5DF-B136-4CE8-9A3D-2849DFE89B46}" type="sibTrans" cxnId="{E12E0B67-1480-4530-BDA3-217A88865FD7}">
      <dgm:prSet/>
      <dgm:spPr/>
      <dgm:t>
        <a:bodyPr/>
        <a:lstStyle/>
        <a:p>
          <a:endParaRPr lang="en-US"/>
        </a:p>
      </dgm:t>
    </dgm:pt>
    <dgm:pt modelId="{97FF8CA7-3952-448F-993E-2449198AFFA3}" type="parTrans" cxnId="{E12E0B67-1480-4530-BDA3-217A88865FD7}">
      <dgm:prSet/>
      <dgm:spPr/>
      <dgm:t>
        <a:bodyPr/>
        <a:lstStyle/>
        <a:p>
          <a:endParaRPr lang="en-US"/>
        </a:p>
      </dgm:t>
    </dgm:pt>
    <dgm:pt modelId="{00B433E5-D7EE-4861-B4EC-92FCC9A16140}" type="pres">
      <dgm:prSet presAssocID="{60BD50DD-C0BE-481C-9959-5DF7FCF9B791}" presName="linear" presStyleCnt="0">
        <dgm:presLayoutVars>
          <dgm:animLvl val="lvl"/>
          <dgm:resizeHandles val="exact"/>
        </dgm:presLayoutVars>
      </dgm:prSet>
      <dgm:spPr/>
    </dgm:pt>
    <dgm:pt modelId="{BC8295D3-D4FD-48A2-A606-00F79DB5DD9F}" type="pres">
      <dgm:prSet presAssocID="{A42F18EA-2AD6-4F4A-A4B2-30A96B29F575}" presName="parentText" presStyleLbl="node1" presStyleIdx="0" presStyleCnt="6">
        <dgm:presLayoutVars>
          <dgm:chMax val="0"/>
          <dgm:bulletEnabled val="1"/>
        </dgm:presLayoutVars>
      </dgm:prSet>
      <dgm:spPr/>
    </dgm:pt>
    <dgm:pt modelId="{A4F289B4-4387-445D-B8F8-A59226F022D3}" type="pres">
      <dgm:prSet presAssocID="{17FA714A-74D8-4509-A224-C3421B424759}" presName="spacer" presStyleCnt="0"/>
      <dgm:spPr/>
    </dgm:pt>
    <dgm:pt modelId="{A43D6CE1-3987-4174-8113-CBADCF3F5B3D}" type="pres">
      <dgm:prSet presAssocID="{3B83C9BE-740C-4481-9BE7-6914EE2D2D50}" presName="parentText" presStyleLbl="node1" presStyleIdx="1" presStyleCnt="6">
        <dgm:presLayoutVars>
          <dgm:chMax val="0"/>
          <dgm:bulletEnabled val="1"/>
        </dgm:presLayoutVars>
      </dgm:prSet>
      <dgm:spPr/>
    </dgm:pt>
    <dgm:pt modelId="{76E18DCB-6C4F-4CE5-AD00-FCF765A9AD58}" type="pres">
      <dgm:prSet presAssocID="{88304334-CA0A-474E-8FAB-AA42231B9583}" presName="spacer" presStyleCnt="0"/>
      <dgm:spPr/>
    </dgm:pt>
    <dgm:pt modelId="{40664409-4775-4401-83A7-1ED8C11F05C6}" type="pres">
      <dgm:prSet presAssocID="{FF718FFE-D949-4FD2-A926-79771EEA6B17}" presName="parentText" presStyleLbl="node1" presStyleIdx="2" presStyleCnt="6">
        <dgm:presLayoutVars>
          <dgm:chMax val="0"/>
          <dgm:bulletEnabled val="1"/>
        </dgm:presLayoutVars>
      </dgm:prSet>
      <dgm:spPr/>
    </dgm:pt>
    <dgm:pt modelId="{BBBE25B6-4E5C-445D-A7D8-888CBADE048B}" type="pres">
      <dgm:prSet presAssocID="{34F7F5DF-B136-4CE8-9A3D-2849DFE89B46}" presName="spacer" presStyleCnt="0"/>
      <dgm:spPr/>
    </dgm:pt>
    <dgm:pt modelId="{411E324D-676C-4B8E-8352-411786A06AD0}" type="pres">
      <dgm:prSet presAssocID="{34D7C1EE-644A-4292-964C-DCF2F71AB32B}" presName="parentText" presStyleLbl="node1" presStyleIdx="3" presStyleCnt="6">
        <dgm:presLayoutVars>
          <dgm:chMax val="0"/>
          <dgm:bulletEnabled val="1"/>
        </dgm:presLayoutVars>
      </dgm:prSet>
      <dgm:spPr/>
    </dgm:pt>
    <dgm:pt modelId="{BA039EDE-11E1-486A-A29D-5308D93A9F3C}" type="pres">
      <dgm:prSet presAssocID="{BC8CFAF1-7AA9-4BC8-BFC4-9BCD064CA0C6}" presName="spacer" presStyleCnt="0"/>
      <dgm:spPr/>
    </dgm:pt>
    <dgm:pt modelId="{71A03EFB-E836-4124-8421-5554D71385E2}" type="pres">
      <dgm:prSet presAssocID="{7A04F2A9-B6A0-4FE6-8853-470411E72FB2}" presName="parentText" presStyleLbl="node1" presStyleIdx="4" presStyleCnt="6">
        <dgm:presLayoutVars>
          <dgm:chMax val="0"/>
          <dgm:bulletEnabled val="1"/>
        </dgm:presLayoutVars>
      </dgm:prSet>
      <dgm:spPr/>
    </dgm:pt>
    <dgm:pt modelId="{07A6B9BC-6EA6-4438-A841-1351F1F27792}" type="pres">
      <dgm:prSet presAssocID="{462B543E-425E-4B20-B8FB-C81EFA9CF350}" presName="spacer" presStyleCnt="0"/>
      <dgm:spPr/>
    </dgm:pt>
    <dgm:pt modelId="{679909A7-C2B6-4042-A192-244EF0E328B8}" type="pres">
      <dgm:prSet presAssocID="{5708986C-BBE0-4EA9-93B4-511863EA85B9}" presName="parentText" presStyleLbl="node1" presStyleIdx="5" presStyleCnt="6">
        <dgm:presLayoutVars>
          <dgm:chMax val="0"/>
          <dgm:bulletEnabled val="1"/>
        </dgm:presLayoutVars>
      </dgm:prSet>
      <dgm:spPr/>
    </dgm:pt>
  </dgm:ptLst>
  <dgm:cxnLst>
    <dgm:cxn modelId="{EDB94906-AFE0-4FDD-BA99-A5195A4A420A}" srcId="{60BD50DD-C0BE-481C-9959-5DF7FCF9B791}" destId="{3B83C9BE-740C-4481-9BE7-6914EE2D2D50}" srcOrd="1" destOrd="0" parTransId="{8EE05B00-E95B-4EAA-ADC9-5D9856EEC7FC}" sibTransId="{88304334-CA0A-474E-8FAB-AA42231B9583}"/>
    <dgm:cxn modelId="{3BBC2A17-C853-427A-B0BF-D22E53A48503}" type="presOf" srcId="{34D7C1EE-644A-4292-964C-DCF2F71AB32B}" destId="{411E324D-676C-4B8E-8352-411786A06AD0}" srcOrd="0" destOrd="0" presId="urn:microsoft.com/office/officeart/2005/8/layout/vList2"/>
    <dgm:cxn modelId="{09348C28-2056-44BD-926C-73DAB28B8B06}" type="presOf" srcId="{A42F18EA-2AD6-4F4A-A4B2-30A96B29F575}" destId="{BC8295D3-D4FD-48A2-A606-00F79DB5DD9F}" srcOrd="0" destOrd="0" presId="urn:microsoft.com/office/officeart/2005/8/layout/vList2"/>
    <dgm:cxn modelId="{74160236-853E-4E9A-BD03-6F9BF38234D0}" srcId="{60BD50DD-C0BE-481C-9959-5DF7FCF9B791}" destId="{A42F18EA-2AD6-4F4A-A4B2-30A96B29F575}" srcOrd="0" destOrd="0" parTransId="{BFA4C7FE-1451-442A-8670-84F06A233A46}" sibTransId="{17FA714A-74D8-4509-A224-C3421B424759}"/>
    <dgm:cxn modelId="{4FF46A46-0282-4DE3-BFFD-FFF17C4D216E}" srcId="{60BD50DD-C0BE-481C-9959-5DF7FCF9B791}" destId="{5708986C-BBE0-4EA9-93B4-511863EA85B9}" srcOrd="5" destOrd="0" parTransId="{0D977E14-D351-457B-A134-52122B0AE891}" sibTransId="{A039144F-4376-4EF3-86D8-82955FB2AF0F}"/>
    <dgm:cxn modelId="{E12E0B67-1480-4530-BDA3-217A88865FD7}" srcId="{60BD50DD-C0BE-481C-9959-5DF7FCF9B791}" destId="{FF718FFE-D949-4FD2-A926-79771EEA6B17}" srcOrd="2" destOrd="0" parTransId="{97FF8CA7-3952-448F-993E-2449198AFFA3}" sibTransId="{34F7F5DF-B136-4CE8-9A3D-2849DFE89B46}"/>
    <dgm:cxn modelId="{68D94A76-270B-41F2-A338-73B1DB6A9AED}" type="presOf" srcId="{5708986C-BBE0-4EA9-93B4-511863EA85B9}" destId="{679909A7-C2B6-4042-A192-244EF0E328B8}" srcOrd="0" destOrd="0" presId="urn:microsoft.com/office/officeart/2005/8/layout/vList2"/>
    <dgm:cxn modelId="{5847AF5A-8A3B-42B1-BB3D-A0CA8FF6FADE}" type="presOf" srcId="{60BD50DD-C0BE-481C-9959-5DF7FCF9B791}" destId="{00B433E5-D7EE-4861-B4EC-92FCC9A16140}" srcOrd="0" destOrd="0" presId="urn:microsoft.com/office/officeart/2005/8/layout/vList2"/>
    <dgm:cxn modelId="{E30C11A3-FAE4-4D33-B602-105E25042037}" srcId="{60BD50DD-C0BE-481C-9959-5DF7FCF9B791}" destId="{7A04F2A9-B6A0-4FE6-8853-470411E72FB2}" srcOrd="4" destOrd="0" parTransId="{2A7A89FF-7A88-4C6F-ABB3-B8FA419775EB}" sibTransId="{462B543E-425E-4B20-B8FB-C81EFA9CF350}"/>
    <dgm:cxn modelId="{F32554B0-4153-40FD-948A-F6AC58C57E3B}" srcId="{60BD50DD-C0BE-481C-9959-5DF7FCF9B791}" destId="{34D7C1EE-644A-4292-964C-DCF2F71AB32B}" srcOrd="3" destOrd="0" parTransId="{AED6AD8C-7EF4-4952-8038-1C710D48048B}" sibTransId="{BC8CFAF1-7AA9-4BC8-BFC4-9BCD064CA0C6}"/>
    <dgm:cxn modelId="{A31B24B1-8D82-43D5-A6DF-81E6C81A43F3}" type="presOf" srcId="{FF718FFE-D949-4FD2-A926-79771EEA6B17}" destId="{40664409-4775-4401-83A7-1ED8C11F05C6}" srcOrd="0" destOrd="0" presId="urn:microsoft.com/office/officeart/2005/8/layout/vList2"/>
    <dgm:cxn modelId="{EA4B34D6-607C-494E-99C6-1508852859D1}" type="presOf" srcId="{3B83C9BE-740C-4481-9BE7-6914EE2D2D50}" destId="{A43D6CE1-3987-4174-8113-CBADCF3F5B3D}" srcOrd="0" destOrd="0" presId="urn:microsoft.com/office/officeart/2005/8/layout/vList2"/>
    <dgm:cxn modelId="{F68496D6-1A27-4607-A240-ED3CE60369FF}" type="presOf" srcId="{7A04F2A9-B6A0-4FE6-8853-470411E72FB2}" destId="{71A03EFB-E836-4124-8421-5554D71385E2}" srcOrd="0" destOrd="0" presId="urn:microsoft.com/office/officeart/2005/8/layout/vList2"/>
    <dgm:cxn modelId="{660959C5-E6EE-4BC8-B0D3-59CAE0DA0EB9}" type="presParOf" srcId="{00B433E5-D7EE-4861-B4EC-92FCC9A16140}" destId="{BC8295D3-D4FD-48A2-A606-00F79DB5DD9F}" srcOrd="0" destOrd="0" presId="urn:microsoft.com/office/officeart/2005/8/layout/vList2"/>
    <dgm:cxn modelId="{CB3A6324-E4C4-45E0-8976-71FB83E90C9D}" type="presParOf" srcId="{00B433E5-D7EE-4861-B4EC-92FCC9A16140}" destId="{A4F289B4-4387-445D-B8F8-A59226F022D3}" srcOrd="1" destOrd="0" presId="urn:microsoft.com/office/officeart/2005/8/layout/vList2"/>
    <dgm:cxn modelId="{285A7822-1A26-4268-A1B3-1A75205C6739}" type="presParOf" srcId="{00B433E5-D7EE-4861-B4EC-92FCC9A16140}" destId="{A43D6CE1-3987-4174-8113-CBADCF3F5B3D}" srcOrd="2" destOrd="0" presId="urn:microsoft.com/office/officeart/2005/8/layout/vList2"/>
    <dgm:cxn modelId="{8D8EAAF3-5C09-4DB8-930D-27C5773D3B58}" type="presParOf" srcId="{00B433E5-D7EE-4861-B4EC-92FCC9A16140}" destId="{76E18DCB-6C4F-4CE5-AD00-FCF765A9AD58}" srcOrd="3" destOrd="0" presId="urn:microsoft.com/office/officeart/2005/8/layout/vList2"/>
    <dgm:cxn modelId="{171DB586-1790-4ADD-9B44-2ABB38CC025E}" type="presParOf" srcId="{00B433E5-D7EE-4861-B4EC-92FCC9A16140}" destId="{40664409-4775-4401-83A7-1ED8C11F05C6}" srcOrd="4" destOrd="0" presId="urn:microsoft.com/office/officeart/2005/8/layout/vList2"/>
    <dgm:cxn modelId="{CCF73B33-3A89-4BA8-94F2-0DD2AB6AD0CB}" type="presParOf" srcId="{00B433E5-D7EE-4861-B4EC-92FCC9A16140}" destId="{BBBE25B6-4E5C-445D-A7D8-888CBADE048B}" srcOrd="5" destOrd="0" presId="urn:microsoft.com/office/officeart/2005/8/layout/vList2"/>
    <dgm:cxn modelId="{460B42C3-504C-481B-B2C2-CFE3AA012127}" type="presParOf" srcId="{00B433E5-D7EE-4861-B4EC-92FCC9A16140}" destId="{411E324D-676C-4B8E-8352-411786A06AD0}" srcOrd="6" destOrd="0" presId="urn:microsoft.com/office/officeart/2005/8/layout/vList2"/>
    <dgm:cxn modelId="{7A40CA72-DECD-4D20-804E-BE6613D431D1}" type="presParOf" srcId="{00B433E5-D7EE-4861-B4EC-92FCC9A16140}" destId="{BA039EDE-11E1-486A-A29D-5308D93A9F3C}" srcOrd="7" destOrd="0" presId="urn:microsoft.com/office/officeart/2005/8/layout/vList2"/>
    <dgm:cxn modelId="{A10CDCAC-2217-43F9-B129-40B1F47C5849}" type="presParOf" srcId="{00B433E5-D7EE-4861-B4EC-92FCC9A16140}" destId="{71A03EFB-E836-4124-8421-5554D71385E2}" srcOrd="8" destOrd="0" presId="urn:microsoft.com/office/officeart/2005/8/layout/vList2"/>
    <dgm:cxn modelId="{DEDF7B40-2D69-42A5-8FA1-937A54E45B90}" type="presParOf" srcId="{00B433E5-D7EE-4861-B4EC-92FCC9A16140}" destId="{07A6B9BC-6EA6-4438-A841-1351F1F27792}" srcOrd="9" destOrd="0" presId="urn:microsoft.com/office/officeart/2005/8/layout/vList2"/>
    <dgm:cxn modelId="{417E4408-F332-4A47-B2C1-2E99C8D51FF6}" type="presParOf" srcId="{00B433E5-D7EE-4861-B4EC-92FCC9A16140}" destId="{679909A7-C2B6-4042-A192-244EF0E328B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4CA2EB-EB84-48D2-8AC5-92BB241B5194}" type="doc">
      <dgm:prSet loTypeId="urn:microsoft.com/office/officeart/2005/8/layout/vList2" loCatId="Inbox" qsTypeId="urn:microsoft.com/office/officeart/2005/8/quickstyle/simple4" qsCatId="simple" csTypeId="urn:microsoft.com/office/officeart/2005/8/colors/ColorSchemeForSuggestions" csCatId="other" phldr="1"/>
      <dgm:spPr/>
      <dgm:t>
        <a:bodyPr/>
        <a:lstStyle/>
        <a:p>
          <a:endParaRPr lang="en-US"/>
        </a:p>
      </dgm:t>
    </dgm:pt>
    <dgm:pt modelId="{45E99D39-263B-4741-960E-5DD22227EB0A}">
      <dgm:prSet/>
      <dgm:spPr>
        <a:solidFill>
          <a:srgbClr val="009900"/>
        </a:solidFill>
      </dgm:spPr>
      <dgm:t>
        <a:bodyPr/>
        <a:lstStyle/>
        <a:p>
          <a:r>
            <a:rPr lang="en-US"/>
            <a:t>Work Ethic</a:t>
          </a:r>
        </a:p>
      </dgm:t>
    </dgm:pt>
    <dgm:pt modelId="{C38B8F14-D304-43A3-A7E6-44D70FA3D032}" type="parTrans" cxnId="{B5BF4E76-2415-404A-844A-D15BFBF0A015}">
      <dgm:prSet/>
      <dgm:spPr/>
      <dgm:t>
        <a:bodyPr/>
        <a:lstStyle/>
        <a:p>
          <a:endParaRPr lang="en-US"/>
        </a:p>
      </dgm:t>
    </dgm:pt>
    <dgm:pt modelId="{BBA6AA62-72F0-4A48-9F96-DB1DB5D0F5A1}" type="sibTrans" cxnId="{B5BF4E76-2415-404A-844A-D15BFBF0A015}">
      <dgm:prSet/>
      <dgm:spPr/>
      <dgm:t>
        <a:bodyPr/>
        <a:lstStyle/>
        <a:p>
          <a:endParaRPr lang="en-US"/>
        </a:p>
      </dgm:t>
    </dgm:pt>
    <dgm:pt modelId="{E486772B-3875-444E-B033-15A1A7FE8E08}">
      <dgm:prSet/>
      <dgm:spPr>
        <a:solidFill>
          <a:srgbClr val="009900"/>
        </a:solidFill>
      </dgm:spPr>
      <dgm:t>
        <a:bodyPr/>
        <a:lstStyle/>
        <a:p>
          <a:r>
            <a:rPr lang="en-US" dirty="0"/>
            <a:t>Dependability</a:t>
          </a:r>
        </a:p>
      </dgm:t>
    </dgm:pt>
    <dgm:pt modelId="{06236831-546A-4D2B-9EA7-32B3CFE4BFA8}" type="parTrans" cxnId="{5556844C-C9C5-43F9-BC40-184B7FB3202B}">
      <dgm:prSet/>
      <dgm:spPr/>
      <dgm:t>
        <a:bodyPr/>
        <a:lstStyle/>
        <a:p>
          <a:endParaRPr lang="en-US"/>
        </a:p>
      </dgm:t>
    </dgm:pt>
    <dgm:pt modelId="{FE346D5F-E111-4431-A021-5908AEA11416}" type="sibTrans" cxnId="{5556844C-C9C5-43F9-BC40-184B7FB3202B}">
      <dgm:prSet/>
      <dgm:spPr/>
      <dgm:t>
        <a:bodyPr/>
        <a:lstStyle/>
        <a:p>
          <a:endParaRPr lang="en-US"/>
        </a:p>
      </dgm:t>
    </dgm:pt>
    <dgm:pt modelId="{8F06E497-426C-4C5D-A4AC-BFBB6EBDFB05}">
      <dgm:prSet/>
      <dgm:spPr>
        <a:solidFill>
          <a:srgbClr val="009900"/>
        </a:solidFill>
      </dgm:spPr>
      <dgm:t>
        <a:bodyPr/>
        <a:lstStyle/>
        <a:p>
          <a:r>
            <a:rPr lang="en-US"/>
            <a:t>Respectfulness</a:t>
          </a:r>
        </a:p>
      </dgm:t>
    </dgm:pt>
    <dgm:pt modelId="{9D1F9422-53DE-4D02-A6DB-D4A45C76C75B}" type="parTrans" cxnId="{51A00085-352E-45AF-92E4-697CF639347C}">
      <dgm:prSet/>
      <dgm:spPr/>
      <dgm:t>
        <a:bodyPr/>
        <a:lstStyle/>
        <a:p>
          <a:endParaRPr lang="en-US"/>
        </a:p>
      </dgm:t>
    </dgm:pt>
    <dgm:pt modelId="{5841E1B5-AEE2-43F1-8408-AE40340780C5}" type="sibTrans" cxnId="{51A00085-352E-45AF-92E4-697CF639347C}">
      <dgm:prSet/>
      <dgm:spPr/>
      <dgm:t>
        <a:bodyPr/>
        <a:lstStyle/>
        <a:p>
          <a:endParaRPr lang="en-US"/>
        </a:p>
      </dgm:t>
    </dgm:pt>
    <dgm:pt modelId="{DBC2CDA2-18E1-4929-A093-51299153A22C}">
      <dgm:prSet/>
      <dgm:spPr>
        <a:solidFill>
          <a:srgbClr val="009900"/>
        </a:solidFill>
      </dgm:spPr>
      <dgm:t>
        <a:bodyPr/>
        <a:lstStyle/>
        <a:p>
          <a:r>
            <a:rPr lang="en-US"/>
            <a:t>Cooperation</a:t>
          </a:r>
        </a:p>
      </dgm:t>
    </dgm:pt>
    <dgm:pt modelId="{EFE9810E-21E9-4940-9D71-6ECAD2E79AE2}" type="parTrans" cxnId="{CC7EDDAC-C231-4AFF-97E3-1F0FFA461606}">
      <dgm:prSet/>
      <dgm:spPr/>
      <dgm:t>
        <a:bodyPr/>
        <a:lstStyle/>
        <a:p>
          <a:endParaRPr lang="en-US"/>
        </a:p>
      </dgm:t>
    </dgm:pt>
    <dgm:pt modelId="{0F7AB966-2BFA-4248-88AD-C4CAB15A314F}" type="sibTrans" cxnId="{CC7EDDAC-C231-4AFF-97E3-1F0FFA461606}">
      <dgm:prSet/>
      <dgm:spPr/>
      <dgm:t>
        <a:bodyPr/>
        <a:lstStyle/>
        <a:p>
          <a:endParaRPr lang="en-US"/>
        </a:p>
      </dgm:t>
    </dgm:pt>
    <dgm:pt modelId="{02F3D692-3E36-4852-9FAC-05881B0BD0E6}" type="pres">
      <dgm:prSet presAssocID="{434CA2EB-EB84-48D2-8AC5-92BB241B5194}" presName="linear" presStyleCnt="0">
        <dgm:presLayoutVars>
          <dgm:animLvl val="lvl"/>
          <dgm:resizeHandles val="exact"/>
        </dgm:presLayoutVars>
      </dgm:prSet>
      <dgm:spPr/>
    </dgm:pt>
    <dgm:pt modelId="{9BA5D822-A07D-49AF-BD36-C751DC892E8A}" type="pres">
      <dgm:prSet presAssocID="{45E99D39-263B-4741-960E-5DD22227EB0A}" presName="parentText" presStyleLbl="node1" presStyleIdx="0" presStyleCnt="4">
        <dgm:presLayoutVars>
          <dgm:chMax val="0"/>
          <dgm:bulletEnabled val="1"/>
        </dgm:presLayoutVars>
      </dgm:prSet>
      <dgm:spPr/>
    </dgm:pt>
    <dgm:pt modelId="{6C4C18EC-9671-4E8B-B9C6-BA4CFABA555A}" type="pres">
      <dgm:prSet presAssocID="{BBA6AA62-72F0-4A48-9F96-DB1DB5D0F5A1}" presName="spacer" presStyleCnt="0"/>
      <dgm:spPr/>
    </dgm:pt>
    <dgm:pt modelId="{067B75DF-B640-4D6E-BE26-365F8D875A28}" type="pres">
      <dgm:prSet presAssocID="{E486772B-3875-444E-B033-15A1A7FE8E08}" presName="parentText" presStyleLbl="node1" presStyleIdx="1" presStyleCnt="4">
        <dgm:presLayoutVars>
          <dgm:chMax val="0"/>
          <dgm:bulletEnabled val="1"/>
        </dgm:presLayoutVars>
      </dgm:prSet>
      <dgm:spPr/>
    </dgm:pt>
    <dgm:pt modelId="{2B461125-52BF-47A8-9AF4-EEDACFECC5C5}" type="pres">
      <dgm:prSet presAssocID="{FE346D5F-E111-4431-A021-5908AEA11416}" presName="spacer" presStyleCnt="0"/>
      <dgm:spPr/>
    </dgm:pt>
    <dgm:pt modelId="{E60D1227-566A-456C-A686-68B782F45680}" type="pres">
      <dgm:prSet presAssocID="{8F06E497-426C-4C5D-A4AC-BFBB6EBDFB05}" presName="parentText" presStyleLbl="node1" presStyleIdx="2" presStyleCnt="4">
        <dgm:presLayoutVars>
          <dgm:chMax val="0"/>
          <dgm:bulletEnabled val="1"/>
        </dgm:presLayoutVars>
      </dgm:prSet>
      <dgm:spPr/>
    </dgm:pt>
    <dgm:pt modelId="{5C81B185-EEFF-48F7-BB89-B728AD8D84AD}" type="pres">
      <dgm:prSet presAssocID="{5841E1B5-AEE2-43F1-8408-AE40340780C5}" presName="spacer" presStyleCnt="0"/>
      <dgm:spPr/>
    </dgm:pt>
    <dgm:pt modelId="{E7A1ED3F-FE70-48D0-B912-5577FD70E395}" type="pres">
      <dgm:prSet presAssocID="{DBC2CDA2-18E1-4929-A093-51299153A22C}" presName="parentText" presStyleLbl="node1" presStyleIdx="3" presStyleCnt="4">
        <dgm:presLayoutVars>
          <dgm:chMax val="0"/>
          <dgm:bulletEnabled val="1"/>
        </dgm:presLayoutVars>
      </dgm:prSet>
      <dgm:spPr/>
    </dgm:pt>
  </dgm:ptLst>
  <dgm:cxnLst>
    <dgm:cxn modelId="{329B262E-E908-4D66-A48F-B7109A0C97CA}" type="presOf" srcId="{45E99D39-263B-4741-960E-5DD22227EB0A}" destId="{9BA5D822-A07D-49AF-BD36-C751DC892E8A}" srcOrd="0" destOrd="0" presId="urn:microsoft.com/office/officeart/2005/8/layout/vList2"/>
    <dgm:cxn modelId="{E32FDD37-FB16-462F-8E7C-AACF9187FC8B}" type="presOf" srcId="{DBC2CDA2-18E1-4929-A093-51299153A22C}" destId="{E7A1ED3F-FE70-48D0-B912-5577FD70E395}" srcOrd="0" destOrd="0" presId="urn:microsoft.com/office/officeart/2005/8/layout/vList2"/>
    <dgm:cxn modelId="{5556844C-C9C5-43F9-BC40-184B7FB3202B}" srcId="{434CA2EB-EB84-48D2-8AC5-92BB241B5194}" destId="{E486772B-3875-444E-B033-15A1A7FE8E08}" srcOrd="1" destOrd="0" parTransId="{06236831-546A-4D2B-9EA7-32B3CFE4BFA8}" sibTransId="{FE346D5F-E111-4431-A021-5908AEA11416}"/>
    <dgm:cxn modelId="{B3AE7F4F-C296-438E-862A-BA2597DA8C42}" type="presOf" srcId="{E486772B-3875-444E-B033-15A1A7FE8E08}" destId="{067B75DF-B640-4D6E-BE26-365F8D875A28}" srcOrd="0" destOrd="0" presId="urn:microsoft.com/office/officeart/2005/8/layout/vList2"/>
    <dgm:cxn modelId="{B5BF4E76-2415-404A-844A-D15BFBF0A015}" srcId="{434CA2EB-EB84-48D2-8AC5-92BB241B5194}" destId="{45E99D39-263B-4741-960E-5DD22227EB0A}" srcOrd="0" destOrd="0" parTransId="{C38B8F14-D304-43A3-A7E6-44D70FA3D032}" sibTransId="{BBA6AA62-72F0-4A48-9F96-DB1DB5D0F5A1}"/>
    <dgm:cxn modelId="{51A00085-352E-45AF-92E4-697CF639347C}" srcId="{434CA2EB-EB84-48D2-8AC5-92BB241B5194}" destId="{8F06E497-426C-4C5D-A4AC-BFBB6EBDFB05}" srcOrd="2" destOrd="0" parTransId="{9D1F9422-53DE-4D02-A6DB-D4A45C76C75B}" sibTransId="{5841E1B5-AEE2-43F1-8408-AE40340780C5}"/>
    <dgm:cxn modelId="{CC7EDDAC-C231-4AFF-97E3-1F0FFA461606}" srcId="{434CA2EB-EB84-48D2-8AC5-92BB241B5194}" destId="{DBC2CDA2-18E1-4929-A093-51299153A22C}" srcOrd="3" destOrd="0" parTransId="{EFE9810E-21E9-4940-9D71-6ECAD2E79AE2}" sibTransId="{0F7AB966-2BFA-4248-88AD-C4CAB15A314F}"/>
    <dgm:cxn modelId="{9EA532C3-1B4C-4C25-ABBC-F23429878F22}" type="presOf" srcId="{8F06E497-426C-4C5D-A4AC-BFBB6EBDFB05}" destId="{E60D1227-566A-456C-A686-68B782F45680}" srcOrd="0" destOrd="0" presId="urn:microsoft.com/office/officeart/2005/8/layout/vList2"/>
    <dgm:cxn modelId="{E5D20BDE-12AB-4205-AD99-E2547D797A4E}" type="presOf" srcId="{434CA2EB-EB84-48D2-8AC5-92BB241B5194}" destId="{02F3D692-3E36-4852-9FAC-05881B0BD0E6}" srcOrd="0" destOrd="0" presId="urn:microsoft.com/office/officeart/2005/8/layout/vList2"/>
    <dgm:cxn modelId="{738427E0-7822-41A2-AECD-B27B09DA445A}" type="presParOf" srcId="{02F3D692-3E36-4852-9FAC-05881B0BD0E6}" destId="{9BA5D822-A07D-49AF-BD36-C751DC892E8A}" srcOrd="0" destOrd="0" presId="urn:microsoft.com/office/officeart/2005/8/layout/vList2"/>
    <dgm:cxn modelId="{7B461E0C-67D4-48AD-B1AB-94D0FB7C19DB}" type="presParOf" srcId="{02F3D692-3E36-4852-9FAC-05881B0BD0E6}" destId="{6C4C18EC-9671-4E8B-B9C6-BA4CFABA555A}" srcOrd="1" destOrd="0" presId="urn:microsoft.com/office/officeart/2005/8/layout/vList2"/>
    <dgm:cxn modelId="{ED7ED6DD-D191-4D6E-BC05-05B1337ABB7A}" type="presParOf" srcId="{02F3D692-3E36-4852-9FAC-05881B0BD0E6}" destId="{067B75DF-B640-4D6E-BE26-365F8D875A28}" srcOrd="2" destOrd="0" presId="urn:microsoft.com/office/officeart/2005/8/layout/vList2"/>
    <dgm:cxn modelId="{321F0960-C8E3-4EF7-81CB-F99156A50179}" type="presParOf" srcId="{02F3D692-3E36-4852-9FAC-05881B0BD0E6}" destId="{2B461125-52BF-47A8-9AF4-EEDACFECC5C5}" srcOrd="3" destOrd="0" presId="urn:microsoft.com/office/officeart/2005/8/layout/vList2"/>
    <dgm:cxn modelId="{9A5CFD28-9C12-4E9F-A382-BD9F3999D595}" type="presParOf" srcId="{02F3D692-3E36-4852-9FAC-05881B0BD0E6}" destId="{E60D1227-566A-456C-A686-68B782F45680}" srcOrd="4" destOrd="0" presId="urn:microsoft.com/office/officeart/2005/8/layout/vList2"/>
    <dgm:cxn modelId="{E02D78E0-141E-4A17-B5D0-EA675F2F865D}" type="presParOf" srcId="{02F3D692-3E36-4852-9FAC-05881B0BD0E6}" destId="{5C81B185-EEFF-48F7-BB89-B728AD8D84AD}" srcOrd="5" destOrd="0" presId="urn:microsoft.com/office/officeart/2005/8/layout/vList2"/>
    <dgm:cxn modelId="{BF498982-3B8B-43DF-8201-AFFA456EC5E7}" type="presParOf" srcId="{02F3D692-3E36-4852-9FAC-05881B0BD0E6}" destId="{E7A1ED3F-FE70-48D0-B912-5577FD70E39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6FE745-62B1-4BF8-B50F-A34A1000C22F}" type="doc">
      <dgm:prSet loTypeId="urn:microsoft.com/office/officeart/2016/7/layout/BasicTimeline" loCatId="process" qsTypeId="urn:microsoft.com/office/officeart/2005/8/quickstyle/simple1" qsCatId="simple" csTypeId="urn:microsoft.com/office/officeart/2005/8/colors/ColorSchemeForSuggestions" csCatId="other" phldr="1"/>
      <dgm:spPr/>
      <dgm:t>
        <a:bodyPr/>
        <a:lstStyle>
          <a:lvl1pPr>
            <a:defRPr b="1"/>
          </a:lvl1pPr>
        </a:lstStyle>
        <a:p>
          <a:endParaRPr lang="en-US"/>
        </a:p>
      </dgm:t>
    </dgm:pt>
    <dgm:pt modelId="{72BAC864-5E38-4658-9597-2641C15AE522}">
      <dgm:prSet/>
      <dgm:spPr/>
      <dgm:t>
        <a:bodyPr/>
        <a:lstStyle>
          <a:lvl1pPr>
            <a:defRPr b="1"/>
          </a:lvl1pPr>
        </a:lstStyle>
        <a:p>
          <a:r>
            <a:rPr lang="en-US" dirty="0"/>
            <a:t>September 15</a:t>
          </a:r>
        </a:p>
      </dgm:t>
    </dgm:pt>
    <dgm:pt modelId="{3715B9FA-C7C6-42CC-B236-1CA0F94C8BD9}" type="parTrans" cxnId="{378238DE-8564-41BB-AE63-77CFE4E9F712}">
      <dgm:prSet/>
      <dgm:spPr/>
      <dgm:t>
        <a:bodyPr/>
        <a:lstStyle/>
        <a:p>
          <a:endParaRPr lang="en-US"/>
        </a:p>
      </dgm:t>
    </dgm:pt>
    <dgm:pt modelId="{9543F6F9-21ED-4380-9DB5-836CDD52D6DA}" type="sibTrans" cxnId="{378238DE-8564-41BB-AE63-77CFE4E9F712}">
      <dgm:prSet/>
      <dgm:spPr/>
      <dgm:t>
        <a:bodyPr/>
        <a:lstStyle>
          <a:lvl1pPr>
            <a:defRPr b="1"/>
          </a:lvl1pPr>
        </a:lstStyle>
        <a:p>
          <a:endParaRPr lang="en-US"/>
        </a:p>
      </dgm:t>
    </dgm:pt>
    <dgm:pt modelId="{C7DB4A78-7A82-4B1C-9C7A-EFD09CF1FD05}">
      <dgm:prSet/>
      <dgm:spPr>
        <a:solidFill>
          <a:srgbClr val="009900">
            <a:alpha val="90000"/>
          </a:srgbClr>
        </a:solidFill>
        <a:ln>
          <a:solidFill>
            <a:srgbClr val="0070C0"/>
          </a:solidFill>
        </a:ln>
      </dgm:spPr>
      <dgm:t>
        <a:bodyPr/>
        <a:lstStyle>
          <a:lvl1pPr>
            <a:defRPr b="1"/>
          </a:lvl1pPr>
        </a:lstStyle>
        <a:p>
          <a:pPr algn="ctr"/>
          <a:r>
            <a:rPr lang="en-US" dirty="0">
              <a:solidFill>
                <a:schemeClr val="bg1"/>
              </a:solidFill>
            </a:rPr>
            <a:t>WEA Commitment</a:t>
          </a:r>
        </a:p>
        <a:p>
          <a:pPr algn="ctr"/>
          <a:r>
            <a:rPr lang="en-US" dirty="0">
              <a:solidFill>
                <a:schemeClr val="bg1"/>
              </a:solidFill>
            </a:rPr>
            <a:t>Form Due</a:t>
          </a:r>
        </a:p>
      </dgm:t>
    </dgm:pt>
    <dgm:pt modelId="{6A203F3C-9509-46EF-BC7E-DE101495CE56}" type="parTrans" cxnId="{A8ECD216-D586-4AE3-9ED9-A0D1DA71576F}">
      <dgm:prSet/>
      <dgm:spPr/>
      <dgm:t>
        <a:bodyPr/>
        <a:lstStyle/>
        <a:p>
          <a:endParaRPr lang="en-US"/>
        </a:p>
      </dgm:t>
    </dgm:pt>
    <dgm:pt modelId="{1219B449-EE97-40A3-A9C0-64B6958CA425}" type="sibTrans" cxnId="{A8ECD216-D586-4AE3-9ED9-A0D1DA71576F}">
      <dgm:prSet/>
      <dgm:spPr/>
      <dgm:t>
        <a:bodyPr/>
        <a:lstStyle/>
        <a:p>
          <a:endParaRPr lang="en-US"/>
        </a:p>
      </dgm:t>
    </dgm:pt>
    <dgm:pt modelId="{CD27B538-4E21-4569-A01F-EFE7F77463C6}">
      <dgm:prSet/>
      <dgm:spPr/>
      <dgm:t>
        <a:bodyPr/>
        <a:lstStyle>
          <a:lvl1pPr>
            <a:defRPr b="1"/>
          </a:lvl1pPr>
        </a:lstStyle>
        <a:p>
          <a:r>
            <a:rPr lang="en-US" dirty="0"/>
            <a:t>March 8</a:t>
          </a:r>
        </a:p>
      </dgm:t>
    </dgm:pt>
    <dgm:pt modelId="{F68D6DA8-B8C6-4554-B40D-360C95DD16C3}" type="parTrans" cxnId="{8419E4EB-5F0B-4589-912B-93559BE4121F}">
      <dgm:prSet/>
      <dgm:spPr/>
      <dgm:t>
        <a:bodyPr/>
        <a:lstStyle/>
        <a:p>
          <a:endParaRPr lang="en-US"/>
        </a:p>
      </dgm:t>
    </dgm:pt>
    <dgm:pt modelId="{C047659F-07E0-41C8-BA44-5E9699D3FEB4}" type="sibTrans" cxnId="{8419E4EB-5F0B-4589-912B-93559BE4121F}">
      <dgm:prSet/>
      <dgm:spPr/>
      <dgm:t>
        <a:bodyPr/>
        <a:lstStyle>
          <a:lvl1pPr>
            <a:defRPr b="1"/>
          </a:lvl1pPr>
        </a:lstStyle>
        <a:p>
          <a:endParaRPr lang="en-US"/>
        </a:p>
      </dgm:t>
    </dgm:pt>
    <dgm:pt modelId="{C2D2EFA3-27F2-48FE-8403-F71F4B58EDEB}">
      <dgm:prSet/>
      <dgm:spPr>
        <a:solidFill>
          <a:srgbClr val="009900">
            <a:alpha val="90000"/>
          </a:srgbClr>
        </a:solidFill>
        <a:ln>
          <a:solidFill>
            <a:srgbClr val="0070C0"/>
          </a:solidFill>
        </a:ln>
      </dgm:spPr>
      <dgm:t>
        <a:bodyPr/>
        <a:lstStyle>
          <a:lvl1pPr>
            <a:defRPr b="1"/>
          </a:lvl1pPr>
        </a:lstStyle>
        <a:p>
          <a:pPr algn="ctr"/>
          <a:r>
            <a:rPr lang="en-US" dirty="0">
              <a:solidFill>
                <a:schemeClr val="bg1"/>
              </a:solidFill>
            </a:rPr>
            <a:t>WEA Application</a:t>
          </a:r>
        </a:p>
        <a:p>
          <a:pPr algn="ctr"/>
          <a:r>
            <a:rPr lang="en-US" dirty="0">
              <a:solidFill>
                <a:schemeClr val="bg1"/>
              </a:solidFill>
            </a:rPr>
            <a:t>Due</a:t>
          </a:r>
        </a:p>
      </dgm:t>
    </dgm:pt>
    <dgm:pt modelId="{2A9230D2-B319-4313-BB73-C85D6D32048E}" type="parTrans" cxnId="{494AA1DB-63F0-438E-A3EB-58DF64754040}">
      <dgm:prSet/>
      <dgm:spPr/>
      <dgm:t>
        <a:bodyPr/>
        <a:lstStyle/>
        <a:p>
          <a:endParaRPr lang="en-US"/>
        </a:p>
      </dgm:t>
    </dgm:pt>
    <dgm:pt modelId="{5B4A8453-7949-49AE-93EB-9B9A01D7A071}" type="sibTrans" cxnId="{494AA1DB-63F0-438E-A3EB-58DF64754040}">
      <dgm:prSet/>
      <dgm:spPr/>
      <dgm:t>
        <a:bodyPr/>
        <a:lstStyle/>
        <a:p>
          <a:endParaRPr lang="en-US"/>
        </a:p>
      </dgm:t>
    </dgm:pt>
    <dgm:pt modelId="{F248E63A-73D4-4501-B553-BD64F01AE14F}">
      <dgm:prSet/>
      <dgm:spPr/>
      <dgm:t>
        <a:bodyPr/>
        <a:lstStyle>
          <a:lvl1pPr>
            <a:defRPr b="1"/>
          </a:lvl1pPr>
        </a:lstStyle>
        <a:p>
          <a:r>
            <a:rPr lang="en-US" dirty="0"/>
            <a:t>March 15</a:t>
          </a:r>
        </a:p>
      </dgm:t>
    </dgm:pt>
    <dgm:pt modelId="{A9836CAC-DB6F-4C33-BF42-04DE623A784B}" type="parTrans" cxnId="{1B1C1751-896B-47AE-9F5B-91285698FC24}">
      <dgm:prSet/>
      <dgm:spPr/>
      <dgm:t>
        <a:bodyPr/>
        <a:lstStyle/>
        <a:p>
          <a:endParaRPr lang="en-US"/>
        </a:p>
      </dgm:t>
    </dgm:pt>
    <dgm:pt modelId="{F94E5187-AB4D-456C-9B59-F9AFF7E86610}" type="sibTrans" cxnId="{1B1C1751-896B-47AE-9F5B-91285698FC24}">
      <dgm:prSet/>
      <dgm:spPr/>
      <dgm:t>
        <a:bodyPr/>
        <a:lstStyle>
          <a:lvl1pPr>
            <a:defRPr b="1"/>
          </a:lvl1pPr>
        </a:lstStyle>
        <a:p>
          <a:endParaRPr lang="en-US"/>
        </a:p>
      </dgm:t>
    </dgm:pt>
    <dgm:pt modelId="{3B5CB722-F468-46A2-BD64-863C1DF766DD}">
      <dgm:prSet/>
      <dgm:spPr>
        <a:solidFill>
          <a:srgbClr val="009900">
            <a:alpha val="90000"/>
          </a:srgbClr>
        </a:solidFill>
        <a:ln>
          <a:solidFill>
            <a:srgbClr val="0070C0"/>
          </a:solidFill>
        </a:ln>
      </dgm:spPr>
      <dgm:t>
        <a:bodyPr/>
        <a:lstStyle>
          <a:lvl1pPr>
            <a:defRPr b="1"/>
          </a:lvl1pPr>
        </a:lstStyle>
        <a:p>
          <a:pPr algn="ctr"/>
          <a:r>
            <a:rPr lang="en-US" dirty="0">
              <a:solidFill>
                <a:schemeClr val="bg1"/>
              </a:solidFill>
            </a:rPr>
            <a:t>Subjective</a:t>
          </a:r>
        </a:p>
        <a:p>
          <a:pPr algn="ctr"/>
          <a:r>
            <a:rPr lang="en-US" dirty="0">
              <a:solidFill>
                <a:schemeClr val="bg1"/>
              </a:solidFill>
            </a:rPr>
            <a:t>Criteria Due</a:t>
          </a:r>
        </a:p>
      </dgm:t>
    </dgm:pt>
    <dgm:pt modelId="{748E111E-259A-4564-8CA0-9B5770532E44}" type="parTrans" cxnId="{A10EFC3E-FEBB-43A0-B580-D8D7536C59B6}">
      <dgm:prSet/>
      <dgm:spPr/>
      <dgm:t>
        <a:bodyPr/>
        <a:lstStyle/>
        <a:p>
          <a:endParaRPr lang="en-US"/>
        </a:p>
      </dgm:t>
    </dgm:pt>
    <dgm:pt modelId="{BC19D0DB-555B-4A9B-A38A-90F4A209A420}" type="sibTrans" cxnId="{A10EFC3E-FEBB-43A0-B580-D8D7536C59B6}">
      <dgm:prSet/>
      <dgm:spPr/>
      <dgm:t>
        <a:bodyPr/>
        <a:lstStyle/>
        <a:p>
          <a:endParaRPr lang="en-US"/>
        </a:p>
      </dgm:t>
    </dgm:pt>
    <dgm:pt modelId="{9E48651E-EAC8-41D7-883E-49CC8FABACF0}">
      <dgm:prSet/>
      <dgm:spPr/>
      <dgm:t>
        <a:bodyPr/>
        <a:lstStyle>
          <a:lvl1pPr>
            <a:defRPr b="1"/>
          </a:lvl1pPr>
        </a:lstStyle>
        <a:p>
          <a:r>
            <a:rPr lang="en-US" dirty="0"/>
            <a:t>Mar. 29</a:t>
          </a:r>
        </a:p>
      </dgm:t>
    </dgm:pt>
    <dgm:pt modelId="{E74B9117-00E6-4E0D-904B-CAA03275D9E7}" type="parTrans" cxnId="{0249321A-8812-474B-BF0E-D0D266881E6D}">
      <dgm:prSet/>
      <dgm:spPr/>
      <dgm:t>
        <a:bodyPr/>
        <a:lstStyle/>
        <a:p>
          <a:endParaRPr lang="en-US"/>
        </a:p>
      </dgm:t>
    </dgm:pt>
    <dgm:pt modelId="{0F812DEA-8E04-4B5E-A50F-E83975ADA87C}" type="sibTrans" cxnId="{0249321A-8812-474B-BF0E-D0D266881E6D}">
      <dgm:prSet/>
      <dgm:spPr/>
      <dgm:t>
        <a:bodyPr/>
        <a:lstStyle>
          <a:lvl1pPr>
            <a:defRPr b="1"/>
          </a:lvl1pPr>
        </a:lstStyle>
        <a:p>
          <a:endParaRPr lang="en-US"/>
        </a:p>
      </dgm:t>
    </dgm:pt>
    <dgm:pt modelId="{D0355264-8863-4B85-BEA8-3580DDC83C5D}">
      <dgm:prSet/>
      <dgm:spPr>
        <a:solidFill>
          <a:srgbClr val="009900">
            <a:alpha val="90000"/>
          </a:srgbClr>
        </a:solidFill>
        <a:ln>
          <a:solidFill>
            <a:srgbClr val="0070C0"/>
          </a:solidFill>
        </a:ln>
      </dgm:spPr>
      <dgm:t>
        <a:bodyPr/>
        <a:lstStyle>
          <a:lvl1pPr>
            <a:defRPr b="1"/>
          </a:lvl1pPr>
        </a:lstStyle>
        <a:p>
          <a:pPr algn="ctr"/>
          <a:r>
            <a:rPr lang="en-US" dirty="0">
              <a:solidFill>
                <a:schemeClr val="bg1"/>
              </a:solidFill>
            </a:rPr>
            <a:t>Tentative List of</a:t>
          </a:r>
        </a:p>
        <a:p>
          <a:pPr algn="ctr"/>
          <a:r>
            <a:rPr lang="en-US" dirty="0">
              <a:solidFill>
                <a:schemeClr val="bg1"/>
              </a:solidFill>
            </a:rPr>
            <a:t>Eligible Seniors Due</a:t>
          </a:r>
        </a:p>
      </dgm:t>
    </dgm:pt>
    <dgm:pt modelId="{B109A78E-E2BE-4308-BA2B-529CCC605CB4}" type="parTrans" cxnId="{76D061B6-7CB1-407D-BF32-CAAA3AE9D7DA}">
      <dgm:prSet/>
      <dgm:spPr/>
      <dgm:t>
        <a:bodyPr/>
        <a:lstStyle/>
        <a:p>
          <a:endParaRPr lang="en-US"/>
        </a:p>
      </dgm:t>
    </dgm:pt>
    <dgm:pt modelId="{DF54C13E-4ED2-4AE7-874E-873E26C9E137}" type="sibTrans" cxnId="{76D061B6-7CB1-407D-BF32-CAAA3AE9D7DA}">
      <dgm:prSet/>
      <dgm:spPr/>
      <dgm:t>
        <a:bodyPr/>
        <a:lstStyle/>
        <a:p>
          <a:endParaRPr lang="en-US"/>
        </a:p>
      </dgm:t>
    </dgm:pt>
    <dgm:pt modelId="{182AC6F0-24A1-456E-B5F6-B804DCB0A034}">
      <dgm:prSet/>
      <dgm:spPr/>
      <dgm:t>
        <a:bodyPr/>
        <a:lstStyle>
          <a:lvl1pPr>
            <a:defRPr b="1"/>
          </a:lvl1pPr>
        </a:lstStyle>
        <a:p>
          <a:r>
            <a:rPr lang="en-US" dirty="0"/>
            <a:t>April 5</a:t>
          </a:r>
        </a:p>
      </dgm:t>
    </dgm:pt>
    <dgm:pt modelId="{3B67946F-543D-487A-9EF5-63CEB3F569B3}" type="parTrans" cxnId="{7A28584E-E3C4-42B7-AD66-E42E02F20E06}">
      <dgm:prSet/>
      <dgm:spPr/>
      <dgm:t>
        <a:bodyPr/>
        <a:lstStyle/>
        <a:p>
          <a:endParaRPr lang="en-US"/>
        </a:p>
      </dgm:t>
    </dgm:pt>
    <dgm:pt modelId="{553F9533-E582-44EB-9D67-73CC62F03045}" type="sibTrans" cxnId="{7A28584E-E3C4-42B7-AD66-E42E02F20E06}">
      <dgm:prSet/>
      <dgm:spPr/>
      <dgm:t>
        <a:bodyPr/>
        <a:lstStyle>
          <a:lvl1pPr>
            <a:defRPr b="1"/>
          </a:lvl1pPr>
        </a:lstStyle>
        <a:p>
          <a:endParaRPr lang="en-US"/>
        </a:p>
      </dgm:t>
    </dgm:pt>
    <dgm:pt modelId="{0E210B34-9E46-4E80-9261-45C65201F821}">
      <dgm:prSet/>
      <dgm:spPr>
        <a:solidFill>
          <a:srgbClr val="009900">
            <a:alpha val="90000"/>
          </a:srgbClr>
        </a:solidFill>
        <a:ln>
          <a:solidFill>
            <a:srgbClr val="0070C0"/>
          </a:solidFill>
        </a:ln>
      </dgm:spPr>
      <dgm:t>
        <a:bodyPr/>
        <a:lstStyle>
          <a:lvl1pPr>
            <a:defRPr b="1"/>
          </a:lvl1pPr>
        </a:lstStyle>
        <a:p>
          <a:pPr algn="ctr"/>
          <a:r>
            <a:rPr lang="en-US" dirty="0">
              <a:solidFill>
                <a:schemeClr val="bg1"/>
              </a:solidFill>
            </a:rPr>
            <a:t>Final List of</a:t>
          </a:r>
        </a:p>
        <a:p>
          <a:pPr algn="ctr"/>
          <a:r>
            <a:rPr lang="en-US" dirty="0">
              <a:solidFill>
                <a:schemeClr val="bg1"/>
              </a:solidFill>
            </a:rPr>
            <a:t>Eligible Seniors Due</a:t>
          </a:r>
        </a:p>
      </dgm:t>
    </dgm:pt>
    <dgm:pt modelId="{314ADAA2-68ED-42DB-B4AF-055DDA8DA11B}" type="parTrans" cxnId="{C1405EA7-7CF9-43AD-90BE-E204511C3620}">
      <dgm:prSet/>
      <dgm:spPr/>
      <dgm:t>
        <a:bodyPr/>
        <a:lstStyle/>
        <a:p>
          <a:endParaRPr lang="en-US"/>
        </a:p>
      </dgm:t>
    </dgm:pt>
    <dgm:pt modelId="{B56B1EC1-2CDC-42AB-8E8B-F46EAC6EA4AB}" type="sibTrans" cxnId="{C1405EA7-7CF9-43AD-90BE-E204511C3620}">
      <dgm:prSet/>
      <dgm:spPr/>
      <dgm:t>
        <a:bodyPr/>
        <a:lstStyle/>
        <a:p>
          <a:endParaRPr lang="en-US"/>
        </a:p>
      </dgm:t>
    </dgm:pt>
    <dgm:pt modelId="{C9269142-BA17-4844-B060-60B41B02B146}">
      <dgm:prSet/>
      <dgm:spPr/>
      <dgm:t>
        <a:bodyPr/>
        <a:lstStyle>
          <a:lvl1pPr>
            <a:defRPr b="1"/>
          </a:lvl1pPr>
        </a:lstStyle>
        <a:p>
          <a:r>
            <a:rPr lang="en-US" dirty="0"/>
            <a:t>April 12</a:t>
          </a:r>
        </a:p>
      </dgm:t>
    </dgm:pt>
    <dgm:pt modelId="{E87F43D4-76DC-4917-AAA5-8CC7F465467D}" type="parTrans" cxnId="{04E66AA2-1322-4098-A6A0-7B1B5DFCAC89}">
      <dgm:prSet/>
      <dgm:spPr/>
      <dgm:t>
        <a:bodyPr/>
        <a:lstStyle/>
        <a:p>
          <a:endParaRPr lang="en-US"/>
        </a:p>
      </dgm:t>
    </dgm:pt>
    <dgm:pt modelId="{CFF1E87E-32CB-494A-AD6C-E3DF6A12D821}" type="sibTrans" cxnId="{04E66AA2-1322-4098-A6A0-7B1B5DFCAC89}">
      <dgm:prSet/>
      <dgm:spPr/>
      <dgm:t>
        <a:bodyPr/>
        <a:lstStyle/>
        <a:p>
          <a:endParaRPr lang="en-US"/>
        </a:p>
      </dgm:t>
    </dgm:pt>
    <dgm:pt modelId="{FD04D062-0435-47CF-A523-F73AFABA159F}">
      <dgm:prSet/>
      <dgm:spPr>
        <a:solidFill>
          <a:srgbClr val="009900">
            <a:alpha val="90000"/>
          </a:srgbClr>
        </a:solidFill>
        <a:ln>
          <a:solidFill>
            <a:srgbClr val="0070C0"/>
          </a:solidFill>
        </a:ln>
      </dgm:spPr>
      <dgm:t>
        <a:bodyPr/>
        <a:lstStyle>
          <a:lvl1pPr>
            <a:defRPr b="1"/>
          </a:lvl1pPr>
        </a:lstStyle>
        <a:p>
          <a:pPr algn="ctr"/>
          <a:r>
            <a:rPr lang="en-US" dirty="0">
              <a:solidFill>
                <a:schemeClr val="bg1"/>
              </a:solidFill>
            </a:rPr>
            <a:t>Essays</a:t>
          </a:r>
        </a:p>
        <a:p>
          <a:pPr algn="ctr"/>
          <a:r>
            <a:rPr lang="en-US" dirty="0">
              <a:solidFill>
                <a:schemeClr val="bg1"/>
              </a:solidFill>
            </a:rPr>
            <a:t>Due</a:t>
          </a:r>
        </a:p>
      </dgm:t>
    </dgm:pt>
    <dgm:pt modelId="{8022B951-54A6-471B-B4DB-203D03BC30C9}" type="parTrans" cxnId="{A17F0061-6BEA-4F8E-957F-162AE61F0BE6}">
      <dgm:prSet/>
      <dgm:spPr/>
      <dgm:t>
        <a:bodyPr/>
        <a:lstStyle/>
        <a:p>
          <a:endParaRPr lang="en-US"/>
        </a:p>
      </dgm:t>
    </dgm:pt>
    <dgm:pt modelId="{C4D25EE4-490D-4DCD-866C-D1A8085B16BC}" type="sibTrans" cxnId="{A17F0061-6BEA-4F8E-957F-162AE61F0BE6}">
      <dgm:prSet/>
      <dgm:spPr/>
      <dgm:t>
        <a:bodyPr/>
        <a:lstStyle/>
        <a:p>
          <a:endParaRPr lang="en-US"/>
        </a:p>
      </dgm:t>
    </dgm:pt>
    <dgm:pt modelId="{9114D416-EDE8-44A0-9424-7AE2540DE0FA}" type="pres">
      <dgm:prSet presAssocID="{CA6FE745-62B1-4BF8-B50F-A34A1000C22F}" presName="root" presStyleCnt="0">
        <dgm:presLayoutVars>
          <dgm:chMax/>
          <dgm:chPref/>
          <dgm:animLvl val="lvl"/>
        </dgm:presLayoutVars>
      </dgm:prSet>
      <dgm:spPr/>
    </dgm:pt>
    <dgm:pt modelId="{C601DE79-8C66-43C2-ADC1-777D10CF2E72}" type="pres">
      <dgm:prSet presAssocID="{CA6FE745-62B1-4BF8-B50F-A34A1000C22F}" presName="divider" presStyleLbl="fgAccFollowNode1" presStyleIdx="0" presStyleCnt="1"/>
      <dgm:spPr>
        <a:solidFill>
          <a:schemeClr val="accent1">
            <a:alpha val="90000"/>
            <a:tint val="40000"/>
            <a:hueOff val="0"/>
            <a:satOff val="0"/>
            <a:lumOff val="0"/>
            <a:alphaOff val="0"/>
          </a:schemeClr>
        </a:solidFill>
        <a:ln w="76200" cap="flat" cmpd="sng" algn="ctr">
          <a:solidFill>
            <a:srgbClr val="0070C0">
              <a:alpha val="90000"/>
            </a:srgbClr>
          </a:solidFill>
          <a:prstDash val="solid"/>
          <a:tailEnd type="triangle" w="lg" len="lg"/>
        </a:ln>
        <a:effectLst/>
      </dgm:spPr>
    </dgm:pt>
    <dgm:pt modelId="{B71C1670-0603-4D89-895D-E569A69E8FDB}" type="pres">
      <dgm:prSet presAssocID="{CA6FE745-62B1-4BF8-B50F-A34A1000C22F}" presName="nodes" presStyleCnt="0">
        <dgm:presLayoutVars>
          <dgm:chMax/>
          <dgm:chPref/>
          <dgm:animLvl val="lvl"/>
        </dgm:presLayoutVars>
      </dgm:prSet>
      <dgm:spPr/>
    </dgm:pt>
    <dgm:pt modelId="{FFAB043E-6C10-420C-886D-6858FB60D7F1}" type="pres">
      <dgm:prSet presAssocID="{72BAC864-5E38-4658-9597-2641C15AE522}" presName="composite" presStyleCnt="0"/>
      <dgm:spPr/>
    </dgm:pt>
    <dgm:pt modelId="{A48A4D64-F47D-46B9-A232-D1C0ED13A3CF}" type="pres">
      <dgm:prSet presAssocID="{72BAC864-5E38-4658-9597-2641C15AE522}" presName="L1TextContainer" presStyleLbl="revTx" presStyleIdx="0" presStyleCnt="6">
        <dgm:presLayoutVars>
          <dgm:chMax val="1"/>
          <dgm:chPref val="1"/>
          <dgm:bulletEnabled val="1"/>
        </dgm:presLayoutVars>
      </dgm:prSet>
      <dgm:spPr/>
    </dgm:pt>
    <dgm:pt modelId="{65EDA186-7C87-4382-9212-34A9ED40BF37}" type="pres">
      <dgm:prSet presAssocID="{72BAC864-5E38-4658-9597-2641C15AE522}" presName="L2TextContainerWrapper" presStyleCnt="0">
        <dgm:presLayoutVars>
          <dgm:chMax val="0"/>
          <dgm:chPref val="0"/>
          <dgm:bulletEnabled val="1"/>
        </dgm:presLayoutVars>
      </dgm:prSet>
      <dgm:spPr/>
    </dgm:pt>
    <dgm:pt modelId="{21485CA2-7ADF-4CA4-A719-9DA376D8B987}" type="pres">
      <dgm:prSet presAssocID="{72BAC864-5E38-4658-9597-2641C15AE522}" presName="L2TextContainer" presStyleLbl="bgAcc1" presStyleIdx="0" presStyleCnt="6"/>
      <dgm:spPr/>
    </dgm:pt>
    <dgm:pt modelId="{5C7323D5-0957-471B-A0ED-0C3EB9AA68B6}" type="pres">
      <dgm:prSet presAssocID="{72BAC864-5E38-4658-9597-2641C15AE522}" presName="FlexibleEmptyPlaceHolder" presStyleCnt="0"/>
      <dgm:spPr/>
    </dgm:pt>
    <dgm:pt modelId="{923AA261-387F-41C8-81CF-1D2EEDC598D8}" type="pres">
      <dgm:prSet presAssocID="{72BAC864-5E38-4658-9597-2641C15AE522}" presName="ConnectLine" presStyleLbl="sibTrans1D1" presStyleIdx="0" presStyleCnt="6"/>
      <dgm:spPr>
        <a:noFill/>
        <a:ln w="6350" cap="flat" cmpd="sng" algn="ctr">
          <a:solidFill>
            <a:schemeClr val="accent1">
              <a:hueOff val="0"/>
              <a:satOff val="0"/>
              <a:lumOff val="0"/>
              <a:alphaOff val="0"/>
            </a:schemeClr>
          </a:solidFill>
          <a:prstDash val="dash"/>
        </a:ln>
        <a:effectLst/>
      </dgm:spPr>
    </dgm:pt>
    <dgm:pt modelId="{CDFEA875-258F-43BC-B0C2-749EA55B9A18}" type="pres">
      <dgm:prSet presAssocID="{72BAC864-5E38-4658-9597-2641C15AE522}" presName="ConnectorPoint" presStyleLbl="alignNode1" presStyleIdx="0" presStyleCnt="6"/>
      <dgm:spPr/>
    </dgm:pt>
    <dgm:pt modelId="{8177B163-5157-4779-AEA2-E91FFB3EEBF8}" type="pres">
      <dgm:prSet presAssocID="{72BAC864-5E38-4658-9597-2641C15AE522}" presName="EmptyPlaceHolder" presStyleCnt="0"/>
      <dgm:spPr/>
    </dgm:pt>
    <dgm:pt modelId="{D97DBFF9-0AE7-40CC-AB63-E578F8F297ED}" type="pres">
      <dgm:prSet presAssocID="{9543F6F9-21ED-4380-9DB5-836CDD52D6DA}" presName="spaceBetweenRectangles" presStyleCnt="0"/>
      <dgm:spPr/>
    </dgm:pt>
    <dgm:pt modelId="{1332D2D9-FCE8-4DEB-824A-D1016DC51048}" type="pres">
      <dgm:prSet presAssocID="{CD27B538-4E21-4569-A01F-EFE7F77463C6}" presName="composite" presStyleCnt="0"/>
      <dgm:spPr/>
    </dgm:pt>
    <dgm:pt modelId="{96A69EAF-17EE-45AC-B4FF-221BB754635D}" type="pres">
      <dgm:prSet presAssocID="{CD27B538-4E21-4569-A01F-EFE7F77463C6}" presName="L1TextContainer" presStyleLbl="revTx" presStyleIdx="1" presStyleCnt="6">
        <dgm:presLayoutVars>
          <dgm:chMax val="1"/>
          <dgm:chPref val="1"/>
          <dgm:bulletEnabled val="1"/>
        </dgm:presLayoutVars>
      </dgm:prSet>
      <dgm:spPr/>
    </dgm:pt>
    <dgm:pt modelId="{07713512-A55F-46BE-8F67-CA9487513A07}" type="pres">
      <dgm:prSet presAssocID="{CD27B538-4E21-4569-A01F-EFE7F77463C6}" presName="L2TextContainerWrapper" presStyleCnt="0">
        <dgm:presLayoutVars>
          <dgm:chMax val="0"/>
          <dgm:chPref val="0"/>
          <dgm:bulletEnabled val="1"/>
        </dgm:presLayoutVars>
      </dgm:prSet>
      <dgm:spPr/>
    </dgm:pt>
    <dgm:pt modelId="{F26544E1-E12F-46D9-A734-10621671DABB}" type="pres">
      <dgm:prSet presAssocID="{CD27B538-4E21-4569-A01F-EFE7F77463C6}" presName="L2TextContainer" presStyleLbl="bgAcc1" presStyleIdx="1" presStyleCnt="6"/>
      <dgm:spPr/>
    </dgm:pt>
    <dgm:pt modelId="{CBF16E52-0AEC-4944-BC50-0C63F684A5D0}" type="pres">
      <dgm:prSet presAssocID="{CD27B538-4E21-4569-A01F-EFE7F77463C6}" presName="FlexibleEmptyPlaceHolder" presStyleCnt="0"/>
      <dgm:spPr/>
    </dgm:pt>
    <dgm:pt modelId="{54F77CAE-AED3-4B48-BB9D-85212B7C1642}" type="pres">
      <dgm:prSet presAssocID="{CD27B538-4E21-4569-A01F-EFE7F77463C6}" presName="ConnectLine" presStyleLbl="sibTrans1D1" presStyleIdx="1" presStyleCnt="6"/>
      <dgm:spPr>
        <a:noFill/>
        <a:ln w="6350" cap="flat" cmpd="sng" algn="ctr">
          <a:solidFill>
            <a:schemeClr val="accent1">
              <a:hueOff val="0"/>
              <a:satOff val="0"/>
              <a:lumOff val="0"/>
              <a:alphaOff val="0"/>
            </a:schemeClr>
          </a:solidFill>
          <a:prstDash val="dash"/>
        </a:ln>
        <a:effectLst/>
      </dgm:spPr>
    </dgm:pt>
    <dgm:pt modelId="{89B2DF1D-75AA-4E0C-B2F9-86BDE6DAFF06}" type="pres">
      <dgm:prSet presAssocID="{CD27B538-4E21-4569-A01F-EFE7F77463C6}" presName="ConnectorPoint" presStyleLbl="alignNode1" presStyleIdx="1" presStyleCnt="6"/>
      <dgm:spPr/>
    </dgm:pt>
    <dgm:pt modelId="{115B2229-E0F7-481B-8B2C-79D66BAFF32A}" type="pres">
      <dgm:prSet presAssocID="{CD27B538-4E21-4569-A01F-EFE7F77463C6}" presName="EmptyPlaceHolder" presStyleCnt="0"/>
      <dgm:spPr/>
    </dgm:pt>
    <dgm:pt modelId="{2905836C-BB29-4C41-BCA2-920BCE7DE68A}" type="pres">
      <dgm:prSet presAssocID="{C047659F-07E0-41C8-BA44-5E9699D3FEB4}" presName="spaceBetweenRectangles" presStyleCnt="0"/>
      <dgm:spPr/>
    </dgm:pt>
    <dgm:pt modelId="{42F2E524-FAD3-4BD7-896F-885789B90121}" type="pres">
      <dgm:prSet presAssocID="{F248E63A-73D4-4501-B553-BD64F01AE14F}" presName="composite" presStyleCnt="0"/>
      <dgm:spPr/>
    </dgm:pt>
    <dgm:pt modelId="{E591E7FD-F865-4EDC-B7BA-51796CD20B40}" type="pres">
      <dgm:prSet presAssocID="{F248E63A-73D4-4501-B553-BD64F01AE14F}" presName="L1TextContainer" presStyleLbl="revTx" presStyleIdx="2" presStyleCnt="6">
        <dgm:presLayoutVars>
          <dgm:chMax val="1"/>
          <dgm:chPref val="1"/>
          <dgm:bulletEnabled val="1"/>
        </dgm:presLayoutVars>
      </dgm:prSet>
      <dgm:spPr/>
    </dgm:pt>
    <dgm:pt modelId="{CCD99C90-41D5-4905-9E27-6B40800FC80C}" type="pres">
      <dgm:prSet presAssocID="{F248E63A-73D4-4501-B553-BD64F01AE14F}" presName="L2TextContainerWrapper" presStyleCnt="0">
        <dgm:presLayoutVars>
          <dgm:chMax val="0"/>
          <dgm:chPref val="0"/>
          <dgm:bulletEnabled val="1"/>
        </dgm:presLayoutVars>
      </dgm:prSet>
      <dgm:spPr/>
    </dgm:pt>
    <dgm:pt modelId="{E38A8725-6A91-47C7-8941-47B2726ECC8B}" type="pres">
      <dgm:prSet presAssocID="{F248E63A-73D4-4501-B553-BD64F01AE14F}" presName="L2TextContainer" presStyleLbl="bgAcc1" presStyleIdx="2" presStyleCnt="6"/>
      <dgm:spPr/>
    </dgm:pt>
    <dgm:pt modelId="{EE3070C5-7EDA-47CC-B276-96B2D70A24BF}" type="pres">
      <dgm:prSet presAssocID="{F248E63A-73D4-4501-B553-BD64F01AE14F}" presName="FlexibleEmptyPlaceHolder" presStyleCnt="0"/>
      <dgm:spPr/>
    </dgm:pt>
    <dgm:pt modelId="{FF8CF990-7967-4938-AA08-B75BDFB720A9}" type="pres">
      <dgm:prSet presAssocID="{F248E63A-73D4-4501-B553-BD64F01AE14F}" presName="ConnectLine" presStyleLbl="sibTrans1D1" presStyleIdx="2" presStyleCnt="6"/>
      <dgm:spPr>
        <a:noFill/>
        <a:ln w="6350" cap="flat" cmpd="sng" algn="ctr">
          <a:solidFill>
            <a:schemeClr val="accent1">
              <a:hueOff val="0"/>
              <a:satOff val="0"/>
              <a:lumOff val="0"/>
              <a:alphaOff val="0"/>
            </a:schemeClr>
          </a:solidFill>
          <a:prstDash val="dash"/>
        </a:ln>
        <a:effectLst/>
      </dgm:spPr>
    </dgm:pt>
    <dgm:pt modelId="{73E73087-4767-41E5-B412-D468F075410E}" type="pres">
      <dgm:prSet presAssocID="{F248E63A-73D4-4501-B553-BD64F01AE14F}" presName="ConnectorPoint" presStyleLbl="alignNode1" presStyleIdx="2" presStyleCnt="6"/>
      <dgm:spPr/>
    </dgm:pt>
    <dgm:pt modelId="{74AF3659-A811-48AF-94AA-5FBDD3D20B60}" type="pres">
      <dgm:prSet presAssocID="{F248E63A-73D4-4501-B553-BD64F01AE14F}" presName="EmptyPlaceHolder" presStyleCnt="0"/>
      <dgm:spPr/>
    </dgm:pt>
    <dgm:pt modelId="{13841FA4-6ECF-4C8E-94F1-3F02ADBE4CF8}" type="pres">
      <dgm:prSet presAssocID="{F94E5187-AB4D-456C-9B59-F9AFF7E86610}" presName="spaceBetweenRectangles" presStyleCnt="0"/>
      <dgm:spPr/>
    </dgm:pt>
    <dgm:pt modelId="{6AFF23ED-53EB-41D0-8126-B78D83756BAB}" type="pres">
      <dgm:prSet presAssocID="{9E48651E-EAC8-41D7-883E-49CC8FABACF0}" presName="composite" presStyleCnt="0"/>
      <dgm:spPr/>
    </dgm:pt>
    <dgm:pt modelId="{9E8B1AC7-5A0B-4B19-BE49-9D53CDFAFE4B}" type="pres">
      <dgm:prSet presAssocID="{9E48651E-EAC8-41D7-883E-49CC8FABACF0}" presName="L1TextContainer" presStyleLbl="revTx" presStyleIdx="3" presStyleCnt="6">
        <dgm:presLayoutVars>
          <dgm:chMax val="1"/>
          <dgm:chPref val="1"/>
          <dgm:bulletEnabled val="1"/>
        </dgm:presLayoutVars>
      </dgm:prSet>
      <dgm:spPr/>
    </dgm:pt>
    <dgm:pt modelId="{EF7E1768-2A24-4CC6-8778-8AEE5C7058AC}" type="pres">
      <dgm:prSet presAssocID="{9E48651E-EAC8-41D7-883E-49CC8FABACF0}" presName="L2TextContainerWrapper" presStyleCnt="0">
        <dgm:presLayoutVars>
          <dgm:chMax val="0"/>
          <dgm:chPref val="0"/>
          <dgm:bulletEnabled val="1"/>
        </dgm:presLayoutVars>
      </dgm:prSet>
      <dgm:spPr/>
    </dgm:pt>
    <dgm:pt modelId="{2BB6F94D-06C4-4E47-973B-35555AB4F538}" type="pres">
      <dgm:prSet presAssocID="{9E48651E-EAC8-41D7-883E-49CC8FABACF0}" presName="L2TextContainer" presStyleLbl="bgAcc1" presStyleIdx="3" presStyleCnt="6"/>
      <dgm:spPr/>
    </dgm:pt>
    <dgm:pt modelId="{4F1B0C5F-F37C-4FF7-BBE1-A8EDCD0B3174}" type="pres">
      <dgm:prSet presAssocID="{9E48651E-EAC8-41D7-883E-49CC8FABACF0}" presName="FlexibleEmptyPlaceHolder" presStyleCnt="0"/>
      <dgm:spPr/>
    </dgm:pt>
    <dgm:pt modelId="{5CA8FD15-A212-4B20-86DC-BAA14E3C697E}" type="pres">
      <dgm:prSet presAssocID="{9E48651E-EAC8-41D7-883E-49CC8FABACF0}" presName="ConnectLine" presStyleLbl="sibTrans1D1" presStyleIdx="3" presStyleCnt="6"/>
      <dgm:spPr>
        <a:noFill/>
        <a:ln w="6350" cap="flat" cmpd="sng" algn="ctr">
          <a:solidFill>
            <a:schemeClr val="accent1">
              <a:hueOff val="0"/>
              <a:satOff val="0"/>
              <a:lumOff val="0"/>
              <a:alphaOff val="0"/>
            </a:schemeClr>
          </a:solidFill>
          <a:prstDash val="dash"/>
        </a:ln>
        <a:effectLst/>
      </dgm:spPr>
    </dgm:pt>
    <dgm:pt modelId="{C0E3BDCC-6FF0-4CA9-B067-54A4313D6786}" type="pres">
      <dgm:prSet presAssocID="{9E48651E-EAC8-41D7-883E-49CC8FABACF0}" presName="ConnectorPoint" presStyleLbl="alignNode1" presStyleIdx="3" presStyleCnt="6"/>
      <dgm:spPr/>
    </dgm:pt>
    <dgm:pt modelId="{D6359366-8789-4BE9-824F-10BEFAD2129A}" type="pres">
      <dgm:prSet presAssocID="{9E48651E-EAC8-41D7-883E-49CC8FABACF0}" presName="EmptyPlaceHolder" presStyleCnt="0"/>
      <dgm:spPr/>
    </dgm:pt>
    <dgm:pt modelId="{9209B72C-C729-404D-9991-FD38675AA153}" type="pres">
      <dgm:prSet presAssocID="{0F812DEA-8E04-4B5E-A50F-E83975ADA87C}" presName="spaceBetweenRectangles" presStyleCnt="0"/>
      <dgm:spPr/>
    </dgm:pt>
    <dgm:pt modelId="{5639BFF6-0EB2-4AD6-B7EA-6A31774BA75C}" type="pres">
      <dgm:prSet presAssocID="{182AC6F0-24A1-456E-B5F6-B804DCB0A034}" presName="composite" presStyleCnt="0"/>
      <dgm:spPr/>
    </dgm:pt>
    <dgm:pt modelId="{F3857329-9E80-4227-866D-B3D577C9C741}" type="pres">
      <dgm:prSet presAssocID="{182AC6F0-24A1-456E-B5F6-B804DCB0A034}" presName="L1TextContainer" presStyleLbl="revTx" presStyleIdx="4" presStyleCnt="6">
        <dgm:presLayoutVars>
          <dgm:chMax val="1"/>
          <dgm:chPref val="1"/>
          <dgm:bulletEnabled val="1"/>
        </dgm:presLayoutVars>
      </dgm:prSet>
      <dgm:spPr/>
    </dgm:pt>
    <dgm:pt modelId="{C6160C80-40A2-4053-B8FD-103744758493}" type="pres">
      <dgm:prSet presAssocID="{182AC6F0-24A1-456E-B5F6-B804DCB0A034}" presName="L2TextContainerWrapper" presStyleCnt="0">
        <dgm:presLayoutVars>
          <dgm:chMax val="0"/>
          <dgm:chPref val="0"/>
          <dgm:bulletEnabled val="1"/>
        </dgm:presLayoutVars>
      </dgm:prSet>
      <dgm:spPr/>
    </dgm:pt>
    <dgm:pt modelId="{7BAE32AB-4C9F-4C62-8470-BF5FE1BF1A3F}" type="pres">
      <dgm:prSet presAssocID="{182AC6F0-24A1-456E-B5F6-B804DCB0A034}" presName="L2TextContainer" presStyleLbl="bgAcc1" presStyleIdx="4" presStyleCnt="6"/>
      <dgm:spPr/>
    </dgm:pt>
    <dgm:pt modelId="{701FA610-A928-44CC-82F6-007C3A4F1228}" type="pres">
      <dgm:prSet presAssocID="{182AC6F0-24A1-456E-B5F6-B804DCB0A034}" presName="FlexibleEmptyPlaceHolder" presStyleCnt="0"/>
      <dgm:spPr/>
    </dgm:pt>
    <dgm:pt modelId="{4F002C40-4652-4976-9C56-43EC4A752F10}" type="pres">
      <dgm:prSet presAssocID="{182AC6F0-24A1-456E-B5F6-B804DCB0A034}" presName="ConnectLine" presStyleLbl="sibTrans1D1" presStyleIdx="4" presStyleCnt="6"/>
      <dgm:spPr>
        <a:noFill/>
        <a:ln w="6350" cap="flat" cmpd="sng" algn="ctr">
          <a:solidFill>
            <a:schemeClr val="accent1">
              <a:hueOff val="0"/>
              <a:satOff val="0"/>
              <a:lumOff val="0"/>
              <a:alphaOff val="0"/>
            </a:schemeClr>
          </a:solidFill>
          <a:prstDash val="dash"/>
        </a:ln>
        <a:effectLst/>
      </dgm:spPr>
    </dgm:pt>
    <dgm:pt modelId="{1FC0EA1B-C73F-4C6A-939C-F3587661AEA6}" type="pres">
      <dgm:prSet presAssocID="{182AC6F0-24A1-456E-B5F6-B804DCB0A034}" presName="ConnectorPoint" presStyleLbl="alignNode1" presStyleIdx="4" presStyleCnt="6"/>
      <dgm:spPr/>
    </dgm:pt>
    <dgm:pt modelId="{2A36A415-A039-453B-8106-A48AE6F8656D}" type="pres">
      <dgm:prSet presAssocID="{182AC6F0-24A1-456E-B5F6-B804DCB0A034}" presName="EmptyPlaceHolder" presStyleCnt="0"/>
      <dgm:spPr/>
    </dgm:pt>
    <dgm:pt modelId="{2B994E47-2546-4554-A034-6198D0579A10}" type="pres">
      <dgm:prSet presAssocID="{553F9533-E582-44EB-9D67-73CC62F03045}" presName="spaceBetweenRectangles" presStyleCnt="0"/>
      <dgm:spPr/>
    </dgm:pt>
    <dgm:pt modelId="{72D64B55-23C8-43C8-86B3-1194C9A6D1E9}" type="pres">
      <dgm:prSet presAssocID="{C9269142-BA17-4844-B060-60B41B02B146}" presName="composite" presStyleCnt="0"/>
      <dgm:spPr/>
    </dgm:pt>
    <dgm:pt modelId="{FB192B05-259F-415B-B310-AB9930511433}" type="pres">
      <dgm:prSet presAssocID="{C9269142-BA17-4844-B060-60B41B02B146}" presName="L1TextContainer" presStyleLbl="revTx" presStyleIdx="5" presStyleCnt="6">
        <dgm:presLayoutVars>
          <dgm:chMax val="1"/>
          <dgm:chPref val="1"/>
          <dgm:bulletEnabled val="1"/>
        </dgm:presLayoutVars>
      </dgm:prSet>
      <dgm:spPr/>
    </dgm:pt>
    <dgm:pt modelId="{F2B56FD2-AACC-4A26-A756-D8FEF226CF82}" type="pres">
      <dgm:prSet presAssocID="{C9269142-BA17-4844-B060-60B41B02B146}" presName="L2TextContainerWrapper" presStyleCnt="0">
        <dgm:presLayoutVars>
          <dgm:chMax val="0"/>
          <dgm:chPref val="0"/>
          <dgm:bulletEnabled val="1"/>
        </dgm:presLayoutVars>
      </dgm:prSet>
      <dgm:spPr/>
    </dgm:pt>
    <dgm:pt modelId="{793AF852-783A-499A-94A4-71B02A686BA6}" type="pres">
      <dgm:prSet presAssocID="{C9269142-BA17-4844-B060-60B41B02B146}" presName="L2TextContainer" presStyleLbl="bgAcc1" presStyleIdx="5" presStyleCnt="6"/>
      <dgm:spPr/>
    </dgm:pt>
    <dgm:pt modelId="{89FBEC31-2151-45B6-A32D-FFE4E142C628}" type="pres">
      <dgm:prSet presAssocID="{C9269142-BA17-4844-B060-60B41B02B146}" presName="FlexibleEmptyPlaceHolder" presStyleCnt="0"/>
      <dgm:spPr/>
    </dgm:pt>
    <dgm:pt modelId="{7F37ED85-857F-4D40-AF40-ACE801F1E413}" type="pres">
      <dgm:prSet presAssocID="{C9269142-BA17-4844-B060-60B41B02B146}" presName="ConnectLine" presStyleLbl="sibTrans1D1" presStyleIdx="5" presStyleCnt="6"/>
      <dgm:spPr>
        <a:noFill/>
        <a:ln w="6350" cap="flat" cmpd="sng" algn="ctr">
          <a:solidFill>
            <a:schemeClr val="accent1">
              <a:hueOff val="0"/>
              <a:satOff val="0"/>
              <a:lumOff val="0"/>
              <a:alphaOff val="0"/>
            </a:schemeClr>
          </a:solidFill>
          <a:prstDash val="dash"/>
        </a:ln>
        <a:effectLst/>
      </dgm:spPr>
    </dgm:pt>
    <dgm:pt modelId="{E3C48C96-E36E-43EE-97A5-6CE6502C1930}" type="pres">
      <dgm:prSet presAssocID="{C9269142-BA17-4844-B060-60B41B02B146}" presName="ConnectorPoint" presStyleLbl="alignNode1" presStyleIdx="5" presStyleCnt="6"/>
      <dgm:spPr/>
    </dgm:pt>
    <dgm:pt modelId="{CB149E4A-7C17-4FD9-A035-F4BE08E4E1AD}" type="pres">
      <dgm:prSet presAssocID="{C9269142-BA17-4844-B060-60B41B02B146}" presName="EmptyPlaceHolder" presStyleCnt="0"/>
      <dgm:spPr/>
    </dgm:pt>
  </dgm:ptLst>
  <dgm:cxnLst>
    <dgm:cxn modelId="{A8ECD216-D586-4AE3-9ED9-A0D1DA71576F}" srcId="{72BAC864-5E38-4658-9597-2641C15AE522}" destId="{C7DB4A78-7A82-4B1C-9C7A-EFD09CF1FD05}" srcOrd="0" destOrd="0" parTransId="{6A203F3C-9509-46EF-BC7E-DE101495CE56}" sibTransId="{1219B449-EE97-40A3-A9C0-64B6958CA425}"/>
    <dgm:cxn modelId="{0249321A-8812-474B-BF0E-D0D266881E6D}" srcId="{CA6FE745-62B1-4BF8-B50F-A34A1000C22F}" destId="{9E48651E-EAC8-41D7-883E-49CC8FABACF0}" srcOrd="3" destOrd="0" parTransId="{E74B9117-00E6-4E0D-904B-CAA03275D9E7}" sibTransId="{0F812DEA-8E04-4B5E-A50F-E83975ADA87C}"/>
    <dgm:cxn modelId="{82D2AD33-A194-4B5D-ABEF-FC7A6A068033}" type="presOf" srcId="{CD27B538-4E21-4569-A01F-EFE7F77463C6}" destId="{96A69EAF-17EE-45AC-B4FF-221BB754635D}" srcOrd="0" destOrd="0" presId="urn:microsoft.com/office/officeart/2016/7/layout/BasicTimeline"/>
    <dgm:cxn modelId="{A10EFC3E-FEBB-43A0-B580-D8D7536C59B6}" srcId="{F248E63A-73D4-4501-B553-BD64F01AE14F}" destId="{3B5CB722-F468-46A2-BD64-863C1DF766DD}" srcOrd="0" destOrd="0" parTransId="{748E111E-259A-4564-8CA0-9B5770532E44}" sibTransId="{BC19D0DB-555B-4A9B-A38A-90F4A209A420}"/>
    <dgm:cxn modelId="{A17F0061-6BEA-4F8E-957F-162AE61F0BE6}" srcId="{C9269142-BA17-4844-B060-60B41B02B146}" destId="{FD04D062-0435-47CF-A523-F73AFABA159F}" srcOrd="0" destOrd="0" parTransId="{8022B951-54A6-471B-B4DB-203D03BC30C9}" sibTransId="{C4D25EE4-490D-4DCD-866C-D1A8085B16BC}"/>
    <dgm:cxn modelId="{F9205A46-1487-48AD-AAF6-25F81BC3147A}" type="presOf" srcId="{FD04D062-0435-47CF-A523-F73AFABA159F}" destId="{793AF852-783A-499A-94A4-71B02A686BA6}" srcOrd="0" destOrd="0" presId="urn:microsoft.com/office/officeart/2016/7/layout/BasicTimeline"/>
    <dgm:cxn modelId="{7A28584E-E3C4-42B7-AD66-E42E02F20E06}" srcId="{CA6FE745-62B1-4BF8-B50F-A34A1000C22F}" destId="{182AC6F0-24A1-456E-B5F6-B804DCB0A034}" srcOrd="4" destOrd="0" parTransId="{3B67946F-543D-487A-9EF5-63CEB3F569B3}" sibTransId="{553F9533-E582-44EB-9D67-73CC62F03045}"/>
    <dgm:cxn modelId="{56FC8950-3B84-4858-A7E8-26B9E1156DAB}" type="presOf" srcId="{182AC6F0-24A1-456E-B5F6-B804DCB0A034}" destId="{F3857329-9E80-4227-866D-B3D577C9C741}" srcOrd="0" destOrd="0" presId="urn:microsoft.com/office/officeart/2016/7/layout/BasicTimeline"/>
    <dgm:cxn modelId="{1B1C1751-896B-47AE-9F5B-91285698FC24}" srcId="{CA6FE745-62B1-4BF8-B50F-A34A1000C22F}" destId="{F248E63A-73D4-4501-B553-BD64F01AE14F}" srcOrd="2" destOrd="0" parTransId="{A9836CAC-DB6F-4C33-BF42-04DE623A784B}" sibTransId="{F94E5187-AB4D-456C-9B59-F9AFF7E86610}"/>
    <dgm:cxn modelId="{BD3B4379-50C7-46E4-BE10-B247C8B034B1}" type="presOf" srcId="{C9269142-BA17-4844-B060-60B41B02B146}" destId="{FB192B05-259F-415B-B310-AB9930511433}" srcOrd="0" destOrd="0" presId="urn:microsoft.com/office/officeart/2016/7/layout/BasicTimeline"/>
    <dgm:cxn modelId="{CB74517B-08AA-4B4A-95C0-E407DFC6B48E}" type="presOf" srcId="{72BAC864-5E38-4658-9597-2641C15AE522}" destId="{A48A4D64-F47D-46B9-A232-D1C0ED13A3CF}" srcOrd="0" destOrd="0" presId="urn:microsoft.com/office/officeart/2016/7/layout/BasicTimeline"/>
    <dgm:cxn modelId="{6F4AAE7F-B921-47C3-8B0C-C57776CC2D7C}" type="presOf" srcId="{9E48651E-EAC8-41D7-883E-49CC8FABACF0}" destId="{9E8B1AC7-5A0B-4B19-BE49-9D53CDFAFE4B}" srcOrd="0" destOrd="0" presId="urn:microsoft.com/office/officeart/2016/7/layout/BasicTimeline"/>
    <dgm:cxn modelId="{1165648B-B89A-4EAE-A7F5-6345197D7E1E}" type="presOf" srcId="{3B5CB722-F468-46A2-BD64-863C1DF766DD}" destId="{E38A8725-6A91-47C7-8941-47B2726ECC8B}" srcOrd="0" destOrd="0" presId="urn:microsoft.com/office/officeart/2016/7/layout/BasicTimeline"/>
    <dgm:cxn modelId="{7CA89791-26DC-4078-85EC-CC038FF5B94D}" type="presOf" srcId="{F248E63A-73D4-4501-B553-BD64F01AE14F}" destId="{E591E7FD-F865-4EDC-B7BA-51796CD20B40}" srcOrd="0" destOrd="0" presId="urn:microsoft.com/office/officeart/2016/7/layout/BasicTimeline"/>
    <dgm:cxn modelId="{04E66AA2-1322-4098-A6A0-7B1B5DFCAC89}" srcId="{CA6FE745-62B1-4BF8-B50F-A34A1000C22F}" destId="{C9269142-BA17-4844-B060-60B41B02B146}" srcOrd="5" destOrd="0" parTransId="{E87F43D4-76DC-4917-AAA5-8CC7F465467D}" sibTransId="{CFF1E87E-32CB-494A-AD6C-E3DF6A12D821}"/>
    <dgm:cxn modelId="{C1405EA7-7CF9-43AD-90BE-E204511C3620}" srcId="{182AC6F0-24A1-456E-B5F6-B804DCB0A034}" destId="{0E210B34-9E46-4E80-9261-45C65201F821}" srcOrd="0" destOrd="0" parTransId="{314ADAA2-68ED-42DB-B4AF-055DDA8DA11B}" sibTransId="{B56B1EC1-2CDC-42AB-8E8B-F46EAC6EA4AB}"/>
    <dgm:cxn modelId="{EA98BBA7-B498-4B59-BE34-ED111BE379D2}" type="presOf" srcId="{0E210B34-9E46-4E80-9261-45C65201F821}" destId="{7BAE32AB-4C9F-4C62-8470-BF5FE1BF1A3F}" srcOrd="0" destOrd="0" presId="urn:microsoft.com/office/officeart/2016/7/layout/BasicTimeline"/>
    <dgm:cxn modelId="{76D061B6-7CB1-407D-BF32-CAAA3AE9D7DA}" srcId="{9E48651E-EAC8-41D7-883E-49CC8FABACF0}" destId="{D0355264-8863-4B85-BEA8-3580DDC83C5D}" srcOrd="0" destOrd="0" parTransId="{B109A78E-E2BE-4308-BA2B-529CCC605CB4}" sibTransId="{DF54C13E-4ED2-4AE7-874E-873E26C9E137}"/>
    <dgm:cxn modelId="{47F375C0-9C00-4A23-B8AD-63EC67589A3D}" type="presOf" srcId="{C7DB4A78-7A82-4B1C-9C7A-EFD09CF1FD05}" destId="{21485CA2-7ADF-4CA4-A719-9DA376D8B987}" srcOrd="0" destOrd="0" presId="urn:microsoft.com/office/officeart/2016/7/layout/BasicTimeline"/>
    <dgm:cxn modelId="{494AA1DB-63F0-438E-A3EB-58DF64754040}" srcId="{CD27B538-4E21-4569-A01F-EFE7F77463C6}" destId="{C2D2EFA3-27F2-48FE-8403-F71F4B58EDEB}" srcOrd="0" destOrd="0" parTransId="{2A9230D2-B319-4313-BB73-C85D6D32048E}" sibTransId="{5B4A8453-7949-49AE-93EB-9B9A01D7A071}"/>
    <dgm:cxn modelId="{378238DE-8564-41BB-AE63-77CFE4E9F712}" srcId="{CA6FE745-62B1-4BF8-B50F-A34A1000C22F}" destId="{72BAC864-5E38-4658-9597-2641C15AE522}" srcOrd="0" destOrd="0" parTransId="{3715B9FA-C7C6-42CC-B236-1CA0F94C8BD9}" sibTransId="{9543F6F9-21ED-4380-9DB5-836CDD52D6DA}"/>
    <dgm:cxn modelId="{727366DF-E5F8-4EB3-B22D-928C17257A8E}" type="presOf" srcId="{CA6FE745-62B1-4BF8-B50F-A34A1000C22F}" destId="{9114D416-EDE8-44A0-9424-7AE2540DE0FA}" srcOrd="0" destOrd="0" presId="urn:microsoft.com/office/officeart/2016/7/layout/BasicTimeline"/>
    <dgm:cxn modelId="{AD9EA4E5-E67F-40CF-92BF-BD6E2C7A1D07}" type="presOf" srcId="{D0355264-8863-4B85-BEA8-3580DDC83C5D}" destId="{2BB6F94D-06C4-4E47-973B-35555AB4F538}" srcOrd="0" destOrd="0" presId="urn:microsoft.com/office/officeart/2016/7/layout/BasicTimeline"/>
    <dgm:cxn modelId="{8419E4EB-5F0B-4589-912B-93559BE4121F}" srcId="{CA6FE745-62B1-4BF8-B50F-A34A1000C22F}" destId="{CD27B538-4E21-4569-A01F-EFE7F77463C6}" srcOrd="1" destOrd="0" parTransId="{F68D6DA8-B8C6-4554-B40D-360C95DD16C3}" sibTransId="{C047659F-07E0-41C8-BA44-5E9699D3FEB4}"/>
    <dgm:cxn modelId="{23D707F8-9DE6-4A54-B076-0AEBBB83D1B1}" type="presOf" srcId="{C2D2EFA3-27F2-48FE-8403-F71F4B58EDEB}" destId="{F26544E1-E12F-46D9-A734-10621671DABB}" srcOrd="0" destOrd="0" presId="urn:microsoft.com/office/officeart/2016/7/layout/BasicTimeline"/>
    <dgm:cxn modelId="{38446D78-AE1B-42B1-87C5-2B394302737F}" type="presParOf" srcId="{9114D416-EDE8-44A0-9424-7AE2540DE0FA}" destId="{C601DE79-8C66-43C2-ADC1-777D10CF2E72}" srcOrd="0" destOrd="0" presId="urn:microsoft.com/office/officeart/2016/7/layout/BasicTimeline"/>
    <dgm:cxn modelId="{E01AAE41-0E88-43C3-9EC0-86D51E236845}" type="presParOf" srcId="{9114D416-EDE8-44A0-9424-7AE2540DE0FA}" destId="{B71C1670-0603-4D89-895D-E569A69E8FDB}" srcOrd="1" destOrd="0" presId="urn:microsoft.com/office/officeart/2016/7/layout/BasicTimeline"/>
    <dgm:cxn modelId="{F1ED2B27-36E7-4790-B151-9E712BEB2A4B}" type="presParOf" srcId="{B71C1670-0603-4D89-895D-E569A69E8FDB}" destId="{FFAB043E-6C10-420C-886D-6858FB60D7F1}" srcOrd="0" destOrd="0" presId="urn:microsoft.com/office/officeart/2016/7/layout/BasicTimeline"/>
    <dgm:cxn modelId="{D66C7F1C-E78A-406D-80FB-B2398556D7AB}" type="presParOf" srcId="{FFAB043E-6C10-420C-886D-6858FB60D7F1}" destId="{A48A4D64-F47D-46B9-A232-D1C0ED13A3CF}" srcOrd="0" destOrd="0" presId="urn:microsoft.com/office/officeart/2016/7/layout/BasicTimeline"/>
    <dgm:cxn modelId="{BBC4D616-A043-4B20-A4DA-904EAD4539C8}" type="presParOf" srcId="{FFAB043E-6C10-420C-886D-6858FB60D7F1}" destId="{65EDA186-7C87-4382-9212-34A9ED40BF37}" srcOrd="1" destOrd="0" presId="urn:microsoft.com/office/officeart/2016/7/layout/BasicTimeline"/>
    <dgm:cxn modelId="{D3331A85-B8D2-4257-94BD-24F7765FFF99}" type="presParOf" srcId="{65EDA186-7C87-4382-9212-34A9ED40BF37}" destId="{21485CA2-7ADF-4CA4-A719-9DA376D8B987}" srcOrd="0" destOrd="0" presId="urn:microsoft.com/office/officeart/2016/7/layout/BasicTimeline"/>
    <dgm:cxn modelId="{3E8F19DE-132D-41AA-90ED-D751A6F3EBC5}" type="presParOf" srcId="{65EDA186-7C87-4382-9212-34A9ED40BF37}" destId="{5C7323D5-0957-471B-A0ED-0C3EB9AA68B6}" srcOrd="1" destOrd="0" presId="urn:microsoft.com/office/officeart/2016/7/layout/BasicTimeline"/>
    <dgm:cxn modelId="{0D21E75F-0256-4710-B067-1833332126FA}" type="presParOf" srcId="{FFAB043E-6C10-420C-886D-6858FB60D7F1}" destId="{923AA261-387F-41C8-81CF-1D2EEDC598D8}" srcOrd="2" destOrd="0" presId="urn:microsoft.com/office/officeart/2016/7/layout/BasicTimeline"/>
    <dgm:cxn modelId="{C8186768-FA46-4617-B29A-EC64A8BE270C}" type="presParOf" srcId="{FFAB043E-6C10-420C-886D-6858FB60D7F1}" destId="{CDFEA875-258F-43BC-B0C2-749EA55B9A18}" srcOrd="3" destOrd="0" presId="urn:microsoft.com/office/officeart/2016/7/layout/BasicTimeline"/>
    <dgm:cxn modelId="{3284C270-1065-4637-A7F5-CA8C36D04B34}" type="presParOf" srcId="{FFAB043E-6C10-420C-886D-6858FB60D7F1}" destId="{8177B163-5157-4779-AEA2-E91FFB3EEBF8}" srcOrd="4" destOrd="0" presId="urn:microsoft.com/office/officeart/2016/7/layout/BasicTimeline"/>
    <dgm:cxn modelId="{0191DFDC-A717-4162-9F02-1B8DC6216EF3}" type="presParOf" srcId="{B71C1670-0603-4D89-895D-E569A69E8FDB}" destId="{D97DBFF9-0AE7-40CC-AB63-E578F8F297ED}" srcOrd="1" destOrd="0" presId="urn:microsoft.com/office/officeart/2016/7/layout/BasicTimeline"/>
    <dgm:cxn modelId="{CB614265-CE18-4E24-BC33-0EDB5F521039}" type="presParOf" srcId="{B71C1670-0603-4D89-895D-E569A69E8FDB}" destId="{1332D2D9-FCE8-4DEB-824A-D1016DC51048}" srcOrd="2" destOrd="0" presId="urn:microsoft.com/office/officeart/2016/7/layout/BasicTimeline"/>
    <dgm:cxn modelId="{F0A88F32-B59E-4A29-9B0C-8FB33D8481B5}" type="presParOf" srcId="{1332D2D9-FCE8-4DEB-824A-D1016DC51048}" destId="{96A69EAF-17EE-45AC-B4FF-221BB754635D}" srcOrd="0" destOrd="0" presId="urn:microsoft.com/office/officeart/2016/7/layout/BasicTimeline"/>
    <dgm:cxn modelId="{FE4F2B4D-88E6-4027-ABFE-33820A61ADE4}" type="presParOf" srcId="{1332D2D9-FCE8-4DEB-824A-D1016DC51048}" destId="{07713512-A55F-46BE-8F67-CA9487513A07}" srcOrd="1" destOrd="0" presId="urn:microsoft.com/office/officeart/2016/7/layout/BasicTimeline"/>
    <dgm:cxn modelId="{0AD4B70F-F8B3-4894-9F61-3864E230ACF6}" type="presParOf" srcId="{07713512-A55F-46BE-8F67-CA9487513A07}" destId="{F26544E1-E12F-46D9-A734-10621671DABB}" srcOrd="0" destOrd="0" presId="urn:microsoft.com/office/officeart/2016/7/layout/BasicTimeline"/>
    <dgm:cxn modelId="{83944B74-FC14-4FFA-AFF0-D24CB27398F6}" type="presParOf" srcId="{07713512-A55F-46BE-8F67-CA9487513A07}" destId="{CBF16E52-0AEC-4944-BC50-0C63F684A5D0}" srcOrd="1" destOrd="0" presId="urn:microsoft.com/office/officeart/2016/7/layout/BasicTimeline"/>
    <dgm:cxn modelId="{BCD91FE8-6637-4CB0-9863-ACACE66A71BA}" type="presParOf" srcId="{1332D2D9-FCE8-4DEB-824A-D1016DC51048}" destId="{54F77CAE-AED3-4B48-BB9D-85212B7C1642}" srcOrd="2" destOrd="0" presId="urn:microsoft.com/office/officeart/2016/7/layout/BasicTimeline"/>
    <dgm:cxn modelId="{6F9C15B1-0963-46B9-9CAE-36C610BDC5BC}" type="presParOf" srcId="{1332D2D9-FCE8-4DEB-824A-D1016DC51048}" destId="{89B2DF1D-75AA-4E0C-B2F9-86BDE6DAFF06}" srcOrd="3" destOrd="0" presId="urn:microsoft.com/office/officeart/2016/7/layout/BasicTimeline"/>
    <dgm:cxn modelId="{63926AEE-5B79-49A3-BC57-8CE9F8CDC36E}" type="presParOf" srcId="{1332D2D9-FCE8-4DEB-824A-D1016DC51048}" destId="{115B2229-E0F7-481B-8B2C-79D66BAFF32A}" srcOrd="4" destOrd="0" presId="urn:microsoft.com/office/officeart/2016/7/layout/BasicTimeline"/>
    <dgm:cxn modelId="{2590784E-A2A7-4586-AF63-F1619AA912A0}" type="presParOf" srcId="{B71C1670-0603-4D89-895D-E569A69E8FDB}" destId="{2905836C-BB29-4C41-BCA2-920BCE7DE68A}" srcOrd="3" destOrd="0" presId="urn:microsoft.com/office/officeart/2016/7/layout/BasicTimeline"/>
    <dgm:cxn modelId="{2BCCF79E-F5BA-4D02-80BA-ECD83F6835A1}" type="presParOf" srcId="{B71C1670-0603-4D89-895D-E569A69E8FDB}" destId="{42F2E524-FAD3-4BD7-896F-885789B90121}" srcOrd="4" destOrd="0" presId="urn:microsoft.com/office/officeart/2016/7/layout/BasicTimeline"/>
    <dgm:cxn modelId="{CA86A297-6040-425B-9954-F7C95208B0E6}" type="presParOf" srcId="{42F2E524-FAD3-4BD7-896F-885789B90121}" destId="{E591E7FD-F865-4EDC-B7BA-51796CD20B40}" srcOrd="0" destOrd="0" presId="urn:microsoft.com/office/officeart/2016/7/layout/BasicTimeline"/>
    <dgm:cxn modelId="{24FA3C91-C9AC-4088-8A38-937386CAD15E}" type="presParOf" srcId="{42F2E524-FAD3-4BD7-896F-885789B90121}" destId="{CCD99C90-41D5-4905-9E27-6B40800FC80C}" srcOrd="1" destOrd="0" presId="urn:microsoft.com/office/officeart/2016/7/layout/BasicTimeline"/>
    <dgm:cxn modelId="{383C4C5E-6412-4500-8F60-47B135BEF34F}" type="presParOf" srcId="{CCD99C90-41D5-4905-9E27-6B40800FC80C}" destId="{E38A8725-6A91-47C7-8941-47B2726ECC8B}" srcOrd="0" destOrd="0" presId="urn:microsoft.com/office/officeart/2016/7/layout/BasicTimeline"/>
    <dgm:cxn modelId="{73365040-3A35-44FD-A2D6-CDFBE3D86056}" type="presParOf" srcId="{CCD99C90-41D5-4905-9E27-6B40800FC80C}" destId="{EE3070C5-7EDA-47CC-B276-96B2D70A24BF}" srcOrd="1" destOrd="0" presId="urn:microsoft.com/office/officeart/2016/7/layout/BasicTimeline"/>
    <dgm:cxn modelId="{F345E15C-E718-4FD1-AC16-D8870AC9CE9C}" type="presParOf" srcId="{42F2E524-FAD3-4BD7-896F-885789B90121}" destId="{FF8CF990-7967-4938-AA08-B75BDFB720A9}" srcOrd="2" destOrd="0" presId="urn:microsoft.com/office/officeart/2016/7/layout/BasicTimeline"/>
    <dgm:cxn modelId="{439E1571-661C-4C12-967F-BF8EC07A1CF5}" type="presParOf" srcId="{42F2E524-FAD3-4BD7-896F-885789B90121}" destId="{73E73087-4767-41E5-B412-D468F075410E}" srcOrd="3" destOrd="0" presId="urn:microsoft.com/office/officeart/2016/7/layout/BasicTimeline"/>
    <dgm:cxn modelId="{54C61773-E778-4AF6-B6A3-BB80E60C76E3}" type="presParOf" srcId="{42F2E524-FAD3-4BD7-896F-885789B90121}" destId="{74AF3659-A811-48AF-94AA-5FBDD3D20B60}" srcOrd="4" destOrd="0" presId="urn:microsoft.com/office/officeart/2016/7/layout/BasicTimeline"/>
    <dgm:cxn modelId="{0C9B2A91-ADC3-46FF-A2D0-ED277333C258}" type="presParOf" srcId="{B71C1670-0603-4D89-895D-E569A69E8FDB}" destId="{13841FA4-6ECF-4C8E-94F1-3F02ADBE4CF8}" srcOrd="5" destOrd="0" presId="urn:microsoft.com/office/officeart/2016/7/layout/BasicTimeline"/>
    <dgm:cxn modelId="{0A4E7543-70E5-41DF-B5BA-7285F7F8D36E}" type="presParOf" srcId="{B71C1670-0603-4D89-895D-E569A69E8FDB}" destId="{6AFF23ED-53EB-41D0-8126-B78D83756BAB}" srcOrd="6" destOrd="0" presId="urn:microsoft.com/office/officeart/2016/7/layout/BasicTimeline"/>
    <dgm:cxn modelId="{B771EB54-4F9D-479D-BFA7-973DB95A130D}" type="presParOf" srcId="{6AFF23ED-53EB-41D0-8126-B78D83756BAB}" destId="{9E8B1AC7-5A0B-4B19-BE49-9D53CDFAFE4B}" srcOrd="0" destOrd="0" presId="urn:microsoft.com/office/officeart/2016/7/layout/BasicTimeline"/>
    <dgm:cxn modelId="{9FF406E2-24D4-49B3-B55E-7EECD36E33C6}" type="presParOf" srcId="{6AFF23ED-53EB-41D0-8126-B78D83756BAB}" destId="{EF7E1768-2A24-4CC6-8778-8AEE5C7058AC}" srcOrd="1" destOrd="0" presId="urn:microsoft.com/office/officeart/2016/7/layout/BasicTimeline"/>
    <dgm:cxn modelId="{B102EF67-2A75-4F95-BEDD-65E19DE9FF86}" type="presParOf" srcId="{EF7E1768-2A24-4CC6-8778-8AEE5C7058AC}" destId="{2BB6F94D-06C4-4E47-973B-35555AB4F538}" srcOrd="0" destOrd="0" presId="urn:microsoft.com/office/officeart/2016/7/layout/BasicTimeline"/>
    <dgm:cxn modelId="{9BEC8C58-C426-4E2B-9895-C5D4D8863E20}" type="presParOf" srcId="{EF7E1768-2A24-4CC6-8778-8AEE5C7058AC}" destId="{4F1B0C5F-F37C-4FF7-BBE1-A8EDCD0B3174}" srcOrd="1" destOrd="0" presId="urn:microsoft.com/office/officeart/2016/7/layout/BasicTimeline"/>
    <dgm:cxn modelId="{F74984CE-D63A-47D8-93EA-52DAD99A413E}" type="presParOf" srcId="{6AFF23ED-53EB-41D0-8126-B78D83756BAB}" destId="{5CA8FD15-A212-4B20-86DC-BAA14E3C697E}" srcOrd="2" destOrd="0" presId="urn:microsoft.com/office/officeart/2016/7/layout/BasicTimeline"/>
    <dgm:cxn modelId="{E5465CD3-615E-4040-992B-E42A6C7E4B70}" type="presParOf" srcId="{6AFF23ED-53EB-41D0-8126-B78D83756BAB}" destId="{C0E3BDCC-6FF0-4CA9-B067-54A4313D6786}" srcOrd="3" destOrd="0" presId="urn:microsoft.com/office/officeart/2016/7/layout/BasicTimeline"/>
    <dgm:cxn modelId="{0AAF8257-E8F6-473D-9590-ED22E38304D1}" type="presParOf" srcId="{6AFF23ED-53EB-41D0-8126-B78D83756BAB}" destId="{D6359366-8789-4BE9-824F-10BEFAD2129A}" srcOrd="4" destOrd="0" presId="urn:microsoft.com/office/officeart/2016/7/layout/BasicTimeline"/>
    <dgm:cxn modelId="{EBF1DCA5-BDF6-44C6-893A-0CF13B01B5F8}" type="presParOf" srcId="{B71C1670-0603-4D89-895D-E569A69E8FDB}" destId="{9209B72C-C729-404D-9991-FD38675AA153}" srcOrd="7" destOrd="0" presId="urn:microsoft.com/office/officeart/2016/7/layout/BasicTimeline"/>
    <dgm:cxn modelId="{D5E49AE1-4A8C-4419-9DCC-CAE87782BDA9}" type="presParOf" srcId="{B71C1670-0603-4D89-895D-E569A69E8FDB}" destId="{5639BFF6-0EB2-4AD6-B7EA-6A31774BA75C}" srcOrd="8" destOrd="0" presId="urn:microsoft.com/office/officeart/2016/7/layout/BasicTimeline"/>
    <dgm:cxn modelId="{F3021331-7ECA-4C76-8A7B-5DF3BF92B58B}" type="presParOf" srcId="{5639BFF6-0EB2-4AD6-B7EA-6A31774BA75C}" destId="{F3857329-9E80-4227-866D-B3D577C9C741}" srcOrd="0" destOrd="0" presId="urn:microsoft.com/office/officeart/2016/7/layout/BasicTimeline"/>
    <dgm:cxn modelId="{7199F9CE-C293-4535-8BA1-3F6B1EEDFE84}" type="presParOf" srcId="{5639BFF6-0EB2-4AD6-B7EA-6A31774BA75C}" destId="{C6160C80-40A2-4053-B8FD-103744758493}" srcOrd="1" destOrd="0" presId="urn:microsoft.com/office/officeart/2016/7/layout/BasicTimeline"/>
    <dgm:cxn modelId="{F18F92CC-9F26-4378-B64A-D518E4DA0C3B}" type="presParOf" srcId="{C6160C80-40A2-4053-B8FD-103744758493}" destId="{7BAE32AB-4C9F-4C62-8470-BF5FE1BF1A3F}" srcOrd="0" destOrd="0" presId="urn:microsoft.com/office/officeart/2016/7/layout/BasicTimeline"/>
    <dgm:cxn modelId="{D679A3A7-C5D1-4603-8A5B-138BC0576EF9}" type="presParOf" srcId="{C6160C80-40A2-4053-B8FD-103744758493}" destId="{701FA610-A928-44CC-82F6-007C3A4F1228}" srcOrd="1" destOrd="0" presId="urn:microsoft.com/office/officeart/2016/7/layout/BasicTimeline"/>
    <dgm:cxn modelId="{029B3AB9-F542-4AC3-A395-24295A572B42}" type="presParOf" srcId="{5639BFF6-0EB2-4AD6-B7EA-6A31774BA75C}" destId="{4F002C40-4652-4976-9C56-43EC4A752F10}" srcOrd="2" destOrd="0" presId="urn:microsoft.com/office/officeart/2016/7/layout/BasicTimeline"/>
    <dgm:cxn modelId="{D364B65B-94C6-454A-80E8-42EAC95D0B2E}" type="presParOf" srcId="{5639BFF6-0EB2-4AD6-B7EA-6A31774BA75C}" destId="{1FC0EA1B-C73F-4C6A-939C-F3587661AEA6}" srcOrd="3" destOrd="0" presId="urn:microsoft.com/office/officeart/2016/7/layout/BasicTimeline"/>
    <dgm:cxn modelId="{5E45F9B6-0933-4647-B5AF-AA450559640C}" type="presParOf" srcId="{5639BFF6-0EB2-4AD6-B7EA-6A31774BA75C}" destId="{2A36A415-A039-453B-8106-A48AE6F8656D}" srcOrd="4" destOrd="0" presId="urn:microsoft.com/office/officeart/2016/7/layout/BasicTimeline"/>
    <dgm:cxn modelId="{3E54CB23-490E-41F0-98B6-F590541C23F5}" type="presParOf" srcId="{B71C1670-0603-4D89-895D-E569A69E8FDB}" destId="{2B994E47-2546-4554-A034-6198D0579A10}" srcOrd="9" destOrd="0" presId="urn:microsoft.com/office/officeart/2016/7/layout/BasicTimeline"/>
    <dgm:cxn modelId="{5712E54E-D322-4875-BE13-C402A8E3E219}" type="presParOf" srcId="{B71C1670-0603-4D89-895D-E569A69E8FDB}" destId="{72D64B55-23C8-43C8-86B3-1194C9A6D1E9}" srcOrd="10" destOrd="0" presId="urn:microsoft.com/office/officeart/2016/7/layout/BasicTimeline"/>
    <dgm:cxn modelId="{4EA57CCC-FBBD-4B30-9278-0511477AB4E0}" type="presParOf" srcId="{72D64B55-23C8-43C8-86B3-1194C9A6D1E9}" destId="{FB192B05-259F-415B-B310-AB9930511433}" srcOrd="0" destOrd="0" presId="urn:microsoft.com/office/officeart/2016/7/layout/BasicTimeline"/>
    <dgm:cxn modelId="{E575D985-D488-49B8-89D9-73BCEB4B0DDB}" type="presParOf" srcId="{72D64B55-23C8-43C8-86B3-1194C9A6D1E9}" destId="{F2B56FD2-AACC-4A26-A756-D8FEF226CF82}" srcOrd="1" destOrd="0" presId="urn:microsoft.com/office/officeart/2016/7/layout/BasicTimeline"/>
    <dgm:cxn modelId="{FD00E113-F4A4-4A62-A59C-5828597DC0D2}" type="presParOf" srcId="{F2B56FD2-AACC-4A26-A756-D8FEF226CF82}" destId="{793AF852-783A-499A-94A4-71B02A686BA6}" srcOrd="0" destOrd="0" presId="urn:microsoft.com/office/officeart/2016/7/layout/BasicTimeline"/>
    <dgm:cxn modelId="{EBD0FF05-B520-47E4-8742-E6D6637D7EAA}" type="presParOf" srcId="{F2B56FD2-AACC-4A26-A756-D8FEF226CF82}" destId="{89FBEC31-2151-45B6-A32D-FFE4E142C628}" srcOrd="1" destOrd="0" presId="urn:microsoft.com/office/officeart/2016/7/layout/BasicTimeline"/>
    <dgm:cxn modelId="{240E53EB-AA8C-46A6-9374-CFABFC0EBF91}" type="presParOf" srcId="{72D64B55-23C8-43C8-86B3-1194C9A6D1E9}" destId="{7F37ED85-857F-4D40-AF40-ACE801F1E413}" srcOrd="2" destOrd="0" presId="urn:microsoft.com/office/officeart/2016/7/layout/BasicTimeline"/>
    <dgm:cxn modelId="{3288D271-6080-49DB-8DAB-51B951D68B1E}" type="presParOf" srcId="{72D64B55-23C8-43C8-86B3-1194C9A6D1E9}" destId="{E3C48C96-E36E-43EE-97A5-6CE6502C1930}" srcOrd="3" destOrd="0" presId="urn:microsoft.com/office/officeart/2016/7/layout/BasicTimeline"/>
    <dgm:cxn modelId="{9FABB35E-011E-4F5A-9727-E99EC123E708}" type="presParOf" srcId="{72D64B55-23C8-43C8-86B3-1194C9A6D1E9}" destId="{CB149E4A-7C17-4FD9-A035-F4BE08E4E1AD}"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DC8FC2-9A66-43B2-AC44-E69600AAAA8D}" type="doc">
      <dgm:prSet loTypeId="urn:microsoft.com/office/officeart/2008/layout/AlternatingHexagons" loCatId="Inbox" qsTypeId="urn:microsoft.com/office/officeart/2005/8/quickstyle/simple4" qsCatId="simple" csTypeId="urn:microsoft.com/office/officeart/2005/8/colors/accent1_2" csCatId="accent1" phldr="1"/>
      <dgm:spPr/>
      <dgm:t>
        <a:bodyPr/>
        <a:lstStyle/>
        <a:p>
          <a:endParaRPr lang="en-US"/>
        </a:p>
      </dgm:t>
    </dgm:pt>
    <dgm:pt modelId="{380DE22F-F6B7-4644-A7BC-D4CEA9828288}">
      <dgm:prSet/>
      <dgm:spPr>
        <a:solidFill>
          <a:srgbClr val="009900"/>
        </a:solidFill>
      </dgm:spPr>
      <dgm:t>
        <a:bodyPr/>
        <a:lstStyle/>
        <a:p>
          <a:endParaRPr lang="en-US" dirty="0"/>
        </a:p>
      </dgm:t>
    </dgm:pt>
    <dgm:pt modelId="{FD0E775C-6B85-47FE-BB82-32BF838FE3C6}" type="parTrans" cxnId="{0963893F-C16A-4644-80C7-478E7A20F788}">
      <dgm:prSet/>
      <dgm:spPr/>
      <dgm:t>
        <a:bodyPr/>
        <a:lstStyle/>
        <a:p>
          <a:endParaRPr lang="en-US"/>
        </a:p>
      </dgm:t>
    </dgm:pt>
    <dgm:pt modelId="{CA6FC6CC-E51A-4DD0-8AEC-5EB37972F609}" type="sibTrans" cxnId="{0963893F-C16A-4644-80C7-478E7A20F788}">
      <dgm:prSet/>
      <dgm:spPr>
        <a:solidFill>
          <a:srgbClr val="009900"/>
        </a:solidFill>
      </dgm:spPr>
      <dgm:t>
        <a:bodyPr/>
        <a:lstStyle/>
        <a:p>
          <a:endParaRPr lang="en-US"/>
        </a:p>
      </dgm:t>
    </dgm:pt>
    <dgm:pt modelId="{BE94AA0D-2DA1-420D-AFEF-15EDCC729932}">
      <dgm:prSet/>
      <dgm:spPr>
        <a:solidFill>
          <a:srgbClr val="009900"/>
        </a:solidFill>
      </dgm:spPr>
      <dgm:t>
        <a:bodyPr/>
        <a:lstStyle/>
        <a:p>
          <a:endParaRPr lang="en-US" dirty="0"/>
        </a:p>
      </dgm:t>
    </dgm:pt>
    <dgm:pt modelId="{C90533B6-A51D-448E-8A17-1F7DA155ECF5}" type="sibTrans" cxnId="{91B081E8-BEE0-4293-9AD5-60B084C39DC2}">
      <dgm:prSet/>
      <dgm:spPr>
        <a:solidFill>
          <a:srgbClr val="009900"/>
        </a:solidFill>
      </dgm:spPr>
      <dgm:t>
        <a:bodyPr/>
        <a:lstStyle/>
        <a:p>
          <a:endParaRPr lang="en-US"/>
        </a:p>
      </dgm:t>
    </dgm:pt>
    <dgm:pt modelId="{A8B5548D-A8D6-43F7-9A28-B06C855A9C29}" type="parTrans" cxnId="{91B081E8-BEE0-4293-9AD5-60B084C39DC2}">
      <dgm:prSet/>
      <dgm:spPr/>
      <dgm:t>
        <a:bodyPr/>
        <a:lstStyle/>
        <a:p>
          <a:endParaRPr lang="en-US"/>
        </a:p>
      </dgm:t>
    </dgm:pt>
    <dgm:pt modelId="{70DA7914-EA20-4B17-8F8B-9749321AA93C}" type="pres">
      <dgm:prSet presAssocID="{40DC8FC2-9A66-43B2-AC44-E69600AAAA8D}" presName="Name0" presStyleCnt="0">
        <dgm:presLayoutVars>
          <dgm:chMax/>
          <dgm:chPref/>
          <dgm:dir/>
          <dgm:animLvl val="lvl"/>
        </dgm:presLayoutVars>
      </dgm:prSet>
      <dgm:spPr/>
    </dgm:pt>
    <dgm:pt modelId="{8D48C1C4-CBEB-4E59-841B-19717C5161BC}" type="pres">
      <dgm:prSet presAssocID="{380DE22F-F6B7-4644-A7BC-D4CEA9828288}" presName="composite" presStyleCnt="0"/>
      <dgm:spPr/>
    </dgm:pt>
    <dgm:pt modelId="{6B3EC948-2D58-48AF-A7D0-F46BA148A008}" type="pres">
      <dgm:prSet presAssocID="{380DE22F-F6B7-4644-A7BC-D4CEA9828288}" presName="Parent1" presStyleLbl="node1" presStyleIdx="0" presStyleCnt="4">
        <dgm:presLayoutVars>
          <dgm:chMax val="1"/>
          <dgm:chPref val="1"/>
          <dgm:bulletEnabled val="1"/>
        </dgm:presLayoutVars>
      </dgm:prSet>
      <dgm:spPr/>
    </dgm:pt>
    <dgm:pt modelId="{752641DC-3586-4D4B-A689-76A2469B8A50}" type="pres">
      <dgm:prSet presAssocID="{380DE22F-F6B7-4644-A7BC-D4CEA9828288}" presName="Childtext1" presStyleLbl="revTx" presStyleIdx="0" presStyleCnt="2">
        <dgm:presLayoutVars>
          <dgm:chMax val="0"/>
          <dgm:chPref val="0"/>
          <dgm:bulletEnabled val="1"/>
        </dgm:presLayoutVars>
      </dgm:prSet>
      <dgm:spPr/>
    </dgm:pt>
    <dgm:pt modelId="{1C056E62-4448-4E4C-8CAC-1D4CC0F603FF}" type="pres">
      <dgm:prSet presAssocID="{380DE22F-F6B7-4644-A7BC-D4CEA9828288}" presName="BalanceSpacing" presStyleCnt="0"/>
      <dgm:spPr/>
    </dgm:pt>
    <dgm:pt modelId="{3F510838-2479-4039-B3AA-B525DF86A5FF}" type="pres">
      <dgm:prSet presAssocID="{380DE22F-F6B7-4644-A7BC-D4CEA9828288}" presName="BalanceSpacing1" presStyleCnt="0"/>
      <dgm:spPr/>
    </dgm:pt>
    <dgm:pt modelId="{C713BBEE-714D-41A7-92F8-F6F8B00FED15}" type="pres">
      <dgm:prSet presAssocID="{CA6FC6CC-E51A-4DD0-8AEC-5EB37972F609}" presName="Accent1Text" presStyleLbl="node1" presStyleIdx="1" presStyleCnt="4"/>
      <dgm:spPr/>
    </dgm:pt>
    <dgm:pt modelId="{BA4D1675-A5EA-434C-A953-18047F5ABD8E}" type="pres">
      <dgm:prSet presAssocID="{CA6FC6CC-E51A-4DD0-8AEC-5EB37972F609}" presName="spaceBetweenRectangles" presStyleCnt="0"/>
      <dgm:spPr/>
    </dgm:pt>
    <dgm:pt modelId="{C022716F-6B00-47BA-AFDF-363EA70E378E}" type="pres">
      <dgm:prSet presAssocID="{BE94AA0D-2DA1-420D-AFEF-15EDCC729932}" presName="composite" presStyleCnt="0"/>
      <dgm:spPr/>
    </dgm:pt>
    <dgm:pt modelId="{FEA9E64F-67F2-4520-B846-618D36598854}" type="pres">
      <dgm:prSet presAssocID="{BE94AA0D-2DA1-420D-AFEF-15EDCC729932}" presName="Parent1" presStyleLbl="node1" presStyleIdx="2" presStyleCnt="4">
        <dgm:presLayoutVars>
          <dgm:chMax val="1"/>
          <dgm:chPref val="1"/>
          <dgm:bulletEnabled val="1"/>
        </dgm:presLayoutVars>
      </dgm:prSet>
      <dgm:spPr/>
    </dgm:pt>
    <dgm:pt modelId="{AB5EBB6F-D106-4E06-B947-B6268EE7F4C1}" type="pres">
      <dgm:prSet presAssocID="{BE94AA0D-2DA1-420D-AFEF-15EDCC729932}" presName="Childtext1" presStyleLbl="revTx" presStyleIdx="1" presStyleCnt="2">
        <dgm:presLayoutVars>
          <dgm:chMax val="0"/>
          <dgm:chPref val="0"/>
          <dgm:bulletEnabled val="1"/>
        </dgm:presLayoutVars>
      </dgm:prSet>
      <dgm:spPr/>
    </dgm:pt>
    <dgm:pt modelId="{586BF4E8-BA48-4C36-8FAC-634E3EBCFF2C}" type="pres">
      <dgm:prSet presAssocID="{BE94AA0D-2DA1-420D-AFEF-15EDCC729932}" presName="BalanceSpacing" presStyleCnt="0"/>
      <dgm:spPr/>
    </dgm:pt>
    <dgm:pt modelId="{857884F1-F1F3-4048-9C7C-57874E5F69C5}" type="pres">
      <dgm:prSet presAssocID="{BE94AA0D-2DA1-420D-AFEF-15EDCC729932}" presName="BalanceSpacing1" presStyleCnt="0"/>
      <dgm:spPr/>
    </dgm:pt>
    <dgm:pt modelId="{C27BE07F-3F24-4791-ABEE-D26C8CCB4A51}" type="pres">
      <dgm:prSet presAssocID="{C90533B6-A51D-448E-8A17-1F7DA155ECF5}" presName="Accent1Text" presStyleLbl="node1" presStyleIdx="3" presStyleCnt="4"/>
      <dgm:spPr/>
    </dgm:pt>
  </dgm:ptLst>
  <dgm:cxnLst>
    <dgm:cxn modelId="{7F8CA911-C7DE-4CCB-BA52-EFAB61A5E6D2}" type="presOf" srcId="{40DC8FC2-9A66-43B2-AC44-E69600AAAA8D}" destId="{70DA7914-EA20-4B17-8F8B-9749321AA93C}" srcOrd="0" destOrd="0" presId="urn:microsoft.com/office/officeart/2008/layout/AlternatingHexagons"/>
    <dgm:cxn modelId="{0963893F-C16A-4644-80C7-478E7A20F788}" srcId="{40DC8FC2-9A66-43B2-AC44-E69600AAAA8D}" destId="{380DE22F-F6B7-4644-A7BC-D4CEA9828288}" srcOrd="0" destOrd="0" parTransId="{FD0E775C-6B85-47FE-BB82-32BF838FE3C6}" sibTransId="{CA6FC6CC-E51A-4DD0-8AEC-5EB37972F609}"/>
    <dgm:cxn modelId="{966FE93F-9C27-4CF3-BBA1-3B6EC6C41A44}" type="presOf" srcId="{BE94AA0D-2DA1-420D-AFEF-15EDCC729932}" destId="{FEA9E64F-67F2-4520-B846-618D36598854}" srcOrd="0" destOrd="0" presId="urn:microsoft.com/office/officeart/2008/layout/AlternatingHexagons"/>
    <dgm:cxn modelId="{051882A2-68FC-4C37-B2C4-D062FDCE4DAA}" type="presOf" srcId="{380DE22F-F6B7-4644-A7BC-D4CEA9828288}" destId="{6B3EC948-2D58-48AF-A7D0-F46BA148A008}" srcOrd="0" destOrd="0" presId="urn:microsoft.com/office/officeart/2008/layout/AlternatingHexagons"/>
    <dgm:cxn modelId="{6C8AC2D6-B084-4DC4-BC39-51F3AD7E61B8}" type="presOf" srcId="{CA6FC6CC-E51A-4DD0-8AEC-5EB37972F609}" destId="{C713BBEE-714D-41A7-92F8-F6F8B00FED15}" srcOrd="0" destOrd="0" presId="urn:microsoft.com/office/officeart/2008/layout/AlternatingHexagons"/>
    <dgm:cxn modelId="{9EB85BDC-4277-42B1-9DFB-83A693A54859}" type="presOf" srcId="{C90533B6-A51D-448E-8A17-1F7DA155ECF5}" destId="{C27BE07F-3F24-4791-ABEE-D26C8CCB4A51}" srcOrd="0" destOrd="0" presId="urn:microsoft.com/office/officeart/2008/layout/AlternatingHexagons"/>
    <dgm:cxn modelId="{91B081E8-BEE0-4293-9AD5-60B084C39DC2}" srcId="{40DC8FC2-9A66-43B2-AC44-E69600AAAA8D}" destId="{BE94AA0D-2DA1-420D-AFEF-15EDCC729932}" srcOrd="1" destOrd="0" parTransId="{A8B5548D-A8D6-43F7-9A28-B06C855A9C29}" sibTransId="{C90533B6-A51D-448E-8A17-1F7DA155ECF5}"/>
    <dgm:cxn modelId="{A34532F9-1EE1-4B52-BE13-1FDCA5FA4714}" type="presParOf" srcId="{70DA7914-EA20-4B17-8F8B-9749321AA93C}" destId="{8D48C1C4-CBEB-4E59-841B-19717C5161BC}" srcOrd="0" destOrd="0" presId="urn:microsoft.com/office/officeart/2008/layout/AlternatingHexagons"/>
    <dgm:cxn modelId="{169D154E-7456-40CB-A36D-E682A2EFD88F}" type="presParOf" srcId="{8D48C1C4-CBEB-4E59-841B-19717C5161BC}" destId="{6B3EC948-2D58-48AF-A7D0-F46BA148A008}" srcOrd="0" destOrd="0" presId="urn:microsoft.com/office/officeart/2008/layout/AlternatingHexagons"/>
    <dgm:cxn modelId="{C4003329-1A27-47A7-90C8-80B3C5FE485A}" type="presParOf" srcId="{8D48C1C4-CBEB-4E59-841B-19717C5161BC}" destId="{752641DC-3586-4D4B-A689-76A2469B8A50}" srcOrd="1" destOrd="0" presId="urn:microsoft.com/office/officeart/2008/layout/AlternatingHexagons"/>
    <dgm:cxn modelId="{5831BDE9-13AC-436F-9B2C-C7D5CB8DFF3F}" type="presParOf" srcId="{8D48C1C4-CBEB-4E59-841B-19717C5161BC}" destId="{1C056E62-4448-4E4C-8CAC-1D4CC0F603FF}" srcOrd="2" destOrd="0" presId="urn:microsoft.com/office/officeart/2008/layout/AlternatingHexagons"/>
    <dgm:cxn modelId="{24C3FFDC-76DE-4A7C-AA00-AAC405E9250C}" type="presParOf" srcId="{8D48C1C4-CBEB-4E59-841B-19717C5161BC}" destId="{3F510838-2479-4039-B3AA-B525DF86A5FF}" srcOrd="3" destOrd="0" presId="urn:microsoft.com/office/officeart/2008/layout/AlternatingHexagons"/>
    <dgm:cxn modelId="{2A65769B-73DE-4605-A267-9A321B532F62}" type="presParOf" srcId="{8D48C1C4-CBEB-4E59-841B-19717C5161BC}" destId="{C713BBEE-714D-41A7-92F8-F6F8B00FED15}" srcOrd="4" destOrd="0" presId="urn:microsoft.com/office/officeart/2008/layout/AlternatingHexagons"/>
    <dgm:cxn modelId="{56543E79-CF11-4C34-A185-8589ADCBACD1}" type="presParOf" srcId="{70DA7914-EA20-4B17-8F8B-9749321AA93C}" destId="{BA4D1675-A5EA-434C-A953-18047F5ABD8E}" srcOrd="1" destOrd="0" presId="urn:microsoft.com/office/officeart/2008/layout/AlternatingHexagons"/>
    <dgm:cxn modelId="{804A2709-3CD1-4E4B-9982-F5BF2FB18694}" type="presParOf" srcId="{70DA7914-EA20-4B17-8F8B-9749321AA93C}" destId="{C022716F-6B00-47BA-AFDF-363EA70E378E}" srcOrd="2" destOrd="0" presId="urn:microsoft.com/office/officeart/2008/layout/AlternatingHexagons"/>
    <dgm:cxn modelId="{D38DDA96-00BC-4785-8A73-A883E45D3DC7}" type="presParOf" srcId="{C022716F-6B00-47BA-AFDF-363EA70E378E}" destId="{FEA9E64F-67F2-4520-B846-618D36598854}" srcOrd="0" destOrd="0" presId="urn:microsoft.com/office/officeart/2008/layout/AlternatingHexagons"/>
    <dgm:cxn modelId="{229993E7-3904-4DDD-9021-5A7EDBA91D6D}" type="presParOf" srcId="{C022716F-6B00-47BA-AFDF-363EA70E378E}" destId="{AB5EBB6F-D106-4E06-B947-B6268EE7F4C1}" srcOrd="1" destOrd="0" presId="urn:microsoft.com/office/officeart/2008/layout/AlternatingHexagons"/>
    <dgm:cxn modelId="{18CCA57E-5965-48DE-8BAE-2336EB6DBE4D}" type="presParOf" srcId="{C022716F-6B00-47BA-AFDF-363EA70E378E}" destId="{586BF4E8-BA48-4C36-8FAC-634E3EBCFF2C}" srcOrd="2" destOrd="0" presId="urn:microsoft.com/office/officeart/2008/layout/AlternatingHexagons"/>
    <dgm:cxn modelId="{47BF21E1-1E34-47FF-849D-CF8860B29991}" type="presParOf" srcId="{C022716F-6B00-47BA-AFDF-363EA70E378E}" destId="{857884F1-F1F3-4048-9C7C-57874E5F69C5}" srcOrd="3" destOrd="0" presId="urn:microsoft.com/office/officeart/2008/layout/AlternatingHexagons"/>
    <dgm:cxn modelId="{3A63A47C-58B4-4732-90BE-A4ACF573C968}" type="presParOf" srcId="{C022716F-6B00-47BA-AFDF-363EA70E378E}" destId="{C27BE07F-3F24-4791-ABEE-D26C8CCB4A51}"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295D3-D4FD-48A2-A606-00F79DB5DD9F}">
      <dsp:nvSpPr>
        <dsp:cNvPr id="0" name=""/>
        <dsp:cNvSpPr/>
      </dsp:nvSpPr>
      <dsp:spPr>
        <a:xfrm>
          <a:off x="0" y="7637"/>
          <a:ext cx="5651500" cy="748800"/>
        </a:xfrm>
        <a:prstGeom prst="roundRect">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Discipline</a:t>
          </a:r>
        </a:p>
      </dsp:txBody>
      <dsp:txXfrm>
        <a:off x="36553" y="44190"/>
        <a:ext cx="5578394" cy="675694"/>
      </dsp:txXfrm>
    </dsp:sp>
    <dsp:sp modelId="{A43D6CE1-3987-4174-8113-CBADCF3F5B3D}">
      <dsp:nvSpPr>
        <dsp:cNvPr id="0" name=""/>
        <dsp:cNvSpPr/>
      </dsp:nvSpPr>
      <dsp:spPr>
        <a:xfrm>
          <a:off x="0" y="848597"/>
          <a:ext cx="5651500" cy="748800"/>
        </a:xfrm>
        <a:prstGeom prst="roundRect">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Attendance</a:t>
          </a:r>
        </a:p>
      </dsp:txBody>
      <dsp:txXfrm>
        <a:off x="36553" y="885150"/>
        <a:ext cx="5578394" cy="675694"/>
      </dsp:txXfrm>
    </dsp:sp>
    <dsp:sp modelId="{40664409-4775-4401-83A7-1ED8C11F05C6}">
      <dsp:nvSpPr>
        <dsp:cNvPr id="0" name=""/>
        <dsp:cNvSpPr/>
      </dsp:nvSpPr>
      <dsp:spPr>
        <a:xfrm>
          <a:off x="0" y="1689557"/>
          <a:ext cx="5651500" cy="748800"/>
        </a:xfrm>
        <a:prstGeom prst="roundRect">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Punctuality</a:t>
          </a:r>
        </a:p>
      </dsp:txBody>
      <dsp:txXfrm>
        <a:off x="36553" y="1726110"/>
        <a:ext cx="5578394" cy="675694"/>
      </dsp:txXfrm>
    </dsp:sp>
    <dsp:sp modelId="{411E324D-676C-4B8E-8352-411786A06AD0}">
      <dsp:nvSpPr>
        <dsp:cNvPr id="0" name=""/>
        <dsp:cNvSpPr/>
      </dsp:nvSpPr>
      <dsp:spPr>
        <a:xfrm>
          <a:off x="0" y="2530517"/>
          <a:ext cx="5651500" cy="748800"/>
        </a:xfrm>
        <a:prstGeom prst="roundRect">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Community Services</a:t>
          </a:r>
        </a:p>
      </dsp:txBody>
      <dsp:txXfrm>
        <a:off x="36553" y="2567070"/>
        <a:ext cx="5578394" cy="675694"/>
      </dsp:txXfrm>
    </dsp:sp>
    <dsp:sp modelId="{71A03EFB-E836-4124-8421-5554D71385E2}">
      <dsp:nvSpPr>
        <dsp:cNvPr id="0" name=""/>
        <dsp:cNvSpPr/>
      </dsp:nvSpPr>
      <dsp:spPr>
        <a:xfrm>
          <a:off x="0" y="3371477"/>
          <a:ext cx="5651500" cy="748800"/>
        </a:xfrm>
        <a:prstGeom prst="roundRect">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Achievement</a:t>
          </a:r>
        </a:p>
      </dsp:txBody>
      <dsp:txXfrm>
        <a:off x="36553" y="3408030"/>
        <a:ext cx="5578394" cy="675694"/>
      </dsp:txXfrm>
    </dsp:sp>
    <dsp:sp modelId="{679909A7-C2B6-4042-A192-244EF0E328B8}">
      <dsp:nvSpPr>
        <dsp:cNvPr id="0" name=""/>
        <dsp:cNvSpPr/>
      </dsp:nvSpPr>
      <dsp:spPr>
        <a:xfrm>
          <a:off x="0" y="4212437"/>
          <a:ext cx="5651500" cy="748800"/>
        </a:xfrm>
        <a:prstGeom prst="roundRect">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Video Participation</a:t>
          </a:r>
        </a:p>
      </dsp:txBody>
      <dsp:txXfrm>
        <a:off x="36553" y="4248990"/>
        <a:ext cx="5578394" cy="675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5D822-A07D-49AF-BD36-C751DC892E8A}">
      <dsp:nvSpPr>
        <dsp:cNvPr id="0" name=""/>
        <dsp:cNvSpPr/>
      </dsp:nvSpPr>
      <dsp:spPr>
        <a:xfrm>
          <a:off x="0" y="30677"/>
          <a:ext cx="5651500" cy="1123199"/>
        </a:xfrm>
        <a:prstGeom prst="roundRect">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Work Ethic</a:t>
          </a:r>
        </a:p>
      </dsp:txBody>
      <dsp:txXfrm>
        <a:off x="54830" y="85507"/>
        <a:ext cx="5541840" cy="1013539"/>
      </dsp:txXfrm>
    </dsp:sp>
    <dsp:sp modelId="{067B75DF-B640-4D6E-BE26-365F8D875A28}">
      <dsp:nvSpPr>
        <dsp:cNvPr id="0" name=""/>
        <dsp:cNvSpPr/>
      </dsp:nvSpPr>
      <dsp:spPr>
        <a:xfrm>
          <a:off x="0" y="1292117"/>
          <a:ext cx="5651500" cy="1123199"/>
        </a:xfrm>
        <a:prstGeom prst="roundRect">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Dependability</a:t>
          </a:r>
        </a:p>
      </dsp:txBody>
      <dsp:txXfrm>
        <a:off x="54830" y="1346947"/>
        <a:ext cx="5541840" cy="1013539"/>
      </dsp:txXfrm>
    </dsp:sp>
    <dsp:sp modelId="{E60D1227-566A-456C-A686-68B782F45680}">
      <dsp:nvSpPr>
        <dsp:cNvPr id="0" name=""/>
        <dsp:cNvSpPr/>
      </dsp:nvSpPr>
      <dsp:spPr>
        <a:xfrm>
          <a:off x="0" y="2553557"/>
          <a:ext cx="5651500" cy="1123199"/>
        </a:xfrm>
        <a:prstGeom prst="roundRect">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Respectfulness</a:t>
          </a:r>
        </a:p>
      </dsp:txBody>
      <dsp:txXfrm>
        <a:off x="54830" y="2608387"/>
        <a:ext cx="5541840" cy="1013539"/>
      </dsp:txXfrm>
    </dsp:sp>
    <dsp:sp modelId="{E7A1ED3F-FE70-48D0-B912-5577FD70E395}">
      <dsp:nvSpPr>
        <dsp:cNvPr id="0" name=""/>
        <dsp:cNvSpPr/>
      </dsp:nvSpPr>
      <dsp:spPr>
        <a:xfrm>
          <a:off x="0" y="3814997"/>
          <a:ext cx="5651500" cy="1123199"/>
        </a:xfrm>
        <a:prstGeom prst="roundRect">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Cooperation</a:t>
          </a:r>
        </a:p>
      </dsp:txBody>
      <dsp:txXfrm>
        <a:off x="54830" y="3869827"/>
        <a:ext cx="5541840" cy="1013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1DE79-8C66-43C2-ADC1-777D10CF2E72}">
      <dsp:nvSpPr>
        <dsp:cNvPr id="0" name=""/>
        <dsp:cNvSpPr/>
      </dsp:nvSpPr>
      <dsp:spPr>
        <a:xfrm>
          <a:off x="0" y="1553874"/>
          <a:ext cx="10261599" cy="0"/>
        </a:xfrm>
        <a:prstGeom prst="line">
          <a:avLst/>
        </a:prstGeom>
        <a:solidFill>
          <a:schemeClr val="accent1">
            <a:alpha val="90000"/>
            <a:tint val="40000"/>
            <a:hueOff val="0"/>
            <a:satOff val="0"/>
            <a:lumOff val="0"/>
            <a:alphaOff val="0"/>
          </a:schemeClr>
        </a:solidFill>
        <a:ln w="76200" cap="flat" cmpd="sng" algn="ctr">
          <a:solidFill>
            <a:srgbClr val="0070C0">
              <a:alpha val="90000"/>
            </a:srgbClr>
          </a:solidFill>
          <a:prstDash val="solid"/>
          <a:tailEnd type="triangle" w="lg" len="lg"/>
        </a:ln>
        <a:effectLst/>
      </dsp:spPr>
      <dsp:style>
        <a:lnRef idx="2">
          <a:scrgbClr r="0" g="0" b="0"/>
        </a:lnRef>
        <a:fillRef idx="1">
          <a:scrgbClr r="0" g="0" b="0"/>
        </a:fillRef>
        <a:effectRef idx="0">
          <a:scrgbClr r="0" g="0" b="0"/>
        </a:effectRef>
        <a:fontRef idx="minor"/>
      </dsp:style>
    </dsp:sp>
    <dsp:sp modelId="{A48A4D64-F47D-46B9-A232-D1C0ED13A3CF}">
      <dsp:nvSpPr>
        <dsp:cNvPr id="0" name=""/>
        <dsp:cNvSpPr/>
      </dsp:nvSpPr>
      <dsp:spPr>
        <a:xfrm>
          <a:off x="159084" y="1668860"/>
          <a:ext cx="2314872"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pPr>
          <a:r>
            <a:rPr lang="en-US" sz="1400" kern="1200" dirty="0"/>
            <a:t>September 15</a:t>
          </a:r>
        </a:p>
      </dsp:txBody>
      <dsp:txXfrm>
        <a:off x="159084" y="1668860"/>
        <a:ext cx="2314872" cy="351175"/>
      </dsp:txXfrm>
    </dsp:sp>
    <dsp:sp modelId="{21485CA2-7ADF-4CA4-A719-9DA376D8B987}">
      <dsp:nvSpPr>
        <dsp:cNvPr id="0" name=""/>
        <dsp:cNvSpPr/>
      </dsp:nvSpPr>
      <dsp:spPr>
        <a:xfrm>
          <a:off x="1252" y="301063"/>
          <a:ext cx="2630537" cy="662338"/>
        </a:xfrm>
        <a:prstGeom prst="roundRect">
          <a:avLst/>
        </a:prstGeom>
        <a:solidFill>
          <a:srgbClr val="009900">
            <a:alpha val="90000"/>
          </a:srgb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WEA Commitment</a:t>
          </a:r>
        </a:p>
        <a:p>
          <a:pPr marL="0" lvl="0" indent="0" algn="ctr" defTabSz="533400">
            <a:lnSpc>
              <a:spcPct val="90000"/>
            </a:lnSpc>
            <a:spcBef>
              <a:spcPct val="0"/>
            </a:spcBef>
            <a:spcAft>
              <a:spcPct val="35000"/>
            </a:spcAft>
            <a:buNone/>
          </a:pPr>
          <a:r>
            <a:rPr lang="en-US" sz="1200" kern="1200" dirty="0">
              <a:solidFill>
                <a:schemeClr val="bg1"/>
              </a:solidFill>
            </a:rPr>
            <a:t>Form Due</a:t>
          </a:r>
        </a:p>
      </dsp:txBody>
      <dsp:txXfrm>
        <a:off x="33585" y="333396"/>
        <a:ext cx="2565871" cy="597672"/>
      </dsp:txXfrm>
    </dsp:sp>
    <dsp:sp modelId="{923AA261-387F-41C8-81CF-1D2EEDC598D8}">
      <dsp:nvSpPr>
        <dsp:cNvPr id="0" name=""/>
        <dsp:cNvSpPr/>
      </dsp:nvSpPr>
      <dsp:spPr>
        <a:xfrm>
          <a:off x="1316521" y="963401"/>
          <a:ext cx="0" cy="590472"/>
        </a:xfrm>
        <a:prstGeom prst="line">
          <a:avLst/>
        </a:prstGeom>
        <a:noFill/>
        <a:ln w="635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6A69EAF-17EE-45AC-B4FF-221BB754635D}">
      <dsp:nvSpPr>
        <dsp:cNvPr id="0" name=""/>
        <dsp:cNvSpPr/>
      </dsp:nvSpPr>
      <dsp:spPr>
        <a:xfrm>
          <a:off x="1684796" y="1087711"/>
          <a:ext cx="2314872"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pPr>
          <a:r>
            <a:rPr lang="en-US" sz="1400" kern="1200" dirty="0"/>
            <a:t>March 8</a:t>
          </a:r>
        </a:p>
      </dsp:txBody>
      <dsp:txXfrm>
        <a:off x="1684796" y="1087711"/>
        <a:ext cx="2314872" cy="351175"/>
      </dsp:txXfrm>
    </dsp:sp>
    <dsp:sp modelId="{CDFEA875-258F-43BC-B0C2-749EA55B9A18}">
      <dsp:nvSpPr>
        <dsp:cNvPr id="0" name=""/>
        <dsp:cNvSpPr/>
      </dsp:nvSpPr>
      <dsp:spPr>
        <a:xfrm>
          <a:off x="1293213" y="1530565"/>
          <a:ext cx="46616" cy="4661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6544E1-E12F-46D9-A734-10621671DABB}">
      <dsp:nvSpPr>
        <dsp:cNvPr id="0" name=""/>
        <dsp:cNvSpPr/>
      </dsp:nvSpPr>
      <dsp:spPr>
        <a:xfrm>
          <a:off x="1526964" y="2144346"/>
          <a:ext cx="2630537" cy="662338"/>
        </a:xfrm>
        <a:prstGeom prst="roundRect">
          <a:avLst/>
        </a:prstGeom>
        <a:solidFill>
          <a:srgbClr val="009900">
            <a:alpha val="90000"/>
          </a:srgb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WEA Application</a:t>
          </a:r>
        </a:p>
        <a:p>
          <a:pPr marL="0" lvl="0" indent="0" algn="ctr" defTabSz="533400">
            <a:lnSpc>
              <a:spcPct val="90000"/>
            </a:lnSpc>
            <a:spcBef>
              <a:spcPct val="0"/>
            </a:spcBef>
            <a:spcAft>
              <a:spcPct val="35000"/>
            </a:spcAft>
            <a:buNone/>
          </a:pPr>
          <a:r>
            <a:rPr lang="en-US" sz="1200" kern="1200" dirty="0">
              <a:solidFill>
                <a:schemeClr val="bg1"/>
              </a:solidFill>
            </a:rPr>
            <a:t>Due</a:t>
          </a:r>
        </a:p>
      </dsp:txBody>
      <dsp:txXfrm>
        <a:off x="1559297" y="2176679"/>
        <a:ext cx="2565871" cy="597672"/>
      </dsp:txXfrm>
    </dsp:sp>
    <dsp:sp modelId="{54F77CAE-AED3-4B48-BB9D-85212B7C1642}">
      <dsp:nvSpPr>
        <dsp:cNvPr id="0" name=""/>
        <dsp:cNvSpPr/>
      </dsp:nvSpPr>
      <dsp:spPr>
        <a:xfrm>
          <a:off x="2842232" y="1553873"/>
          <a:ext cx="0" cy="590472"/>
        </a:xfrm>
        <a:prstGeom prst="line">
          <a:avLst/>
        </a:prstGeom>
        <a:noFill/>
        <a:ln w="635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591E7FD-F865-4EDC-B7BA-51796CD20B40}">
      <dsp:nvSpPr>
        <dsp:cNvPr id="0" name=""/>
        <dsp:cNvSpPr/>
      </dsp:nvSpPr>
      <dsp:spPr>
        <a:xfrm>
          <a:off x="3210507" y="1668860"/>
          <a:ext cx="2314872"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pPr>
          <a:r>
            <a:rPr lang="en-US" sz="1400" kern="1200" dirty="0"/>
            <a:t>March 15</a:t>
          </a:r>
        </a:p>
      </dsp:txBody>
      <dsp:txXfrm>
        <a:off x="3210507" y="1668860"/>
        <a:ext cx="2314872" cy="351175"/>
      </dsp:txXfrm>
    </dsp:sp>
    <dsp:sp modelId="{89B2DF1D-75AA-4E0C-B2F9-86BDE6DAFF06}">
      <dsp:nvSpPr>
        <dsp:cNvPr id="0" name=""/>
        <dsp:cNvSpPr/>
      </dsp:nvSpPr>
      <dsp:spPr>
        <a:xfrm>
          <a:off x="2818924" y="1530565"/>
          <a:ext cx="46616" cy="4661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A8725-6A91-47C7-8941-47B2726ECC8B}">
      <dsp:nvSpPr>
        <dsp:cNvPr id="0" name=""/>
        <dsp:cNvSpPr/>
      </dsp:nvSpPr>
      <dsp:spPr>
        <a:xfrm>
          <a:off x="3052675" y="301063"/>
          <a:ext cx="2630537" cy="662338"/>
        </a:xfrm>
        <a:prstGeom prst="roundRect">
          <a:avLst/>
        </a:prstGeom>
        <a:solidFill>
          <a:srgbClr val="009900">
            <a:alpha val="90000"/>
          </a:srgb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Subjective</a:t>
          </a:r>
        </a:p>
        <a:p>
          <a:pPr marL="0" lvl="0" indent="0" algn="ctr" defTabSz="533400">
            <a:lnSpc>
              <a:spcPct val="90000"/>
            </a:lnSpc>
            <a:spcBef>
              <a:spcPct val="0"/>
            </a:spcBef>
            <a:spcAft>
              <a:spcPct val="35000"/>
            </a:spcAft>
            <a:buNone/>
          </a:pPr>
          <a:r>
            <a:rPr lang="en-US" sz="1200" kern="1200" dirty="0">
              <a:solidFill>
                <a:schemeClr val="bg1"/>
              </a:solidFill>
            </a:rPr>
            <a:t>Criteria Due</a:t>
          </a:r>
        </a:p>
      </dsp:txBody>
      <dsp:txXfrm>
        <a:off x="3085008" y="333396"/>
        <a:ext cx="2565871" cy="597672"/>
      </dsp:txXfrm>
    </dsp:sp>
    <dsp:sp modelId="{FF8CF990-7967-4938-AA08-B75BDFB720A9}">
      <dsp:nvSpPr>
        <dsp:cNvPr id="0" name=""/>
        <dsp:cNvSpPr/>
      </dsp:nvSpPr>
      <dsp:spPr>
        <a:xfrm>
          <a:off x="4367944" y="963401"/>
          <a:ext cx="0" cy="590472"/>
        </a:xfrm>
        <a:prstGeom prst="line">
          <a:avLst/>
        </a:prstGeom>
        <a:noFill/>
        <a:ln w="635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E8B1AC7-5A0B-4B19-BE49-9D53CDFAFE4B}">
      <dsp:nvSpPr>
        <dsp:cNvPr id="0" name=""/>
        <dsp:cNvSpPr/>
      </dsp:nvSpPr>
      <dsp:spPr>
        <a:xfrm>
          <a:off x="4736219" y="1087711"/>
          <a:ext cx="2314872"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pPr>
          <a:r>
            <a:rPr lang="en-US" sz="1400" kern="1200" dirty="0"/>
            <a:t>Mar. 29</a:t>
          </a:r>
        </a:p>
      </dsp:txBody>
      <dsp:txXfrm>
        <a:off x="4736219" y="1087711"/>
        <a:ext cx="2314872" cy="351175"/>
      </dsp:txXfrm>
    </dsp:sp>
    <dsp:sp modelId="{73E73087-4767-41E5-B412-D468F075410E}">
      <dsp:nvSpPr>
        <dsp:cNvPr id="0" name=""/>
        <dsp:cNvSpPr/>
      </dsp:nvSpPr>
      <dsp:spPr>
        <a:xfrm>
          <a:off x="4344636" y="1530565"/>
          <a:ext cx="46616" cy="4661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B6F94D-06C4-4E47-973B-35555AB4F538}">
      <dsp:nvSpPr>
        <dsp:cNvPr id="0" name=""/>
        <dsp:cNvSpPr/>
      </dsp:nvSpPr>
      <dsp:spPr>
        <a:xfrm>
          <a:off x="4578387" y="2144346"/>
          <a:ext cx="2630537" cy="662338"/>
        </a:xfrm>
        <a:prstGeom prst="roundRect">
          <a:avLst/>
        </a:prstGeom>
        <a:solidFill>
          <a:srgbClr val="009900">
            <a:alpha val="90000"/>
          </a:srgb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Tentative List of</a:t>
          </a:r>
        </a:p>
        <a:p>
          <a:pPr marL="0" lvl="0" indent="0" algn="ctr" defTabSz="533400">
            <a:lnSpc>
              <a:spcPct val="90000"/>
            </a:lnSpc>
            <a:spcBef>
              <a:spcPct val="0"/>
            </a:spcBef>
            <a:spcAft>
              <a:spcPct val="35000"/>
            </a:spcAft>
            <a:buNone/>
          </a:pPr>
          <a:r>
            <a:rPr lang="en-US" sz="1200" kern="1200" dirty="0">
              <a:solidFill>
                <a:schemeClr val="bg1"/>
              </a:solidFill>
            </a:rPr>
            <a:t>Eligible Seniors Due</a:t>
          </a:r>
        </a:p>
      </dsp:txBody>
      <dsp:txXfrm>
        <a:off x="4610720" y="2176679"/>
        <a:ext cx="2565871" cy="597672"/>
      </dsp:txXfrm>
    </dsp:sp>
    <dsp:sp modelId="{5CA8FD15-A212-4B20-86DC-BAA14E3C697E}">
      <dsp:nvSpPr>
        <dsp:cNvPr id="0" name=""/>
        <dsp:cNvSpPr/>
      </dsp:nvSpPr>
      <dsp:spPr>
        <a:xfrm>
          <a:off x="5893655" y="1553873"/>
          <a:ext cx="0" cy="590472"/>
        </a:xfrm>
        <a:prstGeom prst="line">
          <a:avLst/>
        </a:prstGeom>
        <a:noFill/>
        <a:ln w="635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3857329-9E80-4227-866D-B3D577C9C741}">
      <dsp:nvSpPr>
        <dsp:cNvPr id="0" name=""/>
        <dsp:cNvSpPr/>
      </dsp:nvSpPr>
      <dsp:spPr>
        <a:xfrm>
          <a:off x="6261930" y="1668860"/>
          <a:ext cx="2314872"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pPr>
          <a:r>
            <a:rPr lang="en-US" sz="1400" kern="1200" dirty="0"/>
            <a:t>April 5</a:t>
          </a:r>
        </a:p>
      </dsp:txBody>
      <dsp:txXfrm>
        <a:off x="6261930" y="1668860"/>
        <a:ext cx="2314872" cy="351175"/>
      </dsp:txXfrm>
    </dsp:sp>
    <dsp:sp modelId="{C0E3BDCC-6FF0-4CA9-B067-54A4313D6786}">
      <dsp:nvSpPr>
        <dsp:cNvPr id="0" name=""/>
        <dsp:cNvSpPr/>
      </dsp:nvSpPr>
      <dsp:spPr>
        <a:xfrm>
          <a:off x="5870347" y="1530565"/>
          <a:ext cx="46616" cy="4661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AE32AB-4C9F-4C62-8470-BF5FE1BF1A3F}">
      <dsp:nvSpPr>
        <dsp:cNvPr id="0" name=""/>
        <dsp:cNvSpPr/>
      </dsp:nvSpPr>
      <dsp:spPr>
        <a:xfrm>
          <a:off x="6104098" y="301063"/>
          <a:ext cx="2630537" cy="662338"/>
        </a:xfrm>
        <a:prstGeom prst="roundRect">
          <a:avLst/>
        </a:prstGeom>
        <a:solidFill>
          <a:srgbClr val="009900">
            <a:alpha val="90000"/>
          </a:srgb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Final List of</a:t>
          </a:r>
        </a:p>
        <a:p>
          <a:pPr marL="0" lvl="0" indent="0" algn="ctr" defTabSz="533400">
            <a:lnSpc>
              <a:spcPct val="90000"/>
            </a:lnSpc>
            <a:spcBef>
              <a:spcPct val="0"/>
            </a:spcBef>
            <a:spcAft>
              <a:spcPct val="35000"/>
            </a:spcAft>
            <a:buNone/>
          </a:pPr>
          <a:r>
            <a:rPr lang="en-US" sz="1200" kern="1200" dirty="0">
              <a:solidFill>
                <a:schemeClr val="bg1"/>
              </a:solidFill>
            </a:rPr>
            <a:t>Eligible Seniors Due</a:t>
          </a:r>
        </a:p>
      </dsp:txBody>
      <dsp:txXfrm>
        <a:off x="6136431" y="333396"/>
        <a:ext cx="2565871" cy="597672"/>
      </dsp:txXfrm>
    </dsp:sp>
    <dsp:sp modelId="{4F002C40-4652-4976-9C56-43EC4A752F10}">
      <dsp:nvSpPr>
        <dsp:cNvPr id="0" name=""/>
        <dsp:cNvSpPr/>
      </dsp:nvSpPr>
      <dsp:spPr>
        <a:xfrm>
          <a:off x="7419367" y="963401"/>
          <a:ext cx="0" cy="590472"/>
        </a:xfrm>
        <a:prstGeom prst="line">
          <a:avLst/>
        </a:prstGeom>
        <a:noFill/>
        <a:ln w="635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B192B05-259F-415B-B310-AB9930511433}">
      <dsp:nvSpPr>
        <dsp:cNvPr id="0" name=""/>
        <dsp:cNvSpPr/>
      </dsp:nvSpPr>
      <dsp:spPr>
        <a:xfrm>
          <a:off x="7787642" y="1087711"/>
          <a:ext cx="2314872" cy="351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pPr>
          <a:r>
            <a:rPr lang="en-US" sz="1400" kern="1200" dirty="0"/>
            <a:t>April 12</a:t>
          </a:r>
        </a:p>
      </dsp:txBody>
      <dsp:txXfrm>
        <a:off x="7787642" y="1087711"/>
        <a:ext cx="2314872" cy="351175"/>
      </dsp:txXfrm>
    </dsp:sp>
    <dsp:sp modelId="{1FC0EA1B-C73F-4C6A-939C-F3587661AEA6}">
      <dsp:nvSpPr>
        <dsp:cNvPr id="0" name=""/>
        <dsp:cNvSpPr/>
      </dsp:nvSpPr>
      <dsp:spPr>
        <a:xfrm>
          <a:off x="7396059" y="1530565"/>
          <a:ext cx="46616" cy="4661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3AF852-783A-499A-94A4-71B02A686BA6}">
      <dsp:nvSpPr>
        <dsp:cNvPr id="0" name=""/>
        <dsp:cNvSpPr/>
      </dsp:nvSpPr>
      <dsp:spPr>
        <a:xfrm>
          <a:off x="7629810" y="2144346"/>
          <a:ext cx="2630537" cy="662338"/>
        </a:xfrm>
        <a:prstGeom prst="roundRect">
          <a:avLst/>
        </a:prstGeom>
        <a:solidFill>
          <a:srgbClr val="009900">
            <a:alpha val="90000"/>
          </a:srgb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rPr>
            <a:t>Essays</a:t>
          </a:r>
        </a:p>
        <a:p>
          <a:pPr marL="0" lvl="0" indent="0" algn="ctr" defTabSz="533400">
            <a:lnSpc>
              <a:spcPct val="90000"/>
            </a:lnSpc>
            <a:spcBef>
              <a:spcPct val="0"/>
            </a:spcBef>
            <a:spcAft>
              <a:spcPct val="35000"/>
            </a:spcAft>
            <a:buNone/>
          </a:pPr>
          <a:r>
            <a:rPr lang="en-US" sz="1200" kern="1200" dirty="0">
              <a:solidFill>
                <a:schemeClr val="bg1"/>
              </a:solidFill>
            </a:rPr>
            <a:t>Due</a:t>
          </a:r>
        </a:p>
      </dsp:txBody>
      <dsp:txXfrm>
        <a:off x="7662143" y="2176679"/>
        <a:ext cx="2565871" cy="597672"/>
      </dsp:txXfrm>
    </dsp:sp>
    <dsp:sp modelId="{7F37ED85-857F-4D40-AF40-ACE801F1E413}">
      <dsp:nvSpPr>
        <dsp:cNvPr id="0" name=""/>
        <dsp:cNvSpPr/>
      </dsp:nvSpPr>
      <dsp:spPr>
        <a:xfrm>
          <a:off x="8945078" y="1553873"/>
          <a:ext cx="0" cy="590472"/>
        </a:xfrm>
        <a:prstGeom prst="line">
          <a:avLst/>
        </a:prstGeom>
        <a:noFill/>
        <a:ln w="635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3C48C96-E36E-43EE-97A5-6CE6502C1930}">
      <dsp:nvSpPr>
        <dsp:cNvPr id="0" name=""/>
        <dsp:cNvSpPr/>
      </dsp:nvSpPr>
      <dsp:spPr>
        <a:xfrm>
          <a:off x="8921770" y="1530565"/>
          <a:ext cx="46616" cy="4661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3EC948-2D58-48AF-A7D0-F46BA148A008}">
      <dsp:nvSpPr>
        <dsp:cNvPr id="0" name=""/>
        <dsp:cNvSpPr/>
      </dsp:nvSpPr>
      <dsp:spPr>
        <a:xfrm rot="5400000">
          <a:off x="4371836" y="2076476"/>
          <a:ext cx="2871296" cy="2498028"/>
        </a:xfrm>
        <a:prstGeom prst="hexagon">
          <a:avLst>
            <a:gd name="adj" fmla="val 25000"/>
            <a:gd name="vf" fmla="val 115470"/>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4947746" y="2337286"/>
        <a:ext cx="1719476" cy="1976408"/>
      </dsp:txXfrm>
    </dsp:sp>
    <dsp:sp modelId="{752641DC-3586-4D4B-A689-76A2469B8A50}">
      <dsp:nvSpPr>
        <dsp:cNvPr id="0" name=""/>
        <dsp:cNvSpPr/>
      </dsp:nvSpPr>
      <dsp:spPr>
        <a:xfrm>
          <a:off x="7132300" y="2464101"/>
          <a:ext cx="3204367" cy="1722778"/>
        </a:xfrm>
        <a:prstGeom prst="rect">
          <a:avLst/>
        </a:prstGeom>
        <a:noFill/>
        <a:ln>
          <a:noFill/>
        </a:ln>
        <a:effectLst/>
      </dsp:spPr>
      <dsp:style>
        <a:lnRef idx="0">
          <a:scrgbClr r="0" g="0" b="0"/>
        </a:lnRef>
        <a:fillRef idx="0">
          <a:scrgbClr r="0" g="0" b="0"/>
        </a:fillRef>
        <a:effectRef idx="0">
          <a:scrgbClr r="0" g="0" b="0"/>
        </a:effectRef>
        <a:fontRef idx="minor"/>
      </dsp:style>
    </dsp:sp>
    <dsp:sp modelId="{C713BBEE-714D-41A7-92F8-F6F8B00FED15}">
      <dsp:nvSpPr>
        <dsp:cNvPr id="0" name=""/>
        <dsp:cNvSpPr/>
      </dsp:nvSpPr>
      <dsp:spPr>
        <a:xfrm rot="5400000">
          <a:off x="1673965" y="2076476"/>
          <a:ext cx="2871296" cy="2498028"/>
        </a:xfrm>
        <a:prstGeom prst="hexagon">
          <a:avLst>
            <a:gd name="adj" fmla="val 25000"/>
            <a:gd name="vf" fmla="val 115470"/>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249875" y="2337286"/>
        <a:ext cx="1719476" cy="1976408"/>
      </dsp:txXfrm>
    </dsp:sp>
    <dsp:sp modelId="{FEA9E64F-67F2-4520-B846-618D36598854}">
      <dsp:nvSpPr>
        <dsp:cNvPr id="0" name=""/>
        <dsp:cNvSpPr/>
      </dsp:nvSpPr>
      <dsp:spPr>
        <a:xfrm rot="5400000">
          <a:off x="3017732" y="4513632"/>
          <a:ext cx="2871296" cy="2498028"/>
        </a:xfrm>
        <a:prstGeom prst="hexagon">
          <a:avLst>
            <a:gd name="adj" fmla="val 25000"/>
            <a:gd name="vf" fmla="val 115470"/>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3593642" y="4774442"/>
        <a:ext cx="1719476" cy="1976408"/>
      </dsp:txXfrm>
    </dsp:sp>
    <dsp:sp modelId="{AB5EBB6F-D106-4E06-B947-B6268EE7F4C1}">
      <dsp:nvSpPr>
        <dsp:cNvPr id="0" name=""/>
        <dsp:cNvSpPr/>
      </dsp:nvSpPr>
      <dsp:spPr>
        <a:xfrm>
          <a:off x="0" y="4901257"/>
          <a:ext cx="3101000" cy="1722778"/>
        </a:xfrm>
        <a:prstGeom prst="rect">
          <a:avLst/>
        </a:prstGeom>
        <a:noFill/>
        <a:ln>
          <a:noFill/>
        </a:ln>
        <a:effectLst/>
      </dsp:spPr>
      <dsp:style>
        <a:lnRef idx="0">
          <a:scrgbClr r="0" g="0" b="0"/>
        </a:lnRef>
        <a:fillRef idx="0">
          <a:scrgbClr r="0" g="0" b="0"/>
        </a:fillRef>
        <a:effectRef idx="0">
          <a:scrgbClr r="0" g="0" b="0"/>
        </a:effectRef>
        <a:fontRef idx="minor"/>
      </dsp:style>
    </dsp:sp>
    <dsp:sp modelId="{C27BE07F-3F24-4791-ABEE-D26C8CCB4A51}">
      <dsp:nvSpPr>
        <dsp:cNvPr id="0" name=""/>
        <dsp:cNvSpPr/>
      </dsp:nvSpPr>
      <dsp:spPr>
        <a:xfrm rot="5400000">
          <a:off x="5715603" y="4513632"/>
          <a:ext cx="2871296" cy="2498028"/>
        </a:xfrm>
        <a:prstGeom prst="hexagon">
          <a:avLst>
            <a:gd name="adj" fmla="val 25000"/>
            <a:gd name="vf" fmla="val 115470"/>
          </a:avLst>
        </a:prstGeom>
        <a:solidFill>
          <a:srgbClr val="0099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291513" y="4774442"/>
        <a:ext cx="1719476" cy="19764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8/17/2023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8/17/2023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8/17/2023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8/17/2023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8/17/2023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8/17/2023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8/17/2023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8/17/2023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generated with very high confidence">
            <a:extLst>
              <a:ext uri="{FF2B5EF4-FFF2-40B4-BE49-F238E27FC236}">
                <a16:creationId xmlns:a16="http://schemas.microsoft.com/office/drawing/2014/main" id="{1B414D87-62AE-4401-B3D5-E13F18C093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61914" y="266027"/>
            <a:ext cx="4129986" cy="4129986"/>
          </a:xfrm>
          <a:prstGeom prst="rect">
            <a:avLst/>
          </a:prstGeom>
        </p:spPr>
      </p:pic>
      <p:pic>
        <p:nvPicPr>
          <p:cNvPr id="5" name="Picture 4">
            <a:extLst>
              <a:ext uri="{FF2B5EF4-FFF2-40B4-BE49-F238E27FC236}">
                <a16:creationId xmlns:a16="http://schemas.microsoft.com/office/drawing/2014/main" id="{6111BBC2-7CD5-4FAC-B10D-43CC0628B232}"/>
              </a:ext>
            </a:extLst>
          </p:cNvPr>
          <p:cNvPicPr>
            <a:picLocks noChangeAspect="1"/>
          </p:cNvPicPr>
          <p:nvPr/>
        </p:nvPicPr>
        <p:blipFill>
          <a:blip r:embed="rId3"/>
          <a:stretch>
            <a:fillRect/>
          </a:stretch>
        </p:blipFill>
        <p:spPr>
          <a:xfrm>
            <a:off x="942725" y="440780"/>
            <a:ext cx="5376464" cy="3387720"/>
          </a:xfrm>
          <a:prstGeom prst="rect">
            <a:avLst/>
          </a:prstGeom>
        </p:spPr>
      </p:pic>
      <p:sp>
        <p:nvSpPr>
          <p:cNvPr id="2" name="Title 1">
            <a:extLst>
              <a:ext uri="{FF2B5EF4-FFF2-40B4-BE49-F238E27FC236}">
                <a16:creationId xmlns:a16="http://schemas.microsoft.com/office/drawing/2014/main" id="{97119424-50B0-41BC-85EA-EC10CBC1BB66}"/>
              </a:ext>
            </a:extLst>
          </p:cNvPr>
          <p:cNvSpPr>
            <a:spLocks noGrp="1"/>
          </p:cNvSpPr>
          <p:nvPr>
            <p:ph type="ctrTitle"/>
          </p:nvPr>
        </p:nvSpPr>
        <p:spPr>
          <a:xfrm>
            <a:off x="1600200" y="4269282"/>
            <a:ext cx="8991600" cy="1264762"/>
          </a:xfrm>
          <a:ln>
            <a:solidFill>
              <a:srgbClr val="0070C0"/>
            </a:solidFill>
          </a:ln>
        </p:spPr>
        <p:txBody>
          <a:bodyPr>
            <a:normAutofit/>
          </a:bodyPr>
          <a:lstStyle/>
          <a:p>
            <a:r>
              <a:rPr lang="en-US" sz="3200" dirty="0">
                <a:solidFill>
                  <a:srgbClr val="0070C0"/>
                </a:solidFill>
              </a:rPr>
              <a:t>Work Ethic Award Program</a:t>
            </a:r>
          </a:p>
        </p:txBody>
      </p:sp>
    </p:spTree>
    <p:extLst>
      <p:ext uri="{BB962C8B-B14F-4D97-AF65-F5344CB8AC3E}">
        <p14:creationId xmlns:p14="http://schemas.microsoft.com/office/powerpoint/2010/main" val="2620840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E17F-CE43-4324-AD72-E6FE06354BEA}"/>
              </a:ext>
            </a:extLst>
          </p:cNvPr>
          <p:cNvSpPr>
            <a:spLocks noGrp="1"/>
          </p:cNvSpPr>
          <p:nvPr>
            <p:ph type="title"/>
          </p:nvPr>
        </p:nvSpPr>
        <p:spPr>
          <a:xfrm>
            <a:off x="804670" y="978776"/>
            <a:ext cx="3044953" cy="1174991"/>
          </a:xfrm>
        </p:spPr>
        <p:txBody>
          <a:bodyPr>
            <a:normAutofit/>
          </a:bodyPr>
          <a:lstStyle/>
          <a:p>
            <a:r>
              <a:rPr lang="en-US" sz="2000"/>
              <a:t>Why You Should Participate</a:t>
            </a:r>
          </a:p>
        </p:txBody>
      </p:sp>
      <p:sp>
        <p:nvSpPr>
          <p:cNvPr id="3" name="Content Placeholder 2">
            <a:extLst>
              <a:ext uri="{FF2B5EF4-FFF2-40B4-BE49-F238E27FC236}">
                <a16:creationId xmlns:a16="http://schemas.microsoft.com/office/drawing/2014/main" id="{4A8623F6-2776-4085-AAC9-4D678F299BDF}"/>
              </a:ext>
            </a:extLst>
          </p:cNvPr>
          <p:cNvSpPr>
            <a:spLocks noGrp="1"/>
          </p:cNvSpPr>
          <p:nvPr>
            <p:ph idx="1"/>
          </p:nvPr>
        </p:nvSpPr>
        <p:spPr>
          <a:xfrm>
            <a:off x="804670" y="2640692"/>
            <a:ext cx="3044952" cy="3255252"/>
          </a:xfrm>
        </p:spPr>
        <p:txBody>
          <a:bodyPr>
            <a:normAutofit/>
          </a:bodyPr>
          <a:lstStyle/>
          <a:p>
            <a:r>
              <a:rPr lang="en-US" sz="1600"/>
              <a:t>Helps build your future</a:t>
            </a:r>
          </a:p>
          <a:p>
            <a:pPr lvl="1"/>
            <a:r>
              <a:rPr lang="en-US"/>
              <a:t>Resume</a:t>
            </a:r>
          </a:p>
          <a:p>
            <a:pPr lvl="1"/>
            <a:r>
              <a:rPr lang="en-US"/>
              <a:t>College Application</a:t>
            </a:r>
          </a:p>
          <a:p>
            <a:pPr marL="0" indent="0">
              <a:buNone/>
            </a:pPr>
            <a:endParaRPr lang="en-US" sz="1600"/>
          </a:p>
          <a:p>
            <a:r>
              <a:rPr lang="en-US" sz="1600"/>
              <a:t>Recognized in regional media</a:t>
            </a:r>
          </a:p>
          <a:p>
            <a:endParaRPr lang="en-US" sz="1600"/>
          </a:p>
          <a:p>
            <a:r>
              <a:rPr lang="en-US" sz="1600"/>
              <a:t>Opportunity to win $500</a:t>
            </a:r>
          </a:p>
        </p:txBody>
      </p:sp>
      <p:pic>
        <p:nvPicPr>
          <p:cNvPr id="5" name="Picture 4" descr="A picture containing text&#10;&#10;Description automatically generated">
            <a:extLst>
              <a:ext uri="{FF2B5EF4-FFF2-40B4-BE49-F238E27FC236}">
                <a16:creationId xmlns:a16="http://schemas.microsoft.com/office/drawing/2014/main" id="{5F50378C-7E8E-4E04-BEA0-935DADFA1614}"/>
              </a:ext>
            </a:extLst>
          </p:cNvPr>
          <p:cNvPicPr>
            <a:picLocks noChangeAspect="1"/>
          </p:cNvPicPr>
          <p:nvPr/>
        </p:nvPicPr>
        <p:blipFill rotWithShape="1">
          <a:blip r:embed="rId2"/>
          <a:srcRect l="9321" r="24183" b="1"/>
          <a:stretch/>
        </p:blipFill>
        <p:spPr>
          <a:xfrm>
            <a:off x="4654296" y="10"/>
            <a:ext cx="7537704" cy="6857990"/>
          </a:xfrm>
          <a:prstGeom prst="rect">
            <a:avLst/>
          </a:prstGeom>
        </p:spPr>
      </p:pic>
    </p:spTree>
    <p:extLst>
      <p:ext uri="{BB962C8B-B14F-4D97-AF65-F5344CB8AC3E}">
        <p14:creationId xmlns:p14="http://schemas.microsoft.com/office/powerpoint/2010/main" val="2701266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E17F-CE43-4324-AD72-E6FE06354BEA}"/>
              </a:ext>
            </a:extLst>
          </p:cNvPr>
          <p:cNvSpPr>
            <a:spLocks noGrp="1"/>
          </p:cNvSpPr>
          <p:nvPr>
            <p:ph type="title"/>
          </p:nvPr>
        </p:nvSpPr>
        <p:spPr>
          <a:xfrm>
            <a:off x="2231136" y="964692"/>
            <a:ext cx="7729728" cy="1188720"/>
          </a:xfrm>
          <a:noFill/>
          <a:ln>
            <a:solidFill>
              <a:srgbClr val="0070C0"/>
            </a:solidFill>
          </a:ln>
        </p:spPr>
        <p:txBody>
          <a:bodyPr>
            <a:normAutofit/>
          </a:bodyPr>
          <a:lstStyle/>
          <a:p>
            <a:r>
              <a:rPr lang="en-US" dirty="0">
                <a:solidFill>
                  <a:srgbClr val="0070C0"/>
                </a:solidFill>
              </a:rPr>
              <a:t>Timeline of Important Dates</a:t>
            </a:r>
          </a:p>
        </p:txBody>
      </p:sp>
      <p:graphicFrame>
        <p:nvGraphicFramePr>
          <p:cNvPr id="20" name="Content Placeholder 2"/>
          <p:cNvGraphicFramePr>
            <a:graphicFrameLocks noGrp="1"/>
          </p:cNvGraphicFramePr>
          <p:nvPr>
            <p:ph idx="1"/>
            <p:extLst>
              <p:ext uri="{D42A27DB-BD31-4B8C-83A1-F6EECF244321}">
                <p14:modId xmlns:p14="http://schemas.microsoft.com/office/powerpoint/2010/main" val="1293022201"/>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8493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1AE17F-CE43-4324-AD72-E6FE06354BEA}"/>
              </a:ext>
            </a:extLst>
          </p:cNvPr>
          <p:cNvSpPr>
            <a:spLocks noGrp="1"/>
          </p:cNvSpPr>
          <p:nvPr>
            <p:ph type="title"/>
          </p:nvPr>
        </p:nvSpPr>
        <p:spPr>
          <a:xfrm>
            <a:off x="8181171" y="2681103"/>
            <a:ext cx="3363974" cy="1495794"/>
          </a:xfrm>
          <a:noFill/>
          <a:ln>
            <a:solidFill>
              <a:srgbClr val="FFFFFF"/>
            </a:solidFill>
          </a:ln>
        </p:spPr>
        <p:txBody>
          <a:bodyPr wrap="square">
            <a:normAutofit/>
          </a:bodyPr>
          <a:lstStyle/>
          <a:p>
            <a:r>
              <a:rPr lang="en-US" dirty="0">
                <a:solidFill>
                  <a:srgbClr val="FFFFFF"/>
                </a:solidFill>
              </a:rPr>
              <a:t>CONTACT US</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955538414"/>
              </p:ext>
            </p:extLst>
          </p:nvPr>
        </p:nvGraphicFramePr>
        <p:xfrm>
          <a:off x="-1399482" y="-1115069"/>
          <a:ext cx="10336668" cy="9088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2234D7D-33C5-46F1-8947-795EEA35DAD5}"/>
              </a:ext>
            </a:extLst>
          </p:cNvPr>
          <p:cNvSpPr txBox="1"/>
          <p:nvPr/>
        </p:nvSpPr>
        <p:spPr>
          <a:xfrm>
            <a:off x="3300924" y="1657171"/>
            <a:ext cx="2272287" cy="1200329"/>
          </a:xfrm>
          <a:prstGeom prst="rect">
            <a:avLst/>
          </a:prstGeom>
          <a:noFill/>
        </p:spPr>
        <p:txBody>
          <a:bodyPr wrap="square" rtlCol="0">
            <a:spAutoFit/>
          </a:bodyPr>
          <a:lstStyle/>
          <a:p>
            <a:pPr lvl="0" algn="ctr"/>
            <a:r>
              <a:rPr lang="en-US" sz="2400" dirty="0">
                <a:solidFill>
                  <a:schemeClr val="bg1"/>
                </a:solidFill>
              </a:rPr>
              <a:t>info@</a:t>
            </a:r>
          </a:p>
          <a:p>
            <a:pPr lvl="0" algn="ctr"/>
            <a:r>
              <a:rPr lang="en-US" sz="2400" dirty="0" err="1">
                <a:solidFill>
                  <a:schemeClr val="bg1"/>
                </a:solidFill>
              </a:rPr>
              <a:t>sekchamber</a:t>
            </a:r>
            <a:endParaRPr lang="en-US" sz="2400" dirty="0">
              <a:solidFill>
                <a:schemeClr val="bg1"/>
              </a:solidFill>
            </a:endParaRPr>
          </a:p>
          <a:p>
            <a:pPr lvl="0" algn="ctr"/>
            <a:r>
              <a:rPr lang="en-US" sz="2400" dirty="0">
                <a:solidFill>
                  <a:schemeClr val="bg1"/>
                </a:solidFill>
              </a:rPr>
              <a:t>.com</a:t>
            </a:r>
          </a:p>
        </p:txBody>
      </p:sp>
      <p:sp>
        <p:nvSpPr>
          <p:cNvPr id="4" name="TextBox 3">
            <a:extLst>
              <a:ext uri="{FF2B5EF4-FFF2-40B4-BE49-F238E27FC236}">
                <a16:creationId xmlns:a16="http://schemas.microsoft.com/office/drawing/2014/main" id="{BE5269EC-B031-4747-A0E5-F3E120B56D8F}"/>
              </a:ext>
            </a:extLst>
          </p:cNvPr>
          <p:cNvSpPr txBox="1"/>
          <p:nvPr/>
        </p:nvSpPr>
        <p:spPr>
          <a:xfrm>
            <a:off x="802737" y="1726996"/>
            <a:ext cx="1695450" cy="954107"/>
          </a:xfrm>
          <a:prstGeom prst="rect">
            <a:avLst/>
          </a:prstGeom>
          <a:noFill/>
        </p:spPr>
        <p:txBody>
          <a:bodyPr wrap="square" rtlCol="0">
            <a:spAutoFit/>
          </a:bodyPr>
          <a:lstStyle/>
          <a:p>
            <a:pPr lvl="0" algn="ctr"/>
            <a:r>
              <a:rPr lang="en-US" sz="2800" dirty="0">
                <a:solidFill>
                  <a:schemeClr val="bg1"/>
                </a:solidFill>
              </a:rPr>
              <a:t>(606)</a:t>
            </a:r>
          </a:p>
          <a:p>
            <a:pPr lvl="0" algn="ctr"/>
            <a:r>
              <a:rPr lang="en-US" sz="2800" dirty="0">
                <a:solidFill>
                  <a:schemeClr val="bg1"/>
                </a:solidFill>
              </a:rPr>
              <a:t>432-5504</a:t>
            </a:r>
          </a:p>
        </p:txBody>
      </p:sp>
      <p:sp>
        <p:nvSpPr>
          <p:cNvPr id="7" name="TextBox 6">
            <a:extLst>
              <a:ext uri="{FF2B5EF4-FFF2-40B4-BE49-F238E27FC236}">
                <a16:creationId xmlns:a16="http://schemas.microsoft.com/office/drawing/2014/main" id="{9C16D82B-25A3-461E-9092-FFEE89C04F21}"/>
              </a:ext>
            </a:extLst>
          </p:cNvPr>
          <p:cNvSpPr txBox="1"/>
          <p:nvPr/>
        </p:nvSpPr>
        <p:spPr>
          <a:xfrm>
            <a:off x="4632884" y="3807565"/>
            <a:ext cx="2257966" cy="1569660"/>
          </a:xfrm>
          <a:prstGeom prst="rect">
            <a:avLst/>
          </a:prstGeom>
          <a:noFill/>
        </p:spPr>
        <p:txBody>
          <a:bodyPr wrap="square" rtlCol="0">
            <a:spAutoFit/>
          </a:bodyPr>
          <a:lstStyle/>
          <a:p>
            <a:pPr lvl="0" algn="ctr"/>
            <a:r>
              <a:rPr lang="en-US" sz="2400" dirty="0">
                <a:solidFill>
                  <a:schemeClr val="bg1"/>
                </a:solidFill>
              </a:rPr>
              <a:t>178</a:t>
            </a:r>
          </a:p>
          <a:p>
            <a:pPr lvl="0" algn="ctr"/>
            <a:r>
              <a:rPr lang="en-US" sz="2400" dirty="0">
                <a:solidFill>
                  <a:schemeClr val="bg1"/>
                </a:solidFill>
              </a:rPr>
              <a:t>College Street</a:t>
            </a:r>
          </a:p>
          <a:p>
            <a:pPr lvl="0" algn="ctr"/>
            <a:r>
              <a:rPr lang="en-US" sz="2400" dirty="0">
                <a:solidFill>
                  <a:schemeClr val="bg1"/>
                </a:solidFill>
              </a:rPr>
              <a:t>Pikeville, KY 41501</a:t>
            </a:r>
          </a:p>
        </p:txBody>
      </p:sp>
      <p:sp>
        <p:nvSpPr>
          <p:cNvPr id="8" name="TextBox 7">
            <a:extLst>
              <a:ext uri="{FF2B5EF4-FFF2-40B4-BE49-F238E27FC236}">
                <a16:creationId xmlns:a16="http://schemas.microsoft.com/office/drawing/2014/main" id="{C7BBF037-5EB0-4DED-BB6C-D735FB7FBD1B}"/>
              </a:ext>
            </a:extLst>
          </p:cNvPr>
          <p:cNvSpPr txBox="1"/>
          <p:nvPr/>
        </p:nvSpPr>
        <p:spPr>
          <a:xfrm>
            <a:off x="1910626" y="4176897"/>
            <a:ext cx="2257964" cy="830997"/>
          </a:xfrm>
          <a:prstGeom prst="rect">
            <a:avLst/>
          </a:prstGeom>
          <a:noFill/>
        </p:spPr>
        <p:txBody>
          <a:bodyPr wrap="square" rtlCol="0">
            <a:spAutoFit/>
          </a:bodyPr>
          <a:lstStyle/>
          <a:p>
            <a:pPr lvl="0" algn="ctr"/>
            <a:r>
              <a:rPr lang="en-US" sz="2400" dirty="0">
                <a:solidFill>
                  <a:schemeClr val="bg1"/>
                </a:solidFill>
              </a:rPr>
              <a:t>facebook.com/</a:t>
            </a:r>
          </a:p>
          <a:p>
            <a:pPr lvl="0" algn="ctr"/>
            <a:r>
              <a:rPr lang="en-US" sz="2400" dirty="0" err="1">
                <a:solidFill>
                  <a:schemeClr val="bg1"/>
                </a:solidFill>
              </a:rPr>
              <a:t>sekchamber</a:t>
            </a:r>
            <a:endParaRPr lang="en-US" sz="2400" dirty="0">
              <a:solidFill>
                <a:schemeClr val="bg1"/>
              </a:solidFill>
            </a:endParaRPr>
          </a:p>
        </p:txBody>
      </p:sp>
    </p:spTree>
    <p:extLst>
      <p:ext uri="{BB962C8B-B14F-4D97-AF65-F5344CB8AC3E}">
        <p14:creationId xmlns:p14="http://schemas.microsoft.com/office/powerpoint/2010/main" val="1862868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6C8778-F45C-44E6-B363-0F654B7CFFCE}"/>
              </a:ext>
            </a:extLst>
          </p:cNvPr>
          <p:cNvSpPr>
            <a:spLocks noGrp="1"/>
          </p:cNvSpPr>
          <p:nvPr>
            <p:ph type="title"/>
          </p:nvPr>
        </p:nvSpPr>
        <p:spPr>
          <a:xfrm>
            <a:off x="312234" y="2404872"/>
            <a:ext cx="3537388" cy="1944104"/>
          </a:xfrm>
        </p:spPr>
        <p:txBody>
          <a:bodyPr vert="horz" lIns="274320" tIns="182880" rIns="274320" bIns="182880" rtlCol="0" anchor="ctr" anchorCtr="1">
            <a:normAutofit/>
          </a:bodyPr>
          <a:lstStyle/>
          <a:p>
            <a:r>
              <a:rPr lang="en-US" sz="2000" b="1" dirty="0"/>
              <a:t>sekchamber.com/work-ethic-award</a:t>
            </a:r>
          </a:p>
        </p:txBody>
      </p:sp>
      <p:pic>
        <p:nvPicPr>
          <p:cNvPr id="7" name="Picture 6" descr="A screenshot of a cell phone&#10;&#10;Description automatically generated">
            <a:extLst>
              <a:ext uri="{FF2B5EF4-FFF2-40B4-BE49-F238E27FC236}">
                <a16:creationId xmlns:a16="http://schemas.microsoft.com/office/drawing/2014/main" id="{8F6355AD-29D2-48C6-B481-649CA3DF9C37}"/>
              </a:ext>
            </a:extLst>
          </p:cNvPr>
          <p:cNvPicPr>
            <a:picLocks noChangeAspect="1"/>
          </p:cNvPicPr>
          <p:nvPr/>
        </p:nvPicPr>
        <p:blipFill>
          <a:blip r:embed="rId2"/>
          <a:stretch>
            <a:fillRect/>
          </a:stretch>
        </p:blipFill>
        <p:spPr>
          <a:xfrm>
            <a:off x="4048130" y="263070"/>
            <a:ext cx="8143870" cy="6331859"/>
          </a:xfrm>
          <a:prstGeom prst="rect">
            <a:avLst/>
          </a:prstGeom>
        </p:spPr>
      </p:pic>
    </p:spTree>
    <p:extLst>
      <p:ext uri="{BB962C8B-B14F-4D97-AF65-F5344CB8AC3E}">
        <p14:creationId xmlns:p14="http://schemas.microsoft.com/office/powerpoint/2010/main" val="544124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generated with very high confidence">
            <a:extLst>
              <a:ext uri="{FF2B5EF4-FFF2-40B4-BE49-F238E27FC236}">
                <a16:creationId xmlns:a16="http://schemas.microsoft.com/office/drawing/2014/main" id="{1B414D87-62AE-4401-B3D5-E13F18C093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61914" y="266027"/>
            <a:ext cx="4129986" cy="4129986"/>
          </a:xfrm>
          <a:prstGeom prst="rect">
            <a:avLst/>
          </a:prstGeom>
        </p:spPr>
      </p:pic>
      <p:pic>
        <p:nvPicPr>
          <p:cNvPr id="5" name="Picture 4">
            <a:extLst>
              <a:ext uri="{FF2B5EF4-FFF2-40B4-BE49-F238E27FC236}">
                <a16:creationId xmlns:a16="http://schemas.microsoft.com/office/drawing/2014/main" id="{6111BBC2-7CD5-4FAC-B10D-43CC0628B232}"/>
              </a:ext>
            </a:extLst>
          </p:cNvPr>
          <p:cNvPicPr>
            <a:picLocks noChangeAspect="1"/>
          </p:cNvPicPr>
          <p:nvPr/>
        </p:nvPicPr>
        <p:blipFill>
          <a:blip r:embed="rId3"/>
          <a:stretch>
            <a:fillRect/>
          </a:stretch>
        </p:blipFill>
        <p:spPr>
          <a:xfrm>
            <a:off x="942725" y="440780"/>
            <a:ext cx="5376464" cy="3387720"/>
          </a:xfrm>
          <a:prstGeom prst="rect">
            <a:avLst/>
          </a:prstGeom>
        </p:spPr>
      </p:pic>
      <p:sp>
        <p:nvSpPr>
          <p:cNvPr id="2" name="Title 1">
            <a:extLst>
              <a:ext uri="{FF2B5EF4-FFF2-40B4-BE49-F238E27FC236}">
                <a16:creationId xmlns:a16="http://schemas.microsoft.com/office/drawing/2014/main" id="{97119424-50B0-41BC-85EA-EC10CBC1BB66}"/>
              </a:ext>
            </a:extLst>
          </p:cNvPr>
          <p:cNvSpPr>
            <a:spLocks noGrp="1"/>
          </p:cNvSpPr>
          <p:nvPr>
            <p:ph type="ctrTitle"/>
          </p:nvPr>
        </p:nvSpPr>
        <p:spPr>
          <a:xfrm>
            <a:off x="1600200" y="4269282"/>
            <a:ext cx="8991600" cy="1264762"/>
          </a:xfrm>
          <a:ln>
            <a:solidFill>
              <a:srgbClr val="0070C0"/>
            </a:solidFill>
          </a:ln>
        </p:spPr>
        <p:txBody>
          <a:bodyPr>
            <a:normAutofit/>
          </a:bodyPr>
          <a:lstStyle/>
          <a:p>
            <a:r>
              <a:rPr lang="en-US" sz="3200" dirty="0">
                <a:solidFill>
                  <a:srgbClr val="0070C0"/>
                </a:solidFill>
              </a:rPr>
              <a:t>Work Ethic Award Program</a:t>
            </a:r>
          </a:p>
        </p:txBody>
      </p:sp>
    </p:spTree>
    <p:extLst>
      <p:ext uri="{BB962C8B-B14F-4D97-AF65-F5344CB8AC3E}">
        <p14:creationId xmlns:p14="http://schemas.microsoft.com/office/powerpoint/2010/main" val="787088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FF17E8-E87F-49B5-A346-67C1A8A0FF2A}"/>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26F15-8EA3-42B1-9760-BE8EE8280EBF}"/>
              </a:ext>
            </a:extLst>
          </p:cNvPr>
          <p:cNvSpPr>
            <a:spLocks noGrp="1"/>
          </p:cNvSpPr>
          <p:nvPr>
            <p:ph type="title"/>
          </p:nvPr>
        </p:nvSpPr>
        <p:spPr>
          <a:xfrm>
            <a:off x="804672" y="978776"/>
            <a:ext cx="4486656" cy="1174991"/>
          </a:xfrm>
          <a:noFill/>
          <a:ln>
            <a:solidFill>
              <a:srgbClr val="0070C0"/>
            </a:solidFill>
          </a:ln>
        </p:spPr>
        <p:txBody>
          <a:bodyPr>
            <a:normAutofit/>
          </a:bodyPr>
          <a:lstStyle/>
          <a:p>
            <a:r>
              <a:rPr lang="en-US" sz="2400" dirty="0">
                <a:solidFill>
                  <a:srgbClr val="0070C0"/>
                </a:solidFill>
              </a:rPr>
              <a:t>About the Chamber</a:t>
            </a:r>
          </a:p>
        </p:txBody>
      </p:sp>
      <p:pic>
        <p:nvPicPr>
          <p:cNvPr id="5" name="Picture 4">
            <a:extLst>
              <a:ext uri="{FF2B5EF4-FFF2-40B4-BE49-F238E27FC236}">
                <a16:creationId xmlns:a16="http://schemas.microsoft.com/office/drawing/2014/main" id="{05D2D6AA-FD30-4C21-8417-B2FE110D0B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84900" y="3101442"/>
            <a:ext cx="5891953" cy="3626382"/>
          </a:xfrm>
          <a:prstGeom prst="rect">
            <a:avLst/>
          </a:prstGeom>
        </p:spPr>
      </p:pic>
      <p:sp>
        <p:nvSpPr>
          <p:cNvPr id="3" name="Content Placeholder 2">
            <a:extLst>
              <a:ext uri="{FF2B5EF4-FFF2-40B4-BE49-F238E27FC236}">
                <a16:creationId xmlns:a16="http://schemas.microsoft.com/office/drawing/2014/main" id="{0D8E60D2-A82D-4328-B540-017166D992BA}"/>
              </a:ext>
            </a:extLst>
          </p:cNvPr>
          <p:cNvSpPr>
            <a:spLocks noGrp="1"/>
          </p:cNvSpPr>
          <p:nvPr>
            <p:ph idx="1"/>
          </p:nvPr>
        </p:nvSpPr>
        <p:spPr>
          <a:xfrm>
            <a:off x="804672" y="2640691"/>
            <a:ext cx="5291328" cy="4036333"/>
          </a:xfrm>
        </p:spPr>
        <p:txBody>
          <a:bodyPr>
            <a:normAutofit fontScale="92500" lnSpcReduction="10000"/>
          </a:bodyPr>
          <a:lstStyle/>
          <a:p>
            <a:r>
              <a:rPr lang="en-US" sz="3200" dirty="0"/>
              <a:t>Not-for-Profit Organization</a:t>
            </a:r>
          </a:p>
          <a:p>
            <a:endParaRPr lang="en-US" sz="3200" dirty="0"/>
          </a:p>
          <a:p>
            <a:r>
              <a:rPr lang="en-US" sz="3200" dirty="0"/>
              <a:t>Network of nearly 500 businesses located throughout Eastern Kentucky</a:t>
            </a:r>
          </a:p>
          <a:p>
            <a:endParaRPr lang="en-US" sz="3200" dirty="0"/>
          </a:p>
          <a:p>
            <a:r>
              <a:rPr lang="en-US" sz="3200" dirty="0"/>
              <a:t>Our goal is to help grow our communities and the economy</a:t>
            </a:r>
          </a:p>
        </p:txBody>
      </p:sp>
      <p:pic>
        <p:nvPicPr>
          <p:cNvPr id="7" name="Picture 6">
            <a:extLst>
              <a:ext uri="{FF2B5EF4-FFF2-40B4-BE49-F238E27FC236}">
                <a16:creationId xmlns:a16="http://schemas.microsoft.com/office/drawing/2014/main" id="{673329CB-A4F1-41F9-BA59-357A7758B1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857" b="5726"/>
          <a:stretch/>
        </p:blipFill>
        <p:spPr>
          <a:xfrm>
            <a:off x="6644308" y="208515"/>
            <a:ext cx="4999383" cy="2816727"/>
          </a:xfrm>
          <a:prstGeom prst="rect">
            <a:avLst/>
          </a:prstGeom>
          <a:solidFill>
            <a:schemeClr val="bg1"/>
          </a:solidFill>
        </p:spPr>
      </p:pic>
    </p:spTree>
    <p:extLst>
      <p:ext uri="{BB962C8B-B14F-4D97-AF65-F5344CB8AC3E}">
        <p14:creationId xmlns:p14="http://schemas.microsoft.com/office/powerpoint/2010/main" val="579041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close up of a logo&#10;&#10;Description generated with very high confidence">
            <a:extLst>
              <a:ext uri="{FF2B5EF4-FFF2-40B4-BE49-F238E27FC236}">
                <a16:creationId xmlns:a16="http://schemas.microsoft.com/office/drawing/2014/main" id="{B4B59311-9DBC-41D6-B78C-5F5BE45653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525" r="6723"/>
          <a:stretch/>
        </p:blipFill>
        <p:spPr>
          <a:xfrm>
            <a:off x="20" y="10"/>
            <a:ext cx="6086621" cy="6857990"/>
          </a:xfrm>
          <a:prstGeom prst="rect">
            <a:avLst/>
          </a:prstGeom>
          <a:solidFill>
            <a:schemeClr val="bg1"/>
          </a:solidFill>
        </p:spPr>
      </p:pic>
      <p:sp>
        <p:nvSpPr>
          <p:cNvPr id="2" name="Title 1">
            <a:extLst>
              <a:ext uri="{FF2B5EF4-FFF2-40B4-BE49-F238E27FC236}">
                <a16:creationId xmlns:a16="http://schemas.microsoft.com/office/drawing/2014/main" id="{4C62AA71-3278-4163-BF9D-10B835105CD7}"/>
              </a:ext>
            </a:extLst>
          </p:cNvPr>
          <p:cNvSpPr>
            <a:spLocks noGrp="1"/>
          </p:cNvSpPr>
          <p:nvPr>
            <p:ph type="title"/>
          </p:nvPr>
        </p:nvSpPr>
        <p:spPr>
          <a:xfrm>
            <a:off x="6900672" y="978776"/>
            <a:ext cx="4486656" cy="1174991"/>
          </a:xfrm>
          <a:noFill/>
          <a:ln>
            <a:solidFill>
              <a:srgbClr val="0070C0"/>
            </a:solidFill>
          </a:ln>
        </p:spPr>
        <p:txBody>
          <a:bodyPr>
            <a:normAutofit/>
          </a:bodyPr>
          <a:lstStyle/>
          <a:p>
            <a:r>
              <a:rPr lang="en-US" sz="2400" dirty="0">
                <a:solidFill>
                  <a:srgbClr val="0070C0"/>
                </a:solidFill>
              </a:rPr>
              <a:t>What is Work Ethic?</a:t>
            </a:r>
          </a:p>
        </p:txBody>
      </p:sp>
      <p:sp>
        <p:nvSpPr>
          <p:cNvPr id="3" name="Content Placeholder 2">
            <a:extLst>
              <a:ext uri="{FF2B5EF4-FFF2-40B4-BE49-F238E27FC236}">
                <a16:creationId xmlns:a16="http://schemas.microsoft.com/office/drawing/2014/main" id="{87FA0B20-7A83-430E-B497-246DDCAA5BD2}"/>
              </a:ext>
            </a:extLst>
          </p:cNvPr>
          <p:cNvSpPr>
            <a:spLocks noGrp="1"/>
          </p:cNvSpPr>
          <p:nvPr>
            <p:ph idx="1"/>
          </p:nvPr>
        </p:nvSpPr>
        <p:spPr>
          <a:xfrm>
            <a:off x="6900672" y="2640692"/>
            <a:ext cx="4997038" cy="3255252"/>
          </a:xfrm>
        </p:spPr>
        <p:txBody>
          <a:bodyPr>
            <a:normAutofit/>
          </a:bodyPr>
          <a:lstStyle/>
          <a:p>
            <a:pPr marL="0" indent="0">
              <a:buNone/>
            </a:pPr>
            <a:r>
              <a:rPr lang="en-US" sz="3200" b="1" dirty="0">
                <a:solidFill>
                  <a:srgbClr val="0070C0"/>
                </a:solidFill>
              </a:rPr>
              <a:t>Work Ethic</a:t>
            </a:r>
          </a:p>
          <a:p>
            <a:pPr marL="0" indent="0">
              <a:buNone/>
            </a:pPr>
            <a:r>
              <a:rPr lang="en-US" sz="4000" dirty="0"/>
              <a:t>The principle that hard work is intrinsically virtuous or worthy of reward.</a:t>
            </a:r>
          </a:p>
        </p:txBody>
      </p:sp>
    </p:spTree>
    <p:extLst>
      <p:ext uri="{BB962C8B-B14F-4D97-AF65-F5344CB8AC3E}">
        <p14:creationId xmlns:p14="http://schemas.microsoft.com/office/powerpoint/2010/main" val="1425393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A1A75-B92A-4450-9715-CDA370F2701A}"/>
              </a:ext>
            </a:extLst>
          </p:cNvPr>
          <p:cNvSpPr>
            <a:spLocks noGrp="1"/>
          </p:cNvSpPr>
          <p:nvPr>
            <p:ph type="title"/>
          </p:nvPr>
        </p:nvSpPr>
        <p:spPr>
          <a:xfrm>
            <a:off x="5173581" y="965200"/>
            <a:ext cx="6246894" cy="1187450"/>
          </a:xfrm>
          <a:noFill/>
          <a:ln>
            <a:solidFill>
              <a:srgbClr val="0070C0"/>
            </a:solidFill>
          </a:ln>
        </p:spPr>
        <p:txBody>
          <a:bodyPr>
            <a:normAutofit/>
          </a:bodyPr>
          <a:lstStyle/>
          <a:p>
            <a:r>
              <a:rPr lang="en-US" dirty="0">
                <a:solidFill>
                  <a:srgbClr val="0070C0"/>
                </a:solidFill>
              </a:rPr>
              <a:t>POURPOSE OF the</a:t>
            </a:r>
            <a:br>
              <a:rPr lang="en-US" dirty="0">
                <a:solidFill>
                  <a:srgbClr val="0070C0"/>
                </a:solidFill>
              </a:rPr>
            </a:br>
            <a:r>
              <a:rPr lang="en-US" dirty="0">
                <a:solidFill>
                  <a:srgbClr val="0070C0"/>
                </a:solidFill>
              </a:rPr>
              <a:t>WEA Program</a:t>
            </a:r>
          </a:p>
        </p:txBody>
      </p:sp>
      <p:sp>
        <p:nvSpPr>
          <p:cNvPr id="3" name="Content Placeholder 2">
            <a:extLst>
              <a:ext uri="{FF2B5EF4-FFF2-40B4-BE49-F238E27FC236}">
                <a16:creationId xmlns:a16="http://schemas.microsoft.com/office/drawing/2014/main" id="{5155E809-4435-4A5D-82DF-50FC005BCD75}"/>
              </a:ext>
            </a:extLst>
          </p:cNvPr>
          <p:cNvSpPr>
            <a:spLocks noGrp="1"/>
          </p:cNvSpPr>
          <p:nvPr>
            <p:ph idx="1"/>
          </p:nvPr>
        </p:nvSpPr>
        <p:spPr>
          <a:xfrm>
            <a:off x="5173580" y="2638044"/>
            <a:ext cx="6701588" cy="3101983"/>
          </a:xfrm>
        </p:spPr>
        <p:txBody>
          <a:bodyPr>
            <a:normAutofit/>
          </a:bodyPr>
          <a:lstStyle/>
          <a:p>
            <a:pPr marL="0" indent="0">
              <a:buNone/>
            </a:pPr>
            <a:r>
              <a:rPr lang="en-US" sz="4000" dirty="0"/>
              <a:t>To produce Eastern Kentucky graduates who are responsible, productive members of the community.</a:t>
            </a:r>
          </a:p>
        </p:txBody>
      </p:sp>
      <p:sp>
        <p:nvSpPr>
          <p:cNvPr id="22" name="Rectangle 21">
            <a:extLst>
              <a:ext uri="{FF2B5EF4-FFF2-40B4-BE49-F238E27FC236}">
                <a16:creationId xmlns:a16="http://schemas.microsoft.com/office/drawing/2014/main" id="{804AB419-A84F-4BBE-8E2A-C3C7A5930B62}"/>
              </a:ext>
            </a:extLst>
          </p:cNvPr>
          <p:cNvSpPr/>
          <p:nvPr/>
        </p:nvSpPr>
        <p:spPr>
          <a:xfrm>
            <a:off x="0" y="5740027"/>
            <a:ext cx="3857625" cy="11179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sign&#10;&#10;Description generated with very high confidence">
            <a:extLst>
              <a:ext uri="{FF2B5EF4-FFF2-40B4-BE49-F238E27FC236}">
                <a16:creationId xmlns:a16="http://schemas.microsoft.com/office/drawing/2014/main" id="{98511EF8-5EAD-40E8-A069-1B6F330D02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1039" y="5940042"/>
            <a:ext cx="1767773" cy="847353"/>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5F0161DA-71C4-4A85-B767-E894D689CE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0452" y="6187276"/>
            <a:ext cx="2092097" cy="622338"/>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A59E249C-FAB8-4DF6-81B8-16DC8DF74A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0386" y="5837511"/>
            <a:ext cx="943528" cy="943528"/>
          </a:xfrm>
          <a:prstGeom prst="rect">
            <a:avLst/>
          </a:prstGeom>
        </p:spPr>
      </p:pic>
      <p:pic>
        <p:nvPicPr>
          <p:cNvPr id="17" name="Picture 16" descr="A close up of a logo&#10;&#10;Description generated with very high confidence">
            <a:extLst>
              <a:ext uri="{FF2B5EF4-FFF2-40B4-BE49-F238E27FC236}">
                <a16:creationId xmlns:a16="http://schemas.microsoft.com/office/drawing/2014/main" id="{8ABBC3A6-1191-409B-8D08-092CF4DA28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79751" y="6139698"/>
            <a:ext cx="1880766" cy="615951"/>
          </a:xfrm>
          <a:prstGeom prst="rect">
            <a:avLst/>
          </a:prstGeom>
        </p:spPr>
      </p:pic>
      <p:pic>
        <p:nvPicPr>
          <p:cNvPr id="19" name="Picture 18" descr="A close up of a logo&#10;&#10;Description generated with very high confidence">
            <a:extLst>
              <a:ext uri="{FF2B5EF4-FFF2-40B4-BE49-F238E27FC236}">
                <a16:creationId xmlns:a16="http://schemas.microsoft.com/office/drawing/2014/main" id="{6F4E4EA0-5336-410C-8C2D-16DD4BDBC00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91404" y="6093143"/>
            <a:ext cx="1991868" cy="694252"/>
          </a:xfrm>
          <a:prstGeom prst="rect">
            <a:avLst/>
          </a:prstGeom>
        </p:spPr>
      </p:pic>
      <p:pic>
        <p:nvPicPr>
          <p:cNvPr id="5" name="Picture 4">
            <a:extLst>
              <a:ext uri="{FF2B5EF4-FFF2-40B4-BE49-F238E27FC236}">
                <a16:creationId xmlns:a16="http://schemas.microsoft.com/office/drawing/2014/main" id="{2D823FCA-38F7-48F2-81D1-DB30233C65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73641" y="6187276"/>
            <a:ext cx="2548800" cy="544661"/>
          </a:xfrm>
          <a:prstGeom prst="rect">
            <a:avLst/>
          </a:prstGeom>
        </p:spPr>
      </p:pic>
      <p:pic>
        <p:nvPicPr>
          <p:cNvPr id="7" name="Picture 6">
            <a:extLst>
              <a:ext uri="{FF2B5EF4-FFF2-40B4-BE49-F238E27FC236}">
                <a16:creationId xmlns:a16="http://schemas.microsoft.com/office/drawing/2014/main" id="{BE61B703-E306-4599-BA18-7DE74C609F6D}"/>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colorTemperature colorTemp="5000"/>
                    </a14:imgEffect>
                  </a14:imgLayer>
                </a14:imgProps>
              </a:ext>
              <a:ext uri="{28A0092B-C50C-407E-A947-70E740481C1C}">
                <a14:useLocalDpi xmlns:a14="http://schemas.microsoft.com/office/drawing/2010/main"/>
              </a:ext>
            </a:extLst>
          </a:blip>
          <a:srcRect/>
          <a:stretch/>
        </p:blipFill>
        <p:spPr>
          <a:xfrm>
            <a:off x="0" y="0"/>
            <a:ext cx="4197096" cy="5541264"/>
          </a:xfrm>
          <a:prstGeom prst="rect">
            <a:avLst/>
          </a:prstGeom>
        </p:spPr>
      </p:pic>
    </p:spTree>
    <p:extLst>
      <p:ext uri="{BB962C8B-B14F-4D97-AF65-F5344CB8AC3E}">
        <p14:creationId xmlns:p14="http://schemas.microsoft.com/office/powerpoint/2010/main" val="765270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descr="A picture containing motorcycle&#10;&#10;Description generated with very high confidence">
            <a:extLst>
              <a:ext uri="{FF2B5EF4-FFF2-40B4-BE49-F238E27FC236}">
                <a16:creationId xmlns:a16="http://schemas.microsoft.com/office/drawing/2014/main" id="{1DA25840-7DA4-401D-A7C3-3AB1A983018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800"/>
                    </a14:imgEffect>
                  </a14:imgLayer>
                </a14:imgProps>
              </a:ext>
              <a:ext uri="{28A0092B-C50C-407E-A947-70E740481C1C}">
                <a14:useLocalDpi xmlns:a14="http://schemas.microsoft.com/office/drawing/2010/main"/>
              </a:ext>
            </a:extLst>
          </a:blip>
          <a:srcRect/>
          <a:stretch/>
        </p:blipFill>
        <p:spPr>
          <a:xfrm>
            <a:off x="6096000" y="10"/>
            <a:ext cx="6096000" cy="6857990"/>
          </a:xfrm>
          <a:prstGeom prst="rect">
            <a:avLst/>
          </a:prstGeom>
        </p:spPr>
      </p:pic>
      <p:sp>
        <p:nvSpPr>
          <p:cNvPr id="2" name="Title 1">
            <a:extLst>
              <a:ext uri="{FF2B5EF4-FFF2-40B4-BE49-F238E27FC236}">
                <a16:creationId xmlns:a16="http://schemas.microsoft.com/office/drawing/2014/main" id="{09A1B7F5-C266-4CEA-8ECF-185F3582EC1D}"/>
              </a:ext>
            </a:extLst>
          </p:cNvPr>
          <p:cNvSpPr>
            <a:spLocks noGrp="1"/>
          </p:cNvSpPr>
          <p:nvPr>
            <p:ph type="title"/>
          </p:nvPr>
        </p:nvSpPr>
        <p:spPr>
          <a:xfrm>
            <a:off x="804672" y="978776"/>
            <a:ext cx="4486656" cy="1174991"/>
          </a:xfrm>
          <a:noFill/>
          <a:ln>
            <a:solidFill>
              <a:srgbClr val="0070C0"/>
            </a:solidFill>
          </a:ln>
        </p:spPr>
        <p:txBody>
          <a:bodyPr>
            <a:normAutofit/>
          </a:bodyPr>
          <a:lstStyle/>
          <a:p>
            <a:r>
              <a:rPr lang="en-US" sz="2400" dirty="0">
                <a:solidFill>
                  <a:srgbClr val="0070C0"/>
                </a:solidFill>
              </a:rPr>
              <a:t>About the</a:t>
            </a:r>
            <a:br>
              <a:rPr lang="en-US" sz="2400" dirty="0">
                <a:solidFill>
                  <a:srgbClr val="0070C0"/>
                </a:solidFill>
              </a:rPr>
            </a:br>
            <a:r>
              <a:rPr lang="en-US" sz="2400" dirty="0">
                <a:solidFill>
                  <a:srgbClr val="0070C0"/>
                </a:solidFill>
              </a:rPr>
              <a:t>WEA Program</a:t>
            </a:r>
          </a:p>
        </p:txBody>
      </p:sp>
      <p:sp>
        <p:nvSpPr>
          <p:cNvPr id="3" name="Content Placeholder 2">
            <a:extLst>
              <a:ext uri="{FF2B5EF4-FFF2-40B4-BE49-F238E27FC236}">
                <a16:creationId xmlns:a16="http://schemas.microsoft.com/office/drawing/2014/main" id="{B419377E-5FBB-445B-A13A-5E379C568D46}"/>
              </a:ext>
            </a:extLst>
          </p:cNvPr>
          <p:cNvSpPr>
            <a:spLocks noGrp="1"/>
          </p:cNvSpPr>
          <p:nvPr>
            <p:ph idx="1"/>
          </p:nvPr>
        </p:nvSpPr>
        <p:spPr>
          <a:xfrm>
            <a:off x="804672" y="2488292"/>
            <a:ext cx="5062728" cy="4103008"/>
          </a:xfrm>
        </p:spPr>
        <p:txBody>
          <a:bodyPr>
            <a:normAutofit lnSpcReduction="10000"/>
          </a:bodyPr>
          <a:lstStyle/>
          <a:p>
            <a:pPr>
              <a:lnSpc>
                <a:spcPct val="90000"/>
              </a:lnSpc>
            </a:pPr>
            <a:r>
              <a:rPr lang="en-US" sz="2000" dirty="0"/>
              <a:t>Eastern Kentucky seniors participate</a:t>
            </a:r>
          </a:p>
          <a:p>
            <a:pPr>
              <a:lnSpc>
                <a:spcPct val="90000"/>
              </a:lnSpc>
            </a:pPr>
            <a:endParaRPr lang="en-US" sz="2000" dirty="0"/>
          </a:p>
          <a:p>
            <a:pPr>
              <a:lnSpc>
                <a:spcPct val="90000"/>
              </a:lnSpc>
            </a:pPr>
            <a:r>
              <a:rPr lang="en-US" sz="2000" dirty="0"/>
              <a:t>Year long program, ending in March</a:t>
            </a:r>
          </a:p>
          <a:p>
            <a:pPr>
              <a:lnSpc>
                <a:spcPct val="90000"/>
              </a:lnSpc>
            </a:pPr>
            <a:endParaRPr lang="en-US" sz="2000" dirty="0"/>
          </a:p>
          <a:p>
            <a:pPr>
              <a:lnSpc>
                <a:spcPct val="90000"/>
              </a:lnSpc>
            </a:pPr>
            <a:r>
              <a:rPr lang="en-US" sz="2000" dirty="0"/>
              <a:t>Must meet a complete list of objective and subjective criteria to qualify</a:t>
            </a:r>
          </a:p>
          <a:p>
            <a:pPr>
              <a:lnSpc>
                <a:spcPct val="90000"/>
              </a:lnSpc>
            </a:pPr>
            <a:endParaRPr lang="en-US" sz="2000" dirty="0"/>
          </a:p>
          <a:p>
            <a:pPr>
              <a:lnSpc>
                <a:spcPct val="90000"/>
              </a:lnSpc>
            </a:pPr>
            <a:r>
              <a:rPr lang="en-US" sz="2000" dirty="0"/>
              <a:t>Upon completion you receive:</a:t>
            </a:r>
          </a:p>
          <a:p>
            <a:pPr lvl="1">
              <a:lnSpc>
                <a:spcPct val="90000"/>
              </a:lnSpc>
            </a:pPr>
            <a:r>
              <a:rPr lang="en-US" sz="1800" dirty="0"/>
              <a:t>WEA Certificate</a:t>
            </a:r>
          </a:p>
          <a:p>
            <a:pPr lvl="1">
              <a:lnSpc>
                <a:spcPct val="90000"/>
              </a:lnSpc>
            </a:pPr>
            <a:r>
              <a:rPr lang="en-US" sz="1800" dirty="0"/>
              <a:t>WEA Medallion</a:t>
            </a:r>
          </a:p>
          <a:p>
            <a:pPr lvl="1">
              <a:lnSpc>
                <a:spcPct val="90000"/>
              </a:lnSpc>
            </a:pPr>
            <a:r>
              <a:rPr lang="en-US" sz="1800" dirty="0"/>
              <a:t>Invitation to the WEA Reception</a:t>
            </a:r>
          </a:p>
        </p:txBody>
      </p:sp>
    </p:spTree>
    <p:extLst>
      <p:ext uri="{BB962C8B-B14F-4D97-AF65-F5344CB8AC3E}">
        <p14:creationId xmlns:p14="http://schemas.microsoft.com/office/powerpoint/2010/main" val="4059565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9"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7DF223-F598-445B-98DF-360CA242E9E6}"/>
              </a:ext>
            </a:extLst>
          </p:cNvPr>
          <p:cNvSpPr>
            <a:spLocks noGrp="1"/>
          </p:cNvSpPr>
          <p:nvPr>
            <p:ph type="title"/>
          </p:nvPr>
        </p:nvSpPr>
        <p:spPr>
          <a:xfrm>
            <a:off x="829781" y="2708804"/>
            <a:ext cx="3698803" cy="1440394"/>
          </a:xfrm>
          <a:noFill/>
          <a:ln>
            <a:solidFill>
              <a:schemeClr val="tx1"/>
            </a:solidFill>
          </a:ln>
        </p:spPr>
        <p:txBody>
          <a:bodyPr>
            <a:normAutofit/>
          </a:bodyPr>
          <a:lstStyle/>
          <a:p>
            <a:r>
              <a:rPr lang="en-US" sz="2400" dirty="0">
                <a:solidFill>
                  <a:schemeClr val="tx1"/>
                </a:solidFill>
              </a:rPr>
              <a:t>The Standards</a:t>
            </a:r>
          </a:p>
        </p:txBody>
      </p:sp>
      <p:sp>
        <p:nvSpPr>
          <p:cNvPr id="3" name="Content Placeholder 2">
            <a:extLst>
              <a:ext uri="{FF2B5EF4-FFF2-40B4-BE49-F238E27FC236}">
                <a16:creationId xmlns:a16="http://schemas.microsoft.com/office/drawing/2014/main" id="{93A75018-B496-4D2B-AEA9-95AFDC5CF7BB}"/>
              </a:ext>
            </a:extLst>
          </p:cNvPr>
          <p:cNvSpPr>
            <a:spLocks noGrp="1"/>
          </p:cNvSpPr>
          <p:nvPr>
            <p:ph idx="1"/>
          </p:nvPr>
        </p:nvSpPr>
        <p:spPr>
          <a:xfrm>
            <a:off x="6049182" y="802638"/>
            <a:ext cx="6142818" cy="5252722"/>
          </a:xfrm>
        </p:spPr>
        <p:txBody>
          <a:bodyPr anchor="ctr">
            <a:normAutofit/>
          </a:bodyPr>
          <a:lstStyle/>
          <a:p>
            <a:pPr marL="0" indent="0">
              <a:buNone/>
            </a:pPr>
            <a:r>
              <a:rPr lang="en-US" sz="3600" b="1" dirty="0">
                <a:solidFill>
                  <a:srgbClr val="0070C0"/>
                </a:solidFill>
              </a:rPr>
              <a:t>OBJECTIVE CRITERIA</a:t>
            </a:r>
            <a:endParaRPr lang="en-US" sz="3600" dirty="0">
              <a:solidFill>
                <a:srgbClr val="0070C0"/>
              </a:solidFill>
            </a:endParaRPr>
          </a:p>
          <a:p>
            <a:pPr marL="0" indent="0">
              <a:buNone/>
            </a:pPr>
            <a:r>
              <a:rPr lang="en-US" sz="3600" dirty="0">
                <a:solidFill>
                  <a:schemeClr val="bg1"/>
                </a:solidFill>
              </a:rPr>
              <a:t>Quantifiable.</a:t>
            </a:r>
          </a:p>
          <a:p>
            <a:pPr marL="0" indent="0">
              <a:buNone/>
            </a:pPr>
            <a:r>
              <a:rPr lang="en-US" sz="3600" dirty="0">
                <a:solidFill>
                  <a:schemeClr val="bg1"/>
                </a:solidFill>
              </a:rPr>
              <a:t>Based on verifiable facts.</a:t>
            </a:r>
          </a:p>
          <a:p>
            <a:endParaRPr lang="en-US" sz="3600" dirty="0">
              <a:solidFill>
                <a:schemeClr val="bg1"/>
              </a:solidFill>
            </a:endParaRPr>
          </a:p>
          <a:p>
            <a:pPr marL="0" indent="0">
              <a:buNone/>
            </a:pPr>
            <a:r>
              <a:rPr lang="en-US" sz="3600" b="1" dirty="0">
                <a:solidFill>
                  <a:srgbClr val="0070C0"/>
                </a:solidFill>
              </a:rPr>
              <a:t>SUBJECTIVE CRITERIA</a:t>
            </a:r>
            <a:endParaRPr lang="en-US" sz="3600" dirty="0">
              <a:solidFill>
                <a:srgbClr val="0070C0"/>
              </a:solidFill>
            </a:endParaRPr>
          </a:p>
          <a:p>
            <a:pPr marL="0" indent="0">
              <a:buNone/>
            </a:pPr>
            <a:r>
              <a:rPr lang="en-US" sz="3600" dirty="0">
                <a:solidFill>
                  <a:schemeClr val="bg1"/>
                </a:solidFill>
              </a:rPr>
              <a:t>Opinion.</a:t>
            </a:r>
          </a:p>
          <a:p>
            <a:pPr marL="0" indent="0">
              <a:buNone/>
            </a:pPr>
            <a:r>
              <a:rPr lang="en-US" sz="3600" dirty="0">
                <a:solidFill>
                  <a:schemeClr val="bg1"/>
                </a:solidFill>
              </a:rPr>
              <a:t>Based on others’ perceptions.</a:t>
            </a:r>
          </a:p>
        </p:txBody>
      </p:sp>
    </p:spTree>
    <p:extLst>
      <p:ext uri="{BB962C8B-B14F-4D97-AF65-F5344CB8AC3E}">
        <p14:creationId xmlns:p14="http://schemas.microsoft.com/office/powerpoint/2010/main" val="242256984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1AE17F-CE43-4324-AD72-E6FE06354BEA}"/>
              </a:ext>
            </a:extLst>
          </p:cNvPr>
          <p:cNvSpPr>
            <a:spLocks noGrp="1"/>
          </p:cNvSpPr>
          <p:nvPr>
            <p:ph type="title"/>
          </p:nvPr>
        </p:nvSpPr>
        <p:spPr>
          <a:xfrm>
            <a:off x="8181171" y="2681103"/>
            <a:ext cx="3363974" cy="1495794"/>
          </a:xfrm>
          <a:noFill/>
          <a:ln>
            <a:solidFill>
              <a:srgbClr val="FFFFFF"/>
            </a:solidFill>
          </a:ln>
        </p:spPr>
        <p:txBody>
          <a:bodyPr wrap="square">
            <a:normAutofit/>
          </a:bodyPr>
          <a:lstStyle/>
          <a:p>
            <a:r>
              <a:rPr lang="en-US" dirty="0">
                <a:solidFill>
                  <a:srgbClr val="FFFFFF"/>
                </a:solidFill>
              </a:rPr>
              <a:t>Objective Criteria</a:t>
            </a: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606046894"/>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AE1C32D-6D5B-4F94-AD95-15A27AF6E869}"/>
              </a:ext>
            </a:extLst>
          </p:cNvPr>
          <p:cNvSpPr txBox="1"/>
          <p:nvPr/>
        </p:nvSpPr>
        <p:spPr>
          <a:xfrm>
            <a:off x="7537702" y="5423338"/>
            <a:ext cx="4654297" cy="861774"/>
          </a:xfrm>
          <a:prstGeom prst="rect">
            <a:avLst/>
          </a:prstGeom>
          <a:noFill/>
        </p:spPr>
        <p:txBody>
          <a:bodyPr wrap="square" rtlCol="0">
            <a:spAutoFit/>
          </a:bodyPr>
          <a:lstStyle/>
          <a:p>
            <a:pPr algn="ctr"/>
            <a:r>
              <a:rPr lang="en-US" sz="3200" dirty="0">
                <a:solidFill>
                  <a:schemeClr val="bg1"/>
                </a:solidFill>
              </a:rPr>
              <a:t>PAGE 5</a:t>
            </a:r>
          </a:p>
          <a:p>
            <a:pPr algn="ctr"/>
            <a:r>
              <a:rPr lang="en-US" dirty="0">
                <a:solidFill>
                  <a:schemeClr val="bg1"/>
                </a:solidFill>
              </a:rPr>
              <a:t>WEA Application</a:t>
            </a:r>
          </a:p>
        </p:txBody>
      </p:sp>
    </p:spTree>
    <p:extLst>
      <p:ext uri="{BB962C8B-B14F-4D97-AF65-F5344CB8AC3E}">
        <p14:creationId xmlns:p14="http://schemas.microsoft.com/office/powerpoint/2010/main" val="4199338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2345531620"/>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4F62F07-F161-4E37-A62C-A5C052A5E918}"/>
              </a:ext>
            </a:extLst>
          </p:cNvPr>
          <p:cNvSpPr txBox="1"/>
          <p:nvPr/>
        </p:nvSpPr>
        <p:spPr>
          <a:xfrm>
            <a:off x="7537702" y="5423338"/>
            <a:ext cx="4654297" cy="861774"/>
          </a:xfrm>
          <a:prstGeom prst="rect">
            <a:avLst/>
          </a:prstGeom>
          <a:noFill/>
        </p:spPr>
        <p:txBody>
          <a:bodyPr wrap="square" rtlCol="0">
            <a:spAutoFit/>
          </a:bodyPr>
          <a:lstStyle/>
          <a:p>
            <a:pPr algn="ctr"/>
            <a:r>
              <a:rPr lang="en-US" sz="3200" dirty="0">
                <a:solidFill>
                  <a:schemeClr val="bg1"/>
                </a:solidFill>
              </a:rPr>
              <a:t>PAGE 6</a:t>
            </a:r>
          </a:p>
          <a:p>
            <a:pPr algn="ctr"/>
            <a:r>
              <a:rPr lang="en-US" dirty="0">
                <a:solidFill>
                  <a:schemeClr val="bg1"/>
                </a:solidFill>
              </a:rPr>
              <a:t>WEA Application</a:t>
            </a:r>
          </a:p>
        </p:txBody>
      </p:sp>
      <p:sp>
        <p:nvSpPr>
          <p:cNvPr id="11" name="Title 1">
            <a:extLst>
              <a:ext uri="{FF2B5EF4-FFF2-40B4-BE49-F238E27FC236}">
                <a16:creationId xmlns:a16="http://schemas.microsoft.com/office/drawing/2014/main" id="{B5DA1F96-BC96-4F55-89E5-59324C1DCF95}"/>
              </a:ext>
            </a:extLst>
          </p:cNvPr>
          <p:cNvSpPr>
            <a:spLocks noGrp="1"/>
          </p:cNvSpPr>
          <p:nvPr>
            <p:ph type="title"/>
          </p:nvPr>
        </p:nvSpPr>
        <p:spPr>
          <a:xfrm>
            <a:off x="8181171" y="2681103"/>
            <a:ext cx="3363974" cy="1495794"/>
          </a:xfrm>
          <a:noFill/>
          <a:ln>
            <a:solidFill>
              <a:srgbClr val="FFFFFF"/>
            </a:solidFill>
          </a:ln>
        </p:spPr>
        <p:txBody>
          <a:bodyPr wrap="square">
            <a:normAutofit/>
          </a:bodyPr>
          <a:lstStyle/>
          <a:p>
            <a:r>
              <a:rPr lang="en-US" dirty="0">
                <a:solidFill>
                  <a:srgbClr val="FFFFFF"/>
                </a:solidFill>
              </a:rPr>
              <a:t>SUBJECTIVE Criteria</a:t>
            </a:r>
          </a:p>
        </p:txBody>
      </p:sp>
    </p:spTree>
    <p:extLst>
      <p:ext uri="{BB962C8B-B14F-4D97-AF65-F5344CB8AC3E}">
        <p14:creationId xmlns:p14="http://schemas.microsoft.com/office/powerpoint/2010/main" val="1601858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motorcycle&#10;&#10;Description generated with very high confidence">
            <a:extLst>
              <a:ext uri="{FF2B5EF4-FFF2-40B4-BE49-F238E27FC236}">
                <a16:creationId xmlns:a16="http://schemas.microsoft.com/office/drawing/2014/main" id="{2439EDB2-3B19-4AD2-B574-D55E8BEC79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
            <a:ext cx="6096000" cy="6857990"/>
          </a:xfrm>
          <a:prstGeom prst="rect">
            <a:avLst/>
          </a:prstGeom>
        </p:spPr>
      </p:pic>
      <p:sp>
        <p:nvSpPr>
          <p:cNvPr id="2" name="Title 1">
            <a:extLst>
              <a:ext uri="{FF2B5EF4-FFF2-40B4-BE49-F238E27FC236}">
                <a16:creationId xmlns:a16="http://schemas.microsoft.com/office/drawing/2014/main" id="{941AE17F-CE43-4324-AD72-E6FE06354BEA}"/>
              </a:ext>
            </a:extLst>
          </p:cNvPr>
          <p:cNvSpPr>
            <a:spLocks noGrp="1"/>
          </p:cNvSpPr>
          <p:nvPr>
            <p:ph type="title"/>
          </p:nvPr>
        </p:nvSpPr>
        <p:spPr>
          <a:xfrm>
            <a:off x="7110222" y="854951"/>
            <a:ext cx="4486656" cy="1174991"/>
          </a:xfrm>
          <a:noFill/>
          <a:ln>
            <a:solidFill>
              <a:srgbClr val="0070C0"/>
            </a:solidFill>
          </a:ln>
        </p:spPr>
        <p:txBody>
          <a:bodyPr>
            <a:normAutofit/>
          </a:bodyPr>
          <a:lstStyle/>
          <a:p>
            <a:r>
              <a:rPr lang="en-US" sz="2400" dirty="0">
                <a:solidFill>
                  <a:srgbClr val="0070C0"/>
                </a:solidFill>
              </a:rPr>
              <a:t>The Scoring</a:t>
            </a:r>
          </a:p>
        </p:txBody>
      </p:sp>
      <p:sp>
        <p:nvSpPr>
          <p:cNvPr id="3" name="Content Placeholder 2">
            <a:extLst>
              <a:ext uri="{FF2B5EF4-FFF2-40B4-BE49-F238E27FC236}">
                <a16:creationId xmlns:a16="http://schemas.microsoft.com/office/drawing/2014/main" id="{4A8623F6-2776-4085-AAC9-4D678F299BDF}"/>
              </a:ext>
            </a:extLst>
          </p:cNvPr>
          <p:cNvSpPr>
            <a:spLocks noGrp="1"/>
          </p:cNvSpPr>
          <p:nvPr>
            <p:ph idx="1"/>
          </p:nvPr>
        </p:nvSpPr>
        <p:spPr>
          <a:xfrm>
            <a:off x="7110221" y="2516867"/>
            <a:ext cx="4843653" cy="4141108"/>
          </a:xfrm>
        </p:spPr>
        <p:txBody>
          <a:bodyPr>
            <a:normAutofit fontScale="92500" lnSpcReduction="10000"/>
          </a:bodyPr>
          <a:lstStyle/>
          <a:p>
            <a:pPr>
              <a:lnSpc>
                <a:spcPct val="90000"/>
              </a:lnSpc>
            </a:pPr>
            <a:r>
              <a:rPr lang="en-US" sz="2000" dirty="0"/>
              <a:t>For most criterion, you can earn 0-2 points</a:t>
            </a:r>
          </a:p>
          <a:p>
            <a:pPr>
              <a:lnSpc>
                <a:spcPct val="90000"/>
              </a:lnSpc>
            </a:pPr>
            <a:endParaRPr lang="en-US" sz="2000" dirty="0"/>
          </a:p>
          <a:p>
            <a:pPr>
              <a:lnSpc>
                <a:spcPct val="90000"/>
              </a:lnSpc>
            </a:pPr>
            <a:r>
              <a:rPr lang="en-US" sz="2000" dirty="0"/>
              <a:t>A maximum score of </a:t>
            </a:r>
            <a:r>
              <a:rPr lang="en-US" sz="2000" b="1" kern="1200" dirty="0">
                <a:latin typeface="+mn-lt"/>
                <a:ea typeface="+mn-ea"/>
                <a:cs typeface="+mn-cs"/>
              </a:rPr>
              <a:t>22</a:t>
            </a:r>
            <a:r>
              <a:rPr lang="en-US" sz="2000" dirty="0"/>
              <a:t> points is possible</a:t>
            </a:r>
          </a:p>
          <a:p>
            <a:pPr>
              <a:lnSpc>
                <a:spcPct val="90000"/>
              </a:lnSpc>
            </a:pPr>
            <a:endParaRPr lang="en-US" sz="2000" dirty="0"/>
          </a:p>
          <a:p>
            <a:pPr>
              <a:lnSpc>
                <a:spcPct val="90000"/>
              </a:lnSpc>
            </a:pPr>
            <a:r>
              <a:rPr lang="en-US" sz="2000" dirty="0"/>
              <a:t>You must earn at least </a:t>
            </a:r>
            <a:r>
              <a:rPr lang="en-US" sz="2000" b="1" kern="1200" dirty="0">
                <a:latin typeface="+mn-lt"/>
                <a:ea typeface="+mn-ea"/>
                <a:cs typeface="+mn-cs"/>
              </a:rPr>
              <a:t>1</a:t>
            </a:r>
            <a:r>
              <a:rPr lang="en-US" sz="2000" dirty="0"/>
              <a:t> point in each category</a:t>
            </a:r>
          </a:p>
          <a:p>
            <a:pPr>
              <a:lnSpc>
                <a:spcPct val="90000"/>
              </a:lnSpc>
            </a:pPr>
            <a:endParaRPr lang="en-US" sz="2000" dirty="0"/>
          </a:p>
          <a:p>
            <a:pPr>
              <a:lnSpc>
                <a:spcPct val="90000"/>
              </a:lnSpc>
            </a:pPr>
            <a:r>
              <a:rPr lang="en-US" sz="2000" dirty="0"/>
              <a:t>You must earn at least </a:t>
            </a:r>
            <a:r>
              <a:rPr lang="en-US" sz="2000" b="1" kern="1200" dirty="0">
                <a:latin typeface="+mn-lt"/>
                <a:ea typeface="+mn-ea"/>
                <a:cs typeface="+mn-cs"/>
              </a:rPr>
              <a:t>16</a:t>
            </a:r>
            <a:r>
              <a:rPr lang="en-US" sz="2000" dirty="0"/>
              <a:t> points total to qualify</a:t>
            </a:r>
          </a:p>
          <a:p>
            <a:pPr>
              <a:lnSpc>
                <a:spcPct val="90000"/>
              </a:lnSpc>
            </a:pPr>
            <a:endParaRPr lang="en-US" sz="2000" dirty="0"/>
          </a:p>
          <a:p>
            <a:pPr>
              <a:lnSpc>
                <a:spcPct val="90000"/>
              </a:lnSpc>
            </a:pPr>
            <a:r>
              <a:rPr lang="en-US" sz="2000" dirty="0"/>
              <a:t>Your teachers and counselor will award your points</a:t>
            </a:r>
          </a:p>
        </p:txBody>
      </p:sp>
    </p:spTree>
    <p:extLst>
      <p:ext uri="{BB962C8B-B14F-4D97-AF65-F5344CB8AC3E}">
        <p14:creationId xmlns:p14="http://schemas.microsoft.com/office/powerpoint/2010/main" val="2888642192"/>
      </p:ext>
    </p:extLst>
  </p:cSld>
  <p:clrMapOvr>
    <a:masterClrMapping/>
  </p:clrMapOvr>
</p:sld>
</file>

<file path=ppt/theme/theme1.xml><?xml version="1.0" encoding="utf-8"?>
<a:theme xmlns:a="http://schemas.openxmlformats.org/drawingml/2006/main" name="Parcel">
  <a:themeElements>
    <a:clrScheme name="Custom 1">
      <a:dk1>
        <a:sysClr val="windowText" lastClr="000000"/>
      </a:dk1>
      <a:lt1>
        <a:sysClr val="window" lastClr="FFFFFF"/>
      </a:lt1>
      <a:dk2>
        <a:srgbClr val="335B74"/>
      </a:dk2>
      <a:lt2>
        <a:srgbClr val="DFE3E5"/>
      </a:lt2>
      <a:accent1>
        <a:srgbClr val="1CADE4"/>
      </a:accent1>
      <a:accent2>
        <a:srgbClr val="0070C0"/>
      </a:accent2>
      <a:accent3>
        <a:srgbClr val="27CED7"/>
      </a:accent3>
      <a:accent4>
        <a:srgbClr val="42BA97"/>
      </a:accent4>
      <a:accent5>
        <a:srgbClr val="3E8853"/>
      </a:accent5>
      <a:accent6>
        <a:srgbClr val="62A39F"/>
      </a:accent6>
      <a:hlink>
        <a:srgbClr val="6EAC1C"/>
      </a:hlink>
      <a:folHlink>
        <a:srgbClr val="B26B0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otalTime>177</TotalTime>
  <Words>298</Words>
  <Application>Microsoft Office PowerPoint</Application>
  <PresentationFormat>Widescreen</PresentationFormat>
  <Paragraphs>97</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Gill Sans MT</vt:lpstr>
      <vt:lpstr>Parcel</vt:lpstr>
      <vt:lpstr>Work Ethic Award Program</vt:lpstr>
      <vt:lpstr>About the Chamber</vt:lpstr>
      <vt:lpstr>What is Work Ethic?</vt:lpstr>
      <vt:lpstr>POURPOSE OF the WEA Program</vt:lpstr>
      <vt:lpstr>About the WEA Program</vt:lpstr>
      <vt:lpstr>The Standards</vt:lpstr>
      <vt:lpstr>Objective Criteria</vt:lpstr>
      <vt:lpstr>SUBJECTIVE Criteria</vt:lpstr>
      <vt:lpstr>The Scoring</vt:lpstr>
      <vt:lpstr>Why You Should Participate</vt:lpstr>
      <vt:lpstr>Timeline of Important Dates</vt:lpstr>
      <vt:lpstr>CONTACT US</vt:lpstr>
      <vt:lpstr>sekchamber.com/work-ethic-award</vt:lpstr>
      <vt:lpstr>Work Ethic Award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Ethic Award Program</dc:title>
  <dc:creator>Jordan Gibson</dc:creator>
  <cp:lastModifiedBy>Tiffany Coleman</cp:lastModifiedBy>
  <cp:revision>6</cp:revision>
  <dcterms:created xsi:type="dcterms:W3CDTF">2019-10-01T19:41:58Z</dcterms:created>
  <dcterms:modified xsi:type="dcterms:W3CDTF">2023-08-17T15:00:46Z</dcterms:modified>
</cp:coreProperties>
</file>