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663" r:id="rId3"/>
    <p:sldId id="674" r:id="rId4"/>
    <p:sldId id="675" r:id="rId5"/>
    <p:sldId id="676" r:id="rId6"/>
    <p:sldId id="685" r:id="rId7"/>
    <p:sldId id="694" r:id="rId8"/>
    <p:sldId id="677" r:id="rId9"/>
    <p:sldId id="678" r:id="rId10"/>
    <p:sldId id="686" r:id="rId11"/>
    <p:sldId id="679" r:id="rId12"/>
    <p:sldId id="680" r:id="rId13"/>
    <p:sldId id="505" r:id="rId14"/>
    <p:sldId id="688" r:id="rId15"/>
    <p:sldId id="689" r:id="rId16"/>
    <p:sldId id="684" r:id="rId17"/>
    <p:sldId id="690" r:id="rId18"/>
    <p:sldId id="691" r:id="rId19"/>
    <p:sldId id="692" r:id="rId20"/>
    <p:sldId id="69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B9C7"/>
    <a:srgbClr val="D00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860" autoAdjust="0"/>
  </p:normalViewPr>
  <p:slideViewPr>
    <p:cSldViewPr>
      <p:cViewPr varScale="1">
        <p:scale>
          <a:sx n="81" d="100"/>
          <a:sy n="81" d="100"/>
        </p:scale>
        <p:origin x="15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ccord\AppData\Local\Microsoft\Windows\INetCache\Content.Outlook\19TEGKHM\Komen%20-%20Growth%20Plan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ccord\AppData\Local\Microsoft\Windows\INetCache\Content.Outlook\19TEGKHM\Komen%20-%20Growth%20Plan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Sheet1!$M$21</c:f>
              <c:strCache>
                <c:ptCount val="1"/>
                <c:pt idx="0">
                  <c:v>Core Donors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Sheet1!$N$20:$R$20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Sheet1!$N$21:$R$21</c:f>
              <c:numCache>
                <c:formatCode>General</c:formatCode>
                <c:ptCount val="5"/>
                <c:pt idx="0">
                  <c:v>3260</c:v>
                </c:pt>
                <c:pt idx="1">
                  <c:v>3483</c:v>
                </c:pt>
                <c:pt idx="2">
                  <c:v>3472</c:v>
                </c:pt>
                <c:pt idx="3">
                  <c:v>3569</c:v>
                </c:pt>
                <c:pt idx="4">
                  <c:v>4408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E-4128-9463-2A799F55F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055176"/>
        <c:axId val="778378992"/>
      </c:barChart>
      <c:lineChart>
        <c:grouping val="standard"/>
        <c:varyColors val="0"/>
        <c:ser>
          <c:idx val="1"/>
          <c:order val="1"/>
          <c:tx>
            <c:strRef>
              <c:f>Sheet1!$M$22</c:f>
              <c:strCache>
                <c:ptCount val="1"/>
                <c:pt idx="0">
                  <c:v>Total Revenue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Sheet1!$N$20:$R$20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Sheet1!$N$22:$R$22</c:f>
              <c:numCache>
                <c:formatCode>"$"#,##0</c:formatCode>
                <c:ptCount val="5"/>
                <c:pt idx="0">
                  <c:v>2923872</c:v>
                </c:pt>
                <c:pt idx="1">
                  <c:v>3064683</c:v>
                </c:pt>
                <c:pt idx="2">
                  <c:v>2995943</c:v>
                </c:pt>
                <c:pt idx="3">
                  <c:v>3420197</c:v>
                </c:pt>
                <c:pt idx="4">
                  <c:v>3919329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E-4128-9463-2A799F55F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476520"/>
        <c:axId val="877476192"/>
      </c:lineChart>
      <c:catAx>
        <c:axId val="7790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378992"/>
        <c:crosses val="autoZero"/>
        <c:auto val="1"/>
        <c:lblAlgn val="ctr"/>
        <c:lblOffset val="100"/>
        <c:noMultiLvlLbl val="0"/>
      </c:catAx>
      <c:valAx>
        <c:axId val="77837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055176"/>
        <c:crosses val="autoZero"/>
        <c:crossBetween val="between"/>
      </c:valAx>
      <c:valAx>
        <c:axId val="877476192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476520"/>
        <c:crosses val="max"/>
        <c:crossBetween val="between"/>
      </c:valAx>
      <c:catAx>
        <c:axId val="877476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7476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'[1]Direct Resp - FYTD'!$B$109</c:f>
              <c:strCache>
                <c:ptCount val="1"/>
                <c:pt idx="0">
                  <c:v>Donors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'[1]Direct Resp - FYTD'!$C$108:$G$108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'[1]Direct Resp - FYTD'!$C$109:$G$109</c:f>
              <c:numCache>
                <c:formatCode>General</c:formatCode>
                <c:ptCount val="5"/>
                <c:pt idx="0">
                  <c:v>2007</c:v>
                </c:pt>
                <c:pt idx="1">
                  <c:v>2055</c:v>
                </c:pt>
                <c:pt idx="2">
                  <c:v>2452</c:v>
                </c:pt>
                <c:pt idx="3">
                  <c:v>2853</c:v>
                </c:pt>
                <c:pt idx="4">
                  <c:v>3371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F-4788-BE75-86E0FE3F5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719848"/>
        <c:axId val="689720176"/>
      </c:barChart>
      <c:lineChart>
        <c:grouping val="standard"/>
        <c:varyColors val="0"/>
        <c:ser>
          <c:idx val="1"/>
          <c:order val="1"/>
          <c:tx>
            <c:strRef>
              <c:f>'[1]Direct Resp - FYTD'!$B$110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'[1]Direct Resp - FYTD'!$C$108:$G$108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'[1]Direct Resp - FYTD'!$C$110:$G$110</c:f>
              <c:numCache>
                <c:formatCode>General</c:formatCode>
                <c:ptCount val="5"/>
                <c:pt idx="0">
                  <c:v>1517028</c:v>
                </c:pt>
                <c:pt idx="1">
                  <c:v>1466829</c:v>
                </c:pt>
                <c:pt idx="2">
                  <c:v>1498914</c:v>
                </c:pt>
                <c:pt idx="3">
                  <c:v>1811525</c:v>
                </c:pt>
                <c:pt idx="4">
                  <c:v>2446583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BF-4788-BE75-86E0FE3F5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884848"/>
        <c:axId val="706884520"/>
      </c:lineChart>
      <c:catAx>
        <c:axId val="68971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20176"/>
        <c:crosses val="autoZero"/>
        <c:auto val="1"/>
        <c:lblAlgn val="ctr"/>
        <c:lblOffset val="100"/>
        <c:noMultiLvlLbl val="0"/>
      </c:catAx>
      <c:valAx>
        <c:axId val="68972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19848"/>
        <c:crosses val="autoZero"/>
        <c:crossBetween val="between"/>
      </c:valAx>
      <c:valAx>
        <c:axId val="7068845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884848"/>
        <c:crosses val="max"/>
        <c:crossBetween val="between"/>
      </c:valAx>
      <c:catAx>
        <c:axId val="706884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6884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Donors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Charts_DR!$A$5</c:f>
              <c:strCache>
                <c:ptCount val="1"/>
                <c:pt idx="0">
                  <c:v>New Donors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Charts_DR!$B$4:$F$4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Charts_DR!$B$5:$F$5</c:f>
              <c:numCache>
                <c:formatCode>#,##0</c:formatCode>
                <c:ptCount val="5"/>
                <c:pt idx="0">
                  <c:v>5161</c:v>
                </c:pt>
                <c:pt idx="1">
                  <c:v>4383</c:v>
                </c:pt>
                <c:pt idx="2">
                  <c:v>3799</c:v>
                </c:pt>
                <c:pt idx="3">
                  <c:v>3148</c:v>
                </c:pt>
                <c:pt idx="4">
                  <c:v>6557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CCF-B2C5-3CD39D7FD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912448"/>
        <c:axId val="429912776"/>
      </c:barChart>
      <c:lineChart>
        <c:grouping val="standard"/>
        <c:varyColors val="0"/>
        <c:ser>
          <c:idx val="1"/>
          <c:order val="1"/>
          <c:tx>
            <c:strRef>
              <c:f>Charts_DR!$A$6</c:f>
              <c:strCache>
                <c:ptCount val="1"/>
                <c:pt idx="0">
                  <c:v>% 2nd Gift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Charts_DR!$B$4:$F$4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Charts_DR!$B$6:$F$6</c:f>
              <c:numCache>
                <c:formatCode>0.00%</c:formatCode>
                <c:ptCount val="5"/>
                <c:pt idx="0">
                  <c:v>9.06801007556675E-2</c:v>
                </c:pt>
                <c:pt idx="1">
                  <c:v>8.3960757472051104E-2</c:v>
                </c:pt>
                <c:pt idx="2">
                  <c:v>9.1866280600157932E-2</c:v>
                </c:pt>
                <c:pt idx="3">
                  <c:v>7.27445997458704E-2</c:v>
                </c:pt>
                <c:pt idx="4">
                  <c:v>0.12993747140460576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A-4CCF-B2C5-3CD39D7FD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701048"/>
        <c:axId val="474705968"/>
      </c:lineChart>
      <c:catAx>
        <c:axId val="4299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912776"/>
        <c:crosses val="autoZero"/>
        <c:auto val="1"/>
        <c:lblAlgn val="ctr"/>
        <c:lblOffset val="100"/>
        <c:noMultiLvlLbl val="0"/>
      </c:catAx>
      <c:valAx>
        <c:axId val="42991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912448"/>
        <c:crosses val="autoZero"/>
        <c:crossBetween val="between"/>
      </c:valAx>
      <c:valAx>
        <c:axId val="47470596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01048"/>
        <c:crosses val="max"/>
        <c:crossBetween val="between"/>
      </c:valAx>
      <c:catAx>
        <c:axId val="474701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705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D7648-15A7-41FD-BE33-FD476F51D82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AB1D4C4-7569-4916-B241-110D8018A811}">
      <dgm:prSet custT="1"/>
      <dgm:spPr/>
      <dgm:t>
        <a:bodyPr/>
        <a:lstStyle/>
        <a:p>
          <a:pPr>
            <a:defRPr b="1"/>
          </a:pPr>
          <a:r>
            <a:rPr lang="en-US" sz="800" b="0">
              <a:latin typeface="+mj-lt"/>
            </a:rPr>
            <a:t>Multiple methods	</a:t>
          </a:r>
        </a:p>
      </dgm:t>
    </dgm:pt>
    <dgm:pt modelId="{BD98E110-9CF0-4F7E-BB05-93EE83A00AA3}" type="parTrans" cxnId="{B539C64E-F7D5-46D2-A00F-F9C8EF0ED9D4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0D6ABFEF-E1D5-4734-9937-964CF9D995D3}" type="sibTrans" cxnId="{B539C64E-F7D5-46D2-A00F-F9C8EF0ED9D4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7EB7E62F-1402-40D4-BFBF-76328BEB611C}">
      <dgm:prSet custT="1"/>
      <dgm:spPr/>
      <dgm:t>
        <a:bodyPr/>
        <a:lstStyle/>
        <a:p>
          <a:r>
            <a:rPr lang="en-US" sz="800" b="0">
              <a:latin typeface="+mj-lt"/>
            </a:rPr>
            <a:t>SQL, COBOL, Alteryx, CSV, Excel, SAS</a:t>
          </a:r>
        </a:p>
      </dgm:t>
    </dgm:pt>
    <dgm:pt modelId="{4FCC5BF6-3860-47BC-B9DC-5EB5DD6E32F6}" type="parTrans" cxnId="{492DA60D-FE2B-40B1-980C-D56F357BB45B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F2D2322D-5E01-406F-B4CB-E2F5A1AFDC57}" type="sibTrans" cxnId="{492DA60D-FE2B-40B1-980C-D56F357BB45B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CFFC8704-7646-47C9-AF36-AC64A1918671}">
      <dgm:prSet custT="1"/>
      <dgm:spPr/>
      <dgm:t>
        <a:bodyPr/>
        <a:lstStyle/>
        <a:p>
          <a:pPr>
            <a:defRPr b="1"/>
          </a:pPr>
          <a:r>
            <a:rPr lang="en-US" sz="800" b="0">
              <a:latin typeface="+mj-lt"/>
            </a:rPr>
            <a:t>Various levels of documentation</a:t>
          </a:r>
        </a:p>
      </dgm:t>
    </dgm:pt>
    <dgm:pt modelId="{503FF0C6-494D-4BE0-842A-D61978C45EE4}" type="parTrans" cxnId="{32C8C114-3C82-4A79-A911-077D6F46AF91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53822992-46E2-4C1F-BA93-C5C91E73E5E5}" type="sibTrans" cxnId="{32C8C114-3C82-4A79-A911-077D6F46AF91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226C7118-BF20-4FD7-B0A8-C32422683E54}">
      <dgm:prSet custT="1"/>
      <dgm:spPr/>
      <dgm:t>
        <a:bodyPr/>
        <a:lstStyle/>
        <a:p>
          <a:pPr>
            <a:defRPr b="1"/>
          </a:pPr>
          <a:r>
            <a:rPr lang="en-US" sz="800" b="0">
              <a:latin typeface="+mj-lt"/>
            </a:rPr>
            <a:t>Various levels of quality control</a:t>
          </a:r>
        </a:p>
      </dgm:t>
    </dgm:pt>
    <dgm:pt modelId="{05BA0BC8-1BDD-46D9-BA91-37EC24032C09}" type="parTrans" cxnId="{4149C525-65D5-4C77-9556-F915180B3D0D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21A1F281-C9CF-47ED-8B7F-C9609D3FFF28}" type="sibTrans" cxnId="{4149C525-65D5-4C77-9556-F915180B3D0D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486855C1-EFBF-47B7-BE40-C35B24CF74D0}">
      <dgm:prSet custT="1"/>
      <dgm:spPr/>
      <dgm:t>
        <a:bodyPr/>
        <a:lstStyle/>
        <a:p>
          <a:pPr>
            <a:defRPr b="1"/>
          </a:pPr>
          <a:r>
            <a:rPr lang="en-US" sz="800" b="0">
              <a:latin typeface="+mj-lt"/>
            </a:rPr>
            <a:t>Lack of change management</a:t>
          </a:r>
        </a:p>
      </dgm:t>
    </dgm:pt>
    <dgm:pt modelId="{BBA89B7B-1AA5-4CBB-ACED-11B744D7536E}" type="parTrans" cxnId="{61283AAD-2140-46E6-AF94-BE913E024DF9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6B3BACF6-C0EC-4F0C-BBB7-ED976B552360}" type="sibTrans" cxnId="{61283AAD-2140-46E6-AF94-BE913E024DF9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5C2D3250-4B09-4595-AD04-7F56DF6D4BF4}">
      <dgm:prSet custT="1"/>
      <dgm:spPr/>
      <dgm:t>
        <a:bodyPr/>
        <a:lstStyle/>
        <a:p>
          <a:pPr>
            <a:defRPr b="1"/>
          </a:pPr>
          <a:r>
            <a:rPr lang="en-US" sz="800" b="0">
              <a:latin typeface="+mj-lt"/>
            </a:rPr>
            <a:t>Not meta data driven </a:t>
          </a:r>
        </a:p>
      </dgm:t>
    </dgm:pt>
    <dgm:pt modelId="{DDF4B2F7-1FD7-4895-83D4-29EBC4BEFE67}" type="parTrans" cxnId="{73140C22-7339-4CE8-813D-1385BD400C47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289685FF-8C13-4C86-AA45-142614322AFD}" type="sibTrans" cxnId="{73140C22-7339-4CE8-813D-1385BD400C47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58FA76A9-018A-4A51-8442-984331F43619}">
      <dgm:prSet custT="1"/>
      <dgm:spPr/>
      <dgm:t>
        <a:bodyPr/>
        <a:lstStyle/>
        <a:p>
          <a:pPr>
            <a:defRPr b="1"/>
          </a:pPr>
          <a:r>
            <a:rPr lang="en-US" sz="800" b="0">
              <a:latin typeface="+mj-lt"/>
            </a:rPr>
            <a:t>Significantly Staff Dependent</a:t>
          </a:r>
        </a:p>
      </dgm:t>
    </dgm:pt>
    <dgm:pt modelId="{9D42555C-1AB1-429C-8A0A-008CDEDE2A94}" type="parTrans" cxnId="{A4BB2A83-815F-482F-A047-6C2944431E88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1C81CEA9-A041-473E-AE17-585007DBCEC0}" type="sibTrans" cxnId="{A4BB2A83-815F-482F-A047-6C2944431E88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A4212397-7ADF-42A7-9D9A-82439D0C4624}">
      <dgm:prSet custT="1"/>
      <dgm:spPr/>
      <dgm:t>
        <a:bodyPr/>
        <a:lstStyle/>
        <a:p>
          <a:pPr>
            <a:defRPr b="1"/>
          </a:pPr>
          <a:r>
            <a:rPr lang="en-US" sz="800" b="0">
              <a:latin typeface="+mj-lt"/>
            </a:rPr>
            <a:t>Account Management Defining Technical Solutions</a:t>
          </a:r>
        </a:p>
      </dgm:t>
    </dgm:pt>
    <dgm:pt modelId="{9F3829B9-A7CE-4D6D-A819-FBDFED6D971A}" type="parTrans" cxnId="{6F06A294-34C2-44D7-86CE-3F84D3DD7887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DBECA94A-F47B-400D-860B-A9889A899350}" type="sibTrans" cxnId="{6F06A294-34C2-44D7-86CE-3F84D3DD7887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E56A7059-C605-40D7-B075-BD98FBCF28A4}">
      <dgm:prSet custT="1"/>
      <dgm:spPr/>
      <dgm:t>
        <a:bodyPr/>
        <a:lstStyle/>
        <a:p>
          <a:pPr>
            <a:defRPr b="1"/>
          </a:pPr>
          <a:r>
            <a:rPr lang="en-US" sz="800" b="0" dirty="0">
              <a:latin typeface="+mj-lt"/>
            </a:rPr>
            <a:t>No Single Point of Knowledge for All Data Available</a:t>
          </a:r>
        </a:p>
      </dgm:t>
    </dgm:pt>
    <dgm:pt modelId="{B520284E-AE88-478F-A277-B9B097B7800F}" type="parTrans" cxnId="{0CAE52D8-53A4-402E-9238-40997D9BD795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65685020-8AC7-4581-A0A7-4086832DB14D}" type="sibTrans" cxnId="{0CAE52D8-53A4-402E-9238-40997D9BD795}">
      <dgm:prSet/>
      <dgm:spPr/>
      <dgm:t>
        <a:bodyPr/>
        <a:lstStyle/>
        <a:p>
          <a:endParaRPr lang="en-US" sz="800" b="0">
            <a:latin typeface="+mj-lt"/>
          </a:endParaRPr>
        </a:p>
      </dgm:t>
    </dgm:pt>
    <dgm:pt modelId="{77960D2D-7FDE-48B3-AA0F-B244CD8FB299}" type="pres">
      <dgm:prSet presAssocID="{C62D7648-15A7-41FD-BE33-FD476F51D82D}" presName="root" presStyleCnt="0">
        <dgm:presLayoutVars>
          <dgm:dir/>
          <dgm:resizeHandles val="exact"/>
        </dgm:presLayoutVars>
      </dgm:prSet>
      <dgm:spPr/>
    </dgm:pt>
    <dgm:pt modelId="{962C8EF6-72CE-4EEC-8F3A-30250C07758B}" type="pres">
      <dgm:prSet presAssocID="{4AB1D4C4-7569-4916-B241-110D8018A811}" presName="compNode" presStyleCnt="0"/>
      <dgm:spPr/>
    </dgm:pt>
    <dgm:pt modelId="{7E396FB9-0F25-410C-8EC3-C051218F1D82}" type="pres">
      <dgm:prSet presAssocID="{4AB1D4C4-7569-4916-B241-110D8018A811}" presName="iconRect" presStyleLbl="node1" presStyleIdx="0" presStyleCnt="8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23B7E5E-9F92-4112-B876-DCA93E7D84A2}" type="pres">
      <dgm:prSet presAssocID="{4AB1D4C4-7569-4916-B241-110D8018A811}" presName="iconSpace" presStyleCnt="0"/>
      <dgm:spPr/>
    </dgm:pt>
    <dgm:pt modelId="{832DC39E-076A-4468-A172-81FB896F9A38}" type="pres">
      <dgm:prSet presAssocID="{4AB1D4C4-7569-4916-B241-110D8018A811}" presName="parTx" presStyleLbl="revTx" presStyleIdx="0" presStyleCnt="16">
        <dgm:presLayoutVars>
          <dgm:chMax val="0"/>
          <dgm:chPref val="0"/>
        </dgm:presLayoutVars>
      </dgm:prSet>
      <dgm:spPr/>
    </dgm:pt>
    <dgm:pt modelId="{369E1161-16A9-47D5-AB16-9FA9E40D225A}" type="pres">
      <dgm:prSet presAssocID="{4AB1D4C4-7569-4916-B241-110D8018A811}" presName="txSpace" presStyleCnt="0"/>
      <dgm:spPr/>
    </dgm:pt>
    <dgm:pt modelId="{715B6B9B-8530-40B1-8178-221CACF966FF}" type="pres">
      <dgm:prSet presAssocID="{4AB1D4C4-7569-4916-B241-110D8018A811}" presName="desTx" presStyleLbl="revTx" presStyleIdx="1" presStyleCnt="16">
        <dgm:presLayoutVars/>
      </dgm:prSet>
      <dgm:spPr/>
    </dgm:pt>
    <dgm:pt modelId="{682D38A8-601D-4EC6-A8FF-7D161560B489}" type="pres">
      <dgm:prSet presAssocID="{0D6ABFEF-E1D5-4734-9937-964CF9D995D3}" presName="sibTrans" presStyleCnt="0"/>
      <dgm:spPr/>
    </dgm:pt>
    <dgm:pt modelId="{E87D0147-3D41-4A85-8C59-6F9A85E9B1DA}" type="pres">
      <dgm:prSet presAssocID="{CFFC8704-7646-47C9-AF36-AC64A1918671}" presName="compNode" presStyleCnt="0"/>
      <dgm:spPr/>
    </dgm:pt>
    <dgm:pt modelId="{0215249D-F4FA-4DBE-ADB8-09BBA5015E1C}" type="pres">
      <dgm:prSet presAssocID="{CFFC8704-7646-47C9-AF36-AC64A1918671}" presName="iconRect" presStyleLbl="node1" presStyleIdx="1" presStyleCnt="8"/>
      <dgm:spPr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CBFBF6CC-C162-40CB-A501-EC5C6565ECC5}" type="pres">
      <dgm:prSet presAssocID="{CFFC8704-7646-47C9-AF36-AC64A1918671}" presName="iconSpace" presStyleCnt="0"/>
      <dgm:spPr/>
    </dgm:pt>
    <dgm:pt modelId="{F2B32BA8-C101-4274-8E6F-B4E45E6E6B0D}" type="pres">
      <dgm:prSet presAssocID="{CFFC8704-7646-47C9-AF36-AC64A1918671}" presName="parTx" presStyleLbl="revTx" presStyleIdx="2" presStyleCnt="16">
        <dgm:presLayoutVars>
          <dgm:chMax val="0"/>
          <dgm:chPref val="0"/>
        </dgm:presLayoutVars>
      </dgm:prSet>
      <dgm:spPr/>
    </dgm:pt>
    <dgm:pt modelId="{031AC269-5F09-431E-9517-4FF179271F8B}" type="pres">
      <dgm:prSet presAssocID="{CFFC8704-7646-47C9-AF36-AC64A1918671}" presName="txSpace" presStyleCnt="0"/>
      <dgm:spPr/>
    </dgm:pt>
    <dgm:pt modelId="{11F9E292-C9E0-47D6-97B2-7A3873C1582D}" type="pres">
      <dgm:prSet presAssocID="{CFFC8704-7646-47C9-AF36-AC64A1918671}" presName="desTx" presStyleLbl="revTx" presStyleIdx="3" presStyleCnt="16">
        <dgm:presLayoutVars/>
      </dgm:prSet>
      <dgm:spPr/>
    </dgm:pt>
    <dgm:pt modelId="{635C405D-4975-4F47-86C3-706EDF7A9575}" type="pres">
      <dgm:prSet presAssocID="{53822992-46E2-4C1F-BA93-C5C91E73E5E5}" presName="sibTrans" presStyleCnt="0"/>
      <dgm:spPr/>
    </dgm:pt>
    <dgm:pt modelId="{152D0D3F-E542-4E4E-9458-EF7E9D22024B}" type="pres">
      <dgm:prSet presAssocID="{226C7118-BF20-4FD7-B0A8-C32422683E54}" presName="compNode" presStyleCnt="0"/>
      <dgm:spPr/>
    </dgm:pt>
    <dgm:pt modelId="{A9EA919D-DA54-4F6D-8A2E-843CE4EAA56C}" type="pres">
      <dgm:prSet presAssocID="{226C7118-BF20-4FD7-B0A8-C32422683E54}" presName="iconRect" presStyleLbl="node1" presStyleIdx="2" presStyleCnt="8"/>
      <dgm:spPr>
        <a:blipFill>
          <a:blip xmlns:r="http://schemas.openxmlformats.org/officeDocument/2006/relationships"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EB04D451-6B03-472A-8A9A-DC9CBB36BCC9}" type="pres">
      <dgm:prSet presAssocID="{226C7118-BF20-4FD7-B0A8-C32422683E54}" presName="iconSpace" presStyleCnt="0"/>
      <dgm:spPr/>
    </dgm:pt>
    <dgm:pt modelId="{97A914BD-6335-409D-BC3A-72BFA7645C2C}" type="pres">
      <dgm:prSet presAssocID="{226C7118-BF20-4FD7-B0A8-C32422683E54}" presName="parTx" presStyleLbl="revTx" presStyleIdx="4" presStyleCnt="16">
        <dgm:presLayoutVars>
          <dgm:chMax val="0"/>
          <dgm:chPref val="0"/>
        </dgm:presLayoutVars>
      </dgm:prSet>
      <dgm:spPr/>
    </dgm:pt>
    <dgm:pt modelId="{06D24F8C-3F10-4B01-ACCF-FA1611BCCE0D}" type="pres">
      <dgm:prSet presAssocID="{226C7118-BF20-4FD7-B0A8-C32422683E54}" presName="txSpace" presStyleCnt="0"/>
      <dgm:spPr/>
    </dgm:pt>
    <dgm:pt modelId="{262E843F-2DD6-432B-9819-B99FF2272208}" type="pres">
      <dgm:prSet presAssocID="{226C7118-BF20-4FD7-B0A8-C32422683E54}" presName="desTx" presStyleLbl="revTx" presStyleIdx="5" presStyleCnt="16">
        <dgm:presLayoutVars/>
      </dgm:prSet>
      <dgm:spPr/>
    </dgm:pt>
    <dgm:pt modelId="{C1057A3D-7A68-4D2E-A527-59C7E2A43256}" type="pres">
      <dgm:prSet presAssocID="{21A1F281-C9CF-47ED-8B7F-C9609D3FFF28}" presName="sibTrans" presStyleCnt="0"/>
      <dgm:spPr/>
    </dgm:pt>
    <dgm:pt modelId="{31962134-AD83-463D-A8C1-6D179B0D8E4A}" type="pres">
      <dgm:prSet presAssocID="{5C2D3250-4B09-4595-AD04-7F56DF6D4BF4}" presName="compNode" presStyleCnt="0"/>
      <dgm:spPr/>
    </dgm:pt>
    <dgm:pt modelId="{EF58B123-53A6-4C3C-82DB-7E00EC830DDF}" type="pres">
      <dgm:prSet presAssocID="{5C2D3250-4B09-4595-AD04-7F56DF6D4BF4}" presName="iconRect" presStyleLbl="node1" presStyleIdx="3" presStyleCnt="8"/>
      <dgm:spPr>
        <a:blipFill>
          <a:blip xmlns:r="http://schemas.openxmlformats.org/officeDocument/2006/relationships" r:embed="rId7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03141951-7CE4-4891-BE4B-613F9409BF45}" type="pres">
      <dgm:prSet presAssocID="{5C2D3250-4B09-4595-AD04-7F56DF6D4BF4}" presName="iconSpace" presStyleCnt="0"/>
      <dgm:spPr/>
    </dgm:pt>
    <dgm:pt modelId="{B41475FE-1782-4391-B475-9684628732BE}" type="pres">
      <dgm:prSet presAssocID="{5C2D3250-4B09-4595-AD04-7F56DF6D4BF4}" presName="parTx" presStyleLbl="revTx" presStyleIdx="6" presStyleCnt="16">
        <dgm:presLayoutVars>
          <dgm:chMax val="0"/>
          <dgm:chPref val="0"/>
        </dgm:presLayoutVars>
      </dgm:prSet>
      <dgm:spPr/>
    </dgm:pt>
    <dgm:pt modelId="{3D0962A1-24E4-40A5-989E-E35350900CC9}" type="pres">
      <dgm:prSet presAssocID="{5C2D3250-4B09-4595-AD04-7F56DF6D4BF4}" presName="txSpace" presStyleCnt="0"/>
      <dgm:spPr/>
    </dgm:pt>
    <dgm:pt modelId="{F4AB581C-9359-464C-82DE-68CF9A142341}" type="pres">
      <dgm:prSet presAssocID="{5C2D3250-4B09-4595-AD04-7F56DF6D4BF4}" presName="desTx" presStyleLbl="revTx" presStyleIdx="7" presStyleCnt="16">
        <dgm:presLayoutVars/>
      </dgm:prSet>
      <dgm:spPr/>
    </dgm:pt>
    <dgm:pt modelId="{8B550D14-1D81-45C5-B5E1-99FD13D43D02}" type="pres">
      <dgm:prSet presAssocID="{289685FF-8C13-4C86-AA45-142614322AFD}" presName="sibTrans" presStyleCnt="0"/>
      <dgm:spPr/>
    </dgm:pt>
    <dgm:pt modelId="{BAE29208-243C-4A5E-A9BE-E8A9685352E5}" type="pres">
      <dgm:prSet presAssocID="{486855C1-EFBF-47B7-BE40-C35B24CF74D0}" presName="compNode" presStyleCnt="0"/>
      <dgm:spPr/>
    </dgm:pt>
    <dgm:pt modelId="{6C000D10-1A9E-42C2-BA6C-5675AB0D1D3E}" type="pres">
      <dgm:prSet presAssocID="{486855C1-EFBF-47B7-BE40-C35B24CF74D0}" presName="iconRect" presStyleLbl="node1" presStyleIdx="4" presStyleCnt="8"/>
      <dgm:spPr>
        <a:blipFill>
          <a:blip xmlns:r="http://schemas.openxmlformats.org/officeDocument/2006/relationships" r:embed="rId9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C5EE845-D384-43D3-8D5B-F03C7B95A3EF}" type="pres">
      <dgm:prSet presAssocID="{486855C1-EFBF-47B7-BE40-C35B24CF74D0}" presName="iconSpace" presStyleCnt="0"/>
      <dgm:spPr/>
    </dgm:pt>
    <dgm:pt modelId="{BB5C8CA1-7377-4A96-B321-1AF446253075}" type="pres">
      <dgm:prSet presAssocID="{486855C1-EFBF-47B7-BE40-C35B24CF74D0}" presName="parTx" presStyleLbl="revTx" presStyleIdx="8" presStyleCnt="16">
        <dgm:presLayoutVars>
          <dgm:chMax val="0"/>
          <dgm:chPref val="0"/>
        </dgm:presLayoutVars>
      </dgm:prSet>
      <dgm:spPr/>
    </dgm:pt>
    <dgm:pt modelId="{C3E9AC0C-1125-4163-8859-06688AC33F40}" type="pres">
      <dgm:prSet presAssocID="{486855C1-EFBF-47B7-BE40-C35B24CF74D0}" presName="txSpace" presStyleCnt="0"/>
      <dgm:spPr/>
    </dgm:pt>
    <dgm:pt modelId="{88C02A4B-14FE-4E3B-84FC-7664A8526230}" type="pres">
      <dgm:prSet presAssocID="{486855C1-EFBF-47B7-BE40-C35B24CF74D0}" presName="desTx" presStyleLbl="revTx" presStyleIdx="9" presStyleCnt="16">
        <dgm:presLayoutVars/>
      </dgm:prSet>
      <dgm:spPr/>
    </dgm:pt>
    <dgm:pt modelId="{801B6C47-8CEC-46EA-90E9-D175B90D0797}" type="pres">
      <dgm:prSet presAssocID="{6B3BACF6-C0EC-4F0C-BBB7-ED976B552360}" presName="sibTrans" presStyleCnt="0"/>
      <dgm:spPr/>
    </dgm:pt>
    <dgm:pt modelId="{1FC635CA-8DC8-4048-9B88-6BFF69CBD3CB}" type="pres">
      <dgm:prSet presAssocID="{58FA76A9-018A-4A51-8442-984331F43619}" presName="compNode" presStyleCnt="0"/>
      <dgm:spPr/>
    </dgm:pt>
    <dgm:pt modelId="{AD8C5443-7C0A-46AA-A69B-699F3949108F}" type="pres">
      <dgm:prSet presAssocID="{58FA76A9-018A-4A51-8442-984331F43619}" presName="iconRect" presStyleLbl="node1" presStyleIdx="5" presStyleCnt="8"/>
      <dgm:spPr>
        <a:blipFill>
          <a:blip xmlns:r="http://schemas.openxmlformats.org/officeDocument/2006/relationships" r:embed="rId1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F17646D6-B57C-4D26-ADBC-0E202FEE33EB}" type="pres">
      <dgm:prSet presAssocID="{58FA76A9-018A-4A51-8442-984331F43619}" presName="iconSpace" presStyleCnt="0"/>
      <dgm:spPr/>
    </dgm:pt>
    <dgm:pt modelId="{690E5EFB-3C63-442A-88AA-1F531C104741}" type="pres">
      <dgm:prSet presAssocID="{58FA76A9-018A-4A51-8442-984331F43619}" presName="parTx" presStyleLbl="revTx" presStyleIdx="10" presStyleCnt="16">
        <dgm:presLayoutVars>
          <dgm:chMax val="0"/>
          <dgm:chPref val="0"/>
        </dgm:presLayoutVars>
      </dgm:prSet>
      <dgm:spPr/>
    </dgm:pt>
    <dgm:pt modelId="{67198D3C-A1A4-4F35-A2F8-7477B8E55478}" type="pres">
      <dgm:prSet presAssocID="{58FA76A9-018A-4A51-8442-984331F43619}" presName="txSpace" presStyleCnt="0"/>
      <dgm:spPr/>
    </dgm:pt>
    <dgm:pt modelId="{4673655D-3912-4896-BB1D-6803C13A3C34}" type="pres">
      <dgm:prSet presAssocID="{58FA76A9-018A-4A51-8442-984331F43619}" presName="desTx" presStyleLbl="revTx" presStyleIdx="11" presStyleCnt="16">
        <dgm:presLayoutVars/>
      </dgm:prSet>
      <dgm:spPr/>
    </dgm:pt>
    <dgm:pt modelId="{AAF3FAAD-2A8D-4695-AAFD-DA4EB051B208}" type="pres">
      <dgm:prSet presAssocID="{1C81CEA9-A041-473E-AE17-585007DBCEC0}" presName="sibTrans" presStyleCnt="0"/>
      <dgm:spPr/>
    </dgm:pt>
    <dgm:pt modelId="{FB1C53AF-7E4C-4A64-9ABE-2FE4E60D2529}" type="pres">
      <dgm:prSet presAssocID="{A4212397-7ADF-42A7-9D9A-82439D0C4624}" presName="compNode" presStyleCnt="0"/>
      <dgm:spPr/>
    </dgm:pt>
    <dgm:pt modelId="{810F41AF-69AE-42CE-BC52-C1BDFC305778}" type="pres">
      <dgm:prSet presAssocID="{A4212397-7ADF-42A7-9D9A-82439D0C4624}" presName="iconRect" presStyleLbl="node1" presStyleIdx="6" presStyleCnt="8"/>
      <dgm:spPr>
        <a:blipFill>
          <a:blip xmlns:r="http://schemas.openxmlformats.org/officeDocument/2006/relationships" r:embed="rId1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9B5D0A34-4E1C-443E-855A-5F68CEC538B4}" type="pres">
      <dgm:prSet presAssocID="{A4212397-7ADF-42A7-9D9A-82439D0C4624}" presName="iconSpace" presStyleCnt="0"/>
      <dgm:spPr/>
    </dgm:pt>
    <dgm:pt modelId="{FC1D3E4D-C03A-4E0F-B9D7-D09A5774963D}" type="pres">
      <dgm:prSet presAssocID="{A4212397-7ADF-42A7-9D9A-82439D0C4624}" presName="parTx" presStyleLbl="revTx" presStyleIdx="12" presStyleCnt="16">
        <dgm:presLayoutVars>
          <dgm:chMax val="0"/>
          <dgm:chPref val="0"/>
        </dgm:presLayoutVars>
      </dgm:prSet>
      <dgm:spPr/>
    </dgm:pt>
    <dgm:pt modelId="{1C4D1100-E7B1-45AC-8B96-284548624C42}" type="pres">
      <dgm:prSet presAssocID="{A4212397-7ADF-42A7-9D9A-82439D0C4624}" presName="txSpace" presStyleCnt="0"/>
      <dgm:spPr/>
    </dgm:pt>
    <dgm:pt modelId="{D9548A5E-A91D-48CC-882D-3972942E28AF}" type="pres">
      <dgm:prSet presAssocID="{A4212397-7ADF-42A7-9D9A-82439D0C4624}" presName="desTx" presStyleLbl="revTx" presStyleIdx="13" presStyleCnt="16">
        <dgm:presLayoutVars/>
      </dgm:prSet>
      <dgm:spPr/>
    </dgm:pt>
    <dgm:pt modelId="{42C429DF-C1CD-4A98-B18D-CDB2D6B32DA0}" type="pres">
      <dgm:prSet presAssocID="{DBECA94A-F47B-400D-860B-A9889A899350}" presName="sibTrans" presStyleCnt="0"/>
      <dgm:spPr/>
    </dgm:pt>
    <dgm:pt modelId="{36CE4ECC-8764-4770-AC50-4DF867147F5B}" type="pres">
      <dgm:prSet presAssocID="{E56A7059-C605-40D7-B075-BD98FBCF28A4}" presName="compNode" presStyleCnt="0"/>
      <dgm:spPr/>
    </dgm:pt>
    <dgm:pt modelId="{2E4F0AA1-C04C-4C16-8F9A-A23F7F6F55F2}" type="pres">
      <dgm:prSet presAssocID="{E56A7059-C605-40D7-B075-BD98FBCF28A4}" presName="iconRect" presStyleLbl="node1" presStyleIdx="7" presStyleCnt="8"/>
      <dgm:spPr>
        <a:blipFill>
          <a:blip xmlns:r="http://schemas.openxmlformats.org/officeDocument/2006/relationships" r:embed="rId1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B80BE12-8EF5-437C-AC1D-5DC05513F71A}" type="pres">
      <dgm:prSet presAssocID="{E56A7059-C605-40D7-B075-BD98FBCF28A4}" presName="iconSpace" presStyleCnt="0"/>
      <dgm:spPr/>
    </dgm:pt>
    <dgm:pt modelId="{D40E0BF2-835B-45F1-AB6C-4BCAAF3BE0A3}" type="pres">
      <dgm:prSet presAssocID="{E56A7059-C605-40D7-B075-BD98FBCF28A4}" presName="parTx" presStyleLbl="revTx" presStyleIdx="14" presStyleCnt="16">
        <dgm:presLayoutVars>
          <dgm:chMax val="0"/>
          <dgm:chPref val="0"/>
        </dgm:presLayoutVars>
      </dgm:prSet>
      <dgm:spPr/>
    </dgm:pt>
    <dgm:pt modelId="{89F1DBEC-31D6-48FA-9CFB-C3094128E69B}" type="pres">
      <dgm:prSet presAssocID="{E56A7059-C605-40D7-B075-BD98FBCF28A4}" presName="txSpace" presStyleCnt="0"/>
      <dgm:spPr/>
    </dgm:pt>
    <dgm:pt modelId="{C028D877-695A-4D4B-BC4A-05BFADF2B78F}" type="pres">
      <dgm:prSet presAssocID="{E56A7059-C605-40D7-B075-BD98FBCF28A4}" presName="desTx" presStyleLbl="revTx" presStyleIdx="15" presStyleCnt="16">
        <dgm:presLayoutVars/>
      </dgm:prSet>
      <dgm:spPr/>
    </dgm:pt>
  </dgm:ptLst>
  <dgm:cxnLst>
    <dgm:cxn modelId="{1FDBD406-106A-4B52-A360-6B9E790E6EA5}" type="presOf" srcId="{4AB1D4C4-7569-4916-B241-110D8018A811}" destId="{832DC39E-076A-4468-A172-81FB896F9A38}" srcOrd="0" destOrd="0" presId="urn:microsoft.com/office/officeart/2018/2/layout/IconLabelDescriptionList"/>
    <dgm:cxn modelId="{492DA60D-FE2B-40B1-980C-D56F357BB45B}" srcId="{4AB1D4C4-7569-4916-B241-110D8018A811}" destId="{7EB7E62F-1402-40D4-BFBF-76328BEB611C}" srcOrd="0" destOrd="0" parTransId="{4FCC5BF6-3860-47BC-B9DC-5EB5DD6E32F6}" sibTransId="{F2D2322D-5E01-406F-B4CB-E2F5A1AFDC57}"/>
    <dgm:cxn modelId="{CCCC6314-36C2-4CD3-983E-5FB0E7C90DC8}" type="presOf" srcId="{226C7118-BF20-4FD7-B0A8-C32422683E54}" destId="{97A914BD-6335-409D-BC3A-72BFA7645C2C}" srcOrd="0" destOrd="0" presId="urn:microsoft.com/office/officeart/2018/2/layout/IconLabelDescriptionList"/>
    <dgm:cxn modelId="{32C8C114-3C82-4A79-A911-077D6F46AF91}" srcId="{C62D7648-15A7-41FD-BE33-FD476F51D82D}" destId="{CFFC8704-7646-47C9-AF36-AC64A1918671}" srcOrd="1" destOrd="0" parTransId="{503FF0C6-494D-4BE0-842A-D61978C45EE4}" sibTransId="{53822992-46E2-4C1F-BA93-C5C91E73E5E5}"/>
    <dgm:cxn modelId="{73140C22-7339-4CE8-813D-1385BD400C47}" srcId="{C62D7648-15A7-41FD-BE33-FD476F51D82D}" destId="{5C2D3250-4B09-4595-AD04-7F56DF6D4BF4}" srcOrd="3" destOrd="0" parTransId="{DDF4B2F7-1FD7-4895-83D4-29EBC4BEFE67}" sibTransId="{289685FF-8C13-4C86-AA45-142614322AFD}"/>
    <dgm:cxn modelId="{4149C525-65D5-4C77-9556-F915180B3D0D}" srcId="{C62D7648-15A7-41FD-BE33-FD476F51D82D}" destId="{226C7118-BF20-4FD7-B0A8-C32422683E54}" srcOrd="2" destOrd="0" parTransId="{05BA0BC8-1BDD-46D9-BA91-37EC24032C09}" sibTransId="{21A1F281-C9CF-47ED-8B7F-C9609D3FFF28}"/>
    <dgm:cxn modelId="{813E5E27-30D8-4CD0-AA10-A088E5F9998B}" type="presOf" srcId="{486855C1-EFBF-47B7-BE40-C35B24CF74D0}" destId="{BB5C8CA1-7377-4A96-B321-1AF446253075}" srcOrd="0" destOrd="0" presId="urn:microsoft.com/office/officeart/2018/2/layout/IconLabelDescriptionList"/>
    <dgm:cxn modelId="{9FD22A28-DEC3-4DDF-994F-6ADD6AEC1DA2}" type="presOf" srcId="{A4212397-7ADF-42A7-9D9A-82439D0C4624}" destId="{FC1D3E4D-C03A-4E0F-B9D7-D09A5774963D}" srcOrd="0" destOrd="0" presId="urn:microsoft.com/office/officeart/2018/2/layout/IconLabelDescriptionList"/>
    <dgm:cxn modelId="{0197B45B-5FC9-453A-A92D-8D9B2B862BCD}" type="presOf" srcId="{C62D7648-15A7-41FD-BE33-FD476F51D82D}" destId="{77960D2D-7FDE-48B3-AA0F-B244CD8FB299}" srcOrd="0" destOrd="0" presId="urn:microsoft.com/office/officeart/2018/2/layout/IconLabelDescriptionList"/>
    <dgm:cxn modelId="{C873CC47-8AB1-44EF-8D81-E1AA59CAF23F}" type="presOf" srcId="{E56A7059-C605-40D7-B075-BD98FBCF28A4}" destId="{D40E0BF2-835B-45F1-AB6C-4BCAAF3BE0A3}" srcOrd="0" destOrd="0" presId="urn:microsoft.com/office/officeart/2018/2/layout/IconLabelDescriptionList"/>
    <dgm:cxn modelId="{B539C64E-F7D5-46D2-A00F-F9C8EF0ED9D4}" srcId="{C62D7648-15A7-41FD-BE33-FD476F51D82D}" destId="{4AB1D4C4-7569-4916-B241-110D8018A811}" srcOrd="0" destOrd="0" parTransId="{BD98E110-9CF0-4F7E-BB05-93EE83A00AA3}" sibTransId="{0D6ABFEF-E1D5-4734-9937-964CF9D995D3}"/>
    <dgm:cxn modelId="{A4BB2A83-815F-482F-A047-6C2944431E88}" srcId="{C62D7648-15A7-41FD-BE33-FD476F51D82D}" destId="{58FA76A9-018A-4A51-8442-984331F43619}" srcOrd="5" destOrd="0" parTransId="{9D42555C-1AB1-429C-8A0A-008CDEDE2A94}" sibTransId="{1C81CEA9-A041-473E-AE17-585007DBCEC0}"/>
    <dgm:cxn modelId="{6F06A294-34C2-44D7-86CE-3F84D3DD7887}" srcId="{C62D7648-15A7-41FD-BE33-FD476F51D82D}" destId="{A4212397-7ADF-42A7-9D9A-82439D0C4624}" srcOrd="6" destOrd="0" parTransId="{9F3829B9-A7CE-4D6D-A819-FBDFED6D971A}" sibTransId="{DBECA94A-F47B-400D-860B-A9889A899350}"/>
    <dgm:cxn modelId="{D6C40AA4-0E9C-42E4-A511-2FB57FFECDE8}" type="presOf" srcId="{CFFC8704-7646-47C9-AF36-AC64A1918671}" destId="{F2B32BA8-C101-4274-8E6F-B4E45E6E6B0D}" srcOrd="0" destOrd="0" presId="urn:microsoft.com/office/officeart/2018/2/layout/IconLabelDescriptionList"/>
    <dgm:cxn modelId="{61283AAD-2140-46E6-AF94-BE913E024DF9}" srcId="{C62D7648-15A7-41FD-BE33-FD476F51D82D}" destId="{486855C1-EFBF-47B7-BE40-C35B24CF74D0}" srcOrd="4" destOrd="0" parTransId="{BBA89B7B-1AA5-4CBB-ACED-11B744D7536E}" sibTransId="{6B3BACF6-C0EC-4F0C-BBB7-ED976B552360}"/>
    <dgm:cxn modelId="{437413BA-CA52-4164-BE89-AA67300A6F2E}" type="presOf" srcId="{58FA76A9-018A-4A51-8442-984331F43619}" destId="{690E5EFB-3C63-442A-88AA-1F531C104741}" srcOrd="0" destOrd="0" presId="urn:microsoft.com/office/officeart/2018/2/layout/IconLabelDescriptionList"/>
    <dgm:cxn modelId="{270A34BA-D491-4E9F-87BE-BBAB740DF0F7}" type="presOf" srcId="{7EB7E62F-1402-40D4-BFBF-76328BEB611C}" destId="{715B6B9B-8530-40B1-8178-221CACF966FF}" srcOrd="0" destOrd="0" presId="urn:microsoft.com/office/officeart/2018/2/layout/IconLabelDescriptionList"/>
    <dgm:cxn modelId="{0CAE52D8-53A4-402E-9238-40997D9BD795}" srcId="{C62D7648-15A7-41FD-BE33-FD476F51D82D}" destId="{E56A7059-C605-40D7-B075-BD98FBCF28A4}" srcOrd="7" destOrd="0" parTransId="{B520284E-AE88-478F-A277-B9B097B7800F}" sibTransId="{65685020-8AC7-4581-A0A7-4086832DB14D}"/>
    <dgm:cxn modelId="{5CA675DD-0620-419A-9D47-6D9284577451}" type="presOf" srcId="{5C2D3250-4B09-4595-AD04-7F56DF6D4BF4}" destId="{B41475FE-1782-4391-B475-9684628732BE}" srcOrd="0" destOrd="0" presId="urn:microsoft.com/office/officeart/2018/2/layout/IconLabelDescriptionList"/>
    <dgm:cxn modelId="{E90063FD-B1B0-439B-AE8F-7560F4C86E9F}" type="presParOf" srcId="{77960D2D-7FDE-48B3-AA0F-B244CD8FB299}" destId="{962C8EF6-72CE-4EEC-8F3A-30250C07758B}" srcOrd="0" destOrd="0" presId="urn:microsoft.com/office/officeart/2018/2/layout/IconLabelDescriptionList"/>
    <dgm:cxn modelId="{6DB2C5BF-5748-42DF-939A-51DE366EC1A0}" type="presParOf" srcId="{962C8EF6-72CE-4EEC-8F3A-30250C07758B}" destId="{7E396FB9-0F25-410C-8EC3-C051218F1D82}" srcOrd="0" destOrd="0" presId="urn:microsoft.com/office/officeart/2018/2/layout/IconLabelDescriptionList"/>
    <dgm:cxn modelId="{E6D1E22C-5157-4988-AAAA-58D944A159EF}" type="presParOf" srcId="{962C8EF6-72CE-4EEC-8F3A-30250C07758B}" destId="{423B7E5E-9F92-4112-B876-DCA93E7D84A2}" srcOrd="1" destOrd="0" presId="urn:microsoft.com/office/officeart/2018/2/layout/IconLabelDescriptionList"/>
    <dgm:cxn modelId="{2FB7A954-F300-4295-9F9B-5D6E87F7A161}" type="presParOf" srcId="{962C8EF6-72CE-4EEC-8F3A-30250C07758B}" destId="{832DC39E-076A-4468-A172-81FB896F9A38}" srcOrd="2" destOrd="0" presId="urn:microsoft.com/office/officeart/2018/2/layout/IconLabelDescriptionList"/>
    <dgm:cxn modelId="{4FCF891A-1C2A-417F-910B-8F375C34F13A}" type="presParOf" srcId="{962C8EF6-72CE-4EEC-8F3A-30250C07758B}" destId="{369E1161-16A9-47D5-AB16-9FA9E40D225A}" srcOrd="3" destOrd="0" presId="urn:microsoft.com/office/officeart/2018/2/layout/IconLabelDescriptionList"/>
    <dgm:cxn modelId="{A55B24D5-83C7-4DF5-8FCC-3F6E78335BC1}" type="presParOf" srcId="{962C8EF6-72CE-4EEC-8F3A-30250C07758B}" destId="{715B6B9B-8530-40B1-8178-221CACF966FF}" srcOrd="4" destOrd="0" presId="urn:microsoft.com/office/officeart/2018/2/layout/IconLabelDescriptionList"/>
    <dgm:cxn modelId="{2A1DFE85-317E-4386-808D-940673471890}" type="presParOf" srcId="{77960D2D-7FDE-48B3-AA0F-B244CD8FB299}" destId="{682D38A8-601D-4EC6-A8FF-7D161560B489}" srcOrd="1" destOrd="0" presId="urn:microsoft.com/office/officeart/2018/2/layout/IconLabelDescriptionList"/>
    <dgm:cxn modelId="{4CF560FE-AB45-4F48-932B-13CEBDAB016E}" type="presParOf" srcId="{77960D2D-7FDE-48B3-AA0F-B244CD8FB299}" destId="{E87D0147-3D41-4A85-8C59-6F9A85E9B1DA}" srcOrd="2" destOrd="0" presId="urn:microsoft.com/office/officeart/2018/2/layout/IconLabelDescriptionList"/>
    <dgm:cxn modelId="{39BA91AB-BF0B-4B1E-9F19-B4CB14FABE71}" type="presParOf" srcId="{E87D0147-3D41-4A85-8C59-6F9A85E9B1DA}" destId="{0215249D-F4FA-4DBE-ADB8-09BBA5015E1C}" srcOrd="0" destOrd="0" presId="urn:microsoft.com/office/officeart/2018/2/layout/IconLabelDescriptionList"/>
    <dgm:cxn modelId="{F6530FB4-4ACE-4C8B-A85D-3CB4B654BD7E}" type="presParOf" srcId="{E87D0147-3D41-4A85-8C59-6F9A85E9B1DA}" destId="{CBFBF6CC-C162-40CB-A501-EC5C6565ECC5}" srcOrd="1" destOrd="0" presId="urn:microsoft.com/office/officeart/2018/2/layout/IconLabelDescriptionList"/>
    <dgm:cxn modelId="{5D16A0FB-9A3E-459B-B6CF-42F8CB3A5CB6}" type="presParOf" srcId="{E87D0147-3D41-4A85-8C59-6F9A85E9B1DA}" destId="{F2B32BA8-C101-4274-8E6F-B4E45E6E6B0D}" srcOrd="2" destOrd="0" presId="urn:microsoft.com/office/officeart/2018/2/layout/IconLabelDescriptionList"/>
    <dgm:cxn modelId="{94B75DAE-9BDA-4128-A717-B641DD570BBF}" type="presParOf" srcId="{E87D0147-3D41-4A85-8C59-6F9A85E9B1DA}" destId="{031AC269-5F09-431E-9517-4FF179271F8B}" srcOrd="3" destOrd="0" presId="urn:microsoft.com/office/officeart/2018/2/layout/IconLabelDescriptionList"/>
    <dgm:cxn modelId="{D2D903BB-4452-4D88-9895-D747C94757C1}" type="presParOf" srcId="{E87D0147-3D41-4A85-8C59-6F9A85E9B1DA}" destId="{11F9E292-C9E0-47D6-97B2-7A3873C1582D}" srcOrd="4" destOrd="0" presId="urn:microsoft.com/office/officeart/2018/2/layout/IconLabelDescriptionList"/>
    <dgm:cxn modelId="{634293FF-9ED6-450D-B367-AF965EED33F7}" type="presParOf" srcId="{77960D2D-7FDE-48B3-AA0F-B244CD8FB299}" destId="{635C405D-4975-4F47-86C3-706EDF7A9575}" srcOrd="3" destOrd="0" presId="urn:microsoft.com/office/officeart/2018/2/layout/IconLabelDescriptionList"/>
    <dgm:cxn modelId="{CBF21D30-D114-46A0-8D83-FC8B62BC5107}" type="presParOf" srcId="{77960D2D-7FDE-48B3-AA0F-B244CD8FB299}" destId="{152D0D3F-E542-4E4E-9458-EF7E9D22024B}" srcOrd="4" destOrd="0" presId="urn:microsoft.com/office/officeart/2018/2/layout/IconLabelDescriptionList"/>
    <dgm:cxn modelId="{878A8C4A-32EE-4E73-B7B8-87DE75A662D3}" type="presParOf" srcId="{152D0D3F-E542-4E4E-9458-EF7E9D22024B}" destId="{A9EA919D-DA54-4F6D-8A2E-843CE4EAA56C}" srcOrd="0" destOrd="0" presId="urn:microsoft.com/office/officeart/2018/2/layout/IconLabelDescriptionList"/>
    <dgm:cxn modelId="{F0EAE42E-987B-4507-AA1A-E149004B1B1B}" type="presParOf" srcId="{152D0D3F-E542-4E4E-9458-EF7E9D22024B}" destId="{EB04D451-6B03-472A-8A9A-DC9CBB36BCC9}" srcOrd="1" destOrd="0" presId="urn:microsoft.com/office/officeart/2018/2/layout/IconLabelDescriptionList"/>
    <dgm:cxn modelId="{6234B6DE-A0C0-41E5-B399-619562330AD5}" type="presParOf" srcId="{152D0D3F-E542-4E4E-9458-EF7E9D22024B}" destId="{97A914BD-6335-409D-BC3A-72BFA7645C2C}" srcOrd="2" destOrd="0" presId="urn:microsoft.com/office/officeart/2018/2/layout/IconLabelDescriptionList"/>
    <dgm:cxn modelId="{D26819E0-0F9A-4CD0-B369-83F7E59A8790}" type="presParOf" srcId="{152D0D3F-E542-4E4E-9458-EF7E9D22024B}" destId="{06D24F8C-3F10-4B01-ACCF-FA1611BCCE0D}" srcOrd="3" destOrd="0" presId="urn:microsoft.com/office/officeart/2018/2/layout/IconLabelDescriptionList"/>
    <dgm:cxn modelId="{9F91A438-C6C7-4A3C-9B3E-A861A9BB62D8}" type="presParOf" srcId="{152D0D3F-E542-4E4E-9458-EF7E9D22024B}" destId="{262E843F-2DD6-432B-9819-B99FF2272208}" srcOrd="4" destOrd="0" presId="urn:microsoft.com/office/officeart/2018/2/layout/IconLabelDescriptionList"/>
    <dgm:cxn modelId="{FD64CDE9-04B8-40D3-A219-70BBF0574542}" type="presParOf" srcId="{77960D2D-7FDE-48B3-AA0F-B244CD8FB299}" destId="{C1057A3D-7A68-4D2E-A527-59C7E2A43256}" srcOrd="5" destOrd="0" presId="urn:microsoft.com/office/officeart/2018/2/layout/IconLabelDescriptionList"/>
    <dgm:cxn modelId="{13550FEA-615D-4851-AFAD-CBF46186FDD8}" type="presParOf" srcId="{77960D2D-7FDE-48B3-AA0F-B244CD8FB299}" destId="{31962134-AD83-463D-A8C1-6D179B0D8E4A}" srcOrd="6" destOrd="0" presId="urn:microsoft.com/office/officeart/2018/2/layout/IconLabelDescriptionList"/>
    <dgm:cxn modelId="{3D6BD65F-3E03-4AA6-83E5-1A050CB3A0B0}" type="presParOf" srcId="{31962134-AD83-463D-A8C1-6D179B0D8E4A}" destId="{EF58B123-53A6-4C3C-82DB-7E00EC830DDF}" srcOrd="0" destOrd="0" presId="urn:microsoft.com/office/officeart/2018/2/layout/IconLabelDescriptionList"/>
    <dgm:cxn modelId="{27ECAEB1-08C6-4AC5-A761-7C11BFE86D43}" type="presParOf" srcId="{31962134-AD83-463D-A8C1-6D179B0D8E4A}" destId="{03141951-7CE4-4891-BE4B-613F9409BF45}" srcOrd="1" destOrd="0" presId="urn:microsoft.com/office/officeart/2018/2/layout/IconLabelDescriptionList"/>
    <dgm:cxn modelId="{CFC64DB8-333E-4264-8F0A-B106C6F63013}" type="presParOf" srcId="{31962134-AD83-463D-A8C1-6D179B0D8E4A}" destId="{B41475FE-1782-4391-B475-9684628732BE}" srcOrd="2" destOrd="0" presId="urn:microsoft.com/office/officeart/2018/2/layout/IconLabelDescriptionList"/>
    <dgm:cxn modelId="{64AB85E9-B2AF-4384-B2C2-F73755E576BA}" type="presParOf" srcId="{31962134-AD83-463D-A8C1-6D179B0D8E4A}" destId="{3D0962A1-24E4-40A5-989E-E35350900CC9}" srcOrd="3" destOrd="0" presId="urn:microsoft.com/office/officeart/2018/2/layout/IconLabelDescriptionList"/>
    <dgm:cxn modelId="{315B9B3D-25FC-44E7-90EB-20D49BEEE411}" type="presParOf" srcId="{31962134-AD83-463D-A8C1-6D179B0D8E4A}" destId="{F4AB581C-9359-464C-82DE-68CF9A142341}" srcOrd="4" destOrd="0" presId="urn:microsoft.com/office/officeart/2018/2/layout/IconLabelDescriptionList"/>
    <dgm:cxn modelId="{A2A29F59-AF50-49D5-95B5-D94C295F4FEB}" type="presParOf" srcId="{77960D2D-7FDE-48B3-AA0F-B244CD8FB299}" destId="{8B550D14-1D81-45C5-B5E1-99FD13D43D02}" srcOrd="7" destOrd="0" presId="urn:microsoft.com/office/officeart/2018/2/layout/IconLabelDescriptionList"/>
    <dgm:cxn modelId="{451FC6A6-1D8C-4C53-B7CB-BAFFEA1CC17F}" type="presParOf" srcId="{77960D2D-7FDE-48B3-AA0F-B244CD8FB299}" destId="{BAE29208-243C-4A5E-A9BE-E8A9685352E5}" srcOrd="8" destOrd="0" presId="urn:microsoft.com/office/officeart/2018/2/layout/IconLabelDescriptionList"/>
    <dgm:cxn modelId="{ACBE82B2-8F9A-4C08-8F87-99AA1073622E}" type="presParOf" srcId="{BAE29208-243C-4A5E-A9BE-E8A9685352E5}" destId="{6C000D10-1A9E-42C2-BA6C-5675AB0D1D3E}" srcOrd="0" destOrd="0" presId="urn:microsoft.com/office/officeart/2018/2/layout/IconLabelDescriptionList"/>
    <dgm:cxn modelId="{A628C5AA-42F7-4CB6-AF8B-B570BF133E9A}" type="presParOf" srcId="{BAE29208-243C-4A5E-A9BE-E8A9685352E5}" destId="{4C5EE845-D384-43D3-8D5B-F03C7B95A3EF}" srcOrd="1" destOrd="0" presId="urn:microsoft.com/office/officeart/2018/2/layout/IconLabelDescriptionList"/>
    <dgm:cxn modelId="{40DDC682-C107-48B1-873D-1DAEF4510ACD}" type="presParOf" srcId="{BAE29208-243C-4A5E-A9BE-E8A9685352E5}" destId="{BB5C8CA1-7377-4A96-B321-1AF446253075}" srcOrd="2" destOrd="0" presId="urn:microsoft.com/office/officeart/2018/2/layout/IconLabelDescriptionList"/>
    <dgm:cxn modelId="{95D49576-57D6-4F75-A17B-EE3F7856299C}" type="presParOf" srcId="{BAE29208-243C-4A5E-A9BE-E8A9685352E5}" destId="{C3E9AC0C-1125-4163-8859-06688AC33F40}" srcOrd="3" destOrd="0" presId="urn:microsoft.com/office/officeart/2018/2/layout/IconLabelDescriptionList"/>
    <dgm:cxn modelId="{77EF39D6-11E5-4F1B-AE70-5459BF6BE157}" type="presParOf" srcId="{BAE29208-243C-4A5E-A9BE-E8A9685352E5}" destId="{88C02A4B-14FE-4E3B-84FC-7664A8526230}" srcOrd="4" destOrd="0" presId="urn:microsoft.com/office/officeart/2018/2/layout/IconLabelDescriptionList"/>
    <dgm:cxn modelId="{5FD60CC9-620F-4479-BD1C-5E867E6F1848}" type="presParOf" srcId="{77960D2D-7FDE-48B3-AA0F-B244CD8FB299}" destId="{801B6C47-8CEC-46EA-90E9-D175B90D0797}" srcOrd="9" destOrd="0" presId="urn:microsoft.com/office/officeart/2018/2/layout/IconLabelDescriptionList"/>
    <dgm:cxn modelId="{D8418FAF-F228-4A64-9F9A-AC8D575E7174}" type="presParOf" srcId="{77960D2D-7FDE-48B3-AA0F-B244CD8FB299}" destId="{1FC635CA-8DC8-4048-9B88-6BFF69CBD3CB}" srcOrd="10" destOrd="0" presId="urn:microsoft.com/office/officeart/2018/2/layout/IconLabelDescriptionList"/>
    <dgm:cxn modelId="{2A355821-EB91-40CD-B668-854428C96BC1}" type="presParOf" srcId="{1FC635CA-8DC8-4048-9B88-6BFF69CBD3CB}" destId="{AD8C5443-7C0A-46AA-A69B-699F3949108F}" srcOrd="0" destOrd="0" presId="urn:microsoft.com/office/officeart/2018/2/layout/IconLabelDescriptionList"/>
    <dgm:cxn modelId="{73DF09EC-A6D1-4E27-8BA2-D098AF639402}" type="presParOf" srcId="{1FC635CA-8DC8-4048-9B88-6BFF69CBD3CB}" destId="{F17646D6-B57C-4D26-ADBC-0E202FEE33EB}" srcOrd="1" destOrd="0" presId="urn:microsoft.com/office/officeart/2018/2/layout/IconLabelDescriptionList"/>
    <dgm:cxn modelId="{A0CC63E7-03AB-487F-8210-31C9D2A58956}" type="presParOf" srcId="{1FC635CA-8DC8-4048-9B88-6BFF69CBD3CB}" destId="{690E5EFB-3C63-442A-88AA-1F531C104741}" srcOrd="2" destOrd="0" presId="urn:microsoft.com/office/officeart/2018/2/layout/IconLabelDescriptionList"/>
    <dgm:cxn modelId="{BAE1D923-6918-4555-B17B-FF770E759C70}" type="presParOf" srcId="{1FC635CA-8DC8-4048-9B88-6BFF69CBD3CB}" destId="{67198D3C-A1A4-4F35-A2F8-7477B8E55478}" srcOrd="3" destOrd="0" presId="urn:microsoft.com/office/officeart/2018/2/layout/IconLabelDescriptionList"/>
    <dgm:cxn modelId="{05682007-9886-4FE2-8A0E-384237FD08EB}" type="presParOf" srcId="{1FC635CA-8DC8-4048-9B88-6BFF69CBD3CB}" destId="{4673655D-3912-4896-BB1D-6803C13A3C34}" srcOrd="4" destOrd="0" presId="urn:microsoft.com/office/officeart/2018/2/layout/IconLabelDescriptionList"/>
    <dgm:cxn modelId="{F25FA083-BF81-4337-87E4-10A7C548ABD2}" type="presParOf" srcId="{77960D2D-7FDE-48B3-AA0F-B244CD8FB299}" destId="{AAF3FAAD-2A8D-4695-AAFD-DA4EB051B208}" srcOrd="11" destOrd="0" presId="urn:microsoft.com/office/officeart/2018/2/layout/IconLabelDescriptionList"/>
    <dgm:cxn modelId="{D59FF139-0C6C-4C6A-8C36-A9468311C697}" type="presParOf" srcId="{77960D2D-7FDE-48B3-AA0F-B244CD8FB299}" destId="{FB1C53AF-7E4C-4A64-9ABE-2FE4E60D2529}" srcOrd="12" destOrd="0" presId="urn:microsoft.com/office/officeart/2018/2/layout/IconLabelDescriptionList"/>
    <dgm:cxn modelId="{B1067C46-CC26-4E2B-BFF4-DC0F34DCDFFC}" type="presParOf" srcId="{FB1C53AF-7E4C-4A64-9ABE-2FE4E60D2529}" destId="{810F41AF-69AE-42CE-BC52-C1BDFC305778}" srcOrd="0" destOrd="0" presId="urn:microsoft.com/office/officeart/2018/2/layout/IconLabelDescriptionList"/>
    <dgm:cxn modelId="{91CED58B-7AB9-4290-88ED-7AF840C76701}" type="presParOf" srcId="{FB1C53AF-7E4C-4A64-9ABE-2FE4E60D2529}" destId="{9B5D0A34-4E1C-443E-855A-5F68CEC538B4}" srcOrd="1" destOrd="0" presId="urn:microsoft.com/office/officeart/2018/2/layout/IconLabelDescriptionList"/>
    <dgm:cxn modelId="{AC1C84C7-F877-4864-AD56-6D54F6A04AB6}" type="presParOf" srcId="{FB1C53AF-7E4C-4A64-9ABE-2FE4E60D2529}" destId="{FC1D3E4D-C03A-4E0F-B9D7-D09A5774963D}" srcOrd="2" destOrd="0" presId="urn:microsoft.com/office/officeart/2018/2/layout/IconLabelDescriptionList"/>
    <dgm:cxn modelId="{2AA61B54-BA7B-41D3-AF65-290CE0A18A63}" type="presParOf" srcId="{FB1C53AF-7E4C-4A64-9ABE-2FE4E60D2529}" destId="{1C4D1100-E7B1-45AC-8B96-284548624C42}" srcOrd="3" destOrd="0" presId="urn:microsoft.com/office/officeart/2018/2/layout/IconLabelDescriptionList"/>
    <dgm:cxn modelId="{9E2DB147-8D61-4BC5-9C12-35BDB6C61FD3}" type="presParOf" srcId="{FB1C53AF-7E4C-4A64-9ABE-2FE4E60D2529}" destId="{D9548A5E-A91D-48CC-882D-3972942E28AF}" srcOrd="4" destOrd="0" presId="urn:microsoft.com/office/officeart/2018/2/layout/IconLabelDescriptionList"/>
    <dgm:cxn modelId="{B30E5C6F-AF55-4520-9B25-8A69698CD280}" type="presParOf" srcId="{77960D2D-7FDE-48B3-AA0F-B244CD8FB299}" destId="{42C429DF-C1CD-4A98-B18D-CDB2D6B32DA0}" srcOrd="13" destOrd="0" presId="urn:microsoft.com/office/officeart/2018/2/layout/IconLabelDescriptionList"/>
    <dgm:cxn modelId="{63F9247E-EE5B-4AA2-968F-F1165C733401}" type="presParOf" srcId="{77960D2D-7FDE-48B3-AA0F-B244CD8FB299}" destId="{36CE4ECC-8764-4770-AC50-4DF867147F5B}" srcOrd="14" destOrd="0" presId="urn:microsoft.com/office/officeart/2018/2/layout/IconLabelDescriptionList"/>
    <dgm:cxn modelId="{73877FDA-1462-48B6-91ED-54D22AB254BA}" type="presParOf" srcId="{36CE4ECC-8764-4770-AC50-4DF867147F5B}" destId="{2E4F0AA1-C04C-4C16-8F9A-A23F7F6F55F2}" srcOrd="0" destOrd="0" presId="urn:microsoft.com/office/officeart/2018/2/layout/IconLabelDescriptionList"/>
    <dgm:cxn modelId="{43F4327F-D486-4AFA-8A83-23A298EF3A2A}" type="presParOf" srcId="{36CE4ECC-8764-4770-AC50-4DF867147F5B}" destId="{0B80BE12-8EF5-437C-AC1D-5DC05513F71A}" srcOrd="1" destOrd="0" presId="urn:microsoft.com/office/officeart/2018/2/layout/IconLabelDescriptionList"/>
    <dgm:cxn modelId="{4823E6EE-CA17-489E-89C8-E64314741715}" type="presParOf" srcId="{36CE4ECC-8764-4770-AC50-4DF867147F5B}" destId="{D40E0BF2-835B-45F1-AB6C-4BCAAF3BE0A3}" srcOrd="2" destOrd="0" presId="urn:microsoft.com/office/officeart/2018/2/layout/IconLabelDescriptionList"/>
    <dgm:cxn modelId="{0BB53E71-0A7E-4CE0-8B5F-A8D17FDC032B}" type="presParOf" srcId="{36CE4ECC-8764-4770-AC50-4DF867147F5B}" destId="{89F1DBEC-31D6-48FA-9CFB-C3094128E69B}" srcOrd="3" destOrd="0" presId="urn:microsoft.com/office/officeart/2018/2/layout/IconLabelDescriptionList"/>
    <dgm:cxn modelId="{72E25913-3A61-40FB-9647-5C0B18B2E388}" type="presParOf" srcId="{36CE4ECC-8764-4770-AC50-4DF867147F5B}" destId="{C028D877-695A-4D4B-BC4A-05BFADF2B78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D7648-15A7-41FD-BE33-FD476F51D82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08D6FF42-E1A3-4895-B743-643777A28F1B}">
      <dgm:prSet/>
      <dgm:spPr/>
      <dgm:t>
        <a:bodyPr/>
        <a:lstStyle/>
        <a:p>
          <a:pPr>
            <a:defRPr cap="all"/>
          </a:pP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Combine Strategies</a:t>
          </a:r>
        </a:p>
      </dgm:t>
    </dgm:pt>
    <dgm:pt modelId="{192C3DA9-E01D-4ECA-A3FC-1B263FA3BBF0}" type="parTrans" cxnId="{2F04CCC4-A94F-4FC1-87AE-DAEF6505141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11C9BE-5191-418A-A581-81C71FF6746A}" type="sibTrans" cxnId="{2F04CCC4-A94F-4FC1-87AE-DAEF6505141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8E36068-F436-4D14-8066-7CD66FAB6F11}">
      <dgm:prSet/>
      <dgm:spPr/>
      <dgm:t>
        <a:bodyPr/>
        <a:lstStyle/>
        <a:p>
          <a:pPr>
            <a:defRPr cap="all"/>
          </a:pP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Merge Data Silos</a:t>
          </a:r>
        </a:p>
      </dgm:t>
    </dgm:pt>
    <dgm:pt modelId="{DF321AB3-9262-47E2-8AFD-A34CB029BEDD}" type="parTrans" cxnId="{9C194589-F7E9-475C-8860-B187A3AC669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BA8E2CF-4A4D-4D7F-BE00-5765AD05F3DC}" type="sibTrans" cxnId="{9C194589-F7E9-475C-8860-B187A3AC669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80DD50-2CB2-4943-AFDC-2368EE45628F}">
      <dgm:prSet/>
      <dgm:spPr/>
      <dgm:t>
        <a:bodyPr/>
        <a:lstStyle/>
        <a:p>
          <a:pPr>
            <a:defRPr cap="all"/>
          </a:pPr>
          <a:r>
            <a: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 for Future</a:t>
          </a:r>
        </a:p>
      </dgm:t>
    </dgm:pt>
    <dgm:pt modelId="{281C59AE-C380-4AC0-A523-D316378535B8}" type="parTrans" cxnId="{724CF60E-D817-4443-9004-89458CA3C7D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8B58CD1-D6C0-41F6-A3A4-00CC88AC64DC}" type="sibTrans" cxnId="{724CF60E-D817-4443-9004-89458CA3C7D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1ADED14-E154-4B99-8E10-D8F3BB7374FD}">
      <dgm:prSet/>
      <dgm:spPr/>
      <dgm:t>
        <a:bodyPr/>
        <a:lstStyle/>
        <a:p>
          <a:pPr>
            <a:defRPr cap="all"/>
          </a:pPr>
          <a:r>
            <a: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Reporting and BI</a:t>
          </a:r>
        </a:p>
      </dgm:t>
    </dgm:pt>
    <dgm:pt modelId="{B5BF1C2F-1FF4-452F-9E1D-A46728A34EDB}" type="parTrans" cxnId="{8F995EA6-1CB8-4355-AD17-9ABF9C85DA1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3E75045-7570-4240-9DC8-A5548D35E918}" type="sibTrans" cxnId="{8F995EA6-1CB8-4355-AD17-9ABF9C85DA1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B55673-FAB2-45DA-9B6C-38A5450A61F9}">
      <dgm:prSet/>
      <dgm:spPr/>
      <dgm:t>
        <a:bodyPr/>
        <a:lstStyle/>
        <a:p>
          <a:pPr>
            <a:defRPr cap="all"/>
          </a:pP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Campaign Selection and Execution</a:t>
          </a:r>
        </a:p>
      </dgm:t>
    </dgm:pt>
    <dgm:pt modelId="{0B76C1A3-70D2-4909-A166-E84F60D06FCC}" type="parTrans" cxnId="{1D76EDEE-174E-43E6-A579-D38C73887A0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53DCA6-DC7F-4272-AF90-7491AE23DA49}" type="sibTrans" cxnId="{1D76EDEE-174E-43E6-A579-D38C73887A0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A40EBE2-B843-45BB-A924-A703577C15FA}" type="pres">
      <dgm:prSet presAssocID="{C62D7648-15A7-41FD-BE33-FD476F51D82D}" presName="root" presStyleCnt="0">
        <dgm:presLayoutVars>
          <dgm:dir/>
          <dgm:resizeHandles val="exact"/>
        </dgm:presLayoutVars>
      </dgm:prSet>
      <dgm:spPr/>
    </dgm:pt>
    <dgm:pt modelId="{B7F52472-20AE-48BD-B7FF-305588AF6A9B}" type="pres">
      <dgm:prSet presAssocID="{08D6FF42-E1A3-4895-B743-643777A28F1B}" presName="compNode" presStyleCnt="0"/>
      <dgm:spPr/>
    </dgm:pt>
    <dgm:pt modelId="{C0231DAE-A2AB-4520-90FD-BD7DFF847B54}" type="pres">
      <dgm:prSet presAssocID="{08D6FF42-E1A3-4895-B743-643777A28F1B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B2F9228-CCC5-4607-B902-69431E119DCE}" type="pres">
      <dgm:prSet presAssocID="{08D6FF42-E1A3-4895-B743-643777A28F1B}" presName="iconRect" presStyleLbl="node1" presStyleIdx="0" presStyleCnt="5"/>
      <dgm:spPr>
        <a:blipFill>
          <a:blip xmlns:r="http://schemas.openxmlformats.org/officeDocument/2006/relationships" r:embed="rId1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D6ED64D3-E2B1-48B8-B1C5-5DC15325BC0D}" type="pres">
      <dgm:prSet presAssocID="{08D6FF42-E1A3-4895-B743-643777A28F1B}" presName="spaceRect" presStyleCnt="0"/>
      <dgm:spPr/>
    </dgm:pt>
    <dgm:pt modelId="{0D53E1E7-0A69-4195-82DD-4DEC253F4142}" type="pres">
      <dgm:prSet presAssocID="{08D6FF42-E1A3-4895-B743-643777A28F1B}" presName="textRect" presStyleLbl="revTx" presStyleIdx="0" presStyleCnt="5">
        <dgm:presLayoutVars>
          <dgm:chMax val="1"/>
          <dgm:chPref val="1"/>
        </dgm:presLayoutVars>
      </dgm:prSet>
      <dgm:spPr/>
    </dgm:pt>
    <dgm:pt modelId="{7BF41F72-E80B-4072-ABB9-48444AE617BC}" type="pres">
      <dgm:prSet presAssocID="{9A11C9BE-5191-418A-A581-81C71FF6746A}" presName="sibTrans" presStyleCnt="0"/>
      <dgm:spPr/>
    </dgm:pt>
    <dgm:pt modelId="{38A3D6A5-E0EC-4152-A1C1-7E29DA19A314}" type="pres">
      <dgm:prSet presAssocID="{A8E36068-F436-4D14-8066-7CD66FAB6F11}" presName="compNode" presStyleCnt="0"/>
      <dgm:spPr/>
    </dgm:pt>
    <dgm:pt modelId="{4DC949D5-0798-4C11-B78A-390E5E472BD7}" type="pres">
      <dgm:prSet presAssocID="{A8E36068-F436-4D14-8066-7CD66FAB6F11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F613C95-F221-4068-80B7-348A41DF3C3B}" type="pres">
      <dgm:prSet presAssocID="{A8E36068-F436-4D14-8066-7CD66FAB6F11}" presName="iconRect" presStyleLbl="node1" presStyleIdx="1" presStyleCnt="5"/>
      <dgm:spPr>
        <a:blipFill>
          <a:blip xmlns:r="http://schemas.openxmlformats.org/officeDocument/2006/relationships" r:embed="rId3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04C4B1A-D464-45D0-B66D-033BB6C79B38}" type="pres">
      <dgm:prSet presAssocID="{A8E36068-F436-4D14-8066-7CD66FAB6F11}" presName="spaceRect" presStyleCnt="0"/>
      <dgm:spPr/>
    </dgm:pt>
    <dgm:pt modelId="{B73AB7B4-0005-4EE4-BCBE-929E9BF5FC5F}" type="pres">
      <dgm:prSet presAssocID="{A8E36068-F436-4D14-8066-7CD66FAB6F11}" presName="textRect" presStyleLbl="revTx" presStyleIdx="1" presStyleCnt="5">
        <dgm:presLayoutVars>
          <dgm:chMax val="1"/>
          <dgm:chPref val="1"/>
        </dgm:presLayoutVars>
      </dgm:prSet>
      <dgm:spPr/>
    </dgm:pt>
    <dgm:pt modelId="{8939A31D-3B3C-471D-8E80-D928196739E0}" type="pres">
      <dgm:prSet presAssocID="{0BA8E2CF-4A4D-4D7F-BE00-5765AD05F3DC}" presName="sibTrans" presStyleCnt="0"/>
      <dgm:spPr/>
    </dgm:pt>
    <dgm:pt modelId="{99A06556-7AE3-4F15-9844-EF8C20C115EB}" type="pres">
      <dgm:prSet presAssocID="{85B55673-FAB2-45DA-9B6C-38A5450A61F9}" presName="compNode" presStyleCnt="0"/>
      <dgm:spPr/>
    </dgm:pt>
    <dgm:pt modelId="{46F023E1-B4CA-4987-9370-F42E4AA1BF26}" type="pres">
      <dgm:prSet presAssocID="{85B55673-FAB2-45DA-9B6C-38A5450A61F9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EE4AC49-4AD0-4AF4-A069-76905009CC59}" type="pres">
      <dgm:prSet presAssocID="{85B55673-FAB2-45DA-9B6C-38A5450A61F9}" presName="iconRect" presStyleLbl="node1" presStyleIdx="2" presStyleCnt="5"/>
      <dgm:spPr>
        <a:blipFill rotWithShape="1">
          <a:blip xmlns:r="http://schemas.openxmlformats.org/officeDocument/2006/relationships" r:embed="rId1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2630B49-7890-4BB8-945D-8759C2AEA7FD}" type="pres">
      <dgm:prSet presAssocID="{85B55673-FAB2-45DA-9B6C-38A5450A61F9}" presName="spaceRect" presStyleCnt="0"/>
      <dgm:spPr/>
    </dgm:pt>
    <dgm:pt modelId="{40C4964C-B17A-4FB4-B8E0-8F36E2BD7537}" type="pres">
      <dgm:prSet presAssocID="{85B55673-FAB2-45DA-9B6C-38A5450A61F9}" presName="textRect" presStyleLbl="revTx" presStyleIdx="2" presStyleCnt="5">
        <dgm:presLayoutVars>
          <dgm:chMax val="1"/>
          <dgm:chPref val="1"/>
        </dgm:presLayoutVars>
      </dgm:prSet>
      <dgm:spPr/>
    </dgm:pt>
    <dgm:pt modelId="{20333A36-A5EC-43EE-9624-BA54EAE55D34}" type="pres">
      <dgm:prSet presAssocID="{2A53DCA6-DC7F-4272-AF90-7491AE23DA49}" presName="sibTrans" presStyleCnt="0"/>
      <dgm:spPr/>
    </dgm:pt>
    <dgm:pt modelId="{BBF6597E-06F3-432C-A48F-748BE6E233D2}" type="pres">
      <dgm:prSet presAssocID="{81ADED14-E154-4B99-8E10-D8F3BB7374FD}" presName="compNode" presStyleCnt="0"/>
      <dgm:spPr/>
    </dgm:pt>
    <dgm:pt modelId="{811399EB-F501-4152-BA63-2E5787E7DD70}" type="pres">
      <dgm:prSet presAssocID="{81ADED14-E154-4B99-8E10-D8F3BB7374FD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DE27837-5124-4A44-B1D6-5102330E30A7}" type="pres">
      <dgm:prSet presAssocID="{81ADED14-E154-4B99-8E10-D8F3BB7374FD}" presName="iconRect" presStyleLbl="node1" presStyleIdx="3" presStyleCnt="5"/>
      <dgm:spPr>
        <a:blipFill>
          <a:blip xmlns:r="http://schemas.openxmlformats.org/officeDocument/2006/relationships" r:embed="rId5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DEBBD5D-D6D5-4240-98E4-90B7103AA9AB}" type="pres">
      <dgm:prSet presAssocID="{81ADED14-E154-4B99-8E10-D8F3BB7374FD}" presName="spaceRect" presStyleCnt="0"/>
      <dgm:spPr/>
    </dgm:pt>
    <dgm:pt modelId="{DBF82B39-0FEA-49E1-A856-23CED62B6600}" type="pres">
      <dgm:prSet presAssocID="{81ADED14-E154-4B99-8E10-D8F3BB7374FD}" presName="textRect" presStyleLbl="revTx" presStyleIdx="3" presStyleCnt="5">
        <dgm:presLayoutVars>
          <dgm:chMax val="1"/>
          <dgm:chPref val="1"/>
        </dgm:presLayoutVars>
      </dgm:prSet>
      <dgm:spPr/>
    </dgm:pt>
    <dgm:pt modelId="{4019A2C8-8E0D-4F3C-A2B9-587D0429DC50}" type="pres">
      <dgm:prSet presAssocID="{33E75045-7570-4240-9DC8-A5548D35E918}" presName="sibTrans" presStyleCnt="0"/>
      <dgm:spPr/>
    </dgm:pt>
    <dgm:pt modelId="{57EB9372-AC8C-4731-9BD5-815399E8BCF4}" type="pres">
      <dgm:prSet presAssocID="{5D80DD50-2CB2-4943-AFDC-2368EE45628F}" presName="compNode" presStyleCnt="0"/>
      <dgm:spPr/>
    </dgm:pt>
    <dgm:pt modelId="{9F1ED465-4CD6-4987-BCD3-B712FFC7841F}" type="pres">
      <dgm:prSet presAssocID="{5D80DD50-2CB2-4943-AFDC-2368EE45628F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A17E619-D611-4DEE-9E2E-B2A013B887A0}" type="pres">
      <dgm:prSet presAssocID="{5D80DD50-2CB2-4943-AFDC-2368EE45628F}" presName="iconRect" presStyleLbl="node1" presStyleIdx="4" presStyleCnt="5"/>
      <dgm:spPr>
        <a:blipFill>
          <a:blip xmlns:r="http://schemas.openxmlformats.org/officeDocument/2006/relationships" r:embed="rId7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1410626-867E-4DDA-A92E-F9EF5FB0B7C0}" type="pres">
      <dgm:prSet presAssocID="{5D80DD50-2CB2-4943-AFDC-2368EE45628F}" presName="spaceRect" presStyleCnt="0"/>
      <dgm:spPr/>
    </dgm:pt>
    <dgm:pt modelId="{93DA5D98-CEAE-470A-87A5-77E26A3501D3}" type="pres">
      <dgm:prSet presAssocID="{5D80DD50-2CB2-4943-AFDC-2368EE45628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24CF60E-D817-4443-9004-89458CA3C7D9}" srcId="{C62D7648-15A7-41FD-BE33-FD476F51D82D}" destId="{5D80DD50-2CB2-4943-AFDC-2368EE45628F}" srcOrd="4" destOrd="0" parTransId="{281C59AE-C380-4AC0-A523-D316378535B8}" sibTransId="{A8B58CD1-D6C0-41F6-A3A4-00CC88AC64DC}"/>
    <dgm:cxn modelId="{6F42E15E-6343-406B-B8B4-F507971117D9}" type="presOf" srcId="{85B55673-FAB2-45DA-9B6C-38A5450A61F9}" destId="{40C4964C-B17A-4FB4-B8E0-8F36E2BD7537}" srcOrd="0" destOrd="0" presId="urn:microsoft.com/office/officeart/2018/5/layout/IconLeafLabelList"/>
    <dgm:cxn modelId="{9C194589-F7E9-475C-8860-B187A3AC6696}" srcId="{C62D7648-15A7-41FD-BE33-FD476F51D82D}" destId="{A8E36068-F436-4D14-8066-7CD66FAB6F11}" srcOrd="1" destOrd="0" parTransId="{DF321AB3-9262-47E2-8AFD-A34CB029BEDD}" sibTransId="{0BA8E2CF-4A4D-4D7F-BE00-5765AD05F3DC}"/>
    <dgm:cxn modelId="{5883EF8C-0F70-4056-9406-6A30BB369564}" type="presOf" srcId="{81ADED14-E154-4B99-8E10-D8F3BB7374FD}" destId="{DBF82B39-0FEA-49E1-A856-23CED62B6600}" srcOrd="0" destOrd="0" presId="urn:microsoft.com/office/officeart/2018/5/layout/IconLeafLabelList"/>
    <dgm:cxn modelId="{8F995EA6-1CB8-4355-AD17-9ABF9C85DA16}" srcId="{C62D7648-15A7-41FD-BE33-FD476F51D82D}" destId="{81ADED14-E154-4B99-8E10-D8F3BB7374FD}" srcOrd="3" destOrd="0" parTransId="{B5BF1C2F-1FF4-452F-9E1D-A46728A34EDB}" sibTransId="{33E75045-7570-4240-9DC8-A5548D35E918}"/>
    <dgm:cxn modelId="{EBBAD7BD-FE8B-4A7A-AEB5-E0BE9986815E}" type="presOf" srcId="{08D6FF42-E1A3-4895-B743-643777A28F1B}" destId="{0D53E1E7-0A69-4195-82DD-4DEC253F4142}" srcOrd="0" destOrd="0" presId="urn:microsoft.com/office/officeart/2018/5/layout/IconLeafLabelList"/>
    <dgm:cxn modelId="{2F04CCC4-A94F-4FC1-87AE-DAEF6505141D}" srcId="{C62D7648-15A7-41FD-BE33-FD476F51D82D}" destId="{08D6FF42-E1A3-4895-B743-643777A28F1B}" srcOrd="0" destOrd="0" parTransId="{192C3DA9-E01D-4ECA-A3FC-1B263FA3BBF0}" sibTransId="{9A11C9BE-5191-418A-A581-81C71FF6746A}"/>
    <dgm:cxn modelId="{FC2EE9C7-2E67-4407-8338-0B8C8DC85BB0}" type="presOf" srcId="{C62D7648-15A7-41FD-BE33-FD476F51D82D}" destId="{4A40EBE2-B843-45BB-A924-A703577C15FA}" srcOrd="0" destOrd="0" presId="urn:microsoft.com/office/officeart/2018/5/layout/IconLeafLabelList"/>
    <dgm:cxn modelId="{4B8E0DCF-B9FE-4CEB-A31B-29006E89D88A}" type="presOf" srcId="{A8E36068-F436-4D14-8066-7CD66FAB6F11}" destId="{B73AB7B4-0005-4EE4-BCBE-929E9BF5FC5F}" srcOrd="0" destOrd="0" presId="urn:microsoft.com/office/officeart/2018/5/layout/IconLeafLabelList"/>
    <dgm:cxn modelId="{E32F7BD8-85AE-4767-9612-D4FE76323D39}" type="presOf" srcId="{5D80DD50-2CB2-4943-AFDC-2368EE45628F}" destId="{93DA5D98-CEAE-470A-87A5-77E26A3501D3}" srcOrd="0" destOrd="0" presId="urn:microsoft.com/office/officeart/2018/5/layout/IconLeafLabelList"/>
    <dgm:cxn modelId="{1D76EDEE-174E-43E6-A579-D38C73887A0C}" srcId="{C62D7648-15A7-41FD-BE33-FD476F51D82D}" destId="{85B55673-FAB2-45DA-9B6C-38A5450A61F9}" srcOrd="2" destOrd="0" parTransId="{0B76C1A3-70D2-4909-A166-E84F60D06FCC}" sibTransId="{2A53DCA6-DC7F-4272-AF90-7491AE23DA49}"/>
    <dgm:cxn modelId="{2EF2830E-569F-4F10-9F9A-0FEF454AF5CF}" type="presParOf" srcId="{4A40EBE2-B843-45BB-A924-A703577C15FA}" destId="{B7F52472-20AE-48BD-B7FF-305588AF6A9B}" srcOrd="0" destOrd="0" presId="urn:microsoft.com/office/officeart/2018/5/layout/IconLeafLabelList"/>
    <dgm:cxn modelId="{685631DA-4A64-4F5E-A77C-4EC9E2A6630B}" type="presParOf" srcId="{B7F52472-20AE-48BD-B7FF-305588AF6A9B}" destId="{C0231DAE-A2AB-4520-90FD-BD7DFF847B54}" srcOrd="0" destOrd="0" presId="urn:microsoft.com/office/officeart/2018/5/layout/IconLeafLabelList"/>
    <dgm:cxn modelId="{80BB5550-26D9-42FF-9326-9780D10BA6F1}" type="presParOf" srcId="{B7F52472-20AE-48BD-B7FF-305588AF6A9B}" destId="{6B2F9228-CCC5-4607-B902-69431E119DCE}" srcOrd="1" destOrd="0" presId="urn:microsoft.com/office/officeart/2018/5/layout/IconLeafLabelList"/>
    <dgm:cxn modelId="{11BD416F-2D85-46BA-8F43-030499D869A1}" type="presParOf" srcId="{B7F52472-20AE-48BD-B7FF-305588AF6A9B}" destId="{D6ED64D3-E2B1-48B8-B1C5-5DC15325BC0D}" srcOrd="2" destOrd="0" presId="urn:microsoft.com/office/officeart/2018/5/layout/IconLeafLabelList"/>
    <dgm:cxn modelId="{8DB1F0FA-F19B-4D5C-98C8-D7AB4B69F9C9}" type="presParOf" srcId="{B7F52472-20AE-48BD-B7FF-305588AF6A9B}" destId="{0D53E1E7-0A69-4195-82DD-4DEC253F4142}" srcOrd="3" destOrd="0" presId="urn:microsoft.com/office/officeart/2018/5/layout/IconLeafLabelList"/>
    <dgm:cxn modelId="{18756F8E-E1B2-46CC-B300-0EAA06ED298B}" type="presParOf" srcId="{4A40EBE2-B843-45BB-A924-A703577C15FA}" destId="{7BF41F72-E80B-4072-ABB9-48444AE617BC}" srcOrd="1" destOrd="0" presId="urn:microsoft.com/office/officeart/2018/5/layout/IconLeafLabelList"/>
    <dgm:cxn modelId="{BDC4F74A-B785-470F-B28B-A03E331215E9}" type="presParOf" srcId="{4A40EBE2-B843-45BB-A924-A703577C15FA}" destId="{38A3D6A5-E0EC-4152-A1C1-7E29DA19A314}" srcOrd="2" destOrd="0" presId="urn:microsoft.com/office/officeart/2018/5/layout/IconLeafLabelList"/>
    <dgm:cxn modelId="{389FFF9F-1664-4C7C-A9B1-0BC955849422}" type="presParOf" srcId="{38A3D6A5-E0EC-4152-A1C1-7E29DA19A314}" destId="{4DC949D5-0798-4C11-B78A-390E5E472BD7}" srcOrd="0" destOrd="0" presId="urn:microsoft.com/office/officeart/2018/5/layout/IconLeafLabelList"/>
    <dgm:cxn modelId="{4B25D3AE-6F61-4689-ADAA-7F8763E4263B}" type="presParOf" srcId="{38A3D6A5-E0EC-4152-A1C1-7E29DA19A314}" destId="{5F613C95-F221-4068-80B7-348A41DF3C3B}" srcOrd="1" destOrd="0" presId="urn:microsoft.com/office/officeart/2018/5/layout/IconLeafLabelList"/>
    <dgm:cxn modelId="{A6E027CE-22F4-4B3B-BA49-0F2607B5B339}" type="presParOf" srcId="{38A3D6A5-E0EC-4152-A1C1-7E29DA19A314}" destId="{604C4B1A-D464-45D0-B66D-033BB6C79B38}" srcOrd="2" destOrd="0" presId="urn:microsoft.com/office/officeart/2018/5/layout/IconLeafLabelList"/>
    <dgm:cxn modelId="{ADE6DD89-7118-4343-B7DF-DABD226FEF88}" type="presParOf" srcId="{38A3D6A5-E0EC-4152-A1C1-7E29DA19A314}" destId="{B73AB7B4-0005-4EE4-BCBE-929E9BF5FC5F}" srcOrd="3" destOrd="0" presId="urn:microsoft.com/office/officeart/2018/5/layout/IconLeafLabelList"/>
    <dgm:cxn modelId="{E28C1A5F-00B8-4D9F-9B49-8A1EC50418A5}" type="presParOf" srcId="{4A40EBE2-B843-45BB-A924-A703577C15FA}" destId="{8939A31D-3B3C-471D-8E80-D928196739E0}" srcOrd="3" destOrd="0" presId="urn:microsoft.com/office/officeart/2018/5/layout/IconLeafLabelList"/>
    <dgm:cxn modelId="{A2FC8457-C9A9-4705-AD36-B9CB8C91AD21}" type="presParOf" srcId="{4A40EBE2-B843-45BB-A924-A703577C15FA}" destId="{99A06556-7AE3-4F15-9844-EF8C20C115EB}" srcOrd="4" destOrd="0" presId="urn:microsoft.com/office/officeart/2018/5/layout/IconLeafLabelList"/>
    <dgm:cxn modelId="{5993A523-4F58-4B00-907A-E084B2A3B747}" type="presParOf" srcId="{99A06556-7AE3-4F15-9844-EF8C20C115EB}" destId="{46F023E1-B4CA-4987-9370-F42E4AA1BF26}" srcOrd="0" destOrd="0" presId="urn:microsoft.com/office/officeart/2018/5/layout/IconLeafLabelList"/>
    <dgm:cxn modelId="{D1DD0C8F-0AAC-4C85-8041-074C80D82C27}" type="presParOf" srcId="{99A06556-7AE3-4F15-9844-EF8C20C115EB}" destId="{AEE4AC49-4AD0-4AF4-A069-76905009CC59}" srcOrd="1" destOrd="0" presId="urn:microsoft.com/office/officeart/2018/5/layout/IconLeafLabelList"/>
    <dgm:cxn modelId="{E64F612D-FEA5-46AA-8822-6A4521E7FDBC}" type="presParOf" srcId="{99A06556-7AE3-4F15-9844-EF8C20C115EB}" destId="{E2630B49-7890-4BB8-945D-8759C2AEA7FD}" srcOrd="2" destOrd="0" presId="urn:microsoft.com/office/officeart/2018/5/layout/IconLeafLabelList"/>
    <dgm:cxn modelId="{EC8E02A9-ADCC-4F37-82E7-36DD38188369}" type="presParOf" srcId="{99A06556-7AE3-4F15-9844-EF8C20C115EB}" destId="{40C4964C-B17A-4FB4-B8E0-8F36E2BD7537}" srcOrd="3" destOrd="0" presId="urn:microsoft.com/office/officeart/2018/5/layout/IconLeafLabelList"/>
    <dgm:cxn modelId="{E911ED33-582B-4501-A879-3D70BC39BB3B}" type="presParOf" srcId="{4A40EBE2-B843-45BB-A924-A703577C15FA}" destId="{20333A36-A5EC-43EE-9624-BA54EAE55D34}" srcOrd="5" destOrd="0" presId="urn:microsoft.com/office/officeart/2018/5/layout/IconLeafLabelList"/>
    <dgm:cxn modelId="{AB84D9A0-E9B1-44B9-93C7-FA609CC1619D}" type="presParOf" srcId="{4A40EBE2-B843-45BB-A924-A703577C15FA}" destId="{BBF6597E-06F3-432C-A48F-748BE6E233D2}" srcOrd="6" destOrd="0" presId="urn:microsoft.com/office/officeart/2018/5/layout/IconLeafLabelList"/>
    <dgm:cxn modelId="{F035D9AC-5680-4896-8688-46F38DBD3479}" type="presParOf" srcId="{BBF6597E-06F3-432C-A48F-748BE6E233D2}" destId="{811399EB-F501-4152-BA63-2E5787E7DD70}" srcOrd="0" destOrd="0" presId="urn:microsoft.com/office/officeart/2018/5/layout/IconLeafLabelList"/>
    <dgm:cxn modelId="{15908F62-8F60-45FD-8CBC-D38E2C19DE4F}" type="presParOf" srcId="{BBF6597E-06F3-432C-A48F-748BE6E233D2}" destId="{5DE27837-5124-4A44-B1D6-5102330E30A7}" srcOrd="1" destOrd="0" presId="urn:microsoft.com/office/officeart/2018/5/layout/IconLeafLabelList"/>
    <dgm:cxn modelId="{03A4B487-CE18-4D8E-B94E-A34F0AE6B0D9}" type="presParOf" srcId="{BBF6597E-06F3-432C-A48F-748BE6E233D2}" destId="{CDEBBD5D-D6D5-4240-98E4-90B7103AA9AB}" srcOrd="2" destOrd="0" presId="urn:microsoft.com/office/officeart/2018/5/layout/IconLeafLabelList"/>
    <dgm:cxn modelId="{269F6C6B-C544-4AE4-AC8A-1E71E5DA9AFB}" type="presParOf" srcId="{BBF6597E-06F3-432C-A48F-748BE6E233D2}" destId="{DBF82B39-0FEA-49E1-A856-23CED62B6600}" srcOrd="3" destOrd="0" presId="urn:microsoft.com/office/officeart/2018/5/layout/IconLeafLabelList"/>
    <dgm:cxn modelId="{FBF9909A-5C88-4FFC-834E-B2EE9FDE5D62}" type="presParOf" srcId="{4A40EBE2-B843-45BB-A924-A703577C15FA}" destId="{4019A2C8-8E0D-4F3C-A2B9-587D0429DC50}" srcOrd="7" destOrd="0" presId="urn:microsoft.com/office/officeart/2018/5/layout/IconLeafLabelList"/>
    <dgm:cxn modelId="{D736313C-5D13-43FF-B221-BB9916FD0D38}" type="presParOf" srcId="{4A40EBE2-B843-45BB-A924-A703577C15FA}" destId="{57EB9372-AC8C-4731-9BD5-815399E8BCF4}" srcOrd="8" destOrd="0" presId="urn:microsoft.com/office/officeart/2018/5/layout/IconLeafLabelList"/>
    <dgm:cxn modelId="{7B596A9E-867B-45B0-9EB9-27C706E38F33}" type="presParOf" srcId="{57EB9372-AC8C-4731-9BD5-815399E8BCF4}" destId="{9F1ED465-4CD6-4987-BCD3-B712FFC7841F}" srcOrd="0" destOrd="0" presId="urn:microsoft.com/office/officeart/2018/5/layout/IconLeafLabelList"/>
    <dgm:cxn modelId="{CFDCF27F-A241-4C9A-93A9-3F85F5A746E0}" type="presParOf" srcId="{57EB9372-AC8C-4731-9BD5-815399E8BCF4}" destId="{9A17E619-D611-4DEE-9E2E-B2A013B887A0}" srcOrd="1" destOrd="0" presId="urn:microsoft.com/office/officeart/2018/5/layout/IconLeafLabelList"/>
    <dgm:cxn modelId="{24B40442-2694-4FA6-8B9F-B108B20EBBF7}" type="presParOf" srcId="{57EB9372-AC8C-4731-9BD5-815399E8BCF4}" destId="{A1410626-867E-4DDA-A92E-F9EF5FB0B7C0}" srcOrd="2" destOrd="0" presId="urn:microsoft.com/office/officeart/2018/5/layout/IconLeafLabelList"/>
    <dgm:cxn modelId="{CDDF66D0-0855-4016-B94F-F7A04C6DAB89}" type="presParOf" srcId="{57EB9372-AC8C-4731-9BD5-815399E8BCF4}" destId="{93DA5D98-CEAE-470A-87A5-77E26A3501D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96FB9-0F25-410C-8EC3-C051218F1D82}">
      <dsp:nvSpPr>
        <dsp:cNvPr id="0" name=""/>
        <dsp:cNvSpPr/>
      </dsp:nvSpPr>
      <dsp:spPr>
        <a:xfrm>
          <a:off x="3271" y="1122267"/>
          <a:ext cx="314876" cy="31487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DC39E-076A-4468-A172-81FB896F9A38}">
      <dsp:nvSpPr>
        <dsp:cNvPr id="0" name=""/>
        <dsp:cNvSpPr/>
      </dsp:nvSpPr>
      <dsp:spPr>
        <a:xfrm>
          <a:off x="3271" y="1516111"/>
          <a:ext cx="899648" cy="44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800" b="0" kern="1200">
              <a:latin typeface="+mj-lt"/>
            </a:rPr>
            <a:t>Multiple methods	</a:t>
          </a:r>
        </a:p>
      </dsp:txBody>
      <dsp:txXfrm>
        <a:off x="3271" y="1516111"/>
        <a:ext cx="899648" cy="447012"/>
      </dsp:txXfrm>
    </dsp:sp>
    <dsp:sp modelId="{715B6B9B-8530-40B1-8178-221CACF966FF}">
      <dsp:nvSpPr>
        <dsp:cNvPr id="0" name=""/>
        <dsp:cNvSpPr/>
      </dsp:nvSpPr>
      <dsp:spPr>
        <a:xfrm>
          <a:off x="3271" y="1999853"/>
          <a:ext cx="899648" cy="95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>
              <a:latin typeface="+mj-lt"/>
            </a:rPr>
            <a:t>SQL, COBOL, Alteryx, CSV, Excel, SAS</a:t>
          </a:r>
        </a:p>
      </dsp:txBody>
      <dsp:txXfrm>
        <a:off x="3271" y="1999853"/>
        <a:ext cx="899648" cy="958852"/>
      </dsp:txXfrm>
    </dsp:sp>
    <dsp:sp modelId="{0215249D-F4FA-4DBE-ADB8-09BBA5015E1C}">
      <dsp:nvSpPr>
        <dsp:cNvPr id="0" name=""/>
        <dsp:cNvSpPr/>
      </dsp:nvSpPr>
      <dsp:spPr>
        <a:xfrm>
          <a:off x="1060357" y="1122267"/>
          <a:ext cx="314876" cy="314876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32BA8-C101-4274-8E6F-B4E45E6E6B0D}">
      <dsp:nvSpPr>
        <dsp:cNvPr id="0" name=""/>
        <dsp:cNvSpPr/>
      </dsp:nvSpPr>
      <dsp:spPr>
        <a:xfrm>
          <a:off x="1060357" y="1516111"/>
          <a:ext cx="899648" cy="44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800" b="0" kern="1200">
              <a:latin typeface="+mj-lt"/>
            </a:rPr>
            <a:t>Various levels of documentation</a:t>
          </a:r>
        </a:p>
      </dsp:txBody>
      <dsp:txXfrm>
        <a:off x="1060357" y="1516111"/>
        <a:ext cx="899648" cy="447012"/>
      </dsp:txXfrm>
    </dsp:sp>
    <dsp:sp modelId="{11F9E292-C9E0-47D6-97B2-7A3873C1582D}">
      <dsp:nvSpPr>
        <dsp:cNvPr id="0" name=""/>
        <dsp:cNvSpPr/>
      </dsp:nvSpPr>
      <dsp:spPr>
        <a:xfrm>
          <a:off x="1060357" y="1999853"/>
          <a:ext cx="899648" cy="95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A919D-DA54-4F6D-8A2E-843CE4EAA56C}">
      <dsp:nvSpPr>
        <dsp:cNvPr id="0" name=""/>
        <dsp:cNvSpPr/>
      </dsp:nvSpPr>
      <dsp:spPr>
        <a:xfrm>
          <a:off x="2117444" y="1122267"/>
          <a:ext cx="314876" cy="314876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914BD-6335-409D-BC3A-72BFA7645C2C}">
      <dsp:nvSpPr>
        <dsp:cNvPr id="0" name=""/>
        <dsp:cNvSpPr/>
      </dsp:nvSpPr>
      <dsp:spPr>
        <a:xfrm>
          <a:off x="2117444" y="1516111"/>
          <a:ext cx="899648" cy="44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800" b="0" kern="1200">
              <a:latin typeface="+mj-lt"/>
            </a:rPr>
            <a:t>Various levels of quality control</a:t>
          </a:r>
        </a:p>
      </dsp:txBody>
      <dsp:txXfrm>
        <a:off x="2117444" y="1516111"/>
        <a:ext cx="899648" cy="447012"/>
      </dsp:txXfrm>
    </dsp:sp>
    <dsp:sp modelId="{262E843F-2DD6-432B-9819-B99FF2272208}">
      <dsp:nvSpPr>
        <dsp:cNvPr id="0" name=""/>
        <dsp:cNvSpPr/>
      </dsp:nvSpPr>
      <dsp:spPr>
        <a:xfrm>
          <a:off x="2117444" y="1999853"/>
          <a:ext cx="899648" cy="95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8B123-53A6-4C3C-82DB-7E00EC830DDF}">
      <dsp:nvSpPr>
        <dsp:cNvPr id="0" name=""/>
        <dsp:cNvSpPr/>
      </dsp:nvSpPr>
      <dsp:spPr>
        <a:xfrm>
          <a:off x="3174531" y="1122267"/>
          <a:ext cx="314876" cy="314876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475FE-1782-4391-B475-9684628732BE}">
      <dsp:nvSpPr>
        <dsp:cNvPr id="0" name=""/>
        <dsp:cNvSpPr/>
      </dsp:nvSpPr>
      <dsp:spPr>
        <a:xfrm>
          <a:off x="3174531" y="1516111"/>
          <a:ext cx="899648" cy="44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800" b="0" kern="1200">
              <a:latin typeface="+mj-lt"/>
            </a:rPr>
            <a:t>Not meta data driven </a:t>
          </a:r>
        </a:p>
      </dsp:txBody>
      <dsp:txXfrm>
        <a:off x="3174531" y="1516111"/>
        <a:ext cx="899648" cy="447012"/>
      </dsp:txXfrm>
    </dsp:sp>
    <dsp:sp modelId="{F4AB581C-9359-464C-82DE-68CF9A142341}">
      <dsp:nvSpPr>
        <dsp:cNvPr id="0" name=""/>
        <dsp:cNvSpPr/>
      </dsp:nvSpPr>
      <dsp:spPr>
        <a:xfrm>
          <a:off x="3174531" y="1999853"/>
          <a:ext cx="899648" cy="95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00D10-1A9E-42C2-BA6C-5675AB0D1D3E}">
      <dsp:nvSpPr>
        <dsp:cNvPr id="0" name=""/>
        <dsp:cNvSpPr/>
      </dsp:nvSpPr>
      <dsp:spPr>
        <a:xfrm>
          <a:off x="4231618" y="1122267"/>
          <a:ext cx="314876" cy="314876"/>
        </a:xfrm>
        <a:prstGeom prst="rect">
          <a:avLst/>
        </a:prstGeom>
        <a:blipFill>
          <a:blip xmlns:r="http://schemas.openxmlformats.org/officeDocument/2006/relationships" r:embed="rId9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C8CA1-7377-4A96-B321-1AF446253075}">
      <dsp:nvSpPr>
        <dsp:cNvPr id="0" name=""/>
        <dsp:cNvSpPr/>
      </dsp:nvSpPr>
      <dsp:spPr>
        <a:xfrm>
          <a:off x="4231618" y="1516111"/>
          <a:ext cx="899648" cy="44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800" b="0" kern="1200">
              <a:latin typeface="+mj-lt"/>
            </a:rPr>
            <a:t>Lack of change management</a:t>
          </a:r>
        </a:p>
      </dsp:txBody>
      <dsp:txXfrm>
        <a:off x="4231618" y="1516111"/>
        <a:ext cx="899648" cy="447012"/>
      </dsp:txXfrm>
    </dsp:sp>
    <dsp:sp modelId="{88C02A4B-14FE-4E3B-84FC-7664A8526230}">
      <dsp:nvSpPr>
        <dsp:cNvPr id="0" name=""/>
        <dsp:cNvSpPr/>
      </dsp:nvSpPr>
      <dsp:spPr>
        <a:xfrm>
          <a:off x="4231618" y="1999853"/>
          <a:ext cx="899648" cy="95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C5443-7C0A-46AA-A69B-699F3949108F}">
      <dsp:nvSpPr>
        <dsp:cNvPr id="0" name=""/>
        <dsp:cNvSpPr/>
      </dsp:nvSpPr>
      <dsp:spPr>
        <a:xfrm>
          <a:off x="5288705" y="1122267"/>
          <a:ext cx="314876" cy="314876"/>
        </a:xfrm>
        <a:prstGeom prst="rect">
          <a:avLst/>
        </a:prstGeom>
        <a:blipFill>
          <a:blip xmlns:r="http://schemas.openxmlformats.org/officeDocument/2006/relationships" r:embed="rId1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E5EFB-3C63-442A-88AA-1F531C104741}">
      <dsp:nvSpPr>
        <dsp:cNvPr id="0" name=""/>
        <dsp:cNvSpPr/>
      </dsp:nvSpPr>
      <dsp:spPr>
        <a:xfrm>
          <a:off x="5288705" y="1516111"/>
          <a:ext cx="899648" cy="44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800" b="0" kern="1200">
              <a:latin typeface="+mj-lt"/>
            </a:rPr>
            <a:t>Significantly Staff Dependent</a:t>
          </a:r>
        </a:p>
      </dsp:txBody>
      <dsp:txXfrm>
        <a:off x="5288705" y="1516111"/>
        <a:ext cx="899648" cy="447012"/>
      </dsp:txXfrm>
    </dsp:sp>
    <dsp:sp modelId="{4673655D-3912-4896-BB1D-6803C13A3C34}">
      <dsp:nvSpPr>
        <dsp:cNvPr id="0" name=""/>
        <dsp:cNvSpPr/>
      </dsp:nvSpPr>
      <dsp:spPr>
        <a:xfrm>
          <a:off x="5288705" y="1999853"/>
          <a:ext cx="899648" cy="95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F41AF-69AE-42CE-BC52-C1BDFC305778}">
      <dsp:nvSpPr>
        <dsp:cNvPr id="0" name=""/>
        <dsp:cNvSpPr/>
      </dsp:nvSpPr>
      <dsp:spPr>
        <a:xfrm>
          <a:off x="6345792" y="1122267"/>
          <a:ext cx="314876" cy="314876"/>
        </a:xfrm>
        <a:prstGeom prst="rect">
          <a:avLst/>
        </a:prstGeom>
        <a:blipFill>
          <a:blip xmlns:r="http://schemas.openxmlformats.org/officeDocument/2006/relationships" r:embed="rId1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D3E4D-C03A-4E0F-B9D7-D09A5774963D}">
      <dsp:nvSpPr>
        <dsp:cNvPr id="0" name=""/>
        <dsp:cNvSpPr/>
      </dsp:nvSpPr>
      <dsp:spPr>
        <a:xfrm>
          <a:off x="6345792" y="1516111"/>
          <a:ext cx="899648" cy="44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800" b="0" kern="1200">
              <a:latin typeface="+mj-lt"/>
            </a:rPr>
            <a:t>Account Management Defining Technical Solutions</a:t>
          </a:r>
        </a:p>
      </dsp:txBody>
      <dsp:txXfrm>
        <a:off x="6345792" y="1516111"/>
        <a:ext cx="899648" cy="447012"/>
      </dsp:txXfrm>
    </dsp:sp>
    <dsp:sp modelId="{D9548A5E-A91D-48CC-882D-3972942E28AF}">
      <dsp:nvSpPr>
        <dsp:cNvPr id="0" name=""/>
        <dsp:cNvSpPr/>
      </dsp:nvSpPr>
      <dsp:spPr>
        <a:xfrm>
          <a:off x="6345792" y="1999853"/>
          <a:ext cx="899648" cy="95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F0AA1-C04C-4C16-8F9A-A23F7F6F55F2}">
      <dsp:nvSpPr>
        <dsp:cNvPr id="0" name=""/>
        <dsp:cNvSpPr/>
      </dsp:nvSpPr>
      <dsp:spPr>
        <a:xfrm>
          <a:off x="7402879" y="1122267"/>
          <a:ext cx="314876" cy="314876"/>
        </a:xfrm>
        <a:prstGeom prst="rect">
          <a:avLst/>
        </a:prstGeom>
        <a:blipFill>
          <a:blip xmlns:r="http://schemas.openxmlformats.org/officeDocument/2006/relationships" r:embed="rId1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E0BF2-835B-45F1-AB6C-4BCAAF3BE0A3}">
      <dsp:nvSpPr>
        <dsp:cNvPr id="0" name=""/>
        <dsp:cNvSpPr/>
      </dsp:nvSpPr>
      <dsp:spPr>
        <a:xfrm>
          <a:off x="7402879" y="1516111"/>
          <a:ext cx="899648" cy="44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800" b="0" kern="1200" dirty="0">
              <a:latin typeface="+mj-lt"/>
            </a:rPr>
            <a:t>No Single Point of Knowledge for All Data Available</a:t>
          </a:r>
        </a:p>
      </dsp:txBody>
      <dsp:txXfrm>
        <a:off x="7402879" y="1516111"/>
        <a:ext cx="899648" cy="447012"/>
      </dsp:txXfrm>
    </dsp:sp>
    <dsp:sp modelId="{C028D877-695A-4D4B-BC4A-05BFADF2B78F}">
      <dsp:nvSpPr>
        <dsp:cNvPr id="0" name=""/>
        <dsp:cNvSpPr/>
      </dsp:nvSpPr>
      <dsp:spPr>
        <a:xfrm>
          <a:off x="7402879" y="1999853"/>
          <a:ext cx="899648" cy="95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1DAE-A2AB-4520-90FD-BD7DFF847B54}">
      <dsp:nvSpPr>
        <dsp:cNvPr id="0" name=""/>
        <dsp:cNvSpPr/>
      </dsp:nvSpPr>
      <dsp:spPr>
        <a:xfrm>
          <a:off x="284474" y="337965"/>
          <a:ext cx="884619" cy="8846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F9228-CCC5-4607-B902-69431E119DCE}">
      <dsp:nvSpPr>
        <dsp:cNvPr id="0" name=""/>
        <dsp:cNvSpPr/>
      </dsp:nvSpPr>
      <dsp:spPr>
        <a:xfrm>
          <a:off x="473000" y="526490"/>
          <a:ext cx="507568" cy="5075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3E1E7-0A69-4195-82DD-4DEC253F4142}">
      <dsp:nvSpPr>
        <dsp:cNvPr id="0" name=""/>
        <dsp:cNvSpPr/>
      </dsp:nvSpPr>
      <dsp:spPr>
        <a:xfrm>
          <a:off x="1686" y="1498121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Combine Strategies</a:t>
          </a:r>
        </a:p>
      </dsp:txBody>
      <dsp:txXfrm>
        <a:off x="1686" y="1498121"/>
        <a:ext cx="1450195" cy="580078"/>
      </dsp:txXfrm>
    </dsp:sp>
    <dsp:sp modelId="{4DC949D5-0798-4C11-B78A-390E5E472BD7}">
      <dsp:nvSpPr>
        <dsp:cNvPr id="0" name=""/>
        <dsp:cNvSpPr/>
      </dsp:nvSpPr>
      <dsp:spPr>
        <a:xfrm>
          <a:off x="1988454" y="337965"/>
          <a:ext cx="884619" cy="8846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13C95-F221-4068-80B7-348A41DF3C3B}">
      <dsp:nvSpPr>
        <dsp:cNvPr id="0" name=""/>
        <dsp:cNvSpPr/>
      </dsp:nvSpPr>
      <dsp:spPr>
        <a:xfrm>
          <a:off x="2176979" y="526490"/>
          <a:ext cx="507568" cy="507568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AB7B4-0005-4EE4-BCBE-929E9BF5FC5F}">
      <dsp:nvSpPr>
        <dsp:cNvPr id="0" name=""/>
        <dsp:cNvSpPr/>
      </dsp:nvSpPr>
      <dsp:spPr>
        <a:xfrm>
          <a:off x="1705666" y="1498121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Merge Data Silos</a:t>
          </a:r>
        </a:p>
      </dsp:txBody>
      <dsp:txXfrm>
        <a:off x="1705666" y="1498121"/>
        <a:ext cx="1450195" cy="580078"/>
      </dsp:txXfrm>
    </dsp:sp>
    <dsp:sp modelId="{46F023E1-B4CA-4987-9370-F42E4AA1BF26}">
      <dsp:nvSpPr>
        <dsp:cNvPr id="0" name=""/>
        <dsp:cNvSpPr/>
      </dsp:nvSpPr>
      <dsp:spPr>
        <a:xfrm>
          <a:off x="3692433" y="337965"/>
          <a:ext cx="884619" cy="8846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4AC49-4AD0-4AF4-A069-76905009CC59}">
      <dsp:nvSpPr>
        <dsp:cNvPr id="0" name=""/>
        <dsp:cNvSpPr/>
      </dsp:nvSpPr>
      <dsp:spPr>
        <a:xfrm>
          <a:off x="3880959" y="526490"/>
          <a:ext cx="507568" cy="50756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4964C-B17A-4FB4-B8E0-8F36E2BD7537}">
      <dsp:nvSpPr>
        <dsp:cNvPr id="0" name=""/>
        <dsp:cNvSpPr/>
      </dsp:nvSpPr>
      <dsp:spPr>
        <a:xfrm>
          <a:off x="3409645" y="1498121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Campaign Selection and Execution</a:t>
          </a:r>
        </a:p>
      </dsp:txBody>
      <dsp:txXfrm>
        <a:off x="3409645" y="1498121"/>
        <a:ext cx="1450195" cy="580078"/>
      </dsp:txXfrm>
    </dsp:sp>
    <dsp:sp modelId="{811399EB-F501-4152-BA63-2E5787E7DD70}">
      <dsp:nvSpPr>
        <dsp:cNvPr id="0" name=""/>
        <dsp:cNvSpPr/>
      </dsp:nvSpPr>
      <dsp:spPr>
        <a:xfrm>
          <a:off x="5396413" y="337965"/>
          <a:ext cx="884619" cy="8846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27837-5124-4A44-B1D6-5102330E30A7}">
      <dsp:nvSpPr>
        <dsp:cNvPr id="0" name=""/>
        <dsp:cNvSpPr/>
      </dsp:nvSpPr>
      <dsp:spPr>
        <a:xfrm>
          <a:off x="5584938" y="526490"/>
          <a:ext cx="507568" cy="507568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82B39-0FEA-49E1-A856-23CED62B6600}">
      <dsp:nvSpPr>
        <dsp:cNvPr id="0" name=""/>
        <dsp:cNvSpPr/>
      </dsp:nvSpPr>
      <dsp:spPr>
        <a:xfrm>
          <a:off x="5113625" y="1498121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Reporting and BI</a:t>
          </a:r>
        </a:p>
      </dsp:txBody>
      <dsp:txXfrm>
        <a:off x="5113625" y="1498121"/>
        <a:ext cx="1450195" cy="580078"/>
      </dsp:txXfrm>
    </dsp:sp>
    <dsp:sp modelId="{9F1ED465-4CD6-4987-BCD3-B712FFC7841F}">
      <dsp:nvSpPr>
        <dsp:cNvPr id="0" name=""/>
        <dsp:cNvSpPr/>
      </dsp:nvSpPr>
      <dsp:spPr>
        <a:xfrm>
          <a:off x="7100392" y="337965"/>
          <a:ext cx="884619" cy="8846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7E619-D611-4DEE-9E2E-B2A013B887A0}">
      <dsp:nvSpPr>
        <dsp:cNvPr id="0" name=""/>
        <dsp:cNvSpPr/>
      </dsp:nvSpPr>
      <dsp:spPr>
        <a:xfrm>
          <a:off x="7288918" y="526490"/>
          <a:ext cx="507568" cy="507568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A5D98-CEAE-470A-87A5-77E26A3501D3}">
      <dsp:nvSpPr>
        <dsp:cNvPr id="0" name=""/>
        <dsp:cNvSpPr/>
      </dsp:nvSpPr>
      <dsp:spPr>
        <a:xfrm>
          <a:off x="6817604" y="1498121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 for Future</a:t>
          </a:r>
        </a:p>
      </dsp:txBody>
      <dsp:txXfrm>
        <a:off x="6817604" y="1498121"/>
        <a:ext cx="1450195" cy="5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0.02546</cdr:y>
    </cdr:from>
    <cdr:to>
      <cdr:x>0.14493</cdr:x>
      <cdr:y>0.85539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7E566B9D-123C-4738-BA73-0B9C4A8FDBAD}"/>
            </a:ext>
          </a:extLst>
        </cdr:cNvPr>
        <cdr:cNvSpPr/>
      </cdr:nvSpPr>
      <cdr:spPr>
        <a:xfrm xmlns:a="http://schemas.openxmlformats.org/drawingml/2006/main">
          <a:off x="45037" y="68093"/>
          <a:ext cx="373644" cy="22194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0.78345</cdr:x>
      <cdr:y>0.02546</cdr:y>
    </cdr:from>
    <cdr:to>
      <cdr:x>0.97806</cdr:x>
      <cdr:y>0.85339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7BCC00ED-672F-41B8-A967-D39B1B9BD197}"/>
            </a:ext>
          </a:extLst>
        </cdr:cNvPr>
        <cdr:cNvSpPr/>
      </cdr:nvSpPr>
      <cdr:spPr>
        <a:xfrm xmlns:a="http://schemas.openxmlformats.org/drawingml/2006/main">
          <a:off x="2263271" y="68092"/>
          <a:ext cx="562200" cy="22140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0.01885</cdr:x>
      <cdr:y>0.02546</cdr:y>
    </cdr:from>
    <cdr:to>
      <cdr:x>0.14818</cdr:x>
      <cdr:y>0.84796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A36E7356-4A9D-4F31-BDF7-9EBE63C23187}"/>
            </a:ext>
          </a:extLst>
        </cdr:cNvPr>
        <cdr:cNvSpPr/>
      </cdr:nvSpPr>
      <cdr:spPr>
        <a:xfrm xmlns:a="http://schemas.openxmlformats.org/drawingml/2006/main">
          <a:off x="54455" y="68096"/>
          <a:ext cx="373615" cy="21995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0.82624</cdr:x>
      <cdr:y>0.02546</cdr:y>
    </cdr:from>
    <cdr:to>
      <cdr:x>1</cdr:x>
      <cdr:y>0.87296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7C5BB4CC-9139-4010-B01A-00BF26DCA864}"/>
            </a:ext>
          </a:extLst>
        </cdr:cNvPr>
        <cdr:cNvSpPr/>
      </cdr:nvSpPr>
      <cdr:spPr>
        <a:xfrm xmlns:a="http://schemas.openxmlformats.org/drawingml/2006/main">
          <a:off x="2386886" y="68096"/>
          <a:ext cx="501967" cy="22664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E2FE6-D457-40B2-A411-051DDF1338BF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0D17E-3AA9-4ADA-9BC4-5DB74ADCA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7811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7A20-093F-4818-B3E6-08F4BF53A8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7811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7A20-093F-4818-B3E6-08F4BF53A8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1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7811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7A20-093F-4818-B3E6-08F4BF53A8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2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1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6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94" y="257175"/>
            <a:ext cx="7666256" cy="742950"/>
          </a:xfrm>
        </p:spPr>
        <p:txBody>
          <a:bodyPr anchor="b">
            <a:normAutofit/>
          </a:bodyPr>
          <a:lstStyle>
            <a:lvl1pPr>
              <a:defRPr sz="2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94" y="1535356"/>
            <a:ext cx="7696743" cy="2812306"/>
          </a:xfrm>
        </p:spPr>
        <p:txBody>
          <a:bodyPr/>
          <a:lstStyle>
            <a:lvl1pPr>
              <a:defRPr sz="1800">
                <a:latin typeface="Palatino"/>
              </a:defRPr>
            </a:lvl1pPr>
            <a:lvl2pPr>
              <a:defRPr sz="1400">
                <a:solidFill>
                  <a:srgbClr val="515151"/>
                </a:solidFill>
                <a:latin typeface="Palatino"/>
              </a:defRPr>
            </a:lvl2pPr>
            <a:lvl3pPr>
              <a:defRPr sz="1200">
                <a:solidFill>
                  <a:srgbClr val="515151"/>
                </a:solidFill>
                <a:latin typeface="Palatino"/>
              </a:defRPr>
            </a:lvl3pPr>
            <a:lvl4pPr>
              <a:defRPr sz="1100">
                <a:solidFill>
                  <a:srgbClr val="515151"/>
                </a:solidFill>
                <a:latin typeface="Palatino"/>
              </a:defRPr>
            </a:lvl4pPr>
            <a:lvl5pPr>
              <a:defRPr sz="1100">
                <a:solidFill>
                  <a:srgbClr val="515151"/>
                </a:solidFill>
                <a:latin typeface="Palatino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716B-65AA-4455-B3B0-E1B5A12AD5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Conector recto 10"/>
          <p:cNvCxnSpPr/>
          <p:nvPr/>
        </p:nvCxnSpPr>
        <p:spPr>
          <a:xfrm rot="5400000">
            <a:off x="-2282509" y="2700000"/>
            <a:ext cx="5400000" cy="1588"/>
          </a:xfrm>
          <a:prstGeom prst="line">
            <a:avLst/>
          </a:prstGeom>
          <a:ln w="19050">
            <a:solidFill>
              <a:srgbClr val="D5D5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11"/>
          <p:cNvSpPr/>
          <p:nvPr/>
        </p:nvSpPr>
        <p:spPr>
          <a:xfrm>
            <a:off x="372491" y="692547"/>
            <a:ext cx="90000" cy="90000"/>
          </a:xfrm>
          <a:prstGeom prst="ellipse">
            <a:avLst/>
          </a:prstGeom>
          <a:solidFill>
            <a:srgbClr val="B2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_tradnl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68144" y="1036063"/>
            <a:ext cx="7666037" cy="301625"/>
          </a:xfrm>
        </p:spPr>
        <p:txBody>
          <a:bodyPr/>
          <a:lstStyle>
            <a:lvl1pPr marL="0" indent="0">
              <a:buNone/>
              <a:defRPr sz="1700">
                <a:solidFill>
                  <a:srgbClr val="515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 dirty="0" err="1"/>
              <a:t>subheader</a:t>
            </a:r>
            <a:r>
              <a:rPr lang="en-US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71122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8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3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7C4E-8F5D-45FB-B9E8-18B1B335A19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4634-AB74-486D-A9F6-E03BB808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A2B9C7"/>
          </a:solidFill>
          <a:ln>
            <a:solidFill>
              <a:srgbClr val="A2B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52950"/>
            <a:ext cx="9144000" cy="590550"/>
          </a:xfrm>
          <a:prstGeom prst="rect">
            <a:avLst/>
          </a:prstGeom>
          <a:solidFill>
            <a:srgbClr val="A2B9C7"/>
          </a:solidFill>
          <a:ln>
            <a:solidFill>
              <a:srgbClr val="A2B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696006"/>
            <a:ext cx="1155195" cy="304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66355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#DataStrategyForum2019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93387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DATA STRATEGY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FORUM 2019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22416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D0021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Multi-Channel Marketing:</a:t>
            </a:r>
          </a:p>
          <a:p>
            <a:pPr algn="r"/>
            <a:r>
              <a:rPr lang="en-US" sz="1400" b="1" dirty="0">
                <a:solidFill>
                  <a:srgbClr val="D0021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Breaking Down The Walls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2A303F0-C707-492D-BD38-E63003DDE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356" y="1591535"/>
            <a:ext cx="7538908" cy="2000331"/>
          </a:xfrm>
        </p:spPr>
        <p:txBody>
          <a:bodyPr anchor="ctr"/>
          <a:lstStyle/>
          <a:p>
            <a:r>
              <a:rPr lang="en-US" sz="4000" dirty="0"/>
              <a:t>What the heck is a </a:t>
            </a:r>
            <a:r>
              <a:rPr lang="en-US" sz="4000" b="1" dirty="0"/>
              <a:t>data strategy </a:t>
            </a:r>
            <a:r>
              <a:rPr lang="en-US" sz="4000" dirty="0"/>
              <a:t>and why do you need one, now.</a:t>
            </a:r>
          </a:p>
        </p:txBody>
      </p:sp>
    </p:spTree>
    <p:extLst>
      <p:ext uri="{BB962C8B-B14F-4D97-AF65-F5344CB8AC3E}">
        <p14:creationId xmlns:p14="http://schemas.microsoft.com/office/powerpoint/2010/main" val="95655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94" y="74045"/>
            <a:ext cx="7666256" cy="4720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Components of data strategy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10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D457825-0440-4E20-965F-0B0D0B830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741129"/>
              </p:ext>
            </p:extLst>
          </p:nvPr>
        </p:nvGraphicFramePr>
        <p:xfrm>
          <a:off x="493494" y="1542225"/>
          <a:ext cx="8269487" cy="241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19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61" y="78681"/>
            <a:ext cx="8530191" cy="54696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Elements of Data Strategy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11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943077-91F6-4BA3-BD09-BBB1EDC69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762689"/>
              </p:ext>
            </p:extLst>
          </p:nvPr>
        </p:nvGraphicFramePr>
        <p:xfrm>
          <a:off x="849313" y="974558"/>
          <a:ext cx="7696200" cy="33728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1746265329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4020599618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634850895"/>
                    </a:ext>
                  </a:extLst>
                </a:gridCol>
              </a:tblGrid>
              <a:tr h="541455">
                <a:tc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405102"/>
                  </a:ext>
                </a:extLst>
              </a:tr>
              <a:tr h="867810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Key Objectives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Ensure data security, privacy, integrity, quality, regulatory compliance and 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Improve competitive position and profitability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574407"/>
                  </a:ext>
                </a:extLst>
              </a:tr>
              <a:tr h="6834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 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Optimize data extraction, standardization, storage and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Optimize data analytics, modeling, visualization, transformation and enrichment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662473"/>
                  </a:ext>
                </a:extLst>
              </a:tr>
              <a:tr h="578285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Data Management Orientation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Flexibility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837236"/>
                  </a:ext>
                </a:extLst>
              </a:tr>
              <a:tr h="541455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Enabling Architecture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SSOT</a:t>
                      </a:r>
                      <a:b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(Single source of truth)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MVOTs</a:t>
                      </a:r>
                      <a:b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(Multiple versions of the truth)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46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25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61" y="78680"/>
            <a:ext cx="8530191" cy="71715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Is this conceptual?  </a:t>
            </a:r>
            <a:br>
              <a:rPr lang="en-US" dirty="0"/>
            </a:br>
            <a:r>
              <a:rPr lang="en-US" dirty="0"/>
              <a:t>Or does it exist in the wild?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C337-5D3C-4450-B9B1-E0AB3506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378"/>
            <a:ext cx="4861042" cy="3060283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Organizations that are committing to data strategy as a primary vehicle for planning are seeing </a:t>
            </a:r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volumes of sustainable growth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12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3AB3A-BB2B-40E2-98A7-E7DDB716A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85" y="153164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1DA4A-A9F5-49DF-A440-363617BE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3E1-2C9C-4061-B363-6902E5CC5621}" type="slidenum">
              <a:rPr lang="en-US" smtClean="0"/>
              <a:t>13</a:t>
            </a:fld>
            <a:endParaRPr lang="en-US"/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5FDDE49C-57D7-4BC2-857A-4E02CDCCC7EE}"/>
              </a:ext>
            </a:extLst>
          </p:cNvPr>
          <p:cNvSpPr txBox="1">
            <a:spLocks/>
          </p:cNvSpPr>
          <p:nvPr/>
        </p:nvSpPr>
        <p:spPr>
          <a:xfrm>
            <a:off x="1306647" y="2536207"/>
            <a:ext cx="59232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1AB7B6C2-9993-4E94-B7CE-A7DD514B71FB}"/>
              </a:ext>
            </a:extLst>
          </p:cNvPr>
          <p:cNvSpPr txBox="1">
            <a:spLocks/>
          </p:cNvSpPr>
          <p:nvPr/>
        </p:nvSpPr>
        <p:spPr>
          <a:xfrm>
            <a:off x="1290311" y="3317463"/>
            <a:ext cx="59232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2nd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A58DCD-EC90-4BF1-96BA-A55A4058BE9B}"/>
              </a:ext>
            </a:extLst>
          </p:cNvPr>
          <p:cNvSpPr/>
          <p:nvPr/>
        </p:nvSpPr>
        <p:spPr>
          <a:xfrm>
            <a:off x="575672" y="214156"/>
            <a:ext cx="856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strategy applied to national orgs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ED6231E2-B425-42A7-ACF5-4C56DE9AD7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16236" y="1497149"/>
          <a:ext cx="2888852" cy="267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57D0DB1-FB52-464E-90EB-4EA2AE67F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05" y="895235"/>
            <a:ext cx="2082924" cy="659384"/>
          </a:xfrm>
          <a:prstGeom prst="rect">
            <a:avLst/>
          </a:prstGeom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D81C3AD8-5219-42AE-B82D-48432555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4" y="1644130"/>
            <a:ext cx="4150922" cy="315599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5-year strategic plan started in FY15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marketing goal to increase new donors acquired and multiyear donors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new donor acquisition and optimized second gift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sources of truth include Raiser’s Edge &amp; Multichannel dashboard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7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1DA4A-A9F5-49DF-A440-363617BE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3E1-2C9C-4061-B363-6902E5CC5621}" type="slidenum">
              <a:rPr lang="en-US" smtClean="0"/>
              <a:t>14</a:t>
            </a:fld>
            <a:endParaRPr lang="en-US"/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5FDDE49C-57D7-4BC2-857A-4E02CDCCC7EE}"/>
              </a:ext>
            </a:extLst>
          </p:cNvPr>
          <p:cNvSpPr txBox="1">
            <a:spLocks/>
          </p:cNvSpPr>
          <p:nvPr/>
        </p:nvSpPr>
        <p:spPr>
          <a:xfrm>
            <a:off x="1306647" y="2536207"/>
            <a:ext cx="59232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1AB7B6C2-9993-4E94-B7CE-A7DD514B71FB}"/>
              </a:ext>
            </a:extLst>
          </p:cNvPr>
          <p:cNvSpPr txBox="1">
            <a:spLocks/>
          </p:cNvSpPr>
          <p:nvPr/>
        </p:nvSpPr>
        <p:spPr>
          <a:xfrm>
            <a:off x="1290311" y="3317463"/>
            <a:ext cx="59232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2nd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A58DCD-EC90-4BF1-96BA-A55A4058BE9B}"/>
              </a:ext>
            </a:extLst>
          </p:cNvPr>
          <p:cNvSpPr/>
          <p:nvPr/>
        </p:nvSpPr>
        <p:spPr>
          <a:xfrm>
            <a:off x="575672" y="214156"/>
            <a:ext cx="856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strategy applied to regional orgs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8EEFFF7-5993-4CFD-8A3C-10EBC871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4" y="1644130"/>
            <a:ext cx="4751360" cy="315599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5-year strategic plan started in FY15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Multichannel goal to increase active and multiyear donors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Investment in acquisition offline and online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sources of truth include Raiser’s Edge &amp; Multichannel dashboard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33922D-9CAF-49B0-BC1E-C93CD8CDF5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16235" y="1234623"/>
          <a:ext cx="2888853" cy="267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LCH_Logo.jpg">
            <a:extLst>
              <a:ext uri="{FF2B5EF4-FFF2-40B4-BE49-F238E27FC236}">
                <a16:creationId xmlns:a16="http://schemas.microsoft.com/office/drawing/2014/main" id="{021383F8-F05D-4212-88EB-7E36FEF07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2" y="854552"/>
            <a:ext cx="2529010" cy="5419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40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1DA4A-A9F5-49DF-A440-363617BE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23E1-2C9C-4061-B363-6902E5CC5621}" type="slidenum">
              <a:rPr lang="en-US" smtClean="0"/>
              <a:t>15</a:t>
            </a:fld>
            <a:endParaRPr lang="en-US"/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5FDDE49C-57D7-4BC2-857A-4E02CDCCC7EE}"/>
              </a:ext>
            </a:extLst>
          </p:cNvPr>
          <p:cNvSpPr txBox="1">
            <a:spLocks/>
          </p:cNvSpPr>
          <p:nvPr/>
        </p:nvSpPr>
        <p:spPr>
          <a:xfrm>
            <a:off x="1306647" y="2536207"/>
            <a:ext cx="59232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1AB7B6C2-9993-4E94-B7CE-A7DD514B71FB}"/>
              </a:ext>
            </a:extLst>
          </p:cNvPr>
          <p:cNvSpPr txBox="1">
            <a:spLocks/>
          </p:cNvSpPr>
          <p:nvPr/>
        </p:nvSpPr>
        <p:spPr>
          <a:xfrm>
            <a:off x="1290311" y="3317463"/>
            <a:ext cx="59232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2nd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A58DCD-EC90-4BF1-96BA-A55A4058BE9B}"/>
              </a:ext>
            </a:extLst>
          </p:cNvPr>
          <p:cNvSpPr/>
          <p:nvPr/>
        </p:nvSpPr>
        <p:spPr>
          <a:xfrm>
            <a:off x="575672" y="214156"/>
            <a:ext cx="856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strategy applied to local orgs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BDF4CB-1A6C-4A86-9DCD-3BA1D0355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4" y="880629"/>
            <a:ext cx="1041228" cy="904712"/>
          </a:xfrm>
          <a:prstGeom prst="rect">
            <a:avLst/>
          </a:prstGeom>
          <a:ln w="6350">
            <a:noFill/>
          </a:ln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0F3F541-7C3E-4C83-8A53-3EAD5C537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4" y="1980336"/>
            <a:ext cx="3997234" cy="267425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5-year strategic plan started in FY19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Multichannel goal to increase active donors and second gifts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planning, channel specific implementation, integrated reporting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sources of truth include Raiser’s Edge &amp; Multichannel dashboard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E335306-EB9D-49D5-BFC8-02AA0046F7A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5314" y="922059"/>
          <a:ext cx="3997234" cy="293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452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61" y="78680"/>
            <a:ext cx="8530191" cy="71715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Data Strategy for organizations with </a:t>
            </a:r>
            <a:br>
              <a:rPr lang="en-US" dirty="0"/>
            </a:br>
            <a:r>
              <a:rPr lang="en-US" dirty="0"/>
              <a:t>channel specific objectives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16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Picture 4" descr="Image result for los angeles mission">
            <a:extLst>
              <a:ext uri="{FF2B5EF4-FFF2-40B4-BE49-F238E27FC236}">
                <a16:creationId xmlns:a16="http://schemas.microsoft.com/office/drawing/2014/main" id="{2ABBB66D-2823-48E2-ADA1-C83A25823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0606" r="3826" b="23637"/>
          <a:stretch/>
        </p:blipFill>
        <p:spPr bwMode="auto">
          <a:xfrm>
            <a:off x="628946" y="943322"/>
            <a:ext cx="2226804" cy="6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4DD9989-630A-4F0B-8993-679D6C41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4" y="1980336"/>
            <a:ext cx="4688996" cy="267425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strategy used to launch website redesign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Prioritized, documented and agreed on goals for new site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planning between marketing, development, corporate and programs teams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 backed by data in Google Analytics and a commitment of what to measure to see if new site is more effective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B95253-C2D0-463F-A685-825339B57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1" y="1585790"/>
            <a:ext cx="2683215" cy="26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26" y="68871"/>
            <a:ext cx="3756242" cy="639672"/>
          </a:xfrm>
        </p:spPr>
        <p:txBody>
          <a:bodyPr>
            <a:normAutofit/>
          </a:bodyPr>
          <a:lstStyle/>
          <a:p>
            <a:r>
              <a:rPr lang="en-US" dirty="0"/>
              <a:t>Here’s the old site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17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Picture 4" descr="Image result for los angeles mission">
            <a:extLst>
              <a:ext uri="{FF2B5EF4-FFF2-40B4-BE49-F238E27FC236}">
                <a16:creationId xmlns:a16="http://schemas.microsoft.com/office/drawing/2014/main" id="{2ABBB66D-2823-48E2-ADA1-C83A25823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0606" r="3826" b="23637"/>
          <a:stretch/>
        </p:blipFill>
        <p:spPr bwMode="auto">
          <a:xfrm>
            <a:off x="597614" y="851105"/>
            <a:ext cx="2226804" cy="6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89B70-9CE5-48AC-9B6E-A21B548B5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1" y="78680"/>
            <a:ext cx="4581992" cy="6527509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D8E78AC-A11A-41F3-8672-352D097CE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13" y="1773859"/>
            <a:ext cx="3846567" cy="2674253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mobile friendly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Dated aesthetic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 strategy free-for-all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4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26" y="68871"/>
            <a:ext cx="3756242" cy="639672"/>
          </a:xfrm>
        </p:spPr>
        <p:txBody>
          <a:bodyPr>
            <a:normAutofit fontScale="90000"/>
          </a:bodyPr>
          <a:lstStyle/>
          <a:p>
            <a:r>
              <a:rPr lang="en-US" dirty="0"/>
              <a:t>Here’s the new site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18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Picture 4" descr="Image result for los angeles mission">
            <a:extLst>
              <a:ext uri="{FF2B5EF4-FFF2-40B4-BE49-F238E27FC236}">
                <a16:creationId xmlns:a16="http://schemas.microsoft.com/office/drawing/2014/main" id="{2ABBB66D-2823-48E2-ADA1-C83A25823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0606" r="3826" b="23637"/>
          <a:stretch/>
        </p:blipFill>
        <p:spPr bwMode="auto">
          <a:xfrm>
            <a:off x="597614" y="851105"/>
            <a:ext cx="2226804" cy="6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89B70-9CE5-48AC-9B6E-A21B548B5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07" y="206476"/>
            <a:ext cx="4843561" cy="3991897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D8E78AC-A11A-41F3-8672-352D097CE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14" y="1773859"/>
            <a:ext cx="3404115" cy="267425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 aesthetic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 strategy designed to highlight the case for support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strategy applied, up front, to plan for enhanced tracking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54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26" y="68871"/>
            <a:ext cx="3756242" cy="639672"/>
          </a:xfrm>
        </p:spPr>
        <p:txBody>
          <a:bodyPr>
            <a:normAutofit fontScale="90000"/>
          </a:bodyPr>
          <a:lstStyle/>
          <a:p>
            <a:r>
              <a:rPr lang="en-US" dirty="0"/>
              <a:t>Here’s the new site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19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Picture 4" descr="Image result for los angeles mission">
            <a:extLst>
              <a:ext uri="{FF2B5EF4-FFF2-40B4-BE49-F238E27FC236}">
                <a16:creationId xmlns:a16="http://schemas.microsoft.com/office/drawing/2014/main" id="{2ABBB66D-2823-48E2-ADA1-C83A25823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0606" r="3826" b="23637"/>
          <a:stretch/>
        </p:blipFill>
        <p:spPr bwMode="auto">
          <a:xfrm>
            <a:off x="597614" y="851105"/>
            <a:ext cx="2226804" cy="6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89B70-9CE5-48AC-9B6E-A21B548B5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07" y="206476"/>
            <a:ext cx="4843561" cy="3991897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D8E78AC-A11A-41F3-8672-352D097CE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14" y="1773859"/>
            <a:ext cx="3404115" cy="2674253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revenue increased 73.41%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conversion rate increased 15.73%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online revenue increased 13.52%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9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94" y="63973"/>
            <a:ext cx="7666256" cy="533403"/>
          </a:xfrm>
        </p:spPr>
        <p:txBody>
          <a:bodyPr/>
          <a:lstStyle/>
          <a:p>
            <a:pPr algn="l"/>
            <a:r>
              <a:rPr lang="en-US" dirty="0"/>
              <a:t>Introductions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C337-5D3C-4450-B9B1-E0AB3506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95" y="1535356"/>
            <a:ext cx="3917978" cy="2812306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Cathy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2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4249F83-B0B8-4974-A0FE-A7C01553CB4B}"/>
              </a:ext>
            </a:extLst>
          </p:cNvPr>
          <p:cNvSpPr txBox="1">
            <a:spLocks/>
          </p:cNvSpPr>
          <p:nvPr/>
        </p:nvSpPr>
        <p:spPr>
          <a:xfrm>
            <a:off x="4682222" y="1540616"/>
            <a:ext cx="3917978" cy="281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15151"/>
                </a:solidFill>
                <a:latin typeface="Palatino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515151"/>
                </a:solidFill>
                <a:latin typeface="Palatino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15151"/>
                </a:solidFill>
                <a:latin typeface="Palatino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15151"/>
                </a:solidFill>
                <a:latin typeface="Palatino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that’s Justin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140E0-D71E-43D3-9D19-4E4D68C2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29" y="1968635"/>
            <a:ext cx="1798806" cy="1798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DE504F-4A39-4655-83FC-542F5EC44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6947" r="5602" b="3221"/>
          <a:stretch/>
        </p:blipFill>
        <p:spPr>
          <a:xfrm>
            <a:off x="4914226" y="1899730"/>
            <a:ext cx="1568134" cy="18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34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61" y="78681"/>
            <a:ext cx="6224139" cy="95738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 to start implementing a data strategy, today.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C337-5D3C-4450-B9B1-E0AB3506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95" y="1535356"/>
            <a:ext cx="5726804" cy="2812306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your data management practices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road map for optimization of data management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 data strategy into your strategic planning, whether campaign or annual plan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data strategy with your teams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20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DD5AA-B15C-4DD3-BE73-32EB27B7A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99" y="1368560"/>
            <a:ext cx="2406380" cy="24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94" y="74045"/>
            <a:ext cx="7666256" cy="4720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Data governance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C337-5D3C-4450-B9B1-E0AB3506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94" y="1535356"/>
            <a:ext cx="7666037" cy="2812306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“…Data Governance is just as much about stewardship as is the management of time and money” 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Philanthropy and Digital Civil Society: Blueprint 2019 (Stanford PACS)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governance -&gt; good data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3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B798F4-17FF-45D2-97A7-7AE5371AC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Your data is your most important asset</a:t>
            </a:r>
          </a:p>
        </p:txBody>
      </p:sp>
    </p:spTree>
    <p:extLst>
      <p:ext uri="{BB962C8B-B14F-4D97-AF65-F5344CB8AC3E}">
        <p14:creationId xmlns:p14="http://schemas.microsoft.com/office/powerpoint/2010/main" val="355253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5" y="73482"/>
            <a:ext cx="7666256" cy="489225"/>
          </a:xfrm>
        </p:spPr>
        <p:txBody>
          <a:bodyPr/>
          <a:lstStyle/>
          <a:p>
            <a:pPr algn="l"/>
            <a:r>
              <a:rPr lang="en-US" dirty="0"/>
              <a:t>Data governance construct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4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140B2-DCD9-485D-80DE-784DB171D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67905"/>
            <a:ext cx="6090501" cy="44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3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4" y="73482"/>
            <a:ext cx="8681665" cy="489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Honest look at standard nonprofit data engineering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E92409F8-1D2A-49A6-A86D-95BB5F6CB86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50266" y="511803"/>
          <a:ext cx="8305799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62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61" y="78681"/>
            <a:ext cx="6833739" cy="51186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Nonprofit data quality is declining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C337-5D3C-4450-B9B1-E0AB3506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95" y="1200150"/>
            <a:ext cx="5726804" cy="39433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Declining number of service bureaus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Nonprofits thinking they can manage the data themselves without the knowledge and tool sets to really make it work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lack of understanding from nonprofits around the financial impact of poor and or missing data until it is too late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Multi-channel CRM tools are not really connected, just services under the same roof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 companies not wanting to support quality conversion  (“here’s the tool, you make it work”)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6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DD5AA-B15C-4DD3-BE73-32EB27B7A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99" y="1368560"/>
            <a:ext cx="2406380" cy="24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61" y="78681"/>
            <a:ext cx="6833739" cy="51186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Failing to become data driven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C337-5D3C-4450-B9B1-E0AB3506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95" y="1200150"/>
            <a:ext cx="5726804" cy="3943350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percentage of firms identifying themselves as being data driven has declined in each of the past three years (Harvard Business Review)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31.7% in 2017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32.4% in 2018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31% in 2019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 scarier is the depth of that reality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72% have yet to forge a data culture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53% are not treating data as a business asset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93% identify people and processes as the obstacle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7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DD5AA-B15C-4DD3-BE73-32EB27B7A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99" y="1368560"/>
            <a:ext cx="2406380" cy="24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0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61" y="78681"/>
            <a:ext cx="8530191" cy="9573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We need to change the data engineering paradigm by being strategic in data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C337-5D3C-4450-B9B1-E0AB3506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94" y="2800350"/>
            <a:ext cx="7666037" cy="1547312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and revise data processes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strategy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hero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8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D1FC1-7D4E-4F22-B04A-C0DBC91D2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04221"/>
            <a:ext cx="1653702" cy="1653702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F79E25B-AE23-4DD7-BE74-C7BCDE1DE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693111"/>
              </p:ext>
            </p:extLst>
          </p:nvPr>
        </p:nvGraphicFramePr>
        <p:xfrm>
          <a:off x="723900" y="1381648"/>
          <a:ext cx="7696200" cy="1048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1746265329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4020599618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634850895"/>
                    </a:ext>
                  </a:extLst>
                </a:gridCol>
              </a:tblGrid>
              <a:tr h="45379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risk of failure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 possibility of information and strategic business enablement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74407"/>
                  </a:ext>
                </a:extLst>
              </a:tr>
              <a:tr h="5035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Value Generation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 risk of failure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possibility of information and strategic business enablement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662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64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D128-224F-4098-8441-99CFA0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94" y="74045"/>
            <a:ext cx="7666256" cy="4720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Defining data strategy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68C3-E56E-4FBC-BF8C-9127EB2DEA7B}" type="slidenum">
              <a:rPr lang="en-US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pPr/>
              <a:t>9</a:t>
            </a:fld>
            <a:endParaRPr lang="en-US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0D9D1-F8EC-43EA-A077-85DF7C26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95" y="1535356"/>
            <a:ext cx="4530302" cy="2812306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you define data strategy without using the words ‘data’ and ‘strategy’?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25CE7-CD1F-46C4-AB5F-2617ACF69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75" y="1050587"/>
            <a:ext cx="3124613" cy="31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446</Words>
  <Application>Microsoft Office PowerPoint</Application>
  <PresentationFormat>On-screen Show (16:9)</PresentationFormat>
  <Paragraphs>162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Palatino</vt:lpstr>
      <vt:lpstr>Roboto</vt:lpstr>
      <vt:lpstr>Verdana</vt:lpstr>
      <vt:lpstr>Office Theme</vt:lpstr>
      <vt:lpstr>What the heck is a data strategy and why do you need one, now.</vt:lpstr>
      <vt:lpstr>Introductions</vt:lpstr>
      <vt:lpstr>Data governance</vt:lpstr>
      <vt:lpstr>Data governance construct</vt:lpstr>
      <vt:lpstr>Honest look at standard nonprofit data engineering</vt:lpstr>
      <vt:lpstr>Nonprofit data quality is declining</vt:lpstr>
      <vt:lpstr>Failing to become data driven</vt:lpstr>
      <vt:lpstr>We need to change the data engineering paradigm by being strategic in data management</vt:lpstr>
      <vt:lpstr>Defining data strategy</vt:lpstr>
      <vt:lpstr>Components of data strategy</vt:lpstr>
      <vt:lpstr>Elements of Data Strategy</vt:lpstr>
      <vt:lpstr>Is this conceptual?   Or does it exist in the wild?</vt:lpstr>
      <vt:lpstr>PowerPoint Presentation</vt:lpstr>
      <vt:lpstr>PowerPoint Presentation</vt:lpstr>
      <vt:lpstr>PowerPoint Presentation</vt:lpstr>
      <vt:lpstr>Data Strategy for organizations with  channel specific objectives</vt:lpstr>
      <vt:lpstr>Here’s the old site</vt:lpstr>
      <vt:lpstr>Here’s the new site</vt:lpstr>
      <vt:lpstr>Here’s the new site</vt:lpstr>
      <vt:lpstr>How to start implementing a data strategy, today.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Cooper</dc:creator>
  <cp:lastModifiedBy>Justin McCord</cp:lastModifiedBy>
  <cp:revision>11</cp:revision>
  <dcterms:created xsi:type="dcterms:W3CDTF">2019-02-27T18:22:11Z</dcterms:created>
  <dcterms:modified xsi:type="dcterms:W3CDTF">2019-05-08T16:59:38Z</dcterms:modified>
</cp:coreProperties>
</file>