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1"/>
    <p:sldMasterId id="2147483672" r:id="rId2"/>
  </p:sldMasterIdLst>
  <p:notesMasterIdLst>
    <p:notesMasterId r:id="rId42"/>
  </p:notesMasterIdLst>
  <p:handoutMasterIdLst>
    <p:handoutMasterId r:id="rId43"/>
  </p:handoutMasterIdLst>
  <p:sldIdLst>
    <p:sldId id="256" r:id="rId3"/>
    <p:sldId id="376" r:id="rId4"/>
    <p:sldId id="436" r:id="rId5"/>
    <p:sldId id="297" r:id="rId6"/>
    <p:sldId id="382" r:id="rId7"/>
    <p:sldId id="383" r:id="rId8"/>
    <p:sldId id="384" r:id="rId9"/>
    <p:sldId id="387" r:id="rId10"/>
    <p:sldId id="419" r:id="rId11"/>
    <p:sldId id="377" r:id="rId12"/>
    <p:sldId id="437" r:id="rId13"/>
    <p:sldId id="333" r:id="rId14"/>
    <p:sldId id="378" r:id="rId15"/>
    <p:sldId id="438" r:id="rId16"/>
    <p:sldId id="373" r:id="rId17"/>
    <p:sldId id="431" r:id="rId18"/>
    <p:sldId id="385" r:id="rId19"/>
    <p:sldId id="404" r:id="rId20"/>
    <p:sldId id="432" r:id="rId21"/>
    <p:sldId id="386" r:id="rId22"/>
    <p:sldId id="405" r:id="rId23"/>
    <p:sldId id="356" r:id="rId24"/>
    <p:sldId id="375" r:id="rId25"/>
    <p:sldId id="400" r:id="rId26"/>
    <p:sldId id="408" r:id="rId27"/>
    <p:sldId id="409" r:id="rId28"/>
    <p:sldId id="435" r:id="rId29"/>
    <p:sldId id="331" r:id="rId30"/>
    <p:sldId id="393" r:id="rId31"/>
    <p:sldId id="391" r:id="rId32"/>
    <p:sldId id="353" r:id="rId33"/>
    <p:sldId id="407" r:id="rId34"/>
    <p:sldId id="417" r:id="rId35"/>
    <p:sldId id="354" r:id="rId36"/>
    <p:sldId id="357" r:id="rId37"/>
    <p:sldId id="433" r:id="rId38"/>
    <p:sldId id="434" r:id="rId39"/>
    <p:sldId id="309" r:id="rId40"/>
    <p:sldId id="257" r:id="rId41"/>
  </p:sldIdLst>
  <p:sldSz cx="14630400" cy="8229600"/>
  <p:notesSz cx="6858000" cy="9144000"/>
  <p:defaultTextStyle>
    <a:defPPr>
      <a:defRPr lang="en-US"/>
    </a:defPPr>
    <a:lvl1pPr marL="0" algn="l" defTabSz="653012" rtl="0" eaLnBrk="1" latinLnBrk="0" hangingPunct="1">
      <a:defRPr sz="2600" kern="1200">
        <a:solidFill>
          <a:schemeClr val="tx1"/>
        </a:solidFill>
        <a:latin typeface="+mn-lt"/>
        <a:ea typeface="+mn-ea"/>
        <a:cs typeface="+mn-cs"/>
      </a:defRPr>
    </a:lvl1pPr>
    <a:lvl2pPr marL="653012" algn="l" defTabSz="653012" rtl="0" eaLnBrk="1" latinLnBrk="0" hangingPunct="1">
      <a:defRPr sz="2600" kern="1200">
        <a:solidFill>
          <a:schemeClr val="tx1"/>
        </a:solidFill>
        <a:latin typeface="+mn-lt"/>
        <a:ea typeface="+mn-ea"/>
        <a:cs typeface="+mn-cs"/>
      </a:defRPr>
    </a:lvl2pPr>
    <a:lvl3pPr marL="1306025" algn="l" defTabSz="653012" rtl="0" eaLnBrk="1" latinLnBrk="0" hangingPunct="1">
      <a:defRPr sz="2600" kern="1200">
        <a:solidFill>
          <a:schemeClr val="tx1"/>
        </a:solidFill>
        <a:latin typeface="+mn-lt"/>
        <a:ea typeface="+mn-ea"/>
        <a:cs typeface="+mn-cs"/>
      </a:defRPr>
    </a:lvl3pPr>
    <a:lvl4pPr marL="1959038" algn="l" defTabSz="653012" rtl="0" eaLnBrk="1" latinLnBrk="0" hangingPunct="1">
      <a:defRPr sz="2600" kern="1200">
        <a:solidFill>
          <a:schemeClr val="tx1"/>
        </a:solidFill>
        <a:latin typeface="+mn-lt"/>
        <a:ea typeface="+mn-ea"/>
        <a:cs typeface="+mn-cs"/>
      </a:defRPr>
    </a:lvl4pPr>
    <a:lvl5pPr marL="2612051" algn="l" defTabSz="653012" rtl="0" eaLnBrk="1" latinLnBrk="0" hangingPunct="1">
      <a:defRPr sz="2600" kern="1200">
        <a:solidFill>
          <a:schemeClr val="tx1"/>
        </a:solidFill>
        <a:latin typeface="+mn-lt"/>
        <a:ea typeface="+mn-ea"/>
        <a:cs typeface="+mn-cs"/>
      </a:defRPr>
    </a:lvl5pPr>
    <a:lvl6pPr marL="3265062" algn="l" defTabSz="653012" rtl="0" eaLnBrk="1" latinLnBrk="0" hangingPunct="1">
      <a:defRPr sz="2600" kern="1200">
        <a:solidFill>
          <a:schemeClr val="tx1"/>
        </a:solidFill>
        <a:latin typeface="+mn-lt"/>
        <a:ea typeface="+mn-ea"/>
        <a:cs typeface="+mn-cs"/>
      </a:defRPr>
    </a:lvl6pPr>
    <a:lvl7pPr marL="3918074" algn="l" defTabSz="653012" rtl="0" eaLnBrk="1" latinLnBrk="0" hangingPunct="1">
      <a:defRPr sz="2600" kern="1200">
        <a:solidFill>
          <a:schemeClr val="tx1"/>
        </a:solidFill>
        <a:latin typeface="+mn-lt"/>
        <a:ea typeface="+mn-ea"/>
        <a:cs typeface="+mn-cs"/>
      </a:defRPr>
    </a:lvl7pPr>
    <a:lvl8pPr marL="4571086" algn="l" defTabSz="653012" rtl="0" eaLnBrk="1" latinLnBrk="0" hangingPunct="1">
      <a:defRPr sz="2600" kern="1200">
        <a:solidFill>
          <a:schemeClr val="tx1"/>
        </a:solidFill>
        <a:latin typeface="+mn-lt"/>
        <a:ea typeface="+mn-ea"/>
        <a:cs typeface="+mn-cs"/>
      </a:defRPr>
    </a:lvl8pPr>
    <a:lvl9pPr marL="5224097" algn="l" defTabSz="653012" rtl="0" eaLnBrk="1" latinLnBrk="0" hangingPunct="1">
      <a:defRPr sz="26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id="{A85A04D7-2C53-EE44-9F34-65E11A6C94F9}">
          <p14:sldIdLst>
            <p14:sldId id="256"/>
            <p14:sldId id="376"/>
            <p14:sldId id="436"/>
            <p14:sldId id="297"/>
            <p14:sldId id="382"/>
            <p14:sldId id="383"/>
            <p14:sldId id="384"/>
            <p14:sldId id="387"/>
            <p14:sldId id="419"/>
            <p14:sldId id="377"/>
            <p14:sldId id="437"/>
            <p14:sldId id="333"/>
            <p14:sldId id="378"/>
            <p14:sldId id="438"/>
            <p14:sldId id="373"/>
            <p14:sldId id="431"/>
            <p14:sldId id="385"/>
            <p14:sldId id="404"/>
            <p14:sldId id="432"/>
            <p14:sldId id="386"/>
            <p14:sldId id="405"/>
            <p14:sldId id="356"/>
            <p14:sldId id="375"/>
            <p14:sldId id="400"/>
            <p14:sldId id="408"/>
            <p14:sldId id="409"/>
            <p14:sldId id="435"/>
            <p14:sldId id="331"/>
            <p14:sldId id="393"/>
            <p14:sldId id="391"/>
            <p14:sldId id="353"/>
            <p14:sldId id="407"/>
            <p14:sldId id="417"/>
            <p14:sldId id="354"/>
            <p14:sldId id="357"/>
            <p14:sldId id="433"/>
            <p14:sldId id="434"/>
            <p14:sldId id="309"/>
            <p14:sldId id="257"/>
          </p14:sldIdLst>
        </p14:section>
      </p14:sectionLst>
    </p:ext>
    <p:ext uri="{EFAFB233-063F-42B5-8137-9DF3F51BA10A}">
      <p15:sldGuideLst xmlns:p15="http://schemas.microsoft.com/office/powerpoint/2012/main">
        <p15:guide id="1" orient="horz" pos="5016" userDrawn="1">
          <p15:clr>
            <a:srgbClr val="A4A3A4"/>
          </p15:clr>
        </p15:guide>
        <p15:guide id="2" pos="90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CC33"/>
    <a:srgbClr val="E5001C"/>
    <a:srgbClr val="445256"/>
    <a:srgbClr val="FF7255"/>
    <a:srgbClr val="A4BA83"/>
    <a:srgbClr val="FF8C78"/>
    <a:srgbClr val="FFB900"/>
    <a:srgbClr val="E11C79"/>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33" autoAdjust="0"/>
    <p:restoredTop sz="92275" autoAdjust="0"/>
  </p:normalViewPr>
  <p:slideViewPr>
    <p:cSldViewPr snapToGrid="0" snapToObjects="1">
      <p:cViewPr varScale="1">
        <p:scale>
          <a:sx n="88" d="100"/>
          <a:sy n="88" d="100"/>
        </p:scale>
        <p:origin x="1098" y="66"/>
      </p:cViewPr>
      <p:guideLst>
        <p:guide orient="horz" pos="5016"/>
        <p:guide pos="9024"/>
      </p:guideLst>
    </p:cSldViewPr>
  </p:slideViewPr>
  <p:outlineViewPr>
    <p:cViewPr>
      <p:scale>
        <a:sx n="33" d="100"/>
        <a:sy n="33" d="100"/>
      </p:scale>
      <p:origin x="0" y="-112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92D713E-928D-43C6-9D01-4D8ACB191E05}" type="datetimeFigureOut">
              <a:rPr lang="en-US" smtClean="0"/>
              <a:t>5/24/2019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F4CF64-C248-448E-AD1B-3436CEE5A10F}" type="slidenum">
              <a:rPr lang="en-US" smtClean="0"/>
              <a:t>‹#›</a:t>
            </a:fld>
            <a:endParaRPr lang="en-US"/>
          </a:p>
        </p:txBody>
      </p:sp>
    </p:spTree>
    <p:extLst>
      <p:ext uri="{BB962C8B-B14F-4D97-AF65-F5344CB8AC3E}">
        <p14:creationId xmlns:p14="http://schemas.microsoft.com/office/powerpoint/2010/main" val="295759777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3B4D67-D289-DC41-9D0C-2F1192A941CF}" type="datetimeFigureOut">
              <a:rPr lang="en-US" smtClean="0"/>
              <a:t>5/24/2019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F7FD25-16EB-3240-982B-AAF8470DD35C}" type="slidenum">
              <a:rPr lang="en-US" smtClean="0"/>
              <a:t>‹#›</a:t>
            </a:fld>
            <a:endParaRPr lang="en-US"/>
          </a:p>
        </p:txBody>
      </p:sp>
    </p:spTree>
    <p:extLst>
      <p:ext uri="{BB962C8B-B14F-4D97-AF65-F5344CB8AC3E}">
        <p14:creationId xmlns:p14="http://schemas.microsoft.com/office/powerpoint/2010/main" val="2162750993"/>
      </p:ext>
    </p:extLst>
  </p:cSld>
  <p:clrMap bg1="lt1" tx1="dk1" bg2="lt2" tx2="dk2" accent1="accent1" accent2="accent2" accent3="accent3" accent4="accent4" accent5="accent5" accent6="accent6" hlink="hlink" folHlink="folHlink"/>
  <p:hf hdr="0" dt="0"/>
  <p:notesStyle>
    <a:lvl1pPr marL="0" algn="l" defTabSz="457154" rtl="0" eaLnBrk="1" latinLnBrk="0" hangingPunct="1">
      <a:defRPr sz="1100" kern="1200">
        <a:solidFill>
          <a:schemeClr val="tx1"/>
        </a:solidFill>
        <a:latin typeface="+mn-lt"/>
        <a:ea typeface="+mn-ea"/>
        <a:cs typeface="+mn-cs"/>
      </a:defRPr>
    </a:lvl1pPr>
    <a:lvl2pPr marL="457154" algn="l" defTabSz="457154" rtl="0" eaLnBrk="1" latinLnBrk="0" hangingPunct="1">
      <a:defRPr sz="1100" kern="1200">
        <a:solidFill>
          <a:schemeClr val="tx1"/>
        </a:solidFill>
        <a:latin typeface="+mn-lt"/>
        <a:ea typeface="+mn-ea"/>
        <a:cs typeface="+mn-cs"/>
      </a:defRPr>
    </a:lvl2pPr>
    <a:lvl3pPr marL="914309" algn="l" defTabSz="457154" rtl="0" eaLnBrk="1" latinLnBrk="0" hangingPunct="1">
      <a:defRPr sz="1100" kern="1200">
        <a:solidFill>
          <a:schemeClr val="tx1"/>
        </a:solidFill>
        <a:latin typeface="+mn-lt"/>
        <a:ea typeface="+mn-ea"/>
        <a:cs typeface="+mn-cs"/>
      </a:defRPr>
    </a:lvl3pPr>
    <a:lvl4pPr marL="1371463" algn="l" defTabSz="457154" rtl="0" eaLnBrk="1" latinLnBrk="0" hangingPunct="1">
      <a:defRPr sz="1100" kern="1200">
        <a:solidFill>
          <a:schemeClr val="tx1"/>
        </a:solidFill>
        <a:latin typeface="+mn-lt"/>
        <a:ea typeface="+mn-ea"/>
        <a:cs typeface="+mn-cs"/>
      </a:defRPr>
    </a:lvl4pPr>
    <a:lvl5pPr marL="1828617" algn="l" defTabSz="457154" rtl="0" eaLnBrk="1" latinLnBrk="0" hangingPunct="1">
      <a:defRPr sz="1100" kern="1200">
        <a:solidFill>
          <a:schemeClr val="tx1"/>
        </a:solidFill>
        <a:latin typeface="+mn-lt"/>
        <a:ea typeface="+mn-ea"/>
        <a:cs typeface="+mn-cs"/>
      </a:defRPr>
    </a:lvl5pPr>
    <a:lvl6pPr marL="2285771" algn="l" defTabSz="457154" rtl="0" eaLnBrk="1" latinLnBrk="0" hangingPunct="1">
      <a:defRPr sz="1100" kern="1200">
        <a:solidFill>
          <a:schemeClr val="tx1"/>
        </a:solidFill>
        <a:latin typeface="+mn-lt"/>
        <a:ea typeface="+mn-ea"/>
        <a:cs typeface="+mn-cs"/>
      </a:defRPr>
    </a:lvl6pPr>
    <a:lvl7pPr marL="2742926" algn="l" defTabSz="457154" rtl="0" eaLnBrk="1" latinLnBrk="0" hangingPunct="1">
      <a:defRPr sz="1100" kern="1200">
        <a:solidFill>
          <a:schemeClr val="tx1"/>
        </a:solidFill>
        <a:latin typeface="+mn-lt"/>
        <a:ea typeface="+mn-ea"/>
        <a:cs typeface="+mn-cs"/>
      </a:defRPr>
    </a:lvl7pPr>
    <a:lvl8pPr marL="3200080" algn="l" defTabSz="457154" rtl="0" eaLnBrk="1" latinLnBrk="0" hangingPunct="1">
      <a:defRPr sz="1100" kern="1200">
        <a:solidFill>
          <a:schemeClr val="tx1"/>
        </a:solidFill>
        <a:latin typeface="+mn-lt"/>
        <a:ea typeface="+mn-ea"/>
        <a:cs typeface="+mn-cs"/>
      </a:defRPr>
    </a:lvl8pPr>
    <a:lvl9pPr marL="3657234" algn="l" defTabSz="45715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2</a:t>
            </a:fld>
            <a:endParaRPr lang="en-US"/>
          </a:p>
        </p:txBody>
      </p:sp>
    </p:spTree>
    <p:extLst>
      <p:ext uri="{BB962C8B-B14F-4D97-AF65-F5344CB8AC3E}">
        <p14:creationId xmlns:p14="http://schemas.microsoft.com/office/powerpoint/2010/main" val="134054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Advocacy petition from SCUK – In support of removing/helping Children in conflict</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15</a:t>
            </a:fld>
            <a:endParaRPr lang="en-US"/>
          </a:p>
        </p:txBody>
      </p:sp>
    </p:spTree>
    <p:extLst>
      <p:ext uri="{BB962C8B-B14F-4D97-AF65-F5344CB8AC3E}">
        <p14:creationId xmlns:p14="http://schemas.microsoft.com/office/powerpoint/2010/main" val="1935726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several slides are a part of a Lead Generation Quiz we did at SCUS surrounding our “End of Childhood” Report</a:t>
            </a:r>
          </a:p>
          <a:p>
            <a:endParaRPr lang="en-US" dirty="0"/>
          </a:p>
          <a:p>
            <a:r>
              <a:rPr lang="en-US" dirty="0"/>
              <a:t>We asked supporters to take a short quiz about their childhood – In order to “unlock” their results they needed to provide an email address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17</a:t>
            </a:fld>
            <a:endParaRPr lang="en-US"/>
          </a:p>
        </p:txBody>
      </p:sp>
    </p:spTree>
    <p:extLst>
      <p:ext uri="{BB962C8B-B14F-4D97-AF65-F5344CB8AC3E}">
        <p14:creationId xmlns:p14="http://schemas.microsoft.com/office/powerpoint/2010/main" val="2109442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Personalization and Donor recognition on our site </a:t>
            </a:r>
          </a:p>
          <a:p>
            <a:pPr marL="285750" indent="-285750">
              <a:buFontTx/>
              <a:buChar char="-"/>
            </a:pPr>
            <a:r>
              <a:rPr lang="en-US" dirty="0"/>
              <a:t>Member center displays Sponsorships and Giving History</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18</a:t>
            </a:fld>
            <a:endParaRPr lang="en-US"/>
          </a:p>
        </p:txBody>
      </p:sp>
    </p:spTree>
    <p:extLst>
      <p:ext uri="{BB962C8B-B14F-4D97-AF65-F5344CB8AC3E}">
        <p14:creationId xmlns:p14="http://schemas.microsoft.com/office/powerpoint/2010/main" val="403202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19</a:t>
            </a:fld>
            <a:endParaRPr lang="en-US"/>
          </a:p>
        </p:txBody>
      </p:sp>
    </p:spTree>
    <p:extLst>
      <p:ext uri="{BB962C8B-B14F-4D97-AF65-F5344CB8AC3E}">
        <p14:creationId xmlns:p14="http://schemas.microsoft.com/office/powerpoint/2010/main" val="423266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21</a:t>
            </a:fld>
            <a:endParaRPr lang="en-US"/>
          </a:p>
        </p:txBody>
      </p:sp>
    </p:spTree>
    <p:extLst>
      <p:ext uri="{BB962C8B-B14F-4D97-AF65-F5344CB8AC3E}">
        <p14:creationId xmlns:p14="http://schemas.microsoft.com/office/powerpoint/2010/main" val="4232663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End of Year and Giving Tuesday “Rescue Pop Ups” when a supporter went to “leave” the page without donating</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23</a:t>
            </a:fld>
            <a:endParaRPr lang="en-US"/>
          </a:p>
        </p:txBody>
      </p:sp>
    </p:spTree>
    <p:extLst>
      <p:ext uri="{BB962C8B-B14F-4D97-AF65-F5344CB8AC3E}">
        <p14:creationId xmlns:p14="http://schemas.microsoft.com/office/powerpoint/2010/main" val="4112483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I'll talk about the Parkland shooting and how we didn't make an explicit ask, but gave people the option to do so if they wanted. We then followed up with an action plan without a specific ask. We then asked for an explicit ask when Executive Vice President of the NRA gave a talk at CPAC one week after Parkland.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24</a:t>
            </a:fld>
            <a:endParaRPr lang="en-US"/>
          </a:p>
        </p:txBody>
      </p:sp>
    </p:spTree>
    <p:extLst>
      <p:ext uri="{BB962C8B-B14F-4D97-AF65-F5344CB8AC3E}">
        <p14:creationId xmlns:p14="http://schemas.microsoft.com/office/powerpoint/2010/main" val="2069283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25</a:t>
            </a:fld>
            <a:endParaRPr lang="en-US"/>
          </a:p>
        </p:txBody>
      </p:sp>
    </p:spTree>
    <p:extLst>
      <p:ext uri="{BB962C8B-B14F-4D97-AF65-F5344CB8AC3E}">
        <p14:creationId xmlns:p14="http://schemas.microsoft.com/office/powerpoint/2010/main" val="4005572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Triple Match used with End of Year Campaign on Dec 31</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26</a:t>
            </a:fld>
            <a:endParaRPr lang="en-US"/>
          </a:p>
        </p:txBody>
      </p:sp>
    </p:spTree>
    <p:extLst>
      <p:ext uri="{BB962C8B-B14F-4D97-AF65-F5344CB8AC3E}">
        <p14:creationId xmlns:p14="http://schemas.microsoft.com/office/powerpoint/2010/main" val="2462872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Triple Match used with End of Year Campaign on Dec 31</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27</a:t>
            </a:fld>
            <a:endParaRPr lang="en-US"/>
          </a:p>
        </p:txBody>
      </p:sp>
    </p:spTree>
    <p:extLst>
      <p:ext uri="{BB962C8B-B14F-4D97-AF65-F5344CB8AC3E}">
        <p14:creationId xmlns:p14="http://schemas.microsoft.com/office/powerpoint/2010/main" val="2462872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3</a:t>
            </a:fld>
            <a:endParaRPr lang="en-US"/>
          </a:p>
        </p:txBody>
      </p:sp>
    </p:spTree>
    <p:extLst>
      <p:ext uri="{BB962C8B-B14F-4D97-AF65-F5344CB8AC3E}">
        <p14:creationId xmlns:p14="http://schemas.microsoft.com/office/powerpoint/2010/main" val="373728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29</a:t>
            </a:fld>
            <a:endParaRPr lang="en-US"/>
          </a:p>
        </p:txBody>
      </p:sp>
    </p:spTree>
    <p:extLst>
      <p:ext uri="{BB962C8B-B14F-4D97-AF65-F5344CB8AC3E}">
        <p14:creationId xmlns:p14="http://schemas.microsoft.com/office/powerpoint/2010/main" val="1633663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Following slide is about the "Stack of CTA buttons with options for donation amount" item. Talking about testing and implementation.</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30</a:t>
            </a:fld>
            <a:endParaRPr lang="en-US"/>
          </a:p>
        </p:txBody>
      </p:sp>
    </p:spTree>
    <p:extLst>
      <p:ext uri="{BB962C8B-B14F-4D97-AF65-F5344CB8AC3E}">
        <p14:creationId xmlns:p14="http://schemas.microsoft.com/office/powerpoint/2010/main" val="182810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38</a:t>
            </a:fld>
            <a:endParaRPr lang="en-US"/>
          </a:p>
        </p:txBody>
      </p:sp>
    </p:spTree>
    <p:extLst>
      <p:ext uri="{BB962C8B-B14F-4D97-AF65-F5344CB8AC3E}">
        <p14:creationId xmlns:p14="http://schemas.microsoft.com/office/powerpoint/2010/main" val="2213249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After the announcement of the travel ban in 2017 – We launched a campaign to remind our supporters that Refugee Children were a priority and we stood with them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4</a:t>
            </a:fld>
            <a:endParaRPr lang="en-US"/>
          </a:p>
        </p:txBody>
      </p:sp>
    </p:spTree>
    <p:extLst>
      <p:ext uri="{BB962C8B-B14F-4D97-AF65-F5344CB8AC3E}">
        <p14:creationId xmlns:p14="http://schemas.microsoft.com/office/powerpoint/2010/main" val="17964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5</a:t>
            </a:fld>
            <a:endParaRPr lang="en-US"/>
          </a:p>
        </p:txBody>
      </p:sp>
    </p:spTree>
    <p:extLst>
      <p:ext uri="{BB962C8B-B14F-4D97-AF65-F5344CB8AC3E}">
        <p14:creationId xmlns:p14="http://schemas.microsoft.com/office/powerpoint/2010/main" val="2900311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6</a:t>
            </a:fld>
            <a:endParaRPr lang="en-US"/>
          </a:p>
        </p:txBody>
      </p:sp>
    </p:spTree>
    <p:extLst>
      <p:ext uri="{BB962C8B-B14F-4D97-AF65-F5344CB8AC3E}">
        <p14:creationId xmlns:p14="http://schemas.microsoft.com/office/powerpoint/2010/main" val="1812895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7</a:t>
            </a:fld>
            <a:endParaRPr lang="en-US"/>
          </a:p>
        </p:txBody>
      </p:sp>
    </p:spTree>
    <p:extLst>
      <p:ext uri="{BB962C8B-B14F-4D97-AF65-F5344CB8AC3E}">
        <p14:creationId xmlns:p14="http://schemas.microsoft.com/office/powerpoint/2010/main" val="2150709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to Matt from Josef: this looks very similar to the idea we are illustrating on slide 6 (Hot Idea #4).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8</a:t>
            </a:fld>
            <a:endParaRPr lang="en-US"/>
          </a:p>
        </p:txBody>
      </p:sp>
    </p:spTree>
    <p:extLst>
      <p:ext uri="{BB962C8B-B14F-4D97-AF65-F5344CB8AC3E}">
        <p14:creationId xmlns:p14="http://schemas.microsoft.com/office/powerpoint/2010/main" val="2006626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11</a:t>
            </a:fld>
            <a:endParaRPr lang="en-US"/>
          </a:p>
        </p:txBody>
      </p:sp>
    </p:spTree>
    <p:extLst>
      <p:ext uri="{BB962C8B-B14F-4D97-AF65-F5344CB8AC3E}">
        <p14:creationId xmlns:p14="http://schemas.microsoft.com/office/powerpoint/2010/main" val="1941873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AF7FD25-16EB-3240-982B-AAF8470DD35C}" type="slidenum">
              <a:rPr lang="en-US" smtClean="0"/>
              <a:t>14</a:t>
            </a:fld>
            <a:endParaRPr lang="en-US"/>
          </a:p>
        </p:txBody>
      </p:sp>
    </p:spTree>
    <p:extLst>
      <p:ext uri="{BB962C8B-B14F-4D97-AF65-F5344CB8AC3E}">
        <p14:creationId xmlns:p14="http://schemas.microsoft.com/office/powerpoint/2010/main" val="3502045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F2CC-8BC4-444D-ABFD-31DD0B24CF3B}"/>
              </a:ext>
            </a:extLst>
          </p:cNvPr>
          <p:cNvSpPr>
            <a:spLocks noGrp="1"/>
          </p:cNvSpPr>
          <p:nvPr>
            <p:ph type="ctrTitle"/>
          </p:nvPr>
        </p:nvSpPr>
        <p:spPr>
          <a:xfrm>
            <a:off x="1828800" y="1346200"/>
            <a:ext cx="10972800" cy="2865438"/>
          </a:xfrm>
          <a:prstGeom prst="rect">
            <a:avLst/>
          </a:prstGeom>
        </p:spPr>
        <p:txBody>
          <a:bodyPr lIns="91431" tIns="45716" rIns="91431" bIns="45716"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8EB6AF-2BEF-224D-B4CD-DD75553B7676}"/>
              </a:ext>
            </a:extLst>
          </p:cNvPr>
          <p:cNvSpPr>
            <a:spLocks noGrp="1"/>
          </p:cNvSpPr>
          <p:nvPr>
            <p:ph type="subTitle" idx="1"/>
          </p:nvPr>
        </p:nvSpPr>
        <p:spPr>
          <a:xfrm>
            <a:off x="1828800" y="4322763"/>
            <a:ext cx="10972800" cy="1985962"/>
          </a:xfrm>
          <a:prstGeom prst="rect">
            <a:avLst/>
          </a:prstGeom>
        </p:spPr>
        <p:txBody>
          <a:bodyPr lIns="91431" tIns="45716" rIns="91431" bIns="45716"/>
          <a:lstStyle>
            <a:lvl1pPr marL="0" indent="0" algn="ctr">
              <a:buNone/>
              <a:defRPr sz="2400"/>
            </a:lvl1pPr>
            <a:lvl2pPr marL="457154" indent="0" algn="ctr">
              <a:buNone/>
              <a:defRPr sz="2000"/>
            </a:lvl2pPr>
            <a:lvl3pPr marL="914309" indent="0" algn="ctr">
              <a:buNone/>
              <a:defRPr sz="19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0068C8-ABFC-C748-A735-AA6F98BD5FF5}"/>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5" name="Footer Placeholder 4">
            <a:extLst>
              <a:ext uri="{FF2B5EF4-FFF2-40B4-BE49-F238E27FC236}">
                <a16:creationId xmlns:a16="http://schemas.microsoft.com/office/drawing/2014/main" id="{2B7318D8-A579-C640-BC62-2B6517BE6D06}"/>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6" name="Slide Number Placeholder 5">
            <a:extLst>
              <a:ext uri="{FF2B5EF4-FFF2-40B4-BE49-F238E27FC236}">
                <a16:creationId xmlns:a16="http://schemas.microsoft.com/office/drawing/2014/main" id="{1EBC58D3-F598-BB4C-BE8C-8789F454FFCB}"/>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2603497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4BF4-B43E-9A46-8AE9-66F7A833D7B3}"/>
              </a:ext>
            </a:extLst>
          </p:cNvPr>
          <p:cNvSpPr>
            <a:spLocks noGrp="1"/>
          </p:cNvSpPr>
          <p:nvPr>
            <p:ph type="title"/>
          </p:nvPr>
        </p:nvSpPr>
        <p:spPr>
          <a:xfrm>
            <a:off x="1006475" y="438150"/>
            <a:ext cx="12617450" cy="1590676"/>
          </a:xfrm>
          <a:prstGeom prst="rect">
            <a:avLst/>
          </a:prstGeom>
        </p:spPr>
        <p:txBody>
          <a:bodyPr lIns="91431" tIns="45716" rIns="91431" bIns="45716"/>
          <a:lstStyle/>
          <a:p>
            <a:r>
              <a:rPr lang="en-US"/>
              <a:t>Click to edit Master title style</a:t>
            </a:r>
          </a:p>
        </p:txBody>
      </p:sp>
      <p:sp>
        <p:nvSpPr>
          <p:cNvPr id="3" name="Vertical Text Placeholder 2">
            <a:extLst>
              <a:ext uri="{FF2B5EF4-FFF2-40B4-BE49-F238E27FC236}">
                <a16:creationId xmlns:a16="http://schemas.microsoft.com/office/drawing/2014/main" id="{B3A1ED93-6808-DF4B-A916-BD25A5ADFCA3}"/>
              </a:ext>
            </a:extLst>
          </p:cNvPr>
          <p:cNvSpPr>
            <a:spLocks noGrp="1"/>
          </p:cNvSpPr>
          <p:nvPr>
            <p:ph type="body" orient="vert" idx="1"/>
          </p:nvPr>
        </p:nvSpPr>
        <p:spPr>
          <a:xfrm>
            <a:off x="1006475" y="2190750"/>
            <a:ext cx="12617450" cy="5221288"/>
          </a:xfrm>
          <a:prstGeom prst="rect">
            <a:avLst/>
          </a:prstGeom>
        </p:spPr>
        <p:txBody>
          <a:bodyPr vert="eaVert" lIns="91431" tIns="45716" rIns="91431" bIns="45716"/>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B8455-D808-EF4E-BB02-8EEB6A0BC06E}"/>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5" name="Footer Placeholder 4">
            <a:extLst>
              <a:ext uri="{FF2B5EF4-FFF2-40B4-BE49-F238E27FC236}">
                <a16:creationId xmlns:a16="http://schemas.microsoft.com/office/drawing/2014/main" id="{8B9B797F-7AB3-DC4E-870C-E928F2FEFEBB}"/>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6" name="Slide Number Placeholder 5">
            <a:extLst>
              <a:ext uri="{FF2B5EF4-FFF2-40B4-BE49-F238E27FC236}">
                <a16:creationId xmlns:a16="http://schemas.microsoft.com/office/drawing/2014/main" id="{1FFF772C-B495-F547-B2BA-0917AEA4A20A}"/>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3609443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A5F2B-0B47-BC41-B50B-5FF23B889B0A}"/>
              </a:ext>
            </a:extLst>
          </p:cNvPr>
          <p:cNvSpPr>
            <a:spLocks noGrp="1"/>
          </p:cNvSpPr>
          <p:nvPr>
            <p:ph type="title" orient="vert"/>
          </p:nvPr>
        </p:nvSpPr>
        <p:spPr>
          <a:xfrm>
            <a:off x="10469563" y="438150"/>
            <a:ext cx="3154362" cy="6973888"/>
          </a:xfrm>
          <a:prstGeom prst="rect">
            <a:avLst/>
          </a:prstGeom>
        </p:spPr>
        <p:txBody>
          <a:bodyPr vert="eaVert" lIns="91431" tIns="45716" rIns="91431" bIns="45716"/>
          <a:lstStyle/>
          <a:p>
            <a:r>
              <a:rPr lang="en-US"/>
              <a:t>Click to edit Master title style</a:t>
            </a:r>
          </a:p>
        </p:txBody>
      </p:sp>
      <p:sp>
        <p:nvSpPr>
          <p:cNvPr id="3" name="Vertical Text Placeholder 2">
            <a:extLst>
              <a:ext uri="{FF2B5EF4-FFF2-40B4-BE49-F238E27FC236}">
                <a16:creationId xmlns:a16="http://schemas.microsoft.com/office/drawing/2014/main" id="{F5A9432A-2A45-B34E-A241-CB3C4C0D4FD6}"/>
              </a:ext>
            </a:extLst>
          </p:cNvPr>
          <p:cNvSpPr>
            <a:spLocks noGrp="1"/>
          </p:cNvSpPr>
          <p:nvPr>
            <p:ph type="body" orient="vert" idx="1"/>
          </p:nvPr>
        </p:nvSpPr>
        <p:spPr>
          <a:xfrm>
            <a:off x="1006475" y="438150"/>
            <a:ext cx="9310688" cy="6973888"/>
          </a:xfrm>
          <a:prstGeom prst="rect">
            <a:avLst/>
          </a:prstGeom>
        </p:spPr>
        <p:txBody>
          <a:bodyPr vert="eaVert" lIns="91431" tIns="45716" rIns="91431" bIns="45716"/>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2F08E-CDD0-6944-9CAE-B240FA2CC803}"/>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5" name="Footer Placeholder 4">
            <a:extLst>
              <a:ext uri="{FF2B5EF4-FFF2-40B4-BE49-F238E27FC236}">
                <a16:creationId xmlns:a16="http://schemas.microsoft.com/office/drawing/2014/main" id="{A43F2F38-2357-1B49-8B1F-2B10850B9120}"/>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6" name="Slide Number Placeholder 5">
            <a:extLst>
              <a:ext uri="{FF2B5EF4-FFF2-40B4-BE49-F238E27FC236}">
                <a16:creationId xmlns:a16="http://schemas.microsoft.com/office/drawing/2014/main" id="{649039B0-CDBF-FD4A-89E7-633B8D16DB89}"/>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2113941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Closing_Slide">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9CE5502-2B31-4938-A2B7-C6C15363770B}"/>
              </a:ext>
            </a:extLst>
          </p:cNvPr>
          <p:cNvSpPr>
            <a:spLocks noGrp="1"/>
          </p:cNvSpPr>
          <p:nvPr>
            <p:ph idx="10" hasCustomPrompt="1"/>
          </p:nvPr>
        </p:nvSpPr>
        <p:spPr>
          <a:xfrm>
            <a:off x="255182" y="3188342"/>
            <a:ext cx="14135504" cy="1818860"/>
          </a:xfrm>
          <a:prstGeom prst="rect">
            <a:avLst/>
          </a:prstGeom>
        </p:spPr>
        <p:txBody>
          <a:bodyPr lIns="91431" tIns="45716" rIns="91431" bIns="45716" anchor="ctr"/>
          <a:lstStyle>
            <a:lvl1pPr marL="0" indent="0" algn="ctr">
              <a:lnSpc>
                <a:spcPct val="100000"/>
              </a:lnSpc>
              <a:spcBef>
                <a:spcPts val="0"/>
              </a:spcBef>
              <a:buClr>
                <a:srgbClr val="5BBEF1"/>
              </a:buClr>
              <a:buFont typeface="Wingdings" charset="2"/>
              <a:buNone/>
              <a:defRPr sz="12000">
                <a:solidFill>
                  <a:schemeClr val="bg1"/>
                </a:solidFill>
                <a:latin typeface="Franklin Gothic Demi Cond" charset="0"/>
                <a:ea typeface="Franklin Gothic Demi Cond" charset="0"/>
                <a:cs typeface="Franklin Gothic Demi Cond" charset="0"/>
              </a:defRPr>
            </a:lvl1pPr>
            <a:lvl2pPr marL="0" indent="0">
              <a:lnSpc>
                <a:spcPct val="150000"/>
              </a:lnSpc>
              <a:spcBef>
                <a:spcPts val="0"/>
              </a:spcBef>
              <a:buClr>
                <a:srgbClr val="D71F28"/>
              </a:buClr>
              <a:buFont typeface="Wingdings" charset="2"/>
              <a:buNone/>
              <a:defRPr>
                <a:solidFill>
                  <a:srgbClr val="D71F28"/>
                </a:solidFill>
              </a:defRPr>
            </a:lvl2pPr>
            <a:lvl3pPr marL="0" indent="0">
              <a:lnSpc>
                <a:spcPct val="150000"/>
              </a:lnSpc>
              <a:spcBef>
                <a:spcPts val="0"/>
              </a:spcBef>
              <a:buClr>
                <a:srgbClr val="A1CB2A"/>
              </a:buClr>
              <a:buFont typeface="Wingdings" charset="2"/>
              <a:buNone/>
              <a:defRPr>
                <a:solidFill>
                  <a:srgbClr val="434446"/>
                </a:solidFill>
              </a:defRPr>
            </a:lvl3pPr>
            <a:lvl4pPr marL="0" indent="0">
              <a:lnSpc>
                <a:spcPct val="150000"/>
              </a:lnSpc>
              <a:spcBef>
                <a:spcPts val="0"/>
              </a:spcBef>
              <a:buNone/>
              <a:defRPr>
                <a:solidFill>
                  <a:srgbClr val="434446"/>
                </a:solidFill>
              </a:defRPr>
            </a:lvl4pPr>
            <a:lvl5pPr marL="0" indent="0">
              <a:lnSpc>
                <a:spcPct val="150000"/>
              </a:lnSpc>
              <a:spcBef>
                <a:spcPts val="0"/>
              </a:spcBef>
              <a:buNone/>
              <a:defRPr>
                <a:solidFill>
                  <a:srgbClr val="434446"/>
                </a:solidFill>
              </a:defRPr>
            </a:lvl5pPr>
          </a:lstStyle>
          <a:p>
            <a:pPr lvl="0"/>
            <a:r>
              <a:rPr lang="en-US" dirty="0"/>
              <a:t>THE  END</a:t>
            </a:r>
          </a:p>
        </p:txBody>
      </p:sp>
    </p:spTree>
    <p:extLst>
      <p:ext uri="{BB962C8B-B14F-4D97-AF65-F5344CB8AC3E}">
        <p14:creationId xmlns:p14="http://schemas.microsoft.com/office/powerpoint/2010/main" val="573611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No-Columns_No-Bullet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2870747" y="206144"/>
            <a:ext cx="9498059" cy="952469"/>
          </a:xfrm>
          <a:prstGeom prst="rect">
            <a:avLst/>
          </a:prstGeom>
        </p:spPr>
        <p:txBody>
          <a:bodyPr lIns="91431" tIns="45716" rIns="91431" bIns="45716">
            <a:normAutofit/>
          </a:bodyPr>
          <a:lstStyle>
            <a:lvl1pPr>
              <a:defRPr sz="4400" baseline="0">
                <a:solidFill>
                  <a:schemeClr val="bg1"/>
                </a:solidFill>
                <a:latin typeface="Franklin Gothic Medium Cond" charset="0"/>
                <a:ea typeface="Franklin Gothic Medium Cond" charset="0"/>
                <a:cs typeface="Franklin Gothic Medium Cond" charset="0"/>
              </a:defRPr>
            </a:lvl1pPr>
          </a:lstStyle>
          <a:p>
            <a:r>
              <a:rPr lang="en-US" dirty="0"/>
              <a:t>CLICK TO EDIT SLIDE TITLE (UPPERCASE)</a:t>
            </a:r>
          </a:p>
        </p:txBody>
      </p:sp>
      <p:sp>
        <p:nvSpPr>
          <p:cNvPr id="9" name="Content Placeholder 2"/>
          <p:cNvSpPr>
            <a:spLocks noGrp="1"/>
          </p:cNvSpPr>
          <p:nvPr>
            <p:ph idx="10" hasCustomPrompt="1"/>
          </p:nvPr>
        </p:nvSpPr>
        <p:spPr>
          <a:xfrm>
            <a:off x="465679" y="1458651"/>
            <a:ext cx="10168456" cy="671600"/>
          </a:xfrm>
          <a:prstGeom prst="rect">
            <a:avLst/>
          </a:prstGeom>
        </p:spPr>
        <p:txBody>
          <a:bodyPr lIns="91431" tIns="45716" rIns="91431" bIns="45716"/>
          <a:lstStyle>
            <a:lvl1pPr marL="0" indent="0">
              <a:lnSpc>
                <a:spcPct val="100000"/>
              </a:lnSpc>
              <a:spcBef>
                <a:spcPts val="0"/>
              </a:spcBef>
              <a:buClr>
                <a:srgbClr val="5BBEF1"/>
              </a:buClr>
              <a:buFont typeface="Wingdings" charset="2"/>
              <a:buNone/>
              <a:defRPr sz="4000">
                <a:solidFill>
                  <a:srgbClr val="FFFF00"/>
                </a:solidFill>
                <a:latin typeface="Franklin Gothic Demi Cond" charset="0"/>
                <a:ea typeface="Franklin Gothic Demi Cond" charset="0"/>
                <a:cs typeface="Franklin Gothic Demi Cond" charset="0"/>
              </a:defRPr>
            </a:lvl1pPr>
            <a:lvl2pPr marL="0" indent="0">
              <a:lnSpc>
                <a:spcPct val="150000"/>
              </a:lnSpc>
              <a:spcBef>
                <a:spcPts val="0"/>
              </a:spcBef>
              <a:buClr>
                <a:srgbClr val="D71F28"/>
              </a:buClr>
              <a:buFont typeface="Wingdings" charset="2"/>
              <a:buNone/>
              <a:defRPr>
                <a:solidFill>
                  <a:srgbClr val="D71F28"/>
                </a:solidFill>
              </a:defRPr>
            </a:lvl2pPr>
            <a:lvl3pPr marL="0" indent="0">
              <a:lnSpc>
                <a:spcPct val="150000"/>
              </a:lnSpc>
              <a:spcBef>
                <a:spcPts val="0"/>
              </a:spcBef>
              <a:buClr>
                <a:srgbClr val="A1CB2A"/>
              </a:buClr>
              <a:buFont typeface="Wingdings" charset="2"/>
              <a:buNone/>
              <a:defRPr>
                <a:solidFill>
                  <a:srgbClr val="434446"/>
                </a:solidFill>
              </a:defRPr>
            </a:lvl3pPr>
            <a:lvl4pPr marL="0" indent="0">
              <a:lnSpc>
                <a:spcPct val="150000"/>
              </a:lnSpc>
              <a:spcBef>
                <a:spcPts val="0"/>
              </a:spcBef>
              <a:buNone/>
              <a:defRPr>
                <a:solidFill>
                  <a:srgbClr val="434446"/>
                </a:solidFill>
              </a:defRPr>
            </a:lvl4pPr>
            <a:lvl5pPr marL="0" indent="0">
              <a:lnSpc>
                <a:spcPct val="150000"/>
              </a:lnSpc>
              <a:spcBef>
                <a:spcPts val="0"/>
              </a:spcBef>
              <a:buNone/>
              <a:defRPr>
                <a:solidFill>
                  <a:srgbClr val="434446"/>
                </a:solidFill>
              </a:defRPr>
            </a:lvl5pPr>
          </a:lstStyle>
          <a:p>
            <a:pPr lvl="0"/>
            <a:r>
              <a:rPr lang="en-US" dirty="0"/>
              <a:t>Subtitle text </a:t>
            </a:r>
          </a:p>
        </p:txBody>
      </p:sp>
      <p:sp>
        <p:nvSpPr>
          <p:cNvPr id="11" name="Text Placeholder 3"/>
          <p:cNvSpPr>
            <a:spLocks noGrp="1"/>
          </p:cNvSpPr>
          <p:nvPr>
            <p:ph type="body" sz="quarter" idx="11" hasCustomPrompt="1"/>
          </p:nvPr>
        </p:nvSpPr>
        <p:spPr>
          <a:xfrm>
            <a:off x="1624195" y="6929440"/>
            <a:ext cx="8633882" cy="628650"/>
          </a:xfrm>
          <a:prstGeom prst="rect">
            <a:avLst/>
          </a:prstGeom>
        </p:spPr>
        <p:txBody>
          <a:bodyPr lIns="91431" tIns="45716" rIns="91431" bIns="45716" anchor="ctr"/>
          <a:lstStyle>
            <a:lvl1pPr marL="0" indent="0">
              <a:lnSpc>
                <a:spcPct val="100000"/>
              </a:lnSpc>
              <a:buNone/>
              <a:defRPr sz="1400" baseline="0">
                <a:solidFill>
                  <a:schemeClr val="bg1">
                    <a:lumMod val="75000"/>
                  </a:schemeClr>
                </a:solidFill>
                <a:latin typeface="Franklin Gothic Demi Cond" charset="0"/>
                <a:ea typeface="Franklin Gothic Demi Cond" charset="0"/>
                <a:cs typeface="Franklin Gothic Demi Cond" charset="0"/>
              </a:defRPr>
            </a:lvl1pPr>
          </a:lstStyle>
          <a:p>
            <a:pPr lvl="0"/>
            <a:r>
              <a:rPr lang="en-US" dirty="0"/>
              <a:t>Insert footnote copy.</a:t>
            </a:r>
          </a:p>
        </p:txBody>
      </p:sp>
      <p:sp>
        <p:nvSpPr>
          <p:cNvPr id="17" name="Content Placeholder 2"/>
          <p:cNvSpPr>
            <a:spLocks noGrp="1"/>
          </p:cNvSpPr>
          <p:nvPr>
            <p:ph idx="1" hasCustomPrompt="1"/>
          </p:nvPr>
        </p:nvSpPr>
        <p:spPr>
          <a:xfrm>
            <a:off x="465679" y="2486026"/>
            <a:ext cx="10168456" cy="3843340"/>
          </a:xfrm>
          <a:prstGeom prst="rect">
            <a:avLst/>
          </a:prstGeom>
        </p:spPr>
        <p:txBody>
          <a:bodyPr lIns="91431" tIns="45716" rIns="91431" bIns="45716"/>
          <a:lstStyle>
            <a:lvl1pPr marL="0" indent="0">
              <a:lnSpc>
                <a:spcPct val="100000"/>
              </a:lnSpc>
              <a:spcBef>
                <a:spcPts val="0"/>
              </a:spcBef>
              <a:spcAft>
                <a:spcPts val="1800"/>
              </a:spcAft>
              <a:buClr>
                <a:srgbClr val="5BBEF1"/>
              </a:buClr>
              <a:buFont typeface="Wingdings" charset="2"/>
              <a:buNone/>
              <a:defRPr sz="3000" baseline="0">
                <a:solidFill>
                  <a:schemeClr val="bg1"/>
                </a:solidFill>
                <a:latin typeface="Franklin Gothic Medium Cond" charset="0"/>
                <a:ea typeface="Franklin Gothic Medium Cond" charset="0"/>
                <a:cs typeface="Franklin Gothic Medium Cond" charset="0"/>
              </a:defRPr>
            </a:lvl1pPr>
            <a:lvl2pPr marL="0" indent="0">
              <a:lnSpc>
                <a:spcPct val="100000"/>
              </a:lnSpc>
              <a:spcBef>
                <a:spcPts val="0"/>
              </a:spcBef>
              <a:spcAft>
                <a:spcPts val="1800"/>
              </a:spcAft>
              <a:buClr>
                <a:srgbClr val="D71F28"/>
              </a:buClr>
              <a:buFont typeface="Wingdings" charset="2"/>
              <a:buNone/>
              <a:defRPr sz="2400" b="0" i="1">
                <a:solidFill>
                  <a:schemeClr val="bg1">
                    <a:lumMod val="75000"/>
                  </a:schemeClr>
                </a:solidFill>
                <a:latin typeface="Franklin Gothic Medium Cond" charset="0"/>
                <a:ea typeface="Franklin Gothic Medium Cond" charset="0"/>
                <a:cs typeface="Franklin Gothic Medium Cond" charset="0"/>
              </a:defRPr>
            </a:lvl2pPr>
            <a:lvl3pPr marL="0" indent="0">
              <a:lnSpc>
                <a:spcPct val="100000"/>
              </a:lnSpc>
              <a:spcBef>
                <a:spcPts val="0"/>
              </a:spcBef>
              <a:spcAft>
                <a:spcPts val="1800"/>
              </a:spcAft>
              <a:buClr>
                <a:srgbClr val="A1CB2A"/>
              </a:buClr>
              <a:buFont typeface="Wingdings" charset="2"/>
              <a:buNone/>
              <a:defRPr sz="1900" b="0">
                <a:solidFill>
                  <a:schemeClr val="bg1">
                    <a:lumMod val="75000"/>
                  </a:schemeClr>
                </a:solidFill>
                <a:latin typeface="Franklin Gothic Medium Cond" charset="0"/>
                <a:ea typeface="Franklin Gothic Medium Cond" charset="0"/>
                <a:cs typeface="Franklin Gothic Medium Cond" charset="0"/>
              </a:defRPr>
            </a:lvl3pPr>
            <a:lvl4pPr marL="0" indent="0">
              <a:lnSpc>
                <a:spcPct val="100000"/>
              </a:lnSpc>
              <a:spcBef>
                <a:spcPts val="0"/>
              </a:spcBef>
              <a:spcAft>
                <a:spcPts val="1800"/>
              </a:spcAft>
              <a:buNone/>
              <a:defRPr sz="1400" b="0" i="1">
                <a:solidFill>
                  <a:schemeClr val="bg1">
                    <a:lumMod val="75000"/>
                  </a:schemeClr>
                </a:solidFill>
                <a:latin typeface="Franklin Gothic Medium Cond" charset="0"/>
                <a:ea typeface="Franklin Gothic Medium Cond" charset="0"/>
                <a:cs typeface="Franklin Gothic Medium Cond" charset="0"/>
              </a:defRPr>
            </a:lvl4pPr>
            <a:lvl5pPr marL="0" indent="0">
              <a:lnSpc>
                <a:spcPct val="100000"/>
              </a:lnSpc>
              <a:spcBef>
                <a:spcPts val="0"/>
              </a:spcBef>
              <a:spcAft>
                <a:spcPts val="1800"/>
              </a:spcAft>
              <a:buNone/>
              <a:defRPr sz="1100" b="0">
                <a:solidFill>
                  <a:schemeClr val="bg1">
                    <a:lumMod val="75000"/>
                  </a:schemeClr>
                </a:solidFill>
                <a:latin typeface="Franklin Gothic Medium Cond" charset="0"/>
                <a:ea typeface="Franklin Gothic Medium Cond" charset="0"/>
                <a:cs typeface="Franklin Gothic Medium Cond"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989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No-Columns_No-Bullet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2870747" y="206144"/>
            <a:ext cx="9498059" cy="952469"/>
          </a:xfrm>
          <a:prstGeom prst="rect">
            <a:avLst/>
          </a:prstGeom>
        </p:spPr>
        <p:txBody>
          <a:bodyPr lIns="91431" tIns="45716" rIns="91431" bIns="45716">
            <a:normAutofit/>
          </a:bodyPr>
          <a:lstStyle>
            <a:lvl1pPr>
              <a:defRPr sz="4400" baseline="0">
                <a:solidFill>
                  <a:schemeClr val="bg1"/>
                </a:solidFill>
                <a:latin typeface="Franklin Gothic Medium Cond" charset="0"/>
                <a:ea typeface="Franklin Gothic Medium Cond" charset="0"/>
                <a:cs typeface="Franklin Gothic Medium Cond" charset="0"/>
              </a:defRPr>
            </a:lvl1pPr>
          </a:lstStyle>
          <a:p>
            <a:r>
              <a:rPr lang="en-US" dirty="0"/>
              <a:t>CLICK TO EDIT SLIDE TITLE (UPPERCASE)</a:t>
            </a:r>
          </a:p>
        </p:txBody>
      </p:sp>
      <p:sp>
        <p:nvSpPr>
          <p:cNvPr id="9" name="Content Placeholder 2"/>
          <p:cNvSpPr>
            <a:spLocks noGrp="1"/>
          </p:cNvSpPr>
          <p:nvPr>
            <p:ph idx="10" hasCustomPrompt="1"/>
          </p:nvPr>
        </p:nvSpPr>
        <p:spPr>
          <a:xfrm>
            <a:off x="465679" y="1458651"/>
            <a:ext cx="10168456" cy="671600"/>
          </a:xfrm>
          <a:prstGeom prst="rect">
            <a:avLst/>
          </a:prstGeom>
        </p:spPr>
        <p:txBody>
          <a:bodyPr lIns="91431" tIns="45716" rIns="91431" bIns="45716"/>
          <a:lstStyle>
            <a:lvl1pPr marL="0" indent="0">
              <a:lnSpc>
                <a:spcPct val="100000"/>
              </a:lnSpc>
              <a:spcBef>
                <a:spcPts val="0"/>
              </a:spcBef>
              <a:buClr>
                <a:srgbClr val="5BBEF1"/>
              </a:buClr>
              <a:buFont typeface="Wingdings" charset="2"/>
              <a:buNone/>
              <a:defRPr sz="4000">
                <a:solidFill>
                  <a:srgbClr val="FFFF00"/>
                </a:solidFill>
                <a:latin typeface="Franklin Gothic Demi Cond" charset="0"/>
                <a:ea typeface="Franklin Gothic Demi Cond" charset="0"/>
                <a:cs typeface="Franklin Gothic Demi Cond" charset="0"/>
              </a:defRPr>
            </a:lvl1pPr>
            <a:lvl2pPr marL="0" indent="0">
              <a:lnSpc>
                <a:spcPct val="150000"/>
              </a:lnSpc>
              <a:spcBef>
                <a:spcPts val="0"/>
              </a:spcBef>
              <a:buClr>
                <a:srgbClr val="D71F28"/>
              </a:buClr>
              <a:buFont typeface="Wingdings" charset="2"/>
              <a:buNone/>
              <a:defRPr>
                <a:solidFill>
                  <a:srgbClr val="D71F28"/>
                </a:solidFill>
              </a:defRPr>
            </a:lvl2pPr>
            <a:lvl3pPr marL="0" indent="0">
              <a:lnSpc>
                <a:spcPct val="150000"/>
              </a:lnSpc>
              <a:spcBef>
                <a:spcPts val="0"/>
              </a:spcBef>
              <a:buClr>
                <a:srgbClr val="A1CB2A"/>
              </a:buClr>
              <a:buFont typeface="Wingdings" charset="2"/>
              <a:buNone/>
              <a:defRPr>
                <a:solidFill>
                  <a:srgbClr val="434446"/>
                </a:solidFill>
              </a:defRPr>
            </a:lvl3pPr>
            <a:lvl4pPr marL="0" indent="0">
              <a:lnSpc>
                <a:spcPct val="150000"/>
              </a:lnSpc>
              <a:spcBef>
                <a:spcPts val="0"/>
              </a:spcBef>
              <a:buNone/>
              <a:defRPr>
                <a:solidFill>
                  <a:srgbClr val="434446"/>
                </a:solidFill>
              </a:defRPr>
            </a:lvl4pPr>
            <a:lvl5pPr marL="0" indent="0">
              <a:lnSpc>
                <a:spcPct val="150000"/>
              </a:lnSpc>
              <a:spcBef>
                <a:spcPts val="0"/>
              </a:spcBef>
              <a:buNone/>
              <a:defRPr>
                <a:solidFill>
                  <a:srgbClr val="434446"/>
                </a:solidFill>
              </a:defRPr>
            </a:lvl5pPr>
          </a:lstStyle>
          <a:p>
            <a:pPr lvl="0"/>
            <a:r>
              <a:rPr lang="en-US" dirty="0"/>
              <a:t>Subtitle text </a:t>
            </a:r>
          </a:p>
        </p:txBody>
      </p:sp>
      <p:sp>
        <p:nvSpPr>
          <p:cNvPr id="11" name="Text Placeholder 3"/>
          <p:cNvSpPr>
            <a:spLocks noGrp="1"/>
          </p:cNvSpPr>
          <p:nvPr>
            <p:ph type="body" sz="quarter" idx="11" hasCustomPrompt="1"/>
          </p:nvPr>
        </p:nvSpPr>
        <p:spPr>
          <a:xfrm>
            <a:off x="1624195" y="6929440"/>
            <a:ext cx="8633882" cy="628650"/>
          </a:xfrm>
          <a:prstGeom prst="rect">
            <a:avLst/>
          </a:prstGeom>
        </p:spPr>
        <p:txBody>
          <a:bodyPr lIns="91431" tIns="45716" rIns="91431" bIns="45716" anchor="ctr"/>
          <a:lstStyle>
            <a:lvl1pPr marL="0" indent="0">
              <a:lnSpc>
                <a:spcPct val="100000"/>
              </a:lnSpc>
              <a:buNone/>
              <a:defRPr sz="1400" baseline="0">
                <a:solidFill>
                  <a:schemeClr val="bg1">
                    <a:lumMod val="75000"/>
                  </a:schemeClr>
                </a:solidFill>
                <a:latin typeface="Franklin Gothic Demi Cond" charset="0"/>
                <a:ea typeface="Franklin Gothic Demi Cond" charset="0"/>
                <a:cs typeface="Franklin Gothic Demi Cond" charset="0"/>
              </a:defRPr>
            </a:lvl1pPr>
          </a:lstStyle>
          <a:p>
            <a:pPr lvl="0"/>
            <a:r>
              <a:rPr lang="en-US" dirty="0"/>
              <a:t>Insert footnote copy.</a:t>
            </a:r>
          </a:p>
        </p:txBody>
      </p:sp>
      <p:sp>
        <p:nvSpPr>
          <p:cNvPr id="17" name="Content Placeholder 2"/>
          <p:cNvSpPr>
            <a:spLocks noGrp="1"/>
          </p:cNvSpPr>
          <p:nvPr>
            <p:ph idx="1" hasCustomPrompt="1"/>
          </p:nvPr>
        </p:nvSpPr>
        <p:spPr>
          <a:xfrm>
            <a:off x="465679" y="2486026"/>
            <a:ext cx="10168456" cy="3843340"/>
          </a:xfrm>
          <a:prstGeom prst="rect">
            <a:avLst/>
          </a:prstGeom>
        </p:spPr>
        <p:txBody>
          <a:bodyPr lIns="91431" tIns="45716" rIns="91431" bIns="45716"/>
          <a:lstStyle>
            <a:lvl1pPr marL="0" indent="0">
              <a:lnSpc>
                <a:spcPct val="100000"/>
              </a:lnSpc>
              <a:spcBef>
                <a:spcPts val="0"/>
              </a:spcBef>
              <a:spcAft>
                <a:spcPts val="1800"/>
              </a:spcAft>
              <a:buClr>
                <a:srgbClr val="5BBEF1"/>
              </a:buClr>
              <a:buFont typeface="Wingdings" charset="2"/>
              <a:buNone/>
              <a:defRPr sz="3000" baseline="0">
                <a:solidFill>
                  <a:schemeClr val="bg1"/>
                </a:solidFill>
                <a:latin typeface="Franklin Gothic Medium Cond" charset="0"/>
                <a:ea typeface="Franklin Gothic Medium Cond" charset="0"/>
                <a:cs typeface="Franklin Gothic Medium Cond" charset="0"/>
              </a:defRPr>
            </a:lvl1pPr>
            <a:lvl2pPr marL="0" indent="0">
              <a:lnSpc>
                <a:spcPct val="100000"/>
              </a:lnSpc>
              <a:spcBef>
                <a:spcPts val="0"/>
              </a:spcBef>
              <a:spcAft>
                <a:spcPts val="1800"/>
              </a:spcAft>
              <a:buClr>
                <a:srgbClr val="D71F28"/>
              </a:buClr>
              <a:buFont typeface="Wingdings" charset="2"/>
              <a:buNone/>
              <a:defRPr sz="2400" b="0" i="1">
                <a:solidFill>
                  <a:schemeClr val="bg1">
                    <a:lumMod val="75000"/>
                  </a:schemeClr>
                </a:solidFill>
                <a:latin typeface="Franklin Gothic Medium Cond" charset="0"/>
                <a:ea typeface="Franklin Gothic Medium Cond" charset="0"/>
                <a:cs typeface="Franklin Gothic Medium Cond" charset="0"/>
              </a:defRPr>
            </a:lvl2pPr>
            <a:lvl3pPr marL="0" indent="0">
              <a:lnSpc>
                <a:spcPct val="100000"/>
              </a:lnSpc>
              <a:spcBef>
                <a:spcPts val="0"/>
              </a:spcBef>
              <a:spcAft>
                <a:spcPts val="1800"/>
              </a:spcAft>
              <a:buClr>
                <a:srgbClr val="A1CB2A"/>
              </a:buClr>
              <a:buFont typeface="Wingdings" charset="2"/>
              <a:buNone/>
              <a:defRPr sz="1900" b="0">
                <a:solidFill>
                  <a:schemeClr val="bg1">
                    <a:lumMod val="75000"/>
                  </a:schemeClr>
                </a:solidFill>
                <a:latin typeface="Franklin Gothic Medium Cond" charset="0"/>
                <a:ea typeface="Franklin Gothic Medium Cond" charset="0"/>
                <a:cs typeface="Franklin Gothic Medium Cond" charset="0"/>
              </a:defRPr>
            </a:lvl3pPr>
            <a:lvl4pPr marL="0" indent="0">
              <a:lnSpc>
                <a:spcPct val="100000"/>
              </a:lnSpc>
              <a:spcBef>
                <a:spcPts val="0"/>
              </a:spcBef>
              <a:spcAft>
                <a:spcPts val="1800"/>
              </a:spcAft>
              <a:buNone/>
              <a:defRPr sz="1400" b="0" i="1">
                <a:solidFill>
                  <a:schemeClr val="bg1">
                    <a:lumMod val="75000"/>
                  </a:schemeClr>
                </a:solidFill>
                <a:latin typeface="Franklin Gothic Medium Cond" charset="0"/>
                <a:ea typeface="Franklin Gothic Medium Cond" charset="0"/>
                <a:cs typeface="Franklin Gothic Medium Cond" charset="0"/>
              </a:defRPr>
            </a:lvl4pPr>
            <a:lvl5pPr marL="0" indent="0">
              <a:lnSpc>
                <a:spcPct val="100000"/>
              </a:lnSpc>
              <a:spcBef>
                <a:spcPts val="0"/>
              </a:spcBef>
              <a:spcAft>
                <a:spcPts val="1800"/>
              </a:spcAft>
              <a:buNone/>
              <a:defRPr sz="1100" b="0">
                <a:solidFill>
                  <a:schemeClr val="bg1">
                    <a:lumMod val="75000"/>
                  </a:schemeClr>
                </a:solidFill>
                <a:latin typeface="Franklin Gothic Medium Cond" charset="0"/>
                <a:ea typeface="Franklin Gothic Medium Cond" charset="0"/>
                <a:cs typeface="Franklin Gothic Medium Cond"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989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Columns_No-Bullet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136076" y="338659"/>
            <a:ext cx="9498059" cy="952469"/>
          </a:xfrm>
          <a:prstGeom prst="rect">
            <a:avLst/>
          </a:prstGeom>
        </p:spPr>
        <p:txBody>
          <a:bodyPr lIns="91431" tIns="45716" rIns="91431" bIns="45716"/>
          <a:lstStyle/>
          <a:p>
            <a:r>
              <a:rPr lang="en-US" dirty="0"/>
              <a:t>CLICK TO EDIT SLIDE TITLE (UPPERCASE)</a:t>
            </a:r>
          </a:p>
        </p:txBody>
      </p:sp>
      <p:sp>
        <p:nvSpPr>
          <p:cNvPr id="6" name="Text Placeholder 3"/>
          <p:cNvSpPr>
            <a:spLocks noGrp="1"/>
          </p:cNvSpPr>
          <p:nvPr>
            <p:ph type="body" sz="quarter" idx="11" hasCustomPrompt="1"/>
          </p:nvPr>
        </p:nvSpPr>
        <p:spPr>
          <a:xfrm>
            <a:off x="1626209" y="6929440"/>
            <a:ext cx="8633882" cy="628650"/>
          </a:xfrm>
          <a:prstGeom prst="rect">
            <a:avLst/>
          </a:prstGeom>
        </p:spPr>
        <p:txBody>
          <a:bodyPr lIns="91431" tIns="45716" rIns="91431" bIns="45716" anchor="ctr"/>
          <a:lstStyle>
            <a:lvl1pPr marL="0" indent="0">
              <a:lnSpc>
                <a:spcPct val="100000"/>
              </a:lnSpc>
              <a:buNone/>
              <a:defRPr sz="1400" baseline="0">
                <a:solidFill>
                  <a:schemeClr val="bg1">
                    <a:lumMod val="75000"/>
                  </a:schemeClr>
                </a:solidFill>
                <a:latin typeface="Franklin Gothic Demi Cond" charset="0"/>
                <a:ea typeface="Franklin Gothic Demi Cond" charset="0"/>
                <a:cs typeface="Franklin Gothic Demi Cond" charset="0"/>
              </a:defRPr>
            </a:lvl1pPr>
          </a:lstStyle>
          <a:p>
            <a:pPr lvl="0"/>
            <a:r>
              <a:rPr lang="en-US" dirty="0"/>
              <a:t>Insert footnote copy.</a:t>
            </a:r>
          </a:p>
        </p:txBody>
      </p:sp>
      <p:sp>
        <p:nvSpPr>
          <p:cNvPr id="7" name="Content Placeholder 2"/>
          <p:cNvSpPr>
            <a:spLocks noGrp="1"/>
          </p:cNvSpPr>
          <p:nvPr>
            <p:ph idx="10" hasCustomPrompt="1"/>
          </p:nvPr>
        </p:nvSpPr>
        <p:spPr>
          <a:xfrm>
            <a:off x="465679" y="1458651"/>
            <a:ext cx="10168456" cy="671600"/>
          </a:xfrm>
          <a:prstGeom prst="rect">
            <a:avLst/>
          </a:prstGeom>
        </p:spPr>
        <p:txBody>
          <a:bodyPr lIns="91431" tIns="45716" rIns="91431" bIns="45716"/>
          <a:lstStyle>
            <a:lvl1pPr marL="0" indent="0">
              <a:lnSpc>
                <a:spcPct val="100000"/>
              </a:lnSpc>
              <a:spcBef>
                <a:spcPts val="0"/>
              </a:spcBef>
              <a:buClr>
                <a:srgbClr val="5BBEF1"/>
              </a:buClr>
              <a:buFont typeface="Wingdings" charset="2"/>
              <a:buNone/>
              <a:defRPr sz="4000">
                <a:solidFill>
                  <a:srgbClr val="FFFF00"/>
                </a:solidFill>
                <a:latin typeface="Franklin Gothic Demi Cond" charset="0"/>
                <a:ea typeface="Franklin Gothic Demi Cond" charset="0"/>
                <a:cs typeface="Franklin Gothic Demi Cond" charset="0"/>
              </a:defRPr>
            </a:lvl1pPr>
            <a:lvl2pPr marL="0" indent="0">
              <a:lnSpc>
                <a:spcPct val="150000"/>
              </a:lnSpc>
              <a:spcBef>
                <a:spcPts val="0"/>
              </a:spcBef>
              <a:buClr>
                <a:srgbClr val="D71F28"/>
              </a:buClr>
              <a:buFont typeface="Wingdings" charset="2"/>
              <a:buNone/>
              <a:defRPr>
                <a:solidFill>
                  <a:srgbClr val="D71F28"/>
                </a:solidFill>
              </a:defRPr>
            </a:lvl2pPr>
            <a:lvl3pPr marL="0" indent="0">
              <a:lnSpc>
                <a:spcPct val="150000"/>
              </a:lnSpc>
              <a:spcBef>
                <a:spcPts val="0"/>
              </a:spcBef>
              <a:buClr>
                <a:srgbClr val="A1CB2A"/>
              </a:buClr>
              <a:buFont typeface="Wingdings" charset="2"/>
              <a:buNone/>
              <a:defRPr>
                <a:solidFill>
                  <a:srgbClr val="434446"/>
                </a:solidFill>
              </a:defRPr>
            </a:lvl3pPr>
            <a:lvl4pPr marL="0" indent="0">
              <a:lnSpc>
                <a:spcPct val="150000"/>
              </a:lnSpc>
              <a:spcBef>
                <a:spcPts val="0"/>
              </a:spcBef>
              <a:buNone/>
              <a:defRPr>
                <a:solidFill>
                  <a:srgbClr val="434446"/>
                </a:solidFill>
              </a:defRPr>
            </a:lvl4pPr>
            <a:lvl5pPr marL="0" indent="0">
              <a:lnSpc>
                <a:spcPct val="150000"/>
              </a:lnSpc>
              <a:spcBef>
                <a:spcPts val="0"/>
              </a:spcBef>
              <a:buNone/>
              <a:defRPr>
                <a:solidFill>
                  <a:srgbClr val="434446"/>
                </a:solidFill>
              </a:defRPr>
            </a:lvl5pPr>
          </a:lstStyle>
          <a:p>
            <a:pPr lvl="0"/>
            <a:r>
              <a:rPr lang="en-US" dirty="0"/>
              <a:t>Subtitle text </a:t>
            </a:r>
          </a:p>
        </p:txBody>
      </p:sp>
      <p:sp>
        <p:nvSpPr>
          <p:cNvPr id="13" name="Content Placeholder 2"/>
          <p:cNvSpPr>
            <a:spLocks noGrp="1"/>
          </p:cNvSpPr>
          <p:nvPr>
            <p:ph idx="1" hasCustomPrompt="1"/>
          </p:nvPr>
        </p:nvSpPr>
        <p:spPr>
          <a:xfrm>
            <a:off x="465678" y="2486026"/>
            <a:ext cx="4893133" cy="3843340"/>
          </a:xfrm>
          <a:prstGeom prst="rect">
            <a:avLst/>
          </a:prstGeom>
        </p:spPr>
        <p:txBody>
          <a:bodyPr lIns="91431" tIns="45716" rIns="91431" bIns="45716"/>
          <a:lstStyle>
            <a:lvl1pPr marL="0" indent="0">
              <a:lnSpc>
                <a:spcPct val="100000"/>
              </a:lnSpc>
              <a:spcBef>
                <a:spcPts val="0"/>
              </a:spcBef>
              <a:spcAft>
                <a:spcPts val="1800"/>
              </a:spcAft>
              <a:buClr>
                <a:srgbClr val="5BBEF1"/>
              </a:buClr>
              <a:buFont typeface="Wingdings" charset="2"/>
              <a:buNone/>
              <a:defRPr sz="3000" baseline="0">
                <a:solidFill>
                  <a:schemeClr val="bg1"/>
                </a:solidFill>
                <a:latin typeface="Franklin Gothic Medium Cond" charset="0"/>
                <a:ea typeface="Franklin Gothic Medium Cond" charset="0"/>
                <a:cs typeface="Franklin Gothic Medium Cond" charset="0"/>
              </a:defRPr>
            </a:lvl1pPr>
            <a:lvl2pPr marL="0" indent="0">
              <a:lnSpc>
                <a:spcPct val="100000"/>
              </a:lnSpc>
              <a:spcBef>
                <a:spcPts val="0"/>
              </a:spcBef>
              <a:spcAft>
                <a:spcPts val="1800"/>
              </a:spcAft>
              <a:buClr>
                <a:srgbClr val="D71F28"/>
              </a:buClr>
              <a:buFont typeface="Wingdings" charset="2"/>
              <a:buNone/>
              <a:defRPr sz="2400" b="0" i="1">
                <a:solidFill>
                  <a:schemeClr val="bg1">
                    <a:lumMod val="75000"/>
                  </a:schemeClr>
                </a:solidFill>
                <a:latin typeface="Franklin Gothic Medium Cond" charset="0"/>
                <a:ea typeface="Franklin Gothic Medium Cond" charset="0"/>
                <a:cs typeface="Franklin Gothic Medium Cond" charset="0"/>
              </a:defRPr>
            </a:lvl2pPr>
            <a:lvl3pPr marL="0" indent="0">
              <a:lnSpc>
                <a:spcPct val="100000"/>
              </a:lnSpc>
              <a:spcBef>
                <a:spcPts val="0"/>
              </a:spcBef>
              <a:spcAft>
                <a:spcPts val="1800"/>
              </a:spcAft>
              <a:buClr>
                <a:srgbClr val="A1CB2A"/>
              </a:buClr>
              <a:buFont typeface="Wingdings" charset="2"/>
              <a:buNone/>
              <a:defRPr sz="1900" b="0">
                <a:solidFill>
                  <a:schemeClr val="bg1">
                    <a:lumMod val="75000"/>
                  </a:schemeClr>
                </a:solidFill>
                <a:latin typeface="Franklin Gothic Medium Cond" charset="0"/>
                <a:ea typeface="Franklin Gothic Medium Cond" charset="0"/>
                <a:cs typeface="Franklin Gothic Medium Cond" charset="0"/>
              </a:defRPr>
            </a:lvl3pPr>
            <a:lvl4pPr marL="0" indent="0">
              <a:lnSpc>
                <a:spcPct val="100000"/>
              </a:lnSpc>
              <a:spcBef>
                <a:spcPts val="0"/>
              </a:spcBef>
              <a:spcAft>
                <a:spcPts val="1800"/>
              </a:spcAft>
              <a:buNone/>
              <a:defRPr sz="1400" b="0" i="1">
                <a:solidFill>
                  <a:schemeClr val="bg1">
                    <a:lumMod val="75000"/>
                  </a:schemeClr>
                </a:solidFill>
                <a:latin typeface="Franklin Gothic Medium Cond" charset="0"/>
                <a:ea typeface="Franklin Gothic Medium Cond" charset="0"/>
                <a:cs typeface="Franklin Gothic Medium Cond" charset="0"/>
              </a:defRPr>
            </a:lvl4pPr>
            <a:lvl5pPr marL="0" indent="0">
              <a:lnSpc>
                <a:spcPct val="100000"/>
              </a:lnSpc>
              <a:spcBef>
                <a:spcPts val="0"/>
              </a:spcBef>
              <a:spcAft>
                <a:spcPts val="1800"/>
              </a:spcAft>
              <a:buNone/>
              <a:defRPr sz="1100" b="0">
                <a:solidFill>
                  <a:schemeClr val="bg1">
                    <a:lumMod val="75000"/>
                  </a:schemeClr>
                </a:solidFill>
                <a:latin typeface="Franklin Gothic Medium Cond" charset="0"/>
                <a:ea typeface="Franklin Gothic Medium Cond" charset="0"/>
                <a:cs typeface="Franklin Gothic Medium Cond"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4" hasCustomPrompt="1"/>
          </p:nvPr>
        </p:nvSpPr>
        <p:spPr>
          <a:xfrm>
            <a:off x="5741583" y="2486026"/>
            <a:ext cx="4892550" cy="3843340"/>
          </a:xfrm>
          <a:prstGeom prst="rect">
            <a:avLst/>
          </a:prstGeom>
        </p:spPr>
        <p:txBody>
          <a:bodyPr lIns="91431" tIns="45716" rIns="91431" bIns="45716"/>
          <a:lstStyle>
            <a:lvl1pPr marL="0" indent="0">
              <a:lnSpc>
                <a:spcPct val="100000"/>
              </a:lnSpc>
              <a:spcBef>
                <a:spcPts val="0"/>
              </a:spcBef>
              <a:spcAft>
                <a:spcPts val="1800"/>
              </a:spcAft>
              <a:buClr>
                <a:srgbClr val="5BBEF1"/>
              </a:buClr>
              <a:buFont typeface="Wingdings" charset="2"/>
              <a:buNone/>
              <a:defRPr sz="3000" baseline="0">
                <a:solidFill>
                  <a:schemeClr val="bg1"/>
                </a:solidFill>
                <a:latin typeface="Franklin Gothic Medium Cond" charset="0"/>
                <a:ea typeface="Franklin Gothic Medium Cond" charset="0"/>
                <a:cs typeface="Franklin Gothic Medium Cond" charset="0"/>
              </a:defRPr>
            </a:lvl1pPr>
            <a:lvl2pPr marL="0" indent="0">
              <a:lnSpc>
                <a:spcPct val="100000"/>
              </a:lnSpc>
              <a:spcBef>
                <a:spcPts val="0"/>
              </a:spcBef>
              <a:spcAft>
                <a:spcPts val="1800"/>
              </a:spcAft>
              <a:buClr>
                <a:srgbClr val="D71F28"/>
              </a:buClr>
              <a:buFont typeface="Wingdings" charset="2"/>
              <a:buNone/>
              <a:defRPr sz="2400" b="0" i="1">
                <a:solidFill>
                  <a:schemeClr val="bg1">
                    <a:lumMod val="75000"/>
                  </a:schemeClr>
                </a:solidFill>
                <a:latin typeface="Franklin Gothic Medium Cond" charset="0"/>
                <a:ea typeface="Franklin Gothic Medium Cond" charset="0"/>
                <a:cs typeface="Franklin Gothic Medium Cond" charset="0"/>
              </a:defRPr>
            </a:lvl2pPr>
            <a:lvl3pPr marL="0" indent="0">
              <a:lnSpc>
                <a:spcPct val="100000"/>
              </a:lnSpc>
              <a:spcBef>
                <a:spcPts val="0"/>
              </a:spcBef>
              <a:spcAft>
                <a:spcPts val="1800"/>
              </a:spcAft>
              <a:buClr>
                <a:srgbClr val="A1CB2A"/>
              </a:buClr>
              <a:buFont typeface="Wingdings" charset="2"/>
              <a:buNone/>
              <a:defRPr sz="1900" b="0">
                <a:solidFill>
                  <a:schemeClr val="bg1">
                    <a:lumMod val="75000"/>
                  </a:schemeClr>
                </a:solidFill>
                <a:latin typeface="Franklin Gothic Medium Cond" charset="0"/>
                <a:ea typeface="Franklin Gothic Medium Cond" charset="0"/>
                <a:cs typeface="Franklin Gothic Medium Cond" charset="0"/>
              </a:defRPr>
            </a:lvl3pPr>
            <a:lvl4pPr marL="0" indent="0">
              <a:lnSpc>
                <a:spcPct val="100000"/>
              </a:lnSpc>
              <a:spcBef>
                <a:spcPts val="0"/>
              </a:spcBef>
              <a:spcAft>
                <a:spcPts val="1800"/>
              </a:spcAft>
              <a:buNone/>
              <a:defRPr sz="1400" b="0" i="1">
                <a:solidFill>
                  <a:schemeClr val="bg1">
                    <a:lumMod val="75000"/>
                  </a:schemeClr>
                </a:solidFill>
                <a:latin typeface="Franklin Gothic Medium Cond" charset="0"/>
                <a:ea typeface="Franklin Gothic Medium Cond" charset="0"/>
                <a:cs typeface="Franklin Gothic Medium Cond" charset="0"/>
              </a:defRPr>
            </a:lvl4pPr>
            <a:lvl5pPr marL="0" indent="0">
              <a:lnSpc>
                <a:spcPct val="100000"/>
              </a:lnSpc>
              <a:spcBef>
                <a:spcPts val="0"/>
              </a:spcBef>
              <a:spcAft>
                <a:spcPts val="1800"/>
              </a:spcAft>
              <a:buNone/>
              <a:defRPr sz="1100" b="0">
                <a:solidFill>
                  <a:schemeClr val="bg1">
                    <a:lumMod val="75000"/>
                  </a:schemeClr>
                </a:solidFill>
                <a:latin typeface="Franklin Gothic Medium Cond" charset="0"/>
                <a:ea typeface="Franklin Gothic Medium Cond" charset="0"/>
                <a:cs typeface="Franklin Gothic Medium Cond"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4094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No-Columns_+_Bullet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136076" y="338659"/>
            <a:ext cx="9498059" cy="952469"/>
          </a:xfrm>
          <a:prstGeom prst="rect">
            <a:avLst/>
          </a:prstGeom>
        </p:spPr>
        <p:txBody>
          <a:bodyPr lIns="91431" tIns="45716" rIns="91431" bIns="45716"/>
          <a:lstStyle/>
          <a:p>
            <a:r>
              <a:rPr lang="en-US" dirty="0"/>
              <a:t>CLICK TO EDIT SLIDE TITLE (UPPERCASE)</a:t>
            </a:r>
          </a:p>
        </p:txBody>
      </p:sp>
      <p:sp>
        <p:nvSpPr>
          <p:cNvPr id="7" name="Text Placeholder 3"/>
          <p:cNvSpPr>
            <a:spLocks noGrp="1"/>
          </p:cNvSpPr>
          <p:nvPr>
            <p:ph type="body" sz="quarter" idx="11" hasCustomPrompt="1"/>
          </p:nvPr>
        </p:nvSpPr>
        <p:spPr>
          <a:xfrm>
            <a:off x="1632389" y="6929440"/>
            <a:ext cx="8633882" cy="628650"/>
          </a:xfrm>
          <a:prstGeom prst="rect">
            <a:avLst/>
          </a:prstGeom>
        </p:spPr>
        <p:txBody>
          <a:bodyPr lIns="91431" tIns="45716" rIns="91431" bIns="45716" anchor="ctr"/>
          <a:lstStyle>
            <a:lvl1pPr marL="0" indent="0">
              <a:lnSpc>
                <a:spcPct val="100000"/>
              </a:lnSpc>
              <a:buNone/>
              <a:defRPr sz="1400" baseline="0">
                <a:solidFill>
                  <a:schemeClr val="bg1">
                    <a:lumMod val="75000"/>
                  </a:schemeClr>
                </a:solidFill>
                <a:latin typeface="Franklin Gothic Demi Cond" charset="0"/>
                <a:ea typeface="Franklin Gothic Demi Cond" charset="0"/>
                <a:cs typeface="Franklin Gothic Demi Cond" charset="0"/>
              </a:defRPr>
            </a:lvl1pPr>
          </a:lstStyle>
          <a:p>
            <a:pPr lvl="0"/>
            <a:r>
              <a:rPr lang="en-US" dirty="0"/>
              <a:t>Insert footnote copy.</a:t>
            </a:r>
          </a:p>
        </p:txBody>
      </p:sp>
      <p:sp>
        <p:nvSpPr>
          <p:cNvPr id="9" name="Content Placeholder 2"/>
          <p:cNvSpPr>
            <a:spLocks noGrp="1"/>
          </p:cNvSpPr>
          <p:nvPr>
            <p:ph idx="10" hasCustomPrompt="1"/>
          </p:nvPr>
        </p:nvSpPr>
        <p:spPr>
          <a:xfrm>
            <a:off x="465679" y="1458651"/>
            <a:ext cx="10168456" cy="671600"/>
          </a:xfrm>
          <a:prstGeom prst="rect">
            <a:avLst/>
          </a:prstGeom>
        </p:spPr>
        <p:txBody>
          <a:bodyPr lIns="91431" tIns="45716" rIns="91431" bIns="45716"/>
          <a:lstStyle>
            <a:lvl1pPr marL="0" indent="0">
              <a:lnSpc>
                <a:spcPct val="100000"/>
              </a:lnSpc>
              <a:spcBef>
                <a:spcPts val="0"/>
              </a:spcBef>
              <a:buClr>
                <a:srgbClr val="5BBEF1"/>
              </a:buClr>
              <a:buFont typeface="Wingdings" charset="2"/>
              <a:buNone/>
              <a:defRPr sz="4000">
                <a:solidFill>
                  <a:srgbClr val="FFFF00"/>
                </a:solidFill>
                <a:latin typeface="Franklin Gothic Demi Cond" charset="0"/>
                <a:ea typeface="Franklin Gothic Demi Cond" charset="0"/>
                <a:cs typeface="Franklin Gothic Demi Cond" charset="0"/>
              </a:defRPr>
            </a:lvl1pPr>
            <a:lvl2pPr marL="0" indent="0">
              <a:lnSpc>
                <a:spcPct val="150000"/>
              </a:lnSpc>
              <a:spcBef>
                <a:spcPts val="0"/>
              </a:spcBef>
              <a:buClr>
                <a:srgbClr val="D71F28"/>
              </a:buClr>
              <a:buFont typeface="Wingdings" charset="2"/>
              <a:buNone/>
              <a:defRPr>
                <a:solidFill>
                  <a:srgbClr val="D71F28"/>
                </a:solidFill>
              </a:defRPr>
            </a:lvl2pPr>
            <a:lvl3pPr marL="0" indent="0">
              <a:lnSpc>
                <a:spcPct val="150000"/>
              </a:lnSpc>
              <a:spcBef>
                <a:spcPts val="0"/>
              </a:spcBef>
              <a:buClr>
                <a:srgbClr val="A1CB2A"/>
              </a:buClr>
              <a:buFont typeface="Wingdings" charset="2"/>
              <a:buNone/>
              <a:defRPr>
                <a:solidFill>
                  <a:srgbClr val="434446"/>
                </a:solidFill>
              </a:defRPr>
            </a:lvl3pPr>
            <a:lvl4pPr marL="0" indent="0">
              <a:lnSpc>
                <a:spcPct val="150000"/>
              </a:lnSpc>
              <a:spcBef>
                <a:spcPts val="0"/>
              </a:spcBef>
              <a:buNone/>
              <a:defRPr>
                <a:solidFill>
                  <a:srgbClr val="434446"/>
                </a:solidFill>
              </a:defRPr>
            </a:lvl4pPr>
            <a:lvl5pPr marL="0" indent="0">
              <a:lnSpc>
                <a:spcPct val="150000"/>
              </a:lnSpc>
              <a:spcBef>
                <a:spcPts val="0"/>
              </a:spcBef>
              <a:buNone/>
              <a:defRPr>
                <a:solidFill>
                  <a:srgbClr val="434446"/>
                </a:solidFill>
              </a:defRPr>
            </a:lvl5pPr>
          </a:lstStyle>
          <a:p>
            <a:pPr lvl="0"/>
            <a:r>
              <a:rPr lang="en-US" dirty="0"/>
              <a:t>Subtitle text </a:t>
            </a:r>
          </a:p>
        </p:txBody>
      </p:sp>
      <p:sp>
        <p:nvSpPr>
          <p:cNvPr id="15" name="Content Placeholder 2"/>
          <p:cNvSpPr>
            <a:spLocks noGrp="1"/>
          </p:cNvSpPr>
          <p:nvPr>
            <p:ph idx="1" hasCustomPrompt="1"/>
          </p:nvPr>
        </p:nvSpPr>
        <p:spPr>
          <a:xfrm>
            <a:off x="465679" y="2486026"/>
            <a:ext cx="10168456" cy="3843340"/>
          </a:xfrm>
          <a:prstGeom prst="rect">
            <a:avLst/>
          </a:prstGeom>
        </p:spPr>
        <p:txBody>
          <a:bodyPr lIns="91431" tIns="45716" rIns="91431" bIns="45716"/>
          <a:lstStyle>
            <a:lvl1pPr marL="0" indent="0">
              <a:lnSpc>
                <a:spcPct val="100000"/>
              </a:lnSpc>
              <a:spcBef>
                <a:spcPts val="0"/>
              </a:spcBef>
              <a:spcAft>
                <a:spcPts val="1800"/>
              </a:spcAft>
              <a:buClrTx/>
              <a:buFont typeface="Arial" panose="020B0604020202020204" pitchFamily="34" charset="0"/>
              <a:buNone/>
              <a:defRPr sz="3000">
                <a:solidFill>
                  <a:schemeClr val="bg1"/>
                </a:solidFill>
                <a:latin typeface="Franklin Gothic Medium Cond" charset="0"/>
                <a:ea typeface="Franklin Gothic Medium Cond" charset="0"/>
                <a:cs typeface="Franklin Gothic Medium Cond" charset="0"/>
              </a:defRPr>
            </a:lvl1pPr>
            <a:lvl2pPr marL="0" indent="0">
              <a:lnSpc>
                <a:spcPct val="100000"/>
              </a:lnSpc>
              <a:spcBef>
                <a:spcPts val="0"/>
              </a:spcBef>
              <a:spcAft>
                <a:spcPts val="1800"/>
              </a:spcAft>
              <a:buClr>
                <a:srgbClr val="D71F28"/>
              </a:buClr>
              <a:buFont typeface="Arial"/>
              <a:buNone/>
              <a:defRPr sz="2400" b="1" i="1">
                <a:solidFill>
                  <a:schemeClr val="bg1">
                    <a:lumMod val="75000"/>
                  </a:schemeClr>
                </a:solidFill>
                <a:latin typeface="Franklin Gothic Medium Cond" charset="0"/>
                <a:ea typeface="Franklin Gothic Medium Cond" charset="0"/>
                <a:cs typeface="Franklin Gothic Medium Cond" charset="0"/>
              </a:defRPr>
            </a:lvl2pPr>
            <a:lvl3pPr marL="457154" indent="-457154">
              <a:lnSpc>
                <a:spcPct val="100000"/>
              </a:lnSpc>
              <a:spcBef>
                <a:spcPts val="0"/>
              </a:spcBef>
              <a:spcAft>
                <a:spcPts val="1800"/>
              </a:spcAft>
              <a:buClrTx/>
              <a:buFont typeface="Wingdings" panose="05000000000000000000" pitchFamily="2" charset="2"/>
              <a:buChar char="q"/>
              <a:defRPr sz="1900" b="0">
                <a:solidFill>
                  <a:schemeClr val="bg1">
                    <a:lumMod val="75000"/>
                  </a:schemeClr>
                </a:solidFill>
                <a:latin typeface="Franklin Gothic Medium Cond" charset="0"/>
                <a:ea typeface="Franklin Gothic Medium Cond" charset="0"/>
                <a:cs typeface="Franklin Gothic Medium Cond" charset="0"/>
              </a:defRPr>
            </a:lvl3pPr>
            <a:lvl4pPr marL="914309" indent="-457154">
              <a:lnSpc>
                <a:spcPct val="100000"/>
              </a:lnSpc>
              <a:spcBef>
                <a:spcPts val="0"/>
              </a:spcBef>
              <a:spcAft>
                <a:spcPts val="1800"/>
              </a:spcAft>
              <a:buSzPct val="100000"/>
              <a:buFont typeface="Courier New" panose="02070309020205020404" pitchFamily="49" charset="0"/>
              <a:buChar char="o"/>
              <a:defRPr sz="1400" b="0" i="1">
                <a:solidFill>
                  <a:schemeClr val="bg1">
                    <a:lumMod val="75000"/>
                  </a:schemeClr>
                </a:solidFill>
                <a:latin typeface="Franklin Gothic Medium Cond" charset="0"/>
                <a:ea typeface="Franklin Gothic Medium Cond" charset="0"/>
                <a:cs typeface="Franklin Gothic Medium Cond" charset="0"/>
              </a:defRPr>
            </a:lvl4pPr>
            <a:lvl5pPr marL="1371463" indent="-457154">
              <a:lnSpc>
                <a:spcPct val="100000"/>
              </a:lnSpc>
              <a:spcBef>
                <a:spcPts val="0"/>
              </a:spcBef>
              <a:spcAft>
                <a:spcPts val="1800"/>
              </a:spcAft>
              <a:buFont typeface="Arial" panose="020B0604020202020204" pitchFamily="34" charset="0"/>
              <a:buChar char="•"/>
              <a:defRPr sz="1100" b="0">
                <a:solidFill>
                  <a:schemeClr val="bg1">
                    <a:lumMod val="75000"/>
                  </a:schemeClr>
                </a:solidFill>
                <a:latin typeface="Franklin Gothic Medium Cond" charset="0"/>
                <a:ea typeface="Franklin Gothic Medium Cond" charset="0"/>
                <a:cs typeface="Franklin Gothic Medium Cond"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9079223"/>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wo-Columns_+_Bullets">
    <p:spTree>
      <p:nvGrpSpPr>
        <p:cNvPr id="1" name=""/>
        <p:cNvGrpSpPr/>
        <p:nvPr/>
      </p:nvGrpSpPr>
      <p:grpSpPr>
        <a:xfrm>
          <a:off x="0" y="0"/>
          <a:ext cx="0" cy="0"/>
          <a:chOff x="0" y="0"/>
          <a:chExt cx="0" cy="0"/>
        </a:xfrm>
      </p:grpSpPr>
      <p:sp>
        <p:nvSpPr>
          <p:cNvPr id="13" name="Text Placeholder 3"/>
          <p:cNvSpPr>
            <a:spLocks noGrp="1"/>
          </p:cNvSpPr>
          <p:nvPr>
            <p:ph type="body" sz="quarter" idx="11" hasCustomPrompt="1"/>
          </p:nvPr>
        </p:nvSpPr>
        <p:spPr>
          <a:xfrm>
            <a:off x="1632395" y="6929440"/>
            <a:ext cx="8633882" cy="628650"/>
          </a:xfrm>
          <a:prstGeom prst="rect">
            <a:avLst/>
          </a:prstGeom>
        </p:spPr>
        <p:txBody>
          <a:bodyPr lIns="91431" tIns="45716" rIns="91431" bIns="45716" anchor="ctr"/>
          <a:lstStyle>
            <a:lvl1pPr marL="0" indent="0">
              <a:lnSpc>
                <a:spcPct val="100000"/>
              </a:lnSpc>
              <a:buNone/>
              <a:defRPr sz="1400" baseline="0">
                <a:solidFill>
                  <a:schemeClr val="bg1">
                    <a:lumMod val="75000"/>
                  </a:schemeClr>
                </a:solidFill>
                <a:latin typeface="Franklin Gothic Demi Cond" charset="0"/>
                <a:ea typeface="Franklin Gothic Demi Cond" charset="0"/>
                <a:cs typeface="Franklin Gothic Demi Cond" charset="0"/>
              </a:defRPr>
            </a:lvl1pPr>
          </a:lstStyle>
          <a:p>
            <a:pPr lvl="0"/>
            <a:r>
              <a:rPr lang="en-US" dirty="0"/>
              <a:t>Insert footnote copy.</a:t>
            </a:r>
          </a:p>
        </p:txBody>
      </p:sp>
      <p:sp>
        <p:nvSpPr>
          <p:cNvPr id="9" name="Title 7"/>
          <p:cNvSpPr>
            <a:spLocks noGrp="1"/>
          </p:cNvSpPr>
          <p:nvPr>
            <p:ph type="title" hasCustomPrompt="1"/>
          </p:nvPr>
        </p:nvSpPr>
        <p:spPr>
          <a:xfrm>
            <a:off x="465675" y="338659"/>
            <a:ext cx="10168458" cy="952469"/>
          </a:xfrm>
          <a:prstGeom prst="rect">
            <a:avLst/>
          </a:prstGeom>
        </p:spPr>
        <p:txBody>
          <a:bodyPr lIns="91431" tIns="45716" rIns="91431" bIns="45716"/>
          <a:lstStyle/>
          <a:p>
            <a:r>
              <a:rPr lang="en-US" dirty="0"/>
              <a:t>CLICK TO EDIT SLIDE TITLE (UPPERCASE)</a:t>
            </a:r>
          </a:p>
        </p:txBody>
      </p:sp>
      <p:sp>
        <p:nvSpPr>
          <p:cNvPr id="10" name="Content Placeholder 2"/>
          <p:cNvSpPr>
            <a:spLocks noGrp="1"/>
          </p:cNvSpPr>
          <p:nvPr>
            <p:ph idx="10" hasCustomPrompt="1"/>
          </p:nvPr>
        </p:nvSpPr>
        <p:spPr>
          <a:xfrm>
            <a:off x="465679" y="1458651"/>
            <a:ext cx="10168456" cy="671600"/>
          </a:xfrm>
          <a:prstGeom prst="rect">
            <a:avLst/>
          </a:prstGeom>
        </p:spPr>
        <p:txBody>
          <a:bodyPr lIns="91431" tIns="45716" rIns="91431" bIns="45716"/>
          <a:lstStyle>
            <a:lvl1pPr marL="0" indent="0">
              <a:lnSpc>
                <a:spcPct val="100000"/>
              </a:lnSpc>
              <a:spcBef>
                <a:spcPts val="0"/>
              </a:spcBef>
              <a:buClr>
                <a:srgbClr val="5BBEF1"/>
              </a:buClr>
              <a:buFont typeface="Wingdings" charset="2"/>
              <a:buNone/>
              <a:defRPr sz="4000">
                <a:solidFill>
                  <a:srgbClr val="FFFF00"/>
                </a:solidFill>
                <a:latin typeface="Franklin Gothic Demi Cond" charset="0"/>
                <a:ea typeface="Franklin Gothic Demi Cond" charset="0"/>
                <a:cs typeface="Franklin Gothic Demi Cond" charset="0"/>
              </a:defRPr>
            </a:lvl1pPr>
            <a:lvl2pPr marL="0" indent="0">
              <a:lnSpc>
                <a:spcPct val="150000"/>
              </a:lnSpc>
              <a:spcBef>
                <a:spcPts val="0"/>
              </a:spcBef>
              <a:buClr>
                <a:srgbClr val="D71F28"/>
              </a:buClr>
              <a:buFont typeface="Wingdings" charset="2"/>
              <a:buNone/>
              <a:defRPr>
                <a:solidFill>
                  <a:srgbClr val="D71F28"/>
                </a:solidFill>
              </a:defRPr>
            </a:lvl2pPr>
            <a:lvl3pPr marL="0" indent="0">
              <a:lnSpc>
                <a:spcPct val="150000"/>
              </a:lnSpc>
              <a:spcBef>
                <a:spcPts val="0"/>
              </a:spcBef>
              <a:buClr>
                <a:srgbClr val="A1CB2A"/>
              </a:buClr>
              <a:buFont typeface="Wingdings" charset="2"/>
              <a:buNone/>
              <a:defRPr>
                <a:solidFill>
                  <a:srgbClr val="434446"/>
                </a:solidFill>
              </a:defRPr>
            </a:lvl3pPr>
            <a:lvl4pPr marL="0" indent="0">
              <a:lnSpc>
                <a:spcPct val="150000"/>
              </a:lnSpc>
              <a:spcBef>
                <a:spcPts val="0"/>
              </a:spcBef>
              <a:buNone/>
              <a:defRPr>
                <a:solidFill>
                  <a:srgbClr val="434446"/>
                </a:solidFill>
              </a:defRPr>
            </a:lvl4pPr>
            <a:lvl5pPr marL="0" indent="0">
              <a:lnSpc>
                <a:spcPct val="150000"/>
              </a:lnSpc>
              <a:spcBef>
                <a:spcPts val="0"/>
              </a:spcBef>
              <a:buNone/>
              <a:defRPr>
                <a:solidFill>
                  <a:srgbClr val="434446"/>
                </a:solidFill>
              </a:defRPr>
            </a:lvl5pPr>
          </a:lstStyle>
          <a:p>
            <a:pPr lvl="0"/>
            <a:r>
              <a:rPr lang="en-US" dirty="0"/>
              <a:t>Subtitle text </a:t>
            </a:r>
          </a:p>
        </p:txBody>
      </p:sp>
      <p:sp>
        <p:nvSpPr>
          <p:cNvPr id="8" name="Content Placeholder 2">
            <a:extLst>
              <a:ext uri="{FF2B5EF4-FFF2-40B4-BE49-F238E27FC236}">
                <a16:creationId xmlns:a16="http://schemas.microsoft.com/office/drawing/2014/main" id="{99877BD8-BD34-4CC1-B45E-C98DE6A6ECE6}"/>
              </a:ext>
            </a:extLst>
          </p:cNvPr>
          <p:cNvSpPr>
            <a:spLocks noGrp="1"/>
          </p:cNvSpPr>
          <p:nvPr>
            <p:ph idx="14" hasCustomPrompt="1"/>
          </p:nvPr>
        </p:nvSpPr>
        <p:spPr>
          <a:xfrm>
            <a:off x="465678" y="2486026"/>
            <a:ext cx="4893133" cy="3843340"/>
          </a:xfrm>
          <a:prstGeom prst="rect">
            <a:avLst/>
          </a:prstGeom>
        </p:spPr>
        <p:txBody>
          <a:bodyPr lIns="91431" tIns="45716" rIns="91431" bIns="45716"/>
          <a:lstStyle>
            <a:lvl1pPr marL="0" indent="0">
              <a:lnSpc>
                <a:spcPct val="100000"/>
              </a:lnSpc>
              <a:spcBef>
                <a:spcPts val="0"/>
              </a:spcBef>
              <a:spcAft>
                <a:spcPts val="1800"/>
              </a:spcAft>
              <a:buClrTx/>
              <a:buFont typeface="Arial" panose="020B0604020202020204" pitchFamily="34" charset="0"/>
              <a:buNone/>
              <a:defRPr sz="3000">
                <a:solidFill>
                  <a:schemeClr val="bg1"/>
                </a:solidFill>
                <a:latin typeface="Franklin Gothic Medium Cond" charset="0"/>
                <a:ea typeface="Franklin Gothic Medium Cond" charset="0"/>
                <a:cs typeface="Franklin Gothic Medium Cond" charset="0"/>
              </a:defRPr>
            </a:lvl1pPr>
            <a:lvl2pPr marL="0" indent="0">
              <a:lnSpc>
                <a:spcPct val="100000"/>
              </a:lnSpc>
              <a:spcBef>
                <a:spcPts val="0"/>
              </a:spcBef>
              <a:spcAft>
                <a:spcPts val="1800"/>
              </a:spcAft>
              <a:buClr>
                <a:srgbClr val="D71F28"/>
              </a:buClr>
              <a:buFont typeface="Arial"/>
              <a:buNone/>
              <a:defRPr sz="2400" b="1" i="1">
                <a:solidFill>
                  <a:schemeClr val="bg1">
                    <a:lumMod val="75000"/>
                  </a:schemeClr>
                </a:solidFill>
                <a:latin typeface="Franklin Gothic Medium Cond" charset="0"/>
                <a:ea typeface="Franklin Gothic Medium Cond" charset="0"/>
                <a:cs typeface="Franklin Gothic Medium Cond" charset="0"/>
              </a:defRPr>
            </a:lvl2pPr>
            <a:lvl3pPr marL="457154" indent="-457154">
              <a:lnSpc>
                <a:spcPct val="100000"/>
              </a:lnSpc>
              <a:spcBef>
                <a:spcPts val="0"/>
              </a:spcBef>
              <a:spcAft>
                <a:spcPts val="1800"/>
              </a:spcAft>
              <a:buClrTx/>
              <a:buFont typeface="Wingdings" panose="05000000000000000000" pitchFamily="2" charset="2"/>
              <a:buChar char="q"/>
              <a:defRPr sz="1900" b="0">
                <a:solidFill>
                  <a:schemeClr val="bg1">
                    <a:lumMod val="75000"/>
                  </a:schemeClr>
                </a:solidFill>
                <a:latin typeface="Franklin Gothic Medium Cond" charset="0"/>
                <a:ea typeface="Franklin Gothic Medium Cond" charset="0"/>
                <a:cs typeface="Franklin Gothic Medium Cond" charset="0"/>
              </a:defRPr>
            </a:lvl3pPr>
            <a:lvl4pPr marL="914309" indent="-457154">
              <a:lnSpc>
                <a:spcPct val="100000"/>
              </a:lnSpc>
              <a:spcBef>
                <a:spcPts val="0"/>
              </a:spcBef>
              <a:spcAft>
                <a:spcPts val="1800"/>
              </a:spcAft>
              <a:buSzPct val="100000"/>
              <a:buFont typeface="Courier New" panose="02070309020205020404" pitchFamily="49" charset="0"/>
              <a:buChar char="o"/>
              <a:defRPr sz="1400" b="0" i="1">
                <a:solidFill>
                  <a:schemeClr val="bg1">
                    <a:lumMod val="75000"/>
                  </a:schemeClr>
                </a:solidFill>
                <a:latin typeface="Franklin Gothic Medium Cond" charset="0"/>
                <a:ea typeface="Franklin Gothic Medium Cond" charset="0"/>
                <a:cs typeface="Franklin Gothic Medium Cond" charset="0"/>
              </a:defRPr>
            </a:lvl4pPr>
            <a:lvl5pPr marL="1371463" indent="-457154">
              <a:lnSpc>
                <a:spcPct val="100000"/>
              </a:lnSpc>
              <a:spcBef>
                <a:spcPts val="0"/>
              </a:spcBef>
              <a:spcAft>
                <a:spcPts val="1800"/>
              </a:spcAft>
              <a:buFont typeface="Arial" panose="020B0604020202020204" pitchFamily="34" charset="0"/>
              <a:buChar char="•"/>
              <a:defRPr sz="1100" b="0">
                <a:solidFill>
                  <a:schemeClr val="bg1">
                    <a:lumMod val="75000"/>
                  </a:schemeClr>
                </a:solidFill>
                <a:latin typeface="Franklin Gothic Medium Cond" charset="0"/>
                <a:ea typeface="Franklin Gothic Medium Cond" charset="0"/>
                <a:cs typeface="Franklin Gothic Medium Cond"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EBC69A0F-DA8C-4D8D-B3D9-693A829B9F5A}"/>
              </a:ext>
            </a:extLst>
          </p:cNvPr>
          <p:cNvSpPr>
            <a:spLocks noGrp="1"/>
          </p:cNvSpPr>
          <p:nvPr>
            <p:ph idx="15" hasCustomPrompt="1"/>
          </p:nvPr>
        </p:nvSpPr>
        <p:spPr>
          <a:xfrm>
            <a:off x="5740998" y="2486025"/>
            <a:ext cx="4893133" cy="3843340"/>
          </a:xfrm>
          <a:prstGeom prst="rect">
            <a:avLst/>
          </a:prstGeom>
        </p:spPr>
        <p:txBody>
          <a:bodyPr lIns="91431" tIns="45716" rIns="91431" bIns="45716"/>
          <a:lstStyle>
            <a:lvl1pPr marL="0" indent="0">
              <a:lnSpc>
                <a:spcPct val="100000"/>
              </a:lnSpc>
              <a:spcBef>
                <a:spcPts val="0"/>
              </a:spcBef>
              <a:spcAft>
                <a:spcPts val="1800"/>
              </a:spcAft>
              <a:buClrTx/>
              <a:buFont typeface="Arial" panose="020B0604020202020204" pitchFamily="34" charset="0"/>
              <a:buNone/>
              <a:defRPr sz="3000">
                <a:solidFill>
                  <a:schemeClr val="bg1"/>
                </a:solidFill>
                <a:latin typeface="Franklin Gothic Medium Cond" charset="0"/>
                <a:ea typeface="Franklin Gothic Medium Cond" charset="0"/>
                <a:cs typeface="Franklin Gothic Medium Cond" charset="0"/>
              </a:defRPr>
            </a:lvl1pPr>
            <a:lvl2pPr marL="0" indent="0">
              <a:lnSpc>
                <a:spcPct val="100000"/>
              </a:lnSpc>
              <a:spcBef>
                <a:spcPts val="0"/>
              </a:spcBef>
              <a:spcAft>
                <a:spcPts val="1800"/>
              </a:spcAft>
              <a:buClr>
                <a:srgbClr val="D71F28"/>
              </a:buClr>
              <a:buFont typeface="Arial"/>
              <a:buNone/>
              <a:defRPr sz="2400" b="1" i="1">
                <a:solidFill>
                  <a:schemeClr val="bg1">
                    <a:lumMod val="75000"/>
                  </a:schemeClr>
                </a:solidFill>
                <a:latin typeface="Franklin Gothic Medium Cond" charset="0"/>
                <a:ea typeface="Franklin Gothic Medium Cond" charset="0"/>
                <a:cs typeface="Franklin Gothic Medium Cond" charset="0"/>
              </a:defRPr>
            </a:lvl2pPr>
            <a:lvl3pPr marL="457154" indent="-457154">
              <a:lnSpc>
                <a:spcPct val="100000"/>
              </a:lnSpc>
              <a:spcBef>
                <a:spcPts val="0"/>
              </a:spcBef>
              <a:spcAft>
                <a:spcPts val="1800"/>
              </a:spcAft>
              <a:buClrTx/>
              <a:buFont typeface="Wingdings" panose="05000000000000000000" pitchFamily="2" charset="2"/>
              <a:buChar char="q"/>
              <a:defRPr sz="1900" b="0">
                <a:solidFill>
                  <a:schemeClr val="bg1">
                    <a:lumMod val="75000"/>
                  </a:schemeClr>
                </a:solidFill>
                <a:latin typeface="Franklin Gothic Medium Cond" charset="0"/>
                <a:ea typeface="Franklin Gothic Medium Cond" charset="0"/>
                <a:cs typeface="Franklin Gothic Medium Cond" charset="0"/>
              </a:defRPr>
            </a:lvl3pPr>
            <a:lvl4pPr marL="914309" indent="-457154">
              <a:lnSpc>
                <a:spcPct val="100000"/>
              </a:lnSpc>
              <a:spcBef>
                <a:spcPts val="0"/>
              </a:spcBef>
              <a:spcAft>
                <a:spcPts val="1800"/>
              </a:spcAft>
              <a:buSzPct val="100000"/>
              <a:buFont typeface="Courier New" panose="02070309020205020404" pitchFamily="49" charset="0"/>
              <a:buChar char="o"/>
              <a:defRPr sz="1400" b="0" i="1">
                <a:solidFill>
                  <a:schemeClr val="bg1">
                    <a:lumMod val="75000"/>
                  </a:schemeClr>
                </a:solidFill>
                <a:latin typeface="Franklin Gothic Medium Cond" charset="0"/>
                <a:ea typeface="Franklin Gothic Medium Cond" charset="0"/>
                <a:cs typeface="Franklin Gothic Medium Cond" charset="0"/>
              </a:defRPr>
            </a:lvl4pPr>
            <a:lvl5pPr marL="1371463" indent="-457154">
              <a:lnSpc>
                <a:spcPct val="100000"/>
              </a:lnSpc>
              <a:spcBef>
                <a:spcPts val="0"/>
              </a:spcBef>
              <a:spcAft>
                <a:spcPts val="1800"/>
              </a:spcAft>
              <a:buFont typeface="Arial" panose="020B0604020202020204" pitchFamily="34" charset="0"/>
              <a:buChar char="•"/>
              <a:defRPr sz="1100" b="0">
                <a:solidFill>
                  <a:schemeClr val="bg1">
                    <a:lumMod val="75000"/>
                  </a:schemeClr>
                </a:solidFill>
                <a:latin typeface="Franklin Gothic Medium Cond" charset="0"/>
                <a:ea typeface="Franklin Gothic Medium Cond" charset="0"/>
                <a:cs typeface="Franklin Gothic Medium Cond"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9780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Closing_Slide">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9CE5502-2B31-4938-A2B7-C6C15363770B}"/>
              </a:ext>
            </a:extLst>
          </p:cNvPr>
          <p:cNvSpPr>
            <a:spLocks noGrp="1"/>
          </p:cNvSpPr>
          <p:nvPr>
            <p:ph idx="10" hasCustomPrompt="1"/>
          </p:nvPr>
        </p:nvSpPr>
        <p:spPr>
          <a:xfrm>
            <a:off x="255182" y="3188342"/>
            <a:ext cx="14135504" cy="1818860"/>
          </a:xfrm>
          <a:prstGeom prst="rect">
            <a:avLst/>
          </a:prstGeom>
        </p:spPr>
        <p:txBody>
          <a:bodyPr lIns="91431" tIns="45716" rIns="91431" bIns="45716" anchor="ctr"/>
          <a:lstStyle>
            <a:lvl1pPr marL="0" indent="0" algn="ctr">
              <a:lnSpc>
                <a:spcPct val="100000"/>
              </a:lnSpc>
              <a:spcBef>
                <a:spcPts val="0"/>
              </a:spcBef>
              <a:buClr>
                <a:srgbClr val="5BBEF1"/>
              </a:buClr>
              <a:buFont typeface="Wingdings" charset="2"/>
              <a:buNone/>
              <a:defRPr sz="12000">
                <a:solidFill>
                  <a:schemeClr val="bg1"/>
                </a:solidFill>
                <a:latin typeface="Franklin Gothic Demi Cond" charset="0"/>
                <a:ea typeface="Franklin Gothic Demi Cond" charset="0"/>
                <a:cs typeface="Franklin Gothic Demi Cond" charset="0"/>
              </a:defRPr>
            </a:lvl1pPr>
            <a:lvl2pPr marL="0" indent="0">
              <a:lnSpc>
                <a:spcPct val="150000"/>
              </a:lnSpc>
              <a:spcBef>
                <a:spcPts val="0"/>
              </a:spcBef>
              <a:buClr>
                <a:srgbClr val="D71F28"/>
              </a:buClr>
              <a:buFont typeface="Wingdings" charset="2"/>
              <a:buNone/>
              <a:defRPr>
                <a:solidFill>
                  <a:srgbClr val="D71F28"/>
                </a:solidFill>
              </a:defRPr>
            </a:lvl2pPr>
            <a:lvl3pPr marL="0" indent="0">
              <a:lnSpc>
                <a:spcPct val="150000"/>
              </a:lnSpc>
              <a:spcBef>
                <a:spcPts val="0"/>
              </a:spcBef>
              <a:buClr>
                <a:srgbClr val="A1CB2A"/>
              </a:buClr>
              <a:buFont typeface="Wingdings" charset="2"/>
              <a:buNone/>
              <a:defRPr>
                <a:solidFill>
                  <a:srgbClr val="434446"/>
                </a:solidFill>
              </a:defRPr>
            </a:lvl3pPr>
            <a:lvl4pPr marL="0" indent="0">
              <a:lnSpc>
                <a:spcPct val="150000"/>
              </a:lnSpc>
              <a:spcBef>
                <a:spcPts val="0"/>
              </a:spcBef>
              <a:buNone/>
              <a:defRPr>
                <a:solidFill>
                  <a:srgbClr val="434446"/>
                </a:solidFill>
              </a:defRPr>
            </a:lvl4pPr>
            <a:lvl5pPr marL="0" indent="0">
              <a:lnSpc>
                <a:spcPct val="150000"/>
              </a:lnSpc>
              <a:spcBef>
                <a:spcPts val="0"/>
              </a:spcBef>
              <a:buNone/>
              <a:defRPr>
                <a:solidFill>
                  <a:srgbClr val="434446"/>
                </a:solidFill>
              </a:defRPr>
            </a:lvl5pPr>
          </a:lstStyle>
          <a:p>
            <a:pPr lvl="0"/>
            <a:r>
              <a:rPr lang="en-US" dirty="0"/>
              <a:t>THE  END</a:t>
            </a:r>
          </a:p>
        </p:txBody>
      </p:sp>
    </p:spTree>
    <p:extLst>
      <p:ext uri="{BB962C8B-B14F-4D97-AF65-F5344CB8AC3E}">
        <p14:creationId xmlns:p14="http://schemas.microsoft.com/office/powerpoint/2010/main" val="573611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8B449-1F57-EF46-A01E-72EDE755D150}"/>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3" name="Footer Placeholder 2">
            <a:extLst>
              <a:ext uri="{FF2B5EF4-FFF2-40B4-BE49-F238E27FC236}">
                <a16:creationId xmlns:a16="http://schemas.microsoft.com/office/drawing/2014/main" id="{D845DE2F-8088-D24B-B9BD-B94148FB92F8}"/>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4" name="Slide Number Placeholder 3">
            <a:extLst>
              <a:ext uri="{FF2B5EF4-FFF2-40B4-BE49-F238E27FC236}">
                <a16:creationId xmlns:a16="http://schemas.microsoft.com/office/drawing/2014/main" id="{4BA9B332-7F19-2646-A60C-AA268992C622}"/>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3421213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1B1D-E940-C64C-BC6F-20D5DFF7139A}"/>
              </a:ext>
            </a:extLst>
          </p:cNvPr>
          <p:cNvSpPr>
            <a:spLocks noGrp="1"/>
          </p:cNvSpPr>
          <p:nvPr>
            <p:ph type="title"/>
          </p:nvPr>
        </p:nvSpPr>
        <p:spPr>
          <a:xfrm>
            <a:off x="1006475" y="438150"/>
            <a:ext cx="12617450" cy="1590676"/>
          </a:xfrm>
          <a:prstGeom prst="rect">
            <a:avLst/>
          </a:prstGeom>
        </p:spPr>
        <p:txBody>
          <a:bodyPr lIns="91431" tIns="45716" rIns="91431" bIns="45716"/>
          <a:lstStyle/>
          <a:p>
            <a:r>
              <a:rPr lang="en-US"/>
              <a:t>Click to edit Master title style</a:t>
            </a:r>
          </a:p>
        </p:txBody>
      </p:sp>
      <p:sp>
        <p:nvSpPr>
          <p:cNvPr id="3" name="Content Placeholder 2">
            <a:extLst>
              <a:ext uri="{FF2B5EF4-FFF2-40B4-BE49-F238E27FC236}">
                <a16:creationId xmlns:a16="http://schemas.microsoft.com/office/drawing/2014/main" id="{282D617D-57B5-F649-89FB-5258247BFA53}"/>
              </a:ext>
            </a:extLst>
          </p:cNvPr>
          <p:cNvSpPr>
            <a:spLocks noGrp="1"/>
          </p:cNvSpPr>
          <p:nvPr>
            <p:ph idx="1"/>
          </p:nvPr>
        </p:nvSpPr>
        <p:spPr>
          <a:xfrm>
            <a:off x="1006475" y="2190750"/>
            <a:ext cx="12617450" cy="5221288"/>
          </a:xfrm>
          <a:prstGeom prst="rect">
            <a:avLst/>
          </a:prstGeom>
        </p:spPr>
        <p:txBody>
          <a:bodyPr lIns="91431" tIns="45716" rIns="91431" bIns="45716"/>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3F6DE-8DB1-7A45-8A97-44E31FC6DE52}"/>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5" name="Footer Placeholder 4">
            <a:extLst>
              <a:ext uri="{FF2B5EF4-FFF2-40B4-BE49-F238E27FC236}">
                <a16:creationId xmlns:a16="http://schemas.microsoft.com/office/drawing/2014/main" id="{5CA75252-3D2B-C841-96BD-9CE6FCC137F4}"/>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6" name="Slide Number Placeholder 5">
            <a:extLst>
              <a:ext uri="{FF2B5EF4-FFF2-40B4-BE49-F238E27FC236}">
                <a16:creationId xmlns:a16="http://schemas.microsoft.com/office/drawing/2014/main" id="{6C7FA979-40B9-E040-8579-DE929C687891}"/>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379271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AC557E-1411-4B86-9BD6-96A40EB78F25}" type="datetimeFigureOut">
              <a:rPr lang="en-US" smtClean="0"/>
              <a:t>5/24/2019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09DEB-6259-49E7-8184-EE79B38CE28F}" type="slidenum">
              <a:rPr lang="en-US" smtClean="0"/>
              <a:t>‹#›</a:t>
            </a:fld>
            <a:endParaRPr lang="en-US"/>
          </a:p>
        </p:txBody>
      </p:sp>
    </p:spTree>
    <p:extLst>
      <p:ext uri="{BB962C8B-B14F-4D97-AF65-F5344CB8AC3E}">
        <p14:creationId xmlns:p14="http://schemas.microsoft.com/office/powerpoint/2010/main" val="117037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029F-8CD8-5B4C-99EF-B760728BDAB0}"/>
              </a:ext>
            </a:extLst>
          </p:cNvPr>
          <p:cNvSpPr>
            <a:spLocks noGrp="1"/>
          </p:cNvSpPr>
          <p:nvPr>
            <p:ph type="title"/>
          </p:nvPr>
        </p:nvSpPr>
        <p:spPr>
          <a:xfrm>
            <a:off x="998539" y="2051050"/>
            <a:ext cx="12619037" cy="3424238"/>
          </a:xfrm>
          <a:prstGeom prst="rect">
            <a:avLst/>
          </a:prstGeom>
        </p:spPr>
        <p:txBody>
          <a:bodyPr lIns="91431" tIns="45716" rIns="91431" bIns="45716"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4EEA14-D2FF-2247-BA4D-0803C3107408}"/>
              </a:ext>
            </a:extLst>
          </p:cNvPr>
          <p:cNvSpPr>
            <a:spLocks noGrp="1"/>
          </p:cNvSpPr>
          <p:nvPr>
            <p:ph type="body" idx="1"/>
          </p:nvPr>
        </p:nvSpPr>
        <p:spPr>
          <a:xfrm>
            <a:off x="998539" y="5507039"/>
            <a:ext cx="12619037" cy="1800226"/>
          </a:xfrm>
          <a:prstGeom prst="rect">
            <a:avLst/>
          </a:prstGeom>
        </p:spPr>
        <p:txBody>
          <a:bodyPr lIns="91431" tIns="45716" rIns="91431" bIns="45716"/>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9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32153C-E567-0049-8E8E-41004DC2BFF8}"/>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5" name="Footer Placeholder 4">
            <a:extLst>
              <a:ext uri="{FF2B5EF4-FFF2-40B4-BE49-F238E27FC236}">
                <a16:creationId xmlns:a16="http://schemas.microsoft.com/office/drawing/2014/main" id="{ABE0FA49-6A2C-7A4E-B10E-E47B3EA9B7AA}"/>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6" name="Slide Number Placeholder 5">
            <a:extLst>
              <a:ext uri="{FF2B5EF4-FFF2-40B4-BE49-F238E27FC236}">
                <a16:creationId xmlns:a16="http://schemas.microsoft.com/office/drawing/2014/main" id="{EE249C40-D330-574C-9AA5-F617165985BF}"/>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347377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45B1-412A-BE4B-8C99-B0A4861AE340}"/>
              </a:ext>
            </a:extLst>
          </p:cNvPr>
          <p:cNvSpPr>
            <a:spLocks noGrp="1"/>
          </p:cNvSpPr>
          <p:nvPr>
            <p:ph type="title"/>
          </p:nvPr>
        </p:nvSpPr>
        <p:spPr>
          <a:xfrm>
            <a:off x="1006475" y="438150"/>
            <a:ext cx="12617450" cy="1590676"/>
          </a:xfrm>
          <a:prstGeom prst="rect">
            <a:avLst/>
          </a:prstGeom>
        </p:spPr>
        <p:txBody>
          <a:bodyPr lIns="91431" tIns="45716" rIns="91431" bIns="45716"/>
          <a:lstStyle/>
          <a:p>
            <a:r>
              <a:rPr lang="en-US"/>
              <a:t>Click to edit Master title style</a:t>
            </a:r>
          </a:p>
        </p:txBody>
      </p:sp>
      <p:sp>
        <p:nvSpPr>
          <p:cNvPr id="3" name="Content Placeholder 2">
            <a:extLst>
              <a:ext uri="{FF2B5EF4-FFF2-40B4-BE49-F238E27FC236}">
                <a16:creationId xmlns:a16="http://schemas.microsoft.com/office/drawing/2014/main" id="{9BD6CA3C-15C9-FA44-9FFC-924670D88139}"/>
              </a:ext>
            </a:extLst>
          </p:cNvPr>
          <p:cNvSpPr>
            <a:spLocks noGrp="1"/>
          </p:cNvSpPr>
          <p:nvPr>
            <p:ph sz="half" idx="1"/>
          </p:nvPr>
        </p:nvSpPr>
        <p:spPr>
          <a:xfrm>
            <a:off x="1006475" y="2190750"/>
            <a:ext cx="6232525" cy="5221288"/>
          </a:xfrm>
          <a:prstGeom prst="rect">
            <a:avLst/>
          </a:prstGeom>
        </p:spPr>
        <p:txBody>
          <a:bodyPr lIns="91431" tIns="45716" rIns="91431" bIns="45716"/>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EF3F99-2463-2741-86D1-E6FF591220C4}"/>
              </a:ext>
            </a:extLst>
          </p:cNvPr>
          <p:cNvSpPr>
            <a:spLocks noGrp="1"/>
          </p:cNvSpPr>
          <p:nvPr>
            <p:ph sz="half" idx="2"/>
          </p:nvPr>
        </p:nvSpPr>
        <p:spPr>
          <a:xfrm>
            <a:off x="7391400" y="2190750"/>
            <a:ext cx="6232525" cy="5221288"/>
          </a:xfrm>
          <a:prstGeom prst="rect">
            <a:avLst/>
          </a:prstGeom>
        </p:spPr>
        <p:txBody>
          <a:bodyPr lIns="91431" tIns="45716" rIns="91431" bIns="45716"/>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DB7958-95B1-BA45-AC76-F6E980C47A84}"/>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6" name="Footer Placeholder 5">
            <a:extLst>
              <a:ext uri="{FF2B5EF4-FFF2-40B4-BE49-F238E27FC236}">
                <a16:creationId xmlns:a16="http://schemas.microsoft.com/office/drawing/2014/main" id="{03EDBA71-2CF6-C041-B8ED-3B83D97D9EA7}"/>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7" name="Slide Number Placeholder 6">
            <a:extLst>
              <a:ext uri="{FF2B5EF4-FFF2-40B4-BE49-F238E27FC236}">
                <a16:creationId xmlns:a16="http://schemas.microsoft.com/office/drawing/2014/main" id="{B9614188-ABA8-7947-8CD3-C1E66A9E60EA}"/>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370359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DCDF-5AC5-4B44-9957-DCA134ACD276}"/>
              </a:ext>
            </a:extLst>
          </p:cNvPr>
          <p:cNvSpPr>
            <a:spLocks noGrp="1"/>
          </p:cNvSpPr>
          <p:nvPr>
            <p:ph type="title"/>
          </p:nvPr>
        </p:nvSpPr>
        <p:spPr>
          <a:xfrm>
            <a:off x="1008064" y="438150"/>
            <a:ext cx="12619037" cy="1590676"/>
          </a:xfrm>
          <a:prstGeom prst="rect">
            <a:avLst/>
          </a:prstGeom>
        </p:spPr>
        <p:txBody>
          <a:bodyPr lIns="91431" tIns="45716" rIns="91431" bIns="45716"/>
          <a:lstStyle/>
          <a:p>
            <a:r>
              <a:rPr lang="en-US"/>
              <a:t>Click to edit Master title style</a:t>
            </a:r>
          </a:p>
        </p:txBody>
      </p:sp>
      <p:sp>
        <p:nvSpPr>
          <p:cNvPr id="3" name="Text Placeholder 2">
            <a:extLst>
              <a:ext uri="{FF2B5EF4-FFF2-40B4-BE49-F238E27FC236}">
                <a16:creationId xmlns:a16="http://schemas.microsoft.com/office/drawing/2014/main" id="{4B8C61CB-6118-7D40-BC9B-F379EDB4B21E}"/>
              </a:ext>
            </a:extLst>
          </p:cNvPr>
          <p:cNvSpPr>
            <a:spLocks noGrp="1"/>
          </p:cNvSpPr>
          <p:nvPr>
            <p:ph type="body" idx="1"/>
          </p:nvPr>
        </p:nvSpPr>
        <p:spPr>
          <a:xfrm>
            <a:off x="1008063" y="2017713"/>
            <a:ext cx="6189662" cy="989012"/>
          </a:xfrm>
          <a:prstGeom prst="rect">
            <a:avLst/>
          </a:prstGeom>
        </p:spPr>
        <p:txBody>
          <a:bodyPr lIns="91431" tIns="45716" rIns="91431" bIns="45716" anchor="b"/>
          <a:lstStyle>
            <a:lvl1pPr marL="0" indent="0">
              <a:buNone/>
              <a:defRPr sz="2400" b="1"/>
            </a:lvl1pPr>
            <a:lvl2pPr marL="457154" indent="0">
              <a:buNone/>
              <a:defRPr sz="2000" b="1"/>
            </a:lvl2pPr>
            <a:lvl3pPr marL="914309" indent="0">
              <a:buNone/>
              <a:defRPr sz="19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5DEBCC-1EFB-5A4A-A3B1-29A9AFC36A12}"/>
              </a:ext>
            </a:extLst>
          </p:cNvPr>
          <p:cNvSpPr>
            <a:spLocks noGrp="1"/>
          </p:cNvSpPr>
          <p:nvPr>
            <p:ph sz="half" idx="2"/>
          </p:nvPr>
        </p:nvSpPr>
        <p:spPr>
          <a:xfrm>
            <a:off x="1008063" y="3006725"/>
            <a:ext cx="6189662" cy="4421188"/>
          </a:xfrm>
          <a:prstGeom prst="rect">
            <a:avLst/>
          </a:prstGeom>
        </p:spPr>
        <p:txBody>
          <a:bodyPr lIns="91431" tIns="45716" rIns="91431" bIns="45716"/>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C8D70-1A37-8240-97DC-12826524ECAC}"/>
              </a:ext>
            </a:extLst>
          </p:cNvPr>
          <p:cNvSpPr>
            <a:spLocks noGrp="1"/>
          </p:cNvSpPr>
          <p:nvPr>
            <p:ph type="body" sz="quarter" idx="3"/>
          </p:nvPr>
        </p:nvSpPr>
        <p:spPr>
          <a:xfrm>
            <a:off x="7407277" y="2017713"/>
            <a:ext cx="6219826" cy="989012"/>
          </a:xfrm>
          <a:prstGeom prst="rect">
            <a:avLst/>
          </a:prstGeom>
        </p:spPr>
        <p:txBody>
          <a:bodyPr lIns="91431" tIns="45716" rIns="91431" bIns="45716" anchor="b"/>
          <a:lstStyle>
            <a:lvl1pPr marL="0" indent="0">
              <a:buNone/>
              <a:defRPr sz="2400" b="1"/>
            </a:lvl1pPr>
            <a:lvl2pPr marL="457154" indent="0">
              <a:buNone/>
              <a:defRPr sz="2000" b="1"/>
            </a:lvl2pPr>
            <a:lvl3pPr marL="914309" indent="0">
              <a:buNone/>
              <a:defRPr sz="19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CA482F-E326-2B4C-8999-4660B9A9DC36}"/>
              </a:ext>
            </a:extLst>
          </p:cNvPr>
          <p:cNvSpPr>
            <a:spLocks noGrp="1"/>
          </p:cNvSpPr>
          <p:nvPr>
            <p:ph sz="quarter" idx="4"/>
          </p:nvPr>
        </p:nvSpPr>
        <p:spPr>
          <a:xfrm>
            <a:off x="7407277" y="3006725"/>
            <a:ext cx="6219826" cy="4421188"/>
          </a:xfrm>
          <a:prstGeom prst="rect">
            <a:avLst/>
          </a:prstGeom>
        </p:spPr>
        <p:txBody>
          <a:bodyPr lIns="91431" tIns="45716" rIns="91431" bIns="45716"/>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154E12-A6AB-9342-8099-ACFDE9609A3C}"/>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8" name="Footer Placeholder 7">
            <a:extLst>
              <a:ext uri="{FF2B5EF4-FFF2-40B4-BE49-F238E27FC236}">
                <a16:creationId xmlns:a16="http://schemas.microsoft.com/office/drawing/2014/main" id="{B25D8160-27EB-944D-AED2-DE46CDA3C18F}"/>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9" name="Slide Number Placeholder 8">
            <a:extLst>
              <a:ext uri="{FF2B5EF4-FFF2-40B4-BE49-F238E27FC236}">
                <a16:creationId xmlns:a16="http://schemas.microsoft.com/office/drawing/2014/main" id="{CD899948-D922-904F-9D9A-CAB0A28C8672}"/>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2823199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07C9-862D-A948-B7C5-AD1954B02FD7}"/>
              </a:ext>
            </a:extLst>
          </p:cNvPr>
          <p:cNvSpPr>
            <a:spLocks noGrp="1"/>
          </p:cNvSpPr>
          <p:nvPr>
            <p:ph type="title"/>
          </p:nvPr>
        </p:nvSpPr>
        <p:spPr>
          <a:xfrm>
            <a:off x="1006475" y="438150"/>
            <a:ext cx="12617450" cy="1590676"/>
          </a:xfrm>
          <a:prstGeom prst="rect">
            <a:avLst/>
          </a:prstGeom>
        </p:spPr>
        <p:txBody>
          <a:bodyPr lIns="91431" tIns="45716" rIns="91431" bIns="45716"/>
          <a:lstStyle/>
          <a:p>
            <a:r>
              <a:rPr lang="en-US"/>
              <a:t>Click to edit Master title style</a:t>
            </a:r>
          </a:p>
        </p:txBody>
      </p:sp>
      <p:sp>
        <p:nvSpPr>
          <p:cNvPr id="3" name="Date Placeholder 2">
            <a:extLst>
              <a:ext uri="{FF2B5EF4-FFF2-40B4-BE49-F238E27FC236}">
                <a16:creationId xmlns:a16="http://schemas.microsoft.com/office/drawing/2014/main" id="{4A47091C-5C17-A645-B2B0-E0AF348FC824}"/>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4" name="Footer Placeholder 3">
            <a:extLst>
              <a:ext uri="{FF2B5EF4-FFF2-40B4-BE49-F238E27FC236}">
                <a16:creationId xmlns:a16="http://schemas.microsoft.com/office/drawing/2014/main" id="{77B583E4-B182-E645-BA58-1CC98BAA5249}"/>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5" name="Slide Number Placeholder 4">
            <a:extLst>
              <a:ext uri="{FF2B5EF4-FFF2-40B4-BE49-F238E27FC236}">
                <a16:creationId xmlns:a16="http://schemas.microsoft.com/office/drawing/2014/main" id="{232EA8EF-64E2-FA49-A7DE-0BCD9FF5F2D2}"/>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1245390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8B449-1F57-EF46-A01E-72EDE755D150}"/>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3" name="Footer Placeholder 2">
            <a:extLst>
              <a:ext uri="{FF2B5EF4-FFF2-40B4-BE49-F238E27FC236}">
                <a16:creationId xmlns:a16="http://schemas.microsoft.com/office/drawing/2014/main" id="{D845DE2F-8088-D24B-B9BD-B94148FB92F8}"/>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4" name="Slide Number Placeholder 3">
            <a:extLst>
              <a:ext uri="{FF2B5EF4-FFF2-40B4-BE49-F238E27FC236}">
                <a16:creationId xmlns:a16="http://schemas.microsoft.com/office/drawing/2014/main" id="{4BA9B332-7F19-2646-A60C-AA268992C622}"/>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3421213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B788-5369-014B-ADA6-0CA8C8964367}"/>
              </a:ext>
            </a:extLst>
          </p:cNvPr>
          <p:cNvSpPr>
            <a:spLocks noGrp="1"/>
          </p:cNvSpPr>
          <p:nvPr>
            <p:ph type="title"/>
          </p:nvPr>
        </p:nvSpPr>
        <p:spPr>
          <a:xfrm>
            <a:off x="1008066" y="549277"/>
            <a:ext cx="4718050" cy="1919288"/>
          </a:xfrm>
          <a:prstGeom prst="rect">
            <a:avLst/>
          </a:prstGeom>
        </p:spPr>
        <p:txBody>
          <a:bodyPr lIns="91431" tIns="45716" rIns="91431" bIns="45716" anchor="b"/>
          <a:lstStyle>
            <a:lvl1pPr>
              <a:defRPr sz="3100"/>
            </a:lvl1pPr>
          </a:lstStyle>
          <a:p>
            <a:r>
              <a:rPr lang="en-US"/>
              <a:t>Click to edit Master title style</a:t>
            </a:r>
          </a:p>
        </p:txBody>
      </p:sp>
      <p:sp>
        <p:nvSpPr>
          <p:cNvPr id="3" name="Content Placeholder 2">
            <a:extLst>
              <a:ext uri="{FF2B5EF4-FFF2-40B4-BE49-F238E27FC236}">
                <a16:creationId xmlns:a16="http://schemas.microsoft.com/office/drawing/2014/main" id="{B696690E-C38D-AD49-AA92-7CD9CD3E5C91}"/>
              </a:ext>
            </a:extLst>
          </p:cNvPr>
          <p:cNvSpPr>
            <a:spLocks noGrp="1"/>
          </p:cNvSpPr>
          <p:nvPr>
            <p:ph idx="1"/>
          </p:nvPr>
        </p:nvSpPr>
        <p:spPr>
          <a:xfrm>
            <a:off x="6219828" y="1184277"/>
            <a:ext cx="7407275" cy="5848350"/>
          </a:xfrm>
          <a:prstGeom prst="rect">
            <a:avLst/>
          </a:prstGeom>
        </p:spPr>
        <p:txBody>
          <a:bodyPr lIns="91431" tIns="45716" rIns="91431" bIns="45716"/>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E9595-BD76-6C4E-8B1D-7350506BC0B3}"/>
              </a:ext>
            </a:extLst>
          </p:cNvPr>
          <p:cNvSpPr>
            <a:spLocks noGrp="1"/>
          </p:cNvSpPr>
          <p:nvPr>
            <p:ph type="body" sz="half" idx="2"/>
          </p:nvPr>
        </p:nvSpPr>
        <p:spPr>
          <a:xfrm>
            <a:off x="1008066" y="2468565"/>
            <a:ext cx="4718050" cy="4573588"/>
          </a:xfrm>
          <a:prstGeom prst="rect">
            <a:avLst/>
          </a:prstGeom>
        </p:spPr>
        <p:txBody>
          <a:bodyPr lIns="91431" tIns="45716" rIns="91431" bIns="45716"/>
          <a:lstStyle>
            <a:lvl1pPr marL="0" indent="0">
              <a:buNone/>
              <a:defRPr sz="1600"/>
            </a:lvl1pPr>
            <a:lvl2pPr marL="457154" indent="0">
              <a:buNone/>
              <a:defRPr sz="1400"/>
            </a:lvl2pPr>
            <a:lvl3pPr marL="914309" indent="0">
              <a:buNone/>
              <a:defRPr sz="11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6BD170-9CAA-0D4F-BBC3-7062D5BBE50A}"/>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6" name="Footer Placeholder 5">
            <a:extLst>
              <a:ext uri="{FF2B5EF4-FFF2-40B4-BE49-F238E27FC236}">
                <a16:creationId xmlns:a16="http://schemas.microsoft.com/office/drawing/2014/main" id="{F21506E9-51AC-C642-A399-43B4DFD764B7}"/>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7" name="Slide Number Placeholder 6">
            <a:extLst>
              <a:ext uri="{FF2B5EF4-FFF2-40B4-BE49-F238E27FC236}">
                <a16:creationId xmlns:a16="http://schemas.microsoft.com/office/drawing/2014/main" id="{EC27B57B-C298-424E-934E-33E4B1FA4C39}"/>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3659918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FDBB-C97F-5445-815F-22E20CFAE2F4}"/>
              </a:ext>
            </a:extLst>
          </p:cNvPr>
          <p:cNvSpPr>
            <a:spLocks noGrp="1"/>
          </p:cNvSpPr>
          <p:nvPr>
            <p:ph type="title"/>
          </p:nvPr>
        </p:nvSpPr>
        <p:spPr>
          <a:xfrm>
            <a:off x="1008066" y="549277"/>
            <a:ext cx="4718050" cy="1919288"/>
          </a:xfrm>
          <a:prstGeom prst="rect">
            <a:avLst/>
          </a:prstGeom>
        </p:spPr>
        <p:txBody>
          <a:bodyPr lIns="91431" tIns="45716" rIns="91431" bIns="45716" anchor="b"/>
          <a:lstStyle>
            <a:lvl1pPr>
              <a:defRPr sz="3100"/>
            </a:lvl1pPr>
          </a:lstStyle>
          <a:p>
            <a:r>
              <a:rPr lang="en-US"/>
              <a:t>Click to edit Master title style</a:t>
            </a:r>
          </a:p>
        </p:txBody>
      </p:sp>
      <p:sp>
        <p:nvSpPr>
          <p:cNvPr id="3" name="Picture Placeholder 2">
            <a:extLst>
              <a:ext uri="{FF2B5EF4-FFF2-40B4-BE49-F238E27FC236}">
                <a16:creationId xmlns:a16="http://schemas.microsoft.com/office/drawing/2014/main" id="{C45B08C5-0A9F-4545-98F5-FDF43AC3D396}"/>
              </a:ext>
            </a:extLst>
          </p:cNvPr>
          <p:cNvSpPr>
            <a:spLocks noGrp="1"/>
          </p:cNvSpPr>
          <p:nvPr>
            <p:ph type="pic" idx="1"/>
          </p:nvPr>
        </p:nvSpPr>
        <p:spPr>
          <a:xfrm>
            <a:off x="6219828" y="1184277"/>
            <a:ext cx="7407275" cy="5848350"/>
          </a:xfrm>
          <a:prstGeom prst="rect">
            <a:avLst/>
          </a:prstGeom>
        </p:spPr>
        <p:txBody>
          <a:bodyPr lIns="91431" tIns="45716" rIns="91431" bIns="45716"/>
          <a:lstStyle>
            <a:lvl1pPr marL="0" indent="0">
              <a:buNone/>
              <a:defRPr sz="3100"/>
            </a:lvl1pPr>
            <a:lvl2pPr marL="457154" indent="0">
              <a:buNone/>
              <a:defRPr sz="29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40618355-F314-D143-BA4C-FB3BA402EC19}"/>
              </a:ext>
            </a:extLst>
          </p:cNvPr>
          <p:cNvSpPr>
            <a:spLocks noGrp="1"/>
          </p:cNvSpPr>
          <p:nvPr>
            <p:ph type="body" sz="half" idx="2"/>
          </p:nvPr>
        </p:nvSpPr>
        <p:spPr>
          <a:xfrm>
            <a:off x="1008066" y="2468565"/>
            <a:ext cx="4718050" cy="4573588"/>
          </a:xfrm>
          <a:prstGeom prst="rect">
            <a:avLst/>
          </a:prstGeom>
        </p:spPr>
        <p:txBody>
          <a:bodyPr lIns="91431" tIns="45716" rIns="91431" bIns="45716"/>
          <a:lstStyle>
            <a:lvl1pPr marL="0" indent="0">
              <a:buNone/>
              <a:defRPr sz="1600"/>
            </a:lvl1pPr>
            <a:lvl2pPr marL="457154" indent="0">
              <a:buNone/>
              <a:defRPr sz="1400"/>
            </a:lvl2pPr>
            <a:lvl3pPr marL="914309" indent="0">
              <a:buNone/>
              <a:defRPr sz="11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2B87F2-070A-4B4D-A859-B00748001557}"/>
              </a:ext>
            </a:extLst>
          </p:cNvPr>
          <p:cNvSpPr>
            <a:spLocks noGrp="1"/>
          </p:cNvSpPr>
          <p:nvPr>
            <p:ph type="dt" sz="half" idx="10"/>
          </p:nvPr>
        </p:nvSpPr>
        <p:spPr>
          <a:xfrm>
            <a:off x="1006478" y="7627940"/>
            <a:ext cx="3290888" cy="438150"/>
          </a:xfrm>
          <a:prstGeom prst="rect">
            <a:avLst/>
          </a:prstGeom>
        </p:spPr>
        <p:txBody>
          <a:bodyPr lIns="91431" tIns="45716" rIns="91431" bIns="45716"/>
          <a:lstStyle/>
          <a:p>
            <a:fld id="{AC92BD01-2FD7-1A4D-AE11-3DE7EE559A88}" type="datetimeFigureOut">
              <a:rPr lang="en-US" smtClean="0"/>
              <a:t>5/24/2019</a:t>
            </a:fld>
            <a:endParaRPr lang="en-US"/>
          </a:p>
        </p:txBody>
      </p:sp>
      <p:sp>
        <p:nvSpPr>
          <p:cNvPr id="6" name="Footer Placeholder 5">
            <a:extLst>
              <a:ext uri="{FF2B5EF4-FFF2-40B4-BE49-F238E27FC236}">
                <a16:creationId xmlns:a16="http://schemas.microsoft.com/office/drawing/2014/main" id="{45E6087D-EF7C-4E4B-910B-52635099003B}"/>
              </a:ext>
            </a:extLst>
          </p:cNvPr>
          <p:cNvSpPr>
            <a:spLocks noGrp="1"/>
          </p:cNvSpPr>
          <p:nvPr>
            <p:ph type="ftr" sz="quarter" idx="11"/>
          </p:nvPr>
        </p:nvSpPr>
        <p:spPr>
          <a:xfrm>
            <a:off x="4846641" y="7627940"/>
            <a:ext cx="4937125" cy="438150"/>
          </a:xfrm>
          <a:prstGeom prst="rect">
            <a:avLst/>
          </a:prstGeom>
        </p:spPr>
        <p:txBody>
          <a:bodyPr lIns="91431" tIns="45716" rIns="91431" bIns="45716"/>
          <a:lstStyle/>
          <a:p>
            <a:endParaRPr lang="en-US"/>
          </a:p>
        </p:txBody>
      </p:sp>
      <p:sp>
        <p:nvSpPr>
          <p:cNvPr id="7" name="Slide Number Placeholder 6">
            <a:extLst>
              <a:ext uri="{FF2B5EF4-FFF2-40B4-BE49-F238E27FC236}">
                <a16:creationId xmlns:a16="http://schemas.microsoft.com/office/drawing/2014/main" id="{5D8A3A75-B152-494A-B705-C9722F13F9D5}"/>
              </a:ext>
            </a:extLst>
          </p:cNvPr>
          <p:cNvSpPr>
            <a:spLocks noGrp="1"/>
          </p:cNvSpPr>
          <p:nvPr>
            <p:ph type="sldNum" sz="quarter" idx="12"/>
          </p:nvPr>
        </p:nvSpPr>
        <p:spPr>
          <a:xfrm>
            <a:off x="10333039" y="7627940"/>
            <a:ext cx="3290886" cy="438150"/>
          </a:xfrm>
          <a:prstGeom prst="rect">
            <a:avLst/>
          </a:prstGeom>
        </p:spPr>
        <p:txBody>
          <a:bodyPr lIns="91431" tIns="45716" rIns="91431" bIns="45716"/>
          <a:lstStyle/>
          <a:p>
            <a:fld id="{B1BCCBD0-DB0D-784A-B3F9-6FD280704D11}" type="slidenum">
              <a:rPr lang="en-US" smtClean="0"/>
              <a:t>‹#›</a:t>
            </a:fld>
            <a:endParaRPr lang="en-US"/>
          </a:p>
        </p:txBody>
      </p:sp>
    </p:spTree>
    <p:extLst>
      <p:ext uri="{BB962C8B-B14F-4D97-AF65-F5344CB8AC3E}">
        <p14:creationId xmlns:p14="http://schemas.microsoft.com/office/powerpoint/2010/main" val="4130178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7A913A8-E2C0-6846-A3AF-A20481CB2AC6}"/>
              </a:ext>
            </a:extLst>
          </p:cNvPr>
          <p:cNvSpPr/>
          <p:nvPr userDrawn="1"/>
        </p:nvSpPr>
        <p:spPr>
          <a:xfrm>
            <a:off x="746541" y="6950860"/>
            <a:ext cx="558506" cy="558504"/>
          </a:xfrm>
          <a:prstGeom prst="ellipse">
            <a:avLst/>
          </a:prstGeom>
          <a:solidFill>
            <a:schemeClr val="bg2"/>
          </a:solidFill>
          <a:ln>
            <a:noFill/>
          </a:ln>
        </p:spPr>
        <p:style>
          <a:lnRef idx="2">
            <a:schemeClr val="dk1"/>
          </a:lnRef>
          <a:fillRef idx="1">
            <a:schemeClr val="lt1"/>
          </a:fillRef>
          <a:effectRef idx="0">
            <a:schemeClr val="dk1"/>
          </a:effectRef>
          <a:fontRef idx="minor">
            <a:schemeClr val="dk1"/>
          </a:fontRef>
        </p:style>
        <p:txBody>
          <a:bodyPr lIns="91431" tIns="45716" rIns="91431" bIns="45716" rtlCol="0" anchor="ctr"/>
          <a:lstStyle/>
          <a:p>
            <a:pPr algn="ctr"/>
            <a:endParaRPr lang="en-US" b="0" i="0" dirty="0">
              <a:ln>
                <a:noFill/>
              </a:ln>
              <a:latin typeface="Franklin Gothic Medium Cond" charset="0"/>
            </a:endParaRPr>
          </a:p>
        </p:txBody>
      </p:sp>
      <p:sp>
        <p:nvSpPr>
          <p:cNvPr id="8" name="Subtitle 2">
            <a:extLst>
              <a:ext uri="{FF2B5EF4-FFF2-40B4-BE49-F238E27FC236}">
                <a16:creationId xmlns:a16="http://schemas.microsoft.com/office/drawing/2014/main" id="{63B2AF9C-5B45-B249-A08E-31C17F6C4146}"/>
              </a:ext>
            </a:extLst>
          </p:cNvPr>
          <p:cNvSpPr txBox="1">
            <a:spLocks/>
          </p:cNvSpPr>
          <p:nvPr userDrawn="1"/>
        </p:nvSpPr>
        <p:spPr>
          <a:xfrm>
            <a:off x="746541" y="7070677"/>
            <a:ext cx="558506" cy="509290"/>
          </a:xfrm>
          <a:prstGeom prst="rect">
            <a:avLst/>
          </a:prstGeom>
        </p:spPr>
        <p:txBody>
          <a:bodyPr vert="horz" lIns="130602" tIns="65302" rIns="130602" bIns="65302" rtlCol="0">
            <a:noAutofit/>
          </a:bodyPr>
          <a:lstStyle>
            <a:lvl1pPr marL="0" indent="0" algn="l" defTabSz="653110" rtl="0" eaLnBrk="1" latinLnBrk="0" hangingPunct="1">
              <a:spcBef>
                <a:spcPct val="20000"/>
              </a:spcBef>
              <a:buFont typeface="Arial"/>
              <a:buNone/>
              <a:defRPr sz="2800" kern="1200" spc="-150">
                <a:solidFill>
                  <a:srgbClr val="7F7F7F"/>
                </a:solidFill>
                <a:latin typeface="Open Sans"/>
                <a:ea typeface="+mn-ea"/>
                <a:cs typeface="Open Sans"/>
              </a:defRPr>
            </a:lvl1pPr>
            <a:lvl2pPr marL="653110" indent="0" algn="ctr" defTabSz="653110" rtl="0" eaLnBrk="1" latinLnBrk="0" hangingPunct="1">
              <a:spcBef>
                <a:spcPct val="20000"/>
              </a:spcBef>
              <a:buFont typeface="Arial"/>
              <a:buNone/>
              <a:defRPr sz="3600" kern="1200">
                <a:solidFill>
                  <a:schemeClr val="tx1">
                    <a:tint val="75000"/>
                  </a:schemeClr>
                </a:solidFill>
                <a:latin typeface="Open Sans"/>
                <a:ea typeface="+mn-ea"/>
                <a:cs typeface="Open Sans"/>
              </a:defRPr>
            </a:lvl2pPr>
            <a:lvl3pPr marL="1306220" indent="0" algn="ctr" defTabSz="653110" rtl="0" eaLnBrk="1" latinLnBrk="0" hangingPunct="1">
              <a:spcBef>
                <a:spcPct val="20000"/>
              </a:spcBef>
              <a:buFont typeface="Arial"/>
              <a:buNone/>
              <a:defRPr sz="3200" kern="1200">
                <a:solidFill>
                  <a:schemeClr val="tx1">
                    <a:tint val="75000"/>
                  </a:schemeClr>
                </a:solidFill>
                <a:latin typeface="Open Sans"/>
                <a:ea typeface="+mn-ea"/>
                <a:cs typeface="Open Sans"/>
              </a:defRPr>
            </a:lvl3pPr>
            <a:lvl4pPr marL="1959331" indent="0" algn="ctr" defTabSz="653110" rtl="0" eaLnBrk="1" latinLnBrk="0" hangingPunct="1">
              <a:spcBef>
                <a:spcPct val="20000"/>
              </a:spcBef>
              <a:buFont typeface="Arial"/>
              <a:buNone/>
              <a:defRPr sz="2800" kern="1200">
                <a:solidFill>
                  <a:schemeClr val="tx1">
                    <a:tint val="75000"/>
                  </a:schemeClr>
                </a:solidFill>
                <a:latin typeface="Open Sans"/>
                <a:ea typeface="+mn-ea"/>
                <a:cs typeface="Open Sans"/>
              </a:defRPr>
            </a:lvl4pPr>
            <a:lvl5pPr marL="2612441" indent="0" algn="ctr" defTabSz="653110" rtl="0" eaLnBrk="1" latinLnBrk="0" hangingPunct="1">
              <a:spcBef>
                <a:spcPct val="20000"/>
              </a:spcBef>
              <a:buFont typeface="Arial"/>
              <a:buNone/>
              <a:defRPr sz="2400" kern="1200">
                <a:solidFill>
                  <a:schemeClr val="tx1">
                    <a:tint val="75000"/>
                  </a:schemeClr>
                </a:solidFill>
                <a:latin typeface="Open Sans"/>
                <a:ea typeface="+mn-ea"/>
                <a:cs typeface="Open Sans"/>
              </a:defRPr>
            </a:lvl5pPr>
            <a:lvl6pPr marL="3265551" indent="0" algn="ctr" defTabSz="653110" rtl="0" eaLnBrk="1" latinLnBrk="0" hangingPunct="1">
              <a:spcBef>
                <a:spcPct val="20000"/>
              </a:spcBef>
              <a:buFont typeface="Arial"/>
              <a:buNone/>
              <a:defRPr sz="2900" kern="1200">
                <a:solidFill>
                  <a:schemeClr val="tx1">
                    <a:tint val="75000"/>
                  </a:schemeClr>
                </a:solidFill>
                <a:latin typeface="+mn-lt"/>
                <a:ea typeface="+mn-ea"/>
                <a:cs typeface="+mn-cs"/>
              </a:defRPr>
            </a:lvl6pPr>
            <a:lvl7pPr marL="3918661" indent="0" algn="ctr" defTabSz="653110" rtl="0" eaLnBrk="1" latinLnBrk="0" hangingPunct="1">
              <a:spcBef>
                <a:spcPct val="20000"/>
              </a:spcBef>
              <a:buFont typeface="Arial"/>
              <a:buNone/>
              <a:defRPr sz="2900" kern="1200">
                <a:solidFill>
                  <a:schemeClr val="tx1">
                    <a:tint val="75000"/>
                  </a:schemeClr>
                </a:solidFill>
                <a:latin typeface="+mn-lt"/>
                <a:ea typeface="+mn-ea"/>
                <a:cs typeface="+mn-cs"/>
              </a:defRPr>
            </a:lvl7pPr>
            <a:lvl8pPr marL="4571771" indent="0" algn="ctr" defTabSz="653110" rtl="0" eaLnBrk="1" latinLnBrk="0" hangingPunct="1">
              <a:spcBef>
                <a:spcPct val="20000"/>
              </a:spcBef>
              <a:buFont typeface="Arial"/>
              <a:buNone/>
              <a:defRPr sz="2900" kern="1200">
                <a:solidFill>
                  <a:schemeClr val="tx1">
                    <a:tint val="75000"/>
                  </a:schemeClr>
                </a:solidFill>
                <a:latin typeface="+mn-lt"/>
                <a:ea typeface="+mn-ea"/>
                <a:cs typeface="+mn-cs"/>
              </a:defRPr>
            </a:lvl8pPr>
            <a:lvl9pPr marL="5224882" indent="0" algn="ctr" defTabSz="653110" rtl="0" eaLnBrk="1" latinLnBrk="0" hangingPunct="1">
              <a:spcBef>
                <a:spcPct val="20000"/>
              </a:spcBef>
              <a:buFont typeface="Arial"/>
              <a:buNone/>
              <a:defRPr sz="2900" kern="1200">
                <a:solidFill>
                  <a:schemeClr val="tx1">
                    <a:tint val="75000"/>
                  </a:schemeClr>
                </a:solidFill>
                <a:latin typeface="+mn-lt"/>
                <a:ea typeface="+mn-ea"/>
                <a:cs typeface="+mn-cs"/>
              </a:defRPr>
            </a:lvl9pPr>
          </a:lstStyle>
          <a:p>
            <a:pPr algn="ctr"/>
            <a:fld id="{8B9EC4F0-EB86-DC4B-B6E1-61705EC39549}" type="slidenum">
              <a:rPr lang="en-US" sz="1100" spc="0" smtClean="0">
                <a:solidFill>
                  <a:schemeClr val="tx1">
                    <a:lumMod val="75000"/>
                    <a:lumOff val="25000"/>
                  </a:schemeClr>
                </a:solidFill>
                <a:latin typeface="Franklin Gothic Demi Cond" charset="0"/>
                <a:ea typeface="Franklin Gothic Demi Cond" charset="0"/>
                <a:cs typeface="Franklin Gothic Demi Cond" charset="0"/>
              </a:rPr>
              <a:pPr algn="ctr"/>
              <a:t>‹#›</a:t>
            </a:fld>
            <a:endParaRPr lang="en-US" sz="1100" spc="0" dirty="0">
              <a:solidFill>
                <a:schemeClr val="tx1">
                  <a:lumMod val="75000"/>
                  <a:lumOff val="25000"/>
                </a:schemeClr>
              </a:solidFill>
              <a:latin typeface="Franklin Gothic Demi Cond" charset="0"/>
              <a:ea typeface="Franklin Gothic Demi Cond" charset="0"/>
              <a:cs typeface="Franklin Gothic Demi Cond" charset="0"/>
            </a:endParaRPr>
          </a:p>
        </p:txBody>
      </p:sp>
    </p:spTree>
    <p:extLst>
      <p:ext uri="{BB962C8B-B14F-4D97-AF65-F5344CB8AC3E}">
        <p14:creationId xmlns:p14="http://schemas.microsoft.com/office/powerpoint/2010/main" val="36208399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9" r:id="rId12"/>
    <p:sldLayoutId id="2147483720" r:id="rId13"/>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6" name="Rounded Rectangle 15"/>
          <p:cNvSpPr/>
          <p:nvPr userDrawn="1"/>
        </p:nvSpPr>
        <p:spPr>
          <a:xfrm>
            <a:off x="0" y="12133"/>
            <a:ext cx="14630400" cy="1094509"/>
          </a:xfrm>
          <a:prstGeom prst="roundRect">
            <a:avLst>
              <a:gd name="adj" fmla="val 0"/>
            </a:avLst>
          </a:prstGeom>
          <a:solidFill>
            <a:srgbClr val="C00000"/>
          </a:solidFill>
          <a:ln>
            <a:noFill/>
          </a:ln>
        </p:spPr>
        <p:style>
          <a:lnRef idx="2">
            <a:schemeClr val="dk1"/>
          </a:lnRef>
          <a:fillRef idx="1">
            <a:schemeClr val="lt1"/>
          </a:fillRef>
          <a:effectRef idx="0">
            <a:schemeClr val="dk1"/>
          </a:effectRef>
          <a:fontRef idx="minor">
            <a:schemeClr val="dk1"/>
          </a:fontRef>
        </p:style>
        <p:txBody>
          <a:bodyPr lIns="91431" tIns="45716" rIns="91431" bIns="45716"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5" name="TextBox 4"/>
          <p:cNvSpPr txBox="1"/>
          <p:nvPr userDrawn="1"/>
        </p:nvSpPr>
        <p:spPr>
          <a:xfrm>
            <a:off x="9186864" y="2471740"/>
            <a:ext cx="184648" cy="492434"/>
          </a:xfrm>
          <a:prstGeom prst="rect">
            <a:avLst/>
          </a:prstGeom>
          <a:noFill/>
        </p:spPr>
        <p:txBody>
          <a:bodyPr wrap="none" lIns="91431" tIns="45716" rIns="91431" bIns="45716" rtlCol="0">
            <a:spAutoFit/>
          </a:bodyPr>
          <a:lstStyle/>
          <a:p>
            <a:endParaRPr lang="en-US" b="0" i="0" dirty="0">
              <a:latin typeface="Franklin Gothic Medium Cond" charset="0"/>
            </a:endParaRPr>
          </a:p>
        </p:txBody>
      </p:sp>
    </p:spTree>
    <p:extLst>
      <p:ext uri="{BB962C8B-B14F-4D97-AF65-F5344CB8AC3E}">
        <p14:creationId xmlns:p14="http://schemas.microsoft.com/office/powerpoint/2010/main" val="29738023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3" r:id="rId3"/>
    <p:sldLayoutId id="2147483704" r:id="rId4"/>
    <p:sldLayoutId id="2147483705" r:id="rId5"/>
    <p:sldLayoutId id="2147483718" r:id="rId6"/>
    <p:sldLayoutId id="2147483721" r:id="rId7"/>
  </p:sldLayoutIdLst>
  <p:hf hdr="0"/>
  <p:txStyles>
    <p:titleStyle>
      <a:lvl1pPr algn="l" defTabSz="457154"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p:titleStyle>
    <p:bodyStyle>
      <a:lvl1pPr marL="342866" indent="-342866" algn="l" defTabSz="457154" rtl="0" eaLnBrk="1" latinLnBrk="0" hangingPunct="1">
        <a:spcBef>
          <a:spcPct val="20000"/>
        </a:spcBef>
        <a:buFont typeface="Arial"/>
        <a:buChar char="•"/>
        <a:defRPr sz="3600" kern="1200">
          <a:solidFill>
            <a:srgbClr val="3F3F3F"/>
          </a:solidFill>
          <a:latin typeface="Rockwell"/>
          <a:ea typeface="+mn-ea"/>
          <a:cs typeface="Rockwell"/>
        </a:defRPr>
      </a:lvl1pPr>
      <a:lvl2pPr marL="742876" indent="-285721" algn="l" defTabSz="457154" rtl="0" eaLnBrk="1" latinLnBrk="0" hangingPunct="1">
        <a:spcBef>
          <a:spcPct val="20000"/>
        </a:spcBef>
        <a:buFont typeface="Arial"/>
        <a:buChar char="•"/>
        <a:defRPr sz="3000" b="0" i="0" kern="1200">
          <a:solidFill>
            <a:srgbClr val="D71F28"/>
          </a:solidFill>
          <a:latin typeface="Open Sans"/>
          <a:ea typeface="+mn-ea"/>
          <a:cs typeface="Open Sans"/>
        </a:defRPr>
      </a:lvl2pPr>
      <a:lvl3pPr marL="1142886" indent="-228577" algn="l" defTabSz="457154" rtl="0" eaLnBrk="1" latinLnBrk="0" hangingPunct="1">
        <a:spcBef>
          <a:spcPct val="20000"/>
        </a:spcBef>
        <a:buFont typeface="Arial"/>
        <a:buChar char="•"/>
        <a:defRPr sz="2400" b="1" i="0" kern="1200">
          <a:solidFill>
            <a:srgbClr val="3F3F3F"/>
          </a:solidFill>
          <a:latin typeface="Open Sans"/>
          <a:ea typeface="+mn-ea"/>
          <a:cs typeface="Open Sans"/>
        </a:defRPr>
      </a:lvl3pPr>
      <a:lvl4pPr marL="1600040" indent="-228577" algn="l" defTabSz="457154" rtl="0" eaLnBrk="1" latinLnBrk="0" hangingPunct="1">
        <a:spcBef>
          <a:spcPct val="20000"/>
        </a:spcBef>
        <a:buFont typeface="Arial"/>
        <a:buChar char="–"/>
        <a:defRPr sz="1900" b="0" i="0" kern="1200">
          <a:solidFill>
            <a:srgbClr val="3F3F3F"/>
          </a:solidFill>
          <a:latin typeface="Open Sans Semibold"/>
          <a:ea typeface="+mn-ea"/>
          <a:cs typeface="Open Sans Semibold"/>
        </a:defRPr>
      </a:lvl4pPr>
      <a:lvl5pPr marL="2057194" indent="-228577" algn="l" defTabSz="457154" rtl="0" eaLnBrk="1" latinLnBrk="0" hangingPunct="1">
        <a:spcBef>
          <a:spcPct val="20000"/>
        </a:spcBef>
        <a:buFont typeface="Arial"/>
        <a:buChar char="»"/>
        <a:defRPr sz="1400" b="1" i="0" kern="1200">
          <a:solidFill>
            <a:srgbClr val="3F3F3F"/>
          </a:solidFill>
          <a:latin typeface="Open Sans"/>
          <a:ea typeface="+mn-ea"/>
          <a:cs typeface="Open Sans"/>
        </a:defRPr>
      </a:lvl5pPr>
      <a:lvl6pPr marL="2514349" indent="-228577"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3" indent="-228577"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7" indent="-228577"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1" indent="-228577"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900" kern="1200">
          <a:solidFill>
            <a:schemeClr val="tx1"/>
          </a:solidFill>
          <a:latin typeface="+mn-lt"/>
          <a:ea typeface="+mn-ea"/>
          <a:cs typeface="+mn-cs"/>
        </a:defRPr>
      </a:lvl1pPr>
      <a:lvl2pPr marL="457154" algn="l" defTabSz="457154" rtl="0" eaLnBrk="1" latinLnBrk="0" hangingPunct="1">
        <a:defRPr sz="1900" kern="1200">
          <a:solidFill>
            <a:schemeClr val="tx1"/>
          </a:solidFill>
          <a:latin typeface="+mn-lt"/>
          <a:ea typeface="+mn-ea"/>
          <a:cs typeface="+mn-cs"/>
        </a:defRPr>
      </a:lvl2pPr>
      <a:lvl3pPr marL="914309" algn="l" defTabSz="457154" rtl="0" eaLnBrk="1" latinLnBrk="0" hangingPunct="1">
        <a:defRPr sz="1900" kern="1200">
          <a:solidFill>
            <a:schemeClr val="tx1"/>
          </a:solidFill>
          <a:latin typeface="+mn-lt"/>
          <a:ea typeface="+mn-ea"/>
          <a:cs typeface="+mn-cs"/>
        </a:defRPr>
      </a:lvl3pPr>
      <a:lvl4pPr marL="1371463" algn="l" defTabSz="457154" rtl="0" eaLnBrk="1" latinLnBrk="0" hangingPunct="1">
        <a:defRPr sz="1900" kern="1200">
          <a:solidFill>
            <a:schemeClr val="tx1"/>
          </a:solidFill>
          <a:latin typeface="+mn-lt"/>
          <a:ea typeface="+mn-ea"/>
          <a:cs typeface="+mn-cs"/>
        </a:defRPr>
      </a:lvl4pPr>
      <a:lvl5pPr marL="1828617" algn="l" defTabSz="457154" rtl="0" eaLnBrk="1" latinLnBrk="0" hangingPunct="1">
        <a:defRPr sz="1900" kern="1200">
          <a:solidFill>
            <a:schemeClr val="tx1"/>
          </a:solidFill>
          <a:latin typeface="+mn-lt"/>
          <a:ea typeface="+mn-ea"/>
          <a:cs typeface="+mn-cs"/>
        </a:defRPr>
      </a:lvl5pPr>
      <a:lvl6pPr marL="2285771" algn="l" defTabSz="457154" rtl="0" eaLnBrk="1" latinLnBrk="0" hangingPunct="1">
        <a:defRPr sz="1900" kern="1200">
          <a:solidFill>
            <a:schemeClr val="tx1"/>
          </a:solidFill>
          <a:latin typeface="+mn-lt"/>
          <a:ea typeface="+mn-ea"/>
          <a:cs typeface="+mn-cs"/>
        </a:defRPr>
      </a:lvl6pPr>
      <a:lvl7pPr marL="2742926" algn="l" defTabSz="457154" rtl="0" eaLnBrk="1" latinLnBrk="0" hangingPunct="1">
        <a:defRPr sz="1900" kern="1200">
          <a:solidFill>
            <a:schemeClr val="tx1"/>
          </a:solidFill>
          <a:latin typeface="+mn-lt"/>
          <a:ea typeface="+mn-ea"/>
          <a:cs typeface="+mn-cs"/>
        </a:defRPr>
      </a:lvl7pPr>
      <a:lvl8pPr marL="3200080" algn="l" defTabSz="457154" rtl="0" eaLnBrk="1" latinLnBrk="0" hangingPunct="1">
        <a:defRPr sz="1900" kern="1200">
          <a:solidFill>
            <a:schemeClr val="tx1"/>
          </a:solidFill>
          <a:latin typeface="+mn-lt"/>
          <a:ea typeface="+mn-ea"/>
          <a:cs typeface="+mn-cs"/>
        </a:defRPr>
      </a:lvl8pPr>
      <a:lvl9pPr marL="3657234" algn="l" defTabSz="4571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4.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5" Type="http://schemas.openxmlformats.org/officeDocument/2006/relationships/image" Target="../media/image63.jp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67.tiff"/><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14.xml"/><Relationship Id="rId4" Type="http://schemas.openxmlformats.org/officeDocument/2006/relationships/image" Target="../media/image77.jpg"/></Relationships>
</file>

<file path=ppt/slides/_rels/slide3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hyperlink" Target="mailto:mreese@" TargetMode="External"/><Relationship Id="rId5" Type="http://schemas.openxmlformats.org/officeDocument/2006/relationships/hyperlink" Target="mailto:anne@sagecommunications.com"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6" name="Rectangle 15"/>
          <p:cNvSpPr/>
          <p:nvPr/>
        </p:nvSpPr>
        <p:spPr>
          <a:xfrm>
            <a:off x="0" y="1798320"/>
            <a:ext cx="14630400" cy="463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6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6241" y="6187440"/>
            <a:ext cx="3847253" cy="2164080"/>
          </a:xfrm>
          <a:prstGeom prst="rect">
            <a:avLst/>
          </a:prstGeom>
        </p:spPr>
      </p:pic>
      <p:sp>
        <p:nvSpPr>
          <p:cNvPr id="18" name="TextBox 17"/>
          <p:cNvSpPr txBox="1"/>
          <p:nvPr/>
        </p:nvSpPr>
        <p:spPr>
          <a:xfrm>
            <a:off x="487680" y="7040881"/>
            <a:ext cx="3779520" cy="461665"/>
          </a:xfrm>
          <a:prstGeom prst="rect">
            <a:avLst/>
          </a:prstGeom>
          <a:noFill/>
        </p:spPr>
        <p:txBody>
          <a:bodyPr wrap="square" rtlCol="0">
            <a:spAutoFit/>
          </a:bodyPr>
          <a:lstStyle/>
          <a:p>
            <a:r>
              <a:rPr lang="en-US" sz="2400" dirty="0">
                <a:solidFill>
                  <a:schemeClr val="bg1"/>
                </a:solidFill>
                <a:latin typeface="Franklin Gothic Medium" panose="020B0603020102020204" pitchFamily="34" charset="0"/>
                <a:cs typeface="Aharoni" panose="02010803020104030203" pitchFamily="2" charset="-79"/>
              </a:rPr>
              <a:t>#</a:t>
            </a:r>
            <a:r>
              <a:rPr lang="en-US" sz="2400" dirty="0" err="1">
                <a:solidFill>
                  <a:schemeClr val="bg1"/>
                </a:solidFill>
                <a:latin typeface="Franklin Gothic Medium" panose="020B0603020102020204" pitchFamily="34" charset="0"/>
                <a:cs typeface="Aharoni" panose="02010803020104030203" pitchFamily="2" charset="-79"/>
              </a:rPr>
              <a:t>DMAWDigitalDay</a:t>
            </a:r>
            <a:endParaRPr lang="en-US" sz="2400" dirty="0">
              <a:solidFill>
                <a:schemeClr val="bg1"/>
              </a:solidFill>
              <a:latin typeface="Franklin Gothic Medium" panose="020B0603020102020204" pitchFamily="34" charset="0"/>
              <a:cs typeface="Aharoni" panose="02010803020104030203" pitchFamily="2" charset="-79"/>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7040" y="397209"/>
            <a:ext cx="3543322" cy="929576"/>
          </a:xfrm>
          <a:prstGeom prst="rect">
            <a:avLst/>
          </a:prstGeom>
        </p:spPr>
      </p:pic>
      <p:sp>
        <p:nvSpPr>
          <p:cNvPr id="4" name="TextBox 3">
            <a:extLst>
              <a:ext uri="{FF2B5EF4-FFF2-40B4-BE49-F238E27FC236}">
                <a16:creationId xmlns:a16="http://schemas.microsoft.com/office/drawing/2014/main" id="{29754905-13CE-4E2B-98F1-AF7F9392CA67}"/>
              </a:ext>
            </a:extLst>
          </p:cNvPr>
          <p:cNvSpPr txBox="1"/>
          <p:nvPr/>
        </p:nvSpPr>
        <p:spPr>
          <a:xfrm>
            <a:off x="712694" y="3023721"/>
            <a:ext cx="13437668" cy="2123658"/>
          </a:xfrm>
          <a:prstGeom prst="rect">
            <a:avLst/>
          </a:prstGeom>
          <a:noFill/>
        </p:spPr>
        <p:txBody>
          <a:bodyPr wrap="square" rtlCol="0">
            <a:spAutoFit/>
          </a:bodyPr>
          <a:lstStyle/>
          <a:p>
            <a:r>
              <a:rPr lang="en-US" sz="4800" b="1" i="1" dirty="0">
                <a:solidFill>
                  <a:srgbClr val="FF0000"/>
                </a:solidFill>
              </a:rPr>
              <a:t>36 Hot Digital Ideas to Heat Up Your Fundraising Results</a:t>
            </a:r>
          </a:p>
          <a:p>
            <a:endParaRPr lang="en-US" sz="2800" dirty="0"/>
          </a:p>
          <a:p>
            <a:r>
              <a:rPr lang="en-US" sz="2800" dirty="0"/>
              <a:t>Anne Kottler, Partner		Matt Reese, Sr. Director of National Digital Campaigns</a:t>
            </a:r>
          </a:p>
          <a:p>
            <a:r>
              <a:rPr lang="en-US" sz="2800" dirty="0"/>
              <a:t>Sage Communications		Everytown for Gun Safety</a:t>
            </a:r>
          </a:p>
        </p:txBody>
      </p:sp>
    </p:spTree>
    <p:extLst>
      <p:ext uri="{BB962C8B-B14F-4D97-AF65-F5344CB8AC3E}">
        <p14:creationId xmlns:p14="http://schemas.microsoft.com/office/powerpoint/2010/main" val="3780895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ABB41A3E-5D91-9F48-970F-5BB14B302714}"/>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9. Use a Multi-Channel Approach</a:t>
            </a:r>
            <a:endParaRPr lang="en-US" sz="4000" b="1" dirty="0">
              <a:latin typeface="Franklin Gothic Demi Cond" panose="020B0603020102020204" pitchFamily="34" charset="0"/>
            </a:endParaRPr>
          </a:p>
        </p:txBody>
      </p:sp>
      <p:pic>
        <p:nvPicPr>
          <p:cNvPr id="9" name="Google Shape;241;p42">
            <a:extLst>
              <a:ext uri="{FF2B5EF4-FFF2-40B4-BE49-F238E27FC236}">
                <a16:creationId xmlns:a16="http://schemas.microsoft.com/office/drawing/2014/main" id="{AA0A8BD3-0A86-0E47-8A06-0DF4A1B24DC3}"/>
              </a:ext>
            </a:extLst>
          </p:cNvPr>
          <p:cNvPicPr preferRelativeResize="0"/>
          <p:nvPr/>
        </p:nvPicPr>
        <p:blipFill>
          <a:blip r:embed="rId2">
            <a:alphaModFix/>
          </a:blip>
          <a:stretch>
            <a:fillRect/>
          </a:stretch>
        </p:blipFill>
        <p:spPr>
          <a:xfrm>
            <a:off x="1266823" y="4345057"/>
            <a:ext cx="3411720" cy="1643519"/>
          </a:xfrm>
          <a:prstGeom prst="rect">
            <a:avLst/>
          </a:prstGeom>
          <a:noFill/>
          <a:ln>
            <a:noFill/>
          </a:ln>
        </p:spPr>
      </p:pic>
      <p:pic>
        <p:nvPicPr>
          <p:cNvPr id="10" name="Google Shape;242;p42">
            <a:extLst>
              <a:ext uri="{FF2B5EF4-FFF2-40B4-BE49-F238E27FC236}">
                <a16:creationId xmlns:a16="http://schemas.microsoft.com/office/drawing/2014/main" id="{DB7339CB-2051-FF43-99E9-882E6145F6E6}"/>
              </a:ext>
            </a:extLst>
          </p:cNvPr>
          <p:cNvPicPr preferRelativeResize="0"/>
          <p:nvPr/>
        </p:nvPicPr>
        <p:blipFill>
          <a:blip r:embed="rId3">
            <a:alphaModFix/>
          </a:blip>
          <a:stretch>
            <a:fillRect/>
          </a:stretch>
        </p:blipFill>
        <p:spPr>
          <a:xfrm>
            <a:off x="1384734" y="6327868"/>
            <a:ext cx="5493117" cy="1250364"/>
          </a:xfrm>
          <a:prstGeom prst="rect">
            <a:avLst/>
          </a:prstGeom>
          <a:noFill/>
          <a:ln>
            <a:noFill/>
          </a:ln>
        </p:spPr>
      </p:pic>
      <p:pic>
        <p:nvPicPr>
          <p:cNvPr id="11" name="Google Shape;243;p42">
            <a:extLst>
              <a:ext uri="{FF2B5EF4-FFF2-40B4-BE49-F238E27FC236}">
                <a16:creationId xmlns:a16="http://schemas.microsoft.com/office/drawing/2014/main" id="{D2854B7E-6924-9D42-A575-D40F0979E0F7}"/>
              </a:ext>
            </a:extLst>
          </p:cNvPr>
          <p:cNvPicPr preferRelativeResize="0"/>
          <p:nvPr/>
        </p:nvPicPr>
        <p:blipFill>
          <a:blip r:embed="rId4">
            <a:alphaModFix/>
          </a:blip>
          <a:stretch>
            <a:fillRect/>
          </a:stretch>
        </p:blipFill>
        <p:spPr>
          <a:xfrm>
            <a:off x="7825268" y="1440218"/>
            <a:ext cx="4330318" cy="2322886"/>
          </a:xfrm>
          <a:prstGeom prst="rect">
            <a:avLst/>
          </a:prstGeom>
          <a:noFill/>
          <a:ln>
            <a:noFill/>
          </a:ln>
        </p:spPr>
      </p:pic>
      <p:pic>
        <p:nvPicPr>
          <p:cNvPr id="12" name="Google Shape;244;p42">
            <a:extLst>
              <a:ext uri="{FF2B5EF4-FFF2-40B4-BE49-F238E27FC236}">
                <a16:creationId xmlns:a16="http://schemas.microsoft.com/office/drawing/2014/main" id="{47F97131-5A39-F14F-B44E-E8F91F498FE5}"/>
              </a:ext>
            </a:extLst>
          </p:cNvPr>
          <p:cNvPicPr preferRelativeResize="0"/>
          <p:nvPr/>
        </p:nvPicPr>
        <p:blipFill>
          <a:blip r:embed="rId5">
            <a:alphaModFix/>
          </a:blip>
          <a:stretch>
            <a:fillRect/>
          </a:stretch>
        </p:blipFill>
        <p:spPr>
          <a:xfrm>
            <a:off x="7752551" y="3970103"/>
            <a:ext cx="3411720" cy="3334836"/>
          </a:xfrm>
          <a:prstGeom prst="rect">
            <a:avLst/>
          </a:prstGeom>
          <a:noFill/>
          <a:ln>
            <a:noFill/>
          </a:ln>
        </p:spPr>
      </p:pic>
      <p:pic>
        <p:nvPicPr>
          <p:cNvPr id="13" name="Google Shape;245;p42">
            <a:extLst>
              <a:ext uri="{FF2B5EF4-FFF2-40B4-BE49-F238E27FC236}">
                <a16:creationId xmlns:a16="http://schemas.microsoft.com/office/drawing/2014/main" id="{3A24846A-3719-4F49-8A5B-13CD336648A3}"/>
              </a:ext>
            </a:extLst>
          </p:cNvPr>
          <p:cNvPicPr preferRelativeResize="0"/>
          <p:nvPr/>
        </p:nvPicPr>
        <p:blipFill>
          <a:blip r:embed="rId6">
            <a:alphaModFix/>
          </a:blip>
          <a:stretch>
            <a:fillRect/>
          </a:stretch>
        </p:blipFill>
        <p:spPr>
          <a:xfrm>
            <a:off x="1254451" y="1383021"/>
            <a:ext cx="5753691" cy="2622740"/>
          </a:xfrm>
          <a:prstGeom prst="rect">
            <a:avLst/>
          </a:prstGeom>
          <a:noFill/>
          <a:ln>
            <a:noFill/>
          </a:ln>
        </p:spPr>
      </p:pic>
    </p:spTree>
    <p:extLst>
      <p:ext uri="{BB962C8B-B14F-4D97-AF65-F5344CB8AC3E}">
        <p14:creationId xmlns:p14="http://schemas.microsoft.com/office/powerpoint/2010/main" val="187698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40E194EB-3069-A34E-9F41-FA1538DA84F8}"/>
              </a:ext>
            </a:extLst>
          </p:cNvPr>
          <p:cNvSpPr txBox="1">
            <a:spLocks/>
          </p:cNvSpPr>
          <p:nvPr/>
        </p:nvSpPr>
        <p:spPr>
          <a:xfrm>
            <a:off x="340622" y="162690"/>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10. Leverage Facebook (&amp; Instagram!) Donations</a:t>
            </a:r>
            <a:endParaRPr lang="en-US" sz="4000" b="1" dirty="0">
              <a:latin typeface="Franklin Gothic Demi Cond" panose="020B0603020102020204" pitchFamily="34" charset="0"/>
            </a:endParaRPr>
          </a:p>
        </p:txBody>
      </p:sp>
      <p:sp>
        <p:nvSpPr>
          <p:cNvPr id="10" name="Content Placeholder 4">
            <a:extLst>
              <a:ext uri="{FF2B5EF4-FFF2-40B4-BE49-F238E27FC236}">
                <a16:creationId xmlns:a16="http://schemas.microsoft.com/office/drawing/2014/main" id="{C0B0FE35-4AEF-2C49-8695-5B9CFE31CCB9}"/>
              </a:ext>
            </a:extLst>
          </p:cNvPr>
          <p:cNvSpPr txBox="1">
            <a:spLocks/>
          </p:cNvSpPr>
          <p:nvPr/>
        </p:nvSpPr>
        <p:spPr>
          <a:xfrm>
            <a:off x="1369324" y="5977401"/>
            <a:ext cx="6216334" cy="1657222"/>
          </a:xfrm>
          <a:prstGeom prst="rect">
            <a:avLst/>
          </a:prstGeom>
        </p:spPr>
        <p:txBody>
          <a:bodyPr lIns="91431" tIns="45716" rIns="91431" bIns="45716"/>
          <a:lstStyle>
            <a:lvl1pPr marL="0" indent="0" algn="l" defTabSz="457200" rtl="0" eaLnBrk="1" latinLnBrk="0" hangingPunct="1">
              <a:lnSpc>
                <a:spcPct val="100000"/>
              </a:lnSpc>
              <a:spcBef>
                <a:spcPts val="0"/>
              </a:spcBef>
              <a:spcAft>
                <a:spcPts val="1800"/>
              </a:spcAft>
              <a:buClr>
                <a:srgbClr val="5BBEF1"/>
              </a:buClr>
              <a:buFont typeface="Wingdings" charset="2"/>
              <a:buNone/>
              <a:defRPr sz="3000" kern="1200" baseline="0">
                <a:solidFill>
                  <a:schemeClr val="bg1"/>
                </a:solidFill>
                <a:latin typeface="Franklin Gothic Medium Cond" charset="0"/>
                <a:ea typeface="Franklin Gothic Medium Cond" charset="0"/>
                <a:cs typeface="Franklin Gothic Medium Cond" charset="0"/>
              </a:defRPr>
            </a:lvl1pPr>
            <a:lvl2pPr marL="0" indent="0" algn="l" defTabSz="457200" rtl="0" eaLnBrk="1" latinLnBrk="0" hangingPunct="1">
              <a:lnSpc>
                <a:spcPct val="100000"/>
              </a:lnSpc>
              <a:spcBef>
                <a:spcPts val="0"/>
              </a:spcBef>
              <a:spcAft>
                <a:spcPts val="1800"/>
              </a:spcAft>
              <a:buClr>
                <a:srgbClr val="D71F28"/>
              </a:buClr>
              <a:buFont typeface="Wingdings" charset="2"/>
              <a:buNone/>
              <a:defRPr sz="2400" b="0" i="1" kern="1200">
                <a:solidFill>
                  <a:schemeClr val="bg1">
                    <a:lumMod val="75000"/>
                  </a:schemeClr>
                </a:solidFill>
                <a:latin typeface="Franklin Gothic Medium Cond" charset="0"/>
                <a:ea typeface="Franklin Gothic Medium Cond" charset="0"/>
                <a:cs typeface="Franklin Gothic Medium Cond" charset="0"/>
              </a:defRPr>
            </a:lvl2pPr>
            <a:lvl3pPr marL="0" indent="0" algn="l" defTabSz="457200" rtl="0" eaLnBrk="1" latinLnBrk="0" hangingPunct="1">
              <a:lnSpc>
                <a:spcPct val="100000"/>
              </a:lnSpc>
              <a:spcBef>
                <a:spcPts val="0"/>
              </a:spcBef>
              <a:spcAft>
                <a:spcPts val="1800"/>
              </a:spcAft>
              <a:buClr>
                <a:srgbClr val="A1CB2A"/>
              </a:buClr>
              <a:buFont typeface="Wingdings" charset="2"/>
              <a:buNone/>
              <a:defRPr sz="1800" b="0" i="0" kern="1200">
                <a:solidFill>
                  <a:schemeClr val="bg1">
                    <a:lumMod val="75000"/>
                  </a:schemeClr>
                </a:solidFill>
                <a:latin typeface="Franklin Gothic Medium Cond" charset="0"/>
                <a:ea typeface="Franklin Gothic Medium Cond" charset="0"/>
                <a:cs typeface="Franklin Gothic Medium Cond" charset="0"/>
              </a:defRPr>
            </a:lvl3pPr>
            <a:lvl4pPr marL="0" indent="0" algn="l" defTabSz="457200" rtl="0" eaLnBrk="1" latinLnBrk="0" hangingPunct="1">
              <a:lnSpc>
                <a:spcPct val="100000"/>
              </a:lnSpc>
              <a:spcBef>
                <a:spcPts val="0"/>
              </a:spcBef>
              <a:spcAft>
                <a:spcPts val="1800"/>
              </a:spcAft>
              <a:buFont typeface="Arial"/>
              <a:buNone/>
              <a:defRPr sz="1400" b="0" i="1" kern="1200">
                <a:solidFill>
                  <a:schemeClr val="bg1">
                    <a:lumMod val="75000"/>
                  </a:schemeClr>
                </a:solidFill>
                <a:latin typeface="Franklin Gothic Medium Cond" charset="0"/>
                <a:ea typeface="Franklin Gothic Medium Cond" charset="0"/>
                <a:cs typeface="Franklin Gothic Medium Cond" charset="0"/>
              </a:defRPr>
            </a:lvl4pPr>
            <a:lvl5pPr marL="0" indent="0" algn="l" defTabSz="457200" rtl="0" eaLnBrk="1" latinLnBrk="0" hangingPunct="1">
              <a:lnSpc>
                <a:spcPct val="100000"/>
              </a:lnSpc>
              <a:spcBef>
                <a:spcPts val="0"/>
              </a:spcBef>
              <a:spcAft>
                <a:spcPts val="1800"/>
              </a:spcAft>
              <a:buFont typeface="Arial"/>
              <a:buNone/>
              <a:defRPr sz="1100" b="0" i="0" kern="1200">
                <a:solidFill>
                  <a:schemeClr val="bg1">
                    <a:lumMod val="75000"/>
                  </a:schemeClr>
                </a:solidFill>
                <a:latin typeface="Franklin Gothic Medium Cond" charset="0"/>
                <a:ea typeface="Franklin Gothic Medium Cond" charset="0"/>
                <a:cs typeface="Franklin Gothic Medium Co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rgbClr val="445256"/>
              </a:solidFill>
            </a:endParaRPr>
          </a:p>
        </p:txBody>
      </p:sp>
      <p:pic>
        <p:nvPicPr>
          <p:cNvPr id="11" name="Google Shape;190;p35">
            <a:extLst>
              <a:ext uri="{FF2B5EF4-FFF2-40B4-BE49-F238E27FC236}">
                <a16:creationId xmlns:a16="http://schemas.microsoft.com/office/drawing/2014/main" id="{233E4805-3C11-C642-9AB7-E42C317F033E}"/>
              </a:ext>
            </a:extLst>
          </p:cNvPr>
          <p:cNvPicPr preferRelativeResize="0"/>
          <p:nvPr/>
        </p:nvPicPr>
        <p:blipFill>
          <a:blip r:embed="rId3">
            <a:alphaModFix/>
          </a:blip>
          <a:stretch>
            <a:fillRect/>
          </a:stretch>
        </p:blipFill>
        <p:spPr>
          <a:xfrm>
            <a:off x="340622" y="1521701"/>
            <a:ext cx="1028701" cy="1038226"/>
          </a:xfrm>
          <a:prstGeom prst="rect">
            <a:avLst/>
          </a:prstGeom>
          <a:noFill/>
          <a:ln>
            <a:noFill/>
          </a:ln>
        </p:spPr>
      </p:pic>
      <p:sp>
        <p:nvSpPr>
          <p:cNvPr id="13" name="Content Placeholder 4">
            <a:extLst>
              <a:ext uri="{FF2B5EF4-FFF2-40B4-BE49-F238E27FC236}">
                <a16:creationId xmlns:a16="http://schemas.microsoft.com/office/drawing/2014/main" id="{9BBE2581-0092-2D40-B2E5-92C49BBBDE2A}"/>
              </a:ext>
            </a:extLst>
          </p:cNvPr>
          <p:cNvSpPr txBox="1">
            <a:spLocks/>
          </p:cNvSpPr>
          <p:nvPr/>
        </p:nvSpPr>
        <p:spPr>
          <a:xfrm>
            <a:off x="1375512" y="1505519"/>
            <a:ext cx="5939690" cy="1127450"/>
          </a:xfrm>
          <a:prstGeom prst="rect">
            <a:avLst/>
          </a:prstGeom>
        </p:spPr>
        <p:txBody>
          <a:bodyPr lIns="91431" tIns="45716" rIns="91431" bIns="45716"/>
          <a:lstStyle>
            <a:lvl1pPr marL="0" indent="0" algn="l" defTabSz="457200" rtl="0" eaLnBrk="1" latinLnBrk="0" hangingPunct="1">
              <a:lnSpc>
                <a:spcPct val="100000"/>
              </a:lnSpc>
              <a:spcBef>
                <a:spcPts val="0"/>
              </a:spcBef>
              <a:spcAft>
                <a:spcPts val="1800"/>
              </a:spcAft>
              <a:buClr>
                <a:srgbClr val="5BBEF1"/>
              </a:buClr>
              <a:buFont typeface="Wingdings" charset="2"/>
              <a:buNone/>
              <a:defRPr sz="3000" kern="1200" baseline="0">
                <a:solidFill>
                  <a:schemeClr val="bg1"/>
                </a:solidFill>
                <a:latin typeface="Franklin Gothic Medium Cond" charset="0"/>
                <a:ea typeface="Franklin Gothic Medium Cond" charset="0"/>
                <a:cs typeface="Franklin Gothic Medium Cond" charset="0"/>
              </a:defRPr>
            </a:lvl1pPr>
            <a:lvl2pPr marL="0" indent="0" algn="l" defTabSz="457200" rtl="0" eaLnBrk="1" latinLnBrk="0" hangingPunct="1">
              <a:lnSpc>
                <a:spcPct val="100000"/>
              </a:lnSpc>
              <a:spcBef>
                <a:spcPts val="0"/>
              </a:spcBef>
              <a:spcAft>
                <a:spcPts val="1800"/>
              </a:spcAft>
              <a:buClr>
                <a:srgbClr val="D71F28"/>
              </a:buClr>
              <a:buFont typeface="Wingdings" charset="2"/>
              <a:buNone/>
              <a:defRPr sz="2400" b="0" i="1" kern="1200">
                <a:solidFill>
                  <a:schemeClr val="bg1">
                    <a:lumMod val="75000"/>
                  </a:schemeClr>
                </a:solidFill>
                <a:latin typeface="Franklin Gothic Medium Cond" charset="0"/>
                <a:ea typeface="Franklin Gothic Medium Cond" charset="0"/>
                <a:cs typeface="Franklin Gothic Medium Cond" charset="0"/>
              </a:defRPr>
            </a:lvl2pPr>
            <a:lvl3pPr marL="0" indent="0" algn="l" defTabSz="457200" rtl="0" eaLnBrk="1" latinLnBrk="0" hangingPunct="1">
              <a:lnSpc>
                <a:spcPct val="100000"/>
              </a:lnSpc>
              <a:spcBef>
                <a:spcPts val="0"/>
              </a:spcBef>
              <a:spcAft>
                <a:spcPts val="1800"/>
              </a:spcAft>
              <a:buClr>
                <a:srgbClr val="A1CB2A"/>
              </a:buClr>
              <a:buFont typeface="Wingdings" charset="2"/>
              <a:buNone/>
              <a:defRPr sz="1800" b="0" i="0" kern="1200">
                <a:solidFill>
                  <a:schemeClr val="bg1">
                    <a:lumMod val="75000"/>
                  </a:schemeClr>
                </a:solidFill>
                <a:latin typeface="Franklin Gothic Medium Cond" charset="0"/>
                <a:ea typeface="Franklin Gothic Medium Cond" charset="0"/>
                <a:cs typeface="Franklin Gothic Medium Cond" charset="0"/>
              </a:defRPr>
            </a:lvl3pPr>
            <a:lvl4pPr marL="0" indent="0" algn="l" defTabSz="457200" rtl="0" eaLnBrk="1" latinLnBrk="0" hangingPunct="1">
              <a:lnSpc>
                <a:spcPct val="100000"/>
              </a:lnSpc>
              <a:spcBef>
                <a:spcPts val="0"/>
              </a:spcBef>
              <a:spcAft>
                <a:spcPts val="1800"/>
              </a:spcAft>
              <a:buFont typeface="Arial"/>
              <a:buNone/>
              <a:defRPr sz="1400" b="0" i="1" kern="1200">
                <a:solidFill>
                  <a:schemeClr val="bg1">
                    <a:lumMod val="75000"/>
                  </a:schemeClr>
                </a:solidFill>
                <a:latin typeface="Franklin Gothic Medium Cond" charset="0"/>
                <a:ea typeface="Franklin Gothic Medium Cond" charset="0"/>
                <a:cs typeface="Franklin Gothic Medium Cond" charset="0"/>
              </a:defRPr>
            </a:lvl4pPr>
            <a:lvl5pPr marL="0" indent="0" algn="l" defTabSz="457200" rtl="0" eaLnBrk="1" latinLnBrk="0" hangingPunct="1">
              <a:lnSpc>
                <a:spcPct val="100000"/>
              </a:lnSpc>
              <a:spcBef>
                <a:spcPts val="0"/>
              </a:spcBef>
              <a:spcAft>
                <a:spcPts val="1800"/>
              </a:spcAft>
              <a:buFont typeface="Arial"/>
              <a:buNone/>
              <a:defRPr sz="1100" b="0" i="0" kern="1200">
                <a:solidFill>
                  <a:schemeClr val="bg1">
                    <a:lumMod val="75000"/>
                  </a:schemeClr>
                </a:solidFill>
                <a:latin typeface="Franklin Gothic Medium Cond" charset="0"/>
                <a:ea typeface="Franklin Gothic Medium Cond" charset="0"/>
                <a:cs typeface="Franklin Gothic Medium Co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rgbClr val="445256"/>
              </a:solidFill>
            </a:endParaRPr>
          </a:p>
        </p:txBody>
      </p:sp>
      <p:pic>
        <p:nvPicPr>
          <p:cNvPr id="5" name="Picture 4">
            <a:extLst>
              <a:ext uri="{FF2B5EF4-FFF2-40B4-BE49-F238E27FC236}">
                <a16:creationId xmlns:a16="http://schemas.microsoft.com/office/drawing/2014/main" id="{3DB924AB-A1E3-2941-9F78-F2EEA913A562}"/>
              </a:ext>
            </a:extLst>
          </p:cNvPr>
          <p:cNvPicPr>
            <a:picLocks noChangeAspect="1"/>
          </p:cNvPicPr>
          <p:nvPr/>
        </p:nvPicPr>
        <p:blipFill>
          <a:blip r:embed="rId4"/>
          <a:stretch>
            <a:fillRect/>
          </a:stretch>
        </p:blipFill>
        <p:spPr>
          <a:xfrm>
            <a:off x="8489950" y="1358153"/>
            <a:ext cx="5539622" cy="6472144"/>
          </a:xfrm>
          <a:prstGeom prst="rect">
            <a:avLst/>
          </a:prstGeom>
        </p:spPr>
      </p:pic>
      <p:pic>
        <p:nvPicPr>
          <p:cNvPr id="8" name="Picture 7">
            <a:extLst>
              <a:ext uri="{FF2B5EF4-FFF2-40B4-BE49-F238E27FC236}">
                <a16:creationId xmlns:a16="http://schemas.microsoft.com/office/drawing/2014/main" id="{7B2AE155-6EB6-0C40-843A-ACC374631A1C}"/>
              </a:ext>
            </a:extLst>
          </p:cNvPr>
          <p:cNvPicPr>
            <a:picLocks noChangeAspect="1"/>
          </p:cNvPicPr>
          <p:nvPr/>
        </p:nvPicPr>
        <p:blipFill>
          <a:blip r:embed="rId5"/>
          <a:stretch>
            <a:fillRect/>
          </a:stretch>
        </p:blipFill>
        <p:spPr>
          <a:xfrm>
            <a:off x="2961803" y="1731540"/>
            <a:ext cx="3304525" cy="5903083"/>
          </a:xfrm>
          <a:prstGeom prst="rect">
            <a:avLst/>
          </a:prstGeom>
        </p:spPr>
      </p:pic>
    </p:spTree>
    <p:extLst>
      <p:ext uri="{BB962C8B-B14F-4D97-AF65-F5344CB8AC3E}">
        <p14:creationId xmlns:p14="http://schemas.microsoft.com/office/powerpoint/2010/main" val="4229362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226FDA6-4EAB-1C41-820E-ABEBC2E9167B}"/>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11. Test Creative Concepts for DM First on Facebook</a:t>
            </a:r>
            <a:endParaRPr lang="en-US" sz="4000" b="1" dirty="0">
              <a:latin typeface="Franklin Gothic Demi Cond" panose="020B0603020102020204" pitchFamily="34" charset="0"/>
            </a:endParaRPr>
          </a:p>
        </p:txBody>
      </p:sp>
      <p:pic>
        <p:nvPicPr>
          <p:cNvPr id="6" name="Picture 5">
            <a:extLst>
              <a:ext uri="{FF2B5EF4-FFF2-40B4-BE49-F238E27FC236}">
                <a16:creationId xmlns:a16="http://schemas.microsoft.com/office/drawing/2014/main" id="{66FE3BF9-A8D8-2C4C-A730-E7C42FC52D06}"/>
              </a:ext>
            </a:extLst>
          </p:cNvPr>
          <p:cNvPicPr>
            <a:picLocks noChangeAspect="1"/>
          </p:cNvPicPr>
          <p:nvPr/>
        </p:nvPicPr>
        <p:blipFill>
          <a:blip r:embed="rId2"/>
          <a:stretch>
            <a:fillRect/>
          </a:stretch>
        </p:blipFill>
        <p:spPr>
          <a:xfrm>
            <a:off x="9615120" y="2022003"/>
            <a:ext cx="4341530" cy="4394864"/>
          </a:xfrm>
          <a:prstGeom prst="rect">
            <a:avLst/>
          </a:prstGeom>
        </p:spPr>
      </p:pic>
      <p:pic>
        <p:nvPicPr>
          <p:cNvPr id="7" name="Picture 6">
            <a:extLst>
              <a:ext uri="{FF2B5EF4-FFF2-40B4-BE49-F238E27FC236}">
                <a16:creationId xmlns:a16="http://schemas.microsoft.com/office/drawing/2014/main" id="{09D507DE-1304-C44D-8416-0C11CB15567A}"/>
              </a:ext>
            </a:extLst>
          </p:cNvPr>
          <p:cNvPicPr>
            <a:picLocks noChangeAspect="1"/>
          </p:cNvPicPr>
          <p:nvPr/>
        </p:nvPicPr>
        <p:blipFill>
          <a:blip r:embed="rId3"/>
          <a:stretch>
            <a:fillRect/>
          </a:stretch>
        </p:blipFill>
        <p:spPr>
          <a:xfrm>
            <a:off x="492678" y="2022003"/>
            <a:ext cx="4341530" cy="4394864"/>
          </a:xfrm>
          <a:prstGeom prst="rect">
            <a:avLst/>
          </a:prstGeom>
        </p:spPr>
      </p:pic>
      <p:pic>
        <p:nvPicPr>
          <p:cNvPr id="8" name="Picture 7">
            <a:extLst>
              <a:ext uri="{FF2B5EF4-FFF2-40B4-BE49-F238E27FC236}">
                <a16:creationId xmlns:a16="http://schemas.microsoft.com/office/drawing/2014/main" id="{0EF78F83-BBF7-6642-954D-EF909D3B91DF}"/>
              </a:ext>
            </a:extLst>
          </p:cNvPr>
          <p:cNvPicPr>
            <a:picLocks noChangeAspect="1"/>
          </p:cNvPicPr>
          <p:nvPr/>
        </p:nvPicPr>
        <p:blipFill>
          <a:blip r:embed="rId4"/>
          <a:stretch>
            <a:fillRect/>
          </a:stretch>
        </p:blipFill>
        <p:spPr>
          <a:xfrm>
            <a:off x="5031545" y="2037487"/>
            <a:ext cx="4341530" cy="4394864"/>
          </a:xfrm>
          <a:prstGeom prst="rect">
            <a:avLst/>
          </a:prstGeom>
        </p:spPr>
      </p:pic>
    </p:spTree>
    <p:extLst>
      <p:ext uri="{BB962C8B-B14F-4D97-AF65-F5344CB8AC3E}">
        <p14:creationId xmlns:p14="http://schemas.microsoft.com/office/powerpoint/2010/main" val="316330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52351F5-2E12-194A-849C-FB65C2773F2B}"/>
              </a:ext>
            </a:extLst>
          </p:cNvPr>
          <p:cNvSpPr txBox="1">
            <a:spLocks/>
          </p:cNvSpPr>
          <p:nvPr/>
        </p:nvSpPr>
        <p:spPr>
          <a:xfrm>
            <a:off x="340625" y="255774"/>
            <a:ext cx="14289775"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3700" dirty="0"/>
              <a:t>12. Use Cross-Channel Social Marketing to Funnel People into Your Donor Pool</a:t>
            </a:r>
            <a:endParaRPr lang="en-US" sz="3700" b="1" dirty="0">
              <a:latin typeface="Franklin Gothic Demi Cond" panose="020B0603020102020204" pitchFamily="34" charset="0"/>
            </a:endParaRPr>
          </a:p>
        </p:txBody>
      </p:sp>
      <p:pic>
        <p:nvPicPr>
          <p:cNvPr id="9" name="Google Shape;338;p57">
            <a:extLst>
              <a:ext uri="{FF2B5EF4-FFF2-40B4-BE49-F238E27FC236}">
                <a16:creationId xmlns:a16="http://schemas.microsoft.com/office/drawing/2014/main" id="{5627B825-AAA2-CC49-A723-96EB19EF5977}"/>
              </a:ext>
            </a:extLst>
          </p:cNvPr>
          <p:cNvPicPr preferRelativeResize="0"/>
          <p:nvPr/>
        </p:nvPicPr>
        <p:blipFill>
          <a:blip r:embed="rId2">
            <a:alphaModFix/>
          </a:blip>
          <a:stretch>
            <a:fillRect/>
          </a:stretch>
        </p:blipFill>
        <p:spPr>
          <a:xfrm>
            <a:off x="856779" y="1594664"/>
            <a:ext cx="5323360" cy="5851969"/>
          </a:xfrm>
          <a:prstGeom prst="rect">
            <a:avLst/>
          </a:prstGeom>
          <a:noFill/>
          <a:ln>
            <a:noFill/>
          </a:ln>
        </p:spPr>
      </p:pic>
      <p:pic>
        <p:nvPicPr>
          <p:cNvPr id="10" name="Google Shape;339;p57">
            <a:extLst>
              <a:ext uri="{FF2B5EF4-FFF2-40B4-BE49-F238E27FC236}">
                <a16:creationId xmlns:a16="http://schemas.microsoft.com/office/drawing/2014/main" id="{EB3A9218-5F0B-FC4F-A87B-68EE54D9835E}"/>
              </a:ext>
            </a:extLst>
          </p:cNvPr>
          <p:cNvPicPr preferRelativeResize="0"/>
          <p:nvPr/>
        </p:nvPicPr>
        <p:blipFill>
          <a:blip r:embed="rId3">
            <a:alphaModFix/>
          </a:blip>
          <a:stretch>
            <a:fillRect/>
          </a:stretch>
        </p:blipFill>
        <p:spPr>
          <a:xfrm>
            <a:off x="7045706" y="1594664"/>
            <a:ext cx="5393416" cy="4019713"/>
          </a:xfrm>
          <a:prstGeom prst="rect">
            <a:avLst/>
          </a:prstGeom>
          <a:noFill/>
          <a:ln>
            <a:noFill/>
          </a:ln>
        </p:spPr>
      </p:pic>
    </p:spTree>
    <p:extLst>
      <p:ext uri="{BB962C8B-B14F-4D97-AF65-F5344CB8AC3E}">
        <p14:creationId xmlns:p14="http://schemas.microsoft.com/office/powerpoint/2010/main" val="1816799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40E194EB-3069-A34E-9F41-FA1538DA84F8}"/>
              </a:ext>
            </a:extLst>
          </p:cNvPr>
          <p:cNvSpPr txBox="1">
            <a:spLocks/>
          </p:cNvSpPr>
          <p:nvPr/>
        </p:nvSpPr>
        <p:spPr>
          <a:xfrm>
            <a:off x="340622" y="162690"/>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13. Use Off-Line Tactics to Boost Online Fundraising</a:t>
            </a:r>
            <a:endParaRPr lang="en-US" sz="4000" b="1" dirty="0">
              <a:latin typeface="Franklin Gothic Demi Cond" panose="020B0603020102020204" pitchFamily="34" charset="0"/>
            </a:endParaRPr>
          </a:p>
        </p:txBody>
      </p:sp>
      <p:sp>
        <p:nvSpPr>
          <p:cNvPr id="10" name="Content Placeholder 4">
            <a:extLst>
              <a:ext uri="{FF2B5EF4-FFF2-40B4-BE49-F238E27FC236}">
                <a16:creationId xmlns:a16="http://schemas.microsoft.com/office/drawing/2014/main" id="{C0B0FE35-4AEF-2C49-8695-5B9CFE31CCB9}"/>
              </a:ext>
            </a:extLst>
          </p:cNvPr>
          <p:cNvSpPr txBox="1">
            <a:spLocks/>
          </p:cNvSpPr>
          <p:nvPr/>
        </p:nvSpPr>
        <p:spPr>
          <a:xfrm>
            <a:off x="1369324" y="5977401"/>
            <a:ext cx="6216334" cy="1657222"/>
          </a:xfrm>
          <a:prstGeom prst="rect">
            <a:avLst/>
          </a:prstGeom>
        </p:spPr>
        <p:txBody>
          <a:bodyPr lIns="91431" tIns="45716" rIns="91431" bIns="45716"/>
          <a:lstStyle>
            <a:lvl1pPr marL="0" indent="0" algn="l" defTabSz="457200" rtl="0" eaLnBrk="1" latinLnBrk="0" hangingPunct="1">
              <a:lnSpc>
                <a:spcPct val="100000"/>
              </a:lnSpc>
              <a:spcBef>
                <a:spcPts val="0"/>
              </a:spcBef>
              <a:spcAft>
                <a:spcPts val="1800"/>
              </a:spcAft>
              <a:buClr>
                <a:srgbClr val="5BBEF1"/>
              </a:buClr>
              <a:buFont typeface="Wingdings" charset="2"/>
              <a:buNone/>
              <a:defRPr sz="3000" kern="1200" baseline="0">
                <a:solidFill>
                  <a:schemeClr val="bg1"/>
                </a:solidFill>
                <a:latin typeface="Franklin Gothic Medium Cond" charset="0"/>
                <a:ea typeface="Franklin Gothic Medium Cond" charset="0"/>
                <a:cs typeface="Franklin Gothic Medium Cond" charset="0"/>
              </a:defRPr>
            </a:lvl1pPr>
            <a:lvl2pPr marL="0" indent="0" algn="l" defTabSz="457200" rtl="0" eaLnBrk="1" latinLnBrk="0" hangingPunct="1">
              <a:lnSpc>
                <a:spcPct val="100000"/>
              </a:lnSpc>
              <a:spcBef>
                <a:spcPts val="0"/>
              </a:spcBef>
              <a:spcAft>
                <a:spcPts val="1800"/>
              </a:spcAft>
              <a:buClr>
                <a:srgbClr val="D71F28"/>
              </a:buClr>
              <a:buFont typeface="Wingdings" charset="2"/>
              <a:buNone/>
              <a:defRPr sz="2400" b="0" i="1" kern="1200">
                <a:solidFill>
                  <a:schemeClr val="bg1">
                    <a:lumMod val="75000"/>
                  </a:schemeClr>
                </a:solidFill>
                <a:latin typeface="Franklin Gothic Medium Cond" charset="0"/>
                <a:ea typeface="Franklin Gothic Medium Cond" charset="0"/>
                <a:cs typeface="Franklin Gothic Medium Cond" charset="0"/>
              </a:defRPr>
            </a:lvl2pPr>
            <a:lvl3pPr marL="0" indent="0" algn="l" defTabSz="457200" rtl="0" eaLnBrk="1" latinLnBrk="0" hangingPunct="1">
              <a:lnSpc>
                <a:spcPct val="100000"/>
              </a:lnSpc>
              <a:spcBef>
                <a:spcPts val="0"/>
              </a:spcBef>
              <a:spcAft>
                <a:spcPts val="1800"/>
              </a:spcAft>
              <a:buClr>
                <a:srgbClr val="A1CB2A"/>
              </a:buClr>
              <a:buFont typeface="Wingdings" charset="2"/>
              <a:buNone/>
              <a:defRPr sz="1800" b="0" i="0" kern="1200">
                <a:solidFill>
                  <a:schemeClr val="bg1">
                    <a:lumMod val="75000"/>
                  </a:schemeClr>
                </a:solidFill>
                <a:latin typeface="Franklin Gothic Medium Cond" charset="0"/>
                <a:ea typeface="Franklin Gothic Medium Cond" charset="0"/>
                <a:cs typeface="Franklin Gothic Medium Cond" charset="0"/>
              </a:defRPr>
            </a:lvl3pPr>
            <a:lvl4pPr marL="0" indent="0" algn="l" defTabSz="457200" rtl="0" eaLnBrk="1" latinLnBrk="0" hangingPunct="1">
              <a:lnSpc>
                <a:spcPct val="100000"/>
              </a:lnSpc>
              <a:spcBef>
                <a:spcPts val="0"/>
              </a:spcBef>
              <a:spcAft>
                <a:spcPts val="1800"/>
              </a:spcAft>
              <a:buFont typeface="Arial"/>
              <a:buNone/>
              <a:defRPr sz="1400" b="0" i="1" kern="1200">
                <a:solidFill>
                  <a:schemeClr val="bg1">
                    <a:lumMod val="75000"/>
                  </a:schemeClr>
                </a:solidFill>
                <a:latin typeface="Franklin Gothic Medium Cond" charset="0"/>
                <a:ea typeface="Franklin Gothic Medium Cond" charset="0"/>
                <a:cs typeface="Franklin Gothic Medium Cond" charset="0"/>
              </a:defRPr>
            </a:lvl4pPr>
            <a:lvl5pPr marL="0" indent="0" algn="l" defTabSz="457200" rtl="0" eaLnBrk="1" latinLnBrk="0" hangingPunct="1">
              <a:lnSpc>
                <a:spcPct val="100000"/>
              </a:lnSpc>
              <a:spcBef>
                <a:spcPts val="0"/>
              </a:spcBef>
              <a:spcAft>
                <a:spcPts val="1800"/>
              </a:spcAft>
              <a:buFont typeface="Arial"/>
              <a:buNone/>
              <a:defRPr sz="1100" b="0" i="0" kern="1200">
                <a:solidFill>
                  <a:schemeClr val="bg1">
                    <a:lumMod val="75000"/>
                  </a:schemeClr>
                </a:solidFill>
                <a:latin typeface="Franklin Gothic Medium Cond" charset="0"/>
                <a:ea typeface="Franklin Gothic Medium Cond" charset="0"/>
                <a:cs typeface="Franklin Gothic Medium Co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rgbClr val="445256"/>
              </a:solidFill>
            </a:endParaRPr>
          </a:p>
        </p:txBody>
      </p:sp>
      <p:pic>
        <p:nvPicPr>
          <p:cNvPr id="11" name="Google Shape;190;p35">
            <a:extLst>
              <a:ext uri="{FF2B5EF4-FFF2-40B4-BE49-F238E27FC236}">
                <a16:creationId xmlns:a16="http://schemas.microsoft.com/office/drawing/2014/main" id="{233E4805-3C11-C642-9AB7-E42C317F033E}"/>
              </a:ext>
            </a:extLst>
          </p:cNvPr>
          <p:cNvPicPr preferRelativeResize="0"/>
          <p:nvPr/>
        </p:nvPicPr>
        <p:blipFill>
          <a:blip r:embed="rId3">
            <a:alphaModFix/>
          </a:blip>
          <a:stretch>
            <a:fillRect/>
          </a:stretch>
        </p:blipFill>
        <p:spPr>
          <a:xfrm>
            <a:off x="340622" y="1521701"/>
            <a:ext cx="1028701" cy="1038226"/>
          </a:xfrm>
          <a:prstGeom prst="rect">
            <a:avLst/>
          </a:prstGeom>
          <a:noFill/>
          <a:ln>
            <a:noFill/>
          </a:ln>
        </p:spPr>
      </p:pic>
      <p:sp>
        <p:nvSpPr>
          <p:cNvPr id="13" name="Content Placeholder 4">
            <a:extLst>
              <a:ext uri="{FF2B5EF4-FFF2-40B4-BE49-F238E27FC236}">
                <a16:creationId xmlns:a16="http://schemas.microsoft.com/office/drawing/2014/main" id="{9BBE2581-0092-2D40-B2E5-92C49BBBDE2A}"/>
              </a:ext>
            </a:extLst>
          </p:cNvPr>
          <p:cNvSpPr txBox="1">
            <a:spLocks/>
          </p:cNvSpPr>
          <p:nvPr/>
        </p:nvSpPr>
        <p:spPr>
          <a:xfrm>
            <a:off x="1375512" y="1505519"/>
            <a:ext cx="5939690" cy="1127450"/>
          </a:xfrm>
          <a:prstGeom prst="rect">
            <a:avLst/>
          </a:prstGeom>
        </p:spPr>
        <p:txBody>
          <a:bodyPr lIns="91431" tIns="45716" rIns="91431" bIns="45716"/>
          <a:lstStyle>
            <a:lvl1pPr marL="0" indent="0" algn="l" defTabSz="457200" rtl="0" eaLnBrk="1" latinLnBrk="0" hangingPunct="1">
              <a:lnSpc>
                <a:spcPct val="100000"/>
              </a:lnSpc>
              <a:spcBef>
                <a:spcPts val="0"/>
              </a:spcBef>
              <a:spcAft>
                <a:spcPts val="1800"/>
              </a:spcAft>
              <a:buClr>
                <a:srgbClr val="5BBEF1"/>
              </a:buClr>
              <a:buFont typeface="Wingdings" charset="2"/>
              <a:buNone/>
              <a:defRPr sz="3000" kern="1200" baseline="0">
                <a:solidFill>
                  <a:schemeClr val="bg1"/>
                </a:solidFill>
                <a:latin typeface="Franklin Gothic Medium Cond" charset="0"/>
                <a:ea typeface="Franklin Gothic Medium Cond" charset="0"/>
                <a:cs typeface="Franklin Gothic Medium Cond" charset="0"/>
              </a:defRPr>
            </a:lvl1pPr>
            <a:lvl2pPr marL="0" indent="0" algn="l" defTabSz="457200" rtl="0" eaLnBrk="1" latinLnBrk="0" hangingPunct="1">
              <a:lnSpc>
                <a:spcPct val="100000"/>
              </a:lnSpc>
              <a:spcBef>
                <a:spcPts val="0"/>
              </a:spcBef>
              <a:spcAft>
                <a:spcPts val="1800"/>
              </a:spcAft>
              <a:buClr>
                <a:srgbClr val="D71F28"/>
              </a:buClr>
              <a:buFont typeface="Wingdings" charset="2"/>
              <a:buNone/>
              <a:defRPr sz="2400" b="0" i="1" kern="1200">
                <a:solidFill>
                  <a:schemeClr val="bg1">
                    <a:lumMod val="75000"/>
                  </a:schemeClr>
                </a:solidFill>
                <a:latin typeface="Franklin Gothic Medium Cond" charset="0"/>
                <a:ea typeface="Franklin Gothic Medium Cond" charset="0"/>
                <a:cs typeface="Franklin Gothic Medium Cond" charset="0"/>
              </a:defRPr>
            </a:lvl2pPr>
            <a:lvl3pPr marL="0" indent="0" algn="l" defTabSz="457200" rtl="0" eaLnBrk="1" latinLnBrk="0" hangingPunct="1">
              <a:lnSpc>
                <a:spcPct val="100000"/>
              </a:lnSpc>
              <a:spcBef>
                <a:spcPts val="0"/>
              </a:spcBef>
              <a:spcAft>
                <a:spcPts val="1800"/>
              </a:spcAft>
              <a:buClr>
                <a:srgbClr val="A1CB2A"/>
              </a:buClr>
              <a:buFont typeface="Wingdings" charset="2"/>
              <a:buNone/>
              <a:defRPr sz="1800" b="0" i="0" kern="1200">
                <a:solidFill>
                  <a:schemeClr val="bg1">
                    <a:lumMod val="75000"/>
                  </a:schemeClr>
                </a:solidFill>
                <a:latin typeface="Franklin Gothic Medium Cond" charset="0"/>
                <a:ea typeface="Franklin Gothic Medium Cond" charset="0"/>
                <a:cs typeface="Franklin Gothic Medium Cond" charset="0"/>
              </a:defRPr>
            </a:lvl3pPr>
            <a:lvl4pPr marL="0" indent="0" algn="l" defTabSz="457200" rtl="0" eaLnBrk="1" latinLnBrk="0" hangingPunct="1">
              <a:lnSpc>
                <a:spcPct val="100000"/>
              </a:lnSpc>
              <a:spcBef>
                <a:spcPts val="0"/>
              </a:spcBef>
              <a:spcAft>
                <a:spcPts val="1800"/>
              </a:spcAft>
              <a:buFont typeface="Arial"/>
              <a:buNone/>
              <a:defRPr sz="1400" b="0" i="1" kern="1200">
                <a:solidFill>
                  <a:schemeClr val="bg1">
                    <a:lumMod val="75000"/>
                  </a:schemeClr>
                </a:solidFill>
                <a:latin typeface="Franklin Gothic Medium Cond" charset="0"/>
                <a:ea typeface="Franklin Gothic Medium Cond" charset="0"/>
                <a:cs typeface="Franklin Gothic Medium Cond" charset="0"/>
              </a:defRPr>
            </a:lvl4pPr>
            <a:lvl5pPr marL="0" indent="0" algn="l" defTabSz="457200" rtl="0" eaLnBrk="1" latinLnBrk="0" hangingPunct="1">
              <a:lnSpc>
                <a:spcPct val="100000"/>
              </a:lnSpc>
              <a:spcBef>
                <a:spcPts val="0"/>
              </a:spcBef>
              <a:spcAft>
                <a:spcPts val="1800"/>
              </a:spcAft>
              <a:buFont typeface="Arial"/>
              <a:buNone/>
              <a:defRPr sz="1100" b="0" i="0" kern="1200">
                <a:solidFill>
                  <a:schemeClr val="bg1">
                    <a:lumMod val="75000"/>
                  </a:schemeClr>
                </a:solidFill>
                <a:latin typeface="Franklin Gothic Medium Cond" charset="0"/>
                <a:ea typeface="Franklin Gothic Medium Cond" charset="0"/>
                <a:cs typeface="Franklin Gothic Medium Co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rgbClr val="445256"/>
              </a:solidFill>
            </a:endParaRPr>
          </a:p>
        </p:txBody>
      </p:sp>
      <p:pic>
        <p:nvPicPr>
          <p:cNvPr id="2" name="Picture 1">
            <a:extLst>
              <a:ext uri="{FF2B5EF4-FFF2-40B4-BE49-F238E27FC236}">
                <a16:creationId xmlns:a16="http://schemas.microsoft.com/office/drawing/2014/main" id="{0259C794-FBF9-E247-ADFB-8A95CE21DBC7}"/>
              </a:ext>
            </a:extLst>
          </p:cNvPr>
          <p:cNvPicPr>
            <a:picLocks noChangeAspect="1"/>
          </p:cNvPicPr>
          <p:nvPr/>
        </p:nvPicPr>
        <p:blipFill>
          <a:blip r:embed="rId4"/>
          <a:stretch>
            <a:fillRect/>
          </a:stretch>
        </p:blipFill>
        <p:spPr>
          <a:xfrm>
            <a:off x="2175873" y="3675196"/>
            <a:ext cx="3842871" cy="3842871"/>
          </a:xfrm>
          <a:prstGeom prst="rect">
            <a:avLst/>
          </a:prstGeom>
        </p:spPr>
      </p:pic>
      <p:pic>
        <p:nvPicPr>
          <p:cNvPr id="4" name="Picture 3">
            <a:extLst>
              <a:ext uri="{FF2B5EF4-FFF2-40B4-BE49-F238E27FC236}">
                <a16:creationId xmlns:a16="http://schemas.microsoft.com/office/drawing/2014/main" id="{1F05C425-FB56-1A49-9D63-F261743188A3}"/>
              </a:ext>
            </a:extLst>
          </p:cNvPr>
          <p:cNvPicPr>
            <a:picLocks noChangeAspect="1"/>
          </p:cNvPicPr>
          <p:nvPr/>
        </p:nvPicPr>
        <p:blipFill>
          <a:blip r:embed="rId5"/>
          <a:stretch>
            <a:fillRect/>
          </a:stretch>
        </p:blipFill>
        <p:spPr>
          <a:xfrm>
            <a:off x="6825293" y="1598746"/>
            <a:ext cx="7099300" cy="4152900"/>
          </a:xfrm>
          <a:prstGeom prst="rect">
            <a:avLst/>
          </a:prstGeom>
        </p:spPr>
      </p:pic>
    </p:spTree>
    <p:extLst>
      <p:ext uri="{BB962C8B-B14F-4D97-AF65-F5344CB8AC3E}">
        <p14:creationId xmlns:p14="http://schemas.microsoft.com/office/powerpoint/2010/main" val="2467511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id="{92793599-DAF8-DC41-93D5-957671E07701}"/>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14. Use an Urgent Call to Activism to Activate New Donors</a:t>
            </a:r>
            <a:endParaRPr lang="en-US" sz="4000" b="1" dirty="0">
              <a:latin typeface="Franklin Gothic Demi Cond" panose="020B0603020102020204" pitchFamily="34" charset="0"/>
            </a:endParaRPr>
          </a:p>
        </p:txBody>
      </p:sp>
      <p:pic>
        <p:nvPicPr>
          <p:cNvPr id="25" name="Picture 24">
            <a:extLst>
              <a:ext uri="{FF2B5EF4-FFF2-40B4-BE49-F238E27FC236}">
                <a16:creationId xmlns:a16="http://schemas.microsoft.com/office/drawing/2014/main" id="{3429FDA2-6B1A-D944-A7DE-25056B597EA9}"/>
              </a:ext>
            </a:extLst>
          </p:cNvPr>
          <p:cNvPicPr>
            <a:picLocks noChangeAspect="1"/>
          </p:cNvPicPr>
          <p:nvPr/>
        </p:nvPicPr>
        <p:blipFill>
          <a:blip r:embed="rId3"/>
          <a:stretch>
            <a:fillRect/>
          </a:stretch>
        </p:blipFill>
        <p:spPr>
          <a:xfrm>
            <a:off x="7283755" y="1462563"/>
            <a:ext cx="6542243" cy="6352796"/>
          </a:xfrm>
          <a:prstGeom prst="rect">
            <a:avLst/>
          </a:prstGeom>
          <a:ln w="6350">
            <a:solidFill>
              <a:schemeClr val="tx1">
                <a:lumMod val="50000"/>
                <a:lumOff val="50000"/>
              </a:schemeClr>
            </a:solidFill>
          </a:ln>
        </p:spPr>
      </p:pic>
      <p:pic>
        <p:nvPicPr>
          <p:cNvPr id="2" name="Picture 1" descr="ASPCA-WildHorses.jpg"/>
          <p:cNvPicPr>
            <a:picLocks noChangeAspect="1"/>
          </p:cNvPicPr>
          <p:nvPr/>
        </p:nvPicPr>
        <p:blipFill rotWithShape="1">
          <a:blip r:embed="rId4">
            <a:extLst>
              <a:ext uri="{28A0092B-C50C-407E-A947-70E740481C1C}">
                <a14:useLocalDpi xmlns:a14="http://schemas.microsoft.com/office/drawing/2010/main" val="0"/>
              </a:ext>
            </a:extLst>
          </a:blip>
          <a:srcRect b="54434"/>
          <a:stretch/>
        </p:blipFill>
        <p:spPr>
          <a:xfrm>
            <a:off x="833490" y="1462564"/>
            <a:ext cx="5670981" cy="6352796"/>
          </a:xfrm>
          <a:prstGeom prst="rect">
            <a:avLst/>
          </a:prstGeom>
          <a:ln w="6350" cmpd="sng">
            <a:solidFill>
              <a:schemeClr val="tx1">
                <a:lumMod val="50000"/>
                <a:lumOff val="50000"/>
              </a:schemeClr>
            </a:solidFill>
          </a:ln>
        </p:spPr>
      </p:pic>
    </p:spTree>
    <p:extLst>
      <p:ext uri="{BB962C8B-B14F-4D97-AF65-F5344CB8AC3E}">
        <p14:creationId xmlns:p14="http://schemas.microsoft.com/office/powerpoint/2010/main" val="1261400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ABB41A3E-5D91-9F48-970F-5BB14B302714}"/>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15. Invite Donors to Engage by Sharing Their Stories</a:t>
            </a:r>
            <a:endParaRPr lang="en-US" sz="4000" b="1" dirty="0">
              <a:latin typeface="Franklin Gothic Demi Cond" panose="020B0603020102020204" pitchFamily="34" charset="0"/>
            </a:endParaRPr>
          </a:p>
        </p:txBody>
      </p:sp>
      <p:pic>
        <p:nvPicPr>
          <p:cNvPr id="14" name="Picture 13" descr="EDF-engagement.jpg"/>
          <p:cNvPicPr>
            <a:picLocks noChangeAspect="1"/>
          </p:cNvPicPr>
          <p:nvPr/>
        </p:nvPicPr>
        <p:blipFill rotWithShape="1">
          <a:blip r:embed="rId2">
            <a:extLst>
              <a:ext uri="{28A0092B-C50C-407E-A947-70E740481C1C}">
                <a14:useLocalDpi xmlns:a14="http://schemas.microsoft.com/office/drawing/2010/main" val="0"/>
              </a:ext>
            </a:extLst>
          </a:blip>
          <a:srcRect b="56283"/>
          <a:stretch/>
        </p:blipFill>
        <p:spPr>
          <a:xfrm>
            <a:off x="4333910" y="1241359"/>
            <a:ext cx="5960976" cy="6827069"/>
          </a:xfrm>
          <a:prstGeom prst="rect">
            <a:avLst/>
          </a:prstGeom>
          <a:ln w="6350" cmpd="sng">
            <a:solidFill>
              <a:schemeClr val="tx1">
                <a:lumMod val="50000"/>
                <a:lumOff val="50000"/>
              </a:schemeClr>
            </a:solidFill>
          </a:ln>
        </p:spPr>
      </p:pic>
    </p:spTree>
    <p:extLst>
      <p:ext uri="{BB962C8B-B14F-4D97-AF65-F5344CB8AC3E}">
        <p14:creationId xmlns:p14="http://schemas.microsoft.com/office/powerpoint/2010/main" val="3432865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A3B049DC-12E3-BD43-A9E2-9B381DE9F7D8}"/>
              </a:ext>
            </a:extLst>
          </p:cNvPr>
          <p:cNvSpPr txBox="1">
            <a:spLocks/>
          </p:cNvSpPr>
          <p:nvPr/>
        </p:nvSpPr>
        <p:spPr>
          <a:xfrm>
            <a:off x="340625" y="180822"/>
            <a:ext cx="14028682"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16. Generate Fresh Names with a Thought-Provoking Quiz</a:t>
            </a:r>
            <a:endParaRPr lang="en-US" sz="4000" b="1" dirty="0">
              <a:latin typeface="Franklin Gothic Demi Cond" panose="020B0603020102020204" pitchFamily="34" charset="0"/>
            </a:endParaRPr>
          </a:p>
        </p:txBody>
      </p:sp>
      <p:pic>
        <p:nvPicPr>
          <p:cNvPr id="11" name="Picture 10">
            <a:extLst>
              <a:ext uri="{FF2B5EF4-FFF2-40B4-BE49-F238E27FC236}">
                <a16:creationId xmlns:a16="http://schemas.microsoft.com/office/drawing/2014/main" id="{0DFF5588-D70B-5947-9740-DE748DEC0DE6}"/>
              </a:ext>
            </a:extLst>
          </p:cNvPr>
          <p:cNvPicPr>
            <a:picLocks noChangeAspect="1"/>
          </p:cNvPicPr>
          <p:nvPr/>
        </p:nvPicPr>
        <p:blipFill rotWithShape="1">
          <a:blip r:embed="rId3"/>
          <a:srcRect l="3379" r="4286"/>
          <a:stretch/>
        </p:blipFill>
        <p:spPr>
          <a:xfrm>
            <a:off x="1916046" y="5018064"/>
            <a:ext cx="4676475" cy="2902255"/>
          </a:xfrm>
          <a:prstGeom prst="rect">
            <a:avLst/>
          </a:prstGeom>
          <a:ln w="6350">
            <a:solidFill>
              <a:schemeClr val="tx1">
                <a:lumMod val="50000"/>
                <a:lumOff val="50000"/>
              </a:schemeClr>
            </a:solidFill>
          </a:ln>
        </p:spPr>
      </p:pic>
      <p:pic>
        <p:nvPicPr>
          <p:cNvPr id="13" name="Picture 12">
            <a:extLst>
              <a:ext uri="{FF2B5EF4-FFF2-40B4-BE49-F238E27FC236}">
                <a16:creationId xmlns:a16="http://schemas.microsoft.com/office/drawing/2014/main" id="{40A0ACB0-B5D5-694B-A1C5-F9996943F2F3}"/>
              </a:ext>
            </a:extLst>
          </p:cNvPr>
          <p:cNvPicPr>
            <a:picLocks noChangeAspect="1"/>
          </p:cNvPicPr>
          <p:nvPr/>
        </p:nvPicPr>
        <p:blipFill rotWithShape="1">
          <a:blip r:embed="rId4"/>
          <a:srcRect l="7691" r="7691" b="6888"/>
          <a:stretch/>
        </p:blipFill>
        <p:spPr>
          <a:xfrm>
            <a:off x="1916043" y="1398316"/>
            <a:ext cx="4676477" cy="3372282"/>
          </a:xfrm>
          <a:prstGeom prst="rect">
            <a:avLst/>
          </a:prstGeom>
          <a:ln w="6350">
            <a:solidFill>
              <a:schemeClr val="tx1">
                <a:lumMod val="50000"/>
                <a:lumOff val="50000"/>
              </a:schemeClr>
            </a:solidFill>
          </a:ln>
        </p:spPr>
      </p:pic>
      <p:pic>
        <p:nvPicPr>
          <p:cNvPr id="5" name="Picture 4">
            <a:extLst>
              <a:ext uri="{FF2B5EF4-FFF2-40B4-BE49-F238E27FC236}">
                <a16:creationId xmlns:a16="http://schemas.microsoft.com/office/drawing/2014/main" id="{9C176655-2AF3-934A-84A1-D68AE69AF4C1}"/>
              </a:ext>
            </a:extLst>
          </p:cNvPr>
          <p:cNvPicPr>
            <a:picLocks noChangeAspect="1"/>
          </p:cNvPicPr>
          <p:nvPr/>
        </p:nvPicPr>
        <p:blipFill rotWithShape="1">
          <a:blip r:embed="rId5"/>
          <a:srcRect l="3379" r="4286" b="3842"/>
          <a:stretch/>
        </p:blipFill>
        <p:spPr>
          <a:xfrm>
            <a:off x="7179293" y="1398316"/>
            <a:ext cx="4676474" cy="3372282"/>
          </a:xfrm>
          <a:prstGeom prst="rect">
            <a:avLst/>
          </a:prstGeom>
          <a:ln w="6350">
            <a:solidFill>
              <a:schemeClr val="tx1">
                <a:lumMod val="50000"/>
                <a:lumOff val="50000"/>
              </a:schemeClr>
            </a:solidFill>
          </a:ln>
        </p:spPr>
      </p:pic>
      <p:pic>
        <p:nvPicPr>
          <p:cNvPr id="6" name="Picture 5">
            <a:extLst>
              <a:ext uri="{FF2B5EF4-FFF2-40B4-BE49-F238E27FC236}">
                <a16:creationId xmlns:a16="http://schemas.microsoft.com/office/drawing/2014/main" id="{0E6EA286-15EE-954B-AA1F-11E6F53E9F63}"/>
              </a:ext>
            </a:extLst>
          </p:cNvPr>
          <p:cNvPicPr>
            <a:picLocks noChangeAspect="1"/>
          </p:cNvPicPr>
          <p:nvPr/>
        </p:nvPicPr>
        <p:blipFill rotWithShape="1">
          <a:blip r:embed="rId6"/>
          <a:srcRect l="27171" t="25820" r="25265" b="8415"/>
          <a:stretch/>
        </p:blipFill>
        <p:spPr>
          <a:xfrm>
            <a:off x="7179294" y="5029203"/>
            <a:ext cx="3415549" cy="2891116"/>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179900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91BE65B-9093-194B-8D5F-7631015A7345}"/>
              </a:ext>
            </a:extLst>
          </p:cNvPr>
          <p:cNvSpPr txBox="1">
            <a:spLocks/>
          </p:cNvSpPr>
          <p:nvPr/>
        </p:nvSpPr>
        <p:spPr>
          <a:xfrm>
            <a:off x="340624" y="180822"/>
            <a:ext cx="14070667"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17. Personalize Your Website to Provide a More Customized Experience</a:t>
            </a:r>
            <a:endParaRPr lang="en-US" sz="4000" b="1" dirty="0">
              <a:latin typeface="Franklin Gothic Demi Cond" panose="020B0603020102020204" pitchFamily="34" charset="0"/>
            </a:endParaRPr>
          </a:p>
        </p:txBody>
      </p:sp>
      <p:pic>
        <p:nvPicPr>
          <p:cNvPr id="3" name="Picture 2">
            <a:extLst>
              <a:ext uri="{FF2B5EF4-FFF2-40B4-BE49-F238E27FC236}">
                <a16:creationId xmlns:a16="http://schemas.microsoft.com/office/drawing/2014/main" id="{C28F4B78-9A8D-504C-982D-CB554172E488}"/>
              </a:ext>
            </a:extLst>
          </p:cNvPr>
          <p:cNvPicPr>
            <a:picLocks noChangeAspect="1"/>
          </p:cNvPicPr>
          <p:nvPr/>
        </p:nvPicPr>
        <p:blipFill>
          <a:blip r:embed="rId3"/>
          <a:stretch>
            <a:fillRect/>
          </a:stretch>
        </p:blipFill>
        <p:spPr>
          <a:xfrm>
            <a:off x="745066" y="1698704"/>
            <a:ext cx="6756400" cy="4559300"/>
          </a:xfrm>
          <a:prstGeom prst="rect">
            <a:avLst/>
          </a:prstGeom>
          <a:ln w="6350">
            <a:solidFill>
              <a:schemeClr val="tx1">
                <a:lumMod val="50000"/>
                <a:lumOff val="50000"/>
              </a:schemeClr>
            </a:solidFill>
          </a:ln>
        </p:spPr>
      </p:pic>
      <p:pic>
        <p:nvPicPr>
          <p:cNvPr id="12" name="Picture 11">
            <a:extLst>
              <a:ext uri="{FF2B5EF4-FFF2-40B4-BE49-F238E27FC236}">
                <a16:creationId xmlns:a16="http://schemas.microsoft.com/office/drawing/2014/main" id="{5A653D5E-6EAE-9C44-8227-95E8E14488C8}"/>
              </a:ext>
            </a:extLst>
          </p:cNvPr>
          <p:cNvPicPr>
            <a:picLocks noChangeAspect="1"/>
          </p:cNvPicPr>
          <p:nvPr/>
        </p:nvPicPr>
        <p:blipFill>
          <a:blip r:embed="rId4"/>
          <a:stretch>
            <a:fillRect/>
          </a:stretch>
        </p:blipFill>
        <p:spPr>
          <a:xfrm>
            <a:off x="8047086" y="2636253"/>
            <a:ext cx="5880117" cy="2930274"/>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1350827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8987903-AFC1-2546-9C37-F178FE1A1C97}"/>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18. Use Video to Increase the Impact of Your Message</a:t>
            </a:r>
            <a:endParaRPr lang="en-US" sz="4000" b="1" strike="sngStrike" dirty="0">
              <a:latin typeface="Franklin Gothic Demi Cond" panose="020B0603020102020204" pitchFamily="34" charset="0"/>
            </a:endParaRPr>
          </a:p>
        </p:txBody>
      </p:sp>
      <p:pic>
        <p:nvPicPr>
          <p:cNvPr id="3" name="Picture 2" descr="AJWS-video.jpg"/>
          <p:cNvPicPr>
            <a:picLocks noChangeAspect="1"/>
          </p:cNvPicPr>
          <p:nvPr/>
        </p:nvPicPr>
        <p:blipFill rotWithShape="1">
          <a:blip r:embed="rId3">
            <a:extLst>
              <a:ext uri="{28A0092B-C50C-407E-A947-70E740481C1C}">
                <a14:useLocalDpi xmlns:a14="http://schemas.microsoft.com/office/drawing/2010/main" val="0"/>
              </a:ext>
            </a:extLst>
          </a:blip>
          <a:srcRect b="78679"/>
          <a:stretch/>
        </p:blipFill>
        <p:spPr>
          <a:xfrm>
            <a:off x="4771055" y="1240111"/>
            <a:ext cx="5135606" cy="3722482"/>
          </a:xfrm>
          <a:prstGeom prst="rect">
            <a:avLst/>
          </a:prstGeom>
        </p:spPr>
      </p:pic>
      <p:pic>
        <p:nvPicPr>
          <p:cNvPr id="15" name="Picture 14" descr="AJWS-video.jpg"/>
          <p:cNvPicPr>
            <a:picLocks noChangeAspect="1"/>
          </p:cNvPicPr>
          <p:nvPr/>
        </p:nvPicPr>
        <p:blipFill rotWithShape="1">
          <a:blip r:embed="rId3">
            <a:extLst>
              <a:ext uri="{28A0092B-C50C-407E-A947-70E740481C1C}">
                <a14:useLocalDpi xmlns:a14="http://schemas.microsoft.com/office/drawing/2010/main" val="0"/>
              </a:ext>
            </a:extLst>
          </a:blip>
          <a:srcRect t="27334" b="54625"/>
          <a:stretch/>
        </p:blipFill>
        <p:spPr>
          <a:xfrm>
            <a:off x="4771055" y="4962592"/>
            <a:ext cx="5135608" cy="3149792"/>
          </a:xfrm>
          <a:prstGeom prst="rect">
            <a:avLst/>
          </a:prstGeom>
        </p:spPr>
      </p:pic>
      <p:sp>
        <p:nvSpPr>
          <p:cNvPr id="4" name="Rectangle 3"/>
          <p:cNvSpPr/>
          <p:nvPr/>
        </p:nvSpPr>
        <p:spPr>
          <a:xfrm>
            <a:off x="4771055" y="1240111"/>
            <a:ext cx="5135608" cy="6872273"/>
          </a:xfrm>
          <a:prstGeom prst="rect">
            <a:avLst/>
          </a:prstGeom>
          <a:noFill/>
          <a:ln w="6350" cmpd="sng">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91431" tIns="45716" rIns="91431" bIns="45716" spcCol="0" rtlCol="0" anchor="ctr"/>
          <a:lstStyle/>
          <a:p>
            <a:pPr algn="ctr"/>
            <a:endParaRPr lang="en-US"/>
          </a:p>
        </p:txBody>
      </p:sp>
    </p:spTree>
    <p:extLst>
      <p:ext uri="{BB962C8B-B14F-4D97-AF65-F5344CB8AC3E}">
        <p14:creationId xmlns:p14="http://schemas.microsoft.com/office/powerpoint/2010/main" val="88673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40E194EB-3069-A34E-9F41-FA1538DA84F8}"/>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1. Harness the Power of News Events</a:t>
            </a:r>
            <a:endParaRPr lang="en-US" sz="4000" b="1" dirty="0">
              <a:latin typeface="Franklin Gothic Demi Cond" panose="020B0603020102020204" pitchFamily="34" charset="0"/>
            </a:endParaRPr>
          </a:p>
        </p:txBody>
      </p:sp>
      <p:sp>
        <p:nvSpPr>
          <p:cNvPr id="10" name="Content Placeholder 4">
            <a:extLst>
              <a:ext uri="{FF2B5EF4-FFF2-40B4-BE49-F238E27FC236}">
                <a16:creationId xmlns:a16="http://schemas.microsoft.com/office/drawing/2014/main" id="{C0B0FE35-4AEF-2C49-8695-5B9CFE31CCB9}"/>
              </a:ext>
            </a:extLst>
          </p:cNvPr>
          <p:cNvSpPr txBox="1">
            <a:spLocks/>
          </p:cNvSpPr>
          <p:nvPr/>
        </p:nvSpPr>
        <p:spPr>
          <a:xfrm>
            <a:off x="1369324" y="5977401"/>
            <a:ext cx="6216334" cy="1657222"/>
          </a:xfrm>
          <a:prstGeom prst="rect">
            <a:avLst/>
          </a:prstGeom>
        </p:spPr>
        <p:txBody>
          <a:bodyPr lIns="91431" tIns="45716" rIns="91431" bIns="45716"/>
          <a:lstStyle>
            <a:lvl1pPr marL="0" indent="0" algn="l" defTabSz="457200" rtl="0" eaLnBrk="1" latinLnBrk="0" hangingPunct="1">
              <a:lnSpc>
                <a:spcPct val="100000"/>
              </a:lnSpc>
              <a:spcBef>
                <a:spcPts val="0"/>
              </a:spcBef>
              <a:spcAft>
                <a:spcPts val="1800"/>
              </a:spcAft>
              <a:buClr>
                <a:srgbClr val="5BBEF1"/>
              </a:buClr>
              <a:buFont typeface="Wingdings" charset="2"/>
              <a:buNone/>
              <a:defRPr sz="3000" kern="1200" baseline="0">
                <a:solidFill>
                  <a:schemeClr val="bg1"/>
                </a:solidFill>
                <a:latin typeface="Franklin Gothic Medium Cond" charset="0"/>
                <a:ea typeface="Franklin Gothic Medium Cond" charset="0"/>
                <a:cs typeface="Franklin Gothic Medium Cond" charset="0"/>
              </a:defRPr>
            </a:lvl1pPr>
            <a:lvl2pPr marL="0" indent="0" algn="l" defTabSz="457200" rtl="0" eaLnBrk="1" latinLnBrk="0" hangingPunct="1">
              <a:lnSpc>
                <a:spcPct val="100000"/>
              </a:lnSpc>
              <a:spcBef>
                <a:spcPts val="0"/>
              </a:spcBef>
              <a:spcAft>
                <a:spcPts val="1800"/>
              </a:spcAft>
              <a:buClr>
                <a:srgbClr val="D71F28"/>
              </a:buClr>
              <a:buFont typeface="Wingdings" charset="2"/>
              <a:buNone/>
              <a:defRPr sz="2400" b="0" i="1" kern="1200">
                <a:solidFill>
                  <a:schemeClr val="bg1">
                    <a:lumMod val="75000"/>
                  </a:schemeClr>
                </a:solidFill>
                <a:latin typeface="Franklin Gothic Medium Cond" charset="0"/>
                <a:ea typeface="Franklin Gothic Medium Cond" charset="0"/>
                <a:cs typeface="Franklin Gothic Medium Cond" charset="0"/>
              </a:defRPr>
            </a:lvl2pPr>
            <a:lvl3pPr marL="0" indent="0" algn="l" defTabSz="457200" rtl="0" eaLnBrk="1" latinLnBrk="0" hangingPunct="1">
              <a:lnSpc>
                <a:spcPct val="100000"/>
              </a:lnSpc>
              <a:spcBef>
                <a:spcPts val="0"/>
              </a:spcBef>
              <a:spcAft>
                <a:spcPts val="1800"/>
              </a:spcAft>
              <a:buClr>
                <a:srgbClr val="A1CB2A"/>
              </a:buClr>
              <a:buFont typeface="Wingdings" charset="2"/>
              <a:buNone/>
              <a:defRPr sz="1800" b="0" i="0" kern="1200">
                <a:solidFill>
                  <a:schemeClr val="bg1">
                    <a:lumMod val="75000"/>
                  </a:schemeClr>
                </a:solidFill>
                <a:latin typeface="Franklin Gothic Medium Cond" charset="0"/>
                <a:ea typeface="Franklin Gothic Medium Cond" charset="0"/>
                <a:cs typeface="Franklin Gothic Medium Cond" charset="0"/>
              </a:defRPr>
            </a:lvl3pPr>
            <a:lvl4pPr marL="0" indent="0" algn="l" defTabSz="457200" rtl="0" eaLnBrk="1" latinLnBrk="0" hangingPunct="1">
              <a:lnSpc>
                <a:spcPct val="100000"/>
              </a:lnSpc>
              <a:spcBef>
                <a:spcPts val="0"/>
              </a:spcBef>
              <a:spcAft>
                <a:spcPts val="1800"/>
              </a:spcAft>
              <a:buFont typeface="Arial"/>
              <a:buNone/>
              <a:defRPr sz="1400" b="0" i="1" kern="1200">
                <a:solidFill>
                  <a:schemeClr val="bg1">
                    <a:lumMod val="75000"/>
                  </a:schemeClr>
                </a:solidFill>
                <a:latin typeface="Franklin Gothic Medium Cond" charset="0"/>
                <a:ea typeface="Franklin Gothic Medium Cond" charset="0"/>
                <a:cs typeface="Franklin Gothic Medium Cond" charset="0"/>
              </a:defRPr>
            </a:lvl4pPr>
            <a:lvl5pPr marL="0" indent="0" algn="l" defTabSz="457200" rtl="0" eaLnBrk="1" latinLnBrk="0" hangingPunct="1">
              <a:lnSpc>
                <a:spcPct val="100000"/>
              </a:lnSpc>
              <a:spcBef>
                <a:spcPts val="0"/>
              </a:spcBef>
              <a:spcAft>
                <a:spcPts val="1800"/>
              </a:spcAft>
              <a:buFont typeface="Arial"/>
              <a:buNone/>
              <a:defRPr sz="1100" b="0" i="0" kern="1200">
                <a:solidFill>
                  <a:schemeClr val="bg1">
                    <a:lumMod val="75000"/>
                  </a:schemeClr>
                </a:solidFill>
                <a:latin typeface="Franklin Gothic Medium Cond" charset="0"/>
                <a:ea typeface="Franklin Gothic Medium Cond" charset="0"/>
                <a:cs typeface="Franklin Gothic Medium Co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rgbClr val="445256"/>
              </a:solidFill>
            </a:endParaRPr>
          </a:p>
        </p:txBody>
      </p:sp>
      <p:pic>
        <p:nvPicPr>
          <p:cNvPr id="11" name="Google Shape;190;p35">
            <a:extLst>
              <a:ext uri="{FF2B5EF4-FFF2-40B4-BE49-F238E27FC236}">
                <a16:creationId xmlns:a16="http://schemas.microsoft.com/office/drawing/2014/main" id="{233E4805-3C11-C642-9AB7-E42C317F033E}"/>
              </a:ext>
            </a:extLst>
          </p:cNvPr>
          <p:cNvPicPr preferRelativeResize="0"/>
          <p:nvPr/>
        </p:nvPicPr>
        <p:blipFill>
          <a:blip r:embed="rId3">
            <a:alphaModFix/>
          </a:blip>
          <a:stretch>
            <a:fillRect/>
          </a:stretch>
        </p:blipFill>
        <p:spPr>
          <a:xfrm>
            <a:off x="340622" y="1521701"/>
            <a:ext cx="1028701" cy="1038226"/>
          </a:xfrm>
          <a:prstGeom prst="rect">
            <a:avLst/>
          </a:prstGeom>
          <a:noFill/>
          <a:ln>
            <a:noFill/>
          </a:ln>
        </p:spPr>
      </p:pic>
      <p:sp>
        <p:nvSpPr>
          <p:cNvPr id="13" name="Content Placeholder 4">
            <a:extLst>
              <a:ext uri="{FF2B5EF4-FFF2-40B4-BE49-F238E27FC236}">
                <a16:creationId xmlns:a16="http://schemas.microsoft.com/office/drawing/2014/main" id="{9BBE2581-0092-2D40-B2E5-92C49BBBDE2A}"/>
              </a:ext>
            </a:extLst>
          </p:cNvPr>
          <p:cNvSpPr txBox="1">
            <a:spLocks/>
          </p:cNvSpPr>
          <p:nvPr/>
        </p:nvSpPr>
        <p:spPr>
          <a:xfrm>
            <a:off x="1375512" y="1505519"/>
            <a:ext cx="5939690" cy="1127450"/>
          </a:xfrm>
          <a:prstGeom prst="rect">
            <a:avLst/>
          </a:prstGeom>
        </p:spPr>
        <p:txBody>
          <a:bodyPr lIns="91431" tIns="45716" rIns="91431" bIns="45716"/>
          <a:lstStyle>
            <a:lvl1pPr marL="0" indent="0" algn="l" defTabSz="457200" rtl="0" eaLnBrk="1" latinLnBrk="0" hangingPunct="1">
              <a:lnSpc>
                <a:spcPct val="100000"/>
              </a:lnSpc>
              <a:spcBef>
                <a:spcPts val="0"/>
              </a:spcBef>
              <a:spcAft>
                <a:spcPts val="1800"/>
              </a:spcAft>
              <a:buClr>
                <a:srgbClr val="5BBEF1"/>
              </a:buClr>
              <a:buFont typeface="Wingdings" charset="2"/>
              <a:buNone/>
              <a:defRPr sz="3000" kern="1200" baseline="0">
                <a:solidFill>
                  <a:schemeClr val="bg1"/>
                </a:solidFill>
                <a:latin typeface="Franklin Gothic Medium Cond" charset="0"/>
                <a:ea typeface="Franklin Gothic Medium Cond" charset="0"/>
                <a:cs typeface="Franklin Gothic Medium Cond" charset="0"/>
              </a:defRPr>
            </a:lvl1pPr>
            <a:lvl2pPr marL="0" indent="0" algn="l" defTabSz="457200" rtl="0" eaLnBrk="1" latinLnBrk="0" hangingPunct="1">
              <a:lnSpc>
                <a:spcPct val="100000"/>
              </a:lnSpc>
              <a:spcBef>
                <a:spcPts val="0"/>
              </a:spcBef>
              <a:spcAft>
                <a:spcPts val="1800"/>
              </a:spcAft>
              <a:buClr>
                <a:srgbClr val="D71F28"/>
              </a:buClr>
              <a:buFont typeface="Wingdings" charset="2"/>
              <a:buNone/>
              <a:defRPr sz="2400" b="0" i="1" kern="1200">
                <a:solidFill>
                  <a:schemeClr val="bg1">
                    <a:lumMod val="75000"/>
                  </a:schemeClr>
                </a:solidFill>
                <a:latin typeface="Franklin Gothic Medium Cond" charset="0"/>
                <a:ea typeface="Franklin Gothic Medium Cond" charset="0"/>
                <a:cs typeface="Franklin Gothic Medium Cond" charset="0"/>
              </a:defRPr>
            </a:lvl2pPr>
            <a:lvl3pPr marL="0" indent="0" algn="l" defTabSz="457200" rtl="0" eaLnBrk="1" latinLnBrk="0" hangingPunct="1">
              <a:lnSpc>
                <a:spcPct val="100000"/>
              </a:lnSpc>
              <a:spcBef>
                <a:spcPts val="0"/>
              </a:spcBef>
              <a:spcAft>
                <a:spcPts val="1800"/>
              </a:spcAft>
              <a:buClr>
                <a:srgbClr val="A1CB2A"/>
              </a:buClr>
              <a:buFont typeface="Wingdings" charset="2"/>
              <a:buNone/>
              <a:defRPr sz="1800" b="0" i="0" kern="1200">
                <a:solidFill>
                  <a:schemeClr val="bg1">
                    <a:lumMod val="75000"/>
                  </a:schemeClr>
                </a:solidFill>
                <a:latin typeface="Franklin Gothic Medium Cond" charset="0"/>
                <a:ea typeface="Franklin Gothic Medium Cond" charset="0"/>
                <a:cs typeface="Franklin Gothic Medium Cond" charset="0"/>
              </a:defRPr>
            </a:lvl3pPr>
            <a:lvl4pPr marL="0" indent="0" algn="l" defTabSz="457200" rtl="0" eaLnBrk="1" latinLnBrk="0" hangingPunct="1">
              <a:lnSpc>
                <a:spcPct val="100000"/>
              </a:lnSpc>
              <a:spcBef>
                <a:spcPts val="0"/>
              </a:spcBef>
              <a:spcAft>
                <a:spcPts val="1800"/>
              </a:spcAft>
              <a:buFont typeface="Arial"/>
              <a:buNone/>
              <a:defRPr sz="1400" b="0" i="1" kern="1200">
                <a:solidFill>
                  <a:schemeClr val="bg1">
                    <a:lumMod val="75000"/>
                  </a:schemeClr>
                </a:solidFill>
                <a:latin typeface="Franklin Gothic Medium Cond" charset="0"/>
                <a:ea typeface="Franklin Gothic Medium Cond" charset="0"/>
                <a:cs typeface="Franklin Gothic Medium Cond" charset="0"/>
              </a:defRPr>
            </a:lvl4pPr>
            <a:lvl5pPr marL="0" indent="0" algn="l" defTabSz="457200" rtl="0" eaLnBrk="1" latinLnBrk="0" hangingPunct="1">
              <a:lnSpc>
                <a:spcPct val="100000"/>
              </a:lnSpc>
              <a:spcBef>
                <a:spcPts val="0"/>
              </a:spcBef>
              <a:spcAft>
                <a:spcPts val="1800"/>
              </a:spcAft>
              <a:buFont typeface="Arial"/>
              <a:buNone/>
              <a:defRPr sz="1100" b="0" i="0" kern="1200">
                <a:solidFill>
                  <a:schemeClr val="bg1">
                    <a:lumMod val="75000"/>
                  </a:schemeClr>
                </a:solidFill>
                <a:latin typeface="Franklin Gothic Medium Cond" charset="0"/>
                <a:ea typeface="Franklin Gothic Medium Cond" charset="0"/>
                <a:cs typeface="Franklin Gothic Medium Co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solidFill>
                  <a:srgbClr val="445256"/>
                </a:solidFill>
              </a:rPr>
              <a:t>Everytown</a:t>
            </a:r>
            <a:r>
              <a:rPr lang="en-US" dirty="0">
                <a:solidFill>
                  <a:srgbClr val="445256"/>
                </a:solidFill>
              </a:rPr>
              <a:t> for Gun Safety:</a:t>
            </a:r>
            <a:br>
              <a:rPr lang="en-US" dirty="0">
                <a:solidFill>
                  <a:srgbClr val="445256"/>
                </a:solidFill>
              </a:rPr>
            </a:br>
            <a:r>
              <a:rPr lang="en-US" dirty="0">
                <a:solidFill>
                  <a:srgbClr val="445256"/>
                </a:solidFill>
              </a:rPr>
              <a:t>NRA in Crisis</a:t>
            </a:r>
          </a:p>
          <a:p>
            <a:endParaRPr lang="en-US" dirty="0">
              <a:solidFill>
                <a:srgbClr val="445256"/>
              </a:solidFill>
            </a:endParaRPr>
          </a:p>
        </p:txBody>
      </p:sp>
      <p:pic>
        <p:nvPicPr>
          <p:cNvPr id="3" name="Picture 2">
            <a:extLst>
              <a:ext uri="{FF2B5EF4-FFF2-40B4-BE49-F238E27FC236}">
                <a16:creationId xmlns:a16="http://schemas.microsoft.com/office/drawing/2014/main" id="{9EE90354-C001-3149-AF55-767C781C5C5A}"/>
              </a:ext>
            </a:extLst>
          </p:cNvPr>
          <p:cNvPicPr>
            <a:picLocks noChangeAspect="1"/>
          </p:cNvPicPr>
          <p:nvPr/>
        </p:nvPicPr>
        <p:blipFill>
          <a:blip r:embed="rId4"/>
          <a:stretch>
            <a:fillRect/>
          </a:stretch>
        </p:blipFill>
        <p:spPr>
          <a:xfrm>
            <a:off x="1436540" y="2559927"/>
            <a:ext cx="6081902" cy="4996955"/>
          </a:xfrm>
          <a:prstGeom prst="rect">
            <a:avLst/>
          </a:prstGeom>
        </p:spPr>
      </p:pic>
      <p:pic>
        <p:nvPicPr>
          <p:cNvPr id="5" name="Picture 4">
            <a:extLst>
              <a:ext uri="{FF2B5EF4-FFF2-40B4-BE49-F238E27FC236}">
                <a16:creationId xmlns:a16="http://schemas.microsoft.com/office/drawing/2014/main" id="{50307993-1F21-D74D-9CC9-DFAA7B9C5569}"/>
              </a:ext>
            </a:extLst>
          </p:cNvPr>
          <p:cNvPicPr>
            <a:picLocks noChangeAspect="1"/>
          </p:cNvPicPr>
          <p:nvPr/>
        </p:nvPicPr>
        <p:blipFill>
          <a:blip r:embed="rId5"/>
          <a:stretch>
            <a:fillRect/>
          </a:stretch>
        </p:blipFill>
        <p:spPr>
          <a:xfrm>
            <a:off x="7830060" y="3187337"/>
            <a:ext cx="6237547" cy="3742528"/>
          </a:xfrm>
          <a:prstGeom prst="rect">
            <a:avLst/>
          </a:prstGeom>
        </p:spPr>
      </p:pic>
    </p:spTree>
    <p:extLst>
      <p:ext uri="{BB962C8B-B14F-4D97-AF65-F5344CB8AC3E}">
        <p14:creationId xmlns:p14="http://schemas.microsoft.com/office/powerpoint/2010/main" val="131261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A5A322BD-43C0-A543-AB5E-B861348811A5}"/>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19. Use a Countdown Clock to Increase Urgency</a:t>
            </a:r>
            <a:endParaRPr lang="en-US" sz="4000" b="1" dirty="0">
              <a:latin typeface="Franklin Gothic Demi Cond" panose="020B0603020102020204" pitchFamily="34" charset="0"/>
            </a:endParaRPr>
          </a:p>
        </p:txBody>
      </p:sp>
      <p:pic>
        <p:nvPicPr>
          <p:cNvPr id="9" name="Picture 8">
            <a:extLst>
              <a:ext uri="{FF2B5EF4-FFF2-40B4-BE49-F238E27FC236}">
                <a16:creationId xmlns:a16="http://schemas.microsoft.com/office/drawing/2014/main" id="{456F2C86-E11D-5B4A-9297-C269469522C8}"/>
              </a:ext>
            </a:extLst>
          </p:cNvPr>
          <p:cNvPicPr>
            <a:picLocks noChangeAspect="1"/>
          </p:cNvPicPr>
          <p:nvPr/>
        </p:nvPicPr>
        <p:blipFill rotWithShape="1">
          <a:blip r:embed="rId2"/>
          <a:srcRect b="18975"/>
          <a:stretch/>
        </p:blipFill>
        <p:spPr>
          <a:xfrm>
            <a:off x="2410606" y="1302820"/>
            <a:ext cx="3077309" cy="6668020"/>
          </a:xfrm>
          <a:prstGeom prst="rect">
            <a:avLst/>
          </a:prstGeom>
          <a:ln w="6350">
            <a:solidFill>
              <a:schemeClr val="tx1">
                <a:lumMod val="50000"/>
                <a:lumOff val="50000"/>
              </a:schemeClr>
            </a:solidFill>
          </a:ln>
          <a:effectLst/>
        </p:spPr>
      </p:pic>
      <p:pic>
        <p:nvPicPr>
          <p:cNvPr id="10" name="Picture 9">
            <a:extLst>
              <a:ext uri="{FF2B5EF4-FFF2-40B4-BE49-F238E27FC236}">
                <a16:creationId xmlns:a16="http://schemas.microsoft.com/office/drawing/2014/main" id="{A5466840-6F91-E04B-BCEC-4DD3AD5E44A2}"/>
              </a:ext>
            </a:extLst>
          </p:cNvPr>
          <p:cNvPicPr>
            <a:picLocks noChangeAspect="1"/>
          </p:cNvPicPr>
          <p:nvPr/>
        </p:nvPicPr>
        <p:blipFill rotWithShape="1">
          <a:blip r:embed="rId2"/>
          <a:srcRect b="77147"/>
          <a:stretch/>
        </p:blipFill>
        <p:spPr>
          <a:xfrm>
            <a:off x="6098342" y="2095213"/>
            <a:ext cx="6609130" cy="4039174"/>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445725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8987903-AFC1-2546-9C37-F178FE1A1C97}"/>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20. Insert Social Media Posts into Emails</a:t>
            </a:r>
            <a:endParaRPr lang="en-US" sz="4000" b="1" dirty="0">
              <a:latin typeface="Franklin Gothic Demi Cond" panose="020B0603020102020204" pitchFamily="34" charset="0"/>
            </a:endParaRPr>
          </a:p>
        </p:txBody>
      </p:sp>
      <p:sp>
        <p:nvSpPr>
          <p:cNvPr id="10" name="Content Placeholder 19">
            <a:extLst>
              <a:ext uri="{FF2B5EF4-FFF2-40B4-BE49-F238E27FC236}">
                <a16:creationId xmlns:a16="http://schemas.microsoft.com/office/drawing/2014/main" id="{338EC070-D931-C64C-BC28-F5EA9A84DBBF}"/>
              </a:ext>
            </a:extLst>
          </p:cNvPr>
          <p:cNvSpPr txBox="1">
            <a:spLocks/>
          </p:cNvSpPr>
          <p:nvPr/>
        </p:nvSpPr>
        <p:spPr>
          <a:xfrm>
            <a:off x="6123448" y="5926143"/>
            <a:ext cx="7067616" cy="1188158"/>
          </a:xfrm>
          <a:prstGeom prst="rect">
            <a:avLst/>
          </a:prstGeom>
        </p:spPr>
        <p:txBody>
          <a:bodyPr lIns="109675" tIns="54837" rIns="109675" bIns="54837"/>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00" dirty="0">
                <a:solidFill>
                  <a:srgbClr val="445256"/>
                </a:solidFill>
                <a:latin typeface="+mj-lt"/>
                <a:ea typeface="Calibri Light" charset="0"/>
                <a:cs typeface="Calibri Light" charset="0"/>
              </a:rPr>
              <a:t>To celebrate Giving Day, Columbia University used Movable Ink to pull in #</a:t>
            </a:r>
            <a:r>
              <a:rPr lang="en-US" sz="2400" dirty="0" err="1">
                <a:solidFill>
                  <a:srgbClr val="445256"/>
                </a:solidFill>
                <a:latin typeface="+mj-lt"/>
                <a:ea typeface="Calibri Light" charset="0"/>
                <a:cs typeface="Calibri Light" charset="0"/>
              </a:rPr>
              <a:t>ColumbiaGivingDay</a:t>
            </a:r>
            <a:r>
              <a:rPr lang="en-US" sz="2400" dirty="0">
                <a:solidFill>
                  <a:srgbClr val="445256"/>
                </a:solidFill>
                <a:latin typeface="+mj-lt"/>
                <a:ea typeface="Calibri Light" charset="0"/>
                <a:cs typeface="Calibri Light" charset="0"/>
              </a:rPr>
              <a:t>-specific Instagram posts directly from the handle into email.</a:t>
            </a:r>
          </a:p>
        </p:txBody>
      </p:sp>
      <p:sp>
        <p:nvSpPr>
          <p:cNvPr id="11" name="Text Placeholder 1">
            <a:extLst>
              <a:ext uri="{FF2B5EF4-FFF2-40B4-BE49-F238E27FC236}">
                <a16:creationId xmlns:a16="http://schemas.microsoft.com/office/drawing/2014/main" id="{EB35A322-FA25-2F49-84F1-DD449AD65105}"/>
              </a:ext>
            </a:extLst>
          </p:cNvPr>
          <p:cNvSpPr txBox="1">
            <a:spLocks/>
          </p:cNvSpPr>
          <p:nvPr/>
        </p:nvSpPr>
        <p:spPr>
          <a:xfrm>
            <a:off x="6124477" y="5315117"/>
            <a:ext cx="6953796" cy="516024"/>
          </a:xfrm>
          <a:prstGeom prst="rect">
            <a:avLst/>
          </a:prstGeom>
        </p:spPr>
        <p:txBody>
          <a:bodyPr lIns="91431" tIns="45716" rIns="91431" bIns="45716"/>
          <a:lstStyle>
            <a:lvl1pPr marL="0">
              <a:defRPr>
                <a:latin typeface="+mn-lt"/>
                <a:ea typeface="+mn-ea"/>
                <a:cs typeface="+mn-cs"/>
              </a:defRPr>
            </a:lvl1pPr>
            <a:lvl2pPr marL="456941">
              <a:defRPr>
                <a:latin typeface="+mn-lt"/>
                <a:ea typeface="+mn-ea"/>
                <a:cs typeface="+mn-cs"/>
              </a:defRPr>
            </a:lvl2pPr>
            <a:lvl3pPr marL="913883">
              <a:defRPr>
                <a:latin typeface="+mn-lt"/>
                <a:ea typeface="+mn-ea"/>
                <a:cs typeface="+mn-cs"/>
              </a:defRPr>
            </a:lvl3pPr>
            <a:lvl4pPr marL="1370824">
              <a:defRPr>
                <a:latin typeface="+mn-lt"/>
                <a:ea typeface="+mn-ea"/>
                <a:cs typeface="+mn-cs"/>
              </a:defRPr>
            </a:lvl4pPr>
            <a:lvl5pPr marL="1827764">
              <a:defRPr>
                <a:latin typeface="+mn-lt"/>
                <a:ea typeface="+mn-ea"/>
                <a:cs typeface="+mn-cs"/>
              </a:defRPr>
            </a:lvl5pPr>
            <a:lvl6pPr marL="2284706">
              <a:defRPr>
                <a:latin typeface="+mn-lt"/>
                <a:ea typeface="+mn-ea"/>
                <a:cs typeface="+mn-cs"/>
              </a:defRPr>
            </a:lvl6pPr>
            <a:lvl7pPr marL="2741646">
              <a:defRPr>
                <a:latin typeface="+mn-lt"/>
                <a:ea typeface="+mn-ea"/>
                <a:cs typeface="+mn-cs"/>
              </a:defRPr>
            </a:lvl7pPr>
            <a:lvl8pPr marL="3198586">
              <a:defRPr>
                <a:latin typeface="+mn-lt"/>
                <a:ea typeface="+mn-ea"/>
                <a:cs typeface="+mn-cs"/>
              </a:defRPr>
            </a:lvl8pPr>
            <a:lvl9pPr marL="3655530">
              <a:defRPr>
                <a:latin typeface="+mn-lt"/>
                <a:ea typeface="+mn-ea"/>
                <a:cs typeface="+mn-cs"/>
              </a:defRPr>
            </a:lvl9pPr>
          </a:lstStyle>
          <a:p>
            <a:pPr defTabSz="914309"/>
            <a:r>
              <a:rPr lang="en-US" sz="3000" b="1" kern="0" dirty="0">
                <a:solidFill>
                  <a:srgbClr val="FF8C78"/>
                </a:solidFill>
                <a:ea typeface="Calibri Light" charset="0"/>
                <a:cs typeface="Calibri Light" charset="0"/>
              </a:rPr>
              <a:t>Use Case: </a:t>
            </a:r>
            <a:r>
              <a:rPr lang="en-US" sz="3000" kern="0" dirty="0">
                <a:solidFill>
                  <a:srgbClr val="445256"/>
                </a:solidFill>
                <a:latin typeface="+mj-lt"/>
                <a:ea typeface="Calibri Light" charset="0"/>
                <a:cs typeface="Calibri Light" charset="0"/>
              </a:rPr>
              <a:t>Columbia University</a:t>
            </a:r>
          </a:p>
        </p:txBody>
      </p:sp>
      <p:pic>
        <p:nvPicPr>
          <p:cNvPr id="12" name="Picture 11">
            <a:extLst>
              <a:ext uri="{FF2B5EF4-FFF2-40B4-BE49-F238E27FC236}">
                <a16:creationId xmlns:a16="http://schemas.microsoft.com/office/drawing/2014/main" id="{F4B2255C-70C8-9B48-AF2E-6ABE378C3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362" y="1291126"/>
            <a:ext cx="3374694" cy="6611366"/>
          </a:xfrm>
          <a:prstGeom prst="rect">
            <a:avLst/>
          </a:prstGeom>
          <a:ln w="6350">
            <a:solidFill>
              <a:schemeClr val="tx1">
                <a:lumMod val="50000"/>
                <a:lumOff val="50000"/>
              </a:schemeClr>
            </a:solidFill>
          </a:ln>
        </p:spPr>
      </p:pic>
      <p:pic>
        <p:nvPicPr>
          <p:cNvPr id="13" name="Picture 12">
            <a:extLst>
              <a:ext uri="{FF2B5EF4-FFF2-40B4-BE49-F238E27FC236}">
                <a16:creationId xmlns:a16="http://schemas.microsoft.com/office/drawing/2014/main" id="{B2A52D35-4DE1-CD4A-B6B4-BAEFC0009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327" y="1718862"/>
            <a:ext cx="4669400" cy="3143059"/>
          </a:xfrm>
          <a:prstGeom prst="rect">
            <a:avLst/>
          </a:prstGeom>
          <a:ln w="6350">
            <a:solidFill>
              <a:schemeClr val="tx1">
                <a:lumMod val="50000"/>
                <a:lumOff val="50000"/>
              </a:schemeClr>
            </a:solidFill>
          </a:ln>
        </p:spPr>
      </p:pic>
      <p:sp>
        <p:nvSpPr>
          <p:cNvPr id="14" name="Text Placeholder 3">
            <a:extLst>
              <a:ext uri="{FF2B5EF4-FFF2-40B4-BE49-F238E27FC236}">
                <a16:creationId xmlns:a16="http://schemas.microsoft.com/office/drawing/2014/main" id="{D5B80DE5-2FD8-0749-B2BE-14692B085290}"/>
              </a:ext>
            </a:extLst>
          </p:cNvPr>
          <p:cNvSpPr>
            <a:spLocks noGrp="1"/>
          </p:cNvSpPr>
          <p:nvPr>
            <p:ph type="body" sz="quarter" idx="11"/>
          </p:nvPr>
        </p:nvSpPr>
        <p:spPr>
          <a:xfrm>
            <a:off x="6143328" y="7567498"/>
            <a:ext cx="4111465" cy="628650"/>
          </a:xfrm>
        </p:spPr>
        <p:txBody>
          <a:bodyPr/>
          <a:lstStyle/>
          <a:p>
            <a:r>
              <a:rPr lang="en-US" dirty="0"/>
              <a:t>Copyright 2019. Movable, Ink. All rights reserved. </a:t>
            </a:r>
          </a:p>
        </p:txBody>
      </p:sp>
    </p:spTree>
    <p:extLst>
      <p:ext uri="{BB962C8B-B14F-4D97-AF65-F5344CB8AC3E}">
        <p14:creationId xmlns:p14="http://schemas.microsoft.com/office/powerpoint/2010/main" val="1848588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D29D22A-EC2B-DA46-A52B-8DAD9A661DAB}"/>
              </a:ext>
            </a:extLst>
          </p:cNvPr>
          <p:cNvSpPr txBox="1">
            <a:spLocks/>
          </p:cNvSpPr>
          <p:nvPr/>
        </p:nvSpPr>
        <p:spPr>
          <a:xfrm>
            <a:off x="340625" y="231907"/>
            <a:ext cx="13984978"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3900" dirty="0"/>
              <a:t>21. Send a Text-Style Cultivation Email Prior to Your Year-End Campaign</a:t>
            </a:r>
            <a:endParaRPr lang="en-US" sz="3900" b="1" dirty="0">
              <a:latin typeface="Franklin Gothic Demi Cond" panose="020B0603020102020204" pitchFamily="34" charset="0"/>
            </a:endParaRPr>
          </a:p>
        </p:txBody>
      </p:sp>
      <p:pic>
        <p:nvPicPr>
          <p:cNvPr id="8" name="Google Shape;298;p51">
            <a:extLst>
              <a:ext uri="{FF2B5EF4-FFF2-40B4-BE49-F238E27FC236}">
                <a16:creationId xmlns:a16="http://schemas.microsoft.com/office/drawing/2014/main" id="{AF477C8B-5BCD-AD44-8A5C-15D3AD516B1A}"/>
              </a:ext>
            </a:extLst>
          </p:cNvPr>
          <p:cNvPicPr preferRelativeResize="0"/>
          <p:nvPr/>
        </p:nvPicPr>
        <p:blipFill>
          <a:blip r:embed="rId2">
            <a:alphaModFix/>
          </a:blip>
          <a:stretch>
            <a:fillRect/>
          </a:stretch>
        </p:blipFill>
        <p:spPr>
          <a:xfrm>
            <a:off x="3598923" y="1456627"/>
            <a:ext cx="6486845" cy="6506273"/>
          </a:xfrm>
          <a:prstGeom prst="rect">
            <a:avLst/>
          </a:prstGeom>
          <a:noFill/>
          <a:ln w="6350">
            <a:solidFill>
              <a:schemeClr val="tx1">
                <a:lumMod val="50000"/>
                <a:lumOff val="50000"/>
              </a:schemeClr>
            </a:solidFill>
          </a:ln>
        </p:spPr>
      </p:pic>
    </p:spTree>
    <p:extLst>
      <p:ext uri="{BB962C8B-B14F-4D97-AF65-F5344CB8AC3E}">
        <p14:creationId xmlns:p14="http://schemas.microsoft.com/office/powerpoint/2010/main" val="1622850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533DC96-129B-AE4F-AA69-D848E78B686F}"/>
              </a:ext>
            </a:extLst>
          </p:cNvPr>
          <p:cNvSpPr txBox="1">
            <a:spLocks/>
          </p:cNvSpPr>
          <p:nvPr/>
        </p:nvSpPr>
        <p:spPr>
          <a:xfrm>
            <a:off x="340625" y="180822"/>
            <a:ext cx="139906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22. Use a Pop-Up Ad to Rescue an Abandoned Cart Donation</a:t>
            </a:r>
            <a:endParaRPr lang="en-US" sz="4000" b="1" dirty="0">
              <a:latin typeface="Franklin Gothic Demi Cond" panose="020B0603020102020204" pitchFamily="34" charset="0"/>
            </a:endParaRPr>
          </a:p>
        </p:txBody>
      </p:sp>
      <p:pic>
        <p:nvPicPr>
          <p:cNvPr id="14" name="Picture 3" descr="image002">
            <a:extLst>
              <a:ext uri="{FF2B5EF4-FFF2-40B4-BE49-F238E27FC236}">
                <a16:creationId xmlns:a16="http://schemas.microsoft.com/office/drawing/2014/main" id="{0C1036F0-28B0-BD40-BD10-3AC33DA964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3" t="8462" r="7304"/>
          <a:stretch/>
        </p:blipFill>
        <p:spPr bwMode="auto">
          <a:xfrm>
            <a:off x="1156447" y="1576642"/>
            <a:ext cx="5873750" cy="3151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descr="image001">
            <a:extLst>
              <a:ext uri="{FF2B5EF4-FFF2-40B4-BE49-F238E27FC236}">
                <a16:creationId xmlns:a16="http://schemas.microsoft.com/office/drawing/2014/main" id="{86CFF346-9629-BB47-B241-C4B226D22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775" y="5117986"/>
            <a:ext cx="3844198" cy="2681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 descr="image003">
            <a:extLst>
              <a:ext uri="{FF2B5EF4-FFF2-40B4-BE49-F238E27FC236}">
                <a16:creationId xmlns:a16="http://schemas.microsoft.com/office/drawing/2014/main" id="{8001BD0A-49A5-9245-B69C-C92E13994A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794" t="12342" r="31852" b="9291"/>
          <a:stretch/>
        </p:blipFill>
        <p:spPr bwMode="auto">
          <a:xfrm>
            <a:off x="7600205" y="1577575"/>
            <a:ext cx="3137410" cy="3123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325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50C8F3E-8AB9-5048-A5A0-96E155C75F4E}"/>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23. Don’t Just Pop Up — Push Down!</a:t>
            </a:r>
            <a:endParaRPr lang="en-US" sz="4000" b="1" dirty="0">
              <a:latin typeface="Franklin Gothic Demi Cond" panose="020B0603020102020204" pitchFamily="34" charset="0"/>
            </a:endParaRPr>
          </a:p>
        </p:txBody>
      </p:sp>
      <p:pic>
        <p:nvPicPr>
          <p:cNvPr id="5" name="Google Shape;311;p53">
            <a:extLst>
              <a:ext uri="{FF2B5EF4-FFF2-40B4-BE49-F238E27FC236}">
                <a16:creationId xmlns:a16="http://schemas.microsoft.com/office/drawing/2014/main" id="{1937782E-C597-C949-93A9-A44868517E73}"/>
              </a:ext>
            </a:extLst>
          </p:cNvPr>
          <p:cNvPicPr preferRelativeResize="0"/>
          <p:nvPr/>
        </p:nvPicPr>
        <p:blipFill>
          <a:blip r:embed="rId3">
            <a:alphaModFix/>
          </a:blip>
          <a:stretch>
            <a:fillRect/>
          </a:stretch>
        </p:blipFill>
        <p:spPr>
          <a:xfrm>
            <a:off x="740526" y="1865072"/>
            <a:ext cx="6097597" cy="5137664"/>
          </a:xfrm>
          <a:prstGeom prst="rect">
            <a:avLst/>
          </a:prstGeom>
          <a:noFill/>
          <a:ln>
            <a:noFill/>
          </a:ln>
        </p:spPr>
      </p:pic>
      <p:pic>
        <p:nvPicPr>
          <p:cNvPr id="6" name="Google Shape;312;p53">
            <a:extLst>
              <a:ext uri="{FF2B5EF4-FFF2-40B4-BE49-F238E27FC236}">
                <a16:creationId xmlns:a16="http://schemas.microsoft.com/office/drawing/2014/main" id="{1D80E70B-5EC9-1348-A02C-F0AB46F86788}"/>
              </a:ext>
            </a:extLst>
          </p:cNvPr>
          <p:cNvPicPr preferRelativeResize="0"/>
          <p:nvPr/>
        </p:nvPicPr>
        <p:blipFill>
          <a:blip r:embed="rId4">
            <a:alphaModFix/>
          </a:blip>
          <a:stretch>
            <a:fillRect/>
          </a:stretch>
        </p:blipFill>
        <p:spPr>
          <a:xfrm>
            <a:off x="7315200" y="2774404"/>
            <a:ext cx="6390698" cy="3318996"/>
          </a:xfrm>
          <a:prstGeom prst="rect">
            <a:avLst/>
          </a:prstGeom>
          <a:noFill/>
          <a:ln>
            <a:noFill/>
          </a:ln>
        </p:spPr>
      </p:pic>
    </p:spTree>
    <p:extLst>
      <p:ext uri="{BB962C8B-B14F-4D97-AF65-F5344CB8AC3E}">
        <p14:creationId xmlns:p14="http://schemas.microsoft.com/office/powerpoint/2010/main" val="4274897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580E251-86C4-7745-92FD-0158920AA54A}"/>
              </a:ext>
            </a:extLst>
          </p:cNvPr>
          <p:cNvSpPr txBox="1">
            <a:spLocks/>
          </p:cNvSpPr>
          <p:nvPr/>
        </p:nvSpPr>
        <p:spPr>
          <a:xfrm>
            <a:off x="340624" y="180822"/>
            <a:ext cx="14084231"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24. Up Frequency of Emails without Negative Churn — but Test First!</a:t>
            </a:r>
            <a:endParaRPr lang="en-US" sz="4000" b="1" dirty="0">
              <a:latin typeface="Franklin Gothic Demi Cond" panose="020B0603020102020204" pitchFamily="34" charset="0"/>
            </a:endParaRPr>
          </a:p>
        </p:txBody>
      </p:sp>
      <p:sp>
        <p:nvSpPr>
          <p:cNvPr id="9" name="Google Shape;280;p48">
            <a:extLst>
              <a:ext uri="{FF2B5EF4-FFF2-40B4-BE49-F238E27FC236}">
                <a16:creationId xmlns:a16="http://schemas.microsoft.com/office/drawing/2014/main" id="{38011D74-E87D-304A-AD4E-267459484FB3}"/>
              </a:ext>
            </a:extLst>
          </p:cNvPr>
          <p:cNvSpPr txBox="1"/>
          <p:nvPr/>
        </p:nvSpPr>
        <p:spPr>
          <a:xfrm>
            <a:off x="648791" y="2625164"/>
            <a:ext cx="3301182" cy="1115845"/>
          </a:xfrm>
          <a:prstGeom prst="rect">
            <a:avLst/>
          </a:prstGeom>
          <a:noFill/>
          <a:ln>
            <a:noFill/>
          </a:ln>
        </p:spPr>
        <p:txBody>
          <a:bodyPr spcFirstLastPara="1" wrap="square" lIns="91417" tIns="91417" rIns="91417" bIns="91417" anchor="t" anchorCtr="0">
            <a:noAutofit/>
          </a:bodyPr>
          <a:lstStyle/>
          <a:p>
            <a:pPr lvl="0"/>
            <a:r>
              <a:rPr lang="en" dirty="0"/>
              <a:t>12/31/17</a:t>
            </a:r>
            <a:r>
              <a:rPr lang="en" sz="2400" dirty="0"/>
              <a:t> </a:t>
            </a:r>
            <a:r>
              <a:rPr lang="en" sz="2000" dirty="0"/>
              <a:t> </a:t>
            </a:r>
          </a:p>
          <a:p>
            <a:pPr lvl="0"/>
            <a:r>
              <a:rPr lang="en" sz="1600" dirty="0"/>
              <a:t>Three Emails</a:t>
            </a:r>
            <a:endParaRPr sz="1600" dirty="0"/>
          </a:p>
        </p:txBody>
      </p:sp>
      <p:pic>
        <p:nvPicPr>
          <p:cNvPr id="10" name="Google Shape;281;p48">
            <a:extLst>
              <a:ext uri="{FF2B5EF4-FFF2-40B4-BE49-F238E27FC236}">
                <a16:creationId xmlns:a16="http://schemas.microsoft.com/office/drawing/2014/main" id="{DC0B38D9-CE2D-8E45-8ED6-03440CD7C7D9}"/>
              </a:ext>
            </a:extLst>
          </p:cNvPr>
          <p:cNvPicPr preferRelativeResize="0"/>
          <p:nvPr/>
        </p:nvPicPr>
        <p:blipFill>
          <a:blip r:embed="rId3">
            <a:alphaModFix/>
          </a:blip>
          <a:stretch>
            <a:fillRect/>
          </a:stretch>
        </p:blipFill>
        <p:spPr>
          <a:xfrm>
            <a:off x="572265" y="3520769"/>
            <a:ext cx="5654917" cy="942486"/>
          </a:xfrm>
          <a:prstGeom prst="rect">
            <a:avLst/>
          </a:prstGeom>
          <a:noFill/>
          <a:ln>
            <a:noFill/>
          </a:ln>
        </p:spPr>
      </p:pic>
      <p:pic>
        <p:nvPicPr>
          <p:cNvPr id="11" name="Google Shape;282;p48">
            <a:extLst>
              <a:ext uri="{FF2B5EF4-FFF2-40B4-BE49-F238E27FC236}">
                <a16:creationId xmlns:a16="http://schemas.microsoft.com/office/drawing/2014/main" id="{7F1C6B3A-7C94-8446-814F-2086C4D8DC12}"/>
              </a:ext>
            </a:extLst>
          </p:cNvPr>
          <p:cNvPicPr preferRelativeResize="0"/>
          <p:nvPr/>
        </p:nvPicPr>
        <p:blipFill>
          <a:blip r:embed="rId4">
            <a:alphaModFix/>
          </a:blip>
          <a:stretch>
            <a:fillRect/>
          </a:stretch>
        </p:blipFill>
        <p:spPr>
          <a:xfrm>
            <a:off x="6702871" y="3252204"/>
            <a:ext cx="7354488" cy="1333505"/>
          </a:xfrm>
          <a:prstGeom prst="rect">
            <a:avLst/>
          </a:prstGeom>
          <a:noFill/>
          <a:ln>
            <a:noFill/>
          </a:ln>
        </p:spPr>
      </p:pic>
      <p:sp>
        <p:nvSpPr>
          <p:cNvPr id="12" name="TextBox 11">
            <a:extLst>
              <a:ext uri="{FF2B5EF4-FFF2-40B4-BE49-F238E27FC236}">
                <a16:creationId xmlns:a16="http://schemas.microsoft.com/office/drawing/2014/main" id="{B76992A8-8C25-5846-B8CF-4FA0D11604A0}"/>
              </a:ext>
            </a:extLst>
          </p:cNvPr>
          <p:cNvSpPr txBox="1"/>
          <p:nvPr/>
        </p:nvSpPr>
        <p:spPr>
          <a:xfrm>
            <a:off x="4" y="5396744"/>
            <a:ext cx="14630398" cy="1046432"/>
          </a:xfrm>
          <a:prstGeom prst="rect">
            <a:avLst/>
          </a:prstGeom>
          <a:noFill/>
        </p:spPr>
        <p:txBody>
          <a:bodyPr wrap="square" lIns="91431" tIns="45716" rIns="91431" bIns="45716" rtlCol="0">
            <a:spAutoFit/>
          </a:bodyPr>
          <a:lstStyle/>
          <a:p>
            <a:pPr algn="ctr"/>
            <a:r>
              <a:rPr lang="en" sz="3100" dirty="0"/>
              <a:t>Revenue 220% Increase</a:t>
            </a:r>
          </a:p>
          <a:p>
            <a:pPr algn="ctr"/>
            <a:r>
              <a:rPr lang="en" sz="3100" dirty="0"/>
              <a:t>Unsubscribe Rate: No Significant Change</a:t>
            </a:r>
            <a:endParaRPr lang="en-US" sz="3100" dirty="0"/>
          </a:p>
        </p:txBody>
      </p:sp>
      <p:sp>
        <p:nvSpPr>
          <p:cNvPr id="2" name="Rectangle 1">
            <a:extLst>
              <a:ext uri="{FF2B5EF4-FFF2-40B4-BE49-F238E27FC236}">
                <a16:creationId xmlns:a16="http://schemas.microsoft.com/office/drawing/2014/main" id="{3D7EEDD9-C239-1248-AB4B-CDB6B27C4889}"/>
              </a:ext>
            </a:extLst>
          </p:cNvPr>
          <p:cNvSpPr/>
          <p:nvPr/>
        </p:nvSpPr>
        <p:spPr>
          <a:xfrm>
            <a:off x="517817" y="2588450"/>
            <a:ext cx="5709365" cy="2216633"/>
          </a:xfrm>
          <a:prstGeom prst="rect">
            <a:avLst/>
          </a:prstGeom>
          <a:noFill/>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sp>
        <p:nvSpPr>
          <p:cNvPr id="13" name="Rectangle 12">
            <a:extLst>
              <a:ext uri="{FF2B5EF4-FFF2-40B4-BE49-F238E27FC236}">
                <a16:creationId xmlns:a16="http://schemas.microsoft.com/office/drawing/2014/main" id="{1FA99D69-1107-2345-BB35-6687E6AD1936}"/>
              </a:ext>
            </a:extLst>
          </p:cNvPr>
          <p:cNvSpPr/>
          <p:nvPr/>
        </p:nvSpPr>
        <p:spPr>
          <a:xfrm>
            <a:off x="6702867" y="2588450"/>
            <a:ext cx="7300042" cy="2216633"/>
          </a:xfrm>
          <a:prstGeom prst="rect">
            <a:avLst/>
          </a:prstGeom>
          <a:noFill/>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sp>
        <p:nvSpPr>
          <p:cNvPr id="14" name="Google Shape;280;p48">
            <a:extLst>
              <a:ext uri="{FF2B5EF4-FFF2-40B4-BE49-F238E27FC236}">
                <a16:creationId xmlns:a16="http://schemas.microsoft.com/office/drawing/2014/main" id="{CC7D214B-B795-304D-91AA-E78497ED6984}"/>
              </a:ext>
            </a:extLst>
          </p:cNvPr>
          <p:cNvSpPr txBox="1"/>
          <p:nvPr/>
        </p:nvSpPr>
        <p:spPr>
          <a:xfrm>
            <a:off x="6861335" y="2617706"/>
            <a:ext cx="3301182" cy="1115845"/>
          </a:xfrm>
          <a:prstGeom prst="rect">
            <a:avLst/>
          </a:prstGeom>
          <a:noFill/>
          <a:ln>
            <a:noFill/>
          </a:ln>
        </p:spPr>
        <p:txBody>
          <a:bodyPr spcFirstLastPara="1" wrap="square" lIns="91417" tIns="91417" rIns="91417" bIns="91417" anchor="t" anchorCtr="0">
            <a:noAutofit/>
          </a:bodyPr>
          <a:lstStyle/>
          <a:p>
            <a:r>
              <a:rPr lang="en" dirty="0"/>
              <a:t>12/31/18</a:t>
            </a:r>
          </a:p>
          <a:p>
            <a:r>
              <a:rPr lang="en" sz="1600" dirty="0"/>
              <a:t>Five Emails</a:t>
            </a:r>
            <a:endParaRPr sz="1600" dirty="0"/>
          </a:p>
        </p:txBody>
      </p:sp>
    </p:spTree>
    <p:extLst>
      <p:ext uri="{BB962C8B-B14F-4D97-AF65-F5344CB8AC3E}">
        <p14:creationId xmlns:p14="http://schemas.microsoft.com/office/powerpoint/2010/main" val="3970854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A9F3CBD-59E8-7D48-A38B-C02C59BD03F0}"/>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25. Use a Match at Year-End</a:t>
            </a:r>
            <a:endParaRPr lang="en-US" sz="4000" b="1" dirty="0">
              <a:latin typeface="Franklin Gothic Demi Cond" panose="020B0603020102020204" pitchFamily="34" charset="0"/>
            </a:endParaRPr>
          </a:p>
        </p:txBody>
      </p:sp>
      <p:pic>
        <p:nvPicPr>
          <p:cNvPr id="9" name="Google Shape;267;p46">
            <a:extLst>
              <a:ext uri="{FF2B5EF4-FFF2-40B4-BE49-F238E27FC236}">
                <a16:creationId xmlns:a16="http://schemas.microsoft.com/office/drawing/2014/main" id="{76A1896D-79FA-694D-84A6-A92B234E5482}"/>
              </a:ext>
            </a:extLst>
          </p:cNvPr>
          <p:cNvPicPr preferRelativeResize="0"/>
          <p:nvPr/>
        </p:nvPicPr>
        <p:blipFill>
          <a:blip r:embed="rId3">
            <a:alphaModFix/>
          </a:blip>
          <a:stretch>
            <a:fillRect/>
          </a:stretch>
        </p:blipFill>
        <p:spPr>
          <a:xfrm>
            <a:off x="711283" y="1784663"/>
            <a:ext cx="7967614" cy="5288724"/>
          </a:xfrm>
          <a:prstGeom prst="rect">
            <a:avLst/>
          </a:prstGeom>
          <a:noFill/>
          <a:ln>
            <a:noFill/>
          </a:ln>
        </p:spPr>
      </p:pic>
      <p:sp>
        <p:nvSpPr>
          <p:cNvPr id="2" name="Rectangle 1">
            <a:extLst>
              <a:ext uri="{FF2B5EF4-FFF2-40B4-BE49-F238E27FC236}">
                <a16:creationId xmlns:a16="http://schemas.microsoft.com/office/drawing/2014/main" id="{71C11C96-3560-8740-962A-D22F55B449C6}"/>
              </a:ext>
            </a:extLst>
          </p:cNvPr>
          <p:cNvSpPr/>
          <p:nvPr/>
        </p:nvSpPr>
        <p:spPr>
          <a:xfrm>
            <a:off x="8191787" y="1775016"/>
            <a:ext cx="898589"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pic>
        <p:nvPicPr>
          <p:cNvPr id="10" name="Google Shape;268;p46">
            <a:extLst>
              <a:ext uri="{FF2B5EF4-FFF2-40B4-BE49-F238E27FC236}">
                <a16:creationId xmlns:a16="http://schemas.microsoft.com/office/drawing/2014/main" id="{89356FCA-BE97-1F4B-A690-B4743D25CF7F}"/>
              </a:ext>
            </a:extLst>
          </p:cNvPr>
          <p:cNvPicPr preferRelativeResize="0"/>
          <p:nvPr/>
        </p:nvPicPr>
        <p:blipFill rotWithShape="1">
          <a:blip r:embed="rId4">
            <a:alphaModFix/>
          </a:blip>
          <a:srcRect l="10072" r="4078"/>
          <a:stretch/>
        </p:blipFill>
        <p:spPr>
          <a:xfrm>
            <a:off x="8637543" y="2325241"/>
            <a:ext cx="5289646" cy="3766640"/>
          </a:xfrm>
          <a:prstGeom prst="rect">
            <a:avLst/>
          </a:prstGeom>
          <a:noFill/>
          <a:ln>
            <a:noFill/>
          </a:ln>
        </p:spPr>
      </p:pic>
      <p:sp>
        <p:nvSpPr>
          <p:cNvPr id="13" name="Oval 12">
            <a:extLst>
              <a:ext uri="{FF2B5EF4-FFF2-40B4-BE49-F238E27FC236}">
                <a16:creationId xmlns:a16="http://schemas.microsoft.com/office/drawing/2014/main" id="{78678614-60C6-EB48-B69F-928606736422}"/>
              </a:ext>
            </a:extLst>
          </p:cNvPr>
          <p:cNvSpPr/>
          <p:nvPr/>
        </p:nvSpPr>
        <p:spPr>
          <a:xfrm>
            <a:off x="606022" y="3572472"/>
            <a:ext cx="2080845" cy="502024"/>
          </a:xfrm>
          <a:prstGeom prst="ellipse">
            <a:avLst/>
          </a:prstGeom>
          <a:noFill/>
          <a:ln w="57150">
            <a:solidFill>
              <a:srgbClr val="FF7255"/>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spTree>
    <p:extLst>
      <p:ext uri="{BB962C8B-B14F-4D97-AF65-F5344CB8AC3E}">
        <p14:creationId xmlns:p14="http://schemas.microsoft.com/office/powerpoint/2010/main" val="104045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A9F3CBD-59E8-7D48-A38B-C02C59BD03F0}"/>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26. Use Color Animations to Grab Attention</a:t>
            </a:r>
            <a:endParaRPr lang="en-US" sz="4000" b="1" dirty="0">
              <a:latin typeface="Franklin Gothic Demi Cond" panose="020B0603020102020204" pitchFamily="34" charset="0"/>
            </a:endParaRPr>
          </a:p>
        </p:txBody>
      </p:sp>
      <p:pic>
        <p:nvPicPr>
          <p:cNvPr id="15" name="Picture 14" descr="406f925d-f300-4c64-b17e-c75ac6d26727.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72" y="1605845"/>
            <a:ext cx="8968566" cy="5979046"/>
          </a:xfrm>
          <a:prstGeom prst="rect">
            <a:avLst/>
          </a:prstGeom>
        </p:spPr>
      </p:pic>
      <p:sp>
        <p:nvSpPr>
          <p:cNvPr id="16" name="Rectangle 15"/>
          <p:cNvSpPr/>
          <p:nvPr/>
        </p:nvSpPr>
        <p:spPr>
          <a:xfrm>
            <a:off x="4" y="1406605"/>
            <a:ext cx="2219086" cy="63883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1" tIns="45716" rIns="91431" bIns="45716" spcCol="0" rtlCol="0" anchor="ctr"/>
          <a:lstStyle/>
          <a:p>
            <a:pPr algn="ctr"/>
            <a:endParaRPr lang="en-US"/>
          </a:p>
        </p:txBody>
      </p:sp>
      <p:sp>
        <p:nvSpPr>
          <p:cNvPr id="17" name="Rectangle 16"/>
          <p:cNvSpPr/>
          <p:nvPr/>
        </p:nvSpPr>
        <p:spPr>
          <a:xfrm>
            <a:off x="7542351" y="1406605"/>
            <a:ext cx="2219086" cy="63883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1" tIns="45716" rIns="91431" bIns="45716" spcCol="0" rtlCol="0" anchor="ctr"/>
          <a:lstStyle/>
          <a:p>
            <a:pPr algn="ctr"/>
            <a:endParaRPr lang="en-US"/>
          </a:p>
        </p:txBody>
      </p:sp>
      <p:pic>
        <p:nvPicPr>
          <p:cNvPr id="3" name="Picture 2" descr="MFA_color-gif.jpg"/>
          <p:cNvPicPr>
            <a:picLocks noChangeAspect="1"/>
          </p:cNvPicPr>
          <p:nvPr/>
        </p:nvPicPr>
        <p:blipFill rotWithShape="1">
          <a:blip r:embed="rId4">
            <a:extLst>
              <a:ext uri="{28A0092B-C50C-407E-A947-70E740481C1C}">
                <a14:useLocalDpi xmlns:a14="http://schemas.microsoft.com/office/drawing/2010/main" val="0"/>
              </a:ext>
            </a:extLst>
          </a:blip>
          <a:srcRect b="44878"/>
          <a:stretch/>
        </p:blipFill>
        <p:spPr>
          <a:xfrm>
            <a:off x="9741896" y="1178547"/>
            <a:ext cx="3115270" cy="6928955"/>
          </a:xfrm>
          <a:prstGeom prst="rect">
            <a:avLst/>
          </a:prstGeom>
          <a:ln w="6350" cmpd="sng">
            <a:solidFill>
              <a:schemeClr val="tx1">
                <a:lumMod val="50000"/>
                <a:lumOff val="50000"/>
              </a:schemeClr>
            </a:solidFill>
          </a:ln>
        </p:spPr>
      </p:pic>
    </p:spTree>
    <p:extLst>
      <p:ext uri="{BB962C8B-B14F-4D97-AF65-F5344CB8AC3E}">
        <p14:creationId xmlns:p14="http://schemas.microsoft.com/office/powerpoint/2010/main" val="10988560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3EBFD726-2F38-C749-ABA8-B581C0B13F14}"/>
              </a:ext>
            </a:extLst>
          </p:cNvPr>
          <p:cNvSpPr txBox="1">
            <a:spLocks/>
          </p:cNvSpPr>
          <p:nvPr/>
        </p:nvSpPr>
        <p:spPr>
          <a:xfrm>
            <a:off x="340625" y="180822"/>
            <a:ext cx="13808262"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27. Countdown to the Super Bowl (Go Pats!  I Mean Cats!)</a:t>
            </a:r>
            <a:endParaRPr lang="en-US" sz="4000" b="1" dirty="0">
              <a:latin typeface="Franklin Gothic Demi Cond" panose="020B0603020102020204" pitchFamily="34" charset="0"/>
            </a:endParaRPr>
          </a:p>
        </p:txBody>
      </p:sp>
      <p:pic>
        <p:nvPicPr>
          <p:cNvPr id="7" name="Picture 6">
            <a:extLst>
              <a:ext uri="{FF2B5EF4-FFF2-40B4-BE49-F238E27FC236}">
                <a16:creationId xmlns:a16="http://schemas.microsoft.com/office/drawing/2014/main" id="{72A12BB7-0A1A-A645-BD90-AD8939E3FD03}"/>
              </a:ext>
            </a:extLst>
          </p:cNvPr>
          <p:cNvPicPr>
            <a:picLocks noChangeAspect="1"/>
          </p:cNvPicPr>
          <p:nvPr/>
        </p:nvPicPr>
        <p:blipFill>
          <a:blip r:embed="rId2"/>
          <a:stretch>
            <a:fillRect/>
          </a:stretch>
        </p:blipFill>
        <p:spPr>
          <a:xfrm>
            <a:off x="1443547" y="1189526"/>
            <a:ext cx="1890182" cy="476244"/>
          </a:xfrm>
          <a:prstGeom prst="rect">
            <a:avLst/>
          </a:prstGeom>
        </p:spPr>
      </p:pic>
      <p:pic>
        <p:nvPicPr>
          <p:cNvPr id="9" name="Picture 8">
            <a:extLst>
              <a:ext uri="{FF2B5EF4-FFF2-40B4-BE49-F238E27FC236}">
                <a16:creationId xmlns:a16="http://schemas.microsoft.com/office/drawing/2014/main" id="{D5FA9E60-22CE-D54E-8D02-1178E83A0C13}"/>
              </a:ext>
            </a:extLst>
          </p:cNvPr>
          <p:cNvPicPr>
            <a:picLocks noChangeAspect="1"/>
          </p:cNvPicPr>
          <p:nvPr/>
        </p:nvPicPr>
        <p:blipFill>
          <a:blip r:embed="rId3"/>
          <a:stretch>
            <a:fillRect/>
          </a:stretch>
        </p:blipFill>
        <p:spPr>
          <a:xfrm>
            <a:off x="7009722" y="1713376"/>
            <a:ext cx="4741333" cy="2878667"/>
          </a:xfrm>
          <a:prstGeom prst="rect">
            <a:avLst/>
          </a:prstGeom>
        </p:spPr>
      </p:pic>
      <p:cxnSp>
        <p:nvCxnSpPr>
          <p:cNvPr id="4" name="Straight Connector 3">
            <a:extLst>
              <a:ext uri="{FF2B5EF4-FFF2-40B4-BE49-F238E27FC236}">
                <a16:creationId xmlns:a16="http://schemas.microsoft.com/office/drawing/2014/main" id="{1EB5D99F-144E-A340-9723-176301DB1DD7}"/>
              </a:ext>
            </a:extLst>
          </p:cNvPr>
          <p:cNvCxnSpPr>
            <a:cxnSpLocks/>
          </p:cNvCxnSpPr>
          <p:nvPr/>
        </p:nvCxnSpPr>
        <p:spPr>
          <a:xfrm>
            <a:off x="7366303" y="578224"/>
            <a:ext cx="1017886" cy="0"/>
          </a:xfrm>
          <a:prstGeom prst="line">
            <a:avLst/>
          </a:prstGeom>
          <a:ln w="50800"/>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8AA1AC7C-DDB7-C34D-B03B-143007C3661E}"/>
              </a:ext>
            </a:extLst>
          </p:cNvPr>
          <p:cNvPicPr>
            <a:picLocks noChangeAspect="1"/>
          </p:cNvPicPr>
          <p:nvPr/>
        </p:nvPicPr>
        <p:blipFill>
          <a:blip r:embed="rId2"/>
          <a:stretch>
            <a:fillRect/>
          </a:stretch>
        </p:blipFill>
        <p:spPr>
          <a:xfrm>
            <a:off x="4350989" y="1189525"/>
            <a:ext cx="1890182" cy="476244"/>
          </a:xfrm>
          <a:prstGeom prst="rect">
            <a:avLst/>
          </a:prstGeom>
        </p:spPr>
      </p:pic>
      <p:pic>
        <p:nvPicPr>
          <p:cNvPr id="14" name="Picture 13">
            <a:extLst>
              <a:ext uri="{FF2B5EF4-FFF2-40B4-BE49-F238E27FC236}">
                <a16:creationId xmlns:a16="http://schemas.microsoft.com/office/drawing/2014/main" id="{22A424FE-9A51-B148-962C-CCEA483375D2}"/>
              </a:ext>
            </a:extLst>
          </p:cNvPr>
          <p:cNvPicPr>
            <a:picLocks noChangeAspect="1"/>
          </p:cNvPicPr>
          <p:nvPr/>
        </p:nvPicPr>
        <p:blipFill>
          <a:blip r:embed="rId4"/>
          <a:stretch>
            <a:fillRect/>
          </a:stretch>
        </p:blipFill>
        <p:spPr>
          <a:xfrm>
            <a:off x="1194838" y="1713375"/>
            <a:ext cx="2387600" cy="6121400"/>
          </a:xfrm>
          <a:prstGeom prst="rect">
            <a:avLst/>
          </a:prstGeom>
        </p:spPr>
      </p:pic>
      <p:pic>
        <p:nvPicPr>
          <p:cNvPr id="16" name="Picture 15">
            <a:extLst>
              <a:ext uri="{FF2B5EF4-FFF2-40B4-BE49-F238E27FC236}">
                <a16:creationId xmlns:a16="http://schemas.microsoft.com/office/drawing/2014/main" id="{C81D2764-3776-F946-A603-40C7272BD156}"/>
              </a:ext>
            </a:extLst>
          </p:cNvPr>
          <p:cNvPicPr>
            <a:picLocks noChangeAspect="1"/>
          </p:cNvPicPr>
          <p:nvPr/>
        </p:nvPicPr>
        <p:blipFill>
          <a:blip r:embed="rId5"/>
          <a:stretch>
            <a:fillRect/>
          </a:stretch>
        </p:blipFill>
        <p:spPr>
          <a:xfrm>
            <a:off x="4102278" y="1702888"/>
            <a:ext cx="2387600" cy="6121400"/>
          </a:xfrm>
          <a:prstGeom prst="rect">
            <a:avLst/>
          </a:prstGeom>
        </p:spPr>
      </p:pic>
    </p:spTree>
    <p:extLst>
      <p:ext uri="{BB962C8B-B14F-4D97-AF65-F5344CB8AC3E}">
        <p14:creationId xmlns:p14="http://schemas.microsoft.com/office/powerpoint/2010/main" val="2646716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287B1A1-9C54-2449-A6E5-E7A76D28E18E}"/>
              </a:ext>
            </a:extLst>
          </p:cNvPr>
          <p:cNvSpPr txBox="1">
            <a:spLocks/>
          </p:cNvSpPr>
          <p:nvPr/>
        </p:nvSpPr>
        <p:spPr>
          <a:xfrm>
            <a:off x="340624" y="180822"/>
            <a:ext cx="14084231"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28. Engage Donors by Inviting Them to Play a Game</a:t>
            </a:r>
            <a:endParaRPr lang="en-US" sz="4000" b="1" dirty="0">
              <a:latin typeface="Franklin Gothic Demi Cond" panose="020B0603020102020204" pitchFamily="34" charset="0"/>
            </a:endParaRPr>
          </a:p>
        </p:txBody>
      </p:sp>
      <p:pic>
        <p:nvPicPr>
          <p:cNvPr id="7" name="Picture 6">
            <a:extLst>
              <a:ext uri="{FF2B5EF4-FFF2-40B4-BE49-F238E27FC236}">
                <a16:creationId xmlns:a16="http://schemas.microsoft.com/office/drawing/2014/main" id="{1747194C-51EE-DA45-B239-FB71D96A2457}"/>
              </a:ext>
            </a:extLst>
          </p:cNvPr>
          <p:cNvPicPr>
            <a:picLocks noChangeAspect="1"/>
          </p:cNvPicPr>
          <p:nvPr/>
        </p:nvPicPr>
        <p:blipFill>
          <a:blip r:embed="rId3"/>
          <a:stretch>
            <a:fillRect/>
          </a:stretch>
        </p:blipFill>
        <p:spPr>
          <a:xfrm>
            <a:off x="509287" y="1714781"/>
            <a:ext cx="4200454" cy="5858158"/>
          </a:xfrm>
          <a:prstGeom prst="rect">
            <a:avLst/>
          </a:prstGeom>
          <a:ln>
            <a:solidFill>
              <a:schemeClr val="tx1">
                <a:lumMod val="50000"/>
                <a:lumOff val="50000"/>
              </a:schemeClr>
            </a:solidFill>
          </a:ln>
        </p:spPr>
      </p:pic>
      <p:pic>
        <p:nvPicPr>
          <p:cNvPr id="9" name="Picture 8">
            <a:extLst>
              <a:ext uri="{FF2B5EF4-FFF2-40B4-BE49-F238E27FC236}">
                <a16:creationId xmlns:a16="http://schemas.microsoft.com/office/drawing/2014/main" id="{E86EFE53-03EF-4942-B741-519F5B4BE5F6}"/>
              </a:ext>
            </a:extLst>
          </p:cNvPr>
          <p:cNvPicPr>
            <a:picLocks noChangeAspect="1"/>
          </p:cNvPicPr>
          <p:nvPr/>
        </p:nvPicPr>
        <p:blipFill>
          <a:blip r:embed="rId4"/>
          <a:stretch>
            <a:fillRect/>
          </a:stretch>
        </p:blipFill>
        <p:spPr>
          <a:xfrm>
            <a:off x="3554469" y="4454079"/>
            <a:ext cx="4036778" cy="2868070"/>
          </a:xfrm>
          <a:prstGeom prst="rect">
            <a:avLst/>
          </a:prstGeom>
        </p:spPr>
      </p:pic>
      <p:pic>
        <p:nvPicPr>
          <p:cNvPr id="8" name="Picture 7">
            <a:extLst>
              <a:ext uri="{FF2B5EF4-FFF2-40B4-BE49-F238E27FC236}">
                <a16:creationId xmlns:a16="http://schemas.microsoft.com/office/drawing/2014/main" id="{479A5725-6BAC-F04F-B722-9613D4E3F857}"/>
              </a:ext>
            </a:extLst>
          </p:cNvPr>
          <p:cNvPicPr>
            <a:picLocks noChangeAspect="1"/>
          </p:cNvPicPr>
          <p:nvPr/>
        </p:nvPicPr>
        <p:blipFill>
          <a:blip r:embed="rId5"/>
          <a:stretch>
            <a:fillRect/>
          </a:stretch>
        </p:blipFill>
        <p:spPr>
          <a:xfrm>
            <a:off x="8041717" y="1714784"/>
            <a:ext cx="5950330" cy="3579731"/>
          </a:xfrm>
          <a:prstGeom prst="rect">
            <a:avLst/>
          </a:prstGeom>
        </p:spPr>
      </p:pic>
      <p:pic>
        <p:nvPicPr>
          <p:cNvPr id="10" name="Picture 9">
            <a:extLst>
              <a:ext uri="{FF2B5EF4-FFF2-40B4-BE49-F238E27FC236}">
                <a16:creationId xmlns:a16="http://schemas.microsoft.com/office/drawing/2014/main" id="{343A1773-C1BA-E240-BD7F-1BE832AA1178}"/>
              </a:ext>
            </a:extLst>
          </p:cNvPr>
          <p:cNvPicPr>
            <a:picLocks noChangeAspect="1"/>
          </p:cNvPicPr>
          <p:nvPr/>
        </p:nvPicPr>
        <p:blipFill>
          <a:blip r:embed="rId6"/>
          <a:stretch>
            <a:fillRect/>
          </a:stretch>
        </p:blipFill>
        <p:spPr>
          <a:xfrm>
            <a:off x="6221110" y="2100496"/>
            <a:ext cx="2188187" cy="2003156"/>
          </a:xfrm>
          <a:prstGeom prst="rect">
            <a:avLst/>
          </a:prstGeom>
        </p:spPr>
      </p:pic>
    </p:spTree>
    <p:extLst>
      <p:ext uri="{BB962C8B-B14F-4D97-AF65-F5344CB8AC3E}">
        <p14:creationId xmlns:p14="http://schemas.microsoft.com/office/powerpoint/2010/main" val="1519587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40E194EB-3069-A34E-9F41-FA1538DA84F8}"/>
              </a:ext>
            </a:extLst>
          </p:cNvPr>
          <p:cNvSpPr txBox="1">
            <a:spLocks/>
          </p:cNvSpPr>
          <p:nvPr/>
        </p:nvSpPr>
        <p:spPr>
          <a:xfrm>
            <a:off x="340622" y="162690"/>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2. Establish a Rapid-Response Protocol</a:t>
            </a:r>
            <a:endParaRPr lang="en-US" sz="4000" b="1" dirty="0">
              <a:latin typeface="Franklin Gothic Demi Cond" panose="020B0603020102020204" pitchFamily="34" charset="0"/>
            </a:endParaRPr>
          </a:p>
        </p:txBody>
      </p:sp>
      <p:sp>
        <p:nvSpPr>
          <p:cNvPr id="10" name="Content Placeholder 4">
            <a:extLst>
              <a:ext uri="{FF2B5EF4-FFF2-40B4-BE49-F238E27FC236}">
                <a16:creationId xmlns:a16="http://schemas.microsoft.com/office/drawing/2014/main" id="{C0B0FE35-4AEF-2C49-8695-5B9CFE31CCB9}"/>
              </a:ext>
            </a:extLst>
          </p:cNvPr>
          <p:cNvSpPr txBox="1">
            <a:spLocks/>
          </p:cNvSpPr>
          <p:nvPr/>
        </p:nvSpPr>
        <p:spPr>
          <a:xfrm>
            <a:off x="1369324" y="5977401"/>
            <a:ext cx="6216334" cy="1657222"/>
          </a:xfrm>
          <a:prstGeom prst="rect">
            <a:avLst/>
          </a:prstGeom>
        </p:spPr>
        <p:txBody>
          <a:bodyPr lIns="91431" tIns="45716" rIns="91431" bIns="45716"/>
          <a:lstStyle>
            <a:lvl1pPr marL="0" indent="0" algn="l" defTabSz="457200" rtl="0" eaLnBrk="1" latinLnBrk="0" hangingPunct="1">
              <a:lnSpc>
                <a:spcPct val="100000"/>
              </a:lnSpc>
              <a:spcBef>
                <a:spcPts val="0"/>
              </a:spcBef>
              <a:spcAft>
                <a:spcPts val="1800"/>
              </a:spcAft>
              <a:buClr>
                <a:srgbClr val="5BBEF1"/>
              </a:buClr>
              <a:buFont typeface="Wingdings" charset="2"/>
              <a:buNone/>
              <a:defRPr sz="3000" kern="1200" baseline="0">
                <a:solidFill>
                  <a:schemeClr val="bg1"/>
                </a:solidFill>
                <a:latin typeface="Franklin Gothic Medium Cond" charset="0"/>
                <a:ea typeface="Franklin Gothic Medium Cond" charset="0"/>
                <a:cs typeface="Franklin Gothic Medium Cond" charset="0"/>
              </a:defRPr>
            </a:lvl1pPr>
            <a:lvl2pPr marL="0" indent="0" algn="l" defTabSz="457200" rtl="0" eaLnBrk="1" latinLnBrk="0" hangingPunct="1">
              <a:lnSpc>
                <a:spcPct val="100000"/>
              </a:lnSpc>
              <a:spcBef>
                <a:spcPts val="0"/>
              </a:spcBef>
              <a:spcAft>
                <a:spcPts val="1800"/>
              </a:spcAft>
              <a:buClr>
                <a:srgbClr val="D71F28"/>
              </a:buClr>
              <a:buFont typeface="Wingdings" charset="2"/>
              <a:buNone/>
              <a:defRPr sz="2400" b="0" i="1" kern="1200">
                <a:solidFill>
                  <a:schemeClr val="bg1">
                    <a:lumMod val="75000"/>
                  </a:schemeClr>
                </a:solidFill>
                <a:latin typeface="Franklin Gothic Medium Cond" charset="0"/>
                <a:ea typeface="Franklin Gothic Medium Cond" charset="0"/>
                <a:cs typeface="Franklin Gothic Medium Cond" charset="0"/>
              </a:defRPr>
            </a:lvl2pPr>
            <a:lvl3pPr marL="0" indent="0" algn="l" defTabSz="457200" rtl="0" eaLnBrk="1" latinLnBrk="0" hangingPunct="1">
              <a:lnSpc>
                <a:spcPct val="100000"/>
              </a:lnSpc>
              <a:spcBef>
                <a:spcPts val="0"/>
              </a:spcBef>
              <a:spcAft>
                <a:spcPts val="1800"/>
              </a:spcAft>
              <a:buClr>
                <a:srgbClr val="A1CB2A"/>
              </a:buClr>
              <a:buFont typeface="Wingdings" charset="2"/>
              <a:buNone/>
              <a:defRPr sz="1800" b="0" i="0" kern="1200">
                <a:solidFill>
                  <a:schemeClr val="bg1">
                    <a:lumMod val="75000"/>
                  </a:schemeClr>
                </a:solidFill>
                <a:latin typeface="Franklin Gothic Medium Cond" charset="0"/>
                <a:ea typeface="Franklin Gothic Medium Cond" charset="0"/>
                <a:cs typeface="Franklin Gothic Medium Cond" charset="0"/>
              </a:defRPr>
            </a:lvl3pPr>
            <a:lvl4pPr marL="0" indent="0" algn="l" defTabSz="457200" rtl="0" eaLnBrk="1" latinLnBrk="0" hangingPunct="1">
              <a:lnSpc>
                <a:spcPct val="100000"/>
              </a:lnSpc>
              <a:spcBef>
                <a:spcPts val="0"/>
              </a:spcBef>
              <a:spcAft>
                <a:spcPts val="1800"/>
              </a:spcAft>
              <a:buFont typeface="Arial"/>
              <a:buNone/>
              <a:defRPr sz="1400" b="0" i="1" kern="1200">
                <a:solidFill>
                  <a:schemeClr val="bg1">
                    <a:lumMod val="75000"/>
                  </a:schemeClr>
                </a:solidFill>
                <a:latin typeface="Franklin Gothic Medium Cond" charset="0"/>
                <a:ea typeface="Franklin Gothic Medium Cond" charset="0"/>
                <a:cs typeface="Franklin Gothic Medium Cond" charset="0"/>
              </a:defRPr>
            </a:lvl4pPr>
            <a:lvl5pPr marL="0" indent="0" algn="l" defTabSz="457200" rtl="0" eaLnBrk="1" latinLnBrk="0" hangingPunct="1">
              <a:lnSpc>
                <a:spcPct val="100000"/>
              </a:lnSpc>
              <a:spcBef>
                <a:spcPts val="0"/>
              </a:spcBef>
              <a:spcAft>
                <a:spcPts val="1800"/>
              </a:spcAft>
              <a:buFont typeface="Arial"/>
              <a:buNone/>
              <a:defRPr sz="1100" b="0" i="0" kern="1200">
                <a:solidFill>
                  <a:schemeClr val="bg1">
                    <a:lumMod val="75000"/>
                  </a:schemeClr>
                </a:solidFill>
                <a:latin typeface="Franklin Gothic Medium Cond" charset="0"/>
                <a:ea typeface="Franklin Gothic Medium Cond" charset="0"/>
                <a:cs typeface="Franklin Gothic Medium Co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rgbClr val="445256"/>
              </a:solidFill>
            </a:endParaRPr>
          </a:p>
        </p:txBody>
      </p:sp>
      <p:pic>
        <p:nvPicPr>
          <p:cNvPr id="11" name="Google Shape;190;p35">
            <a:extLst>
              <a:ext uri="{FF2B5EF4-FFF2-40B4-BE49-F238E27FC236}">
                <a16:creationId xmlns:a16="http://schemas.microsoft.com/office/drawing/2014/main" id="{233E4805-3C11-C642-9AB7-E42C317F033E}"/>
              </a:ext>
            </a:extLst>
          </p:cNvPr>
          <p:cNvPicPr preferRelativeResize="0"/>
          <p:nvPr/>
        </p:nvPicPr>
        <p:blipFill>
          <a:blip r:embed="rId3">
            <a:alphaModFix/>
          </a:blip>
          <a:stretch>
            <a:fillRect/>
          </a:stretch>
        </p:blipFill>
        <p:spPr>
          <a:xfrm>
            <a:off x="340622" y="1521701"/>
            <a:ext cx="1028701" cy="1038226"/>
          </a:xfrm>
          <a:prstGeom prst="rect">
            <a:avLst/>
          </a:prstGeom>
          <a:noFill/>
          <a:ln>
            <a:noFill/>
          </a:ln>
        </p:spPr>
      </p:pic>
      <p:sp>
        <p:nvSpPr>
          <p:cNvPr id="13" name="Content Placeholder 4">
            <a:extLst>
              <a:ext uri="{FF2B5EF4-FFF2-40B4-BE49-F238E27FC236}">
                <a16:creationId xmlns:a16="http://schemas.microsoft.com/office/drawing/2014/main" id="{9BBE2581-0092-2D40-B2E5-92C49BBBDE2A}"/>
              </a:ext>
            </a:extLst>
          </p:cNvPr>
          <p:cNvSpPr txBox="1">
            <a:spLocks/>
          </p:cNvSpPr>
          <p:nvPr/>
        </p:nvSpPr>
        <p:spPr>
          <a:xfrm>
            <a:off x="1375512" y="1505519"/>
            <a:ext cx="5939690" cy="1127450"/>
          </a:xfrm>
          <a:prstGeom prst="rect">
            <a:avLst/>
          </a:prstGeom>
        </p:spPr>
        <p:txBody>
          <a:bodyPr lIns="91431" tIns="45716" rIns="91431" bIns="45716"/>
          <a:lstStyle>
            <a:lvl1pPr marL="0" indent="0" algn="l" defTabSz="457200" rtl="0" eaLnBrk="1" latinLnBrk="0" hangingPunct="1">
              <a:lnSpc>
                <a:spcPct val="100000"/>
              </a:lnSpc>
              <a:spcBef>
                <a:spcPts val="0"/>
              </a:spcBef>
              <a:spcAft>
                <a:spcPts val="1800"/>
              </a:spcAft>
              <a:buClr>
                <a:srgbClr val="5BBEF1"/>
              </a:buClr>
              <a:buFont typeface="Wingdings" charset="2"/>
              <a:buNone/>
              <a:defRPr sz="3000" kern="1200" baseline="0">
                <a:solidFill>
                  <a:schemeClr val="bg1"/>
                </a:solidFill>
                <a:latin typeface="Franklin Gothic Medium Cond" charset="0"/>
                <a:ea typeface="Franklin Gothic Medium Cond" charset="0"/>
                <a:cs typeface="Franklin Gothic Medium Cond" charset="0"/>
              </a:defRPr>
            </a:lvl1pPr>
            <a:lvl2pPr marL="0" indent="0" algn="l" defTabSz="457200" rtl="0" eaLnBrk="1" latinLnBrk="0" hangingPunct="1">
              <a:lnSpc>
                <a:spcPct val="100000"/>
              </a:lnSpc>
              <a:spcBef>
                <a:spcPts val="0"/>
              </a:spcBef>
              <a:spcAft>
                <a:spcPts val="1800"/>
              </a:spcAft>
              <a:buClr>
                <a:srgbClr val="D71F28"/>
              </a:buClr>
              <a:buFont typeface="Wingdings" charset="2"/>
              <a:buNone/>
              <a:defRPr sz="2400" b="0" i="1" kern="1200">
                <a:solidFill>
                  <a:schemeClr val="bg1">
                    <a:lumMod val="75000"/>
                  </a:schemeClr>
                </a:solidFill>
                <a:latin typeface="Franklin Gothic Medium Cond" charset="0"/>
                <a:ea typeface="Franklin Gothic Medium Cond" charset="0"/>
                <a:cs typeface="Franklin Gothic Medium Cond" charset="0"/>
              </a:defRPr>
            </a:lvl2pPr>
            <a:lvl3pPr marL="0" indent="0" algn="l" defTabSz="457200" rtl="0" eaLnBrk="1" latinLnBrk="0" hangingPunct="1">
              <a:lnSpc>
                <a:spcPct val="100000"/>
              </a:lnSpc>
              <a:spcBef>
                <a:spcPts val="0"/>
              </a:spcBef>
              <a:spcAft>
                <a:spcPts val="1800"/>
              </a:spcAft>
              <a:buClr>
                <a:srgbClr val="A1CB2A"/>
              </a:buClr>
              <a:buFont typeface="Wingdings" charset="2"/>
              <a:buNone/>
              <a:defRPr sz="1800" b="0" i="0" kern="1200">
                <a:solidFill>
                  <a:schemeClr val="bg1">
                    <a:lumMod val="75000"/>
                  </a:schemeClr>
                </a:solidFill>
                <a:latin typeface="Franklin Gothic Medium Cond" charset="0"/>
                <a:ea typeface="Franklin Gothic Medium Cond" charset="0"/>
                <a:cs typeface="Franklin Gothic Medium Cond" charset="0"/>
              </a:defRPr>
            </a:lvl3pPr>
            <a:lvl4pPr marL="0" indent="0" algn="l" defTabSz="457200" rtl="0" eaLnBrk="1" latinLnBrk="0" hangingPunct="1">
              <a:lnSpc>
                <a:spcPct val="100000"/>
              </a:lnSpc>
              <a:spcBef>
                <a:spcPts val="0"/>
              </a:spcBef>
              <a:spcAft>
                <a:spcPts val="1800"/>
              </a:spcAft>
              <a:buFont typeface="Arial"/>
              <a:buNone/>
              <a:defRPr sz="1400" b="0" i="1" kern="1200">
                <a:solidFill>
                  <a:schemeClr val="bg1">
                    <a:lumMod val="75000"/>
                  </a:schemeClr>
                </a:solidFill>
                <a:latin typeface="Franklin Gothic Medium Cond" charset="0"/>
                <a:ea typeface="Franklin Gothic Medium Cond" charset="0"/>
                <a:cs typeface="Franklin Gothic Medium Cond" charset="0"/>
              </a:defRPr>
            </a:lvl4pPr>
            <a:lvl5pPr marL="0" indent="0" algn="l" defTabSz="457200" rtl="0" eaLnBrk="1" latinLnBrk="0" hangingPunct="1">
              <a:lnSpc>
                <a:spcPct val="100000"/>
              </a:lnSpc>
              <a:spcBef>
                <a:spcPts val="0"/>
              </a:spcBef>
              <a:spcAft>
                <a:spcPts val="1800"/>
              </a:spcAft>
              <a:buFont typeface="Arial"/>
              <a:buNone/>
              <a:defRPr sz="1100" b="0" i="0" kern="1200">
                <a:solidFill>
                  <a:schemeClr val="bg1">
                    <a:lumMod val="75000"/>
                  </a:schemeClr>
                </a:solidFill>
                <a:latin typeface="Franklin Gothic Medium Cond" charset="0"/>
                <a:ea typeface="Franklin Gothic Medium Cond" charset="0"/>
                <a:cs typeface="Franklin Gothic Medium Co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rgbClr val="445256"/>
              </a:solidFill>
            </a:endParaRPr>
          </a:p>
        </p:txBody>
      </p:sp>
      <p:pic>
        <p:nvPicPr>
          <p:cNvPr id="6" name="Picture 5">
            <a:extLst>
              <a:ext uri="{FF2B5EF4-FFF2-40B4-BE49-F238E27FC236}">
                <a16:creationId xmlns:a16="http://schemas.microsoft.com/office/drawing/2014/main" id="{C24F5373-3A05-4F41-ADE5-C57EFF3411C4}"/>
              </a:ext>
            </a:extLst>
          </p:cNvPr>
          <p:cNvPicPr>
            <a:picLocks noChangeAspect="1"/>
          </p:cNvPicPr>
          <p:nvPr/>
        </p:nvPicPr>
        <p:blipFill>
          <a:blip r:embed="rId4"/>
          <a:stretch>
            <a:fillRect/>
          </a:stretch>
        </p:blipFill>
        <p:spPr>
          <a:xfrm>
            <a:off x="2753417" y="1691023"/>
            <a:ext cx="9123565" cy="5822577"/>
          </a:xfrm>
          <a:prstGeom prst="rect">
            <a:avLst/>
          </a:prstGeom>
        </p:spPr>
      </p:pic>
    </p:spTree>
    <p:extLst>
      <p:ext uri="{BB962C8B-B14F-4D97-AF65-F5344CB8AC3E}">
        <p14:creationId xmlns:p14="http://schemas.microsoft.com/office/powerpoint/2010/main" val="2952123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16A89D1-7D2E-B04A-9813-DC292E5E3ACE}"/>
              </a:ext>
            </a:extLst>
          </p:cNvPr>
          <p:cNvSpPr txBox="1">
            <a:spLocks/>
          </p:cNvSpPr>
          <p:nvPr/>
        </p:nvSpPr>
        <p:spPr>
          <a:xfrm>
            <a:off x="340625" y="180822"/>
            <a:ext cx="1414414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29. Ask Donors to Auto-Renew Their Gift on Your Landing Page</a:t>
            </a:r>
            <a:endParaRPr lang="en-US" sz="4000" b="1" dirty="0">
              <a:latin typeface="Franklin Gothic Demi Cond" panose="020B0603020102020204" pitchFamily="34" charset="0"/>
            </a:endParaRPr>
          </a:p>
        </p:txBody>
      </p:sp>
      <p:pic>
        <p:nvPicPr>
          <p:cNvPr id="11" name="Picture 10">
            <a:extLst>
              <a:ext uri="{FF2B5EF4-FFF2-40B4-BE49-F238E27FC236}">
                <a16:creationId xmlns:a16="http://schemas.microsoft.com/office/drawing/2014/main" id="{E50BECAC-80B9-E740-A20D-E6CD540E9AC3}"/>
              </a:ext>
            </a:extLst>
          </p:cNvPr>
          <p:cNvPicPr>
            <a:picLocks noChangeAspect="1"/>
          </p:cNvPicPr>
          <p:nvPr/>
        </p:nvPicPr>
        <p:blipFill rotWithShape="1">
          <a:blip r:embed="rId3"/>
          <a:srcRect r="2353"/>
          <a:stretch/>
        </p:blipFill>
        <p:spPr>
          <a:xfrm>
            <a:off x="2836490" y="1831325"/>
            <a:ext cx="7544642" cy="5214082"/>
          </a:xfrm>
          <a:prstGeom prst="rect">
            <a:avLst/>
          </a:prstGeom>
          <a:ln>
            <a:solidFill>
              <a:schemeClr val="accent6"/>
            </a:solidFill>
          </a:ln>
        </p:spPr>
      </p:pic>
      <p:sp>
        <p:nvSpPr>
          <p:cNvPr id="12" name="Oval 11">
            <a:extLst>
              <a:ext uri="{FF2B5EF4-FFF2-40B4-BE49-F238E27FC236}">
                <a16:creationId xmlns:a16="http://schemas.microsoft.com/office/drawing/2014/main" id="{959713CB-59A2-E743-9AB0-E8E9E309D244}"/>
              </a:ext>
            </a:extLst>
          </p:cNvPr>
          <p:cNvSpPr/>
          <p:nvPr/>
        </p:nvSpPr>
        <p:spPr>
          <a:xfrm>
            <a:off x="4587766" y="4589929"/>
            <a:ext cx="4042091" cy="568565"/>
          </a:xfrm>
          <a:prstGeom prst="ellipse">
            <a:avLst/>
          </a:prstGeom>
          <a:noFill/>
          <a:ln w="57150">
            <a:solidFill>
              <a:srgbClr val="FF8C78"/>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dirty="0">
              <a:solidFill>
                <a:schemeClr val="accent1"/>
              </a:solidFill>
            </a:endParaRPr>
          </a:p>
        </p:txBody>
      </p:sp>
    </p:spTree>
    <p:extLst>
      <p:ext uri="{BB962C8B-B14F-4D97-AF65-F5344CB8AC3E}">
        <p14:creationId xmlns:p14="http://schemas.microsoft.com/office/powerpoint/2010/main" val="20701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A26081C-7767-C843-A9DD-CD455BA7D92D}"/>
              </a:ext>
            </a:extLst>
          </p:cNvPr>
          <p:cNvSpPr txBox="1">
            <a:spLocks/>
          </p:cNvSpPr>
          <p:nvPr/>
        </p:nvSpPr>
        <p:spPr>
          <a:xfrm>
            <a:off x="340622" y="180822"/>
            <a:ext cx="12909213"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30. Partner with For-Profit Companies to Increase Your Donor Pool</a:t>
            </a:r>
            <a:endParaRPr lang="en-US" sz="4000" b="1" dirty="0">
              <a:latin typeface="Franklin Gothic Demi Cond" panose="020B0603020102020204" pitchFamily="34" charset="0"/>
            </a:endParaRPr>
          </a:p>
        </p:txBody>
      </p:sp>
      <p:pic>
        <p:nvPicPr>
          <p:cNvPr id="17" name="Picture 16">
            <a:extLst>
              <a:ext uri="{FF2B5EF4-FFF2-40B4-BE49-F238E27FC236}">
                <a16:creationId xmlns:a16="http://schemas.microsoft.com/office/drawing/2014/main" id="{17A86BAB-6259-EA48-BF74-5CEDDBE6FBB5}"/>
              </a:ext>
            </a:extLst>
          </p:cNvPr>
          <p:cNvPicPr>
            <a:picLocks noChangeAspect="1"/>
          </p:cNvPicPr>
          <p:nvPr/>
        </p:nvPicPr>
        <p:blipFill rotWithShape="1">
          <a:blip r:embed="rId2"/>
          <a:srcRect b="3993"/>
          <a:stretch/>
        </p:blipFill>
        <p:spPr>
          <a:xfrm>
            <a:off x="2137837" y="1449329"/>
            <a:ext cx="4154002" cy="6261160"/>
          </a:xfrm>
          <a:prstGeom prst="rect">
            <a:avLst/>
          </a:prstGeom>
          <a:ln>
            <a:solidFill>
              <a:schemeClr val="tx1">
                <a:lumMod val="50000"/>
                <a:lumOff val="50000"/>
              </a:schemeClr>
            </a:solidFill>
          </a:ln>
        </p:spPr>
      </p:pic>
      <p:pic>
        <p:nvPicPr>
          <p:cNvPr id="18" name="Picture 17">
            <a:extLst>
              <a:ext uri="{FF2B5EF4-FFF2-40B4-BE49-F238E27FC236}">
                <a16:creationId xmlns:a16="http://schemas.microsoft.com/office/drawing/2014/main" id="{BDA15E2D-C4FF-3F43-BCF2-419262FB6C3B}"/>
              </a:ext>
            </a:extLst>
          </p:cNvPr>
          <p:cNvPicPr>
            <a:picLocks noChangeAspect="1"/>
          </p:cNvPicPr>
          <p:nvPr/>
        </p:nvPicPr>
        <p:blipFill rotWithShape="1">
          <a:blip r:embed="rId2"/>
          <a:srcRect t="35508" b="36658"/>
          <a:stretch/>
        </p:blipFill>
        <p:spPr>
          <a:xfrm>
            <a:off x="6052271" y="3257168"/>
            <a:ext cx="6906782" cy="3018128"/>
          </a:xfrm>
          <a:prstGeom prst="rect">
            <a:avLst/>
          </a:prstGeom>
          <a:ln w="9525">
            <a:solidFill>
              <a:schemeClr val="tx1">
                <a:lumMod val="50000"/>
                <a:lumOff val="50000"/>
              </a:schemeClr>
            </a:solidFill>
          </a:ln>
        </p:spPr>
      </p:pic>
    </p:spTree>
    <p:extLst>
      <p:ext uri="{BB962C8B-B14F-4D97-AF65-F5344CB8AC3E}">
        <p14:creationId xmlns:p14="http://schemas.microsoft.com/office/powerpoint/2010/main" val="2248598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B79F019-3A5E-D14F-84E7-A06BF16C64FC}"/>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31. Let Donors Know Their Opinions Matter!</a:t>
            </a:r>
            <a:endParaRPr lang="en-US" sz="4000" b="1" dirty="0">
              <a:latin typeface="Franklin Gothic Demi Cond" panose="020B0603020102020204" pitchFamily="34" charset="0"/>
            </a:endParaRPr>
          </a:p>
        </p:txBody>
      </p:sp>
      <p:pic>
        <p:nvPicPr>
          <p:cNvPr id="9" name="Picture 8">
            <a:extLst>
              <a:ext uri="{FF2B5EF4-FFF2-40B4-BE49-F238E27FC236}">
                <a16:creationId xmlns:a16="http://schemas.microsoft.com/office/drawing/2014/main" id="{2B9AB983-8228-8549-87EB-F7694C111808}"/>
              </a:ext>
            </a:extLst>
          </p:cNvPr>
          <p:cNvPicPr>
            <a:picLocks noChangeAspect="1"/>
          </p:cNvPicPr>
          <p:nvPr/>
        </p:nvPicPr>
        <p:blipFill rotWithShape="1">
          <a:blip r:embed="rId2"/>
          <a:srcRect b="24101"/>
          <a:stretch/>
        </p:blipFill>
        <p:spPr>
          <a:xfrm>
            <a:off x="1912713" y="1262242"/>
            <a:ext cx="4040626" cy="6692011"/>
          </a:xfrm>
          <a:prstGeom prst="rect">
            <a:avLst/>
          </a:prstGeom>
          <a:ln w="6350">
            <a:solidFill>
              <a:schemeClr val="tx1">
                <a:lumMod val="50000"/>
                <a:lumOff val="50000"/>
              </a:schemeClr>
            </a:solidFill>
          </a:ln>
        </p:spPr>
      </p:pic>
      <p:sp>
        <p:nvSpPr>
          <p:cNvPr id="11" name="TextBox 10">
            <a:extLst>
              <a:ext uri="{FF2B5EF4-FFF2-40B4-BE49-F238E27FC236}">
                <a16:creationId xmlns:a16="http://schemas.microsoft.com/office/drawing/2014/main" id="{3DFA2CE2-F88E-2C4C-86C8-33FD65EEABBD}"/>
              </a:ext>
            </a:extLst>
          </p:cNvPr>
          <p:cNvSpPr txBox="1"/>
          <p:nvPr/>
        </p:nvSpPr>
        <p:spPr>
          <a:xfrm>
            <a:off x="6220442" y="3220892"/>
            <a:ext cx="2761557" cy="984877"/>
          </a:xfrm>
          <a:prstGeom prst="rect">
            <a:avLst/>
          </a:prstGeom>
          <a:noFill/>
        </p:spPr>
        <p:txBody>
          <a:bodyPr wrap="square" lIns="91431" tIns="45716" rIns="91431" bIns="45716" rtlCol="0">
            <a:spAutoFit/>
          </a:bodyPr>
          <a:lstStyle/>
          <a:p>
            <a:pPr algn="ctr"/>
            <a:r>
              <a:rPr lang="en-US" sz="2900" b="1" dirty="0">
                <a:solidFill>
                  <a:srgbClr val="FF0000"/>
                </a:solidFill>
                <a:latin typeface="Arial" panose="020B0604020202020204" pitchFamily="34" charset="0"/>
                <a:cs typeface="Arial" panose="020B0604020202020204" pitchFamily="34" charset="0"/>
              </a:rPr>
              <a:t>Vote for your favorite photo!</a:t>
            </a:r>
          </a:p>
        </p:txBody>
      </p:sp>
      <p:pic>
        <p:nvPicPr>
          <p:cNvPr id="2" name="Picture 1" descr="WWF-vote.jpg"/>
          <p:cNvPicPr>
            <a:picLocks noChangeAspect="1"/>
          </p:cNvPicPr>
          <p:nvPr/>
        </p:nvPicPr>
        <p:blipFill rotWithShape="1">
          <a:blip r:embed="rId3">
            <a:extLst>
              <a:ext uri="{28A0092B-C50C-407E-A947-70E740481C1C}">
                <a14:useLocalDpi xmlns:a14="http://schemas.microsoft.com/office/drawing/2010/main" val="0"/>
              </a:ext>
            </a:extLst>
          </a:blip>
          <a:srcRect t="38278" b="22855"/>
          <a:stretch/>
        </p:blipFill>
        <p:spPr>
          <a:xfrm>
            <a:off x="9144112" y="4012749"/>
            <a:ext cx="3550442" cy="3941504"/>
          </a:xfrm>
          <a:prstGeom prst="rect">
            <a:avLst/>
          </a:prstGeom>
        </p:spPr>
      </p:pic>
      <p:pic>
        <p:nvPicPr>
          <p:cNvPr id="10" name="Picture 9" descr="WWF-vote.jpg"/>
          <p:cNvPicPr>
            <a:picLocks noChangeAspect="1"/>
          </p:cNvPicPr>
          <p:nvPr/>
        </p:nvPicPr>
        <p:blipFill rotWithShape="1">
          <a:blip r:embed="rId3">
            <a:extLst>
              <a:ext uri="{28A0092B-C50C-407E-A947-70E740481C1C}">
                <a14:useLocalDpi xmlns:a14="http://schemas.microsoft.com/office/drawing/2010/main" val="0"/>
              </a:ext>
            </a:extLst>
          </a:blip>
          <a:srcRect b="69462"/>
          <a:stretch/>
        </p:blipFill>
        <p:spPr>
          <a:xfrm>
            <a:off x="9157029" y="1273725"/>
            <a:ext cx="3550442" cy="3096947"/>
          </a:xfrm>
          <a:prstGeom prst="rect">
            <a:avLst/>
          </a:prstGeom>
        </p:spPr>
      </p:pic>
      <p:sp>
        <p:nvSpPr>
          <p:cNvPr id="7" name="Oval 6">
            <a:extLst>
              <a:ext uri="{FF2B5EF4-FFF2-40B4-BE49-F238E27FC236}">
                <a16:creationId xmlns:a16="http://schemas.microsoft.com/office/drawing/2014/main" id="{1ED22697-C47F-F540-9BC1-B4E4886673F9}"/>
              </a:ext>
            </a:extLst>
          </p:cNvPr>
          <p:cNvSpPr/>
          <p:nvPr/>
        </p:nvSpPr>
        <p:spPr>
          <a:xfrm>
            <a:off x="9623045" y="3161342"/>
            <a:ext cx="2700256" cy="636709"/>
          </a:xfrm>
          <a:prstGeom prst="ellipse">
            <a:avLst/>
          </a:prstGeom>
          <a:noFill/>
          <a:ln w="57150">
            <a:solidFill>
              <a:srgbClr val="FF8C78"/>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sp>
        <p:nvSpPr>
          <p:cNvPr id="14" name="Oval 13">
            <a:extLst>
              <a:ext uri="{FF2B5EF4-FFF2-40B4-BE49-F238E27FC236}">
                <a16:creationId xmlns:a16="http://schemas.microsoft.com/office/drawing/2014/main" id="{1ED22697-C47F-F540-9BC1-B4E4886673F9}"/>
              </a:ext>
            </a:extLst>
          </p:cNvPr>
          <p:cNvSpPr/>
          <p:nvPr/>
        </p:nvSpPr>
        <p:spPr>
          <a:xfrm>
            <a:off x="2709518" y="3616266"/>
            <a:ext cx="2368709" cy="558532"/>
          </a:xfrm>
          <a:prstGeom prst="ellipse">
            <a:avLst/>
          </a:prstGeom>
          <a:noFill/>
          <a:ln w="57150">
            <a:solidFill>
              <a:srgbClr val="FF8C78"/>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sp>
        <p:nvSpPr>
          <p:cNvPr id="3" name="Rectangle 2"/>
          <p:cNvSpPr/>
          <p:nvPr/>
        </p:nvSpPr>
        <p:spPr>
          <a:xfrm>
            <a:off x="9144112" y="1262241"/>
            <a:ext cx="3550442" cy="6692012"/>
          </a:xfrm>
          <a:prstGeom prst="rect">
            <a:avLst/>
          </a:prstGeom>
          <a:noFill/>
          <a:ln w="635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31" tIns="45716" rIns="91431" bIns="45716" spcCol="0" rtlCol="0" anchor="ctr"/>
          <a:lstStyle/>
          <a:p>
            <a:pPr algn="ctr"/>
            <a:endParaRPr lang="en-US"/>
          </a:p>
        </p:txBody>
      </p:sp>
    </p:spTree>
    <p:extLst>
      <p:ext uri="{BB962C8B-B14F-4D97-AF65-F5344CB8AC3E}">
        <p14:creationId xmlns:p14="http://schemas.microsoft.com/office/powerpoint/2010/main" val="3077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53F9F8B-81DD-7749-AD6A-719DA5F34DC2}"/>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32. Live Polling — Which T-Shirt Do You Like Best?</a:t>
            </a:r>
            <a:endParaRPr lang="en-US" sz="4000" b="1" dirty="0">
              <a:latin typeface="Franklin Gothic Demi Cond" panose="020B0603020102020204" pitchFamily="34" charset="0"/>
            </a:endParaRPr>
          </a:p>
        </p:txBody>
      </p:sp>
      <p:pic>
        <p:nvPicPr>
          <p:cNvPr id="3" name="Google Shape;255;p44">
            <a:extLst>
              <a:ext uri="{FF2B5EF4-FFF2-40B4-BE49-F238E27FC236}">
                <a16:creationId xmlns:a16="http://schemas.microsoft.com/office/drawing/2014/main" id="{87E6A112-31EA-3046-B9F2-93CD978D04AF}"/>
              </a:ext>
            </a:extLst>
          </p:cNvPr>
          <p:cNvPicPr preferRelativeResize="0"/>
          <p:nvPr/>
        </p:nvPicPr>
        <p:blipFill>
          <a:blip r:embed="rId2">
            <a:alphaModFix/>
          </a:blip>
          <a:stretch>
            <a:fillRect/>
          </a:stretch>
        </p:blipFill>
        <p:spPr>
          <a:xfrm>
            <a:off x="1315838" y="1260778"/>
            <a:ext cx="4435845" cy="6710060"/>
          </a:xfrm>
          <a:prstGeom prst="rect">
            <a:avLst/>
          </a:prstGeom>
          <a:noFill/>
          <a:ln>
            <a:noFill/>
          </a:ln>
        </p:spPr>
      </p:pic>
      <p:pic>
        <p:nvPicPr>
          <p:cNvPr id="4" name="Google Shape;256;p44">
            <a:extLst>
              <a:ext uri="{FF2B5EF4-FFF2-40B4-BE49-F238E27FC236}">
                <a16:creationId xmlns:a16="http://schemas.microsoft.com/office/drawing/2014/main" id="{27D429FF-B15D-A143-B129-4B95C5FFA6D1}"/>
              </a:ext>
            </a:extLst>
          </p:cNvPr>
          <p:cNvPicPr preferRelativeResize="0"/>
          <p:nvPr/>
        </p:nvPicPr>
        <p:blipFill>
          <a:blip r:embed="rId3">
            <a:alphaModFix/>
          </a:blip>
          <a:stretch>
            <a:fillRect/>
          </a:stretch>
        </p:blipFill>
        <p:spPr>
          <a:xfrm>
            <a:off x="6086723" y="2107128"/>
            <a:ext cx="7024870" cy="4015344"/>
          </a:xfrm>
          <a:prstGeom prst="rect">
            <a:avLst/>
          </a:prstGeom>
          <a:noFill/>
          <a:ln>
            <a:solidFill>
              <a:schemeClr val="tx1">
                <a:lumMod val="50000"/>
                <a:lumOff val="50000"/>
              </a:schemeClr>
            </a:solidFill>
          </a:ln>
        </p:spPr>
      </p:pic>
    </p:spTree>
    <p:extLst>
      <p:ext uri="{BB962C8B-B14F-4D97-AF65-F5344CB8AC3E}">
        <p14:creationId xmlns:p14="http://schemas.microsoft.com/office/powerpoint/2010/main" val="1810188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51F2B63-7346-0943-831F-4989EB5BAFB1}"/>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33. Invite Donors to Choose Their Membership Card</a:t>
            </a:r>
            <a:endParaRPr lang="en-US" sz="4000" b="1" dirty="0">
              <a:latin typeface="Franklin Gothic Demi Cond" panose="020B0603020102020204" pitchFamily="34" charset="0"/>
            </a:endParaRPr>
          </a:p>
        </p:txBody>
      </p:sp>
      <p:pic>
        <p:nvPicPr>
          <p:cNvPr id="9" name="Picture 8">
            <a:extLst>
              <a:ext uri="{FF2B5EF4-FFF2-40B4-BE49-F238E27FC236}">
                <a16:creationId xmlns:a16="http://schemas.microsoft.com/office/drawing/2014/main" id="{2E1A4AB4-6F7F-2043-8917-9F4565E439BA}"/>
              </a:ext>
            </a:extLst>
          </p:cNvPr>
          <p:cNvPicPr>
            <a:picLocks noChangeAspect="1"/>
          </p:cNvPicPr>
          <p:nvPr/>
        </p:nvPicPr>
        <p:blipFill rotWithShape="1">
          <a:blip r:embed="rId2"/>
          <a:srcRect l="18173" t="3976" r="18446" b="17955"/>
          <a:stretch/>
        </p:blipFill>
        <p:spPr>
          <a:xfrm>
            <a:off x="2365987" y="1303018"/>
            <a:ext cx="3498538" cy="6659882"/>
          </a:xfrm>
          <a:prstGeom prst="rect">
            <a:avLst/>
          </a:prstGeom>
          <a:ln>
            <a:solidFill>
              <a:schemeClr val="tx1">
                <a:lumMod val="50000"/>
                <a:lumOff val="50000"/>
              </a:schemeClr>
            </a:solidFill>
          </a:ln>
        </p:spPr>
      </p:pic>
      <p:pic>
        <p:nvPicPr>
          <p:cNvPr id="10" name="Picture 9">
            <a:extLst>
              <a:ext uri="{FF2B5EF4-FFF2-40B4-BE49-F238E27FC236}">
                <a16:creationId xmlns:a16="http://schemas.microsoft.com/office/drawing/2014/main" id="{F70B1D84-ACA4-394A-A7C5-05D063F170E4}"/>
              </a:ext>
            </a:extLst>
          </p:cNvPr>
          <p:cNvPicPr>
            <a:picLocks noChangeAspect="1"/>
          </p:cNvPicPr>
          <p:nvPr/>
        </p:nvPicPr>
        <p:blipFill rotWithShape="1">
          <a:blip r:embed="rId2"/>
          <a:srcRect l="23086" t="52615" r="22612" b="32476"/>
          <a:stretch/>
        </p:blipFill>
        <p:spPr>
          <a:xfrm>
            <a:off x="5650419" y="3450566"/>
            <a:ext cx="6841395" cy="2902752"/>
          </a:xfrm>
          <a:prstGeom prst="rect">
            <a:avLst/>
          </a:prstGeom>
          <a:ln w="9525">
            <a:solidFill>
              <a:schemeClr val="tx1">
                <a:lumMod val="50000"/>
                <a:lumOff val="50000"/>
              </a:schemeClr>
            </a:solidFill>
          </a:ln>
        </p:spPr>
      </p:pic>
    </p:spTree>
    <p:extLst>
      <p:ext uri="{BB962C8B-B14F-4D97-AF65-F5344CB8AC3E}">
        <p14:creationId xmlns:p14="http://schemas.microsoft.com/office/powerpoint/2010/main" val="1399007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326878A-2186-6A4D-9E2B-4A65251C86FF}"/>
              </a:ext>
            </a:extLst>
          </p:cNvPr>
          <p:cNvSpPr txBox="1">
            <a:spLocks/>
          </p:cNvSpPr>
          <p:nvPr/>
        </p:nvSpPr>
        <p:spPr>
          <a:xfrm>
            <a:off x="340625" y="180822"/>
            <a:ext cx="12366850" cy="725021"/>
          </a:xfrm>
          <a:prstGeom prst="rect">
            <a:avLst/>
          </a:prstGeom>
          <a:effectLst/>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34. Tie-In Appeals with National Holidays — and Share the Love</a:t>
            </a:r>
            <a:endParaRPr lang="en-US" sz="4000" b="1" dirty="0">
              <a:latin typeface="Franklin Gothic Demi Cond" panose="020B0603020102020204" pitchFamily="34" charset="0"/>
            </a:endParaRPr>
          </a:p>
        </p:txBody>
      </p:sp>
      <p:pic>
        <p:nvPicPr>
          <p:cNvPr id="11" name="Picture 10">
            <a:extLst>
              <a:ext uri="{FF2B5EF4-FFF2-40B4-BE49-F238E27FC236}">
                <a16:creationId xmlns:a16="http://schemas.microsoft.com/office/drawing/2014/main" id="{3DB03D22-5433-C84E-9E08-12B100622022}"/>
              </a:ext>
            </a:extLst>
          </p:cNvPr>
          <p:cNvPicPr>
            <a:picLocks noChangeAspect="1"/>
          </p:cNvPicPr>
          <p:nvPr/>
        </p:nvPicPr>
        <p:blipFill rotWithShape="1">
          <a:blip r:embed="rId2"/>
          <a:srcRect l="15979" t="6668" r="15888" b="13246"/>
          <a:stretch/>
        </p:blipFill>
        <p:spPr>
          <a:xfrm>
            <a:off x="2146807" y="1355097"/>
            <a:ext cx="4586288" cy="6590782"/>
          </a:xfrm>
          <a:prstGeom prst="rect">
            <a:avLst/>
          </a:prstGeom>
          <a:ln w="6350">
            <a:solidFill>
              <a:schemeClr val="tx1">
                <a:lumMod val="50000"/>
                <a:lumOff val="50000"/>
              </a:schemeClr>
            </a:solidFill>
          </a:ln>
        </p:spPr>
      </p:pic>
      <p:pic>
        <p:nvPicPr>
          <p:cNvPr id="2" name="Picture 1" descr="MomsRising_holiday_email copy.jpg"/>
          <p:cNvPicPr>
            <a:picLocks noChangeAspect="1"/>
          </p:cNvPicPr>
          <p:nvPr/>
        </p:nvPicPr>
        <p:blipFill rotWithShape="1">
          <a:blip r:embed="rId3">
            <a:extLst>
              <a:ext uri="{28A0092B-C50C-407E-A947-70E740481C1C}">
                <a14:useLocalDpi xmlns:a14="http://schemas.microsoft.com/office/drawing/2010/main" val="0"/>
              </a:ext>
            </a:extLst>
          </a:blip>
          <a:srcRect t="2103" r="45057" b="86264"/>
          <a:stretch/>
        </p:blipFill>
        <p:spPr>
          <a:xfrm>
            <a:off x="15035593" y="2321878"/>
            <a:ext cx="4354342" cy="957271"/>
          </a:xfrm>
          <a:prstGeom prst="rect">
            <a:avLst/>
          </a:prstGeom>
        </p:spPr>
      </p:pic>
      <p:pic>
        <p:nvPicPr>
          <p:cNvPr id="3" name="Picture 2" descr="MothersDay.jpg"/>
          <p:cNvPicPr>
            <a:picLocks noChangeAspect="1"/>
          </p:cNvPicPr>
          <p:nvPr/>
        </p:nvPicPr>
        <p:blipFill rotWithShape="1">
          <a:blip r:embed="rId4">
            <a:extLst>
              <a:ext uri="{28A0092B-C50C-407E-A947-70E740481C1C}">
                <a14:useLocalDpi xmlns:a14="http://schemas.microsoft.com/office/drawing/2010/main" val="0"/>
              </a:ext>
            </a:extLst>
          </a:blip>
          <a:srcRect b="3792"/>
          <a:stretch/>
        </p:blipFill>
        <p:spPr>
          <a:xfrm>
            <a:off x="7865101" y="1373157"/>
            <a:ext cx="4216031" cy="6572722"/>
          </a:xfrm>
          <a:prstGeom prst="rect">
            <a:avLst/>
          </a:prstGeom>
          <a:ln w="6350" cmpd="sng">
            <a:solidFill>
              <a:schemeClr val="tx1">
                <a:lumMod val="50000"/>
                <a:lumOff val="50000"/>
              </a:schemeClr>
            </a:solidFill>
          </a:ln>
        </p:spPr>
      </p:pic>
    </p:spTree>
    <p:extLst>
      <p:ext uri="{BB962C8B-B14F-4D97-AF65-F5344CB8AC3E}">
        <p14:creationId xmlns:p14="http://schemas.microsoft.com/office/powerpoint/2010/main" val="1176177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326878A-2186-6A4D-9E2B-4A65251C86FF}"/>
              </a:ext>
            </a:extLst>
          </p:cNvPr>
          <p:cNvSpPr txBox="1">
            <a:spLocks/>
          </p:cNvSpPr>
          <p:nvPr/>
        </p:nvSpPr>
        <p:spPr>
          <a:xfrm>
            <a:off x="340625" y="180822"/>
            <a:ext cx="12366850" cy="725021"/>
          </a:xfrm>
          <a:prstGeom prst="rect">
            <a:avLst/>
          </a:prstGeom>
          <a:effectLst/>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35. Or, Create Your Own Holiday</a:t>
            </a:r>
            <a:endParaRPr lang="en-US" sz="4000" b="1" dirty="0">
              <a:latin typeface="Franklin Gothic Demi Cond" panose="020B0603020102020204" pitchFamily="34" charset="0"/>
            </a:endParaRPr>
          </a:p>
        </p:txBody>
      </p:sp>
      <p:pic>
        <p:nvPicPr>
          <p:cNvPr id="2" name="Picture 1" descr="FenwayFantasyDays.jpg"/>
          <p:cNvPicPr>
            <a:picLocks noChangeAspect="1"/>
          </p:cNvPicPr>
          <p:nvPr/>
        </p:nvPicPr>
        <p:blipFill rotWithShape="1">
          <a:blip r:embed="rId2">
            <a:extLst>
              <a:ext uri="{28A0092B-C50C-407E-A947-70E740481C1C}">
                <a14:useLocalDpi xmlns:a14="http://schemas.microsoft.com/office/drawing/2010/main" val="0"/>
              </a:ext>
            </a:extLst>
          </a:blip>
          <a:srcRect l="2657" b="51989"/>
          <a:stretch/>
        </p:blipFill>
        <p:spPr>
          <a:xfrm>
            <a:off x="4470688" y="1255198"/>
            <a:ext cx="5475053" cy="5416602"/>
          </a:xfrm>
          <a:prstGeom prst="rect">
            <a:avLst/>
          </a:prstGeom>
        </p:spPr>
      </p:pic>
      <p:pic>
        <p:nvPicPr>
          <p:cNvPr id="6" name="Picture 5" descr="FenwayFantasyDays.jpg"/>
          <p:cNvPicPr>
            <a:picLocks noChangeAspect="1"/>
          </p:cNvPicPr>
          <p:nvPr/>
        </p:nvPicPr>
        <p:blipFill rotWithShape="1">
          <a:blip r:embed="rId2">
            <a:extLst>
              <a:ext uri="{28A0092B-C50C-407E-A947-70E740481C1C}">
                <a14:useLocalDpi xmlns:a14="http://schemas.microsoft.com/office/drawing/2010/main" val="0"/>
              </a:ext>
            </a:extLst>
          </a:blip>
          <a:srcRect l="2657" t="58970" b="28651"/>
          <a:stretch/>
        </p:blipFill>
        <p:spPr>
          <a:xfrm>
            <a:off x="4470688" y="6671801"/>
            <a:ext cx="5475053" cy="1396627"/>
          </a:xfrm>
          <a:prstGeom prst="rect">
            <a:avLst/>
          </a:prstGeom>
        </p:spPr>
      </p:pic>
      <p:sp>
        <p:nvSpPr>
          <p:cNvPr id="4" name="Rectangle 3"/>
          <p:cNvSpPr/>
          <p:nvPr/>
        </p:nvSpPr>
        <p:spPr>
          <a:xfrm>
            <a:off x="4470688" y="1255200"/>
            <a:ext cx="5475053" cy="6813229"/>
          </a:xfrm>
          <a:prstGeom prst="rect">
            <a:avLst/>
          </a:prstGeom>
          <a:noFill/>
          <a:ln w="635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31" tIns="45716" rIns="91431" bIns="45716" spcCol="0" rtlCol="0" anchor="ctr"/>
          <a:lstStyle/>
          <a:p>
            <a:pPr algn="ctr"/>
            <a:endParaRPr lang="en-US"/>
          </a:p>
        </p:txBody>
      </p:sp>
    </p:spTree>
    <p:extLst>
      <p:ext uri="{BB962C8B-B14F-4D97-AF65-F5344CB8AC3E}">
        <p14:creationId xmlns:p14="http://schemas.microsoft.com/office/powerpoint/2010/main" val="943380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326878A-2186-6A4D-9E2B-4A65251C86FF}"/>
              </a:ext>
            </a:extLst>
          </p:cNvPr>
          <p:cNvSpPr txBox="1">
            <a:spLocks/>
          </p:cNvSpPr>
          <p:nvPr/>
        </p:nvSpPr>
        <p:spPr>
          <a:xfrm>
            <a:off x="340625" y="180822"/>
            <a:ext cx="12366850" cy="725021"/>
          </a:xfrm>
          <a:prstGeom prst="rect">
            <a:avLst/>
          </a:prstGeom>
          <a:effectLst/>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36. Don’t Forget to Say “Thank You!”</a:t>
            </a:r>
            <a:endParaRPr lang="en-US" sz="4000" b="1" dirty="0">
              <a:latin typeface="Franklin Gothic Demi Cond" panose="020B0603020102020204" pitchFamily="34" charset="0"/>
            </a:endParaRPr>
          </a:p>
        </p:txBody>
      </p:sp>
      <p:pic>
        <p:nvPicPr>
          <p:cNvPr id="3" name="Picture 2" descr="Unicef-thankYou.jpg"/>
          <p:cNvPicPr>
            <a:picLocks noChangeAspect="1"/>
          </p:cNvPicPr>
          <p:nvPr/>
        </p:nvPicPr>
        <p:blipFill rotWithShape="1">
          <a:blip r:embed="rId2">
            <a:extLst>
              <a:ext uri="{28A0092B-C50C-407E-A947-70E740481C1C}">
                <a14:useLocalDpi xmlns:a14="http://schemas.microsoft.com/office/drawing/2010/main" val="0"/>
              </a:ext>
            </a:extLst>
          </a:blip>
          <a:srcRect b="65600"/>
          <a:stretch/>
        </p:blipFill>
        <p:spPr>
          <a:xfrm>
            <a:off x="594631" y="1349772"/>
            <a:ext cx="4393862" cy="6500267"/>
          </a:xfrm>
          <a:prstGeom prst="rect">
            <a:avLst/>
          </a:prstGeom>
        </p:spPr>
      </p:pic>
      <p:pic>
        <p:nvPicPr>
          <p:cNvPr id="6" name="Picture 5" descr="Unicef-thankYou.jpg"/>
          <p:cNvPicPr>
            <a:picLocks noChangeAspect="1"/>
          </p:cNvPicPr>
          <p:nvPr/>
        </p:nvPicPr>
        <p:blipFill rotWithShape="1">
          <a:blip r:embed="rId2">
            <a:extLst>
              <a:ext uri="{28A0092B-C50C-407E-A947-70E740481C1C}">
                <a14:useLocalDpi xmlns:a14="http://schemas.microsoft.com/office/drawing/2010/main" val="0"/>
              </a:ext>
            </a:extLst>
          </a:blip>
          <a:srcRect t="65336" b="484"/>
          <a:stretch/>
        </p:blipFill>
        <p:spPr>
          <a:xfrm>
            <a:off x="4988493" y="1391355"/>
            <a:ext cx="4393862" cy="6458684"/>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903" b="37327"/>
          <a:stretch/>
        </p:blipFill>
        <p:spPr>
          <a:xfrm>
            <a:off x="9715788" y="1353265"/>
            <a:ext cx="4114800" cy="6618017"/>
          </a:xfrm>
          <a:prstGeom prst="rect">
            <a:avLst/>
          </a:prstGeom>
          <a:ln w="6350" cmpd="sng">
            <a:solidFill>
              <a:srgbClr val="7F7F7F"/>
            </a:solidFill>
          </a:ln>
        </p:spPr>
      </p:pic>
    </p:spTree>
    <p:extLst>
      <p:ext uri="{BB962C8B-B14F-4D97-AF65-F5344CB8AC3E}">
        <p14:creationId xmlns:p14="http://schemas.microsoft.com/office/powerpoint/2010/main" val="209648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0" y="0"/>
            <a:ext cx="14626640" cy="2183015"/>
          </a:xfrm>
          <a:prstGeom prst="rect">
            <a:avLst/>
          </a:prstGeom>
          <a:solidFill>
            <a:srgbClr val="CC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4462AC0A-3E31-7744-A2DD-15E4AAF1EBB0}"/>
              </a:ext>
            </a:extLst>
          </p:cNvPr>
          <p:cNvPicPr>
            <a:picLocks noChangeAspect="1"/>
          </p:cNvPicPr>
          <p:nvPr/>
        </p:nvPicPr>
        <p:blipFill rotWithShape="1">
          <a:blip r:embed="rId3">
            <a:alphaModFix amt="60000"/>
          </a:blip>
          <a:srcRect l="27677" r="27153" b="39999"/>
          <a:stretch/>
        </p:blipFill>
        <p:spPr>
          <a:xfrm>
            <a:off x="3760" y="3925259"/>
            <a:ext cx="14626640" cy="4304341"/>
          </a:xfrm>
          <a:prstGeom prst="rect">
            <a:avLst/>
          </a:prstGeom>
        </p:spPr>
      </p:pic>
      <p:sp>
        <p:nvSpPr>
          <p:cNvPr id="45" name="Rounded Rectangular Callout 44">
            <a:extLst>
              <a:ext uri="{FF2B5EF4-FFF2-40B4-BE49-F238E27FC236}">
                <a16:creationId xmlns:a16="http://schemas.microsoft.com/office/drawing/2014/main" id="{811AA2ED-E0AE-6845-9D76-3D16EF1A918D}"/>
              </a:ext>
            </a:extLst>
          </p:cNvPr>
          <p:cNvSpPr/>
          <p:nvPr/>
        </p:nvSpPr>
        <p:spPr>
          <a:xfrm>
            <a:off x="10411869" y="2777161"/>
            <a:ext cx="3595539" cy="1846337"/>
          </a:xfrm>
          <a:prstGeom prst="wedgeRoundRectCallout">
            <a:avLst/>
          </a:prstGeom>
          <a:gradFill>
            <a:gsLst>
              <a:gs pos="0">
                <a:schemeClr val="accent5">
                  <a:lumMod val="75000"/>
                  <a:alpha val="70000"/>
                </a:schemeClr>
              </a:gs>
              <a:gs pos="99000">
                <a:schemeClr val="accent5">
                  <a:lumMod val="20000"/>
                  <a:lumOff val="80000"/>
                  <a:alpha val="70000"/>
                </a:schemeClr>
              </a:gs>
            </a:gsLst>
          </a:gradFill>
          <a:ln>
            <a:solidFill>
              <a:schemeClr val="accent5">
                <a:lumMod val="75000"/>
              </a:schemeClr>
            </a:solidFill>
          </a:ln>
        </p:spPr>
        <p:style>
          <a:lnRef idx="1">
            <a:schemeClr val="accent2"/>
          </a:lnRef>
          <a:fillRef idx="3">
            <a:schemeClr val="accent2"/>
          </a:fillRef>
          <a:effectRef idx="2">
            <a:schemeClr val="accent2"/>
          </a:effectRef>
          <a:fontRef idx="minor">
            <a:schemeClr val="lt1"/>
          </a:fontRef>
        </p:style>
        <p:txBody>
          <a:bodyPr lIns="91431" tIns="45716" rIns="91431" bIns="45716" rtlCol="0" anchor="ctr"/>
          <a:lstStyle/>
          <a:p>
            <a:pPr algn="ctr"/>
            <a:endParaRPr lang="en-US"/>
          </a:p>
        </p:txBody>
      </p:sp>
      <p:sp>
        <p:nvSpPr>
          <p:cNvPr id="47" name="Rounded Rectangular Callout 46">
            <a:extLst>
              <a:ext uri="{FF2B5EF4-FFF2-40B4-BE49-F238E27FC236}">
                <a16:creationId xmlns:a16="http://schemas.microsoft.com/office/drawing/2014/main" id="{5D41822D-FB60-6F42-908C-E2AF4CD1F25D}"/>
              </a:ext>
            </a:extLst>
          </p:cNvPr>
          <p:cNvSpPr/>
          <p:nvPr/>
        </p:nvSpPr>
        <p:spPr>
          <a:xfrm flipH="1">
            <a:off x="700666" y="2727445"/>
            <a:ext cx="3592421" cy="1846337"/>
          </a:xfrm>
          <a:prstGeom prst="wedgeRoundRectCallout">
            <a:avLst/>
          </a:prstGeom>
          <a:gradFill>
            <a:gsLst>
              <a:gs pos="0">
                <a:srgbClr val="FFFF00">
                  <a:alpha val="70000"/>
                </a:srgbClr>
              </a:gs>
              <a:gs pos="100000">
                <a:schemeClr val="accent4">
                  <a:alpha val="70000"/>
                </a:schemeClr>
              </a:gs>
            </a:gsLst>
          </a:gradFill>
        </p:spPr>
        <p:style>
          <a:lnRef idx="1">
            <a:schemeClr val="accent4"/>
          </a:lnRef>
          <a:fillRef idx="3">
            <a:schemeClr val="accent4"/>
          </a:fillRef>
          <a:effectRef idx="2">
            <a:schemeClr val="accent4"/>
          </a:effectRef>
          <a:fontRef idx="minor">
            <a:schemeClr val="lt1"/>
          </a:fontRef>
        </p:style>
        <p:txBody>
          <a:bodyPr lIns="91431" tIns="45716" rIns="91431" bIns="45716" rtlCol="0" anchor="ctr"/>
          <a:lstStyle/>
          <a:p>
            <a:pPr algn="ctr"/>
            <a:endParaRPr lang="en-US"/>
          </a:p>
        </p:txBody>
      </p:sp>
      <p:sp>
        <p:nvSpPr>
          <p:cNvPr id="49" name="Content Placeholder 2">
            <a:extLst>
              <a:ext uri="{FF2B5EF4-FFF2-40B4-BE49-F238E27FC236}">
                <a16:creationId xmlns:a16="http://schemas.microsoft.com/office/drawing/2014/main" id="{61E19E6D-40CB-B048-A303-1FF2A826EA60}"/>
              </a:ext>
            </a:extLst>
          </p:cNvPr>
          <p:cNvSpPr txBox="1">
            <a:spLocks/>
          </p:cNvSpPr>
          <p:nvPr/>
        </p:nvSpPr>
        <p:spPr bwMode="auto">
          <a:xfrm>
            <a:off x="10548482" y="3130908"/>
            <a:ext cx="3309717" cy="100221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74" tIns="34287" rIns="68574" bIns="34287" numCol="1"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charset="0"/>
              <a:buChar char="•"/>
              <a:defRPr sz="3600" kern="1200">
                <a:solidFill>
                  <a:schemeClr val="tx1"/>
                </a:solidFill>
                <a:latin typeface="Arial" panose="020B0604020202020204" pitchFamily="34" charset="0"/>
                <a:ea typeface="ヒラギノ角ゴ Pro W3" charset="0"/>
                <a:cs typeface="Arial" panose="020B0604020202020204" pitchFamily="34" charset="0"/>
              </a:defRPr>
            </a:lvl1pPr>
            <a:lvl2pPr marL="685800" indent="-228600" algn="l" rtl="0" fontAlgn="base">
              <a:lnSpc>
                <a:spcPct val="90000"/>
              </a:lnSpc>
              <a:spcBef>
                <a:spcPts val="500"/>
              </a:spcBef>
              <a:spcAft>
                <a:spcPct val="0"/>
              </a:spcAft>
              <a:buFont typeface="Arial" charset="0"/>
              <a:buChar char="•"/>
              <a:defRPr sz="3200" kern="1200">
                <a:solidFill>
                  <a:schemeClr val="tx1"/>
                </a:solidFill>
                <a:latin typeface="Arial" panose="020B0604020202020204" pitchFamily="34" charset="0"/>
                <a:ea typeface="ヒラギノ角ゴ Pro W3" charset="0"/>
                <a:cs typeface="Arial" panose="020B0604020202020204" pitchFamily="34" charset="0"/>
              </a:defRPr>
            </a:lvl2pPr>
            <a:lvl3pPr marL="1143000" indent="-228600" algn="l" rtl="0" fontAlgn="base">
              <a:lnSpc>
                <a:spcPct val="90000"/>
              </a:lnSpc>
              <a:spcBef>
                <a:spcPts val="500"/>
              </a:spcBef>
              <a:spcAft>
                <a:spcPct val="0"/>
              </a:spcAft>
              <a:buFont typeface="Arial" charset="0"/>
              <a:buChar char="•"/>
              <a:defRPr sz="2800" kern="1200">
                <a:solidFill>
                  <a:schemeClr val="tx1"/>
                </a:solidFill>
                <a:latin typeface="Arial" panose="020B0604020202020204" pitchFamily="34" charset="0"/>
                <a:ea typeface="ヒラギノ角ゴ Pro W3" charset="0"/>
                <a:cs typeface="Arial" panose="020B0604020202020204" pitchFamily="34" charset="0"/>
              </a:defRPr>
            </a:lvl3pPr>
            <a:lvl4pPr marL="1600200" indent="-228600" algn="l" rtl="0" fontAlgn="base">
              <a:lnSpc>
                <a:spcPct val="90000"/>
              </a:lnSpc>
              <a:spcBef>
                <a:spcPts val="500"/>
              </a:spcBef>
              <a:spcAft>
                <a:spcPct val="0"/>
              </a:spcAft>
              <a:buFont typeface="Arial" charset="0"/>
              <a:buChar char="•"/>
              <a:defRPr sz="2400" kern="1200">
                <a:solidFill>
                  <a:schemeClr val="tx1"/>
                </a:solidFill>
                <a:latin typeface="Arial" panose="020B0604020202020204" pitchFamily="34" charset="0"/>
                <a:ea typeface="ヒラギノ角ゴ Pro W3" charset="0"/>
                <a:cs typeface="Arial" panose="020B0604020202020204" pitchFamily="34" charset="0"/>
              </a:defRPr>
            </a:lvl4pPr>
            <a:lvl5pPr marL="2057400" indent="-228600" algn="l" rtl="0" fontAlgn="base">
              <a:lnSpc>
                <a:spcPct val="90000"/>
              </a:lnSpc>
              <a:spcBef>
                <a:spcPts val="500"/>
              </a:spcBef>
              <a:spcAft>
                <a:spcPct val="0"/>
              </a:spcAft>
              <a:buFont typeface="Arial" charset="0"/>
              <a:buChar char="•"/>
              <a:defRPr sz="2400" kern="1200">
                <a:solidFill>
                  <a:schemeClr val="tx1"/>
                </a:solidFill>
                <a:latin typeface="Arial" panose="020B0604020202020204" pitchFamily="34" charset="0"/>
                <a:ea typeface="ヒラギノ角ゴ Pro W3"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450"/>
              </a:spcAft>
              <a:buNone/>
            </a:pPr>
            <a:r>
              <a:rPr lang="en-US" sz="7000" b="1" dirty="0">
                <a:solidFill>
                  <a:schemeClr val="tx1">
                    <a:lumMod val="85000"/>
                    <a:lumOff val="15000"/>
                  </a:schemeClr>
                </a:solidFill>
                <a:latin typeface="Franklin Gothic Medium" panose="020B0603020102020204" pitchFamily="34" charset="0"/>
                <a:cs typeface="Calibri" panose="020F0502020204030204" pitchFamily="34" charset="0"/>
              </a:rPr>
              <a:t>?</a:t>
            </a:r>
          </a:p>
          <a:p>
            <a:pPr marL="0" indent="0" algn="ctr">
              <a:spcAft>
                <a:spcPts val="450"/>
              </a:spcAft>
              <a:buNone/>
            </a:pPr>
            <a:endParaRPr lang="en-US" sz="6900" b="1" dirty="0">
              <a:solidFill>
                <a:schemeClr val="bg1"/>
              </a:solidFill>
              <a:latin typeface="Franklin Gothic Medium" panose="020B0603020102020204" pitchFamily="34" charset="0"/>
              <a:cs typeface="Calibri" panose="020F0502020204030204" pitchFamily="34" charset="0"/>
            </a:endParaRPr>
          </a:p>
        </p:txBody>
      </p:sp>
      <p:sp>
        <p:nvSpPr>
          <p:cNvPr id="50" name="Content Placeholder 2">
            <a:extLst>
              <a:ext uri="{FF2B5EF4-FFF2-40B4-BE49-F238E27FC236}">
                <a16:creationId xmlns:a16="http://schemas.microsoft.com/office/drawing/2014/main" id="{37EAEA15-EC89-6044-A956-A07337E779A6}"/>
              </a:ext>
            </a:extLst>
          </p:cNvPr>
          <p:cNvSpPr txBox="1">
            <a:spLocks/>
          </p:cNvSpPr>
          <p:nvPr/>
        </p:nvSpPr>
        <p:spPr bwMode="auto">
          <a:xfrm>
            <a:off x="875491" y="3130908"/>
            <a:ext cx="3186845" cy="100221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74" tIns="34287" rIns="68574" bIns="34287" numCol="1"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charset="0"/>
              <a:buChar char="•"/>
              <a:defRPr sz="3600" kern="1200">
                <a:solidFill>
                  <a:schemeClr val="tx1"/>
                </a:solidFill>
                <a:latin typeface="Arial" panose="020B0604020202020204" pitchFamily="34" charset="0"/>
                <a:ea typeface="ヒラギノ角ゴ Pro W3" charset="0"/>
                <a:cs typeface="Arial" panose="020B0604020202020204" pitchFamily="34" charset="0"/>
              </a:defRPr>
            </a:lvl1pPr>
            <a:lvl2pPr marL="685800" indent="-228600" algn="l" rtl="0" fontAlgn="base">
              <a:lnSpc>
                <a:spcPct val="90000"/>
              </a:lnSpc>
              <a:spcBef>
                <a:spcPts val="500"/>
              </a:spcBef>
              <a:spcAft>
                <a:spcPct val="0"/>
              </a:spcAft>
              <a:buFont typeface="Arial" charset="0"/>
              <a:buChar char="•"/>
              <a:defRPr sz="3200" kern="1200">
                <a:solidFill>
                  <a:schemeClr val="tx1"/>
                </a:solidFill>
                <a:latin typeface="Arial" panose="020B0604020202020204" pitchFamily="34" charset="0"/>
                <a:ea typeface="ヒラギノ角ゴ Pro W3" charset="0"/>
                <a:cs typeface="Arial" panose="020B0604020202020204" pitchFamily="34" charset="0"/>
              </a:defRPr>
            </a:lvl2pPr>
            <a:lvl3pPr marL="1143000" indent="-228600" algn="l" rtl="0" fontAlgn="base">
              <a:lnSpc>
                <a:spcPct val="90000"/>
              </a:lnSpc>
              <a:spcBef>
                <a:spcPts val="500"/>
              </a:spcBef>
              <a:spcAft>
                <a:spcPct val="0"/>
              </a:spcAft>
              <a:buFont typeface="Arial" charset="0"/>
              <a:buChar char="•"/>
              <a:defRPr sz="2800" kern="1200">
                <a:solidFill>
                  <a:schemeClr val="tx1"/>
                </a:solidFill>
                <a:latin typeface="Arial" panose="020B0604020202020204" pitchFamily="34" charset="0"/>
                <a:ea typeface="ヒラギノ角ゴ Pro W3" charset="0"/>
                <a:cs typeface="Arial" panose="020B0604020202020204" pitchFamily="34" charset="0"/>
              </a:defRPr>
            </a:lvl3pPr>
            <a:lvl4pPr marL="1600200" indent="-228600" algn="l" rtl="0" fontAlgn="base">
              <a:lnSpc>
                <a:spcPct val="90000"/>
              </a:lnSpc>
              <a:spcBef>
                <a:spcPts val="500"/>
              </a:spcBef>
              <a:spcAft>
                <a:spcPct val="0"/>
              </a:spcAft>
              <a:buFont typeface="Arial" charset="0"/>
              <a:buChar char="•"/>
              <a:defRPr sz="2400" kern="1200">
                <a:solidFill>
                  <a:schemeClr val="tx1"/>
                </a:solidFill>
                <a:latin typeface="Arial" panose="020B0604020202020204" pitchFamily="34" charset="0"/>
                <a:ea typeface="ヒラギノ角ゴ Pro W3" charset="0"/>
                <a:cs typeface="Arial" panose="020B0604020202020204" pitchFamily="34" charset="0"/>
              </a:defRPr>
            </a:lvl4pPr>
            <a:lvl5pPr marL="2057400" indent="-228600" algn="l" rtl="0" fontAlgn="base">
              <a:lnSpc>
                <a:spcPct val="90000"/>
              </a:lnSpc>
              <a:spcBef>
                <a:spcPts val="500"/>
              </a:spcBef>
              <a:spcAft>
                <a:spcPct val="0"/>
              </a:spcAft>
              <a:buFont typeface="Arial" charset="0"/>
              <a:buChar char="•"/>
              <a:defRPr sz="2400" kern="1200">
                <a:solidFill>
                  <a:schemeClr val="tx1"/>
                </a:solidFill>
                <a:latin typeface="Arial" panose="020B0604020202020204" pitchFamily="34" charset="0"/>
                <a:ea typeface="ヒラギノ角ゴ Pro W3"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450"/>
              </a:spcAft>
              <a:buNone/>
            </a:pPr>
            <a:r>
              <a:rPr lang="en-US" sz="7000" b="1" dirty="0">
                <a:solidFill>
                  <a:schemeClr val="tx1">
                    <a:lumMod val="85000"/>
                    <a:lumOff val="15000"/>
                  </a:schemeClr>
                </a:solidFill>
                <a:latin typeface="Franklin Gothic Medium" panose="020B0603020102020204" pitchFamily="34" charset="0"/>
                <a:cs typeface="Calibri" panose="020F0502020204030204" pitchFamily="34" charset="0"/>
              </a:rPr>
              <a:t>?</a:t>
            </a:r>
          </a:p>
        </p:txBody>
      </p:sp>
      <p:sp>
        <p:nvSpPr>
          <p:cNvPr id="55" name="Cloud Callout 54">
            <a:extLst>
              <a:ext uri="{FF2B5EF4-FFF2-40B4-BE49-F238E27FC236}">
                <a16:creationId xmlns:a16="http://schemas.microsoft.com/office/drawing/2014/main" id="{FD071A1C-6055-944D-A07B-F71C49B6EA9B}"/>
              </a:ext>
            </a:extLst>
          </p:cNvPr>
          <p:cNvSpPr/>
          <p:nvPr/>
        </p:nvSpPr>
        <p:spPr>
          <a:xfrm>
            <a:off x="16378205" y="2286251"/>
            <a:ext cx="3579650" cy="2398366"/>
          </a:xfrm>
          <a:prstGeom prst="cloudCallout">
            <a:avLst/>
          </a:prstGeom>
          <a:gradFill>
            <a:gsLst>
              <a:gs pos="0">
                <a:schemeClr val="accent3">
                  <a:tint val="50000"/>
                  <a:satMod val="300000"/>
                  <a:alpha val="20000"/>
                </a:schemeClr>
              </a:gs>
              <a:gs pos="35000">
                <a:schemeClr val="accent3">
                  <a:tint val="37000"/>
                  <a:satMod val="300000"/>
                  <a:alpha val="2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lIns="91431" tIns="45716" rIns="91431" bIns="45716" rtlCol="0" anchor="ctr"/>
          <a:lstStyle/>
          <a:p>
            <a:pPr algn="ctr"/>
            <a:endParaRPr lang="en-US"/>
          </a:p>
        </p:txBody>
      </p:sp>
      <p:sp>
        <p:nvSpPr>
          <p:cNvPr id="56" name="Rectangle 55">
            <a:extLst>
              <a:ext uri="{FF2B5EF4-FFF2-40B4-BE49-F238E27FC236}">
                <a16:creationId xmlns:a16="http://schemas.microsoft.com/office/drawing/2014/main" id="{B6D25C8C-C73A-314F-8B11-2216A37DE836}"/>
              </a:ext>
            </a:extLst>
          </p:cNvPr>
          <p:cNvSpPr/>
          <p:nvPr/>
        </p:nvSpPr>
        <p:spPr>
          <a:xfrm>
            <a:off x="16378205" y="3317575"/>
            <a:ext cx="3579650" cy="469353"/>
          </a:xfrm>
          <a:prstGeom prst="rect">
            <a:avLst/>
          </a:prstGeom>
        </p:spPr>
        <p:txBody>
          <a:bodyPr wrap="square" lIns="68574" tIns="34287" rIns="68574" bIns="34287">
            <a:spAutoFit/>
          </a:bodyPr>
          <a:lstStyle/>
          <a:p>
            <a:pPr algn="ctr"/>
            <a:r>
              <a:rPr lang="en-US" dirty="0">
                <a:solidFill>
                  <a:srgbClr val="445256"/>
                </a:solidFill>
              </a:rPr>
              <a:t>Questions?</a:t>
            </a:r>
          </a:p>
        </p:txBody>
      </p:sp>
      <p:sp>
        <p:nvSpPr>
          <p:cNvPr id="57" name="Oval 56">
            <a:extLst>
              <a:ext uri="{FF2B5EF4-FFF2-40B4-BE49-F238E27FC236}">
                <a16:creationId xmlns:a16="http://schemas.microsoft.com/office/drawing/2014/main" id="{683D6B1B-D9CD-344E-B710-274C9AB66CB6}"/>
              </a:ext>
            </a:extLst>
          </p:cNvPr>
          <p:cNvSpPr/>
          <p:nvPr/>
        </p:nvSpPr>
        <p:spPr>
          <a:xfrm>
            <a:off x="3936383" y="2648007"/>
            <a:ext cx="6748550" cy="2055599"/>
          </a:xfrm>
          <a:prstGeom prst="ellipse">
            <a:avLst/>
          </a:prstGeom>
          <a:gradFill>
            <a:gsLst>
              <a:gs pos="0">
                <a:schemeClr val="accent2">
                  <a:lumMod val="75000"/>
                  <a:alpha val="70000"/>
                </a:schemeClr>
              </a:gs>
              <a:gs pos="50000">
                <a:schemeClr val="accent2">
                  <a:lumMod val="60000"/>
                  <a:lumOff val="40000"/>
                  <a:alpha val="70000"/>
                </a:schemeClr>
              </a:gs>
              <a:gs pos="100000">
                <a:schemeClr val="accent2">
                  <a:lumMod val="20000"/>
                  <a:lumOff val="80000"/>
                  <a:alpha val="70000"/>
                </a:schemeClr>
              </a:gs>
            </a:gsLst>
          </a:gradFill>
          <a:ln>
            <a:solidFill>
              <a:schemeClr val="accent2"/>
            </a:solidFill>
          </a:ln>
        </p:spPr>
        <p:style>
          <a:lnRef idx="1">
            <a:schemeClr val="accent3"/>
          </a:lnRef>
          <a:fillRef idx="2">
            <a:schemeClr val="accent3"/>
          </a:fillRef>
          <a:effectRef idx="1">
            <a:schemeClr val="accent3"/>
          </a:effectRef>
          <a:fontRef idx="minor">
            <a:schemeClr val="dk1"/>
          </a:fontRef>
        </p:style>
        <p:txBody>
          <a:bodyPr lIns="91431" tIns="45716" rIns="91431" bIns="45716" rtlCol="0" anchor="ctr"/>
          <a:lstStyle/>
          <a:p>
            <a:pPr algn="ctr"/>
            <a:endParaRPr lang="en-US"/>
          </a:p>
        </p:txBody>
      </p:sp>
      <p:sp>
        <p:nvSpPr>
          <p:cNvPr id="58" name="Rectangle 57">
            <a:extLst>
              <a:ext uri="{FF2B5EF4-FFF2-40B4-BE49-F238E27FC236}">
                <a16:creationId xmlns:a16="http://schemas.microsoft.com/office/drawing/2014/main" id="{A393D787-1CCE-4349-9C97-557C1996C943}"/>
              </a:ext>
            </a:extLst>
          </p:cNvPr>
          <p:cNvSpPr/>
          <p:nvPr/>
        </p:nvSpPr>
        <p:spPr>
          <a:xfrm>
            <a:off x="3936386" y="3058779"/>
            <a:ext cx="6748549" cy="1146462"/>
          </a:xfrm>
          <a:prstGeom prst="rect">
            <a:avLst/>
          </a:prstGeom>
        </p:spPr>
        <p:txBody>
          <a:bodyPr wrap="square" lIns="68574" tIns="34287" rIns="68574" bIns="34287">
            <a:spAutoFit/>
          </a:bodyPr>
          <a:lstStyle/>
          <a:p>
            <a:pPr algn="ctr">
              <a:spcAft>
                <a:spcPts val="450"/>
              </a:spcAft>
            </a:pPr>
            <a:r>
              <a:rPr lang="en-US" sz="7000" b="1" dirty="0">
                <a:solidFill>
                  <a:schemeClr val="tx1">
                    <a:lumMod val="85000"/>
                    <a:lumOff val="15000"/>
                  </a:schemeClr>
                </a:solidFill>
                <a:latin typeface="Franklin Gothic Medium" panose="020B0603020102020204" pitchFamily="34" charset="0"/>
                <a:cs typeface="Calibri" panose="020F0502020204030204" pitchFamily="34" charset="0"/>
              </a:rPr>
              <a:t>?</a:t>
            </a:r>
          </a:p>
        </p:txBody>
      </p:sp>
      <p:sp>
        <p:nvSpPr>
          <p:cNvPr id="16" name="Content Placeholder 1">
            <a:extLst>
              <a:ext uri="{FF2B5EF4-FFF2-40B4-BE49-F238E27FC236}">
                <a16:creationId xmlns:a16="http://schemas.microsoft.com/office/drawing/2014/main" id="{1CA1E978-3A9F-3247-94A9-CF27AA21D581}"/>
              </a:ext>
            </a:extLst>
          </p:cNvPr>
          <p:cNvSpPr txBox="1">
            <a:spLocks/>
          </p:cNvSpPr>
          <p:nvPr/>
        </p:nvSpPr>
        <p:spPr>
          <a:xfrm>
            <a:off x="283401" y="554761"/>
            <a:ext cx="14075413" cy="1749864"/>
          </a:xfrm>
          <a:prstGeom prst="rect">
            <a:avLst/>
          </a:prstGeom>
          <a:noFill/>
          <a:ln>
            <a:noFill/>
          </a:ln>
          <a:effectLst/>
        </p:spPr>
        <p:txBody>
          <a:bodyPr lIns="91431" tIns="45716" rIns="91431" bIns="45716" anchor="t"/>
          <a:lstStyle>
            <a:lvl1pPr marL="0" indent="0" algn="ctr" defTabSz="457200" rtl="0" eaLnBrk="1" latinLnBrk="0" hangingPunct="1">
              <a:lnSpc>
                <a:spcPct val="100000"/>
              </a:lnSpc>
              <a:spcBef>
                <a:spcPts val="0"/>
              </a:spcBef>
              <a:buClr>
                <a:srgbClr val="5BBEF1"/>
              </a:buClr>
              <a:buFont typeface="Wingdings" charset="2"/>
              <a:buNone/>
              <a:defRPr sz="12000" kern="1200">
                <a:solidFill>
                  <a:schemeClr val="bg1"/>
                </a:solidFill>
                <a:latin typeface="Franklin Gothic Demi Cond" charset="0"/>
                <a:ea typeface="Franklin Gothic Demi Cond" charset="0"/>
                <a:cs typeface="Franklin Gothic Demi Cond" charset="0"/>
              </a:defRPr>
            </a:lvl1pPr>
            <a:lvl2pPr marL="0" indent="0" algn="l" defTabSz="457200" rtl="0" eaLnBrk="1" latinLnBrk="0" hangingPunct="1">
              <a:lnSpc>
                <a:spcPct val="150000"/>
              </a:lnSpc>
              <a:spcBef>
                <a:spcPts val="0"/>
              </a:spcBef>
              <a:buClr>
                <a:srgbClr val="D71F28"/>
              </a:buClr>
              <a:buFont typeface="Wingdings" charset="2"/>
              <a:buNone/>
              <a:defRPr sz="3000" b="0" i="0" kern="1200">
                <a:solidFill>
                  <a:srgbClr val="D71F28"/>
                </a:solidFill>
                <a:latin typeface="Open Sans"/>
                <a:ea typeface="+mn-ea"/>
                <a:cs typeface="Open Sans"/>
              </a:defRPr>
            </a:lvl2pPr>
            <a:lvl3pPr marL="0" indent="0" algn="l" defTabSz="457200" rtl="0" eaLnBrk="1" latinLnBrk="0" hangingPunct="1">
              <a:lnSpc>
                <a:spcPct val="150000"/>
              </a:lnSpc>
              <a:spcBef>
                <a:spcPts val="0"/>
              </a:spcBef>
              <a:buClr>
                <a:srgbClr val="A1CB2A"/>
              </a:buClr>
              <a:buFont typeface="Wingdings" charset="2"/>
              <a:buNone/>
              <a:defRPr sz="2400" b="1" i="0" kern="1200">
                <a:solidFill>
                  <a:srgbClr val="434446"/>
                </a:solidFill>
                <a:latin typeface="Open Sans"/>
                <a:ea typeface="+mn-ea"/>
                <a:cs typeface="Open Sans"/>
              </a:defRPr>
            </a:lvl3pPr>
            <a:lvl4pPr marL="0" indent="0" algn="l" defTabSz="457200" rtl="0" eaLnBrk="1" latinLnBrk="0" hangingPunct="1">
              <a:lnSpc>
                <a:spcPct val="150000"/>
              </a:lnSpc>
              <a:spcBef>
                <a:spcPts val="0"/>
              </a:spcBef>
              <a:buFont typeface="Arial"/>
              <a:buNone/>
              <a:defRPr sz="1800" b="0" i="0" kern="1200">
                <a:solidFill>
                  <a:srgbClr val="434446"/>
                </a:solidFill>
                <a:latin typeface="Open Sans Semibold"/>
                <a:ea typeface="+mn-ea"/>
                <a:cs typeface="Open Sans Semibold"/>
              </a:defRPr>
            </a:lvl4pPr>
            <a:lvl5pPr marL="0" indent="0" algn="l" defTabSz="457200" rtl="0" eaLnBrk="1" latinLnBrk="0" hangingPunct="1">
              <a:lnSpc>
                <a:spcPct val="150000"/>
              </a:lnSpc>
              <a:spcBef>
                <a:spcPts val="0"/>
              </a:spcBef>
              <a:buFont typeface="Arial"/>
              <a:buNone/>
              <a:defRPr sz="1400" b="1" i="0" kern="1200">
                <a:solidFill>
                  <a:srgbClr val="434446"/>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600" dirty="0">
                <a:ln w="0">
                  <a:noFill/>
                </a:ln>
                <a:effectLst/>
                <a:latin typeface="+mj-lt"/>
                <a:cs typeface="ITC Franklin Gothic DemiCp"/>
              </a:rPr>
              <a:t>QUESTIONS?</a:t>
            </a:r>
            <a:endParaRPr lang="en-US" sz="4600" kern="0" spc="100" dirty="0">
              <a:effectLst/>
            </a:endParaRPr>
          </a:p>
        </p:txBody>
      </p:sp>
    </p:spTree>
    <p:extLst>
      <p:ext uri="{BB962C8B-B14F-4D97-AF65-F5344CB8AC3E}">
        <p14:creationId xmlns:p14="http://schemas.microsoft.com/office/powerpoint/2010/main" val="398452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0"/>
                                        </p:tgtEl>
                                        <p:attrNameLst>
                                          <p:attrName>style.visibility</p:attrName>
                                        </p:attrNameLst>
                                      </p:cBhvr>
                                      <p:to>
                                        <p:strVal val="visible"/>
                                      </p:to>
                                    </p:se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6" grpId="0"/>
      <p:bldP spid="5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Subtitle 2"/>
          <p:cNvSpPr>
            <a:spLocks noGrp="1"/>
          </p:cNvSpPr>
          <p:nvPr>
            <p:ph type="subTitle" idx="1"/>
          </p:nvPr>
        </p:nvSpPr>
        <p:spPr/>
        <p:txBody>
          <a:bodyPr/>
          <a:lstStyle/>
          <a:p>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6" name="Rectangle 15"/>
          <p:cNvSpPr/>
          <p:nvPr/>
        </p:nvSpPr>
        <p:spPr>
          <a:xfrm>
            <a:off x="0" y="1798320"/>
            <a:ext cx="14630400" cy="463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6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6241" y="6187440"/>
            <a:ext cx="3847253" cy="2164080"/>
          </a:xfrm>
          <a:prstGeom prst="rect">
            <a:avLst/>
          </a:prstGeom>
        </p:spPr>
      </p:pic>
      <p:sp>
        <p:nvSpPr>
          <p:cNvPr id="18" name="TextBox 17"/>
          <p:cNvSpPr txBox="1"/>
          <p:nvPr/>
        </p:nvSpPr>
        <p:spPr>
          <a:xfrm>
            <a:off x="487680" y="7040881"/>
            <a:ext cx="3779520" cy="461665"/>
          </a:xfrm>
          <a:prstGeom prst="rect">
            <a:avLst/>
          </a:prstGeom>
          <a:noFill/>
        </p:spPr>
        <p:txBody>
          <a:bodyPr wrap="square" rtlCol="0">
            <a:spAutoFit/>
          </a:bodyPr>
          <a:lstStyle/>
          <a:p>
            <a:r>
              <a:rPr lang="en-US" sz="2400" dirty="0">
                <a:solidFill>
                  <a:schemeClr val="bg1"/>
                </a:solidFill>
                <a:latin typeface="Franklin Gothic Medium" panose="020B0603020102020204" pitchFamily="34" charset="0"/>
                <a:cs typeface="Aharoni" panose="02010803020104030203" pitchFamily="2" charset="-79"/>
              </a:rPr>
              <a:t>#</a:t>
            </a:r>
            <a:r>
              <a:rPr lang="en-US" sz="2400" dirty="0" err="1">
                <a:solidFill>
                  <a:schemeClr val="bg1"/>
                </a:solidFill>
                <a:latin typeface="Franklin Gothic Medium" panose="020B0603020102020204" pitchFamily="34" charset="0"/>
                <a:cs typeface="Aharoni" panose="02010803020104030203" pitchFamily="2" charset="-79"/>
              </a:rPr>
              <a:t>DMAWDigitalDay</a:t>
            </a:r>
            <a:endParaRPr lang="en-US" sz="2400" dirty="0">
              <a:solidFill>
                <a:schemeClr val="bg1"/>
              </a:solidFill>
              <a:latin typeface="Franklin Gothic Medium" panose="020B0603020102020204" pitchFamily="34" charset="0"/>
              <a:cs typeface="Aharoni" panose="02010803020104030203" pitchFamily="2" charset="-79"/>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7040" y="397209"/>
            <a:ext cx="3543322" cy="929576"/>
          </a:xfrm>
          <a:prstGeom prst="rect">
            <a:avLst/>
          </a:prstGeom>
        </p:spPr>
      </p:pic>
      <p:sp>
        <p:nvSpPr>
          <p:cNvPr id="4" name="TextBox 3">
            <a:extLst>
              <a:ext uri="{FF2B5EF4-FFF2-40B4-BE49-F238E27FC236}">
                <a16:creationId xmlns:a16="http://schemas.microsoft.com/office/drawing/2014/main" id="{29754905-13CE-4E2B-98F1-AF7F9392CA67}"/>
              </a:ext>
            </a:extLst>
          </p:cNvPr>
          <p:cNvSpPr txBox="1"/>
          <p:nvPr/>
        </p:nvSpPr>
        <p:spPr>
          <a:xfrm>
            <a:off x="3169920" y="2396268"/>
            <a:ext cx="8778240" cy="732508"/>
          </a:xfrm>
          <a:prstGeom prst="rect">
            <a:avLst/>
          </a:prstGeom>
          <a:noFill/>
        </p:spPr>
        <p:txBody>
          <a:bodyPr wrap="square" rtlCol="0">
            <a:spAutoFit/>
          </a:bodyPr>
          <a:lstStyle/>
          <a:p>
            <a:r>
              <a:rPr lang="en-US" sz="4160" dirty="0"/>
              <a:t>CONTACT INFORMATION:</a:t>
            </a:r>
          </a:p>
        </p:txBody>
      </p:sp>
      <p:sp>
        <p:nvSpPr>
          <p:cNvPr id="10" name="Rectangle 9">
            <a:extLst>
              <a:ext uri="{FF2B5EF4-FFF2-40B4-BE49-F238E27FC236}">
                <a16:creationId xmlns:a16="http://schemas.microsoft.com/office/drawing/2014/main" id="{2497DE70-ECEC-E74E-9088-B2D5350C1EA3}"/>
              </a:ext>
            </a:extLst>
          </p:cNvPr>
          <p:cNvSpPr/>
          <p:nvPr/>
        </p:nvSpPr>
        <p:spPr>
          <a:xfrm>
            <a:off x="3169920" y="3209753"/>
            <a:ext cx="6594930" cy="2646870"/>
          </a:xfrm>
          <a:prstGeom prst="rect">
            <a:avLst/>
          </a:prstGeom>
        </p:spPr>
        <p:txBody>
          <a:bodyPr wrap="square" lIns="91431" tIns="45716" rIns="91431" bIns="45716">
            <a:spAutoFit/>
          </a:bodyPr>
          <a:lstStyle/>
          <a:p>
            <a:r>
              <a:rPr lang="en-US" sz="2900" b="1" dirty="0"/>
              <a:t>Anne Kottler, </a:t>
            </a:r>
            <a:r>
              <a:rPr lang="en-US" sz="2900" dirty="0"/>
              <a:t>Sage Communications</a:t>
            </a:r>
          </a:p>
          <a:p>
            <a:r>
              <a:rPr lang="en-US" sz="2400" dirty="0">
                <a:hlinkClick r:id="rId5">
                  <a:extLst>
                    <a:ext uri="{A12FA001-AC4F-418D-AE19-62706E023703}">
                      <ahyp:hlinkClr xmlns:ahyp="http://schemas.microsoft.com/office/drawing/2018/hyperlinkcolor" val="tx"/>
                    </a:ext>
                  </a:extLst>
                </a:hlinkClick>
              </a:rPr>
              <a:t>anne@sagecommunications.com</a:t>
            </a:r>
            <a:br>
              <a:rPr lang="en-US" sz="2400" dirty="0"/>
            </a:br>
            <a:r>
              <a:rPr lang="en-US" sz="2400" dirty="0"/>
              <a:t>     </a:t>
            </a:r>
            <a:r>
              <a:rPr lang="en-US" sz="2400" dirty="0" err="1"/>
              <a:t>anne-kottler</a:t>
            </a:r>
            <a:endParaRPr lang="en-US" sz="2400" dirty="0"/>
          </a:p>
          <a:p>
            <a:endParaRPr lang="en-US" sz="3600" dirty="0"/>
          </a:p>
          <a:p>
            <a:r>
              <a:rPr lang="en-US" sz="2900" b="1" dirty="0"/>
              <a:t>Matt Reese, </a:t>
            </a:r>
            <a:r>
              <a:rPr lang="en-US" sz="2900" dirty="0" err="1"/>
              <a:t>Everytown</a:t>
            </a:r>
            <a:r>
              <a:rPr lang="en-US" sz="2900" dirty="0"/>
              <a:t> for Gun Safety</a:t>
            </a:r>
            <a:br>
              <a:rPr lang="en-US" sz="2900" dirty="0"/>
            </a:br>
            <a:r>
              <a:rPr lang="en-US" sz="2400" dirty="0">
                <a:hlinkClick r:id="rId6">
                  <a:extLst>
                    <a:ext uri="{A12FA001-AC4F-418D-AE19-62706E023703}">
                      <ahyp:hlinkClr xmlns:ahyp="http://schemas.microsoft.com/office/drawing/2018/hyperlinkcolor" val="tx"/>
                    </a:ext>
                  </a:extLst>
                </a:hlinkClick>
              </a:rPr>
              <a:t>mreese@everytown.org</a:t>
            </a:r>
            <a:r>
              <a:rPr lang="en-US" sz="2400" dirty="0"/>
              <a:t>	</a:t>
            </a:r>
          </a:p>
        </p:txBody>
      </p:sp>
      <p:grpSp>
        <p:nvGrpSpPr>
          <p:cNvPr id="12" name="Group 11">
            <a:extLst>
              <a:ext uri="{FF2B5EF4-FFF2-40B4-BE49-F238E27FC236}">
                <a16:creationId xmlns:a16="http://schemas.microsoft.com/office/drawing/2014/main" id="{17CFF92A-5A86-1643-9E8D-0A24B0055289}"/>
              </a:ext>
            </a:extLst>
          </p:cNvPr>
          <p:cNvGrpSpPr>
            <a:grpSpLocks noChangeAspect="1"/>
          </p:cNvGrpSpPr>
          <p:nvPr/>
        </p:nvGrpSpPr>
        <p:grpSpPr>
          <a:xfrm>
            <a:off x="3224472" y="4124357"/>
            <a:ext cx="305323" cy="305208"/>
            <a:chOff x="1936696" y="1682097"/>
            <a:chExt cx="3791919" cy="3790478"/>
          </a:xfrm>
        </p:grpSpPr>
        <p:sp>
          <p:nvSpPr>
            <p:cNvPr id="13" name="Freeform 12">
              <a:extLst>
                <a:ext uri="{FF2B5EF4-FFF2-40B4-BE49-F238E27FC236}">
                  <a16:creationId xmlns:a16="http://schemas.microsoft.com/office/drawing/2014/main" id="{175AC01D-D16F-0343-8C24-65C7B8283CAE}"/>
                </a:ext>
              </a:extLst>
            </p:cNvPr>
            <p:cNvSpPr>
              <a:spLocks noChangeArrowheads="1"/>
            </p:cNvSpPr>
            <p:nvPr/>
          </p:nvSpPr>
          <p:spPr bwMode="auto">
            <a:xfrm>
              <a:off x="1936696" y="1682097"/>
              <a:ext cx="3791919" cy="3790478"/>
            </a:xfrm>
            <a:custGeom>
              <a:avLst/>
              <a:gdLst>
                <a:gd name="T0" fmla="*/ 10744 w 11610"/>
                <a:gd name="T1" fmla="*/ 0 h 11608"/>
                <a:gd name="T2" fmla="*/ 10744 w 11610"/>
                <a:gd name="T3" fmla="*/ 0 h 11608"/>
                <a:gd name="T4" fmla="*/ 864 w 11610"/>
                <a:gd name="T5" fmla="*/ 0 h 11608"/>
                <a:gd name="T6" fmla="*/ 0 w 11610"/>
                <a:gd name="T7" fmla="*/ 836 h 11608"/>
                <a:gd name="T8" fmla="*/ 0 w 11610"/>
                <a:gd name="T9" fmla="*/ 10772 h 11608"/>
                <a:gd name="T10" fmla="*/ 864 w 11610"/>
                <a:gd name="T11" fmla="*/ 11607 h 11608"/>
                <a:gd name="T12" fmla="*/ 10744 w 11610"/>
                <a:gd name="T13" fmla="*/ 11607 h 11608"/>
                <a:gd name="T14" fmla="*/ 11609 w 11610"/>
                <a:gd name="T15" fmla="*/ 10772 h 11608"/>
                <a:gd name="T16" fmla="*/ 11609 w 11610"/>
                <a:gd name="T17" fmla="*/ 836 h 11608"/>
                <a:gd name="T18" fmla="*/ 10744 w 11610"/>
                <a:gd name="T19" fmla="*/ 0 h 1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10" h="11608">
                  <a:moveTo>
                    <a:pt x="10744" y="0"/>
                  </a:moveTo>
                  <a:lnTo>
                    <a:pt x="10744" y="0"/>
                  </a:lnTo>
                  <a:cubicBezTo>
                    <a:pt x="864" y="0"/>
                    <a:pt x="864" y="0"/>
                    <a:pt x="864" y="0"/>
                  </a:cubicBezTo>
                  <a:cubicBezTo>
                    <a:pt x="403" y="0"/>
                    <a:pt x="0" y="375"/>
                    <a:pt x="0" y="836"/>
                  </a:cubicBezTo>
                  <a:cubicBezTo>
                    <a:pt x="0" y="10772"/>
                    <a:pt x="0" y="10772"/>
                    <a:pt x="0" y="10772"/>
                  </a:cubicBezTo>
                  <a:cubicBezTo>
                    <a:pt x="0" y="11233"/>
                    <a:pt x="403" y="11607"/>
                    <a:pt x="864" y="11607"/>
                  </a:cubicBezTo>
                  <a:cubicBezTo>
                    <a:pt x="10744" y="11607"/>
                    <a:pt x="10744" y="11607"/>
                    <a:pt x="10744" y="11607"/>
                  </a:cubicBezTo>
                  <a:cubicBezTo>
                    <a:pt x="11234" y="11607"/>
                    <a:pt x="11609" y="11233"/>
                    <a:pt x="11609" y="10772"/>
                  </a:cubicBezTo>
                  <a:cubicBezTo>
                    <a:pt x="11609" y="836"/>
                    <a:pt x="11609" y="836"/>
                    <a:pt x="11609" y="836"/>
                  </a:cubicBezTo>
                  <a:cubicBezTo>
                    <a:pt x="11609" y="375"/>
                    <a:pt x="11234" y="0"/>
                    <a:pt x="10744" y="0"/>
                  </a:cubicBezTo>
                </a:path>
              </a:pathLst>
            </a:custGeom>
            <a:solidFill>
              <a:srgbClr val="1870B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09">
                <a:defRPr/>
              </a:pPr>
              <a:endParaRPr lang="en-US" sz="1600" kern="0" dirty="0">
                <a:solidFill>
                  <a:srgbClr val="5CAC34"/>
                </a:solidFill>
                <a:latin typeface="Arial"/>
              </a:endParaRPr>
            </a:p>
          </p:txBody>
        </p:sp>
        <p:sp>
          <p:nvSpPr>
            <p:cNvPr id="14" name="Freeform 13">
              <a:extLst>
                <a:ext uri="{FF2B5EF4-FFF2-40B4-BE49-F238E27FC236}">
                  <a16:creationId xmlns:a16="http://schemas.microsoft.com/office/drawing/2014/main" id="{48025D39-8F5B-5242-9722-8CC6E58A2625}"/>
                </a:ext>
              </a:extLst>
            </p:cNvPr>
            <p:cNvSpPr>
              <a:spLocks noChangeArrowheads="1"/>
            </p:cNvSpPr>
            <p:nvPr/>
          </p:nvSpPr>
          <p:spPr bwMode="auto">
            <a:xfrm>
              <a:off x="2453711" y="2209192"/>
              <a:ext cx="658149" cy="2708925"/>
            </a:xfrm>
            <a:custGeom>
              <a:avLst/>
              <a:gdLst>
                <a:gd name="T0" fmla="*/ 143 w 2016"/>
                <a:gd name="T1" fmla="*/ 2736 h 8295"/>
                <a:gd name="T2" fmla="*/ 143 w 2016"/>
                <a:gd name="T3" fmla="*/ 2736 h 8295"/>
                <a:gd name="T4" fmla="*/ 1872 w 2016"/>
                <a:gd name="T5" fmla="*/ 2736 h 8295"/>
                <a:gd name="T6" fmla="*/ 1872 w 2016"/>
                <a:gd name="T7" fmla="*/ 8294 h 8295"/>
                <a:gd name="T8" fmla="*/ 143 w 2016"/>
                <a:gd name="T9" fmla="*/ 8294 h 8295"/>
                <a:gd name="T10" fmla="*/ 143 w 2016"/>
                <a:gd name="T11" fmla="*/ 2736 h 8295"/>
                <a:gd name="T12" fmla="*/ 1007 w 2016"/>
                <a:gd name="T13" fmla="*/ 0 h 8295"/>
                <a:gd name="T14" fmla="*/ 1007 w 2016"/>
                <a:gd name="T15" fmla="*/ 0 h 8295"/>
                <a:gd name="T16" fmla="*/ 2015 w 2016"/>
                <a:gd name="T17" fmla="*/ 979 h 8295"/>
                <a:gd name="T18" fmla="*/ 1007 w 2016"/>
                <a:gd name="T19" fmla="*/ 1987 h 8295"/>
                <a:gd name="T20" fmla="*/ 0 w 2016"/>
                <a:gd name="T21" fmla="*/ 979 h 8295"/>
                <a:gd name="T22" fmla="*/ 1007 w 2016"/>
                <a:gd name="T23" fmla="*/ 0 h 8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6" h="8295">
                  <a:moveTo>
                    <a:pt x="143" y="2736"/>
                  </a:moveTo>
                  <a:lnTo>
                    <a:pt x="143" y="2736"/>
                  </a:lnTo>
                  <a:cubicBezTo>
                    <a:pt x="1872" y="2736"/>
                    <a:pt x="1872" y="2736"/>
                    <a:pt x="1872" y="2736"/>
                  </a:cubicBezTo>
                  <a:cubicBezTo>
                    <a:pt x="1872" y="8294"/>
                    <a:pt x="1872" y="8294"/>
                    <a:pt x="1872" y="8294"/>
                  </a:cubicBezTo>
                  <a:cubicBezTo>
                    <a:pt x="143" y="8294"/>
                    <a:pt x="143" y="8294"/>
                    <a:pt x="143" y="8294"/>
                  </a:cubicBezTo>
                  <a:lnTo>
                    <a:pt x="143" y="2736"/>
                  </a:lnTo>
                  <a:close/>
                  <a:moveTo>
                    <a:pt x="1007" y="0"/>
                  </a:moveTo>
                  <a:lnTo>
                    <a:pt x="1007" y="0"/>
                  </a:lnTo>
                  <a:cubicBezTo>
                    <a:pt x="1555" y="0"/>
                    <a:pt x="2015" y="431"/>
                    <a:pt x="2015" y="979"/>
                  </a:cubicBezTo>
                  <a:cubicBezTo>
                    <a:pt x="2015" y="1555"/>
                    <a:pt x="1555" y="1987"/>
                    <a:pt x="1007" y="1987"/>
                  </a:cubicBezTo>
                  <a:cubicBezTo>
                    <a:pt x="460" y="1987"/>
                    <a:pt x="0" y="1555"/>
                    <a:pt x="0" y="979"/>
                  </a:cubicBezTo>
                  <a:cubicBezTo>
                    <a:pt x="0" y="431"/>
                    <a:pt x="460" y="0"/>
                    <a:pt x="1007" y="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09">
                <a:defRPr/>
              </a:pPr>
              <a:endParaRPr lang="en-US" sz="1600" kern="0">
                <a:solidFill>
                  <a:srgbClr val="5CAC34"/>
                </a:solidFill>
                <a:latin typeface="Arial"/>
              </a:endParaRPr>
            </a:p>
          </p:txBody>
        </p:sp>
        <p:sp>
          <p:nvSpPr>
            <p:cNvPr id="15" name="Freeform 14">
              <a:extLst>
                <a:ext uri="{FF2B5EF4-FFF2-40B4-BE49-F238E27FC236}">
                  <a16:creationId xmlns:a16="http://schemas.microsoft.com/office/drawing/2014/main" id="{0DC3ED11-F226-6D4F-BE81-395B325FD509}"/>
                </a:ext>
              </a:extLst>
            </p:cNvPr>
            <p:cNvSpPr>
              <a:spLocks noChangeArrowheads="1"/>
            </p:cNvSpPr>
            <p:nvPr/>
          </p:nvSpPr>
          <p:spPr bwMode="auto">
            <a:xfrm>
              <a:off x="3412852" y="3064643"/>
              <a:ext cx="1759865" cy="1853475"/>
            </a:xfrm>
            <a:custGeom>
              <a:avLst/>
              <a:gdLst>
                <a:gd name="T0" fmla="*/ 0 w 5388"/>
                <a:gd name="T1" fmla="*/ 116 h 5675"/>
                <a:gd name="T2" fmla="*/ 0 w 5388"/>
                <a:gd name="T3" fmla="*/ 116 h 5675"/>
                <a:gd name="T4" fmla="*/ 1671 w 5388"/>
                <a:gd name="T5" fmla="*/ 116 h 5675"/>
                <a:gd name="T6" fmla="*/ 1671 w 5388"/>
                <a:gd name="T7" fmla="*/ 894 h 5675"/>
                <a:gd name="T8" fmla="*/ 1671 w 5388"/>
                <a:gd name="T9" fmla="*/ 894 h 5675"/>
                <a:gd name="T10" fmla="*/ 3313 w 5388"/>
                <a:gd name="T11" fmla="*/ 0 h 5675"/>
                <a:gd name="T12" fmla="*/ 5387 w 5388"/>
                <a:gd name="T13" fmla="*/ 2621 h 5675"/>
                <a:gd name="T14" fmla="*/ 5387 w 5388"/>
                <a:gd name="T15" fmla="*/ 5674 h 5675"/>
                <a:gd name="T16" fmla="*/ 3659 w 5388"/>
                <a:gd name="T17" fmla="*/ 5674 h 5675"/>
                <a:gd name="T18" fmla="*/ 3659 w 5388"/>
                <a:gd name="T19" fmla="*/ 2966 h 5675"/>
                <a:gd name="T20" fmla="*/ 2766 w 5388"/>
                <a:gd name="T21" fmla="*/ 1498 h 5675"/>
                <a:gd name="T22" fmla="*/ 1729 w 5388"/>
                <a:gd name="T23" fmla="*/ 2909 h 5675"/>
                <a:gd name="T24" fmla="*/ 1729 w 5388"/>
                <a:gd name="T25" fmla="*/ 5674 h 5675"/>
                <a:gd name="T26" fmla="*/ 0 w 5388"/>
                <a:gd name="T27" fmla="*/ 5674 h 5675"/>
                <a:gd name="T28" fmla="*/ 0 w 5388"/>
                <a:gd name="T29" fmla="*/ 116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88" h="5675">
                  <a:moveTo>
                    <a:pt x="0" y="116"/>
                  </a:moveTo>
                  <a:lnTo>
                    <a:pt x="0" y="116"/>
                  </a:lnTo>
                  <a:cubicBezTo>
                    <a:pt x="1671" y="116"/>
                    <a:pt x="1671" y="116"/>
                    <a:pt x="1671" y="116"/>
                  </a:cubicBezTo>
                  <a:cubicBezTo>
                    <a:pt x="1671" y="894"/>
                    <a:pt x="1671" y="894"/>
                    <a:pt x="1671" y="894"/>
                  </a:cubicBezTo>
                  <a:lnTo>
                    <a:pt x="1671" y="894"/>
                  </a:lnTo>
                  <a:cubicBezTo>
                    <a:pt x="1902" y="461"/>
                    <a:pt x="2478" y="0"/>
                    <a:pt x="3313" y="0"/>
                  </a:cubicBezTo>
                  <a:cubicBezTo>
                    <a:pt x="5041" y="0"/>
                    <a:pt x="5387" y="1124"/>
                    <a:pt x="5387" y="2621"/>
                  </a:cubicBezTo>
                  <a:cubicBezTo>
                    <a:pt x="5387" y="5674"/>
                    <a:pt x="5387" y="5674"/>
                    <a:pt x="5387" y="5674"/>
                  </a:cubicBezTo>
                  <a:cubicBezTo>
                    <a:pt x="3659" y="5674"/>
                    <a:pt x="3659" y="5674"/>
                    <a:pt x="3659" y="5674"/>
                  </a:cubicBezTo>
                  <a:cubicBezTo>
                    <a:pt x="3659" y="2966"/>
                    <a:pt x="3659" y="2966"/>
                    <a:pt x="3659" y="2966"/>
                  </a:cubicBezTo>
                  <a:cubicBezTo>
                    <a:pt x="3659" y="2333"/>
                    <a:pt x="3630" y="1498"/>
                    <a:pt x="2766" y="1498"/>
                  </a:cubicBezTo>
                  <a:cubicBezTo>
                    <a:pt x="1872" y="1498"/>
                    <a:pt x="1729" y="2189"/>
                    <a:pt x="1729" y="2909"/>
                  </a:cubicBezTo>
                  <a:cubicBezTo>
                    <a:pt x="1729" y="5674"/>
                    <a:pt x="1729" y="5674"/>
                    <a:pt x="1729" y="5674"/>
                  </a:cubicBezTo>
                  <a:cubicBezTo>
                    <a:pt x="0" y="5674"/>
                    <a:pt x="0" y="5674"/>
                    <a:pt x="0" y="5674"/>
                  </a:cubicBezTo>
                  <a:lnTo>
                    <a:pt x="0" y="116"/>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09">
                <a:defRPr/>
              </a:pPr>
              <a:endParaRPr lang="en-US" sz="1600" kern="0">
                <a:solidFill>
                  <a:srgbClr val="5CAC34"/>
                </a:solidFill>
                <a:latin typeface="Arial"/>
              </a:endParaRPr>
            </a:p>
          </p:txBody>
        </p:sp>
      </p:grpSp>
    </p:spTree>
    <p:extLst>
      <p:ext uri="{BB962C8B-B14F-4D97-AF65-F5344CB8AC3E}">
        <p14:creationId xmlns:p14="http://schemas.microsoft.com/office/powerpoint/2010/main" val="3311679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D8617D6C-6D35-DD41-BBDF-0A8DCBDF7DA5}"/>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3. Turn Negative News into a Positive Message</a:t>
            </a:r>
            <a:endParaRPr lang="en-US" sz="4000" b="1" dirty="0">
              <a:latin typeface="Franklin Gothic Demi Cond" panose="020B0603020102020204" pitchFamily="34" charset="0"/>
            </a:endParaRPr>
          </a:p>
        </p:txBody>
      </p:sp>
      <p:pic>
        <p:nvPicPr>
          <p:cNvPr id="12" name="Picture 11">
            <a:extLst>
              <a:ext uri="{FF2B5EF4-FFF2-40B4-BE49-F238E27FC236}">
                <a16:creationId xmlns:a16="http://schemas.microsoft.com/office/drawing/2014/main" id="{4CC4EC7A-F263-C043-BE7C-C159AA0F94E3}"/>
              </a:ext>
            </a:extLst>
          </p:cNvPr>
          <p:cNvPicPr>
            <a:picLocks noChangeAspect="1"/>
          </p:cNvPicPr>
          <p:nvPr/>
        </p:nvPicPr>
        <p:blipFill rotWithShape="1">
          <a:blip r:embed="rId3"/>
          <a:srcRect r="772"/>
          <a:stretch/>
        </p:blipFill>
        <p:spPr>
          <a:xfrm>
            <a:off x="2075443" y="1818760"/>
            <a:ext cx="9964157" cy="5145960"/>
          </a:xfrm>
          <a:prstGeom prst="rect">
            <a:avLst/>
          </a:prstGeom>
        </p:spPr>
      </p:pic>
    </p:spTree>
    <p:extLst>
      <p:ext uri="{BB962C8B-B14F-4D97-AF65-F5344CB8AC3E}">
        <p14:creationId xmlns:p14="http://schemas.microsoft.com/office/powerpoint/2010/main" val="1151111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E06C345-BBC8-6645-B67D-03C2AC2BBD89}"/>
              </a:ext>
            </a:extLst>
          </p:cNvPr>
          <p:cNvSpPr txBox="1">
            <a:spLocks/>
          </p:cNvSpPr>
          <p:nvPr/>
        </p:nvSpPr>
        <p:spPr>
          <a:xfrm>
            <a:off x="340624" y="180822"/>
            <a:ext cx="13797765"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4. Use Multiple CTA Buttons and Links for Your Ask Array</a:t>
            </a:r>
            <a:endParaRPr lang="en-US" sz="4000" b="1" dirty="0">
              <a:latin typeface="Franklin Gothic Demi Cond" panose="020B0603020102020204" pitchFamily="34" charset="0"/>
            </a:endParaRPr>
          </a:p>
        </p:txBody>
      </p:sp>
      <p:pic>
        <p:nvPicPr>
          <p:cNvPr id="10" name="Google Shape;229;p40">
            <a:extLst>
              <a:ext uri="{FF2B5EF4-FFF2-40B4-BE49-F238E27FC236}">
                <a16:creationId xmlns:a16="http://schemas.microsoft.com/office/drawing/2014/main" id="{256C893A-2157-AF4E-858B-7B67D2F7D412}"/>
              </a:ext>
            </a:extLst>
          </p:cNvPr>
          <p:cNvPicPr preferRelativeResize="0"/>
          <p:nvPr/>
        </p:nvPicPr>
        <p:blipFill>
          <a:blip r:embed="rId3">
            <a:alphaModFix/>
          </a:blip>
          <a:stretch>
            <a:fillRect/>
          </a:stretch>
        </p:blipFill>
        <p:spPr>
          <a:xfrm>
            <a:off x="7592090" y="2649151"/>
            <a:ext cx="5662322" cy="3504847"/>
          </a:xfrm>
          <a:prstGeom prst="rect">
            <a:avLst/>
          </a:prstGeom>
          <a:noFill/>
          <a:ln w="6350">
            <a:solidFill>
              <a:schemeClr val="tx1">
                <a:lumMod val="50000"/>
                <a:lumOff val="50000"/>
              </a:schemeClr>
            </a:solidFill>
          </a:ln>
        </p:spPr>
      </p:pic>
      <p:pic>
        <p:nvPicPr>
          <p:cNvPr id="11" name="Google Shape;230;p40">
            <a:extLst>
              <a:ext uri="{FF2B5EF4-FFF2-40B4-BE49-F238E27FC236}">
                <a16:creationId xmlns:a16="http://schemas.microsoft.com/office/drawing/2014/main" id="{2F7A202C-3750-9D44-A05B-9BB4808D4C2C}"/>
              </a:ext>
            </a:extLst>
          </p:cNvPr>
          <p:cNvPicPr preferRelativeResize="0"/>
          <p:nvPr/>
        </p:nvPicPr>
        <p:blipFill>
          <a:blip r:embed="rId4">
            <a:alphaModFix/>
          </a:blip>
          <a:stretch>
            <a:fillRect/>
          </a:stretch>
        </p:blipFill>
        <p:spPr>
          <a:xfrm>
            <a:off x="1499900" y="2646852"/>
            <a:ext cx="5168734" cy="4134988"/>
          </a:xfrm>
          <a:prstGeom prst="rect">
            <a:avLst/>
          </a:prstGeom>
          <a:noFill/>
          <a:ln w="6350">
            <a:solidFill>
              <a:schemeClr val="tx1">
                <a:lumMod val="50000"/>
                <a:lumOff val="50000"/>
              </a:schemeClr>
            </a:solidFill>
          </a:ln>
        </p:spPr>
      </p:pic>
      <p:pic>
        <p:nvPicPr>
          <p:cNvPr id="12" name="Google Shape;190;p35">
            <a:extLst>
              <a:ext uri="{FF2B5EF4-FFF2-40B4-BE49-F238E27FC236}">
                <a16:creationId xmlns:a16="http://schemas.microsoft.com/office/drawing/2014/main" id="{2BF04CCE-A4F5-2E45-903D-EA57E6DE90E1}"/>
              </a:ext>
            </a:extLst>
          </p:cNvPr>
          <p:cNvPicPr preferRelativeResize="0"/>
          <p:nvPr/>
        </p:nvPicPr>
        <p:blipFill>
          <a:blip r:embed="rId5">
            <a:alphaModFix/>
          </a:blip>
          <a:stretch>
            <a:fillRect/>
          </a:stretch>
        </p:blipFill>
        <p:spPr>
          <a:xfrm>
            <a:off x="340622" y="1521701"/>
            <a:ext cx="1028701" cy="1038226"/>
          </a:xfrm>
          <a:prstGeom prst="rect">
            <a:avLst/>
          </a:prstGeom>
          <a:noFill/>
          <a:ln>
            <a:noFill/>
          </a:ln>
        </p:spPr>
      </p:pic>
      <p:sp>
        <p:nvSpPr>
          <p:cNvPr id="13" name="Content Placeholder 4">
            <a:extLst>
              <a:ext uri="{FF2B5EF4-FFF2-40B4-BE49-F238E27FC236}">
                <a16:creationId xmlns:a16="http://schemas.microsoft.com/office/drawing/2014/main" id="{B1E9710C-177B-C546-A4AF-FCCA8974D8A4}"/>
              </a:ext>
            </a:extLst>
          </p:cNvPr>
          <p:cNvSpPr txBox="1">
            <a:spLocks/>
          </p:cNvSpPr>
          <p:nvPr/>
        </p:nvSpPr>
        <p:spPr>
          <a:xfrm>
            <a:off x="1375512" y="1519402"/>
            <a:ext cx="6276538" cy="1127450"/>
          </a:xfrm>
          <a:prstGeom prst="rect">
            <a:avLst/>
          </a:prstGeom>
        </p:spPr>
        <p:txBody>
          <a:bodyPr lIns="91431" tIns="45716" rIns="91431" bIns="45716"/>
          <a:lstStyle>
            <a:lvl1pPr marL="0" indent="0" algn="l" defTabSz="457200" rtl="0" eaLnBrk="1" latinLnBrk="0" hangingPunct="1">
              <a:lnSpc>
                <a:spcPct val="100000"/>
              </a:lnSpc>
              <a:spcBef>
                <a:spcPts val="0"/>
              </a:spcBef>
              <a:spcAft>
                <a:spcPts val="1800"/>
              </a:spcAft>
              <a:buClr>
                <a:srgbClr val="5BBEF1"/>
              </a:buClr>
              <a:buFont typeface="Wingdings" charset="2"/>
              <a:buNone/>
              <a:defRPr sz="3000" kern="1200" baseline="0">
                <a:solidFill>
                  <a:schemeClr val="bg1"/>
                </a:solidFill>
                <a:latin typeface="Franklin Gothic Medium Cond" charset="0"/>
                <a:ea typeface="Franklin Gothic Medium Cond" charset="0"/>
                <a:cs typeface="Franklin Gothic Medium Cond" charset="0"/>
              </a:defRPr>
            </a:lvl1pPr>
            <a:lvl2pPr marL="0" indent="0" algn="l" defTabSz="457200" rtl="0" eaLnBrk="1" latinLnBrk="0" hangingPunct="1">
              <a:lnSpc>
                <a:spcPct val="100000"/>
              </a:lnSpc>
              <a:spcBef>
                <a:spcPts val="0"/>
              </a:spcBef>
              <a:spcAft>
                <a:spcPts val="1800"/>
              </a:spcAft>
              <a:buClr>
                <a:srgbClr val="D71F28"/>
              </a:buClr>
              <a:buFont typeface="Wingdings" charset="2"/>
              <a:buNone/>
              <a:defRPr sz="2400" b="0" i="1" kern="1200">
                <a:solidFill>
                  <a:schemeClr val="bg1">
                    <a:lumMod val="75000"/>
                  </a:schemeClr>
                </a:solidFill>
                <a:latin typeface="Franklin Gothic Medium Cond" charset="0"/>
                <a:ea typeface="Franklin Gothic Medium Cond" charset="0"/>
                <a:cs typeface="Franklin Gothic Medium Cond" charset="0"/>
              </a:defRPr>
            </a:lvl2pPr>
            <a:lvl3pPr marL="0" indent="0" algn="l" defTabSz="457200" rtl="0" eaLnBrk="1" latinLnBrk="0" hangingPunct="1">
              <a:lnSpc>
                <a:spcPct val="100000"/>
              </a:lnSpc>
              <a:spcBef>
                <a:spcPts val="0"/>
              </a:spcBef>
              <a:spcAft>
                <a:spcPts val="1800"/>
              </a:spcAft>
              <a:buClr>
                <a:srgbClr val="A1CB2A"/>
              </a:buClr>
              <a:buFont typeface="Wingdings" charset="2"/>
              <a:buNone/>
              <a:defRPr sz="1800" b="0" i="0" kern="1200">
                <a:solidFill>
                  <a:schemeClr val="bg1">
                    <a:lumMod val="75000"/>
                  </a:schemeClr>
                </a:solidFill>
                <a:latin typeface="Franklin Gothic Medium Cond" charset="0"/>
                <a:ea typeface="Franklin Gothic Medium Cond" charset="0"/>
                <a:cs typeface="Franklin Gothic Medium Cond" charset="0"/>
              </a:defRPr>
            </a:lvl3pPr>
            <a:lvl4pPr marL="0" indent="0" algn="l" defTabSz="457200" rtl="0" eaLnBrk="1" latinLnBrk="0" hangingPunct="1">
              <a:lnSpc>
                <a:spcPct val="100000"/>
              </a:lnSpc>
              <a:spcBef>
                <a:spcPts val="0"/>
              </a:spcBef>
              <a:spcAft>
                <a:spcPts val="1800"/>
              </a:spcAft>
              <a:buFont typeface="Arial"/>
              <a:buNone/>
              <a:defRPr sz="1400" b="0" i="1" kern="1200">
                <a:solidFill>
                  <a:schemeClr val="bg1">
                    <a:lumMod val="75000"/>
                  </a:schemeClr>
                </a:solidFill>
                <a:latin typeface="Franklin Gothic Medium Cond" charset="0"/>
                <a:ea typeface="Franklin Gothic Medium Cond" charset="0"/>
                <a:cs typeface="Franklin Gothic Medium Cond" charset="0"/>
              </a:defRPr>
            </a:lvl4pPr>
            <a:lvl5pPr marL="0" indent="0" algn="l" defTabSz="457200" rtl="0" eaLnBrk="1" latinLnBrk="0" hangingPunct="1">
              <a:lnSpc>
                <a:spcPct val="100000"/>
              </a:lnSpc>
              <a:spcBef>
                <a:spcPts val="0"/>
              </a:spcBef>
              <a:spcAft>
                <a:spcPts val="1800"/>
              </a:spcAft>
              <a:buFont typeface="Arial"/>
              <a:buNone/>
              <a:defRPr sz="1100" b="0" i="0" kern="1200">
                <a:solidFill>
                  <a:schemeClr val="bg1">
                    <a:lumMod val="75000"/>
                  </a:schemeClr>
                </a:solidFill>
                <a:latin typeface="Franklin Gothic Medium Cond" charset="0"/>
                <a:ea typeface="Franklin Gothic Medium Cond" charset="0"/>
                <a:cs typeface="Franklin Gothic Medium Cond"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solidFill>
                  <a:srgbClr val="445256"/>
                </a:solidFill>
              </a:rPr>
              <a:t>Everytown</a:t>
            </a:r>
            <a:r>
              <a:rPr lang="en-US" dirty="0">
                <a:solidFill>
                  <a:srgbClr val="445256"/>
                </a:solidFill>
              </a:rPr>
              <a:t> for Gun Safety</a:t>
            </a:r>
          </a:p>
          <a:p>
            <a:endParaRPr lang="en-US" dirty="0">
              <a:solidFill>
                <a:srgbClr val="445256"/>
              </a:solidFill>
            </a:endParaRPr>
          </a:p>
        </p:txBody>
      </p:sp>
    </p:spTree>
    <p:extLst>
      <p:ext uri="{BB962C8B-B14F-4D97-AF65-F5344CB8AC3E}">
        <p14:creationId xmlns:p14="http://schemas.microsoft.com/office/powerpoint/2010/main" val="13530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024FBEF-406A-D144-8526-0955BEFF1539}"/>
              </a:ext>
            </a:extLst>
          </p:cNvPr>
          <p:cNvSpPr txBox="1">
            <a:spLocks/>
          </p:cNvSpPr>
          <p:nvPr/>
        </p:nvSpPr>
        <p:spPr>
          <a:xfrm>
            <a:off x="340623" y="219914"/>
            <a:ext cx="13720152"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5. Use Image Personalization and Smart Data to Target Your Message</a:t>
            </a:r>
            <a:endParaRPr lang="en-US" sz="4000" b="1" dirty="0">
              <a:latin typeface="Franklin Gothic Demi Cond" panose="020B0603020102020204" pitchFamily="34" charset="0"/>
            </a:endParaRPr>
          </a:p>
        </p:txBody>
      </p:sp>
      <p:pic>
        <p:nvPicPr>
          <p:cNvPr id="19" name="Picture 18">
            <a:extLst>
              <a:ext uri="{FF2B5EF4-FFF2-40B4-BE49-F238E27FC236}">
                <a16:creationId xmlns:a16="http://schemas.microsoft.com/office/drawing/2014/main" id="{33139A18-DF73-6F4A-86C5-97BECB4C5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11" y="1698558"/>
            <a:ext cx="1920973" cy="6243161"/>
          </a:xfrm>
          <a:prstGeom prst="rect">
            <a:avLst/>
          </a:prstGeom>
        </p:spPr>
      </p:pic>
      <p:pic>
        <p:nvPicPr>
          <p:cNvPr id="20" name="Picture 19">
            <a:extLst>
              <a:ext uri="{FF2B5EF4-FFF2-40B4-BE49-F238E27FC236}">
                <a16:creationId xmlns:a16="http://schemas.microsoft.com/office/drawing/2014/main" id="{D2450BC2-AED0-514E-B5BB-6090934982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223" y="1698558"/>
            <a:ext cx="1920974" cy="6243161"/>
          </a:xfrm>
          <a:prstGeom prst="rect">
            <a:avLst/>
          </a:prstGeom>
        </p:spPr>
      </p:pic>
      <p:pic>
        <p:nvPicPr>
          <p:cNvPr id="22" name="Picture 21">
            <a:extLst>
              <a:ext uri="{FF2B5EF4-FFF2-40B4-BE49-F238E27FC236}">
                <a16:creationId xmlns:a16="http://schemas.microsoft.com/office/drawing/2014/main" id="{42FD277D-5DA2-A049-ABE3-3ABD5BF15BD2}"/>
              </a:ext>
            </a:extLst>
          </p:cNvPr>
          <p:cNvPicPr>
            <a:picLocks noChangeAspect="1"/>
          </p:cNvPicPr>
          <p:nvPr/>
        </p:nvPicPr>
        <p:blipFill rotWithShape="1">
          <a:blip r:embed="rId4">
            <a:extLst>
              <a:ext uri="{28A0092B-C50C-407E-A947-70E740481C1C}">
                <a14:useLocalDpi xmlns:a14="http://schemas.microsoft.com/office/drawing/2010/main" val="0"/>
              </a:ext>
            </a:extLst>
          </a:blip>
          <a:srcRect r="39024" b="90898"/>
          <a:stretch/>
        </p:blipFill>
        <p:spPr>
          <a:xfrm>
            <a:off x="6383567" y="1698558"/>
            <a:ext cx="2972766" cy="1442102"/>
          </a:xfrm>
          <a:prstGeom prst="rect">
            <a:avLst/>
          </a:prstGeom>
          <a:ln w="38100">
            <a:solidFill>
              <a:schemeClr val="tx1"/>
            </a:solidFill>
          </a:ln>
        </p:spPr>
      </p:pic>
      <p:pic>
        <p:nvPicPr>
          <p:cNvPr id="23" name="Picture 22">
            <a:extLst>
              <a:ext uri="{FF2B5EF4-FFF2-40B4-BE49-F238E27FC236}">
                <a16:creationId xmlns:a16="http://schemas.microsoft.com/office/drawing/2014/main" id="{ED25EB45-2C07-7045-8DD7-F4BAC9B2C3B7}"/>
              </a:ext>
            </a:extLst>
          </p:cNvPr>
          <p:cNvPicPr>
            <a:picLocks noChangeAspect="1"/>
          </p:cNvPicPr>
          <p:nvPr/>
        </p:nvPicPr>
        <p:blipFill rotWithShape="1">
          <a:blip r:embed="rId4">
            <a:extLst>
              <a:ext uri="{28A0092B-C50C-407E-A947-70E740481C1C}">
                <a14:useLocalDpi xmlns:a14="http://schemas.microsoft.com/office/drawing/2010/main" val="0"/>
              </a:ext>
            </a:extLst>
          </a:blip>
          <a:srcRect t="17530" b="62583"/>
          <a:stretch/>
        </p:blipFill>
        <p:spPr>
          <a:xfrm>
            <a:off x="9933087" y="1698558"/>
            <a:ext cx="3317784" cy="2144306"/>
          </a:xfrm>
          <a:prstGeom prst="rect">
            <a:avLst/>
          </a:prstGeom>
          <a:ln w="38100">
            <a:solidFill>
              <a:schemeClr val="tx1"/>
            </a:solidFill>
          </a:ln>
        </p:spPr>
      </p:pic>
      <p:sp>
        <p:nvSpPr>
          <p:cNvPr id="25" name="Rectangle 24">
            <a:extLst>
              <a:ext uri="{FF2B5EF4-FFF2-40B4-BE49-F238E27FC236}">
                <a16:creationId xmlns:a16="http://schemas.microsoft.com/office/drawing/2014/main" id="{2C130B33-1CB8-8443-8636-8CA8BEFED9EF}"/>
              </a:ext>
            </a:extLst>
          </p:cNvPr>
          <p:cNvSpPr/>
          <p:nvPr/>
        </p:nvSpPr>
        <p:spPr>
          <a:xfrm>
            <a:off x="886633" y="1216747"/>
            <a:ext cx="1397817" cy="384713"/>
          </a:xfrm>
          <a:prstGeom prst="rect">
            <a:avLst/>
          </a:prstGeom>
        </p:spPr>
        <p:txBody>
          <a:bodyPr wrap="none" lIns="91431" tIns="45716" rIns="91431" bIns="45716">
            <a:spAutoFit/>
          </a:bodyPr>
          <a:lstStyle/>
          <a:p>
            <a:pPr marL="347240" indent="-347240" algn="ctr" defTabSz="702833">
              <a:spcBef>
                <a:spcPts val="1680"/>
              </a:spcBef>
              <a:defRPr/>
            </a:pPr>
            <a:r>
              <a:rPr lang="en-US" sz="1900" spc="30" dirty="0">
                <a:solidFill>
                  <a:srgbClr val="445256"/>
                </a:solidFill>
                <a:ea typeface="Calibri Light" charset="0"/>
                <a:cs typeface="Calibri Light" charset="0"/>
              </a:rPr>
              <a:t>1 Donation</a:t>
            </a:r>
          </a:p>
        </p:txBody>
      </p:sp>
      <p:sp>
        <p:nvSpPr>
          <p:cNvPr id="26" name="Rectangle 25">
            <a:extLst>
              <a:ext uri="{FF2B5EF4-FFF2-40B4-BE49-F238E27FC236}">
                <a16:creationId xmlns:a16="http://schemas.microsoft.com/office/drawing/2014/main" id="{F7EEC19F-A540-C144-86B2-AA3F9FB319CE}"/>
              </a:ext>
            </a:extLst>
          </p:cNvPr>
          <p:cNvSpPr/>
          <p:nvPr/>
        </p:nvSpPr>
        <p:spPr>
          <a:xfrm>
            <a:off x="2871596" y="1216747"/>
            <a:ext cx="2601032" cy="384713"/>
          </a:xfrm>
          <a:prstGeom prst="rect">
            <a:avLst/>
          </a:prstGeom>
        </p:spPr>
        <p:txBody>
          <a:bodyPr wrap="none" lIns="91431" tIns="45716" rIns="91431" bIns="45716">
            <a:spAutoFit/>
          </a:bodyPr>
          <a:lstStyle/>
          <a:p>
            <a:pPr marL="347240" indent="-347240" algn="ctr" defTabSz="702833">
              <a:spcBef>
                <a:spcPts val="1680"/>
              </a:spcBef>
              <a:defRPr/>
            </a:pPr>
            <a:r>
              <a:rPr lang="en-US" sz="1900" spc="30" dirty="0">
                <a:solidFill>
                  <a:srgbClr val="445256"/>
                </a:solidFill>
                <a:ea typeface="Calibri Light" charset="0"/>
                <a:cs typeface="Calibri Light" charset="0"/>
              </a:rPr>
              <a:t>More than 1 Donation</a:t>
            </a:r>
          </a:p>
        </p:txBody>
      </p:sp>
      <p:sp>
        <p:nvSpPr>
          <p:cNvPr id="27" name="Content Placeholder 19">
            <a:extLst>
              <a:ext uri="{FF2B5EF4-FFF2-40B4-BE49-F238E27FC236}">
                <a16:creationId xmlns:a16="http://schemas.microsoft.com/office/drawing/2014/main" id="{4DEFCB8A-C8FD-614B-84B9-56DB3B2043DC}"/>
              </a:ext>
            </a:extLst>
          </p:cNvPr>
          <p:cNvSpPr txBox="1">
            <a:spLocks/>
          </p:cNvSpPr>
          <p:nvPr/>
        </p:nvSpPr>
        <p:spPr>
          <a:xfrm>
            <a:off x="6283209" y="5028325"/>
            <a:ext cx="7942034" cy="2539175"/>
          </a:xfrm>
          <a:prstGeom prst="rect">
            <a:avLst/>
          </a:prstGeom>
        </p:spPr>
        <p:txBody>
          <a:bodyPr lIns="109675" tIns="54837" rIns="109675" bIns="54837"/>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00" dirty="0">
                <a:solidFill>
                  <a:srgbClr val="445256"/>
                </a:solidFill>
                <a:latin typeface="+mj-lt"/>
                <a:ea typeface="Calibri Light" charset="0"/>
                <a:cs typeface="Calibri Light" charset="0"/>
              </a:rPr>
              <a:t>The DNC wanted to send an email communication that would display how much an individual has contributed since their first donation.</a:t>
            </a:r>
          </a:p>
          <a:p>
            <a:pPr marL="0" indent="0">
              <a:spcBef>
                <a:spcPts val="0"/>
              </a:spcBef>
              <a:buNone/>
            </a:pPr>
            <a:endParaRPr lang="en-US" sz="2400" dirty="0">
              <a:solidFill>
                <a:srgbClr val="445256"/>
              </a:solidFill>
              <a:latin typeface="+mj-lt"/>
              <a:ea typeface="Calibri Light" charset="0"/>
              <a:cs typeface="Calibri Light" charset="0"/>
            </a:endParaRPr>
          </a:p>
          <a:p>
            <a:pPr marL="0" indent="0">
              <a:spcBef>
                <a:spcPts val="0"/>
              </a:spcBef>
              <a:buNone/>
            </a:pPr>
            <a:r>
              <a:rPr lang="en-US" sz="2400" dirty="0">
                <a:solidFill>
                  <a:srgbClr val="445256"/>
                </a:solidFill>
                <a:latin typeface="+mj-lt"/>
                <a:ea typeface="Calibri Light" charset="0"/>
                <a:cs typeface="Calibri Light" charset="0"/>
              </a:rPr>
              <a:t>Using Movable Ink’s Image Personalization functionality, they were able to create an on-brand email design that reviews each unique donor’s participation.</a:t>
            </a:r>
          </a:p>
        </p:txBody>
      </p:sp>
      <p:sp>
        <p:nvSpPr>
          <p:cNvPr id="28" name="Text Placeholder 1">
            <a:extLst>
              <a:ext uri="{FF2B5EF4-FFF2-40B4-BE49-F238E27FC236}">
                <a16:creationId xmlns:a16="http://schemas.microsoft.com/office/drawing/2014/main" id="{858A8D0E-AEB8-5949-9712-F0877908B65B}"/>
              </a:ext>
            </a:extLst>
          </p:cNvPr>
          <p:cNvSpPr txBox="1">
            <a:spLocks/>
          </p:cNvSpPr>
          <p:nvPr/>
        </p:nvSpPr>
        <p:spPr>
          <a:xfrm>
            <a:off x="6283205" y="4393322"/>
            <a:ext cx="7777569" cy="516024"/>
          </a:xfrm>
          <a:prstGeom prst="rect">
            <a:avLst/>
          </a:prstGeom>
        </p:spPr>
        <p:txBody>
          <a:bodyPr lIns="91431" tIns="45716" rIns="91431" bIns="45716"/>
          <a:lstStyle>
            <a:lvl1pPr marL="0">
              <a:defRPr>
                <a:latin typeface="+mn-lt"/>
                <a:ea typeface="+mn-ea"/>
                <a:cs typeface="+mn-cs"/>
              </a:defRPr>
            </a:lvl1pPr>
            <a:lvl2pPr marL="456941">
              <a:defRPr>
                <a:latin typeface="+mn-lt"/>
                <a:ea typeface="+mn-ea"/>
                <a:cs typeface="+mn-cs"/>
              </a:defRPr>
            </a:lvl2pPr>
            <a:lvl3pPr marL="913883">
              <a:defRPr>
                <a:latin typeface="+mn-lt"/>
                <a:ea typeface="+mn-ea"/>
                <a:cs typeface="+mn-cs"/>
              </a:defRPr>
            </a:lvl3pPr>
            <a:lvl4pPr marL="1370824">
              <a:defRPr>
                <a:latin typeface="+mn-lt"/>
                <a:ea typeface="+mn-ea"/>
                <a:cs typeface="+mn-cs"/>
              </a:defRPr>
            </a:lvl4pPr>
            <a:lvl5pPr marL="1827764">
              <a:defRPr>
                <a:latin typeface="+mn-lt"/>
                <a:ea typeface="+mn-ea"/>
                <a:cs typeface="+mn-cs"/>
              </a:defRPr>
            </a:lvl5pPr>
            <a:lvl6pPr marL="2284706">
              <a:defRPr>
                <a:latin typeface="+mn-lt"/>
                <a:ea typeface="+mn-ea"/>
                <a:cs typeface="+mn-cs"/>
              </a:defRPr>
            </a:lvl6pPr>
            <a:lvl7pPr marL="2741646">
              <a:defRPr>
                <a:latin typeface="+mn-lt"/>
                <a:ea typeface="+mn-ea"/>
                <a:cs typeface="+mn-cs"/>
              </a:defRPr>
            </a:lvl7pPr>
            <a:lvl8pPr marL="3198586">
              <a:defRPr>
                <a:latin typeface="+mn-lt"/>
                <a:ea typeface="+mn-ea"/>
                <a:cs typeface="+mn-cs"/>
              </a:defRPr>
            </a:lvl8pPr>
            <a:lvl9pPr marL="3655530">
              <a:defRPr>
                <a:latin typeface="+mn-lt"/>
                <a:ea typeface="+mn-ea"/>
                <a:cs typeface="+mn-cs"/>
              </a:defRPr>
            </a:lvl9pPr>
          </a:lstStyle>
          <a:p>
            <a:pPr defTabSz="914309"/>
            <a:r>
              <a:rPr lang="en-US" sz="3000" b="1" kern="0" dirty="0">
                <a:solidFill>
                  <a:srgbClr val="FF8C78"/>
                </a:solidFill>
                <a:latin typeface="+mj-lt"/>
                <a:ea typeface="Calibri Light" charset="0"/>
                <a:cs typeface="Calibri Light" charset="0"/>
              </a:rPr>
              <a:t>Use Case: </a:t>
            </a:r>
            <a:r>
              <a:rPr lang="en-US" sz="3000" kern="0" dirty="0">
                <a:solidFill>
                  <a:srgbClr val="445256"/>
                </a:solidFill>
                <a:latin typeface="+mj-lt"/>
                <a:ea typeface="Calibri Light" charset="0"/>
                <a:cs typeface="Calibri Light" charset="0"/>
              </a:rPr>
              <a:t>Democratic National Committee </a:t>
            </a:r>
          </a:p>
        </p:txBody>
      </p:sp>
      <p:sp>
        <p:nvSpPr>
          <p:cNvPr id="29" name="Text Placeholder 3">
            <a:extLst>
              <a:ext uri="{FF2B5EF4-FFF2-40B4-BE49-F238E27FC236}">
                <a16:creationId xmlns:a16="http://schemas.microsoft.com/office/drawing/2014/main" id="{EAA08C0D-A4CE-BE48-AD4D-CBB8ECBC33C1}"/>
              </a:ext>
            </a:extLst>
          </p:cNvPr>
          <p:cNvSpPr>
            <a:spLocks noGrp="1"/>
          </p:cNvSpPr>
          <p:nvPr>
            <p:ph type="body" sz="quarter" idx="11"/>
          </p:nvPr>
        </p:nvSpPr>
        <p:spPr>
          <a:xfrm>
            <a:off x="6327812" y="7567498"/>
            <a:ext cx="3811523" cy="628650"/>
          </a:xfrm>
        </p:spPr>
        <p:txBody>
          <a:bodyPr/>
          <a:lstStyle/>
          <a:p>
            <a:r>
              <a:rPr lang="en-US" dirty="0"/>
              <a:t>Copyright 2019. Movable, Ink.  All rights reserved. </a:t>
            </a:r>
          </a:p>
        </p:txBody>
      </p:sp>
    </p:spTree>
    <p:extLst>
      <p:ext uri="{BB962C8B-B14F-4D97-AF65-F5344CB8AC3E}">
        <p14:creationId xmlns:p14="http://schemas.microsoft.com/office/powerpoint/2010/main" val="3925892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97F5B09-8180-A84E-8DC6-10E5D479B122}"/>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6. Celebrate Your Organization’s Birthday... or Your Own</a:t>
            </a:r>
            <a:endParaRPr lang="en-US" sz="4000" b="1" dirty="0">
              <a:latin typeface="Franklin Gothic Demi Cond" panose="020B0603020102020204" pitchFamily="34" charset="0"/>
            </a:endParaRPr>
          </a:p>
        </p:txBody>
      </p:sp>
      <p:pic>
        <p:nvPicPr>
          <p:cNvPr id="9" name="Picture 8">
            <a:extLst>
              <a:ext uri="{FF2B5EF4-FFF2-40B4-BE49-F238E27FC236}">
                <a16:creationId xmlns:a16="http://schemas.microsoft.com/office/drawing/2014/main" id="{319C23CD-CC13-8D4D-ACC6-FF0C5AE620FC}"/>
              </a:ext>
            </a:extLst>
          </p:cNvPr>
          <p:cNvPicPr>
            <a:picLocks noChangeAspect="1"/>
          </p:cNvPicPr>
          <p:nvPr/>
        </p:nvPicPr>
        <p:blipFill rotWithShape="1">
          <a:blip r:embed="rId3"/>
          <a:srcRect l="399" t="45315" r="1" b="1820"/>
          <a:stretch/>
        </p:blipFill>
        <p:spPr>
          <a:xfrm>
            <a:off x="5999991" y="4239407"/>
            <a:ext cx="8277811" cy="3404236"/>
          </a:xfrm>
          <a:prstGeom prst="rect">
            <a:avLst/>
          </a:prstGeom>
        </p:spPr>
      </p:pic>
      <p:pic>
        <p:nvPicPr>
          <p:cNvPr id="11" name="Picture 10">
            <a:extLst>
              <a:ext uri="{FF2B5EF4-FFF2-40B4-BE49-F238E27FC236}">
                <a16:creationId xmlns:a16="http://schemas.microsoft.com/office/drawing/2014/main" id="{8F515C7D-326B-1842-901D-9AB94AC56AA3}"/>
              </a:ext>
            </a:extLst>
          </p:cNvPr>
          <p:cNvPicPr>
            <a:picLocks noChangeAspect="1"/>
          </p:cNvPicPr>
          <p:nvPr/>
        </p:nvPicPr>
        <p:blipFill>
          <a:blip r:embed="rId4"/>
          <a:stretch>
            <a:fillRect/>
          </a:stretch>
        </p:blipFill>
        <p:spPr>
          <a:xfrm>
            <a:off x="5999990" y="1206030"/>
            <a:ext cx="8277809" cy="2819254"/>
          </a:xfrm>
          <a:prstGeom prst="rect">
            <a:avLst/>
          </a:prstGeom>
        </p:spPr>
      </p:pic>
      <p:sp>
        <p:nvSpPr>
          <p:cNvPr id="2" name="Rectangle 1">
            <a:extLst>
              <a:ext uri="{FF2B5EF4-FFF2-40B4-BE49-F238E27FC236}">
                <a16:creationId xmlns:a16="http://schemas.microsoft.com/office/drawing/2014/main" id="{46B448BA-166A-174B-A74C-A834798F93C7}"/>
              </a:ext>
            </a:extLst>
          </p:cNvPr>
          <p:cNvSpPr/>
          <p:nvPr/>
        </p:nvSpPr>
        <p:spPr>
          <a:xfrm>
            <a:off x="5999990" y="1172166"/>
            <a:ext cx="8277809" cy="6763071"/>
          </a:xfrm>
          <a:prstGeom prst="rect">
            <a:avLst/>
          </a:prstGeom>
          <a:noFill/>
          <a:ln w="63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pic>
        <p:nvPicPr>
          <p:cNvPr id="6" name="Picture 5" descr="StC_2ndAnniversaryMsg.jpg"/>
          <p:cNvPicPr>
            <a:picLocks noChangeAspect="1"/>
          </p:cNvPicPr>
          <p:nvPr/>
        </p:nvPicPr>
        <p:blipFill rotWithShape="1">
          <a:blip r:embed="rId5">
            <a:extLst>
              <a:ext uri="{28A0092B-C50C-407E-A947-70E740481C1C}">
                <a14:useLocalDpi xmlns:a14="http://schemas.microsoft.com/office/drawing/2010/main" val="0"/>
              </a:ext>
            </a:extLst>
          </a:blip>
          <a:srcRect b="70005"/>
          <a:stretch/>
        </p:blipFill>
        <p:spPr>
          <a:xfrm>
            <a:off x="608000" y="1172166"/>
            <a:ext cx="5014134" cy="4530388"/>
          </a:xfrm>
          <a:prstGeom prst="rect">
            <a:avLst/>
          </a:prstGeom>
        </p:spPr>
      </p:pic>
      <p:pic>
        <p:nvPicPr>
          <p:cNvPr id="8" name="Picture 7" descr="StC_2ndAnniversaryMsg.jpg"/>
          <p:cNvPicPr>
            <a:picLocks noChangeAspect="1"/>
          </p:cNvPicPr>
          <p:nvPr/>
        </p:nvPicPr>
        <p:blipFill rotWithShape="1">
          <a:blip r:embed="rId5">
            <a:extLst>
              <a:ext uri="{28A0092B-C50C-407E-A947-70E740481C1C}">
                <a14:useLocalDpi xmlns:a14="http://schemas.microsoft.com/office/drawing/2010/main" val="0"/>
              </a:ext>
            </a:extLst>
          </a:blip>
          <a:srcRect t="44916" b="39611"/>
          <a:stretch/>
        </p:blipFill>
        <p:spPr>
          <a:xfrm>
            <a:off x="608000" y="5702553"/>
            <a:ext cx="5014134" cy="2336990"/>
          </a:xfrm>
          <a:prstGeom prst="rect">
            <a:avLst/>
          </a:prstGeom>
        </p:spPr>
      </p:pic>
      <p:sp>
        <p:nvSpPr>
          <p:cNvPr id="10" name="Oval 9">
            <a:extLst>
              <a:ext uri="{FF2B5EF4-FFF2-40B4-BE49-F238E27FC236}">
                <a16:creationId xmlns:a16="http://schemas.microsoft.com/office/drawing/2014/main" id="{680BDA94-2114-7A44-937A-6CEF21A8534A}"/>
              </a:ext>
            </a:extLst>
          </p:cNvPr>
          <p:cNvSpPr/>
          <p:nvPr/>
        </p:nvSpPr>
        <p:spPr>
          <a:xfrm>
            <a:off x="1421084" y="5815164"/>
            <a:ext cx="1842768" cy="582024"/>
          </a:xfrm>
          <a:prstGeom prst="ellipse">
            <a:avLst/>
          </a:prstGeom>
          <a:noFill/>
          <a:ln w="57150">
            <a:solidFill>
              <a:srgbClr val="FF8C78"/>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spTree>
    <p:extLst>
      <p:ext uri="{BB962C8B-B14F-4D97-AF65-F5344CB8AC3E}">
        <p14:creationId xmlns:p14="http://schemas.microsoft.com/office/powerpoint/2010/main" val="141671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F1CCDE-0BF6-204B-AF1D-89AC60BFE9C2}"/>
              </a:ext>
            </a:extLst>
          </p:cNvPr>
          <p:cNvSpPr txBox="1">
            <a:spLocks/>
          </p:cNvSpPr>
          <p:nvPr/>
        </p:nvSpPr>
        <p:spPr>
          <a:xfrm>
            <a:off x="340624" y="180822"/>
            <a:ext cx="13751894"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7. Use First Name and Local Content to Personalize Your Message Further</a:t>
            </a:r>
            <a:endParaRPr lang="en-US" sz="4000" b="1" dirty="0">
              <a:latin typeface="Franklin Gothic Demi Cond" panose="020B0603020102020204" pitchFamily="34" charset="0"/>
            </a:endParaRPr>
          </a:p>
        </p:txBody>
      </p:sp>
      <p:pic>
        <p:nvPicPr>
          <p:cNvPr id="13" name="Google Shape;324;p55">
            <a:extLst>
              <a:ext uri="{FF2B5EF4-FFF2-40B4-BE49-F238E27FC236}">
                <a16:creationId xmlns:a16="http://schemas.microsoft.com/office/drawing/2014/main" id="{1FFC40C0-2C43-FA43-95DA-15574BF9CB1D}"/>
              </a:ext>
            </a:extLst>
          </p:cNvPr>
          <p:cNvPicPr preferRelativeResize="0"/>
          <p:nvPr/>
        </p:nvPicPr>
        <p:blipFill>
          <a:blip r:embed="rId3">
            <a:alphaModFix/>
          </a:blip>
          <a:stretch>
            <a:fillRect/>
          </a:stretch>
        </p:blipFill>
        <p:spPr>
          <a:xfrm>
            <a:off x="1147791" y="1617905"/>
            <a:ext cx="5598886" cy="5500526"/>
          </a:xfrm>
          <a:prstGeom prst="rect">
            <a:avLst/>
          </a:prstGeom>
          <a:noFill/>
          <a:ln w="6350">
            <a:solidFill>
              <a:schemeClr val="tx1">
                <a:lumMod val="50000"/>
                <a:lumOff val="50000"/>
              </a:schemeClr>
            </a:solidFill>
          </a:ln>
        </p:spPr>
      </p:pic>
      <p:pic>
        <p:nvPicPr>
          <p:cNvPr id="14" name="Google Shape;325;p55">
            <a:extLst>
              <a:ext uri="{FF2B5EF4-FFF2-40B4-BE49-F238E27FC236}">
                <a16:creationId xmlns:a16="http://schemas.microsoft.com/office/drawing/2014/main" id="{89E80958-D9DB-2645-B700-EFB97A70007D}"/>
              </a:ext>
            </a:extLst>
          </p:cNvPr>
          <p:cNvPicPr preferRelativeResize="0"/>
          <p:nvPr/>
        </p:nvPicPr>
        <p:blipFill>
          <a:blip r:embed="rId4">
            <a:alphaModFix/>
          </a:blip>
          <a:stretch>
            <a:fillRect/>
          </a:stretch>
        </p:blipFill>
        <p:spPr>
          <a:xfrm>
            <a:off x="7358667" y="1617905"/>
            <a:ext cx="5358266" cy="5528466"/>
          </a:xfrm>
          <a:prstGeom prst="rect">
            <a:avLst/>
          </a:prstGeom>
          <a:noFill/>
          <a:ln w="6350">
            <a:solidFill>
              <a:schemeClr val="tx1">
                <a:lumMod val="50000"/>
                <a:lumOff val="50000"/>
              </a:schemeClr>
            </a:solidFill>
          </a:ln>
        </p:spPr>
      </p:pic>
      <p:sp>
        <p:nvSpPr>
          <p:cNvPr id="5" name="Oval 4">
            <a:extLst>
              <a:ext uri="{FF2B5EF4-FFF2-40B4-BE49-F238E27FC236}">
                <a16:creationId xmlns:a16="http://schemas.microsoft.com/office/drawing/2014/main" id="{4C43AEF1-C88E-404F-A6A6-C7E546842A1D}"/>
              </a:ext>
            </a:extLst>
          </p:cNvPr>
          <p:cNvSpPr/>
          <p:nvPr/>
        </p:nvSpPr>
        <p:spPr>
          <a:xfrm>
            <a:off x="973582" y="2358090"/>
            <a:ext cx="820922" cy="327238"/>
          </a:xfrm>
          <a:prstGeom prst="ellipse">
            <a:avLst/>
          </a:prstGeom>
          <a:noFill/>
          <a:ln w="57150">
            <a:solidFill>
              <a:srgbClr val="FF8C78"/>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sp>
        <p:nvSpPr>
          <p:cNvPr id="2" name="Rectangle 1">
            <a:extLst>
              <a:ext uri="{FF2B5EF4-FFF2-40B4-BE49-F238E27FC236}">
                <a16:creationId xmlns:a16="http://schemas.microsoft.com/office/drawing/2014/main" id="{1105434B-75BB-9E48-AA45-AEC66C8F247A}"/>
              </a:ext>
            </a:extLst>
          </p:cNvPr>
          <p:cNvSpPr/>
          <p:nvPr/>
        </p:nvSpPr>
        <p:spPr>
          <a:xfrm>
            <a:off x="973583" y="4913458"/>
            <a:ext cx="5598886" cy="1423686"/>
          </a:xfrm>
          <a:prstGeom prst="rect">
            <a:avLst/>
          </a:prstGeom>
          <a:noFill/>
          <a:ln w="57150">
            <a:solidFill>
              <a:srgbClr val="FF8C78"/>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sp>
        <p:nvSpPr>
          <p:cNvPr id="9" name="Oval 8">
            <a:extLst>
              <a:ext uri="{FF2B5EF4-FFF2-40B4-BE49-F238E27FC236}">
                <a16:creationId xmlns:a16="http://schemas.microsoft.com/office/drawing/2014/main" id="{680BDA94-2114-7A44-937A-6CEF21A8534A}"/>
              </a:ext>
            </a:extLst>
          </p:cNvPr>
          <p:cNvSpPr/>
          <p:nvPr/>
        </p:nvSpPr>
        <p:spPr>
          <a:xfrm>
            <a:off x="7196667" y="2447582"/>
            <a:ext cx="1354667" cy="340025"/>
          </a:xfrm>
          <a:prstGeom prst="ellipse">
            <a:avLst/>
          </a:prstGeom>
          <a:noFill/>
          <a:ln w="57150">
            <a:solidFill>
              <a:srgbClr val="FF8C78"/>
            </a:solidFill>
          </a:ln>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a:endParaRPr lang="en-US"/>
          </a:p>
        </p:txBody>
      </p:sp>
    </p:spTree>
    <p:extLst>
      <p:ext uri="{BB962C8B-B14F-4D97-AF65-F5344CB8AC3E}">
        <p14:creationId xmlns:p14="http://schemas.microsoft.com/office/powerpoint/2010/main" val="80311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1000"/>
                                        <p:tgtEl>
                                          <p:spTgt spid="9"/>
                                        </p:tgtEl>
                                      </p:cBhvr>
                                    </p:animEffect>
                                  </p:childTnLst>
                                </p:cTn>
                              </p:par>
                            </p:childTnLst>
                          </p:cTn>
                        </p:par>
                        <p:par>
                          <p:cTn id="12" fill="hold">
                            <p:stCondLst>
                              <p:cond delay="3000"/>
                            </p:stCondLst>
                            <p:childTnLst>
                              <p:par>
                                <p:cTn id="13" presetID="20" presetClass="entr" presetSubtype="0" fill="hold" grpId="0"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wedg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8DCE55A-C953-7B46-9F92-0343F1B680A2}"/>
              </a:ext>
            </a:extLst>
          </p:cNvPr>
          <p:cNvSpPr txBox="1">
            <a:spLocks/>
          </p:cNvSpPr>
          <p:nvPr/>
        </p:nvSpPr>
        <p:spPr>
          <a:xfrm>
            <a:off x="340625" y="180822"/>
            <a:ext cx="12366850" cy="725021"/>
          </a:xfrm>
          <a:prstGeom prst="rect">
            <a:avLst/>
          </a:prstGeom>
        </p:spPr>
        <p:txBody>
          <a:bodyPr lIns="91431" tIns="45716" rIns="91431" bIns="45716">
            <a:noAutofit/>
          </a:bodyPr>
          <a:lstStyle>
            <a:lvl1pPr algn="l" defTabSz="457200" rtl="0" eaLnBrk="1" latinLnBrk="0" hangingPunct="1">
              <a:spcBef>
                <a:spcPct val="0"/>
              </a:spcBef>
              <a:buNone/>
              <a:defRPr sz="4400" kern="1200">
                <a:solidFill>
                  <a:schemeClr val="bg1"/>
                </a:solidFill>
                <a:latin typeface="Franklin Gothic Medium Cond" charset="0"/>
                <a:ea typeface="Franklin Gothic Medium Cond" charset="0"/>
                <a:cs typeface="Franklin Gothic Medium Cond" charset="0"/>
              </a:defRPr>
            </a:lvl1pPr>
          </a:lstStyle>
          <a:p>
            <a:r>
              <a:rPr lang="en-US" sz="4000" dirty="0"/>
              <a:t>8. Use Location-Targeted Personalization</a:t>
            </a:r>
            <a:endParaRPr lang="en-US" sz="4000" b="1" dirty="0">
              <a:latin typeface="Franklin Gothic Demi Cond" panose="020B0603020102020204" pitchFamily="34" charset="0"/>
            </a:endParaRPr>
          </a:p>
        </p:txBody>
      </p:sp>
      <p:sp>
        <p:nvSpPr>
          <p:cNvPr id="10" name="Content Placeholder 19">
            <a:extLst>
              <a:ext uri="{FF2B5EF4-FFF2-40B4-BE49-F238E27FC236}">
                <a16:creationId xmlns:a16="http://schemas.microsoft.com/office/drawing/2014/main" id="{30DAC60C-02D4-844C-83C1-EBC5DA01A70A}"/>
              </a:ext>
            </a:extLst>
          </p:cNvPr>
          <p:cNvSpPr txBox="1">
            <a:spLocks/>
          </p:cNvSpPr>
          <p:nvPr/>
        </p:nvSpPr>
        <p:spPr>
          <a:xfrm>
            <a:off x="5880082" y="6169663"/>
            <a:ext cx="6404997" cy="889068"/>
          </a:xfrm>
          <a:prstGeom prst="rect">
            <a:avLst/>
          </a:prstGeom>
        </p:spPr>
        <p:txBody>
          <a:bodyPr lIns="109675" tIns="54837" rIns="109675" bIns="54837"/>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00" dirty="0">
                <a:solidFill>
                  <a:srgbClr val="445256"/>
                </a:solidFill>
                <a:latin typeface="+mj-lt"/>
                <a:ea typeface="Calibri Light" charset="0"/>
                <a:cs typeface="Calibri Light" charset="0"/>
              </a:rPr>
              <a:t>USTA swaps in/out match-relevant creative based on the location of the subscriber to drive ticket sales.</a:t>
            </a:r>
          </a:p>
        </p:txBody>
      </p:sp>
      <p:sp>
        <p:nvSpPr>
          <p:cNvPr id="11" name="Text Placeholder 1">
            <a:extLst>
              <a:ext uri="{FF2B5EF4-FFF2-40B4-BE49-F238E27FC236}">
                <a16:creationId xmlns:a16="http://schemas.microsoft.com/office/drawing/2014/main" id="{E0072D21-FA70-C049-813C-B27FA6839A4B}"/>
              </a:ext>
            </a:extLst>
          </p:cNvPr>
          <p:cNvSpPr txBox="1">
            <a:spLocks/>
          </p:cNvSpPr>
          <p:nvPr/>
        </p:nvSpPr>
        <p:spPr>
          <a:xfrm>
            <a:off x="5874867" y="5568180"/>
            <a:ext cx="5173107" cy="516024"/>
          </a:xfrm>
          <a:prstGeom prst="rect">
            <a:avLst/>
          </a:prstGeom>
        </p:spPr>
        <p:txBody>
          <a:bodyPr lIns="91431" tIns="45716" rIns="91431" bIns="45716"/>
          <a:lstStyle>
            <a:lvl1pPr marL="0">
              <a:defRPr>
                <a:latin typeface="+mn-lt"/>
                <a:ea typeface="+mn-ea"/>
                <a:cs typeface="+mn-cs"/>
              </a:defRPr>
            </a:lvl1pPr>
            <a:lvl2pPr marL="456941">
              <a:defRPr>
                <a:latin typeface="+mn-lt"/>
                <a:ea typeface="+mn-ea"/>
                <a:cs typeface="+mn-cs"/>
              </a:defRPr>
            </a:lvl2pPr>
            <a:lvl3pPr marL="913883">
              <a:defRPr>
                <a:latin typeface="+mn-lt"/>
                <a:ea typeface="+mn-ea"/>
                <a:cs typeface="+mn-cs"/>
              </a:defRPr>
            </a:lvl3pPr>
            <a:lvl4pPr marL="1370824">
              <a:defRPr>
                <a:latin typeface="+mn-lt"/>
                <a:ea typeface="+mn-ea"/>
                <a:cs typeface="+mn-cs"/>
              </a:defRPr>
            </a:lvl4pPr>
            <a:lvl5pPr marL="1827764">
              <a:defRPr>
                <a:latin typeface="+mn-lt"/>
                <a:ea typeface="+mn-ea"/>
                <a:cs typeface="+mn-cs"/>
              </a:defRPr>
            </a:lvl5pPr>
            <a:lvl6pPr marL="2284706">
              <a:defRPr>
                <a:latin typeface="+mn-lt"/>
                <a:ea typeface="+mn-ea"/>
                <a:cs typeface="+mn-cs"/>
              </a:defRPr>
            </a:lvl6pPr>
            <a:lvl7pPr marL="2741646">
              <a:defRPr>
                <a:latin typeface="+mn-lt"/>
                <a:ea typeface="+mn-ea"/>
                <a:cs typeface="+mn-cs"/>
              </a:defRPr>
            </a:lvl7pPr>
            <a:lvl8pPr marL="3198586">
              <a:defRPr>
                <a:latin typeface="+mn-lt"/>
                <a:ea typeface="+mn-ea"/>
                <a:cs typeface="+mn-cs"/>
              </a:defRPr>
            </a:lvl8pPr>
            <a:lvl9pPr marL="3655530">
              <a:defRPr>
                <a:latin typeface="+mn-lt"/>
                <a:ea typeface="+mn-ea"/>
                <a:cs typeface="+mn-cs"/>
              </a:defRPr>
            </a:lvl9pPr>
          </a:lstStyle>
          <a:p>
            <a:pPr defTabSz="914309"/>
            <a:r>
              <a:rPr lang="en-US" sz="3000" b="1" kern="0" dirty="0">
                <a:solidFill>
                  <a:srgbClr val="FF8C78"/>
                </a:solidFill>
                <a:latin typeface="+mj-lt"/>
                <a:ea typeface="Calibri Light" charset="0"/>
                <a:cs typeface="Calibri Light" charset="0"/>
              </a:rPr>
              <a:t>Use Case: </a:t>
            </a:r>
            <a:r>
              <a:rPr lang="en-US" sz="3000" kern="0" dirty="0">
                <a:solidFill>
                  <a:srgbClr val="445256"/>
                </a:solidFill>
                <a:latin typeface="+mj-lt"/>
                <a:ea typeface="Calibri Light" charset="0"/>
                <a:cs typeface="Calibri Light" charset="0"/>
              </a:rPr>
              <a:t>USTA</a:t>
            </a:r>
          </a:p>
        </p:txBody>
      </p:sp>
      <p:sp>
        <p:nvSpPr>
          <p:cNvPr id="12" name="TextBox 11">
            <a:extLst>
              <a:ext uri="{FF2B5EF4-FFF2-40B4-BE49-F238E27FC236}">
                <a16:creationId xmlns:a16="http://schemas.microsoft.com/office/drawing/2014/main" id="{E7564449-2DAF-1849-B406-A97912C7495C}"/>
              </a:ext>
            </a:extLst>
          </p:cNvPr>
          <p:cNvSpPr txBox="1"/>
          <p:nvPr/>
        </p:nvSpPr>
        <p:spPr>
          <a:xfrm>
            <a:off x="569346" y="1364180"/>
            <a:ext cx="4894869" cy="384652"/>
          </a:xfrm>
          <a:prstGeom prst="rect">
            <a:avLst/>
          </a:prstGeom>
          <a:noFill/>
        </p:spPr>
        <p:txBody>
          <a:bodyPr wrap="square" lIns="91380" tIns="45686" rIns="91380" bIns="45686" rtlCol="0">
            <a:spAutoFit/>
          </a:bodyPr>
          <a:lstStyle/>
          <a:p>
            <a:pPr marL="347240" indent="-347240" algn="ctr" defTabSz="702833">
              <a:spcBef>
                <a:spcPts val="1680"/>
              </a:spcBef>
              <a:defRPr/>
            </a:pPr>
            <a:r>
              <a:rPr lang="en-US" sz="1900" spc="30" dirty="0">
                <a:solidFill>
                  <a:srgbClr val="445256"/>
                </a:solidFill>
                <a:latin typeface="+mj-lt"/>
                <a:ea typeface="Calibri Light" charset="0"/>
                <a:cs typeface="Calibri Light" charset="0"/>
              </a:rPr>
              <a:t>Default</a:t>
            </a:r>
          </a:p>
        </p:txBody>
      </p:sp>
      <p:sp>
        <p:nvSpPr>
          <p:cNvPr id="13" name="TextBox 12">
            <a:extLst>
              <a:ext uri="{FF2B5EF4-FFF2-40B4-BE49-F238E27FC236}">
                <a16:creationId xmlns:a16="http://schemas.microsoft.com/office/drawing/2014/main" id="{949D6AEB-FDEC-4242-AE8E-00639ECBC7AD}"/>
              </a:ext>
            </a:extLst>
          </p:cNvPr>
          <p:cNvSpPr txBox="1"/>
          <p:nvPr/>
        </p:nvSpPr>
        <p:spPr>
          <a:xfrm>
            <a:off x="5823110" y="1375635"/>
            <a:ext cx="3467237" cy="384652"/>
          </a:xfrm>
          <a:prstGeom prst="rect">
            <a:avLst/>
          </a:prstGeom>
          <a:noFill/>
        </p:spPr>
        <p:txBody>
          <a:bodyPr wrap="square" lIns="91380" tIns="45686" rIns="91380" bIns="45686" rtlCol="0">
            <a:spAutoFit/>
          </a:bodyPr>
          <a:lstStyle/>
          <a:p>
            <a:pPr marL="347240" indent="-347240" algn="ctr" defTabSz="702833">
              <a:spcBef>
                <a:spcPts val="1680"/>
              </a:spcBef>
              <a:defRPr/>
            </a:pPr>
            <a:r>
              <a:rPr lang="en-US" sz="1900" spc="30" dirty="0">
                <a:solidFill>
                  <a:srgbClr val="445256"/>
                </a:solidFill>
                <a:latin typeface="+mj-lt"/>
                <a:ea typeface="Calibri Light" charset="0"/>
                <a:cs typeface="Calibri Light" charset="0"/>
              </a:rPr>
              <a:t>North Carolina</a:t>
            </a:r>
          </a:p>
        </p:txBody>
      </p:sp>
      <p:pic>
        <p:nvPicPr>
          <p:cNvPr id="14" name="Picture 13" descr="Screen Shot 2015-06-23 at 11.06.40 AM.png">
            <a:extLst>
              <a:ext uri="{FF2B5EF4-FFF2-40B4-BE49-F238E27FC236}">
                <a16:creationId xmlns:a16="http://schemas.microsoft.com/office/drawing/2014/main" id="{F60CBCFD-6A19-5F4D-8805-603C43626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45" y="1788885"/>
            <a:ext cx="5023466" cy="5916284"/>
          </a:xfrm>
          <a:prstGeom prst="rect">
            <a:avLst/>
          </a:prstGeom>
          <a:ln>
            <a:noFill/>
          </a:ln>
          <a:effectLst/>
        </p:spPr>
      </p:pic>
      <p:pic>
        <p:nvPicPr>
          <p:cNvPr id="15" name="Picture 14">
            <a:extLst>
              <a:ext uri="{FF2B5EF4-FFF2-40B4-BE49-F238E27FC236}">
                <a16:creationId xmlns:a16="http://schemas.microsoft.com/office/drawing/2014/main" id="{51EF8576-EC5F-4F4F-9778-A43E622C00B0}"/>
              </a:ext>
            </a:extLst>
          </p:cNvPr>
          <p:cNvPicPr>
            <a:picLocks noChangeAspect="1"/>
          </p:cNvPicPr>
          <p:nvPr/>
        </p:nvPicPr>
        <p:blipFill>
          <a:blip r:embed="rId3"/>
          <a:stretch>
            <a:fillRect/>
          </a:stretch>
        </p:blipFill>
        <p:spPr>
          <a:xfrm>
            <a:off x="5821002" y="1820546"/>
            <a:ext cx="3461622" cy="3204322"/>
          </a:xfrm>
          <a:prstGeom prst="rect">
            <a:avLst/>
          </a:prstGeom>
          <a:ln w="38100">
            <a:solidFill>
              <a:schemeClr val="tx1"/>
            </a:solidFill>
          </a:ln>
        </p:spPr>
      </p:pic>
      <p:pic>
        <p:nvPicPr>
          <p:cNvPr id="16" name="Picture 15">
            <a:extLst>
              <a:ext uri="{FF2B5EF4-FFF2-40B4-BE49-F238E27FC236}">
                <a16:creationId xmlns:a16="http://schemas.microsoft.com/office/drawing/2014/main" id="{8A5DFC32-23E0-A54B-BD8F-80BC9C02EBE0}"/>
              </a:ext>
            </a:extLst>
          </p:cNvPr>
          <p:cNvPicPr>
            <a:picLocks noChangeAspect="1"/>
          </p:cNvPicPr>
          <p:nvPr/>
        </p:nvPicPr>
        <p:blipFill>
          <a:blip r:embed="rId4"/>
          <a:stretch>
            <a:fillRect/>
          </a:stretch>
        </p:blipFill>
        <p:spPr>
          <a:xfrm>
            <a:off x="9705239" y="1828527"/>
            <a:ext cx="3481224" cy="3204320"/>
          </a:xfrm>
          <a:prstGeom prst="rect">
            <a:avLst/>
          </a:prstGeom>
          <a:ln w="38100">
            <a:solidFill>
              <a:schemeClr val="tx1"/>
            </a:solidFill>
          </a:ln>
        </p:spPr>
      </p:pic>
      <p:sp>
        <p:nvSpPr>
          <p:cNvPr id="17" name="TextBox 16">
            <a:extLst>
              <a:ext uri="{FF2B5EF4-FFF2-40B4-BE49-F238E27FC236}">
                <a16:creationId xmlns:a16="http://schemas.microsoft.com/office/drawing/2014/main" id="{22398084-A123-7A4A-9A59-710FC0646461}"/>
              </a:ext>
            </a:extLst>
          </p:cNvPr>
          <p:cNvSpPr txBox="1"/>
          <p:nvPr/>
        </p:nvSpPr>
        <p:spPr>
          <a:xfrm>
            <a:off x="9705239" y="1425556"/>
            <a:ext cx="3467237" cy="384652"/>
          </a:xfrm>
          <a:prstGeom prst="rect">
            <a:avLst/>
          </a:prstGeom>
          <a:noFill/>
        </p:spPr>
        <p:txBody>
          <a:bodyPr wrap="square" lIns="91380" tIns="45686" rIns="91380" bIns="45686" rtlCol="0">
            <a:spAutoFit/>
          </a:bodyPr>
          <a:lstStyle/>
          <a:p>
            <a:pPr marL="347240" indent="-347240" algn="ctr" defTabSz="702833">
              <a:spcBef>
                <a:spcPts val="1680"/>
              </a:spcBef>
              <a:defRPr/>
            </a:pPr>
            <a:r>
              <a:rPr lang="en-US" sz="1900" spc="30" dirty="0">
                <a:solidFill>
                  <a:srgbClr val="445256"/>
                </a:solidFill>
                <a:latin typeface="+mj-lt"/>
                <a:ea typeface="Calibri Light" charset="0"/>
                <a:cs typeface="Calibri Light" charset="0"/>
              </a:rPr>
              <a:t>Montreal</a:t>
            </a:r>
          </a:p>
        </p:txBody>
      </p:sp>
      <p:sp>
        <p:nvSpPr>
          <p:cNvPr id="19" name="Text Placeholder 3">
            <a:extLst>
              <a:ext uri="{FF2B5EF4-FFF2-40B4-BE49-F238E27FC236}">
                <a16:creationId xmlns:a16="http://schemas.microsoft.com/office/drawing/2014/main" id="{3D07D1BE-35BC-934B-8029-93DE37FBE03A}"/>
              </a:ext>
            </a:extLst>
          </p:cNvPr>
          <p:cNvSpPr>
            <a:spLocks noGrp="1"/>
          </p:cNvSpPr>
          <p:nvPr>
            <p:ph type="body" sz="quarter" idx="11"/>
          </p:nvPr>
        </p:nvSpPr>
        <p:spPr>
          <a:xfrm>
            <a:off x="6017260" y="7597689"/>
            <a:ext cx="3824163" cy="628650"/>
          </a:xfrm>
        </p:spPr>
        <p:txBody>
          <a:bodyPr/>
          <a:lstStyle/>
          <a:p>
            <a:r>
              <a:rPr lang="en-US" dirty="0"/>
              <a:t>Copyright 2019. Movable, Ink. All rights reserved. </a:t>
            </a:r>
          </a:p>
        </p:txBody>
      </p:sp>
    </p:spTree>
    <p:extLst>
      <p:ext uri="{BB962C8B-B14F-4D97-AF65-F5344CB8AC3E}">
        <p14:creationId xmlns:p14="http://schemas.microsoft.com/office/powerpoint/2010/main" val="407084264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ior Pages">
  <a:themeElements>
    <a:clrScheme name="2017 DMA Deck Colors">
      <a:dk1>
        <a:srgbClr val="000000"/>
      </a:dk1>
      <a:lt1>
        <a:srgbClr val="FFFFFF"/>
      </a:lt1>
      <a:dk2>
        <a:srgbClr val="B0C0C6"/>
      </a:dk2>
      <a:lt2>
        <a:srgbClr val="FFFFFF"/>
      </a:lt2>
      <a:accent1>
        <a:srgbClr val="FF7155"/>
      </a:accent1>
      <a:accent2>
        <a:srgbClr val="90E841"/>
      </a:accent2>
      <a:accent3>
        <a:srgbClr val="8BBBF9"/>
      </a:accent3>
      <a:accent4>
        <a:srgbClr val="FCFFAA"/>
      </a:accent4>
      <a:accent5>
        <a:srgbClr val="FFB24B"/>
      </a:accent5>
      <a:accent6>
        <a:srgbClr val="A0B2F7"/>
      </a:accent6>
      <a:hlink>
        <a:srgbClr val="891C1F"/>
      </a:hlink>
      <a:folHlink>
        <a:srgbClr val="4851FF"/>
      </a:folHlink>
    </a:clrScheme>
    <a:fontScheme name="2017 DMA Deck Fonts">
      <a:majorFont>
        <a:latin typeface="Franklin Gothic Medium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MA Deck" id="{49D41AEB-C5F3-4183-A81C-4ADABF175AD6}" vid="{177438A8-36F5-43CF-BBAF-275D4923A6C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DMA Deck Template</Template>
  <TotalTime>4514</TotalTime>
  <Words>868</Words>
  <Application>Microsoft Office PowerPoint</Application>
  <PresentationFormat>Custom</PresentationFormat>
  <Paragraphs>113</Paragraphs>
  <Slides>39</Slides>
  <Notes>22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Arial</vt:lpstr>
      <vt:lpstr>Calibri</vt:lpstr>
      <vt:lpstr>Calibri Light</vt:lpstr>
      <vt:lpstr>Courier New</vt:lpstr>
      <vt:lpstr>Franklin Gothic Demi Cond</vt:lpstr>
      <vt:lpstr>Franklin Gothic Medium</vt:lpstr>
      <vt:lpstr>Franklin Gothic Medium Cond</vt:lpstr>
      <vt:lpstr>Open Sans</vt:lpstr>
      <vt:lpstr>Open Sans Semibold</vt:lpstr>
      <vt:lpstr>Rockwell</vt:lpstr>
      <vt:lpstr>Wingdings</vt:lpstr>
      <vt:lpstr>Custom Design</vt:lpstr>
      <vt:lpstr>Interior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DECK TITLE</dc:title>
  <dc:creator>Erin Becker</dc:creator>
  <cp:lastModifiedBy>Angelica Sullivan</cp:lastModifiedBy>
  <cp:revision>578</cp:revision>
  <cp:lastPrinted>2019-04-22T15:43:28Z</cp:lastPrinted>
  <dcterms:created xsi:type="dcterms:W3CDTF">2019-01-07T19:13:39Z</dcterms:created>
  <dcterms:modified xsi:type="dcterms:W3CDTF">2019-05-24T13:53:24Z</dcterms:modified>
</cp:coreProperties>
</file>