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92" r:id="rId2"/>
  </p:sldMasterIdLst>
  <p:notesMasterIdLst>
    <p:notesMasterId r:id="rId21"/>
  </p:notesMasterIdLst>
  <p:handoutMasterIdLst>
    <p:handoutMasterId r:id="rId22"/>
  </p:handoutMasterIdLst>
  <p:sldIdLst>
    <p:sldId id="276" r:id="rId3"/>
    <p:sldId id="277" r:id="rId4"/>
    <p:sldId id="280" r:id="rId5"/>
    <p:sldId id="282" r:id="rId6"/>
    <p:sldId id="283" r:id="rId7"/>
    <p:sldId id="281" r:id="rId8"/>
    <p:sldId id="273" r:id="rId9"/>
    <p:sldId id="294" r:id="rId10"/>
    <p:sldId id="295" r:id="rId11"/>
    <p:sldId id="293" r:id="rId12"/>
    <p:sldId id="288" r:id="rId13"/>
    <p:sldId id="292" r:id="rId14"/>
    <p:sldId id="291" r:id="rId15"/>
    <p:sldId id="290" r:id="rId16"/>
    <p:sldId id="289" r:id="rId17"/>
    <p:sldId id="278" r:id="rId18"/>
    <p:sldId id="279"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7171"/>
    <a:srgbClr val="333A94"/>
    <a:srgbClr val="1226AA"/>
    <a:srgbClr val="C7C7C7"/>
    <a:srgbClr val="FFFFFF"/>
    <a:srgbClr val="BBBBBB"/>
    <a:srgbClr val="6E6E6E"/>
    <a:srgbClr val="991A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7" autoAdjust="0"/>
    <p:restoredTop sz="95226" autoAdjust="0"/>
  </p:normalViewPr>
  <p:slideViewPr>
    <p:cSldViewPr snapToGrid="0">
      <p:cViewPr varScale="1">
        <p:scale>
          <a:sx n="82" d="100"/>
          <a:sy n="82" d="100"/>
        </p:scale>
        <p:origin x="562" y="5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C086FC-B497-4063-BB07-A539113FDE0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30F7F8C-C869-4CA5-8113-525CE5D053F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198E47-5640-4850-B734-177AA3118650}" type="datetimeFigureOut">
              <a:rPr lang="en-US" smtClean="0"/>
              <a:t>4/8/2020</a:t>
            </a:fld>
            <a:endParaRPr lang="en-US"/>
          </a:p>
        </p:txBody>
      </p:sp>
      <p:sp>
        <p:nvSpPr>
          <p:cNvPr id="4" name="Footer Placeholder 3">
            <a:extLst>
              <a:ext uri="{FF2B5EF4-FFF2-40B4-BE49-F238E27FC236}">
                <a16:creationId xmlns:a16="http://schemas.microsoft.com/office/drawing/2014/main" id="{E931E9E4-C236-4C27-9E17-0D95DC272BB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6410A32-9A99-4D95-A35D-B26416FB178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23F9B7-4860-4608-AE38-177C094A1F34}" type="slidenum">
              <a:rPr lang="en-US" smtClean="0"/>
              <a:t>‹#›</a:t>
            </a:fld>
            <a:endParaRPr lang="en-US"/>
          </a:p>
        </p:txBody>
      </p:sp>
    </p:spTree>
    <p:extLst>
      <p:ext uri="{BB962C8B-B14F-4D97-AF65-F5344CB8AC3E}">
        <p14:creationId xmlns:p14="http://schemas.microsoft.com/office/powerpoint/2010/main" val="2224027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AAE6FE-C8F9-304D-A670-2CACE5A45132}" type="datetimeFigureOut">
              <a:rPr lang="en-US" smtClean="0"/>
              <a:t>4/8/2020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E9D156-3276-504D-8479-5BEA1D0A36CE}" type="slidenum">
              <a:rPr lang="en-US" smtClean="0"/>
              <a:t>‹#›</a:t>
            </a:fld>
            <a:endParaRPr lang="en-US"/>
          </a:p>
        </p:txBody>
      </p:sp>
    </p:spTree>
    <p:extLst>
      <p:ext uri="{BB962C8B-B14F-4D97-AF65-F5344CB8AC3E}">
        <p14:creationId xmlns:p14="http://schemas.microsoft.com/office/powerpoint/2010/main" val="28312011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RF </a:t>
            </a:r>
            <a:r>
              <a:rPr lang="en-US" dirty="0" err="1"/>
              <a:t>Chamer</a:t>
            </a:r>
            <a:r>
              <a:rPr lang="en-US" dirty="0"/>
              <a:t> for the </a:t>
            </a:r>
            <a:r>
              <a:rPr lang="en-US" dirty="0" err="1"/>
              <a:t>oppo</a:t>
            </a:r>
            <a:r>
              <a:rPr lang="en-US" dirty="0"/>
              <a:t> –your chamber has been proactive, created a resource page that goes beyond anything I have seen anywhere else / updated Intro </a:t>
            </a:r>
            <a:r>
              <a:rPr lang="en-US" dirty="0" err="1"/>
              <a:t>sbdc</a:t>
            </a:r>
            <a:r>
              <a:rPr lang="en-US" dirty="0"/>
              <a:t>, partner (boots) of </a:t>
            </a:r>
            <a:r>
              <a:rPr lang="en-US" dirty="0" err="1"/>
              <a:t>sba</a:t>
            </a:r>
            <a:r>
              <a:rPr lang="en-US" dirty="0"/>
              <a:t>, </a:t>
            </a:r>
          </a:p>
        </p:txBody>
      </p:sp>
      <p:sp>
        <p:nvSpPr>
          <p:cNvPr id="4" name="Slide Number Placeholder 3"/>
          <p:cNvSpPr>
            <a:spLocks noGrp="1"/>
          </p:cNvSpPr>
          <p:nvPr>
            <p:ph type="sldNum" sz="quarter" idx="5"/>
          </p:nvPr>
        </p:nvSpPr>
        <p:spPr/>
        <p:txBody>
          <a:bodyPr/>
          <a:lstStyle/>
          <a:p>
            <a:fld id="{A1E9D156-3276-504D-8479-5BEA1D0A36CE}" type="slidenum">
              <a:rPr lang="en-US" smtClean="0"/>
              <a:t>1</a:t>
            </a:fld>
            <a:endParaRPr lang="en-US"/>
          </a:p>
        </p:txBody>
      </p:sp>
    </p:spTree>
    <p:extLst>
      <p:ext uri="{BB962C8B-B14F-4D97-AF65-F5344CB8AC3E}">
        <p14:creationId xmlns:p14="http://schemas.microsoft.com/office/powerpoint/2010/main" val="4260577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much set aside?</a:t>
            </a:r>
          </a:p>
        </p:txBody>
      </p:sp>
      <p:sp>
        <p:nvSpPr>
          <p:cNvPr id="4" name="Slide Number Placeholder 3"/>
          <p:cNvSpPr>
            <a:spLocks noGrp="1"/>
          </p:cNvSpPr>
          <p:nvPr>
            <p:ph type="sldNum" sz="quarter" idx="5"/>
          </p:nvPr>
        </p:nvSpPr>
        <p:spPr/>
        <p:txBody>
          <a:bodyPr/>
          <a:lstStyle/>
          <a:p>
            <a:fld id="{A1E9D156-3276-504D-8479-5BEA1D0A36CE}" type="slidenum">
              <a:rPr lang="en-US" smtClean="0"/>
              <a:t>10</a:t>
            </a:fld>
            <a:endParaRPr lang="en-US"/>
          </a:p>
        </p:txBody>
      </p:sp>
    </p:spTree>
    <p:extLst>
      <p:ext uri="{BB962C8B-B14F-4D97-AF65-F5344CB8AC3E}">
        <p14:creationId xmlns:p14="http://schemas.microsoft.com/office/powerpoint/2010/main" val="2413118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all participating, wells </a:t>
            </a:r>
            <a:r>
              <a:rPr lang="en-US" dirty="0" err="1"/>
              <a:t>fargo</a:t>
            </a:r>
            <a:r>
              <a:rPr lang="en-US" dirty="0"/>
              <a:t> limited fund availability – go to the bank </a:t>
            </a:r>
          </a:p>
        </p:txBody>
      </p:sp>
      <p:sp>
        <p:nvSpPr>
          <p:cNvPr id="4" name="Slide Number Placeholder 3"/>
          <p:cNvSpPr>
            <a:spLocks noGrp="1"/>
          </p:cNvSpPr>
          <p:nvPr>
            <p:ph type="sldNum" sz="quarter" idx="5"/>
          </p:nvPr>
        </p:nvSpPr>
        <p:spPr/>
        <p:txBody>
          <a:bodyPr/>
          <a:lstStyle/>
          <a:p>
            <a:fld id="{A1E9D156-3276-504D-8479-5BEA1D0A36CE}" type="slidenum">
              <a:rPr lang="en-US" smtClean="0"/>
              <a:t>11</a:t>
            </a:fld>
            <a:endParaRPr lang="en-US"/>
          </a:p>
        </p:txBody>
      </p:sp>
    </p:spTree>
    <p:extLst>
      <p:ext uri="{BB962C8B-B14F-4D97-AF65-F5344CB8AC3E}">
        <p14:creationId xmlns:p14="http://schemas.microsoft.com/office/powerpoint/2010/main" val="2019619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E9D156-3276-504D-8479-5BEA1D0A36CE}" type="slidenum">
              <a:rPr lang="en-US" smtClean="0"/>
              <a:t>12</a:t>
            </a:fld>
            <a:endParaRPr lang="en-US"/>
          </a:p>
        </p:txBody>
      </p:sp>
    </p:spTree>
    <p:extLst>
      <p:ext uri="{BB962C8B-B14F-4D97-AF65-F5344CB8AC3E}">
        <p14:creationId xmlns:p14="http://schemas.microsoft.com/office/powerpoint/2010/main" val="19389102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Affiliation standards </a:t>
            </a:r>
            <a:r>
              <a:rPr lang="en-US" dirty="0" err="1"/>
              <a:t>naics</a:t>
            </a:r>
            <a:r>
              <a:rPr lang="en-US" dirty="0"/>
              <a:t> code 72 franchises and chains are eligible based on their location size vs the whole </a:t>
            </a:r>
          </a:p>
        </p:txBody>
      </p:sp>
      <p:sp>
        <p:nvSpPr>
          <p:cNvPr id="4" name="Slide Number Placeholder 3"/>
          <p:cNvSpPr>
            <a:spLocks noGrp="1"/>
          </p:cNvSpPr>
          <p:nvPr>
            <p:ph type="sldNum" sz="quarter" idx="5"/>
          </p:nvPr>
        </p:nvSpPr>
        <p:spPr/>
        <p:txBody>
          <a:bodyPr/>
          <a:lstStyle/>
          <a:p>
            <a:fld id="{A1E9D156-3276-504D-8479-5BEA1D0A36CE}" type="slidenum">
              <a:rPr lang="en-US" smtClean="0"/>
              <a:t>13</a:t>
            </a:fld>
            <a:endParaRPr lang="en-US"/>
          </a:p>
        </p:txBody>
      </p:sp>
    </p:spTree>
    <p:extLst>
      <p:ext uri="{BB962C8B-B14F-4D97-AF65-F5344CB8AC3E}">
        <p14:creationId xmlns:p14="http://schemas.microsoft.com/office/powerpoint/2010/main" val="1470481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1% 250% of average monthly payroll from the past year capped at $100K per employee, up to a maximum of $10M 6 </a:t>
            </a:r>
            <a:r>
              <a:rPr lang="en-US" sz="1200" kern="1200" dirty="0" err="1">
                <a:solidFill>
                  <a:schemeClr val="tx1"/>
                </a:solidFill>
                <a:effectLst/>
                <a:latin typeface="+mn-lt"/>
                <a:ea typeface="+mn-ea"/>
                <a:cs typeface="+mn-cs"/>
              </a:rPr>
              <a:t>mo</a:t>
            </a:r>
            <a:r>
              <a:rPr lang="en-US" sz="1200" kern="1200" dirty="0">
                <a:solidFill>
                  <a:schemeClr val="tx1"/>
                </a:solidFill>
                <a:effectLst/>
                <a:latin typeface="+mn-lt"/>
                <a:ea typeface="+mn-ea"/>
                <a:cs typeface="+mn-cs"/>
              </a:rPr>
              <a:t> deferred  </a:t>
            </a:r>
          </a:p>
          <a:p>
            <a:r>
              <a:rPr lang="en-US" sz="1200" kern="1200" dirty="0">
                <a:solidFill>
                  <a:schemeClr val="tx1"/>
                </a:solidFill>
                <a:effectLst/>
                <a:latin typeface="+mn-lt"/>
                <a:ea typeface="+mn-ea"/>
                <a:cs typeface="+mn-cs"/>
              </a:rPr>
              <a:t>PPP FORGIVENESS: Up to 100% as long as loan proceeds amount spent by the borrower during the 8-week period after the origination date of the loan is used for: payroll costs, interest payment on any mortgage incurred prior to February 15, 2020, payment of rent on any lease in force prior to February 15, 2020, and payment on any utility for which service began before February 15, 2020. Employee and compensation levels must be maintained and payroll cost capped at $100,000 on an annualized basis for each employee.</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Any advance amount received under the Emergency Economic Injury Grant Program will be subtracted from the amount forgiven.</a:t>
            </a:r>
          </a:p>
          <a:p>
            <a:endParaRPr lang="en-US" dirty="0"/>
          </a:p>
        </p:txBody>
      </p:sp>
      <p:sp>
        <p:nvSpPr>
          <p:cNvPr id="4" name="Slide Number Placeholder 3"/>
          <p:cNvSpPr>
            <a:spLocks noGrp="1"/>
          </p:cNvSpPr>
          <p:nvPr>
            <p:ph type="sldNum" sz="quarter" idx="5"/>
          </p:nvPr>
        </p:nvSpPr>
        <p:spPr/>
        <p:txBody>
          <a:bodyPr/>
          <a:lstStyle/>
          <a:p>
            <a:fld id="{A1E9D156-3276-504D-8479-5BEA1D0A36CE}" type="slidenum">
              <a:rPr lang="en-US" smtClean="0"/>
              <a:t>14</a:t>
            </a:fld>
            <a:endParaRPr lang="en-US"/>
          </a:p>
        </p:txBody>
      </p:sp>
    </p:spTree>
    <p:extLst>
      <p:ext uri="{BB962C8B-B14F-4D97-AF65-F5344CB8AC3E}">
        <p14:creationId xmlns:p14="http://schemas.microsoft.com/office/powerpoint/2010/main" val="3838842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4 quarters of 940 or 941, wages and if they </a:t>
            </a:r>
            <a:r>
              <a:rPr lang="en-US" dirty="0" err="1"/>
              <a:t>ar</a:t>
            </a:r>
            <a:r>
              <a:rPr lang="en-US" dirty="0"/>
              <a:t> hourly or salary  bank has the application and loan calculation worksheet</a:t>
            </a:r>
          </a:p>
        </p:txBody>
      </p:sp>
      <p:sp>
        <p:nvSpPr>
          <p:cNvPr id="4" name="Slide Number Placeholder 3"/>
          <p:cNvSpPr>
            <a:spLocks noGrp="1"/>
          </p:cNvSpPr>
          <p:nvPr>
            <p:ph type="sldNum" sz="quarter" idx="5"/>
          </p:nvPr>
        </p:nvSpPr>
        <p:spPr/>
        <p:txBody>
          <a:bodyPr/>
          <a:lstStyle/>
          <a:p>
            <a:fld id="{A1E9D156-3276-504D-8479-5BEA1D0A36CE}" type="slidenum">
              <a:rPr lang="en-US" smtClean="0"/>
              <a:t>15</a:t>
            </a:fld>
            <a:endParaRPr lang="en-US"/>
          </a:p>
        </p:txBody>
      </p:sp>
    </p:spTree>
    <p:extLst>
      <p:ext uri="{BB962C8B-B14F-4D97-AF65-F5344CB8AC3E}">
        <p14:creationId xmlns:p14="http://schemas.microsoft.com/office/powerpoint/2010/main" val="1256763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week turn around </a:t>
            </a:r>
          </a:p>
        </p:txBody>
      </p:sp>
      <p:sp>
        <p:nvSpPr>
          <p:cNvPr id="4" name="Slide Number Placeholder 3"/>
          <p:cNvSpPr>
            <a:spLocks noGrp="1"/>
          </p:cNvSpPr>
          <p:nvPr>
            <p:ph type="sldNum" sz="quarter" idx="5"/>
          </p:nvPr>
        </p:nvSpPr>
        <p:spPr/>
        <p:txBody>
          <a:bodyPr/>
          <a:lstStyle/>
          <a:p>
            <a:fld id="{A1E9D156-3276-504D-8479-5BEA1D0A36CE}" type="slidenum">
              <a:rPr lang="en-US" smtClean="0"/>
              <a:t>16</a:t>
            </a:fld>
            <a:endParaRPr lang="en-US"/>
          </a:p>
        </p:txBody>
      </p:sp>
    </p:spTree>
    <p:extLst>
      <p:ext uri="{BB962C8B-B14F-4D97-AF65-F5344CB8AC3E}">
        <p14:creationId xmlns:p14="http://schemas.microsoft.com/office/powerpoint/2010/main" val="4176643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January 31, 2020 – December 31, 2020</a:t>
            </a:r>
          </a:p>
          <a:p>
            <a:r>
              <a:rPr lang="en-US" sz="1200" kern="1200" dirty="0">
                <a:solidFill>
                  <a:schemeClr val="tx1"/>
                </a:solidFill>
                <a:effectLst/>
                <a:latin typeface="+mn-lt"/>
                <a:ea typeface="+mn-ea"/>
                <a:cs typeface="+mn-cs"/>
              </a:rPr>
              <a:t>January 31, 2020 – December 31, 2020</a:t>
            </a:r>
          </a:p>
          <a:p>
            <a:r>
              <a:rPr lang="en-US" sz="1200" kern="1200" dirty="0">
                <a:solidFill>
                  <a:schemeClr val="tx1"/>
                </a:solidFill>
                <a:effectLst/>
                <a:latin typeface="+mn-lt"/>
                <a:ea typeface="+mn-ea"/>
                <a:cs typeface="+mn-cs"/>
              </a:rPr>
              <a:t>February 15, 2020 - June 30, 2020</a:t>
            </a:r>
          </a:p>
          <a:p>
            <a:endParaRPr lang="en-US" dirty="0"/>
          </a:p>
        </p:txBody>
      </p:sp>
      <p:sp>
        <p:nvSpPr>
          <p:cNvPr id="4" name="Slide Number Placeholder 3"/>
          <p:cNvSpPr>
            <a:spLocks noGrp="1"/>
          </p:cNvSpPr>
          <p:nvPr>
            <p:ph type="sldNum" sz="quarter" idx="5"/>
          </p:nvPr>
        </p:nvSpPr>
        <p:spPr/>
        <p:txBody>
          <a:bodyPr/>
          <a:lstStyle/>
          <a:p>
            <a:fld id="{A1E9D156-3276-504D-8479-5BEA1D0A36CE}" type="slidenum">
              <a:rPr lang="en-US" smtClean="0"/>
              <a:t>17</a:t>
            </a:fld>
            <a:endParaRPr lang="en-US"/>
          </a:p>
        </p:txBody>
      </p:sp>
    </p:spTree>
    <p:extLst>
      <p:ext uri="{BB962C8B-B14F-4D97-AF65-F5344CB8AC3E}">
        <p14:creationId xmlns:p14="http://schemas.microsoft.com/office/powerpoint/2010/main" val="234627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January 31, 2020 – December 31, 2020</a:t>
            </a:r>
          </a:p>
          <a:p>
            <a:r>
              <a:rPr lang="en-US" sz="1200" kern="1200" dirty="0">
                <a:solidFill>
                  <a:schemeClr val="tx1"/>
                </a:solidFill>
                <a:effectLst/>
                <a:latin typeface="+mn-lt"/>
                <a:ea typeface="+mn-ea"/>
                <a:cs typeface="+mn-cs"/>
              </a:rPr>
              <a:t>January 31, 2020 – December 31, 2020</a:t>
            </a:r>
          </a:p>
          <a:p>
            <a:r>
              <a:rPr lang="en-US" sz="1200" kern="1200" dirty="0">
                <a:solidFill>
                  <a:schemeClr val="tx1"/>
                </a:solidFill>
                <a:effectLst/>
                <a:latin typeface="+mn-lt"/>
                <a:ea typeface="+mn-ea"/>
                <a:cs typeface="+mn-cs"/>
              </a:rPr>
              <a:t>February 15, 2020 - June 30, 2020</a:t>
            </a:r>
          </a:p>
          <a:p>
            <a:endParaRPr lang="en-US" dirty="0"/>
          </a:p>
        </p:txBody>
      </p:sp>
      <p:sp>
        <p:nvSpPr>
          <p:cNvPr id="4" name="Slide Number Placeholder 3"/>
          <p:cNvSpPr>
            <a:spLocks noGrp="1"/>
          </p:cNvSpPr>
          <p:nvPr>
            <p:ph type="sldNum" sz="quarter" idx="5"/>
          </p:nvPr>
        </p:nvSpPr>
        <p:spPr/>
        <p:txBody>
          <a:bodyPr/>
          <a:lstStyle/>
          <a:p>
            <a:fld id="{A1E9D156-3276-504D-8479-5BEA1D0A36CE}" type="slidenum">
              <a:rPr lang="en-US" smtClean="0"/>
              <a:t>18</a:t>
            </a:fld>
            <a:endParaRPr lang="en-US"/>
          </a:p>
        </p:txBody>
      </p:sp>
    </p:spTree>
    <p:extLst>
      <p:ext uri="{BB962C8B-B14F-4D97-AF65-F5344CB8AC3E}">
        <p14:creationId xmlns:p14="http://schemas.microsoft.com/office/powerpoint/2010/main" val="321249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January 31, 2020 – December 31, 2020</a:t>
            </a:r>
          </a:p>
          <a:p>
            <a:r>
              <a:rPr lang="en-US" sz="1200" kern="1200" dirty="0">
                <a:solidFill>
                  <a:schemeClr val="tx1"/>
                </a:solidFill>
                <a:effectLst/>
                <a:latin typeface="+mn-lt"/>
                <a:ea typeface="+mn-ea"/>
                <a:cs typeface="+mn-cs"/>
              </a:rPr>
              <a:t>January 31, 2020 – December 31, 2020</a:t>
            </a:r>
          </a:p>
          <a:p>
            <a:r>
              <a:rPr lang="en-US" sz="1200" kern="1200" dirty="0">
                <a:solidFill>
                  <a:schemeClr val="tx1"/>
                </a:solidFill>
                <a:effectLst/>
                <a:latin typeface="+mn-lt"/>
                <a:ea typeface="+mn-ea"/>
                <a:cs typeface="+mn-cs"/>
              </a:rPr>
              <a:t>February 15, 2020 - June 30, 2020</a:t>
            </a:r>
          </a:p>
          <a:p>
            <a:endParaRPr lang="en-US" dirty="0"/>
          </a:p>
        </p:txBody>
      </p:sp>
      <p:sp>
        <p:nvSpPr>
          <p:cNvPr id="4" name="Slide Number Placeholder 3"/>
          <p:cNvSpPr>
            <a:spLocks noGrp="1"/>
          </p:cNvSpPr>
          <p:nvPr>
            <p:ph type="sldNum" sz="quarter" idx="5"/>
          </p:nvPr>
        </p:nvSpPr>
        <p:spPr/>
        <p:txBody>
          <a:bodyPr/>
          <a:lstStyle/>
          <a:p>
            <a:fld id="{A1E9D156-3276-504D-8479-5BEA1D0A36CE}" type="slidenum">
              <a:rPr lang="en-US" smtClean="0"/>
              <a:t>2</a:t>
            </a:fld>
            <a:endParaRPr lang="en-US"/>
          </a:p>
        </p:txBody>
      </p:sp>
    </p:spTree>
    <p:extLst>
      <p:ext uri="{BB962C8B-B14F-4D97-AF65-F5344CB8AC3E}">
        <p14:creationId xmlns:p14="http://schemas.microsoft.com/office/powerpoint/2010/main" val="1943064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Unique in that it is directly from the US treasury, how they were able to mobilize it so soon HOW MUCH AVAILALE? FOR EACH PROGRAM</a:t>
            </a:r>
          </a:p>
        </p:txBody>
      </p:sp>
      <p:sp>
        <p:nvSpPr>
          <p:cNvPr id="4" name="Slide Number Placeholder 3"/>
          <p:cNvSpPr>
            <a:spLocks noGrp="1"/>
          </p:cNvSpPr>
          <p:nvPr>
            <p:ph type="sldNum" sz="quarter" idx="5"/>
          </p:nvPr>
        </p:nvSpPr>
        <p:spPr/>
        <p:txBody>
          <a:bodyPr/>
          <a:lstStyle/>
          <a:p>
            <a:fld id="{A1E9D156-3276-504D-8479-5BEA1D0A36CE}" type="slidenum">
              <a:rPr lang="en-US" smtClean="0"/>
              <a:t>3</a:t>
            </a:fld>
            <a:endParaRPr lang="en-US"/>
          </a:p>
        </p:txBody>
      </p:sp>
    </p:spTree>
    <p:extLst>
      <p:ext uri="{BB962C8B-B14F-4D97-AF65-F5344CB8AC3E}">
        <p14:creationId xmlns:p14="http://schemas.microsoft.com/office/powerpoint/2010/main" val="1353820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SBDC </a:t>
            </a:r>
            <a:r>
              <a:rPr lang="en-US" dirty="0" err="1"/>
              <a:t>comparision</a:t>
            </a:r>
            <a:r>
              <a:rPr lang="en-US" dirty="0"/>
              <a:t> of the 2 programs side by side, Abby will send after – source US T/participating lenders  use= </a:t>
            </a:r>
          </a:p>
        </p:txBody>
      </p:sp>
      <p:sp>
        <p:nvSpPr>
          <p:cNvPr id="4" name="Slide Number Placeholder 3"/>
          <p:cNvSpPr>
            <a:spLocks noGrp="1"/>
          </p:cNvSpPr>
          <p:nvPr>
            <p:ph type="sldNum" sz="quarter" idx="5"/>
          </p:nvPr>
        </p:nvSpPr>
        <p:spPr/>
        <p:txBody>
          <a:bodyPr/>
          <a:lstStyle/>
          <a:p>
            <a:fld id="{A1E9D156-3276-504D-8479-5BEA1D0A36CE}" type="slidenum">
              <a:rPr lang="en-US" smtClean="0"/>
              <a:t>4</a:t>
            </a:fld>
            <a:endParaRPr lang="en-US"/>
          </a:p>
        </p:txBody>
      </p:sp>
    </p:spTree>
    <p:extLst>
      <p:ext uri="{BB962C8B-B14F-4D97-AF65-F5344CB8AC3E}">
        <p14:creationId xmlns:p14="http://schemas.microsoft.com/office/powerpoint/2010/main" val="645075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Must be in </a:t>
            </a:r>
            <a:r>
              <a:rPr lang="en-US" dirty="0" err="1"/>
              <a:t>ubusiness</a:t>
            </a:r>
            <a:r>
              <a:rPr lang="en-US" dirty="0"/>
              <a:t> 1/1/20	religious organizations added in the </a:t>
            </a:r>
            <a:r>
              <a:rPr lang="en-US" dirty="0" err="1"/>
              <a:t>oast</a:t>
            </a:r>
            <a:endParaRPr lang="en-US" dirty="0"/>
          </a:p>
        </p:txBody>
      </p:sp>
      <p:sp>
        <p:nvSpPr>
          <p:cNvPr id="4" name="Slide Number Placeholder 3"/>
          <p:cNvSpPr>
            <a:spLocks noGrp="1"/>
          </p:cNvSpPr>
          <p:nvPr>
            <p:ph type="sldNum" sz="quarter" idx="5"/>
          </p:nvPr>
        </p:nvSpPr>
        <p:spPr/>
        <p:txBody>
          <a:bodyPr/>
          <a:lstStyle/>
          <a:p>
            <a:fld id="{A1E9D156-3276-504D-8479-5BEA1D0A36CE}" type="slidenum">
              <a:rPr lang="en-US" smtClean="0"/>
              <a:t>5</a:t>
            </a:fld>
            <a:endParaRPr lang="en-US"/>
          </a:p>
        </p:txBody>
      </p:sp>
    </p:spTree>
    <p:extLst>
      <p:ext uri="{BB962C8B-B14F-4D97-AF65-F5344CB8AC3E}">
        <p14:creationId xmlns:p14="http://schemas.microsoft.com/office/powerpoint/2010/main" val="457342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Forgivable up to 10K the portion that is the advance </a:t>
            </a:r>
            <a:r>
              <a:rPr lang="en-US" sz="1200" kern="1200" dirty="0">
                <a:solidFill>
                  <a:schemeClr val="tx1"/>
                </a:solidFill>
                <a:effectLst/>
                <a:latin typeface="+mn-lt"/>
                <a:ea typeface="+mn-ea"/>
                <a:cs typeface="+mn-cs"/>
              </a:rPr>
              <a:t>10K FORGIVENESS: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Applicants shall not be required to repay advance payments, even if subsequently denied for an EIDL loan.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Security collateral - Unsecured up to 25K; loans of over 25K will need to give the SBA access to collateral, that does not mean that you need to have your loan fully collateralized, but if you have collateral it will be used. No personal guarantee up to 200K</a:t>
            </a:r>
          </a:p>
          <a:p>
            <a:endParaRPr lang="en-US" dirty="0"/>
          </a:p>
        </p:txBody>
      </p:sp>
      <p:sp>
        <p:nvSpPr>
          <p:cNvPr id="4" name="Slide Number Placeholder 3"/>
          <p:cNvSpPr>
            <a:spLocks noGrp="1"/>
          </p:cNvSpPr>
          <p:nvPr>
            <p:ph type="sldNum" sz="quarter" idx="5"/>
          </p:nvPr>
        </p:nvSpPr>
        <p:spPr/>
        <p:txBody>
          <a:bodyPr/>
          <a:lstStyle/>
          <a:p>
            <a:fld id="{A1E9D156-3276-504D-8479-5BEA1D0A36CE}" type="slidenum">
              <a:rPr lang="en-US" smtClean="0"/>
              <a:t>6</a:t>
            </a:fld>
            <a:endParaRPr lang="en-US"/>
          </a:p>
        </p:txBody>
      </p:sp>
    </p:spTree>
    <p:extLst>
      <p:ext uri="{BB962C8B-B14F-4D97-AF65-F5344CB8AC3E}">
        <p14:creationId xmlns:p14="http://schemas.microsoft.com/office/powerpoint/2010/main" val="3939870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E9D156-3276-504D-8479-5BEA1D0A36CE}" type="slidenum">
              <a:rPr lang="en-US" smtClean="0"/>
              <a:t>7</a:t>
            </a:fld>
            <a:endParaRPr lang="en-US"/>
          </a:p>
        </p:txBody>
      </p:sp>
    </p:spTree>
    <p:extLst>
      <p:ext uri="{BB962C8B-B14F-4D97-AF65-F5344CB8AC3E}">
        <p14:creationId xmlns:p14="http://schemas.microsoft.com/office/powerpoint/2010/main" val="2694501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 or more members / period 2/1-1/31 gross revenue an direct expenses, not rent, utility, payroll </a:t>
            </a:r>
          </a:p>
        </p:txBody>
      </p:sp>
      <p:sp>
        <p:nvSpPr>
          <p:cNvPr id="4" name="Slide Number Placeholder 3"/>
          <p:cNvSpPr>
            <a:spLocks noGrp="1"/>
          </p:cNvSpPr>
          <p:nvPr>
            <p:ph type="sldNum" sz="quarter" idx="5"/>
          </p:nvPr>
        </p:nvSpPr>
        <p:spPr/>
        <p:txBody>
          <a:bodyPr/>
          <a:lstStyle/>
          <a:p>
            <a:fld id="{A1E9D156-3276-504D-8479-5BEA1D0A36CE}" type="slidenum">
              <a:rPr lang="en-US" smtClean="0"/>
              <a:t>8</a:t>
            </a:fld>
            <a:endParaRPr lang="en-US"/>
          </a:p>
        </p:txBody>
      </p:sp>
    </p:spTree>
    <p:extLst>
      <p:ext uri="{BB962C8B-B14F-4D97-AF65-F5344CB8AC3E}">
        <p14:creationId xmlns:p14="http://schemas.microsoft.com/office/powerpoint/2010/main" val="3248573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Takes 20 minutes.  Loan app# no confirmation email.  2-3 weeks  box to check that YES you want to apply for the advance  process is lender calls you , decide on amount, $1K per person, for advance ,  </a:t>
            </a:r>
          </a:p>
        </p:txBody>
      </p:sp>
      <p:sp>
        <p:nvSpPr>
          <p:cNvPr id="4" name="Slide Number Placeholder 3"/>
          <p:cNvSpPr>
            <a:spLocks noGrp="1"/>
          </p:cNvSpPr>
          <p:nvPr>
            <p:ph type="sldNum" sz="quarter" idx="5"/>
          </p:nvPr>
        </p:nvSpPr>
        <p:spPr/>
        <p:txBody>
          <a:bodyPr/>
          <a:lstStyle/>
          <a:p>
            <a:fld id="{A1E9D156-3276-504D-8479-5BEA1D0A36CE}" type="slidenum">
              <a:rPr lang="en-US" smtClean="0"/>
              <a:t>9</a:t>
            </a:fld>
            <a:endParaRPr lang="en-US"/>
          </a:p>
        </p:txBody>
      </p:sp>
    </p:spTree>
    <p:extLst>
      <p:ext uri="{BB962C8B-B14F-4D97-AF65-F5344CB8AC3E}">
        <p14:creationId xmlns:p14="http://schemas.microsoft.com/office/powerpoint/2010/main" val="2627576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sv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png"/><Relationship Id="rId9" Type="http://schemas.openxmlformats.org/officeDocument/2006/relationships/image" Target="../media/image30.jpe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19.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20.svg"/><Relationship Id="rId7" Type="http://schemas.openxmlformats.org/officeDocument/2006/relationships/image" Target="../media/image12.svg"/><Relationship Id="rId2" Type="http://schemas.openxmlformats.org/officeDocument/2006/relationships/image" Target="../media/image19.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22.png"/></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21.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24.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25.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4.svg"/><Relationship Id="rId7" Type="http://schemas.openxmlformats.org/officeDocument/2006/relationships/image" Target="../media/image29.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25.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2.svg"/><Relationship Id="rId7" Type="http://schemas.openxmlformats.org/officeDocument/2006/relationships/image" Target="../media/image22.png"/><Relationship Id="rId2" Type="http://schemas.openxmlformats.org/officeDocument/2006/relationships/image" Target="../media/image11.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4.svg"/><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0.jpe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svg"/><Relationship Id="rId7" Type="http://schemas.openxmlformats.org/officeDocument/2006/relationships/image" Target="../media/image22.png"/><Relationship Id="rId2" Type="http://schemas.openxmlformats.org/officeDocument/2006/relationships/image" Target="../media/image11.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4.svg"/><Relationship Id="rId4" Type="http://schemas.openxmlformats.org/officeDocument/2006/relationships/image" Target="../media/image3.png"/></Relationships>
</file>

<file path=ppt/slideLayouts/_rels/slideLayout40.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1.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2.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3.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4.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5.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6.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7.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8.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49.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50.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34.svg"/><Relationship Id="rId7" Type="http://schemas.openxmlformats.org/officeDocument/2006/relationships/image" Target="../media/image38.svg"/><Relationship Id="rId2" Type="http://schemas.openxmlformats.org/officeDocument/2006/relationships/image" Target="../media/image33.png"/><Relationship Id="rId1" Type="http://schemas.openxmlformats.org/officeDocument/2006/relationships/slideMaster" Target="../slideMasters/slideMaster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2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2.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1.jpeg"/><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7758619"/>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868614E-25AA-4D6F-81CA-CE69B96567FC}"/>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49" y="889461"/>
            <a:ext cx="10890251" cy="47003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A24A1AC8-FB13-4444-A25D-B5ED76E28524}"/>
              </a:ext>
            </a:extLst>
          </p:cNvPr>
          <p:cNvSpPr>
            <a:spLocks noGrp="1"/>
          </p:cNvSpPr>
          <p:nvPr>
            <p:ph type="title"/>
          </p:nvPr>
        </p:nvSpPr>
        <p:spPr>
          <a:xfrm>
            <a:off x="1344385" y="1268191"/>
            <a:ext cx="9824357" cy="1819720"/>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4" name="Text Placeholder 2">
            <a:extLst>
              <a:ext uri="{FF2B5EF4-FFF2-40B4-BE49-F238E27FC236}">
                <a16:creationId xmlns:a16="http://schemas.microsoft.com/office/drawing/2014/main" id="{C7E1E9F0-EE6E-40D8-83C3-BB200326FC02}"/>
              </a:ext>
            </a:extLst>
          </p:cNvPr>
          <p:cNvSpPr>
            <a:spLocks noGrp="1"/>
          </p:cNvSpPr>
          <p:nvPr>
            <p:ph type="body" idx="10"/>
          </p:nvPr>
        </p:nvSpPr>
        <p:spPr>
          <a:xfrm>
            <a:off x="1344385" y="3106053"/>
            <a:ext cx="9824357" cy="2106027"/>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Rectangle 4">
            <a:extLst>
              <a:ext uri="{FF2B5EF4-FFF2-40B4-BE49-F238E27FC236}">
                <a16:creationId xmlns:a16="http://schemas.microsoft.com/office/drawing/2014/main" id="{A9DEE5E6-D70F-4574-853C-299088BC1CD9}"/>
              </a:ext>
            </a:extLst>
          </p:cNvPr>
          <p:cNvSpPr/>
          <p:nvPr userDrawn="1"/>
        </p:nvSpPr>
        <p:spPr>
          <a:xfrm>
            <a:off x="660400" y="6074178"/>
            <a:ext cx="2880822"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a:extLst>
              <a:ext uri="{FF2B5EF4-FFF2-40B4-BE49-F238E27FC236}">
                <a16:creationId xmlns:a16="http://schemas.microsoft.com/office/drawing/2014/main" id="{7840966E-E7A7-41D2-A84D-CA5384F03AF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59559" y="6323968"/>
            <a:ext cx="5438839" cy="405304"/>
          </a:xfrm>
          <a:prstGeom prst="rect">
            <a:avLst/>
          </a:prstGeom>
        </p:spPr>
      </p:pic>
      <p:pic>
        <p:nvPicPr>
          <p:cNvPr id="15" name="Graphic 14">
            <a:extLst>
              <a:ext uri="{FF2B5EF4-FFF2-40B4-BE49-F238E27FC236}">
                <a16:creationId xmlns:a16="http://schemas.microsoft.com/office/drawing/2014/main" id="{EE560B73-DAE5-4F02-BC47-ACA12E80364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60585" y="6075448"/>
            <a:ext cx="2745206" cy="408169"/>
          </a:xfrm>
          <a:prstGeom prst="rect">
            <a:avLst/>
          </a:prstGeom>
        </p:spPr>
      </p:pic>
      <p:pic>
        <p:nvPicPr>
          <p:cNvPr id="12" name="Picture 11">
            <a:extLst>
              <a:ext uri="{FF2B5EF4-FFF2-40B4-BE49-F238E27FC236}">
                <a16:creationId xmlns:a16="http://schemas.microsoft.com/office/drawing/2014/main" id="{54A19AB6-4618-F941-B3A5-BBDA92CA1F7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4" name="Graphic 16">
            <a:extLst>
              <a:ext uri="{FF2B5EF4-FFF2-40B4-BE49-F238E27FC236}">
                <a16:creationId xmlns:a16="http://schemas.microsoft.com/office/drawing/2014/main" id="{AD247FE8-876F-C149-8758-2C0D74F271F0}"/>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3200362992"/>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5B4E450-032D-4067-B334-6ABCFE15DDCF}"/>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50" y="1201333"/>
            <a:ext cx="10941050" cy="41354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F6584646-14F4-4D79-81AB-4D9781C7D5B5}"/>
              </a:ext>
            </a:extLst>
          </p:cNvPr>
          <p:cNvSpPr>
            <a:spLocks noGrp="1"/>
          </p:cNvSpPr>
          <p:nvPr>
            <p:ph type="title"/>
          </p:nvPr>
        </p:nvSpPr>
        <p:spPr>
          <a:xfrm>
            <a:off x="895350" y="944388"/>
            <a:ext cx="9800044" cy="808807"/>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4" name="Rectangle 3">
            <a:extLst>
              <a:ext uri="{FF2B5EF4-FFF2-40B4-BE49-F238E27FC236}">
                <a16:creationId xmlns:a16="http://schemas.microsoft.com/office/drawing/2014/main" id="{ADD9CBDD-E182-49C5-9324-21202D205437}"/>
              </a:ext>
            </a:extLst>
          </p:cNvPr>
          <p:cNvSpPr/>
          <p:nvPr userDrawn="1"/>
        </p:nvSpPr>
        <p:spPr>
          <a:xfrm>
            <a:off x="660399" y="6074178"/>
            <a:ext cx="2897447"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a:extLst>
              <a:ext uri="{FF2B5EF4-FFF2-40B4-BE49-F238E27FC236}">
                <a16:creationId xmlns:a16="http://schemas.microsoft.com/office/drawing/2014/main" id="{3E03E36E-9FB7-48AE-A7A8-61E531A3B6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59559" y="6323968"/>
            <a:ext cx="5438839" cy="405304"/>
          </a:xfrm>
          <a:prstGeom prst="rect">
            <a:avLst/>
          </a:prstGeom>
        </p:spPr>
      </p:pic>
      <p:pic>
        <p:nvPicPr>
          <p:cNvPr id="14" name="Graphic 13">
            <a:extLst>
              <a:ext uri="{FF2B5EF4-FFF2-40B4-BE49-F238E27FC236}">
                <a16:creationId xmlns:a16="http://schemas.microsoft.com/office/drawing/2014/main" id="{837A05C3-9F5D-4F91-AD1C-D7D9B3D0706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60585" y="6075448"/>
            <a:ext cx="2745206" cy="408169"/>
          </a:xfrm>
          <a:prstGeom prst="rect">
            <a:avLst/>
          </a:prstGeom>
        </p:spPr>
      </p:pic>
      <p:pic>
        <p:nvPicPr>
          <p:cNvPr id="11" name="Picture 10">
            <a:extLst>
              <a:ext uri="{FF2B5EF4-FFF2-40B4-BE49-F238E27FC236}">
                <a16:creationId xmlns:a16="http://schemas.microsoft.com/office/drawing/2014/main" id="{8713300A-06B7-404F-B36F-046DFC4EB66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3" name="Graphic 16">
            <a:extLst>
              <a:ext uri="{FF2B5EF4-FFF2-40B4-BE49-F238E27FC236}">
                <a16:creationId xmlns:a16="http://schemas.microsoft.com/office/drawing/2014/main" id="{DCFC3BAB-2F36-D94E-AE08-31EA7A4A631F}"/>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195160531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E23452-9C33-4D32-BB00-4CA895DDCDF7}"/>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50" y="1346662"/>
            <a:ext cx="10890250" cy="40482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232E6EBE-20C9-4F2F-859E-6C66BCB30946}"/>
              </a:ext>
            </a:extLst>
          </p:cNvPr>
          <p:cNvSpPr>
            <a:spLocks noGrp="1"/>
          </p:cNvSpPr>
          <p:nvPr>
            <p:ph type="title"/>
          </p:nvPr>
        </p:nvSpPr>
        <p:spPr>
          <a:xfrm>
            <a:off x="895350" y="781102"/>
            <a:ext cx="9800044" cy="808807"/>
          </a:xfrm>
          <a:prstGeom prst="rect">
            <a:avLst/>
          </a:prstGeom>
        </p:spPr>
        <p:txBody>
          <a:bodyPr anchor="b"/>
          <a:lstStyle>
            <a:lvl1pPr algn="l">
              <a:defRPr sz="4000">
                <a:solidFill>
                  <a:srgbClr val="333A94"/>
                </a:solidFill>
                <a:latin typeface="Europa-Bold" panose="02000000000000000000" pitchFamily="50" charset="0"/>
              </a:defRPr>
            </a:lvl1pPr>
          </a:lstStyle>
          <a:p>
            <a:r>
              <a:rPr lang="en-US" dirty="0"/>
              <a:t>Click to edit Master title style</a:t>
            </a:r>
          </a:p>
        </p:txBody>
      </p:sp>
      <p:sp>
        <p:nvSpPr>
          <p:cNvPr id="4" name="Rectangle 3">
            <a:extLst>
              <a:ext uri="{FF2B5EF4-FFF2-40B4-BE49-F238E27FC236}">
                <a16:creationId xmlns:a16="http://schemas.microsoft.com/office/drawing/2014/main" id="{6D9673CB-08E1-4C86-B86E-1B4E6C599B88}"/>
              </a:ext>
            </a:extLst>
          </p:cNvPr>
          <p:cNvSpPr/>
          <p:nvPr userDrawn="1"/>
        </p:nvSpPr>
        <p:spPr>
          <a:xfrm>
            <a:off x="660399" y="6074178"/>
            <a:ext cx="2889135"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a:extLst>
              <a:ext uri="{FF2B5EF4-FFF2-40B4-BE49-F238E27FC236}">
                <a16:creationId xmlns:a16="http://schemas.microsoft.com/office/drawing/2014/main" id="{01F6389F-13D5-43A3-BCE5-E8D009B81B9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59559" y="6323968"/>
            <a:ext cx="5438839" cy="405304"/>
          </a:xfrm>
          <a:prstGeom prst="rect">
            <a:avLst/>
          </a:prstGeom>
        </p:spPr>
      </p:pic>
      <p:pic>
        <p:nvPicPr>
          <p:cNvPr id="14" name="Graphic 13">
            <a:extLst>
              <a:ext uri="{FF2B5EF4-FFF2-40B4-BE49-F238E27FC236}">
                <a16:creationId xmlns:a16="http://schemas.microsoft.com/office/drawing/2014/main" id="{58379A8C-C8FA-4034-9832-8167E997FEF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60585" y="6075448"/>
            <a:ext cx="2745206" cy="408169"/>
          </a:xfrm>
          <a:prstGeom prst="rect">
            <a:avLst/>
          </a:prstGeom>
        </p:spPr>
      </p:pic>
      <p:pic>
        <p:nvPicPr>
          <p:cNvPr id="11" name="Picture 10">
            <a:extLst>
              <a:ext uri="{FF2B5EF4-FFF2-40B4-BE49-F238E27FC236}">
                <a16:creationId xmlns:a16="http://schemas.microsoft.com/office/drawing/2014/main" id="{11BB5C69-6676-E44B-A811-A4EE0BA3B9F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3" name="Graphic 16">
            <a:extLst>
              <a:ext uri="{FF2B5EF4-FFF2-40B4-BE49-F238E27FC236}">
                <a16:creationId xmlns:a16="http://schemas.microsoft.com/office/drawing/2014/main" id="{8024F695-29C6-3B4F-A2E6-9422B982E5E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135556447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282626-B805-4CA2-BE50-4DE8E98F6BA2}"/>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49" y="781396"/>
            <a:ext cx="11017251" cy="4522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F7819217-20C5-4C9E-8FF4-A791E0DCD49F}"/>
              </a:ext>
            </a:extLst>
          </p:cNvPr>
          <p:cNvSpPr/>
          <p:nvPr userDrawn="1"/>
        </p:nvSpPr>
        <p:spPr>
          <a:xfrm>
            <a:off x="660399" y="6074178"/>
            <a:ext cx="2872509"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a:extLst>
              <a:ext uri="{FF2B5EF4-FFF2-40B4-BE49-F238E27FC236}">
                <a16:creationId xmlns:a16="http://schemas.microsoft.com/office/drawing/2014/main" id="{AE0BD5F7-1E4A-47A6-B268-DA8B206B1F6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59559" y="6323968"/>
            <a:ext cx="5438839" cy="405304"/>
          </a:xfrm>
          <a:prstGeom prst="rect">
            <a:avLst/>
          </a:prstGeom>
        </p:spPr>
      </p:pic>
      <p:pic>
        <p:nvPicPr>
          <p:cNvPr id="13" name="Graphic 12">
            <a:extLst>
              <a:ext uri="{FF2B5EF4-FFF2-40B4-BE49-F238E27FC236}">
                <a16:creationId xmlns:a16="http://schemas.microsoft.com/office/drawing/2014/main" id="{BBFE022E-8767-4ADB-88EF-49D8B6D307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60585" y="6075448"/>
            <a:ext cx="2745206" cy="408169"/>
          </a:xfrm>
          <a:prstGeom prst="rect">
            <a:avLst/>
          </a:prstGeom>
        </p:spPr>
      </p:pic>
      <p:pic>
        <p:nvPicPr>
          <p:cNvPr id="10" name="Picture 9">
            <a:extLst>
              <a:ext uri="{FF2B5EF4-FFF2-40B4-BE49-F238E27FC236}">
                <a16:creationId xmlns:a16="http://schemas.microsoft.com/office/drawing/2014/main" id="{E5386C4B-3143-FD45-9115-EA08272059A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2" name="Graphic 16">
            <a:extLst>
              <a:ext uri="{FF2B5EF4-FFF2-40B4-BE49-F238E27FC236}">
                <a16:creationId xmlns:a16="http://schemas.microsoft.com/office/drawing/2014/main" id="{E4E41A13-86D4-D948-AFEB-35C0B788359B}"/>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146884686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F73B3DE1-7812-43CF-9626-770ECEAE1F17}"/>
              </a:ext>
            </a:extLst>
          </p:cNvPr>
          <p:cNvSpPr/>
          <p:nvPr userDrawn="1"/>
        </p:nvSpPr>
        <p:spPr>
          <a:xfrm>
            <a:off x="0" y="0"/>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28" name="Graphic 27">
            <a:extLst>
              <a:ext uri="{FF2B5EF4-FFF2-40B4-BE49-F238E27FC236}">
                <a16:creationId xmlns:a16="http://schemas.microsoft.com/office/drawing/2014/main" id="{15581E9E-D61E-4D02-9F8C-A65009C6AC8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29" name="Graphic 28">
            <a:extLst>
              <a:ext uri="{FF2B5EF4-FFF2-40B4-BE49-F238E27FC236}">
                <a16:creationId xmlns:a16="http://schemas.microsoft.com/office/drawing/2014/main" id="{34B0016F-C38D-43D3-BF8E-C9FC12A425E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31" name="Graphic 30">
            <a:extLst>
              <a:ext uri="{FF2B5EF4-FFF2-40B4-BE49-F238E27FC236}">
                <a16:creationId xmlns:a16="http://schemas.microsoft.com/office/drawing/2014/main" id="{E7DACEE0-DC70-485C-886E-7921A3C10F41}"/>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pic>
        <p:nvPicPr>
          <p:cNvPr id="11" name="Graphic 10">
            <a:extLst>
              <a:ext uri="{FF2B5EF4-FFF2-40B4-BE49-F238E27FC236}">
                <a16:creationId xmlns:a16="http://schemas.microsoft.com/office/drawing/2014/main" id="{642701FD-FC0F-43DB-BABB-D2028FC4E804}"/>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702972" y="-1170"/>
            <a:ext cx="7336833" cy="519711"/>
          </a:xfrm>
          <a:prstGeom prst="rect">
            <a:avLst/>
          </a:prstGeom>
        </p:spPr>
      </p:pic>
      <p:pic>
        <p:nvPicPr>
          <p:cNvPr id="13" name="Graphic 12">
            <a:extLst>
              <a:ext uri="{FF2B5EF4-FFF2-40B4-BE49-F238E27FC236}">
                <a16:creationId xmlns:a16="http://schemas.microsoft.com/office/drawing/2014/main" id="{827BC6AC-3DB5-4743-A12A-28CFEDE4B659}"/>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9451006" y="1"/>
            <a:ext cx="519711" cy="519711"/>
          </a:xfrm>
          <a:prstGeom prst="rect">
            <a:avLst/>
          </a:prstGeom>
        </p:spPr>
      </p:pic>
      <p:pic>
        <p:nvPicPr>
          <p:cNvPr id="14" name="Graphic 13">
            <a:extLst>
              <a:ext uri="{FF2B5EF4-FFF2-40B4-BE49-F238E27FC236}">
                <a16:creationId xmlns:a16="http://schemas.microsoft.com/office/drawing/2014/main" id="{687D5B85-607D-4855-886F-B442DA8F1C7A}"/>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10356047" y="0"/>
            <a:ext cx="519711" cy="519711"/>
          </a:xfrm>
          <a:prstGeom prst="rect">
            <a:avLst/>
          </a:prstGeom>
        </p:spPr>
      </p:pic>
      <p:pic>
        <p:nvPicPr>
          <p:cNvPr id="15" name="Graphic 14">
            <a:extLst>
              <a:ext uri="{FF2B5EF4-FFF2-40B4-BE49-F238E27FC236}">
                <a16:creationId xmlns:a16="http://schemas.microsoft.com/office/drawing/2014/main" id="{EA69B50F-8B65-466C-A203-BC3E5B3B5FA3}"/>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11261088" y="0"/>
            <a:ext cx="519711" cy="519711"/>
          </a:xfrm>
          <a:prstGeom prst="rect">
            <a:avLst/>
          </a:prstGeom>
        </p:spPr>
      </p:pic>
      <p:sp>
        <p:nvSpPr>
          <p:cNvPr id="16" name="Title 1">
            <a:extLst>
              <a:ext uri="{FF2B5EF4-FFF2-40B4-BE49-F238E27FC236}">
                <a16:creationId xmlns:a16="http://schemas.microsoft.com/office/drawing/2014/main" id="{020EF473-6D29-4F23-A262-C98132EFAE8F}"/>
              </a:ext>
            </a:extLst>
          </p:cNvPr>
          <p:cNvSpPr>
            <a:spLocks noGrp="1"/>
          </p:cNvSpPr>
          <p:nvPr>
            <p:ph type="title"/>
          </p:nvPr>
        </p:nvSpPr>
        <p:spPr>
          <a:xfrm>
            <a:off x="1422399" y="859719"/>
            <a:ext cx="9347203" cy="946305"/>
          </a:xfrm>
          <a:prstGeom prst="rect">
            <a:avLst/>
          </a:prstGeom>
        </p:spPr>
        <p:txBody>
          <a:bodyPr anchor="b"/>
          <a:lstStyle>
            <a:lvl1pPr algn="ctr">
              <a:defRPr sz="4000">
                <a:solidFill>
                  <a:srgbClr val="991A38"/>
                </a:solidFill>
                <a:latin typeface="Europa-Bold" panose="02000000000000000000" pitchFamily="50" charset="0"/>
              </a:defRPr>
            </a:lvl1pPr>
          </a:lstStyle>
          <a:p>
            <a:r>
              <a:rPr lang="en-US" dirty="0"/>
              <a:t>Click to edit Master title style</a:t>
            </a:r>
          </a:p>
        </p:txBody>
      </p:sp>
      <p:pic>
        <p:nvPicPr>
          <p:cNvPr id="17" name="Graphic 16">
            <a:extLst>
              <a:ext uri="{FF2B5EF4-FFF2-40B4-BE49-F238E27FC236}">
                <a16:creationId xmlns:a16="http://schemas.microsoft.com/office/drawing/2014/main" id="{542E6D1E-B061-4A26-8453-407003EC0FB7}"/>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8312" y="2006"/>
            <a:ext cx="4455886" cy="516536"/>
          </a:xfrm>
          <a:prstGeom prst="rect">
            <a:avLst/>
          </a:prstGeom>
        </p:spPr>
      </p:pic>
      <p:sp>
        <p:nvSpPr>
          <p:cNvPr id="18" name="Picture Placeholder 2">
            <a:extLst>
              <a:ext uri="{FF2B5EF4-FFF2-40B4-BE49-F238E27FC236}">
                <a16:creationId xmlns:a16="http://schemas.microsoft.com/office/drawing/2014/main" id="{8B47D894-E712-47C4-9372-C54CD17E2D8C}"/>
              </a:ext>
            </a:extLst>
          </p:cNvPr>
          <p:cNvSpPr>
            <a:spLocks noGrp="1"/>
          </p:cNvSpPr>
          <p:nvPr>
            <p:ph type="pic" idx="11"/>
          </p:nvPr>
        </p:nvSpPr>
        <p:spPr>
          <a:xfrm>
            <a:off x="1422399" y="2140879"/>
            <a:ext cx="4542971" cy="337612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Picture Placeholder 2">
            <a:extLst>
              <a:ext uri="{FF2B5EF4-FFF2-40B4-BE49-F238E27FC236}">
                <a16:creationId xmlns:a16="http://schemas.microsoft.com/office/drawing/2014/main" id="{56B8541B-DBB6-48EF-88B1-CD10370823F0}"/>
              </a:ext>
            </a:extLst>
          </p:cNvPr>
          <p:cNvSpPr>
            <a:spLocks noGrp="1"/>
          </p:cNvSpPr>
          <p:nvPr>
            <p:ph type="pic" idx="12"/>
          </p:nvPr>
        </p:nvSpPr>
        <p:spPr>
          <a:xfrm>
            <a:off x="6226632" y="2140879"/>
            <a:ext cx="4542970" cy="33836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0" name="Picture 19">
            <a:extLst>
              <a:ext uri="{FF2B5EF4-FFF2-40B4-BE49-F238E27FC236}">
                <a16:creationId xmlns:a16="http://schemas.microsoft.com/office/drawing/2014/main" id="{E8FBD471-CCC1-0749-892E-58795A9B4051}"/>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spTree>
    <p:extLst>
      <p:ext uri="{BB962C8B-B14F-4D97-AF65-F5344CB8AC3E}">
        <p14:creationId xmlns:p14="http://schemas.microsoft.com/office/powerpoint/2010/main" val="1892012625"/>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60CD607-3FAA-4970-B431-298B8A400FAE}"/>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12" name="Graphic 11">
            <a:extLst>
              <a:ext uri="{FF2B5EF4-FFF2-40B4-BE49-F238E27FC236}">
                <a16:creationId xmlns:a16="http://schemas.microsoft.com/office/drawing/2014/main" id="{0C15A265-BD7D-4C66-B3FA-A3EEDF8F95C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18" name="Graphic 17">
            <a:extLst>
              <a:ext uri="{FF2B5EF4-FFF2-40B4-BE49-F238E27FC236}">
                <a16:creationId xmlns:a16="http://schemas.microsoft.com/office/drawing/2014/main" id="{C6D54B96-1D5F-40A7-8D40-EA13673D0C5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711201" y="847640"/>
            <a:ext cx="10784112" cy="984718"/>
          </a:xfrm>
          <a:prstGeom prst="rect">
            <a:avLst/>
          </a:prstGeom>
        </p:spPr>
        <p:txBody>
          <a:bodyPr anchor="b"/>
          <a:lstStyle>
            <a:lvl1pPr>
              <a:defRPr sz="4000">
                <a:solidFill>
                  <a:srgbClr val="991A38"/>
                </a:solidFill>
                <a:latin typeface="Europa-Bold" panose="02000000000000000000" pitchFamily="50"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4E400FE6-88E5-4B39-AFD9-1A3B87C897E7}"/>
              </a:ext>
            </a:extLst>
          </p:cNvPr>
          <p:cNvSpPr>
            <a:spLocks noGrp="1"/>
          </p:cNvSpPr>
          <p:nvPr>
            <p:ph idx="1"/>
          </p:nvPr>
        </p:nvSpPr>
        <p:spPr>
          <a:xfrm>
            <a:off x="711200" y="2082633"/>
            <a:ext cx="10784113" cy="3733967"/>
          </a:xfrm>
          <a:prstGeom prst="rect">
            <a:avLst/>
          </a:prstGeom>
        </p:spPr>
        <p:txBody>
          <a:bodyPr vert="horz" lIns="91440" tIns="45720" rIns="91440" bIns="45720" rtlCol="0">
            <a:normAutofit/>
          </a:bodyPr>
          <a:lstStyle>
            <a:lvl1pPr>
              <a:defRPr sz="2800">
                <a:solidFill>
                  <a:srgbClr val="6E6E6E"/>
                </a:solidFill>
                <a:latin typeface="Europa-Bold" panose="02000000000000000000" pitchFamily="50" charset="0"/>
                <a:cs typeface="Heebo Bold" panose="00000800000000000000" pitchFamily="2" charset="-79"/>
              </a:defRPr>
            </a:lvl1pPr>
            <a:lvl2pPr>
              <a:defRPr sz="2000" b="0">
                <a:solidFill>
                  <a:srgbClr val="717171"/>
                </a:solidFill>
                <a:latin typeface="Heebo Regular"/>
                <a:cs typeface="Heebo" panose="00000500000000000000" pitchFamily="2" charset="-79"/>
              </a:defRPr>
            </a:lvl2pPr>
            <a:lvl3pPr>
              <a:defRPr sz="1800">
                <a:solidFill>
                  <a:srgbClr val="717171"/>
                </a:solidFill>
                <a:latin typeface="Heebo Regular"/>
              </a:defRPr>
            </a:lvl3pPr>
            <a:lvl4pPr>
              <a:defRPr sz="1600">
                <a:solidFill>
                  <a:srgbClr val="717171"/>
                </a:solidFill>
                <a:latin typeface="Heebo Regular"/>
              </a:defRPr>
            </a:lvl4pPr>
            <a:lvl5pPr>
              <a:defRPr sz="1600">
                <a:solidFill>
                  <a:srgbClr val="717171"/>
                </a:solidFill>
                <a:latin typeface="heebo  "/>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12" y="2006"/>
            <a:ext cx="4455886" cy="516536"/>
          </a:xfrm>
          <a:prstGeom prst="rect">
            <a:avLst/>
          </a:prstGeom>
        </p:spPr>
      </p:pic>
      <p:pic>
        <p:nvPicPr>
          <p:cNvPr id="3" name="Picture 2">
            <a:extLst>
              <a:ext uri="{FF2B5EF4-FFF2-40B4-BE49-F238E27FC236}">
                <a16:creationId xmlns:a16="http://schemas.microsoft.com/office/drawing/2014/main" id="{DAD260A2-DB53-8D45-87A1-213B57B2C3B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17" name="Graphic 30">
            <a:extLst>
              <a:ext uri="{FF2B5EF4-FFF2-40B4-BE49-F238E27FC236}">
                <a16:creationId xmlns:a16="http://schemas.microsoft.com/office/drawing/2014/main" id="{29D94A82-900D-2A44-B949-780DCAAFD2E3}"/>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609660812"/>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DAF2275-A3FF-4192-94D2-F537FB6706D3}"/>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28" name="Graphic 27">
            <a:extLst>
              <a:ext uri="{FF2B5EF4-FFF2-40B4-BE49-F238E27FC236}">
                <a16:creationId xmlns:a16="http://schemas.microsoft.com/office/drawing/2014/main" id="{5D7F1A49-6316-49E6-89A4-49DDD237BA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29" name="Graphic 28">
            <a:extLst>
              <a:ext uri="{FF2B5EF4-FFF2-40B4-BE49-F238E27FC236}">
                <a16:creationId xmlns:a16="http://schemas.microsoft.com/office/drawing/2014/main" id="{53F8CB47-DAC8-42AD-9D6D-D06B1C3B3C4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667657" y="903662"/>
            <a:ext cx="10842172" cy="728591"/>
          </a:xfrm>
          <a:prstGeom prst="rect">
            <a:avLst/>
          </a:prstGeom>
        </p:spPr>
        <p:txBody>
          <a:bodyPr anchor="b"/>
          <a:lstStyle>
            <a:lvl1pPr>
              <a:defRPr sz="4000">
                <a:solidFill>
                  <a:srgbClr val="991A38"/>
                </a:solidFill>
                <a:latin typeface="Europa-Bold" panose="02000000000000000000" pitchFamily="50" charset="0"/>
              </a:defRPr>
            </a:lvl1pPr>
          </a:lstStyle>
          <a:p>
            <a:r>
              <a:rPr lang="en-US" dirty="0"/>
              <a:t>Click to edit Master title style</a:t>
            </a:r>
          </a:p>
        </p:txBody>
      </p:sp>
      <p:sp>
        <p:nvSpPr>
          <p:cNvPr id="11" name="Text Placeholder 2">
            <a:extLst>
              <a:ext uri="{FF2B5EF4-FFF2-40B4-BE49-F238E27FC236}">
                <a16:creationId xmlns:a16="http://schemas.microsoft.com/office/drawing/2014/main" id="{4E400FE6-88E5-4B39-AFD9-1A3B87C897E7}"/>
              </a:ext>
            </a:extLst>
          </p:cNvPr>
          <p:cNvSpPr>
            <a:spLocks noGrp="1"/>
          </p:cNvSpPr>
          <p:nvPr>
            <p:ph idx="1"/>
          </p:nvPr>
        </p:nvSpPr>
        <p:spPr>
          <a:xfrm>
            <a:off x="667657" y="2018545"/>
            <a:ext cx="6914243" cy="3671055"/>
          </a:xfrm>
          <a:prstGeom prst="rect">
            <a:avLst/>
          </a:prstGeom>
        </p:spPr>
        <p:txBody>
          <a:bodyPr vert="horz" lIns="91440" tIns="45720" rIns="91440" bIns="45720" rtlCol="0">
            <a:normAutofit/>
          </a:bodyPr>
          <a:lstStyle>
            <a:lvl1pPr>
              <a:defRPr sz="2500">
                <a:solidFill>
                  <a:srgbClr val="6E6E6E"/>
                </a:solidFill>
                <a:latin typeface="Europa-Bold" panose="02000000000000000000" pitchFamily="50" charset="0"/>
                <a:cs typeface="Heebo Bold" panose="00000800000000000000" pitchFamily="2" charset="-79"/>
              </a:defRPr>
            </a:lvl1pPr>
            <a:lvl2pPr>
              <a:defRPr sz="2000" b="0">
                <a:solidFill>
                  <a:srgbClr val="717171"/>
                </a:solidFill>
                <a:latin typeface="Heebo Regular"/>
                <a:cs typeface="Heebo" panose="00000500000000000000" pitchFamily="2" charset="-79"/>
              </a:defRPr>
            </a:lvl2pPr>
            <a:lvl3pPr>
              <a:defRPr sz="1800">
                <a:solidFill>
                  <a:srgbClr val="717171"/>
                </a:solidFill>
                <a:latin typeface="Heebo Regular"/>
              </a:defRPr>
            </a:lvl3pPr>
            <a:lvl4pPr>
              <a:defRPr sz="1600">
                <a:solidFill>
                  <a:srgbClr val="717171"/>
                </a:solidFill>
                <a:latin typeface="Heebo Regular"/>
              </a:defRPr>
            </a:lvl4pPr>
            <a:lvl5pPr>
              <a:defRPr sz="1600">
                <a:solidFill>
                  <a:srgbClr val="717171"/>
                </a:solidFill>
                <a:latin typeface="heebo  "/>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624" y="2006"/>
            <a:ext cx="4455886" cy="516536"/>
          </a:xfrm>
          <a:prstGeom prst="rect">
            <a:avLst/>
          </a:prstGeom>
        </p:spPr>
      </p:pic>
      <p:sp>
        <p:nvSpPr>
          <p:cNvPr id="17" name="Picture Placeholder 2">
            <a:extLst>
              <a:ext uri="{FF2B5EF4-FFF2-40B4-BE49-F238E27FC236}">
                <a16:creationId xmlns:a16="http://schemas.microsoft.com/office/drawing/2014/main" id="{86B59564-0D4B-4ACA-B548-9A142E52DB38}"/>
              </a:ext>
            </a:extLst>
          </p:cNvPr>
          <p:cNvSpPr>
            <a:spLocks noGrp="1"/>
          </p:cNvSpPr>
          <p:nvPr>
            <p:ph type="pic" idx="10"/>
          </p:nvPr>
        </p:nvSpPr>
        <p:spPr>
          <a:xfrm>
            <a:off x="7946966" y="2018545"/>
            <a:ext cx="3577377" cy="367105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8" name="Picture 17">
            <a:extLst>
              <a:ext uri="{FF2B5EF4-FFF2-40B4-BE49-F238E27FC236}">
                <a16:creationId xmlns:a16="http://schemas.microsoft.com/office/drawing/2014/main" id="{1C1E6FBD-3821-8440-A0B2-F16A2B1BC29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1" name="Graphic 30">
            <a:extLst>
              <a:ext uri="{FF2B5EF4-FFF2-40B4-BE49-F238E27FC236}">
                <a16:creationId xmlns:a16="http://schemas.microsoft.com/office/drawing/2014/main" id="{A8D55E1E-66D8-CE47-A280-A0B1A9F9C4BA}"/>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275942696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0_Section Header">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BF24FF5-4733-4C62-B849-E750EA21766C}"/>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27" name="Graphic 26">
            <a:extLst>
              <a:ext uri="{FF2B5EF4-FFF2-40B4-BE49-F238E27FC236}">
                <a16:creationId xmlns:a16="http://schemas.microsoft.com/office/drawing/2014/main" id="{5D303A8B-F2E6-4F83-A9E2-989D8E85E1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28" name="Graphic 27">
            <a:extLst>
              <a:ext uri="{FF2B5EF4-FFF2-40B4-BE49-F238E27FC236}">
                <a16:creationId xmlns:a16="http://schemas.microsoft.com/office/drawing/2014/main" id="{D91DCE7E-3A66-448B-8F55-30528A01093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1422398" y="807687"/>
            <a:ext cx="9347203" cy="832428"/>
          </a:xfrm>
          <a:prstGeom prst="rect">
            <a:avLst/>
          </a:prstGeom>
        </p:spPr>
        <p:txBody>
          <a:bodyPr anchor="b"/>
          <a:lstStyle>
            <a:lvl1pPr algn="ctr">
              <a:defRPr sz="4000">
                <a:solidFill>
                  <a:srgbClr val="991A38"/>
                </a:solidFill>
                <a:latin typeface="Europa-Bold" panose="02000000000000000000" pitchFamily="50" charset="0"/>
              </a:defRPr>
            </a:lvl1pPr>
          </a:lstStyle>
          <a:p>
            <a:r>
              <a:rPr lang="en-US" dirty="0"/>
              <a:t>Click to edit Master title style</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12" y="2006"/>
            <a:ext cx="4455886" cy="516536"/>
          </a:xfrm>
          <a:prstGeom prst="rect">
            <a:avLst/>
          </a:prstGeom>
        </p:spPr>
      </p:pic>
      <p:sp>
        <p:nvSpPr>
          <p:cNvPr id="20" name="Picture Placeholder 2">
            <a:extLst>
              <a:ext uri="{FF2B5EF4-FFF2-40B4-BE49-F238E27FC236}">
                <a16:creationId xmlns:a16="http://schemas.microsoft.com/office/drawing/2014/main" id="{3A2A1529-D343-4AE7-9AE7-B06B09C6D3BF}"/>
              </a:ext>
            </a:extLst>
          </p:cNvPr>
          <p:cNvSpPr>
            <a:spLocks noGrp="1"/>
          </p:cNvSpPr>
          <p:nvPr>
            <p:ph type="pic" idx="11"/>
          </p:nvPr>
        </p:nvSpPr>
        <p:spPr>
          <a:xfrm>
            <a:off x="1422397" y="1984431"/>
            <a:ext cx="9347203" cy="340767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7" name="Picture 16">
            <a:extLst>
              <a:ext uri="{FF2B5EF4-FFF2-40B4-BE49-F238E27FC236}">
                <a16:creationId xmlns:a16="http://schemas.microsoft.com/office/drawing/2014/main" id="{3FA261BA-2B3B-0E45-B63C-E5554473666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1" name="Graphic 30">
            <a:extLst>
              <a:ext uri="{FF2B5EF4-FFF2-40B4-BE49-F238E27FC236}">
                <a16:creationId xmlns:a16="http://schemas.microsoft.com/office/drawing/2014/main" id="{474C4C88-8BBA-0247-9516-A12633150C5C}"/>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3835601412"/>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A28F6C87-4D1C-4F15-B3B2-90E6CF49357E}"/>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32" name="Graphic 31">
            <a:extLst>
              <a:ext uri="{FF2B5EF4-FFF2-40B4-BE49-F238E27FC236}">
                <a16:creationId xmlns:a16="http://schemas.microsoft.com/office/drawing/2014/main" id="{0999D4C6-7D39-4E09-A358-18D378D83A7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33" name="Graphic 32">
            <a:extLst>
              <a:ext uri="{FF2B5EF4-FFF2-40B4-BE49-F238E27FC236}">
                <a16:creationId xmlns:a16="http://schemas.microsoft.com/office/drawing/2014/main" id="{AC5841A5-04EF-4E4B-83B3-8FC2F6EBF2B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957943" y="1110471"/>
            <a:ext cx="10303145" cy="946305"/>
          </a:xfrm>
          <a:prstGeom prst="rect">
            <a:avLst/>
          </a:prstGeom>
        </p:spPr>
        <p:txBody>
          <a:bodyPr anchor="b"/>
          <a:lstStyle>
            <a:lvl1pPr algn="ctr">
              <a:defRPr sz="4000">
                <a:solidFill>
                  <a:srgbClr val="991A38"/>
                </a:solidFill>
                <a:latin typeface="Europa-Bold" panose="02000000000000000000" pitchFamily="50" charset="0"/>
              </a:defRPr>
            </a:lvl1pPr>
          </a:lstStyle>
          <a:p>
            <a:r>
              <a:rPr lang="en-US" dirty="0"/>
              <a:t>Click to edit Master title style</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 y="2006"/>
            <a:ext cx="4455886" cy="516536"/>
          </a:xfrm>
          <a:prstGeom prst="rect">
            <a:avLst/>
          </a:prstGeom>
        </p:spPr>
      </p:pic>
      <p:sp>
        <p:nvSpPr>
          <p:cNvPr id="20" name="Picture Placeholder 2">
            <a:extLst>
              <a:ext uri="{FF2B5EF4-FFF2-40B4-BE49-F238E27FC236}">
                <a16:creationId xmlns:a16="http://schemas.microsoft.com/office/drawing/2014/main" id="{3A2A1529-D343-4AE7-9AE7-B06B09C6D3BF}"/>
              </a:ext>
            </a:extLst>
          </p:cNvPr>
          <p:cNvSpPr>
            <a:spLocks noGrp="1"/>
          </p:cNvSpPr>
          <p:nvPr>
            <p:ph type="pic" idx="11"/>
          </p:nvPr>
        </p:nvSpPr>
        <p:spPr>
          <a:xfrm>
            <a:off x="957944" y="3170446"/>
            <a:ext cx="2441490" cy="230211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7" name="Picture Placeholder 2">
            <a:extLst>
              <a:ext uri="{FF2B5EF4-FFF2-40B4-BE49-F238E27FC236}">
                <a16:creationId xmlns:a16="http://schemas.microsoft.com/office/drawing/2014/main" id="{1A837018-24B6-40E6-AEA0-8BA7BC61E886}"/>
              </a:ext>
            </a:extLst>
          </p:cNvPr>
          <p:cNvSpPr>
            <a:spLocks noGrp="1"/>
          </p:cNvSpPr>
          <p:nvPr>
            <p:ph type="pic" idx="12"/>
          </p:nvPr>
        </p:nvSpPr>
        <p:spPr>
          <a:xfrm>
            <a:off x="3570515" y="3176065"/>
            <a:ext cx="2441490" cy="230211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1" name="Picture Placeholder 2">
            <a:extLst>
              <a:ext uri="{FF2B5EF4-FFF2-40B4-BE49-F238E27FC236}">
                <a16:creationId xmlns:a16="http://schemas.microsoft.com/office/drawing/2014/main" id="{00D3FB5F-B755-4A5A-9517-D3CA373FEB3B}"/>
              </a:ext>
            </a:extLst>
          </p:cNvPr>
          <p:cNvSpPr>
            <a:spLocks noGrp="1"/>
          </p:cNvSpPr>
          <p:nvPr>
            <p:ph type="pic" idx="13"/>
          </p:nvPr>
        </p:nvSpPr>
        <p:spPr>
          <a:xfrm>
            <a:off x="6197600" y="3176065"/>
            <a:ext cx="2441490" cy="230211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2" name="Picture Placeholder 2">
            <a:extLst>
              <a:ext uri="{FF2B5EF4-FFF2-40B4-BE49-F238E27FC236}">
                <a16:creationId xmlns:a16="http://schemas.microsoft.com/office/drawing/2014/main" id="{F1DDBE2D-7397-4E65-995A-49DD6B24B7A4}"/>
              </a:ext>
            </a:extLst>
          </p:cNvPr>
          <p:cNvSpPr>
            <a:spLocks noGrp="1"/>
          </p:cNvSpPr>
          <p:nvPr>
            <p:ph type="pic" idx="14"/>
          </p:nvPr>
        </p:nvSpPr>
        <p:spPr>
          <a:xfrm>
            <a:off x="8819598" y="3170446"/>
            <a:ext cx="2441490" cy="230211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4" name="Text Placeholder 2">
            <a:extLst>
              <a:ext uri="{FF2B5EF4-FFF2-40B4-BE49-F238E27FC236}">
                <a16:creationId xmlns:a16="http://schemas.microsoft.com/office/drawing/2014/main" id="{EE31A3E4-24B0-4F3F-A793-125C8CAC74E0}"/>
              </a:ext>
            </a:extLst>
          </p:cNvPr>
          <p:cNvSpPr>
            <a:spLocks noGrp="1"/>
          </p:cNvSpPr>
          <p:nvPr>
            <p:ph idx="1" hasCustomPrompt="1"/>
          </p:nvPr>
        </p:nvSpPr>
        <p:spPr>
          <a:xfrm>
            <a:off x="957943" y="2203522"/>
            <a:ext cx="10303145" cy="545974"/>
          </a:xfrm>
          <a:prstGeom prst="rect">
            <a:avLst/>
          </a:prstGeom>
        </p:spPr>
        <p:txBody>
          <a:bodyPr vert="horz" lIns="91440" tIns="45720" rIns="91440" bIns="45720" rtlCol="0">
            <a:normAutofit/>
          </a:bodyPr>
          <a:lstStyle>
            <a:lvl1pPr>
              <a:defRPr sz="2800">
                <a:solidFill>
                  <a:srgbClr val="6E6E6E"/>
                </a:solidFill>
                <a:latin typeface="Europa-Bold" panose="02000000000000000000" pitchFamily="50" charset="0"/>
                <a:cs typeface="Heebo Bold" panose="00000800000000000000" pitchFamily="2" charset="-79"/>
              </a:defRPr>
            </a:lvl1pPr>
            <a:lvl2pPr marL="457200" indent="0" algn="ctr">
              <a:buNone/>
              <a:defRPr sz="2800" b="0">
                <a:solidFill>
                  <a:srgbClr val="717171"/>
                </a:solidFill>
                <a:latin typeface="Heebo Regular"/>
                <a:cs typeface="Heebo" panose="00000500000000000000" pitchFamily="2" charset="-79"/>
              </a:defRPr>
            </a:lvl2pPr>
            <a:lvl3pPr>
              <a:defRPr sz="1800">
                <a:solidFill>
                  <a:srgbClr val="717171"/>
                </a:solidFill>
                <a:latin typeface="Heebo Regular"/>
              </a:defRPr>
            </a:lvl3pPr>
            <a:lvl4pPr>
              <a:defRPr sz="1600">
                <a:solidFill>
                  <a:srgbClr val="717171"/>
                </a:solidFill>
                <a:latin typeface="Heebo Regular"/>
              </a:defRPr>
            </a:lvl4pPr>
            <a:lvl5pPr>
              <a:defRPr sz="1600">
                <a:solidFill>
                  <a:srgbClr val="717171"/>
                </a:solidFill>
                <a:latin typeface="heebo  "/>
              </a:defRPr>
            </a:lvl5pPr>
          </a:lstStyle>
          <a:p>
            <a:pPr lvl="1"/>
            <a:r>
              <a:rPr lang="en-US" dirty="0"/>
              <a:t>Second level</a:t>
            </a:r>
          </a:p>
        </p:txBody>
      </p:sp>
      <p:pic>
        <p:nvPicPr>
          <p:cNvPr id="23" name="Picture 22">
            <a:extLst>
              <a:ext uri="{FF2B5EF4-FFF2-40B4-BE49-F238E27FC236}">
                <a16:creationId xmlns:a16="http://schemas.microsoft.com/office/drawing/2014/main" id="{1755819A-D092-0047-9C4F-04BC5C260F0B}"/>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5" name="Graphic 30">
            <a:extLst>
              <a:ext uri="{FF2B5EF4-FFF2-40B4-BE49-F238E27FC236}">
                <a16:creationId xmlns:a16="http://schemas.microsoft.com/office/drawing/2014/main" id="{A3CD7DD6-7B7B-1D43-B44D-FF43642FED4C}"/>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337980851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_Section Header">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A4DFE7E4-FC57-4066-902F-3460CD058F9A}"/>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34" name="Graphic 33">
            <a:extLst>
              <a:ext uri="{FF2B5EF4-FFF2-40B4-BE49-F238E27FC236}">
                <a16:creationId xmlns:a16="http://schemas.microsoft.com/office/drawing/2014/main" id="{2F7FA63A-8B46-47D4-89F2-5E6AD89C418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35" name="Graphic 34">
            <a:extLst>
              <a:ext uri="{FF2B5EF4-FFF2-40B4-BE49-F238E27FC236}">
                <a16:creationId xmlns:a16="http://schemas.microsoft.com/office/drawing/2014/main" id="{565F695B-A4B5-46AD-915D-CE39EDB5301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1296985" y="884728"/>
            <a:ext cx="9578774" cy="791133"/>
          </a:xfrm>
          <a:prstGeom prst="rect">
            <a:avLst/>
          </a:prstGeom>
        </p:spPr>
        <p:txBody>
          <a:bodyPr anchor="b"/>
          <a:lstStyle>
            <a:lvl1pPr algn="ctr">
              <a:defRPr sz="4000">
                <a:solidFill>
                  <a:srgbClr val="991A38"/>
                </a:solidFill>
                <a:latin typeface="Europa-Bold" panose="02000000000000000000" pitchFamily="50" charset="0"/>
              </a:defRPr>
            </a:lvl1pPr>
          </a:lstStyle>
          <a:p>
            <a:r>
              <a:rPr lang="en-US" dirty="0"/>
              <a:t>Click to edit Master title style</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12" y="2006"/>
            <a:ext cx="4455886" cy="516536"/>
          </a:xfrm>
          <a:prstGeom prst="rect">
            <a:avLst/>
          </a:prstGeom>
        </p:spPr>
      </p:pic>
      <p:sp>
        <p:nvSpPr>
          <p:cNvPr id="20" name="Picture Placeholder 2">
            <a:extLst>
              <a:ext uri="{FF2B5EF4-FFF2-40B4-BE49-F238E27FC236}">
                <a16:creationId xmlns:a16="http://schemas.microsoft.com/office/drawing/2014/main" id="{3A2A1529-D343-4AE7-9AE7-B06B09C6D3BF}"/>
              </a:ext>
            </a:extLst>
          </p:cNvPr>
          <p:cNvSpPr>
            <a:spLocks noGrp="1"/>
          </p:cNvSpPr>
          <p:nvPr>
            <p:ph type="pic" idx="11"/>
          </p:nvPr>
        </p:nvSpPr>
        <p:spPr>
          <a:xfrm>
            <a:off x="1296984" y="4432995"/>
            <a:ext cx="1465879" cy="1382197"/>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7" name="Picture Placeholder 2">
            <a:extLst>
              <a:ext uri="{FF2B5EF4-FFF2-40B4-BE49-F238E27FC236}">
                <a16:creationId xmlns:a16="http://schemas.microsoft.com/office/drawing/2014/main" id="{1A837018-24B6-40E6-AEA0-8BA7BC61E886}"/>
              </a:ext>
            </a:extLst>
          </p:cNvPr>
          <p:cNvSpPr>
            <a:spLocks noGrp="1"/>
          </p:cNvSpPr>
          <p:nvPr>
            <p:ph type="pic" idx="12"/>
          </p:nvPr>
        </p:nvSpPr>
        <p:spPr>
          <a:xfrm>
            <a:off x="3326300" y="4432168"/>
            <a:ext cx="1465879" cy="1382197"/>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1" name="Picture Placeholder 2">
            <a:extLst>
              <a:ext uri="{FF2B5EF4-FFF2-40B4-BE49-F238E27FC236}">
                <a16:creationId xmlns:a16="http://schemas.microsoft.com/office/drawing/2014/main" id="{00D3FB5F-B755-4A5A-9517-D3CA373FEB3B}"/>
              </a:ext>
            </a:extLst>
          </p:cNvPr>
          <p:cNvSpPr>
            <a:spLocks noGrp="1"/>
          </p:cNvSpPr>
          <p:nvPr>
            <p:ph type="pic" idx="13"/>
          </p:nvPr>
        </p:nvSpPr>
        <p:spPr>
          <a:xfrm>
            <a:off x="5353431" y="4443686"/>
            <a:ext cx="1465879" cy="1382197"/>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2" name="Picture Placeholder 2">
            <a:extLst>
              <a:ext uri="{FF2B5EF4-FFF2-40B4-BE49-F238E27FC236}">
                <a16:creationId xmlns:a16="http://schemas.microsoft.com/office/drawing/2014/main" id="{F1DDBE2D-7397-4E65-995A-49DD6B24B7A4}"/>
              </a:ext>
            </a:extLst>
          </p:cNvPr>
          <p:cNvSpPr>
            <a:spLocks noGrp="1"/>
          </p:cNvSpPr>
          <p:nvPr>
            <p:ph type="pic" idx="14"/>
          </p:nvPr>
        </p:nvSpPr>
        <p:spPr>
          <a:xfrm>
            <a:off x="7408525" y="4446682"/>
            <a:ext cx="1465879" cy="1382197"/>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4" name="Text Placeholder 2">
            <a:extLst>
              <a:ext uri="{FF2B5EF4-FFF2-40B4-BE49-F238E27FC236}">
                <a16:creationId xmlns:a16="http://schemas.microsoft.com/office/drawing/2014/main" id="{EE31A3E4-24B0-4F3F-A793-125C8CAC74E0}"/>
              </a:ext>
            </a:extLst>
          </p:cNvPr>
          <p:cNvSpPr>
            <a:spLocks noGrp="1"/>
          </p:cNvSpPr>
          <p:nvPr>
            <p:ph idx="1" hasCustomPrompt="1"/>
          </p:nvPr>
        </p:nvSpPr>
        <p:spPr>
          <a:xfrm>
            <a:off x="1296984" y="1831816"/>
            <a:ext cx="9578774" cy="545974"/>
          </a:xfrm>
          <a:prstGeom prst="rect">
            <a:avLst/>
          </a:prstGeom>
        </p:spPr>
        <p:txBody>
          <a:bodyPr vert="horz" lIns="91440" tIns="45720" rIns="91440" bIns="45720" rtlCol="0">
            <a:normAutofit/>
          </a:bodyPr>
          <a:lstStyle>
            <a:lvl1pPr>
              <a:defRPr sz="2800">
                <a:solidFill>
                  <a:srgbClr val="6E6E6E"/>
                </a:solidFill>
                <a:latin typeface="Europa-Bold" panose="02000000000000000000" pitchFamily="50" charset="0"/>
                <a:cs typeface="Heebo Bold" panose="00000800000000000000" pitchFamily="2" charset="-79"/>
              </a:defRPr>
            </a:lvl1pPr>
            <a:lvl2pPr marL="457200" indent="0" algn="ctr">
              <a:buNone/>
              <a:defRPr sz="2800" b="0">
                <a:solidFill>
                  <a:srgbClr val="717171"/>
                </a:solidFill>
                <a:latin typeface="Heebo Regular"/>
                <a:cs typeface="Heebo" panose="00000500000000000000" pitchFamily="2" charset="-79"/>
              </a:defRPr>
            </a:lvl2pPr>
            <a:lvl3pPr>
              <a:defRPr sz="1800">
                <a:solidFill>
                  <a:srgbClr val="717171"/>
                </a:solidFill>
                <a:latin typeface="Heebo Regular"/>
              </a:defRPr>
            </a:lvl3pPr>
            <a:lvl4pPr>
              <a:defRPr sz="1600">
                <a:solidFill>
                  <a:srgbClr val="717171"/>
                </a:solidFill>
                <a:latin typeface="Heebo Regular"/>
              </a:defRPr>
            </a:lvl4pPr>
            <a:lvl5pPr>
              <a:defRPr sz="1600">
                <a:solidFill>
                  <a:srgbClr val="717171"/>
                </a:solidFill>
                <a:latin typeface="heebo  "/>
              </a:defRPr>
            </a:lvl5pPr>
          </a:lstStyle>
          <a:p>
            <a:pPr lvl="1"/>
            <a:r>
              <a:rPr lang="en-US" dirty="0"/>
              <a:t>Second level</a:t>
            </a:r>
          </a:p>
        </p:txBody>
      </p:sp>
      <p:sp>
        <p:nvSpPr>
          <p:cNvPr id="23" name="Picture Placeholder 2">
            <a:extLst>
              <a:ext uri="{FF2B5EF4-FFF2-40B4-BE49-F238E27FC236}">
                <a16:creationId xmlns:a16="http://schemas.microsoft.com/office/drawing/2014/main" id="{5C50680C-8E9F-4554-9DC1-1277EE98AE59}"/>
              </a:ext>
            </a:extLst>
          </p:cNvPr>
          <p:cNvSpPr>
            <a:spLocks noGrp="1"/>
          </p:cNvSpPr>
          <p:nvPr>
            <p:ph type="pic" idx="15"/>
          </p:nvPr>
        </p:nvSpPr>
        <p:spPr>
          <a:xfrm>
            <a:off x="9402726" y="4457569"/>
            <a:ext cx="1465879" cy="1382197"/>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5" name="Picture Placeholder 2">
            <a:extLst>
              <a:ext uri="{FF2B5EF4-FFF2-40B4-BE49-F238E27FC236}">
                <a16:creationId xmlns:a16="http://schemas.microsoft.com/office/drawing/2014/main" id="{E242B7FD-0E57-4BE7-8A93-15D7DD9CEE03}"/>
              </a:ext>
            </a:extLst>
          </p:cNvPr>
          <p:cNvSpPr>
            <a:spLocks noGrp="1"/>
          </p:cNvSpPr>
          <p:nvPr>
            <p:ph type="pic" idx="16"/>
          </p:nvPr>
        </p:nvSpPr>
        <p:spPr>
          <a:xfrm>
            <a:off x="1296984" y="2766553"/>
            <a:ext cx="9578774" cy="1499395"/>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6" name="Picture 25">
            <a:extLst>
              <a:ext uri="{FF2B5EF4-FFF2-40B4-BE49-F238E27FC236}">
                <a16:creationId xmlns:a16="http://schemas.microsoft.com/office/drawing/2014/main" id="{509682EA-6DDF-CD4D-A402-9E417F0C3AA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8" name="Graphic 30">
            <a:extLst>
              <a:ext uri="{FF2B5EF4-FFF2-40B4-BE49-F238E27FC236}">
                <a16:creationId xmlns:a16="http://schemas.microsoft.com/office/drawing/2014/main" id="{21A69CB4-E337-BF4F-A7AE-21FF872AB235}"/>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1455148367"/>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1396D1C-8EA5-4E15-9D81-E8410AD18C31}"/>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F38337-7176-46BE-BD67-D12A69B45620}"/>
              </a:ext>
            </a:extLst>
          </p:cNvPr>
          <p:cNvSpPr/>
          <p:nvPr userDrawn="1"/>
        </p:nvSpPr>
        <p:spPr>
          <a:xfrm>
            <a:off x="850899" y="1374456"/>
            <a:ext cx="11179175" cy="4245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A29C331-7DE1-4285-A702-130B83F609F1}"/>
              </a:ext>
            </a:extLst>
          </p:cNvPr>
          <p:cNvSpPr/>
          <p:nvPr userDrawn="1"/>
        </p:nvSpPr>
        <p:spPr>
          <a:xfrm>
            <a:off x="409800" y="6048778"/>
            <a:ext cx="2957514"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09ED0AC8-25C7-4FF2-8425-3C646F402BA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02045" y="6273433"/>
            <a:ext cx="2458522" cy="472720"/>
          </a:xfrm>
          <a:prstGeom prst="rect">
            <a:avLst/>
          </a:prstGeom>
        </p:spPr>
      </p:pic>
      <p:sp>
        <p:nvSpPr>
          <p:cNvPr id="9" name="Title 1">
            <a:extLst>
              <a:ext uri="{FF2B5EF4-FFF2-40B4-BE49-F238E27FC236}">
                <a16:creationId xmlns:a16="http://schemas.microsoft.com/office/drawing/2014/main" id="{D0DDDDD1-E37B-46DF-945E-F0888D90F98F}"/>
              </a:ext>
            </a:extLst>
          </p:cNvPr>
          <p:cNvSpPr>
            <a:spLocks noGrp="1"/>
          </p:cNvSpPr>
          <p:nvPr>
            <p:ph type="title"/>
          </p:nvPr>
        </p:nvSpPr>
        <p:spPr>
          <a:xfrm>
            <a:off x="1003301" y="839340"/>
            <a:ext cx="10668000" cy="776734"/>
          </a:xfrm>
          <a:prstGeom prst="rect">
            <a:avLst/>
          </a:prstGeom>
        </p:spPr>
        <p:txBody>
          <a:bodyPr anchor="b"/>
          <a:lstStyle>
            <a:lvl1pPr algn="ctr">
              <a:defRPr sz="4000">
                <a:solidFill>
                  <a:srgbClr val="991A38"/>
                </a:solidFill>
                <a:latin typeface="Europa-Bold" panose="02000000000000000000" pitchFamily="50" charset="0"/>
              </a:defRPr>
            </a:lvl1pPr>
          </a:lstStyle>
          <a:p>
            <a:r>
              <a:rPr lang="en-US" dirty="0"/>
              <a:t>Click to edit Master title style</a:t>
            </a:r>
          </a:p>
        </p:txBody>
      </p:sp>
      <p:sp>
        <p:nvSpPr>
          <p:cNvPr id="10" name="Text Placeholder 2">
            <a:extLst>
              <a:ext uri="{FF2B5EF4-FFF2-40B4-BE49-F238E27FC236}">
                <a16:creationId xmlns:a16="http://schemas.microsoft.com/office/drawing/2014/main" id="{71BBA47E-AA44-4163-B764-6A011B31323E}"/>
              </a:ext>
            </a:extLst>
          </p:cNvPr>
          <p:cNvSpPr>
            <a:spLocks noGrp="1"/>
          </p:cNvSpPr>
          <p:nvPr>
            <p:ph idx="1"/>
          </p:nvPr>
        </p:nvSpPr>
        <p:spPr>
          <a:xfrm>
            <a:off x="1003300" y="1926773"/>
            <a:ext cx="10668000" cy="3983875"/>
          </a:xfrm>
          <a:prstGeom prst="rect">
            <a:avLst/>
          </a:prstGeom>
        </p:spPr>
        <p:txBody>
          <a:bodyPr vert="horz" lIns="91440" tIns="45720" rIns="91440" bIns="45720" rtlCol="0">
            <a:normAutofit/>
          </a:bodyPr>
          <a:lstStyle>
            <a:lvl1pPr>
              <a:defRPr sz="2800">
                <a:solidFill>
                  <a:srgbClr val="6E6E6E"/>
                </a:solidFill>
                <a:latin typeface="Europa-Bold" panose="02000000000000000000" pitchFamily="50" charset="0"/>
                <a:cs typeface="Heebo Bold" panose="00000800000000000000" pitchFamily="2" charset="-79"/>
              </a:defRPr>
            </a:lvl1pPr>
            <a:lvl2pPr>
              <a:defRPr b="0">
                <a:solidFill>
                  <a:srgbClr val="717171"/>
                </a:solidFill>
                <a:latin typeface="Heebo Regular"/>
                <a:cs typeface="Heebo" panose="00000500000000000000" pitchFamily="2" charset="-79"/>
              </a:defRPr>
            </a:lvl2pPr>
            <a:lvl3pPr>
              <a:defRPr>
                <a:solidFill>
                  <a:srgbClr val="717171"/>
                </a:solidFill>
                <a:latin typeface="Heebo Regular"/>
              </a:defRPr>
            </a:lvl3pPr>
            <a:lvl4pPr>
              <a:defRPr>
                <a:solidFill>
                  <a:srgbClr val="717171"/>
                </a:solidFill>
                <a:latin typeface="Heebo Regular"/>
              </a:defRPr>
            </a:lvl4pPr>
            <a:lvl5pPr>
              <a:defRPr>
                <a:solidFill>
                  <a:srgbClr val="717171"/>
                </a:solidFill>
                <a:latin typeface="heebo  "/>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6F65A50-2FCF-4B9C-A18C-F9D991BCA8A7}"/>
              </a:ext>
            </a:extLst>
          </p:cNvPr>
          <p:cNvSpPr/>
          <p:nvPr userDrawn="1"/>
        </p:nvSpPr>
        <p:spPr>
          <a:xfrm>
            <a:off x="660400" y="6074178"/>
            <a:ext cx="2957514"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a:extLst>
              <a:ext uri="{FF2B5EF4-FFF2-40B4-BE49-F238E27FC236}">
                <a16:creationId xmlns:a16="http://schemas.microsoft.com/office/drawing/2014/main" id="{47F641AE-BFCA-4938-ACF6-FF8E83D4910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759559" y="6323968"/>
            <a:ext cx="5438839" cy="405304"/>
          </a:xfrm>
          <a:prstGeom prst="rect">
            <a:avLst/>
          </a:prstGeom>
        </p:spPr>
      </p:pic>
      <p:pic>
        <p:nvPicPr>
          <p:cNvPr id="15" name="Graphic 14">
            <a:extLst>
              <a:ext uri="{FF2B5EF4-FFF2-40B4-BE49-F238E27FC236}">
                <a16:creationId xmlns:a16="http://schemas.microsoft.com/office/drawing/2014/main" id="{D841DEB1-1EE8-49FA-807B-71F98BCFBE4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6860585" y="6075448"/>
            <a:ext cx="2745206" cy="408169"/>
          </a:xfrm>
          <a:prstGeom prst="rect">
            <a:avLst/>
          </a:prstGeom>
        </p:spPr>
      </p:pic>
      <p:pic>
        <p:nvPicPr>
          <p:cNvPr id="13" name="Picture 12">
            <a:extLst>
              <a:ext uri="{FF2B5EF4-FFF2-40B4-BE49-F238E27FC236}">
                <a16:creationId xmlns:a16="http://schemas.microsoft.com/office/drawing/2014/main" id="{4F3B6B66-F867-5246-819B-C7BB976F78F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6" name="Graphic 16">
            <a:extLst>
              <a:ext uri="{FF2B5EF4-FFF2-40B4-BE49-F238E27FC236}">
                <a16:creationId xmlns:a16="http://schemas.microsoft.com/office/drawing/2014/main" id="{C422EF32-52EA-6643-ABFF-EC71194821B3}"/>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1403853335"/>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3_Section Header">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CBEF6E36-47C5-4D8E-9B36-BE2788495CCD}"/>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31" name="Graphic 30">
            <a:extLst>
              <a:ext uri="{FF2B5EF4-FFF2-40B4-BE49-F238E27FC236}">
                <a16:creationId xmlns:a16="http://schemas.microsoft.com/office/drawing/2014/main" id="{59763D95-3F0F-487E-904B-8CADF410A03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32" name="Graphic 31">
            <a:extLst>
              <a:ext uri="{FF2B5EF4-FFF2-40B4-BE49-F238E27FC236}">
                <a16:creationId xmlns:a16="http://schemas.microsoft.com/office/drawing/2014/main" id="{13F4895E-979D-4C5E-8FB7-207C9F26061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1080329" y="750803"/>
            <a:ext cx="9726466" cy="791133"/>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312" y="2006"/>
            <a:ext cx="4455886" cy="516536"/>
          </a:xfrm>
          <a:prstGeom prst="rect">
            <a:avLst/>
          </a:prstGeom>
        </p:spPr>
      </p:pic>
      <p:sp>
        <p:nvSpPr>
          <p:cNvPr id="26" name="Text Placeholder 2">
            <a:extLst>
              <a:ext uri="{FF2B5EF4-FFF2-40B4-BE49-F238E27FC236}">
                <a16:creationId xmlns:a16="http://schemas.microsoft.com/office/drawing/2014/main" id="{8272BDC1-8093-4810-8754-E56C531357A5}"/>
              </a:ext>
            </a:extLst>
          </p:cNvPr>
          <p:cNvSpPr>
            <a:spLocks noGrp="1"/>
          </p:cNvSpPr>
          <p:nvPr>
            <p:ph type="body" idx="10"/>
          </p:nvPr>
        </p:nvSpPr>
        <p:spPr>
          <a:xfrm>
            <a:off x="1086616" y="1990601"/>
            <a:ext cx="4981615" cy="3681647"/>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28" name="Picture Placeholder 2">
            <a:extLst>
              <a:ext uri="{FF2B5EF4-FFF2-40B4-BE49-F238E27FC236}">
                <a16:creationId xmlns:a16="http://schemas.microsoft.com/office/drawing/2014/main" id="{DF129EEF-9DA4-4A21-875D-2934441FECD5}"/>
              </a:ext>
            </a:extLst>
          </p:cNvPr>
          <p:cNvSpPr>
            <a:spLocks noGrp="1"/>
          </p:cNvSpPr>
          <p:nvPr>
            <p:ph type="pic" idx="14"/>
          </p:nvPr>
        </p:nvSpPr>
        <p:spPr>
          <a:xfrm>
            <a:off x="6648659" y="4667126"/>
            <a:ext cx="4158136" cy="100512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7" name="Picture Placeholder 2">
            <a:extLst>
              <a:ext uri="{FF2B5EF4-FFF2-40B4-BE49-F238E27FC236}">
                <a16:creationId xmlns:a16="http://schemas.microsoft.com/office/drawing/2014/main" id="{19CB29EF-1E9F-43FB-9F71-1A75CE298E44}"/>
              </a:ext>
            </a:extLst>
          </p:cNvPr>
          <p:cNvSpPr>
            <a:spLocks noGrp="1"/>
          </p:cNvSpPr>
          <p:nvPr>
            <p:ph type="pic" idx="15"/>
          </p:nvPr>
        </p:nvSpPr>
        <p:spPr>
          <a:xfrm>
            <a:off x="6645484" y="3328863"/>
            <a:ext cx="4158136" cy="100512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1" name="Picture Placeholder 2">
            <a:extLst>
              <a:ext uri="{FF2B5EF4-FFF2-40B4-BE49-F238E27FC236}">
                <a16:creationId xmlns:a16="http://schemas.microsoft.com/office/drawing/2014/main" id="{F4977D74-A412-4204-808D-4F4E5175B881}"/>
              </a:ext>
            </a:extLst>
          </p:cNvPr>
          <p:cNvSpPr>
            <a:spLocks noGrp="1"/>
          </p:cNvSpPr>
          <p:nvPr>
            <p:ph type="pic" idx="16"/>
          </p:nvPr>
        </p:nvSpPr>
        <p:spPr>
          <a:xfrm>
            <a:off x="6645484" y="1990601"/>
            <a:ext cx="4158136" cy="100512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8" name="Picture 17">
            <a:extLst>
              <a:ext uri="{FF2B5EF4-FFF2-40B4-BE49-F238E27FC236}">
                <a16:creationId xmlns:a16="http://schemas.microsoft.com/office/drawing/2014/main" id="{4B568AB2-7D6C-9242-B1F3-F37EA4D0D93D}"/>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2" name="Graphic 30">
            <a:extLst>
              <a:ext uri="{FF2B5EF4-FFF2-40B4-BE49-F238E27FC236}">
                <a16:creationId xmlns:a16="http://schemas.microsoft.com/office/drawing/2014/main" id="{0D35B2E9-3731-C54C-84DE-1109DEE2C71B}"/>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267374641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4_Section Header">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AC67E01-9332-4D90-8218-4ECDE6A49D50}"/>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31" name="Graphic 30">
            <a:extLst>
              <a:ext uri="{FF2B5EF4-FFF2-40B4-BE49-F238E27FC236}">
                <a16:creationId xmlns:a16="http://schemas.microsoft.com/office/drawing/2014/main" id="{286B4539-40C5-4EED-BEF8-7DBC2605905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32" name="Graphic 31">
            <a:extLst>
              <a:ext uri="{FF2B5EF4-FFF2-40B4-BE49-F238E27FC236}">
                <a16:creationId xmlns:a16="http://schemas.microsoft.com/office/drawing/2014/main" id="{BBB4C4BB-06EF-44B0-9B6C-D0E3CBEA016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1111603" y="918648"/>
            <a:ext cx="9975083" cy="791133"/>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625" y="2006"/>
            <a:ext cx="4455886" cy="516536"/>
          </a:xfrm>
          <a:prstGeom prst="rect">
            <a:avLst/>
          </a:prstGeom>
        </p:spPr>
      </p:pic>
      <p:sp>
        <p:nvSpPr>
          <p:cNvPr id="20" name="Picture Placeholder 2">
            <a:extLst>
              <a:ext uri="{FF2B5EF4-FFF2-40B4-BE49-F238E27FC236}">
                <a16:creationId xmlns:a16="http://schemas.microsoft.com/office/drawing/2014/main" id="{3A2A1529-D343-4AE7-9AE7-B06B09C6D3BF}"/>
              </a:ext>
            </a:extLst>
          </p:cNvPr>
          <p:cNvSpPr>
            <a:spLocks noGrp="1"/>
          </p:cNvSpPr>
          <p:nvPr>
            <p:ph type="pic" idx="11"/>
          </p:nvPr>
        </p:nvSpPr>
        <p:spPr>
          <a:xfrm>
            <a:off x="1105314" y="2743928"/>
            <a:ext cx="4788410" cy="1488596"/>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8" name="Picture Placeholder 2">
            <a:extLst>
              <a:ext uri="{FF2B5EF4-FFF2-40B4-BE49-F238E27FC236}">
                <a16:creationId xmlns:a16="http://schemas.microsoft.com/office/drawing/2014/main" id="{DF129EEF-9DA4-4A21-875D-2934441FECD5}"/>
              </a:ext>
            </a:extLst>
          </p:cNvPr>
          <p:cNvSpPr>
            <a:spLocks noGrp="1"/>
          </p:cNvSpPr>
          <p:nvPr>
            <p:ph type="pic" idx="14"/>
          </p:nvPr>
        </p:nvSpPr>
        <p:spPr>
          <a:xfrm>
            <a:off x="1105314" y="4432831"/>
            <a:ext cx="9981372" cy="1371070"/>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7" name="Text Placeholder 2">
            <a:extLst>
              <a:ext uri="{FF2B5EF4-FFF2-40B4-BE49-F238E27FC236}">
                <a16:creationId xmlns:a16="http://schemas.microsoft.com/office/drawing/2014/main" id="{94508538-1719-46ED-9AFD-5A3C03AF8E78}"/>
              </a:ext>
            </a:extLst>
          </p:cNvPr>
          <p:cNvSpPr>
            <a:spLocks noGrp="1"/>
          </p:cNvSpPr>
          <p:nvPr>
            <p:ph type="body" idx="10"/>
          </p:nvPr>
        </p:nvSpPr>
        <p:spPr>
          <a:xfrm>
            <a:off x="1117891" y="1820558"/>
            <a:ext cx="9975084" cy="459583"/>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22" name="Picture Placeholder 2">
            <a:extLst>
              <a:ext uri="{FF2B5EF4-FFF2-40B4-BE49-F238E27FC236}">
                <a16:creationId xmlns:a16="http://schemas.microsoft.com/office/drawing/2014/main" id="{35AC0894-B096-4CB2-8A41-43E997C902E2}"/>
              </a:ext>
            </a:extLst>
          </p:cNvPr>
          <p:cNvSpPr>
            <a:spLocks noGrp="1"/>
          </p:cNvSpPr>
          <p:nvPr>
            <p:ph type="pic" idx="15"/>
          </p:nvPr>
        </p:nvSpPr>
        <p:spPr>
          <a:xfrm>
            <a:off x="6215148" y="2744542"/>
            <a:ext cx="4871537" cy="1497505"/>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8" name="Picture 17">
            <a:extLst>
              <a:ext uri="{FF2B5EF4-FFF2-40B4-BE49-F238E27FC236}">
                <a16:creationId xmlns:a16="http://schemas.microsoft.com/office/drawing/2014/main" id="{6287B28E-321A-624A-A92F-9548307D0F9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3" name="Graphic 30">
            <a:extLst>
              <a:ext uri="{FF2B5EF4-FFF2-40B4-BE49-F238E27FC236}">
                <a16:creationId xmlns:a16="http://schemas.microsoft.com/office/drawing/2014/main" id="{88CCC816-508E-A048-9F7D-0F2D17F7F4CD}"/>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1545117707"/>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5_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A9B5B8C-1957-4441-B1E8-963E94678A72}"/>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13" name="Graphic 12">
            <a:extLst>
              <a:ext uri="{FF2B5EF4-FFF2-40B4-BE49-F238E27FC236}">
                <a16:creationId xmlns:a16="http://schemas.microsoft.com/office/drawing/2014/main" id="{FAA00DEC-35D7-445F-9D9B-9103B84F24E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21" name="Graphic 20">
            <a:extLst>
              <a:ext uri="{FF2B5EF4-FFF2-40B4-BE49-F238E27FC236}">
                <a16:creationId xmlns:a16="http://schemas.microsoft.com/office/drawing/2014/main" id="{2293E523-6A94-4E54-9022-1C05D381C35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625" y="2006"/>
            <a:ext cx="4455886" cy="516536"/>
          </a:xfrm>
          <a:prstGeom prst="rect">
            <a:avLst/>
          </a:prstGeom>
        </p:spPr>
      </p:pic>
      <p:sp>
        <p:nvSpPr>
          <p:cNvPr id="28" name="Picture Placeholder 2">
            <a:extLst>
              <a:ext uri="{FF2B5EF4-FFF2-40B4-BE49-F238E27FC236}">
                <a16:creationId xmlns:a16="http://schemas.microsoft.com/office/drawing/2014/main" id="{DF129EEF-9DA4-4A21-875D-2934441FECD5}"/>
              </a:ext>
            </a:extLst>
          </p:cNvPr>
          <p:cNvSpPr>
            <a:spLocks noGrp="1"/>
          </p:cNvSpPr>
          <p:nvPr>
            <p:ph type="pic" idx="14"/>
          </p:nvPr>
        </p:nvSpPr>
        <p:spPr>
          <a:xfrm>
            <a:off x="1206500" y="1117600"/>
            <a:ext cx="9669258" cy="4521200"/>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7" name="Picture 16">
            <a:extLst>
              <a:ext uri="{FF2B5EF4-FFF2-40B4-BE49-F238E27FC236}">
                <a16:creationId xmlns:a16="http://schemas.microsoft.com/office/drawing/2014/main" id="{76FAEE68-374D-DE44-BBD4-8B272263E69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0" name="Graphic 30">
            <a:extLst>
              <a:ext uri="{FF2B5EF4-FFF2-40B4-BE49-F238E27FC236}">
                <a16:creationId xmlns:a16="http://schemas.microsoft.com/office/drawing/2014/main" id="{33E806F8-5BB9-5C47-8BF2-1D381F65C700}"/>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3815186602"/>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F560461-E419-47AB-B662-6C9E70D2932D}"/>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21" name="Graphic 20">
            <a:extLst>
              <a:ext uri="{FF2B5EF4-FFF2-40B4-BE49-F238E27FC236}">
                <a16:creationId xmlns:a16="http://schemas.microsoft.com/office/drawing/2014/main" id="{DA90F1D1-A3A6-4A13-9F2E-61428AAD96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22" name="Graphic 21">
            <a:extLst>
              <a:ext uri="{FF2B5EF4-FFF2-40B4-BE49-F238E27FC236}">
                <a16:creationId xmlns:a16="http://schemas.microsoft.com/office/drawing/2014/main" id="{814736C9-2954-4AD8-ABE1-BF7E574B6E3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957943" y="1268029"/>
            <a:ext cx="10303145" cy="1819720"/>
          </a:xfrm>
          <a:prstGeom prst="rect">
            <a:avLst/>
          </a:prstGeom>
        </p:spPr>
        <p:txBody>
          <a:bodyPr anchor="b"/>
          <a:lstStyle>
            <a:lvl1pPr algn="l">
              <a:defRPr sz="4400">
                <a:solidFill>
                  <a:srgbClr val="991A38"/>
                </a:solidFill>
                <a:latin typeface="Europa-Bold" panose="02000000000000000000" pitchFamily="50" charset="0"/>
              </a:defRPr>
            </a:lvl1pPr>
          </a:lstStyle>
          <a:p>
            <a:r>
              <a:rPr lang="en-US" dirty="0"/>
              <a:t>Click to edit Master title style</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 y="2006"/>
            <a:ext cx="4455886" cy="516536"/>
          </a:xfrm>
          <a:prstGeom prst="rect">
            <a:avLst/>
          </a:prstGeom>
        </p:spPr>
      </p:pic>
      <p:sp>
        <p:nvSpPr>
          <p:cNvPr id="23" name="Text Placeholder 2">
            <a:extLst>
              <a:ext uri="{FF2B5EF4-FFF2-40B4-BE49-F238E27FC236}">
                <a16:creationId xmlns:a16="http://schemas.microsoft.com/office/drawing/2014/main" id="{A1CA47E3-4020-4D78-AB8B-3F46E9EAF118}"/>
              </a:ext>
            </a:extLst>
          </p:cNvPr>
          <p:cNvSpPr>
            <a:spLocks noGrp="1"/>
          </p:cNvSpPr>
          <p:nvPr>
            <p:ph type="body" idx="10"/>
          </p:nvPr>
        </p:nvSpPr>
        <p:spPr>
          <a:xfrm>
            <a:off x="957943" y="3105891"/>
            <a:ext cx="10303145" cy="2347404"/>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17" name="Picture 16">
            <a:extLst>
              <a:ext uri="{FF2B5EF4-FFF2-40B4-BE49-F238E27FC236}">
                <a16:creationId xmlns:a16="http://schemas.microsoft.com/office/drawing/2014/main" id="{21B99114-9D9F-E94C-BFF4-F8FE13BFA439}"/>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0" name="Graphic 30">
            <a:extLst>
              <a:ext uri="{FF2B5EF4-FFF2-40B4-BE49-F238E27FC236}">
                <a16:creationId xmlns:a16="http://schemas.microsoft.com/office/drawing/2014/main" id="{650915FD-85D0-F441-8AF9-74C42A1E7D9C}"/>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129641149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8_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06AA4A3-F9E3-46FF-96F3-0DB94A96DF64}"/>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13" name="Graphic 12">
            <a:extLst>
              <a:ext uri="{FF2B5EF4-FFF2-40B4-BE49-F238E27FC236}">
                <a16:creationId xmlns:a16="http://schemas.microsoft.com/office/drawing/2014/main" id="{1DC10808-7DB3-4D84-A5F7-A7C1DC42D7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21" name="Graphic 20">
            <a:extLst>
              <a:ext uri="{FF2B5EF4-FFF2-40B4-BE49-F238E27FC236}">
                <a16:creationId xmlns:a16="http://schemas.microsoft.com/office/drawing/2014/main" id="{17499836-D5FC-4CA7-B1F9-6E02C7D8914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571500" y="631970"/>
            <a:ext cx="11048999" cy="1021725"/>
          </a:xfrm>
          <a:prstGeom prst="rect">
            <a:avLst/>
          </a:prstGeom>
        </p:spPr>
        <p:txBody>
          <a:bodyPr anchor="b"/>
          <a:lstStyle>
            <a:lvl1pPr algn="l">
              <a:defRPr sz="4400">
                <a:solidFill>
                  <a:srgbClr val="991A38"/>
                </a:solidFill>
                <a:latin typeface="Europa-Bold" panose="02000000000000000000" pitchFamily="50" charset="0"/>
              </a:defRPr>
            </a:lvl1pPr>
          </a:lstStyle>
          <a:p>
            <a:r>
              <a:rPr lang="en-US" dirty="0"/>
              <a:t>Click to edit Master title style</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 y="2006"/>
            <a:ext cx="4455886" cy="516536"/>
          </a:xfrm>
          <a:prstGeom prst="rect">
            <a:avLst/>
          </a:prstGeom>
        </p:spPr>
      </p:pic>
      <p:pic>
        <p:nvPicPr>
          <p:cNvPr id="17" name="Picture 16">
            <a:extLst>
              <a:ext uri="{FF2B5EF4-FFF2-40B4-BE49-F238E27FC236}">
                <a16:creationId xmlns:a16="http://schemas.microsoft.com/office/drawing/2014/main" id="{08559FC1-807E-F147-BB42-1E1E9FC4BF1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0" name="Graphic 30">
            <a:extLst>
              <a:ext uri="{FF2B5EF4-FFF2-40B4-BE49-F238E27FC236}">
                <a16:creationId xmlns:a16="http://schemas.microsoft.com/office/drawing/2014/main" id="{5110C9D4-05BE-0F49-9BAF-DF11F557D0E4}"/>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8360" y="6414727"/>
            <a:ext cx="1823727" cy="182880"/>
          </a:xfrm>
          <a:prstGeom prst="rect">
            <a:avLst/>
          </a:prstGeom>
        </p:spPr>
      </p:pic>
    </p:spTree>
    <p:extLst>
      <p:ext uri="{BB962C8B-B14F-4D97-AF65-F5344CB8AC3E}">
        <p14:creationId xmlns:p14="http://schemas.microsoft.com/office/powerpoint/2010/main" val="1277546726"/>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9_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5794C78-5892-43A2-9E44-2AB4475DA684}"/>
              </a:ext>
            </a:extLst>
          </p:cNvPr>
          <p:cNvSpPr/>
          <p:nvPr userDrawn="1"/>
        </p:nvSpPr>
        <p:spPr>
          <a:xfrm>
            <a:off x="0" y="-116112"/>
            <a:ext cx="12192000" cy="699951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l"/>
            <a:endParaRPr lang="en-US" sz="2800" dirty="0"/>
          </a:p>
        </p:txBody>
      </p:sp>
      <p:pic>
        <p:nvPicPr>
          <p:cNvPr id="13" name="Graphic 12">
            <a:extLst>
              <a:ext uri="{FF2B5EF4-FFF2-40B4-BE49-F238E27FC236}">
                <a16:creationId xmlns:a16="http://schemas.microsoft.com/office/drawing/2014/main" id="{E80D382B-F917-4512-B22F-C55EB437CBD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5661" y="6253381"/>
            <a:ext cx="7150100" cy="518541"/>
          </a:xfrm>
          <a:prstGeom prst="rect">
            <a:avLst/>
          </a:prstGeom>
        </p:spPr>
      </p:pic>
      <p:pic>
        <p:nvPicPr>
          <p:cNvPr id="21" name="Graphic 20">
            <a:extLst>
              <a:ext uri="{FF2B5EF4-FFF2-40B4-BE49-F238E27FC236}">
                <a16:creationId xmlns:a16="http://schemas.microsoft.com/office/drawing/2014/main" id="{5F64C0BA-349F-43F8-AD15-2E0B372FECF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55000" y="6252442"/>
            <a:ext cx="3937000" cy="519712"/>
          </a:xfrm>
          <a:prstGeom prst="rect">
            <a:avLst/>
          </a:prstGeom>
        </p:spPr>
      </p:pic>
      <p:pic>
        <p:nvPicPr>
          <p:cNvPr id="8" name="Graphic 7">
            <a:extLst>
              <a:ext uri="{FF2B5EF4-FFF2-40B4-BE49-F238E27FC236}">
                <a16:creationId xmlns:a16="http://schemas.microsoft.com/office/drawing/2014/main" id="{F32B2821-58F5-4794-B346-24E77659D93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02972" y="-1170"/>
            <a:ext cx="7336833" cy="519711"/>
          </a:xfrm>
          <a:prstGeom prst="rect">
            <a:avLst/>
          </a:prstGeom>
        </p:spPr>
      </p:pic>
      <p:pic>
        <p:nvPicPr>
          <p:cNvPr id="14" name="Graphic 13">
            <a:extLst>
              <a:ext uri="{FF2B5EF4-FFF2-40B4-BE49-F238E27FC236}">
                <a16:creationId xmlns:a16="http://schemas.microsoft.com/office/drawing/2014/main" id="{ECA37892-187B-43CC-B838-77137BF18D8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451006" y="1"/>
            <a:ext cx="519711" cy="519711"/>
          </a:xfrm>
          <a:prstGeom prst="rect">
            <a:avLst/>
          </a:prstGeom>
        </p:spPr>
      </p:pic>
      <p:pic>
        <p:nvPicPr>
          <p:cNvPr id="15" name="Graphic 14">
            <a:extLst>
              <a:ext uri="{FF2B5EF4-FFF2-40B4-BE49-F238E27FC236}">
                <a16:creationId xmlns:a16="http://schemas.microsoft.com/office/drawing/2014/main" id="{6F7855E9-E4F8-4219-9175-FC2D2D678D9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0356047" y="0"/>
            <a:ext cx="519711" cy="519711"/>
          </a:xfrm>
          <a:prstGeom prst="rect">
            <a:avLst/>
          </a:prstGeom>
        </p:spPr>
      </p:pic>
      <p:pic>
        <p:nvPicPr>
          <p:cNvPr id="16" name="Graphic 15">
            <a:extLst>
              <a:ext uri="{FF2B5EF4-FFF2-40B4-BE49-F238E27FC236}">
                <a16:creationId xmlns:a16="http://schemas.microsoft.com/office/drawing/2014/main" id="{2AD67384-A5E2-4B8A-AEED-FD93CBDC7B7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1261088" y="0"/>
            <a:ext cx="519711" cy="519711"/>
          </a:xfrm>
          <a:prstGeom prst="rect">
            <a:avLst/>
          </a:prstGeom>
        </p:spPr>
      </p:pic>
      <p:sp>
        <p:nvSpPr>
          <p:cNvPr id="10" name="Title 1">
            <a:extLst>
              <a:ext uri="{FF2B5EF4-FFF2-40B4-BE49-F238E27FC236}">
                <a16:creationId xmlns:a16="http://schemas.microsoft.com/office/drawing/2014/main" id="{A490171A-E9C9-4611-9C58-E67F52293CB2}"/>
              </a:ext>
            </a:extLst>
          </p:cNvPr>
          <p:cNvSpPr>
            <a:spLocks noGrp="1"/>
          </p:cNvSpPr>
          <p:nvPr>
            <p:ph type="title"/>
          </p:nvPr>
        </p:nvSpPr>
        <p:spPr>
          <a:xfrm>
            <a:off x="571500" y="633483"/>
            <a:ext cx="11048999" cy="871439"/>
          </a:xfrm>
          <a:prstGeom prst="rect">
            <a:avLst/>
          </a:prstGeom>
        </p:spPr>
        <p:txBody>
          <a:bodyPr anchor="b"/>
          <a:lstStyle>
            <a:lvl1pPr algn="l">
              <a:defRPr sz="4400">
                <a:solidFill>
                  <a:srgbClr val="1226AA"/>
                </a:solidFill>
                <a:latin typeface="Europa-Bold" panose="02000000000000000000" pitchFamily="50" charset="0"/>
              </a:defRPr>
            </a:lvl1pPr>
          </a:lstStyle>
          <a:p>
            <a:r>
              <a:rPr lang="en-US" dirty="0"/>
              <a:t>Click to edit Master title style</a:t>
            </a:r>
          </a:p>
        </p:txBody>
      </p:sp>
      <p:pic>
        <p:nvPicPr>
          <p:cNvPr id="19" name="Graphic 18">
            <a:extLst>
              <a:ext uri="{FF2B5EF4-FFF2-40B4-BE49-F238E27FC236}">
                <a16:creationId xmlns:a16="http://schemas.microsoft.com/office/drawing/2014/main" id="{5A1FF871-C4F2-4E9E-835C-B23CE4443C8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 y="2006"/>
            <a:ext cx="4455886" cy="516536"/>
          </a:xfrm>
          <a:prstGeom prst="rect">
            <a:avLst/>
          </a:prstGeom>
        </p:spPr>
      </p:pic>
      <p:pic>
        <p:nvPicPr>
          <p:cNvPr id="17" name="Picture 16">
            <a:extLst>
              <a:ext uri="{FF2B5EF4-FFF2-40B4-BE49-F238E27FC236}">
                <a16:creationId xmlns:a16="http://schemas.microsoft.com/office/drawing/2014/main" id="{6634F31F-FBA1-1F44-8DEF-33ED630C5110}"/>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5020" y="6283698"/>
            <a:ext cx="1609344" cy="457200"/>
          </a:xfrm>
          <a:prstGeom prst="rect">
            <a:avLst/>
          </a:prstGeom>
        </p:spPr>
      </p:pic>
      <p:pic>
        <p:nvPicPr>
          <p:cNvPr id="20" name="Graphic 30">
            <a:extLst>
              <a:ext uri="{FF2B5EF4-FFF2-40B4-BE49-F238E27FC236}">
                <a16:creationId xmlns:a16="http://schemas.microsoft.com/office/drawing/2014/main" id="{330BCFD4-F8AF-6548-A1B4-C67F6FC21430}"/>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2443149" y="6420858"/>
            <a:ext cx="1823727" cy="182880"/>
          </a:xfrm>
          <a:prstGeom prst="rect">
            <a:avLst/>
          </a:prstGeom>
        </p:spPr>
      </p:pic>
    </p:spTree>
    <p:extLst>
      <p:ext uri="{BB962C8B-B14F-4D97-AF65-F5344CB8AC3E}">
        <p14:creationId xmlns:p14="http://schemas.microsoft.com/office/powerpoint/2010/main" val="2596433937"/>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60514796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1471635"/>
            <a:ext cx="10785513" cy="29289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84D8A582-7760-4DDA-8F72-66B2D3464EF5}"/>
              </a:ext>
            </a:extLst>
          </p:cNvPr>
          <p:cNvSpPr>
            <a:spLocks noGrp="1"/>
          </p:cNvSpPr>
          <p:nvPr>
            <p:ph type="title"/>
          </p:nvPr>
        </p:nvSpPr>
        <p:spPr>
          <a:xfrm>
            <a:off x="432262" y="798021"/>
            <a:ext cx="10064288" cy="699381"/>
          </a:xfrm>
          <a:prstGeom prst="rect">
            <a:avLst/>
          </a:prstGeom>
        </p:spPr>
        <p:txBody>
          <a:bodyPr anchor="b"/>
          <a:lstStyle>
            <a:lvl1pPr>
              <a:defRPr sz="4000">
                <a:solidFill>
                  <a:srgbClr val="991A38"/>
                </a:solidFill>
                <a:latin typeface="Europa-Bold" panose="02000000000000000000" pitchFamily="50" charset="0"/>
              </a:defRPr>
            </a:lvl1pPr>
          </a:lstStyle>
          <a:p>
            <a:r>
              <a:rPr lang="en-US" dirty="0"/>
              <a:t>Click to edit Master title style</a:t>
            </a:r>
          </a:p>
        </p:txBody>
      </p:sp>
      <p:sp>
        <p:nvSpPr>
          <p:cNvPr id="5" name="Text Placeholder 2">
            <a:extLst>
              <a:ext uri="{FF2B5EF4-FFF2-40B4-BE49-F238E27FC236}">
                <a16:creationId xmlns:a16="http://schemas.microsoft.com/office/drawing/2014/main" id="{447AD72B-BBBE-4BD1-9127-18564B5FFDCC}"/>
              </a:ext>
            </a:extLst>
          </p:cNvPr>
          <p:cNvSpPr>
            <a:spLocks noGrp="1"/>
          </p:cNvSpPr>
          <p:nvPr>
            <p:ph idx="1"/>
          </p:nvPr>
        </p:nvSpPr>
        <p:spPr>
          <a:xfrm>
            <a:off x="432262" y="1712933"/>
            <a:ext cx="10064288" cy="4002068"/>
          </a:xfrm>
          <a:prstGeom prst="rect">
            <a:avLst/>
          </a:prstGeom>
        </p:spPr>
        <p:txBody>
          <a:bodyPr vert="horz" lIns="91440" tIns="45720" rIns="91440" bIns="45720" rtlCol="0">
            <a:normAutofit/>
          </a:bodyPr>
          <a:lstStyle>
            <a:lvl1pPr>
              <a:defRPr sz="2800">
                <a:solidFill>
                  <a:srgbClr val="6E6E6E"/>
                </a:solidFill>
                <a:latin typeface="Europa-Bold" panose="02000000000000000000" pitchFamily="50" charset="0"/>
                <a:cs typeface="Heebo Bold" panose="00000800000000000000" pitchFamily="2" charset="-79"/>
              </a:defRPr>
            </a:lvl1pPr>
            <a:lvl2pPr>
              <a:defRPr b="0">
                <a:solidFill>
                  <a:srgbClr val="717171"/>
                </a:solidFill>
                <a:latin typeface="Heebo Regular"/>
                <a:cs typeface="Heebo" panose="00000500000000000000" pitchFamily="2" charset="-79"/>
              </a:defRPr>
            </a:lvl2pPr>
            <a:lvl3pPr>
              <a:defRPr>
                <a:solidFill>
                  <a:srgbClr val="717171"/>
                </a:solidFill>
                <a:latin typeface="Heebo Regular"/>
              </a:defRPr>
            </a:lvl3pPr>
            <a:lvl4pPr>
              <a:defRPr>
                <a:solidFill>
                  <a:srgbClr val="717171"/>
                </a:solidFill>
                <a:latin typeface="Heebo Regular"/>
              </a:defRPr>
            </a:lvl4pPr>
            <a:lvl5pPr>
              <a:defRPr>
                <a:solidFill>
                  <a:srgbClr val="717171"/>
                </a:solidFill>
                <a:latin typeface="heebo  "/>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251B1487-B9A4-42C9-818F-6A72626256F9}"/>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11" name="Picture 10">
            <a:extLst>
              <a:ext uri="{FF2B5EF4-FFF2-40B4-BE49-F238E27FC236}">
                <a16:creationId xmlns:a16="http://schemas.microsoft.com/office/drawing/2014/main" id="{32A5518F-9B1C-BC4A-BD76-0A058F3797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9" name="Graphic 30">
            <a:extLst>
              <a:ext uri="{FF2B5EF4-FFF2-40B4-BE49-F238E27FC236}">
                <a16:creationId xmlns:a16="http://schemas.microsoft.com/office/drawing/2014/main" id="{7D0F2F05-98AE-DC45-9B1E-7259092239E9}"/>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261544004"/>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0" y="1377108"/>
            <a:ext cx="10774496" cy="39854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2">
            <a:extLst>
              <a:ext uri="{FF2B5EF4-FFF2-40B4-BE49-F238E27FC236}">
                <a16:creationId xmlns:a16="http://schemas.microsoft.com/office/drawing/2014/main" id="{2E685E78-D375-4496-B051-3F6ED0CBEB4F}"/>
              </a:ext>
            </a:extLst>
          </p:cNvPr>
          <p:cNvSpPr>
            <a:spLocks noGrp="1"/>
          </p:cNvSpPr>
          <p:nvPr>
            <p:ph idx="1"/>
          </p:nvPr>
        </p:nvSpPr>
        <p:spPr>
          <a:xfrm>
            <a:off x="708516" y="1822451"/>
            <a:ext cx="6997382" cy="3540124"/>
          </a:xfrm>
          <a:prstGeom prst="rect">
            <a:avLst/>
          </a:prstGeom>
        </p:spPr>
        <p:txBody>
          <a:bodyPr vert="horz" lIns="91440" tIns="45720" rIns="91440" bIns="45720" rtlCol="0">
            <a:normAutofit/>
          </a:bodyPr>
          <a:lstStyle>
            <a:lvl1pPr>
              <a:defRPr sz="2500">
                <a:solidFill>
                  <a:srgbClr val="6E6E6E"/>
                </a:solidFill>
                <a:latin typeface="Europa-Bold" panose="02000000000000000000" pitchFamily="50" charset="0"/>
                <a:cs typeface="Heebo Bold" panose="00000800000000000000" pitchFamily="2" charset="-79"/>
              </a:defRPr>
            </a:lvl1pPr>
            <a:lvl2pPr>
              <a:defRPr sz="2000" b="0">
                <a:solidFill>
                  <a:srgbClr val="717171"/>
                </a:solidFill>
                <a:latin typeface="Heebo Regular"/>
                <a:cs typeface="Heebo" panose="00000500000000000000" pitchFamily="2" charset="-79"/>
              </a:defRPr>
            </a:lvl2pPr>
            <a:lvl3pPr>
              <a:defRPr sz="1800">
                <a:solidFill>
                  <a:srgbClr val="717171"/>
                </a:solidFill>
                <a:latin typeface="Heebo Regular"/>
              </a:defRPr>
            </a:lvl3pPr>
            <a:lvl4pPr>
              <a:defRPr sz="1600">
                <a:solidFill>
                  <a:srgbClr val="717171"/>
                </a:solidFill>
                <a:latin typeface="Heebo Regular"/>
              </a:defRPr>
            </a:lvl4pPr>
            <a:lvl5pPr>
              <a:defRPr sz="1600">
                <a:solidFill>
                  <a:srgbClr val="717171"/>
                </a:solidFill>
                <a:latin typeface="heebo  "/>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2">
            <a:extLst>
              <a:ext uri="{FF2B5EF4-FFF2-40B4-BE49-F238E27FC236}">
                <a16:creationId xmlns:a16="http://schemas.microsoft.com/office/drawing/2014/main" id="{182CAFEA-7DFB-4204-B2F4-394E8EC0B4A9}"/>
              </a:ext>
            </a:extLst>
          </p:cNvPr>
          <p:cNvSpPr>
            <a:spLocks noGrp="1"/>
          </p:cNvSpPr>
          <p:nvPr>
            <p:ph type="pic" idx="10"/>
          </p:nvPr>
        </p:nvSpPr>
        <p:spPr>
          <a:xfrm>
            <a:off x="7931004" y="1822451"/>
            <a:ext cx="2501469" cy="354012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Title 1">
            <a:extLst>
              <a:ext uri="{FF2B5EF4-FFF2-40B4-BE49-F238E27FC236}">
                <a16:creationId xmlns:a16="http://schemas.microsoft.com/office/drawing/2014/main" id="{3770C89E-A963-4A73-8DDC-7C99618B0387}"/>
              </a:ext>
            </a:extLst>
          </p:cNvPr>
          <p:cNvSpPr>
            <a:spLocks noGrp="1"/>
          </p:cNvSpPr>
          <p:nvPr>
            <p:ph type="title"/>
          </p:nvPr>
        </p:nvSpPr>
        <p:spPr>
          <a:xfrm>
            <a:off x="708300" y="790574"/>
            <a:ext cx="9724173" cy="730669"/>
          </a:xfrm>
          <a:prstGeom prst="rect">
            <a:avLst/>
          </a:prstGeom>
        </p:spPr>
        <p:txBody>
          <a:bodyPr anchor="b"/>
          <a:lstStyle>
            <a:lvl1pPr>
              <a:defRPr sz="4000">
                <a:solidFill>
                  <a:srgbClr val="991A38"/>
                </a:solidFill>
                <a:latin typeface="Europa-Bold" panose="02000000000000000000" pitchFamily="50" charset="0"/>
              </a:defRPr>
            </a:lvl1pPr>
          </a:lstStyle>
          <a:p>
            <a:r>
              <a:rPr lang="en-US" dirty="0"/>
              <a:t>Click to edit Master title style</a:t>
            </a:r>
          </a:p>
        </p:txBody>
      </p:sp>
      <p:sp>
        <p:nvSpPr>
          <p:cNvPr id="8" name="Rectangle 7">
            <a:extLst>
              <a:ext uri="{FF2B5EF4-FFF2-40B4-BE49-F238E27FC236}">
                <a16:creationId xmlns:a16="http://schemas.microsoft.com/office/drawing/2014/main" id="{C696A4B1-D8ED-404E-8445-77F008978174}"/>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9" name="Picture 8">
            <a:extLst>
              <a:ext uri="{FF2B5EF4-FFF2-40B4-BE49-F238E27FC236}">
                <a16:creationId xmlns:a16="http://schemas.microsoft.com/office/drawing/2014/main" id="{E98A0B96-4377-1946-9B15-DB084D06B3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11" name="Graphic 30">
            <a:extLst>
              <a:ext uri="{FF2B5EF4-FFF2-40B4-BE49-F238E27FC236}">
                <a16:creationId xmlns:a16="http://schemas.microsoft.com/office/drawing/2014/main" id="{0DD30888-73DA-DA43-A5E9-88152F69BF3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1190755524"/>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333829" y="1444625"/>
            <a:ext cx="10462702" cy="39655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C7715C30-4A80-43A1-9E70-C702D4EB3BF8}"/>
              </a:ext>
            </a:extLst>
          </p:cNvPr>
          <p:cNvSpPr>
            <a:spLocks noGrp="1"/>
          </p:cNvSpPr>
          <p:nvPr>
            <p:ph type="title"/>
          </p:nvPr>
        </p:nvSpPr>
        <p:spPr>
          <a:xfrm>
            <a:off x="546101" y="934570"/>
            <a:ext cx="9804400" cy="758274"/>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4" name="Picture Placeholder 2">
            <a:extLst>
              <a:ext uri="{FF2B5EF4-FFF2-40B4-BE49-F238E27FC236}">
                <a16:creationId xmlns:a16="http://schemas.microsoft.com/office/drawing/2014/main" id="{33A8E883-1371-4E8D-9652-7F34E113B0AD}"/>
              </a:ext>
            </a:extLst>
          </p:cNvPr>
          <p:cNvSpPr>
            <a:spLocks noGrp="1"/>
          </p:cNvSpPr>
          <p:nvPr>
            <p:ph type="pic" idx="11"/>
          </p:nvPr>
        </p:nvSpPr>
        <p:spPr>
          <a:xfrm>
            <a:off x="546101" y="2031546"/>
            <a:ext cx="4744754" cy="338182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Picture Placeholder 2">
            <a:extLst>
              <a:ext uri="{FF2B5EF4-FFF2-40B4-BE49-F238E27FC236}">
                <a16:creationId xmlns:a16="http://schemas.microsoft.com/office/drawing/2014/main" id="{0C1586B6-ED0B-47C5-8BB2-4FEDFA4A201A}"/>
              </a:ext>
            </a:extLst>
          </p:cNvPr>
          <p:cNvSpPr>
            <a:spLocks noGrp="1"/>
          </p:cNvSpPr>
          <p:nvPr>
            <p:ph type="pic" idx="12"/>
          </p:nvPr>
        </p:nvSpPr>
        <p:spPr>
          <a:xfrm>
            <a:off x="5695297" y="2028371"/>
            <a:ext cx="4655204" cy="338182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Rectangle 7">
            <a:extLst>
              <a:ext uri="{FF2B5EF4-FFF2-40B4-BE49-F238E27FC236}">
                <a16:creationId xmlns:a16="http://schemas.microsoft.com/office/drawing/2014/main" id="{C815F09F-DCBF-4982-ACE8-899BC73E0434}"/>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11" name="Picture 10">
            <a:extLst>
              <a:ext uri="{FF2B5EF4-FFF2-40B4-BE49-F238E27FC236}">
                <a16:creationId xmlns:a16="http://schemas.microsoft.com/office/drawing/2014/main" id="{E8B540A1-245C-A342-90BC-0A04FFEB06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10" name="Graphic 30">
            <a:extLst>
              <a:ext uri="{FF2B5EF4-FFF2-40B4-BE49-F238E27FC236}">
                <a16:creationId xmlns:a16="http://schemas.microsoft.com/office/drawing/2014/main" id="{2D3E00F0-1A66-8449-97F4-05992DDFFA12}"/>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273641049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C07E093-E772-4DDF-AEFF-39D6C62A4D7F}"/>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49" y="1589313"/>
            <a:ext cx="10991851" cy="38804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2">
            <a:extLst>
              <a:ext uri="{FF2B5EF4-FFF2-40B4-BE49-F238E27FC236}">
                <a16:creationId xmlns:a16="http://schemas.microsoft.com/office/drawing/2014/main" id="{D8F518B5-5A2C-4921-8A0F-161643845A87}"/>
              </a:ext>
            </a:extLst>
          </p:cNvPr>
          <p:cNvSpPr>
            <a:spLocks noGrp="1"/>
          </p:cNvSpPr>
          <p:nvPr>
            <p:ph idx="1"/>
          </p:nvPr>
        </p:nvSpPr>
        <p:spPr>
          <a:xfrm>
            <a:off x="1146629" y="2184401"/>
            <a:ext cx="6820078" cy="3427186"/>
          </a:xfrm>
          <a:prstGeom prst="rect">
            <a:avLst/>
          </a:prstGeom>
        </p:spPr>
        <p:txBody>
          <a:bodyPr vert="horz" lIns="91440" tIns="45720" rIns="91440" bIns="45720" rtlCol="0">
            <a:normAutofit/>
          </a:bodyPr>
          <a:lstStyle>
            <a:lvl1pPr>
              <a:defRPr sz="2500">
                <a:solidFill>
                  <a:srgbClr val="6E6E6E"/>
                </a:solidFill>
                <a:latin typeface="Europa-Bold" panose="02000000000000000000" pitchFamily="50" charset="0"/>
                <a:cs typeface="Heebo Bold" panose="00000800000000000000" pitchFamily="2" charset="-79"/>
              </a:defRPr>
            </a:lvl1pPr>
            <a:lvl2pPr>
              <a:defRPr sz="2000" b="0">
                <a:solidFill>
                  <a:srgbClr val="717171"/>
                </a:solidFill>
                <a:latin typeface="Heebo Regular"/>
                <a:cs typeface="Heebo" panose="00000500000000000000" pitchFamily="2" charset="-79"/>
              </a:defRPr>
            </a:lvl2pPr>
            <a:lvl3pPr>
              <a:defRPr sz="1800">
                <a:solidFill>
                  <a:srgbClr val="717171"/>
                </a:solidFill>
                <a:latin typeface="Heebo Regular"/>
              </a:defRPr>
            </a:lvl3pPr>
            <a:lvl4pPr>
              <a:defRPr sz="1600">
                <a:solidFill>
                  <a:srgbClr val="717171"/>
                </a:solidFill>
                <a:latin typeface="Heebo Regular"/>
              </a:defRPr>
            </a:lvl4pPr>
            <a:lvl5pPr>
              <a:defRPr sz="1600">
                <a:solidFill>
                  <a:srgbClr val="717171"/>
                </a:solidFill>
                <a:latin typeface="heebo  "/>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2">
            <a:extLst>
              <a:ext uri="{FF2B5EF4-FFF2-40B4-BE49-F238E27FC236}">
                <a16:creationId xmlns:a16="http://schemas.microsoft.com/office/drawing/2014/main" id="{7C99C723-7D75-46B9-9A5B-BBC4401067B5}"/>
              </a:ext>
            </a:extLst>
          </p:cNvPr>
          <p:cNvSpPr>
            <a:spLocks noGrp="1"/>
          </p:cNvSpPr>
          <p:nvPr>
            <p:ph type="pic" idx="10"/>
          </p:nvPr>
        </p:nvSpPr>
        <p:spPr>
          <a:xfrm>
            <a:off x="8374897" y="2184401"/>
            <a:ext cx="3018817" cy="342718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Title 1">
            <a:extLst>
              <a:ext uri="{FF2B5EF4-FFF2-40B4-BE49-F238E27FC236}">
                <a16:creationId xmlns:a16="http://schemas.microsoft.com/office/drawing/2014/main" id="{6E1CFF8C-7C3D-4927-9365-00179F78E0DF}"/>
              </a:ext>
            </a:extLst>
          </p:cNvPr>
          <p:cNvSpPr>
            <a:spLocks noGrp="1"/>
          </p:cNvSpPr>
          <p:nvPr>
            <p:ph type="title"/>
          </p:nvPr>
        </p:nvSpPr>
        <p:spPr>
          <a:xfrm>
            <a:off x="1146628" y="914368"/>
            <a:ext cx="10247085" cy="819148"/>
          </a:xfrm>
          <a:prstGeom prst="rect">
            <a:avLst/>
          </a:prstGeom>
        </p:spPr>
        <p:txBody>
          <a:bodyPr anchor="b"/>
          <a:lstStyle>
            <a:lvl1pPr>
              <a:defRPr sz="4000">
                <a:solidFill>
                  <a:srgbClr val="991A38"/>
                </a:solidFill>
                <a:latin typeface="Europa-Bold" panose="02000000000000000000" pitchFamily="50" charset="0"/>
              </a:defRPr>
            </a:lvl1pPr>
          </a:lstStyle>
          <a:p>
            <a:r>
              <a:rPr lang="en-US" dirty="0"/>
              <a:t>Click to edit Master title style</a:t>
            </a:r>
          </a:p>
        </p:txBody>
      </p:sp>
      <p:sp>
        <p:nvSpPr>
          <p:cNvPr id="8" name="Rectangle 7">
            <a:extLst>
              <a:ext uri="{FF2B5EF4-FFF2-40B4-BE49-F238E27FC236}">
                <a16:creationId xmlns:a16="http://schemas.microsoft.com/office/drawing/2014/main" id="{8A1622F9-73E1-4199-ADCA-3F1C7A44958E}"/>
              </a:ext>
            </a:extLst>
          </p:cNvPr>
          <p:cNvSpPr/>
          <p:nvPr userDrawn="1"/>
        </p:nvSpPr>
        <p:spPr>
          <a:xfrm>
            <a:off x="660400" y="6074178"/>
            <a:ext cx="2895600"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Graphic 11">
            <a:extLst>
              <a:ext uri="{FF2B5EF4-FFF2-40B4-BE49-F238E27FC236}">
                <a16:creationId xmlns:a16="http://schemas.microsoft.com/office/drawing/2014/main" id="{B486E0B8-2A93-4B98-BAFB-CA0D97D82F9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9195" y="6075448"/>
            <a:ext cx="2745206" cy="408169"/>
          </a:xfrm>
          <a:prstGeom prst="rect">
            <a:avLst/>
          </a:prstGeom>
        </p:spPr>
      </p:pic>
      <p:pic>
        <p:nvPicPr>
          <p:cNvPr id="14" name="Graphic 13">
            <a:extLst>
              <a:ext uri="{FF2B5EF4-FFF2-40B4-BE49-F238E27FC236}">
                <a16:creationId xmlns:a16="http://schemas.microsoft.com/office/drawing/2014/main" id="{29B464D0-F839-45F8-B602-950620AB1D5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759559" y="6323968"/>
            <a:ext cx="5438839" cy="405304"/>
          </a:xfrm>
          <a:prstGeom prst="rect">
            <a:avLst/>
          </a:prstGeom>
        </p:spPr>
      </p:pic>
      <p:pic>
        <p:nvPicPr>
          <p:cNvPr id="18" name="Graphic 17">
            <a:extLst>
              <a:ext uri="{FF2B5EF4-FFF2-40B4-BE49-F238E27FC236}">
                <a16:creationId xmlns:a16="http://schemas.microsoft.com/office/drawing/2014/main" id="{0287EE89-4FA3-4453-89D8-88F8D16CE80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860585" y="6075448"/>
            <a:ext cx="2745206" cy="408169"/>
          </a:xfrm>
          <a:prstGeom prst="rect">
            <a:avLst/>
          </a:prstGeom>
        </p:spPr>
      </p:pic>
      <p:pic>
        <p:nvPicPr>
          <p:cNvPr id="15" name="Picture 14">
            <a:extLst>
              <a:ext uri="{FF2B5EF4-FFF2-40B4-BE49-F238E27FC236}">
                <a16:creationId xmlns:a16="http://schemas.microsoft.com/office/drawing/2014/main" id="{981149A5-32A1-F147-A3D7-9146BD54C4D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6" name="Graphic 16">
            <a:extLst>
              <a:ext uri="{FF2B5EF4-FFF2-40B4-BE49-F238E27FC236}">
                <a16:creationId xmlns:a16="http://schemas.microsoft.com/office/drawing/2014/main" id="{09B20DE4-FAB6-C445-917A-11720906EAFD}"/>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2087842034"/>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263466" y="1527177"/>
            <a:ext cx="10422895" cy="31400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EA2FBEB4-9376-4C74-A9ED-FDA898BA467E}"/>
              </a:ext>
            </a:extLst>
          </p:cNvPr>
          <p:cNvSpPr>
            <a:spLocks noGrp="1"/>
          </p:cNvSpPr>
          <p:nvPr>
            <p:ph type="title"/>
          </p:nvPr>
        </p:nvSpPr>
        <p:spPr>
          <a:xfrm>
            <a:off x="647700" y="901700"/>
            <a:ext cx="9791700" cy="691650"/>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5" name="Picture Placeholder 2">
            <a:extLst>
              <a:ext uri="{FF2B5EF4-FFF2-40B4-BE49-F238E27FC236}">
                <a16:creationId xmlns:a16="http://schemas.microsoft.com/office/drawing/2014/main" id="{28A0ABC2-3E7D-41E1-AA84-9F207E6C8EFF}"/>
              </a:ext>
            </a:extLst>
          </p:cNvPr>
          <p:cNvSpPr>
            <a:spLocks noGrp="1"/>
          </p:cNvSpPr>
          <p:nvPr>
            <p:ph type="pic" idx="11"/>
          </p:nvPr>
        </p:nvSpPr>
        <p:spPr>
          <a:xfrm>
            <a:off x="647700" y="1895475"/>
            <a:ext cx="9791700" cy="369252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Rectangle 6">
            <a:extLst>
              <a:ext uri="{FF2B5EF4-FFF2-40B4-BE49-F238E27FC236}">
                <a16:creationId xmlns:a16="http://schemas.microsoft.com/office/drawing/2014/main" id="{E5A5B1D8-6C15-49CE-A2D0-6DD8F1E1832D}"/>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10" name="Picture 9">
            <a:extLst>
              <a:ext uri="{FF2B5EF4-FFF2-40B4-BE49-F238E27FC236}">
                <a16:creationId xmlns:a16="http://schemas.microsoft.com/office/drawing/2014/main" id="{4E142889-D291-8C47-865D-7EAB03B6574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9" name="Graphic 30">
            <a:extLst>
              <a:ext uri="{FF2B5EF4-FFF2-40B4-BE49-F238E27FC236}">
                <a16:creationId xmlns:a16="http://schemas.microsoft.com/office/drawing/2014/main" id="{ED511B3E-4AD0-B044-9891-A26F0C9DBD8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364021469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63894" y="1167789"/>
            <a:ext cx="10743653" cy="4467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95C14905-1CD6-4A96-BBC3-9EC9D330193E}"/>
              </a:ext>
            </a:extLst>
          </p:cNvPr>
          <p:cNvSpPr>
            <a:spLocks noGrp="1"/>
          </p:cNvSpPr>
          <p:nvPr>
            <p:ph type="title"/>
          </p:nvPr>
        </p:nvSpPr>
        <p:spPr>
          <a:xfrm>
            <a:off x="588783" y="812347"/>
            <a:ext cx="9952612" cy="1022185"/>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5" name="Picture Placeholder 2">
            <a:extLst>
              <a:ext uri="{FF2B5EF4-FFF2-40B4-BE49-F238E27FC236}">
                <a16:creationId xmlns:a16="http://schemas.microsoft.com/office/drawing/2014/main" id="{40D0DE5C-96DF-4C7D-AC56-69AF16DA287D}"/>
              </a:ext>
            </a:extLst>
          </p:cNvPr>
          <p:cNvSpPr>
            <a:spLocks noGrp="1"/>
          </p:cNvSpPr>
          <p:nvPr>
            <p:ph type="pic" idx="11"/>
          </p:nvPr>
        </p:nvSpPr>
        <p:spPr>
          <a:xfrm>
            <a:off x="546100" y="3077908"/>
            <a:ext cx="2352961" cy="20571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6" name="Picture Placeholder 2">
            <a:extLst>
              <a:ext uri="{FF2B5EF4-FFF2-40B4-BE49-F238E27FC236}">
                <a16:creationId xmlns:a16="http://schemas.microsoft.com/office/drawing/2014/main" id="{5E01E089-E0E8-4EF4-A573-8A3146AFF308}"/>
              </a:ext>
            </a:extLst>
          </p:cNvPr>
          <p:cNvSpPr>
            <a:spLocks noGrp="1"/>
          </p:cNvSpPr>
          <p:nvPr>
            <p:ph type="pic" idx="12"/>
          </p:nvPr>
        </p:nvSpPr>
        <p:spPr>
          <a:xfrm>
            <a:off x="3088430" y="3085528"/>
            <a:ext cx="2352961" cy="20571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Picture Placeholder 2">
            <a:extLst>
              <a:ext uri="{FF2B5EF4-FFF2-40B4-BE49-F238E27FC236}">
                <a16:creationId xmlns:a16="http://schemas.microsoft.com/office/drawing/2014/main" id="{77834C1D-4F62-440C-AC51-7CBF962F2F74}"/>
              </a:ext>
            </a:extLst>
          </p:cNvPr>
          <p:cNvSpPr>
            <a:spLocks noGrp="1"/>
          </p:cNvSpPr>
          <p:nvPr>
            <p:ph type="pic" idx="13"/>
          </p:nvPr>
        </p:nvSpPr>
        <p:spPr>
          <a:xfrm>
            <a:off x="5630760" y="3087433"/>
            <a:ext cx="2352961" cy="20571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Picture Placeholder 2">
            <a:extLst>
              <a:ext uri="{FF2B5EF4-FFF2-40B4-BE49-F238E27FC236}">
                <a16:creationId xmlns:a16="http://schemas.microsoft.com/office/drawing/2014/main" id="{A8DA3F2A-8A97-45C7-8B4B-543228C73D75}"/>
              </a:ext>
            </a:extLst>
          </p:cNvPr>
          <p:cNvSpPr>
            <a:spLocks noGrp="1"/>
          </p:cNvSpPr>
          <p:nvPr>
            <p:ph type="pic" idx="14"/>
          </p:nvPr>
        </p:nvSpPr>
        <p:spPr>
          <a:xfrm>
            <a:off x="8188434" y="3083485"/>
            <a:ext cx="2352961" cy="20571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Text Placeholder 2">
            <a:extLst>
              <a:ext uri="{FF2B5EF4-FFF2-40B4-BE49-F238E27FC236}">
                <a16:creationId xmlns:a16="http://schemas.microsoft.com/office/drawing/2014/main" id="{FD4BE349-D22C-4CA8-BB80-70C279324A1E}"/>
              </a:ext>
            </a:extLst>
          </p:cNvPr>
          <p:cNvSpPr>
            <a:spLocks noGrp="1"/>
          </p:cNvSpPr>
          <p:nvPr>
            <p:ph type="body" idx="10"/>
          </p:nvPr>
        </p:nvSpPr>
        <p:spPr>
          <a:xfrm>
            <a:off x="588783" y="1952205"/>
            <a:ext cx="9952612" cy="496435"/>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1" name="Rectangle 10">
            <a:extLst>
              <a:ext uri="{FF2B5EF4-FFF2-40B4-BE49-F238E27FC236}">
                <a16:creationId xmlns:a16="http://schemas.microsoft.com/office/drawing/2014/main" id="{F349F7C5-7990-402D-AA10-07FDD7A9447C}"/>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14" name="Picture 13">
            <a:extLst>
              <a:ext uri="{FF2B5EF4-FFF2-40B4-BE49-F238E27FC236}">
                <a16:creationId xmlns:a16="http://schemas.microsoft.com/office/drawing/2014/main" id="{9CE7DA64-B37B-3946-8AA5-E175DA7359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13" name="Graphic 30">
            <a:extLst>
              <a:ext uri="{FF2B5EF4-FFF2-40B4-BE49-F238E27FC236}">
                <a16:creationId xmlns:a16="http://schemas.microsoft.com/office/drawing/2014/main" id="{F04735C4-00A6-7944-9640-005851646AC9}"/>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4274682624"/>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0" y="1587233"/>
            <a:ext cx="10752463" cy="30865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72F0607F-C532-4C4A-9FA1-7318929C1921}"/>
              </a:ext>
            </a:extLst>
          </p:cNvPr>
          <p:cNvSpPr>
            <a:spLocks noGrp="1"/>
          </p:cNvSpPr>
          <p:nvPr>
            <p:ph type="title"/>
          </p:nvPr>
        </p:nvSpPr>
        <p:spPr>
          <a:xfrm>
            <a:off x="546100" y="796099"/>
            <a:ext cx="9842500" cy="791133"/>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6" name="Text Placeholder 2">
            <a:extLst>
              <a:ext uri="{FF2B5EF4-FFF2-40B4-BE49-F238E27FC236}">
                <a16:creationId xmlns:a16="http://schemas.microsoft.com/office/drawing/2014/main" id="{7CB646AD-E7E8-4BAC-855E-53A56879CAC9}"/>
              </a:ext>
            </a:extLst>
          </p:cNvPr>
          <p:cNvSpPr>
            <a:spLocks noGrp="1"/>
          </p:cNvSpPr>
          <p:nvPr>
            <p:ph type="body" idx="10"/>
          </p:nvPr>
        </p:nvSpPr>
        <p:spPr>
          <a:xfrm>
            <a:off x="552387" y="1894271"/>
            <a:ext cx="5705538" cy="3681030"/>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8" name="Picture Placeholder 2">
            <a:extLst>
              <a:ext uri="{FF2B5EF4-FFF2-40B4-BE49-F238E27FC236}">
                <a16:creationId xmlns:a16="http://schemas.microsoft.com/office/drawing/2014/main" id="{8FE27419-4BA8-4599-A9A6-1738BF1F33E2}"/>
              </a:ext>
            </a:extLst>
          </p:cNvPr>
          <p:cNvSpPr>
            <a:spLocks noGrp="1"/>
          </p:cNvSpPr>
          <p:nvPr>
            <p:ph type="pic" idx="14"/>
          </p:nvPr>
        </p:nvSpPr>
        <p:spPr>
          <a:xfrm>
            <a:off x="6663768" y="4451998"/>
            <a:ext cx="3724832" cy="110859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1" name="Picture Placeholder 2">
            <a:extLst>
              <a:ext uri="{FF2B5EF4-FFF2-40B4-BE49-F238E27FC236}">
                <a16:creationId xmlns:a16="http://schemas.microsoft.com/office/drawing/2014/main" id="{9E597D4D-0364-4408-8D9D-BFC843E3668E}"/>
              </a:ext>
            </a:extLst>
          </p:cNvPr>
          <p:cNvSpPr>
            <a:spLocks noGrp="1"/>
          </p:cNvSpPr>
          <p:nvPr>
            <p:ph type="pic" idx="15"/>
          </p:nvPr>
        </p:nvSpPr>
        <p:spPr>
          <a:xfrm>
            <a:off x="6663768" y="3191977"/>
            <a:ext cx="3724832" cy="110859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2" name="Picture Placeholder 2">
            <a:extLst>
              <a:ext uri="{FF2B5EF4-FFF2-40B4-BE49-F238E27FC236}">
                <a16:creationId xmlns:a16="http://schemas.microsoft.com/office/drawing/2014/main" id="{ADAF1FD0-B9A3-4746-B480-F086CA3857ED}"/>
              </a:ext>
            </a:extLst>
          </p:cNvPr>
          <p:cNvSpPr>
            <a:spLocks noGrp="1"/>
          </p:cNvSpPr>
          <p:nvPr>
            <p:ph type="pic" idx="16"/>
          </p:nvPr>
        </p:nvSpPr>
        <p:spPr>
          <a:xfrm>
            <a:off x="6663768" y="1909504"/>
            <a:ext cx="3724832" cy="110859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Rectangle 9">
            <a:extLst>
              <a:ext uri="{FF2B5EF4-FFF2-40B4-BE49-F238E27FC236}">
                <a16:creationId xmlns:a16="http://schemas.microsoft.com/office/drawing/2014/main" id="{3F9E276F-5A52-4343-B8DB-91F34C0624C4}"/>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n>
                <a:noFill/>
              </a:ln>
              <a:solidFill>
                <a:srgbClr val="FFFFFF"/>
              </a:solidFill>
            </a:endParaRPr>
          </a:p>
        </p:txBody>
      </p:sp>
      <p:pic>
        <p:nvPicPr>
          <p:cNvPr id="15" name="Picture 14">
            <a:extLst>
              <a:ext uri="{FF2B5EF4-FFF2-40B4-BE49-F238E27FC236}">
                <a16:creationId xmlns:a16="http://schemas.microsoft.com/office/drawing/2014/main" id="{67438CF7-6441-EE48-BB2B-74D2EC98DBA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14" name="Graphic 30">
            <a:extLst>
              <a:ext uri="{FF2B5EF4-FFF2-40B4-BE49-F238E27FC236}">
                <a16:creationId xmlns:a16="http://schemas.microsoft.com/office/drawing/2014/main" id="{8C5B3E89-3465-1F46-B39F-F282D64224DA}"/>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191427210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0" y="1454227"/>
            <a:ext cx="10763480" cy="2885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8959091D-F87C-4F81-9F49-190A4EA8ACFA}"/>
              </a:ext>
            </a:extLst>
          </p:cNvPr>
          <p:cNvSpPr>
            <a:spLocks noGrp="1"/>
          </p:cNvSpPr>
          <p:nvPr>
            <p:ph type="title"/>
          </p:nvPr>
        </p:nvSpPr>
        <p:spPr>
          <a:xfrm>
            <a:off x="546101" y="772145"/>
            <a:ext cx="9664700" cy="791133"/>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5" name="Picture Placeholder 2">
            <a:extLst>
              <a:ext uri="{FF2B5EF4-FFF2-40B4-BE49-F238E27FC236}">
                <a16:creationId xmlns:a16="http://schemas.microsoft.com/office/drawing/2014/main" id="{5C3B84D2-B3D5-4B9C-946B-4E962539B301}"/>
              </a:ext>
            </a:extLst>
          </p:cNvPr>
          <p:cNvSpPr>
            <a:spLocks noGrp="1"/>
          </p:cNvSpPr>
          <p:nvPr>
            <p:ph type="pic" idx="11"/>
          </p:nvPr>
        </p:nvSpPr>
        <p:spPr>
          <a:xfrm>
            <a:off x="546100" y="2610480"/>
            <a:ext cx="4673600" cy="1508791"/>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6" name="Picture Placeholder 2">
            <a:extLst>
              <a:ext uri="{FF2B5EF4-FFF2-40B4-BE49-F238E27FC236}">
                <a16:creationId xmlns:a16="http://schemas.microsoft.com/office/drawing/2014/main" id="{7814ECC1-9E1B-469A-9D70-0DC69CC09FF1}"/>
              </a:ext>
            </a:extLst>
          </p:cNvPr>
          <p:cNvSpPr>
            <a:spLocks noGrp="1"/>
          </p:cNvSpPr>
          <p:nvPr>
            <p:ph type="pic" idx="14"/>
          </p:nvPr>
        </p:nvSpPr>
        <p:spPr>
          <a:xfrm>
            <a:off x="552681" y="4339339"/>
            <a:ext cx="9658120" cy="1374483"/>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Text Placeholder 2">
            <a:extLst>
              <a:ext uri="{FF2B5EF4-FFF2-40B4-BE49-F238E27FC236}">
                <a16:creationId xmlns:a16="http://schemas.microsoft.com/office/drawing/2014/main" id="{B0A68F9A-8429-49F0-AE1A-7E7D6698D9F8}"/>
              </a:ext>
            </a:extLst>
          </p:cNvPr>
          <p:cNvSpPr>
            <a:spLocks noGrp="1"/>
          </p:cNvSpPr>
          <p:nvPr>
            <p:ph type="body" idx="10"/>
          </p:nvPr>
        </p:nvSpPr>
        <p:spPr>
          <a:xfrm>
            <a:off x="552679" y="1708283"/>
            <a:ext cx="9658121" cy="459583"/>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8" name="Picture Placeholder 2">
            <a:extLst>
              <a:ext uri="{FF2B5EF4-FFF2-40B4-BE49-F238E27FC236}">
                <a16:creationId xmlns:a16="http://schemas.microsoft.com/office/drawing/2014/main" id="{325C5156-238F-4316-A0AF-1804E1CACE1A}"/>
              </a:ext>
            </a:extLst>
          </p:cNvPr>
          <p:cNvSpPr>
            <a:spLocks noGrp="1"/>
          </p:cNvSpPr>
          <p:nvPr>
            <p:ph type="pic" idx="15"/>
          </p:nvPr>
        </p:nvSpPr>
        <p:spPr>
          <a:xfrm>
            <a:off x="5410200" y="2619375"/>
            <a:ext cx="4800600" cy="1517528"/>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Rectangle 9">
            <a:extLst>
              <a:ext uri="{FF2B5EF4-FFF2-40B4-BE49-F238E27FC236}">
                <a16:creationId xmlns:a16="http://schemas.microsoft.com/office/drawing/2014/main" id="{05EEB09C-F2E6-40A3-981F-506587B218C4}"/>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13" name="Picture 12">
            <a:extLst>
              <a:ext uri="{FF2B5EF4-FFF2-40B4-BE49-F238E27FC236}">
                <a16:creationId xmlns:a16="http://schemas.microsoft.com/office/drawing/2014/main" id="{3D92634E-D64E-6B4F-B22D-5E2F565D10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12" name="Graphic 30">
            <a:extLst>
              <a:ext uri="{FF2B5EF4-FFF2-40B4-BE49-F238E27FC236}">
                <a16:creationId xmlns:a16="http://schemas.microsoft.com/office/drawing/2014/main" id="{20CBCA2A-613D-5C40-BC50-C21C3AD03D99}"/>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39825815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72966" y="1222828"/>
            <a:ext cx="10701529" cy="4412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2">
            <a:extLst>
              <a:ext uri="{FF2B5EF4-FFF2-40B4-BE49-F238E27FC236}">
                <a16:creationId xmlns:a16="http://schemas.microsoft.com/office/drawing/2014/main" id="{37D3D4AA-757B-43CC-9F77-76C128639AFE}"/>
              </a:ext>
            </a:extLst>
          </p:cNvPr>
          <p:cNvSpPr>
            <a:spLocks noGrp="1"/>
          </p:cNvSpPr>
          <p:nvPr>
            <p:ph type="pic" idx="14"/>
          </p:nvPr>
        </p:nvSpPr>
        <p:spPr>
          <a:xfrm>
            <a:off x="671286" y="928926"/>
            <a:ext cx="9686480" cy="4706246"/>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6" name="Rectangle 5">
            <a:extLst>
              <a:ext uri="{FF2B5EF4-FFF2-40B4-BE49-F238E27FC236}">
                <a16:creationId xmlns:a16="http://schemas.microsoft.com/office/drawing/2014/main" id="{3615D954-FAB1-4B5B-9365-04685CB362FF}"/>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9" name="Picture 8">
            <a:extLst>
              <a:ext uri="{FF2B5EF4-FFF2-40B4-BE49-F238E27FC236}">
                <a16:creationId xmlns:a16="http://schemas.microsoft.com/office/drawing/2014/main" id="{2B07C921-AF33-8A42-98DF-35355884DE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8" name="Graphic 30">
            <a:extLst>
              <a:ext uri="{FF2B5EF4-FFF2-40B4-BE49-F238E27FC236}">
                <a16:creationId xmlns:a16="http://schemas.microsoft.com/office/drawing/2014/main" id="{509391D8-F8A4-844F-B330-5BD63FFED9AF}"/>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536894446"/>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0" y="1564200"/>
            <a:ext cx="10730429" cy="41852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4ED4B7FA-5E68-40B0-A21F-A2E1A78B556A}"/>
              </a:ext>
            </a:extLst>
          </p:cNvPr>
          <p:cNvSpPr>
            <a:spLocks noGrp="1"/>
          </p:cNvSpPr>
          <p:nvPr>
            <p:ph type="title"/>
          </p:nvPr>
        </p:nvSpPr>
        <p:spPr>
          <a:xfrm>
            <a:off x="546100" y="1108534"/>
            <a:ext cx="9824357" cy="1819720"/>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6" name="Text Placeholder 2">
            <a:extLst>
              <a:ext uri="{FF2B5EF4-FFF2-40B4-BE49-F238E27FC236}">
                <a16:creationId xmlns:a16="http://schemas.microsoft.com/office/drawing/2014/main" id="{4A73098D-9040-41E0-9BF2-923A7CCE44FB}"/>
              </a:ext>
            </a:extLst>
          </p:cNvPr>
          <p:cNvSpPr>
            <a:spLocks noGrp="1"/>
          </p:cNvSpPr>
          <p:nvPr>
            <p:ph type="body" idx="10"/>
          </p:nvPr>
        </p:nvSpPr>
        <p:spPr>
          <a:xfrm>
            <a:off x="546100" y="2946396"/>
            <a:ext cx="9824357" cy="2347404"/>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8" name="Rectangle 7">
            <a:extLst>
              <a:ext uri="{FF2B5EF4-FFF2-40B4-BE49-F238E27FC236}">
                <a16:creationId xmlns:a16="http://schemas.microsoft.com/office/drawing/2014/main" id="{636C0537-2C00-4A1D-BE5D-88C3341C13D0}"/>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11" name="Picture 10">
            <a:extLst>
              <a:ext uri="{FF2B5EF4-FFF2-40B4-BE49-F238E27FC236}">
                <a16:creationId xmlns:a16="http://schemas.microsoft.com/office/drawing/2014/main" id="{B8082E79-DFD3-6A4F-BBCD-09335CDAD9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10" name="Graphic 30">
            <a:extLst>
              <a:ext uri="{FF2B5EF4-FFF2-40B4-BE49-F238E27FC236}">
                <a16:creationId xmlns:a16="http://schemas.microsoft.com/office/drawing/2014/main" id="{40ECFD27-7973-B64A-AF10-5F664E5A7912}"/>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3900988459"/>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263467" y="1178805"/>
            <a:ext cx="10533064" cy="4409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F9AFB9DA-ECAF-4C0E-B08F-910DE19F8495}"/>
              </a:ext>
            </a:extLst>
          </p:cNvPr>
          <p:cNvSpPr>
            <a:spLocks noGrp="1"/>
          </p:cNvSpPr>
          <p:nvPr>
            <p:ph type="title"/>
          </p:nvPr>
        </p:nvSpPr>
        <p:spPr>
          <a:xfrm>
            <a:off x="546100" y="877102"/>
            <a:ext cx="9800044" cy="868859"/>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7" name="Rectangle 6">
            <a:extLst>
              <a:ext uri="{FF2B5EF4-FFF2-40B4-BE49-F238E27FC236}">
                <a16:creationId xmlns:a16="http://schemas.microsoft.com/office/drawing/2014/main" id="{8B222853-EB35-4998-8AFE-A8B1ED5B2DA1}"/>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10" name="Picture 9">
            <a:extLst>
              <a:ext uri="{FF2B5EF4-FFF2-40B4-BE49-F238E27FC236}">
                <a16:creationId xmlns:a16="http://schemas.microsoft.com/office/drawing/2014/main" id="{861CA812-7D75-A049-911D-46B8F93738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9" name="Graphic 30">
            <a:extLst>
              <a:ext uri="{FF2B5EF4-FFF2-40B4-BE49-F238E27FC236}">
                <a16:creationId xmlns:a16="http://schemas.microsoft.com/office/drawing/2014/main" id="{C57EB87B-1BCC-0145-B740-246EDF2BE572}"/>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266688607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546100" y="1399142"/>
            <a:ext cx="10338565" cy="4174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F9AFB9DA-ECAF-4C0E-B08F-910DE19F8495}"/>
              </a:ext>
            </a:extLst>
          </p:cNvPr>
          <p:cNvSpPr>
            <a:spLocks noGrp="1"/>
          </p:cNvSpPr>
          <p:nvPr>
            <p:ph type="title"/>
          </p:nvPr>
        </p:nvSpPr>
        <p:spPr>
          <a:xfrm>
            <a:off x="546100" y="711201"/>
            <a:ext cx="9800044" cy="868859"/>
          </a:xfrm>
          <a:prstGeom prst="rect">
            <a:avLst/>
          </a:prstGeom>
        </p:spPr>
        <p:txBody>
          <a:bodyPr anchor="b"/>
          <a:lstStyle>
            <a:lvl1pPr algn="l">
              <a:defRPr sz="4000">
                <a:solidFill>
                  <a:srgbClr val="1226AA"/>
                </a:solidFill>
                <a:latin typeface="Europa-Bold" panose="02000000000000000000" pitchFamily="50" charset="0"/>
              </a:defRPr>
            </a:lvl1pPr>
          </a:lstStyle>
          <a:p>
            <a:r>
              <a:rPr lang="en-US" dirty="0"/>
              <a:t>Click to edit Master title style</a:t>
            </a:r>
          </a:p>
        </p:txBody>
      </p:sp>
      <p:sp>
        <p:nvSpPr>
          <p:cNvPr id="7" name="Rectangle 6">
            <a:extLst>
              <a:ext uri="{FF2B5EF4-FFF2-40B4-BE49-F238E27FC236}">
                <a16:creationId xmlns:a16="http://schemas.microsoft.com/office/drawing/2014/main" id="{96FED711-DBFE-4AAB-B4B7-B6D55F0B40B9}"/>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10" name="Picture 9">
            <a:extLst>
              <a:ext uri="{FF2B5EF4-FFF2-40B4-BE49-F238E27FC236}">
                <a16:creationId xmlns:a16="http://schemas.microsoft.com/office/drawing/2014/main" id="{3EEA34F6-69D5-084A-985B-15B8B068CF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9" name="Graphic 30">
            <a:extLst>
              <a:ext uri="{FF2B5EF4-FFF2-40B4-BE49-F238E27FC236}">
                <a16:creationId xmlns:a16="http://schemas.microsoft.com/office/drawing/2014/main" id="{79210E73-866E-814B-8311-AFE64A7FA99C}"/>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166519020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A477BD-4096-4164-85ED-8CAC20FBEC8E}"/>
              </a:ext>
            </a:extLst>
          </p:cNvPr>
          <p:cNvSpPr/>
          <p:nvPr userDrawn="1"/>
        </p:nvSpPr>
        <p:spPr>
          <a:xfrm>
            <a:off x="125186" y="1233889"/>
            <a:ext cx="10550159" cy="41944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17AFE29-E9A1-4A58-9F22-4CF00040BCDB}"/>
              </a:ext>
            </a:extLst>
          </p:cNvPr>
          <p:cNvSpPr/>
          <p:nvPr userDrawn="1"/>
        </p:nvSpPr>
        <p:spPr>
          <a:xfrm>
            <a:off x="8077199" y="5956299"/>
            <a:ext cx="4114801" cy="901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FFFFFF"/>
              </a:solidFill>
            </a:endParaRPr>
          </a:p>
        </p:txBody>
      </p:sp>
      <p:pic>
        <p:nvPicPr>
          <p:cNvPr id="8" name="Picture 7">
            <a:extLst>
              <a:ext uri="{FF2B5EF4-FFF2-40B4-BE49-F238E27FC236}">
                <a16:creationId xmlns:a16="http://schemas.microsoft.com/office/drawing/2014/main" id="{34C9AD1B-2910-0244-9736-D76DC090AE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9803" y="6282758"/>
            <a:ext cx="1609344" cy="457200"/>
          </a:xfrm>
          <a:prstGeom prst="rect">
            <a:avLst/>
          </a:prstGeom>
        </p:spPr>
      </p:pic>
      <p:pic>
        <p:nvPicPr>
          <p:cNvPr id="7" name="Graphic 30">
            <a:extLst>
              <a:ext uri="{FF2B5EF4-FFF2-40B4-BE49-F238E27FC236}">
                <a16:creationId xmlns:a16="http://schemas.microsoft.com/office/drawing/2014/main" id="{A3A1745F-2BCD-3B4B-8605-34D81FBBFAEE}"/>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038981" y="6419918"/>
            <a:ext cx="1823727" cy="182880"/>
          </a:xfrm>
          <a:prstGeom prst="rect">
            <a:avLst/>
          </a:prstGeom>
        </p:spPr>
      </p:pic>
    </p:spTree>
    <p:extLst>
      <p:ext uri="{BB962C8B-B14F-4D97-AF65-F5344CB8AC3E}">
        <p14:creationId xmlns:p14="http://schemas.microsoft.com/office/powerpoint/2010/main" val="132757307"/>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110168"/>
            <a:ext cx="12192000" cy="6968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a:extLst>
              <a:ext uri="{FF2B5EF4-FFF2-40B4-BE49-F238E27FC236}">
                <a16:creationId xmlns:a16="http://schemas.microsoft.com/office/drawing/2014/main" id="{F29E34C3-8B34-4D92-9259-7585E7A55FB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10" name="Graphic 9">
            <a:extLst>
              <a:ext uri="{FF2B5EF4-FFF2-40B4-BE49-F238E27FC236}">
                <a16:creationId xmlns:a16="http://schemas.microsoft.com/office/drawing/2014/main" id="{4B667959-F1F2-4AB9-980D-B19908EF94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8" name="Graphic 7">
            <a:extLst>
              <a:ext uri="{FF2B5EF4-FFF2-40B4-BE49-F238E27FC236}">
                <a16:creationId xmlns:a16="http://schemas.microsoft.com/office/drawing/2014/main" id="{318CD26A-F308-4137-B6A4-A7A77437EC3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7" name="Graphic 6">
            <a:extLst>
              <a:ext uri="{FF2B5EF4-FFF2-40B4-BE49-F238E27FC236}">
                <a16:creationId xmlns:a16="http://schemas.microsoft.com/office/drawing/2014/main" id="{BA44DA44-83C2-4B50-812A-FB157A2DB73A}"/>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9" name="Graphic 8">
            <a:extLst>
              <a:ext uri="{FF2B5EF4-FFF2-40B4-BE49-F238E27FC236}">
                <a16:creationId xmlns:a16="http://schemas.microsoft.com/office/drawing/2014/main" id="{4FFDFFBC-55B2-4CD5-89CF-FE71D9BCC5C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11" name="Graphic 10">
            <a:extLst>
              <a:ext uri="{FF2B5EF4-FFF2-40B4-BE49-F238E27FC236}">
                <a16:creationId xmlns:a16="http://schemas.microsoft.com/office/drawing/2014/main" id="{C5625BC0-D7F4-40D0-A0D9-B6881E3263C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sp>
        <p:nvSpPr>
          <p:cNvPr id="12" name="Title 1">
            <a:extLst>
              <a:ext uri="{FF2B5EF4-FFF2-40B4-BE49-F238E27FC236}">
                <a16:creationId xmlns:a16="http://schemas.microsoft.com/office/drawing/2014/main" id="{8FD6D168-C135-41C5-909C-2CC6EBAEECE5}"/>
              </a:ext>
            </a:extLst>
          </p:cNvPr>
          <p:cNvSpPr>
            <a:spLocks noGrp="1"/>
          </p:cNvSpPr>
          <p:nvPr>
            <p:ph type="title"/>
          </p:nvPr>
        </p:nvSpPr>
        <p:spPr>
          <a:xfrm>
            <a:off x="551915" y="363852"/>
            <a:ext cx="10174142" cy="984718"/>
          </a:xfrm>
          <a:prstGeom prst="rect">
            <a:avLst/>
          </a:prstGeom>
        </p:spPr>
        <p:txBody>
          <a:bodyPr anchor="b"/>
          <a:lstStyle>
            <a:lvl1pPr>
              <a:defRPr sz="4000">
                <a:solidFill>
                  <a:srgbClr val="991A38"/>
                </a:solidFill>
                <a:latin typeface="Europa-Bold" panose="02000000000000000000" pitchFamily="50" charset="0"/>
              </a:defRPr>
            </a:lvl1pPr>
          </a:lstStyle>
          <a:p>
            <a:r>
              <a:rPr lang="en-US" dirty="0"/>
              <a:t>Click to edit Master title style</a:t>
            </a:r>
          </a:p>
        </p:txBody>
      </p:sp>
      <p:sp>
        <p:nvSpPr>
          <p:cNvPr id="13" name="Text Placeholder 2">
            <a:extLst>
              <a:ext uri="{FF2B5EF4-FFF2-40B4-BE49-F238E27FC236}">
                <a16:creationId xmlns:a16="http://schemas.microsoft.com/office/drawing/2014/main" id="{622C8FD1-3E8E-467F-B266-8D7B26E823D0}"/>
              </a:ext>
            </a:extLst>
          </p:cNvPr>
          <p:cNvSpPr>
            <a:spLocks noGrp="1"/>
          </p:cNvSpPr>
          <p:nvPr>
            <p:ph idx="1"/>
          </p:nvPr>
        </p:nvSpPr>
        <p:spPr>
          <a:xfrm>
            <a:off x="551914" y="1712423"/>
            <a:ext cx="10174143" cy="3964478"/>
          </a:xfrm>
          <a:prstGeom prst="rect">
            <a:avLst/>
          </a:prstGeom>
        </p:spPr>
        <p:txBody>
          <a:bodyPr vert="horz" lIns="91440" tIns="45720" rIns="91440" bIns="45720" rtlCol="0">
            <a:normAutofit/>
          </a:bodyPr>
          <a:lstStyle>
            <a:lvl1pPr>
              <a:defRPr sz="3000">
                <a:solidFill>
                  <a:srgbClr val="6E6E6E"/>
                </a:solidFill>
                <a:latin typeface="Europa-Bold" panose="02000000000000000000" pitchFamily="50" charset="0"/>
                <a:cs typeface="Heebo Bold" panose="00000800000000000000" pitchFamily="2" charset="-79"/>
              </a:defRPr>
            </a:lvl1pPr>
            <a:lvl2pPr>
              <a:defRPr b="0">
                <a:solidFill>
                  <a:srgbClr val="717171"/>
                </a:solidFill>
                <a:latin typeface="Heebo Regular"/>
                <a:cs typeface="Heebo" panose="00000500000000000000" pitchFamily="2" charset="-79"/>
              </a:defRPr>
            </a:lvl2pPr>
            <a:lvl3pPr>
              <a:defRPr>
                <a:solidFill>
                  <a:srgbClr val="717171"/>
                </a:solidFill>
                <a:latin typeface="Heebo Regular"/>
              </a:defRPr>
            </a:lvl3pPr>
            <a:lvl4pPr>
              <a:defRPr>
                <a:solidFill>
                  <a:srgbClr val="717171"/>
                </a:solidFill>
                <a:latin typeface="Heebo Regular"/>
              </a:defRPr>
            </a:lvl4pPr>
            <a:lvl5pPr>
              <a:defRPr>
                <a:solidFill>
                  <a:srgbClr val="717171"/>
                </a:solidFill>
                <a:latin typeface="heebo  "/>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a:extLst>
              <a:ext uri="{FF2B5EF4-FFF2-40B4-BE49-F238E27FC236}">
                <a16:creationId xmlns:a16="http://schemas.microsoft.com/office/drawing/2014/main" id="{E213058B-2F73-F043-B362-3D6ED3E9FB7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15" name="Graphic 16">
            <a:extLst>
              <a:ext uri="{FF2B5EF4-FFF2-40B4-BE49-F238E27FC236}">
                <a16:creationId xmlns:a16="http://schemas.microsoft.com/office/drawing/2014/main" id="{CB216A2A-8E92-E145-A9D6-D9F02AF71B2C}"/>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2679787182"/>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AF4C54-8F75-49B0-B98F-E1944AD3D488}"/>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49" y="1512915"/>
            <a:ext cx="11220450" cy="41480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7C46686A-B560-460F-83C1-697514C06B63}"/>
              </a:ext>
            </a:extLst>
          </p:cNvPr>
          <p:cNvSpPr>
            <a:spLocks noGrp="1"/>
          </p:cNvSpPr>
          <p:nvPr>
            <p:ph type="title"/>
          </p:nvPr>
        </p:nvSpPr>
        <p:spPr>
          <a:xfrm>
            <a:off x="1852978" y="778836"/>
            <a:ext cx="8736416" cy="758274"/>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4" name="Picture Placeholder 2">
            <a:extLst>
              <a:ext uri="{FF2B5EF4-FFF2-40B4-BE49-F238E27FC236}">
                <a16:creationId xmlns:a16="http://schemas.microsoft.com/office/drawing/2014/main" id="{C1F2897B-C1BC-4512-800C-BB82C7CA8372}"/>
              </a:ext>
            </a:extLst>
          </p:cNvPr>
          <p:cNvSpPr>
            <a:spLocks noGrp="1"/>
          </p:cNvSpPr>
          <p:nvPr>
            <p:ph type="pic" idx="11"/>
          </p:nvPr>
        </p:nvSpPr>
        <p:spPr>
          <a:xfrm>
            <a:off x="1852978" y="2231577"/>
            <a:ext cx="4226378" cy="321291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Picture Placeholder 2">
            <a:extLst>
              <a:ext uri="{FF2B5EF4-FFF2-40B4-BE49-F238E27FC236}">
                <a16:creationId xmlns:a16="http://schemas.microsoft.com/office/drawing/2014/main" id="{51825F61-AC1D-4649-BB7B-D06D80D74E46}"/>
              </a:ext>
            </a:extLst>
          </p:cNvPr>
          <p:cNvSpPr>
            <a:spLocks noGrp="1"/>
          </p:cNvSpPr>
          <p:nvPr>
            <p:ph type="pic" idx="12"/>
          </p:nvPr>
        </p:nvSpPr>
        <p:spPr>
          <a:xfrm>
            <a:off x="6442782" y="2231577"/>
            <a:ext cx="4146612" cy="321291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6" name="Rectangle 5">
            <a:extLst>
              <a:ext uri="{FF2B5EF4-FFF2-40B4-BE49-F238E27FC236}">
                <a16:creationId xmlns:a16="http://schemas.microsoft.com/office/drawing/2014/main" id="{79CC3094-6DAF-4453-AC16-240DF6F8DAC4}"/>
              </a:ext>
            </a:extLst>
          </p:cNvPr>
          <p:cNvSpPr/>
          <p:nvPr userDrawn="1"/>
        </p:nvSpPr>
        <p:spPr>
          <a:xfrm>
            <a:off x="660400" y="6074178"/>
            <a:ext cx="2880822"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a:extLst>
              <a:ext uri="{FF2B5EF4-FFF2-40B4-BE49-F238E27FC236}">
                <a16:creationId xmlns:a16="http://schemas.microsoft.com/office/drawing/2014/main" id="{80DB29B2-273D-4E55-A467-3201BAAFC3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9195" y="6075448"/>
            <a:ext cx="2745206" cy="408169"/>
          </a:xfrm>
          <a:prstGeom prst="rect">
            <a:avLst/>
          </a:prstGeom>
        </p:spPr>
      </p:pic>
      <p:pic>
        <p:nvPicPr>
          <p:cNvPr id="14" name="Graphic 13">
            <a:extLst>
              <a:ext uri="{FF2B5EF4-FFF2-40B4-BE49-F238E27FC236}">
                <a16:creationId xmlns:a16="http://schemas.microsoft.com/office/drawing/2014/main" id="{A124317B-7D5B-4A4F-8FA5-BECF272AF4A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759559" y="6323968"/>
            <a:ext cx="5438839" cy="405304"/>
          </a:xfrm>
          <a:prstGeom prst="rect">
            <a:avLst/>
          </a:prstGeom>
        </p:spPr>
      </p:pic>
      <p:pic>
        <p:nvPicPr>
          <p:cNvPr id="18" name="Graphic 17">
            <a:extLst>
              <a:ext uri="{FF2B5EF4-FFF2-40B4-BE49-F238E27FC236}">
                <a16:creationId xmlns:a16="http://schemas.microsoft.com/office/drawing/2014/main" id="{1F4E8C7F-5CCD-4D1D-85ED-E943F1ED11C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860585" y="6075448"/>
            <a:ext cx="2745206" cy="408169"/>
          </a:xfrm>
          <a:prstGeom prst="rect">
            <a:avLst/>
          </a:prstGeom>
        </p:spPr>
      </p:pic>
      <p:pic>
        <p:nvPicPr>
          <p:cNvPr id="15" name="Picture 14">
            <a:extLst>
              <a:ext uri="{FF2B5EF4-FFF2-40B4-BE49-F238E27FC236}">
                <a16:creationId xmlns:a16="http://schemas.microsoft.com/office/drawing/2014/main" id="{0EC6A1FD-9F73-E845-BCC0-3CBCDECDA9E9}"/>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6" name="Graphic 16">
            <a:extLst>
              <a:ext uri="{FF2B5EF4-FFF2-40B4-BE49-F238E27FC236}">
                <a16:creationId xmlns:a16="http://schemas.microsoft.com/office/drawing/2014/main" id="{EEDE27F7-CDDE-D546-B9EF-DF3104806A0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43461047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77118"/>
            <a:ext cx="12192000" cy="69351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2">
            <a:extLst>
              <a:ext uri="{FF2B5EF4-FFF2-40B4-BE49-F238E27FC236}">
                <a16:creationId xmlns:a16="http://schemas.microsoft.com/office/drawing/2014/main" id="{2C6F4B62-4939-44AA-8614-5532D4405EE7}"/>
              </a:ext>
            </a:extLst>
          </p:cNvPr>
          <p:cNvSpPr>
            <a:spLocks noGrp="1"/>
          </p:cNvSpPr>
          <p:nvPr>
            <p:ph idx="1"/>
          </p:nvPr>
        </p:nvSpPr>
        <p:spPr>
          <a:xfrm>
            <a:off x="732212" y="1698173"/>
            <a:ext cx="7178074" cy="3529147"/>
          </a:xfrm>
          <a:prstGeom prst="rect">
            <a:avLst/>
          </a:prstGeom>
        </p:spPr>
        <p:txBody>
          <a:bodyPr vert="horz" lIns="91440" tIns="45720" rIns="91440" bIns="45720" rtlCol="0">
            <a:normAutofit/>
          </a:bodyPr>
          <a:lstStyle>
            <a:lvl1pPr>
              <a:defRPr sz="2500">
                <a:solidFill>
                  <a:srgbClr val="6E6E6E"/>
                </a:solidFill>
                <a:latin typeface="Europa-Bold" panose="02000000000000000000" pitchFamily="50" charset="0"/>
                <a:cs typeface="Heebo Bold" panose="00000800000000000000" pitchFamily="2" charset="-79"/>
              </a:defRPr>
            </a:lvl1pPr>
            <a:lvl2pPr>
              <a:defRPr sz="2000" b="0">
                <a:solidFill>
                  <a:srgbClr val="717171"/>
                </a:solidFill>
                <a:latin typeface="Heebo Regular"/>
                <a:cs typeface="Heebo" panose="00000500000000000000" pitchFamily="2" charset="-79"/>
              </a:defRPr>
            </a:lvl2pPr>
            <a:lvl3pPr>
              <a:defRPr sz="1800">
                <a:solidFill>
                  <a:srgbClr val="717171"/>
                </a:solidFill>
                <a:latin typeface="Heebo Regular"/>
              </a:defRPr>
            </a:lvl3pPr>
            <a:lvl4pPr>
              <a:defRPr sz="1600">
                <a:solidFill>
                  <a:srgbClr val="717171"/>
                </a:solidFill>
                <a:latin typeface="Heebo Regular"/>
              </a:defRPr>
            </a:lvl4pPr>
            <a:lvl5pPr>
              <a:defRPr sz="1600">
                <a:solidFill>
                  <a:srgbClr val="717171"/>
                </a:solidFill>
                <a:latin typeface="heebo  "/>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Picture Placeholder 2">
            <a:extLst>
              <a:ext uri="{FF2B5EF4-FFF2-40B4-BE49-F238E27FC236}">
                <a16:creationId xmlns:a16="http://schemas.microsoft.com/office/drawing/2014/main" id="{EFCC2418-BC6F-4554-B64E-B7069426243E}"/>
              </a:ext>
            </a:extLst>
          </p:cNvPr>
          <p:cNvSpPr>
            <a:spLocks noGrp="1"/>
          </p:cNvSpPr>
          <p:nvPr>
            <p:ph type="pic" idx="10"/>
          </p:nvPr>
        </p:nvSpPr>
        <p:spPr>
          <a:xfrm>
            <a:off x="8177764" y="1698173"/>
            <a:ext cx="2420963" cy="352914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Title 1">
            <a:extLst>
              <a:ext uri="{FF2B5EF4-FFF2-40B4-BE49-F238E27FC236}">
                <a16:creationId xmlns:a16="http://schemas.microsoft.com/office/drawing/2014/main" id="{61D2B20A-2125-4632-8650-EF449673450C}"/>
              </a:ext>
            </a:extLst>
          </p:cNvPr>
          <p:cNvSpPr>
            <a:spLocks noGrp="1"/>
          </p:cNvSpPr>
          <p:nvPr>
            <p:ph type="title"/>
          </p:nvPr>
        </p:nvSpPr>
        <p:spPr>
          <a:xfrm>
            <a:off x="732212" y="468541"/>
            <a:ext cx="9866515" cy="819148"/>
          </a:xfrm>
          <a:prstGeom prst="rect">
            <a:avLst/>
          </a:prstGeom>
        </p:spPr>
        <p:txBody>
          <a:bodyPr anchor="b"/>
          <a:lstStyle>
            <a:lvl1pPr>
              <a:defRPr sz="4000">
                <a:solidFill>
                  <a:srgbClr val="991A38"/>
                </a:solidFill>
                <a:latin typeface="Europa-Bold" panose="02000000000000000000" pitchFamily="50" charset="0"/>
              </a:defRPr>
            </a:lvl1pPr>
          </a:lstStyle>
          <a:p>
            <a:r>
              <a:rPr lang="en-US" dirty="0"/>
              <a:t>Click to edit Master title style</a:t>
            </a:r>
          </a:p>
        </p:txBody>
      </p:sp>
      <p:pic>
        <p:nvPicPr>
          <p:cNvPr id="25" name="Graphic 24">
            <a:extLst>
              <a:ext uri="{FF2B5EF4-FFF2-40B4-BE49-F238E27FC236}">
                <a16:creationId xmlns:a16="http://schemas.microsoft.com/office/drawing/2014/main" id="{3241DB0C-FC87-4FD4-A49C-8B4C4354B5A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26" name="Graphic 25">
            <a:extLst>
              <a:ext uri="{FF2B5EF4-FFF2-40B4-BE49-F238E27FC236}">
                <a16:creationId xmlns:a16="http://schemas.microsoft.com/office/drawing/2014/main" id="{5F431257-4AFA-48A9-93D3-38E86252792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27" name="Graphic 26">
            <a:extLst>
              <a:ext uri="{FF2B5EF4-FFF2-40B4-BE49-F238E27FC236}">
                <a16:creationId xmlns:a16="http://schemas.microsoft.com/office/drawing/2014/main" id="{E861A4D8-9485-486B-AC8C-A8F1830253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28" name="Graphic 27">
            <a:extLst>
              <a:ext uri="{FF2B5EF4-FFF2-40B4-BE49-F238E27FC236}">
                <a16:creationId xmlns:a16="http://schemas.microsoft.com/office/drawing/2014/main" id="{52FACC85-0D3E-4ADE-BFBF-ADD65EBA2CB8}"/>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29" name="Graphic 28">
            <a:extLst>
              <a:ext uri="{FF2B5EF4-FFF2-40B4-BE49-F238E27FC236}">
                <a16:creationId xmlns:a16="http://schemas.microsoft.com/office/drawing/2014/main" id="{3C5B75FC-63D1-4773-997A-DDB84E211EB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30" name="Graphic 29">
            <a:extLst>
              <a:ext uri="{FF2B5EF4-FFF2-40B4-BE49-F238E27FC236}">
                <a16:creationId xmlns:a16="http://schemas.microsoft.com/office/drawing/2014/main" id="{BF5374A3-9041-4D39-93F6-1FA46F76C93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7" name="Picture 16">
            <a:extLst>
              <a:ext uri="{FF2B5EF4-FFF2-40B4-BE49-F238E27FC236}">
                <a16:creationId xmlns:a16="http://schemas.microsoft.com/office/drawing/2014/main" id="{62AA7248-8684-6341-AE5F-2E248CD07EF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19" name="Graphic 16">
            <a:extLst>
              <a:ext uri="{FF2B5EF4-FFF2-40B4-BE49-F238E27FC236}">
                <a16:creationId xmlns:a16="http://schemas.microsoft.com/office/drawing/2014/main" id="{DF25EFD7-EC7E-6E4B-88FD-A1967CB96A9E}"/>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2310956176"/>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76200"/>
            <a:ext cx="12192000" cy="69341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067E57BB-49F2-4BC5-9DEB-97BEB85D2551}"/>
              </a:ext>
            </a:extLst>
          </p:cNvPr>
          <p:cNvSpPr>
            <a:spLocks noGrp="1"/>
          </p:cNvSpPr>
          <p:nvPr>
            <p:ph type="title"/>
          </p:nvPr>
        </p:nvSpPr>
        <p:spPr>
          <a:xfrm>
            <a:off x="876892" y="553859"/>
            <a:ext cx="9804400" cy="758274"/>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15" name="Picture Placeholder 2">
            <a:extLst>
              <a:ext uri="{FF2B5EF4-FFF2-40B4-BE49-F238E27FC236}">
                <a16:creationId xmlns:a16="http://schemas.microsoft.com/office/drawing/2014/main" id="{CF17DB93-0D6B-4D38-B1BB-81ADC10ABFE4}"/>
              </a:ext>
            </a:extLst>
          </p:cNvPr>
          <p:cNvSpPr>
            <a:spLocks noGrp="1"/>
          </p:cNvSpPr>
          <p:nvPr>
            <p:ph type="pic" idx="11"/>
          </p:nvPr>
        </p:nvSpPr>
        <p:spPr>
          <a:xfrm>
            <a:off x="876892" y="1905872"/>
            <a:ext cx="4744754" cy="360698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Picture Placeholder 2">
            <a:extLst>
              <a:ext uri="{FF2B5EF4-FFF2-40B4-BE49-F238E27FC236}">
                <a16:creationId xmlns:a16="http://schemas.microsoft.com/office/drawing/2014/main" id="{BED9170F-EC3D-4B09-BCEF-B2FEA456703B}"/>
              </a:ext>
            </a:extLst>
          </p:cNvPr>
          <p:cNvSpPr>
            <a:spLocks noGrp="1"/>
          </p:cNvSpPr>
          <p:nvPr>
            <p:ph type="pic" idx="12"/>
          </p:nvPr>
        </p:nvSpPr>
        <p:spPr>
          <a:xfrm>
            <a:off x="6026088" y="1902697"/>
            <a:ext cx="4655204" cy="360698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8" name="Graphic 17">
            <a:extLst>
              <a:ext uri="{FF2B5EF4-FFF2-40B4-BE49-F238E27FC236}">
                <a16:creationId xmlns:a16="http://schemas.microsoft.com/office/drawing/2014/main" id="{5B6608FD-55B2-47FB-AA97-8B0892CD56E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19" name="Graphic 18">
            <a:extLst>
              <a:ext uri="{FF2B5EF4-FFF2-40B4-BE49-F238E27FC236}">
                <a16:creationId xmlns:a16="http://schemas.microsoft.com/office/drawing/2014/main" id="{EA5A192F-C291-469D-B18E-9D1240CE519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20" name="Graphic 19">
            <a:extLst>
              <a:ext uri="{FF2B5EF4-FFF2-40B4-BE49-F238E27FC236}">
                <a16:creationId xmlns:a16="http://schemas.microsoft.com/office/drawing/2014/main" id="{F0A0519B-417E-408D-A1EB-72AA8774978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21" name="Graphic 20">
            <a:extLst>
              <a:ext uri="{FF2B5EF4-FFF2-40B4-BE49-F238E27FC236}">
                <a16:creationId xmlns:a16="http://schemas.microsoft.com/office/drawing/2014/main" id="{D2844FC4-FEE3-4461-9FC4-747CED235D8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22" name="Graphic 21">
            <a:extLst>
              <a:ext uri="{FF2B5EF4-FFF2-40B4-BE49-F238E27FC236}">
                <a16:creationId xmlns:a16="http://schemas.microsoft.com/office/drawing/2014/main" id="{6149C8BE-04C1-4293-823C-9BD2AEC367E5}"/>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23" name="Graphic 22">
            <a:extLst>
              <a:ext uri="{FF2B5EF4-FFF2-40B4-BE49-F238E27FC236}">
                <a16:creationId xmlns:a16="http://schemas.microsoft.com/office/drawing/2014/main" id="{6535FC66-07C4-43ED-B6A8-462031C8639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7" name="Picture 16">
            <a:extLst>
              <a:ext uri="{FF2B5EF4-FFF2-40B4-BE49-F238E27FC236}">
                <a16:creationId xmlns:a16="http://schemas.microsoft.com/office/drawing/2014/main" id="{AD2988B9-AA9A-AF4C-A21C-016CA76A754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25" name="Graphic 16">
            <a:extLst>
              <a:ext uri="{FF2B5EF4-FFF2-40B4-BE49-F238E27FC236}">
                <a16:creationId xmlns:a16="http://schemas.microsoft.com/office/drawing/2014/main" id="{7823BCB0-73F8-7849-B473-A3322B454124}"/>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382553603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66674"/>
            <a:ext cx="12192000" cy="6924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1CB51E9A-1BEF-47CA-9210-2E79798B6F8C}"/>
              </a:ext>
            </a:extLst>
          </p:cNvPr>
          <p:cNvSpPr>
            <a:spLocks noGrp="1"/>
          </p:cNvSpPr>
          <p:nvPr>
            <p:ph type="title"/>
          </p:nvPr>
        </p:nvSpPr>
        <p:spPr>
          <a:xfrm>
            <a:off x="841828" y="557870"/>
            <a:ext cx="9782629" cy="837777"/>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15" name="Picture Placeholder 2">
            <a:extLst>
              <a:ext uri="{FF2B5EF4-FFF2-40B4-BE49-F238E27FC236}">
                <a16:creationId xmlns:a16="http://schemas.microsoft.com/office/drawing/2014/main" id="{5FCF9210-873B-49F3-88FF-DE086D438456}"/>
              </a:ext>
            </a:extLst>
          </p:cNvPr>
          <p:cNvSpPr>
            <a:spLocks noGrp="1"/>
          </p:cNvSpPr>
          <p:nvPr>
            <p:ph type="pic" idx="11"/>
          </p:nvPr>
        </p:nvSpPr>
        <p:spPr>
          <a:xfrm>
            <a:off x="841829" y="1750074"/>
            <a:ext cx="9782628" cy="398281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6" name="Graphic 15">
            <a:extLst>
              <a:ext uri="{FF2B5EF4-FFF2-40B4-BE49-F238E27FC236}">
                <a16:creationId xmlns:a16="http://schemas.microsoft.com/office/drawing/2014/main" id="{40D928A8-CEC8-4D2A-915C-1F040D21429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17" name="Graphic 16">
            <a:extLst>
              <a:ext uri="{FF2B5EF4-FFF2-40B4-BE49-F238E27FC236}">
                <a16:creationId xmlns:a16="http://schemas.microsoft.com/office/drawing/2014/main" id="{DA6AF230-5DBF-4D18-9179-39C1BC373C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18" name="Graphic 17">
            <a:extLst>
              <a:ext uri="{FF2B5EF4-FFF2-40B4-BE49-F238E27FC236}">
                <a16:creationId xmlns:a16="http://schemas.microsoft.com/office/drawing/2014/main" id="{F46D3FDE-6A09-4ECD-AE01-64A988530C2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19" name="Graphic 18">
            <a:extLst>
              <a:ext uri="{FF2B5EF4-FFF2-40B4-BE49-F238E27FC236}">
                <a16:creationId xmlns:a16="http://schemas.microsoft.com/office/drawing/2014/main" id="{E5CEFC2A-6583-4613-9DDB-D7B9703A6C43}"/>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20" name="Graphic 19">
            <a:extLst>
              <a:ext uri="{FF2B5EF4-FFF2-40B4-BE49-F238E27FC236}">
                <a16:creationId xmlns:a16="http://schemas.microsoft.com/office/drawing/2014/main" id="{03E19363-2EEC-4291-9129-E2D714D602A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21" name="Graphic 20">
            <a:extLst>
              <a:ext uri="{FF2B5EF4-FFF2-40B4-BE49-F238E27FC236}">
                <a16:creationId xmlns:a16="http://schemas.microsoft.com/office/drawing/2014/main" id="{FCCC742D-78B1-4567-9467-B6330360BFC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3" name="Picture 12">
            <a:extLst>
              <a:ext uri="{FF2B5EF4-FFF2-40B4-BE49-F238E27FC236}">
                <a16:creationId xmlns:a16="http://schemas.microsoft.com/office/drawing/2014/main" id="{0A5F1B9E-CEF8-E341-BFAA-8F67B245CE5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23" name="Graphic 16">
            <a:extLst>
              <a:ext uri="{FF2B5EF4-FFF2-40B4-BE49-F238E27FC236}">
                <a16:creationId xmlns:a16="http://schemas.microsoft.com/office/drawing/2014/main" id="{DE47C399-202E-504F-98A2-5295B1F85638}"/>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390659188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9524"/>
            <a:ext cx="12192000" cy="68675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5105D065-7CDD-49DA-A81C-FEA96E664161}"/>
              </a:ext>
            </a:extLst>
          </p:cNvPr>
          <p:cNvSpPr>
            <a:spLocks noGrp="1"/>
          </p:cNvSpPr>
          <p:nvPr>
            <p:ph type="title"/>
          </p:nvPr>
        </p:nvSpPr>
        <p:spPr>
          <a:xfrm>
            <a:off x="722723" y="412994"/>
            <a:ext cx="9952612" cy="1022185"/>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15" name="Picture Placeholder 2">
            <a:extLst>
              <a:ext uri="{FF2B5EF4-FFF2-40B4-BE49-F238E27FC236}">
                <a16:creationId xmlns:a16="http://schemas.microsoft.com/office/drawing/2014/main" id="{0151CFB5-DA8B-4CEB-BBD3-52C1EEC6175E}"/>
              </a:ext>
            </a:extLst>
          </p:cNvPr>
          <p:cNvSpPr>
            <a:spLocks noGrp="1"/>
          </p:cNvSpPr>
          <p:nvPr>
            <p:ph type="pic" idx="11"/>
          </p:nvPr>
        </p:nvSpPr>
        <p:spPr>
          <a:xfrm>
            <a:off x="680040" y="2774074"/>
            <a:ext cx="2352961" cy="20571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Picture Placeholder 2">
            <a:extLst>
              <a:ext uri="{FF2B5EF4-FFF2-40B4-BE49-F238E27FC236}">
                <a16:creationId xmlns:a16="http://schemas.microsoft.com/office/drawing/2014/main" id="{81BD6CA4-FEA9-4798-BC72-7698FD2B12F0}"/>
              </a:ext>
            </a:extLst>
          </p:cNvPr>
          <p:cNvSpPr>
            <a:spLocks noGrp="1"/>
          </p:cNvSpPr>
          <p:nvPr>
            <p:ph type="pic" idx="12"/>
          </p:nvPr>
        </p:nvSpPr>
        <p:spPr>
          <a:xfrm>
            <a:off x="3222370" y="2781694"/>
            <a:ext cx="2352961" cy="20571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7" name="Picture Placeholder 2">
            <a:extLst>
              <a:ext uri="{FF2B5EF4-FFF2-40B4-BE49-F238E27FC236}">
                <a16:creationId xmlns:a16="http://schemas.microsoft.com/office/drawing/2014/main" id="{4A8E183D-51F2-486A-924E-8D9FBCD39AEB}"/>
              </a:ext>
            </a:extLst>
          </p:cNvPr>
          <p:cNvSpPr>
            <a:spLocks noGrp="1"/>
          </p:cNvSpPr>
          <p:nvPr>
            <p:ph type="pic" idx="13"/>
          </p:nvPr>
        </p:nvSpPr>
        <p:spPr>
          <a:xfrm>
            <a:off x="5764700" y="2783599"/>
            <a:ext cx="2352961" cy="20571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8" name="Picture Placeholder 2">
            <a:extLst>
              <a:ext uri="{FF2B5EF4-FFF2-40B4-BE49-F238E27FC236}">
                <a16:creationId xmlns:a16="http://schemas.microsoft.com/office/drawing/2014/main" id="{8477ED89-94FD-426F-91B5-8D260F969FDB}"/>
              </a:ext>
            </a:extLst>
          </p:cNvPr>
          <p:cNvSpPr>
            <a:spLocks noGrp="1"/>
          </p:cNvSpPr>
          <p:nvPr>
            <p:ph type="pic" idx="14"/>
          </p:nvPr>
        </p:nvSpPr>
        <p:spPr>
          <a:xfrm>
            <a:off x="8322374" y="2779651"/>
            <a:ext cx="2352961" cy="20571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Text Placeholder 2">
            <a:extLst>
              <a:ext uri="{FF2B5EF4-FFF2-40B4-BE49-F238E27FC236}">
                <a16:creationId xmlns:a16="http://schemas.microsoft.com/office/drawing/2014/main" id="{4E1CBCCE-9CE3-41B7-BA0D-969008C2659D}"/>
              </a:ext>
            </a:extLst>
          </p:cNvPr>
          <p:cNvSpPr>
            <a:spLocks noGrp="1"/>
          </p:cNvSpPr>
          <p:nvPr>
            <p:ph type="body" idx="10"/>
          </p:nvPr>
        </p:nvSpPr>
        <p:spPr>
          <a:xfrm>
            <a:off x="722723" y="1595488"/>
            <a:ext cx="9952612" cy="496435"/>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22" name="Graphic 21">
            <a:extLst>
              <a:ext uri="{FF2B5EF4-FFF2-40B4-BE49-F238E27FC236}">
                <a16:creationId xmlns:a16="http://schemas.microsoft.com/office/drawing/2014/main" id="{5A997241-F245-49DD-A50D-247C82CE450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23" name="Graphic 22">
            <a:extLst>
              <a:ext uri="{FF2B5EF4-FFF2-40B4-BE49-F238E27FC236}">
                <a16:creationId xmlns:a16="http://schemas.microsoft.com/office/drawing/2014/main" id="{6D5D491B-B0BB-4B26-8018-FE89B65CB5A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24" name="Graphic 23">
            <a:extLst>
              <a:ext uri="{FF2B5EF4-FFF2-40B4-BE49-F238E27FC236}">
                <a16:creationId xmlns:a16="http://schemas.microsoft.com/office/drawing/2014/main" id="{9FF32C33-4FEE-47B1-8611-F15B4535B79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25" name="Graphic 24">
            <a:extLst>
              <a:ext uri="{FF2B5EF4-FFF2-40B4-BE49-F238E27FC236}">
                <a16:creationId xmlns:a16="http://schemas.microsoft.com/office/drawing/2014/main" id="{E04AD2E6-F978-462D-A7F9-37BCC802AB3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26" name="Graphic 25">
            <a:extLst>
              <a:ext uri="{FF2B5EF4-FFF2-40B4-BE49-F238E27FC236}">
                <a16:creationId xmlns:a16="http://schemas.microsoft.com/office/drawing/2014/main" id="{1C1A3B1B-B7D7-49D4-B7A3-60FFE66983BE}"/>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27" name="Graphic 26">
            <a:extLst>
              <a:ext uri="{FF2B5EF4-FFF2-40B4-BE49-F238E27FC236}">
                <a16:creationId xmlns:a16="http://schemas.microsoft.com/office/drawing/2014/main" id="{78DB8006-A933-4689-B886-9533E68EF78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20" name="Picture 19">
            <a:extLst>
              <a:ext uri="{FF2B5EF4-FFF2-40B4-BE49-F238E27FC236}">
                <a16:creationId xmlns:a16="http://schemas.microsoft.com/office/drawing/2014/main" id="{E2CE862D-CD2D-6C44-9FCF-4213BE2C4DCA}"/>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28" name="Graphic 16">
            <a:extLst>
              <a:ext uri="{FF2B5EF4-FFF2-40B4-BE49-F238E27FC236}">
                <a16:creationId xmlns:a16="http://schemas.microsoft.com/office/drawing/2014/main" id="{D1C39628-9D87-594B-988E-251507EC3ABA}"/>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157286424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66674"/>
            <a:ext cx="12192000" cy="6924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90B7DB37-7A20-4019-AA1C-F97790CB24AC}"/>
              </a:ext>
            </a:extLst>
          </p:cNvPr>
          <p:cNvSpPr>
            <a:spLocks noGrp="1"/>
          </p:cNvSpPr>
          <p:nvPr>
            <p:ph type="title"/>
          </p:nvPr>
        </p:nvSpPr>
        <p:spPr>
          <a:xfrm>
            <a:off x="673710" y="506277"/>
            <a:ext cx="9848635" cy="791133"/>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15" name="Text Placeholder 2">
            <a:extLst>
              <a:ext uri="{FF2B5EF4-FFF2-40B4-BE49-F238E27FC236}">
                <a16:creationId xmlns:a16="http://schemas.microsoft.com/office/drawing/2014/main" id="{78624821-F4CF-4608-B71F-001FABF6CC72}"/>
              </a:ext>
            </a:extLst>
          </p:cNvPr>
          <p:cNvSpPr>
            <a:spLocks noGrp="1"/>
          </p:cNvSpPr>
          <p:nvPr>
            <p:ph type="body" idx="10" hasCustomPrompt="1"/>
          </p:nvPr>
        </p:nvSpPr>
        <p:spPr>
          <a:xfrm>
            <a:off x="673710" y="1774101"/>
            <a:ext cx="5705538" cy="3681030"/>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a:t>
            </a:r>
            <a:r>
              <a:rPr lang="en-US" dirty="0" err="1"/>
              <a:t>tex</a:t>
            </a:r>
            <a:r>
              <a:rPr lang="en-US" dirty="0"/>
              <a:t> styles</a:t>
            </a:r>
          </a:p>
        </p:txBody>
      </p:sp>
      <p:sp>
        <p:nvSpPr>
          <p:cNvPr id="16" name="Picture Placeholder 2">
            <a:extLst>
              <a:ext uri="{FF2B5EF4-FFF2-40B4-BE49-F238E27FC236}">
                <a16:creationId xmlns:a16="http://schemas.microsoft.com/office/drawing/2014/main" id="{BF689C04-3A4D-4903-939C-2ABE2AD47235}"/>
              </a:ext>
            </a:extLst>
          </p:cNvPr>
          <p:cNvSpPr>
            <a:spLocks noGrp="1"/>
          </p:cNvSpPr>
          <p:nvPr>
            <p:ph type="pic" idx="14"/>
          </p:nvPr>
        </p:nvSpPr>
        <p:spPr>
          <a:xfrm>
            <a:off x="6797514" y="4369869"/>
            <a:ext cx="3724832" cy="110859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7" name="Picture Placeholder 2">
            <a:extLst>
              <a:ext uri="{FF2B5EF4-FFF2-40B4-BE49-F238E27FC236}">
                <a16:creationId xmlns:a16="http://schemas.microsoft.com/office/drawing/2014/main" id="{EA421A94-410F-4EA4-BF7C-8ED04317E08B}"/>
              </a:ext>
            </a:extLst>
          </p:cNvPr>
          <p:cNvSpPr>
            <a:spLocks noGrp="1"/>
          </p:cNvSpPr>
          <p:nvPr>
            <p:ph type="pic" idx="15"/>
          </p:nvPr>
        </p:nvSpPr>
        <p:spPr>
          <a:xfrm>
            <a:off x="6797514" y="3068283"/>
            <a:ext cx="3724832" cy="110859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8" name="Picture Placeholder 2">
            <a:extLst>
              <a:ext uri="{FF2B5EF4-FFF2-40B4-BE49-F238E27FC236}">
                <a16:creationId xmlns:a16="http://schemas.microsoft.com/office/drawing/2014/main" id="{8D3AE03A-7C75-41CF-9DAB-E1DF206800A1}"/>
              </a:ext>
            </a:extLst>
          </p:cNvPr>
          <p:cNvSpPr>
            <a:spLocks noGrp="1"/>
          </p:cNvSpPr>
          <p:nvPr>
            <p:ph type="pic" idx="16"/>
          </p:nvPr>
        </p:nvSpPr>
        <p:spPr>
          <a:xfrm>
            <a:off x="6797514" y="1776575"/>
            <a:ext cx="3724832" cy="110859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1" name="Graphic 20">
            <a:extLst>
              <a:ext uri="{FF2B5EF4-FFF2-40B4-BE49-F238E27FC236}">
                <a16:creationId xmlns:a16="http://schemas.microsoft.com/office/drawing/2014/main" id="{159569DC-948B-43E0-8F0A-3E3961FB34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22" name="Graphic 21">
            <a:extLst>
              <a:ext uri="{FF2B5EF4-FFF2-40B4-BE49-F238E27FC236}">
                <a16:creationId xmlns:a16="http://schemas.microsoft.com/office/drawing/2014/main" id="{B1AD7217-D542-4D06-8E57-22F6D01BB6A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23" name="Graphic 22">
            <a:extLst>
              <a:ext uri="{FF2B5EF4-FFF2-40B4-BE49-F238E27FC236}">
                <a16:creationId xmlns:a16="http://schemas.microsoft.com/office/drawing/2014/main" id="{E30683D8-93FA-41A2-AF6E-577FDF26DA0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24" name="Graphic 23">
            <a:extLst>
              <a:ext uri="{FF2B5EF4-FFF2-40B4-BE49-F238E27FC236}">
                <a16:creationId xmlns:a16="http://schemas.microsoft.com/office/drawing/2014/main" id="{96A928A8-EF2A-4B91-8673-BD00C9524377}"/>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25" name="Graphic 24">
            <a:extLst>
              <a:ext uri="{FF2B5EF4-FFF2-40B4-BE49-F238E27FC236}">
                <a16:creationId xmlns:a16="http://schemas.microsoft.com/office/drawing/2014/main" id="{943305EA-8E4C-4CD2-8604-3DC6BDD935B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26" name="Graphic 25">
            <a:extLst>
              <a:ext uri="{FF2B5EF4-FFF2-40B4-BE49-F238E27FC236}">
                <a16:creationId xmlns:a16="http://schemas.microsoft.com/office/drawing/2014/main" id="{C6E37285-2F3F-4883-A338-EE7313F9D7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9" name="Picture 18">
            <a:extLst>
              <a:ext uri="{FF2B5EF4-FFF2-40B4-BE49-F238E27FC236}">
                <a16:creationId xmlns:a16="http://schemas.microsoft.com/office/drawing/2014/main" id="{04D25FF1-434B-954D-B185-AE3E2906184A}"/>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27" name="Graphic 16">
            <a:extLst>
              <a:ext uri="{FF2B5EF4-FFF2-40B4-BE49-F238E27FC236}">
                <a16:creationId xmlns:a16="http://schemas.microsoft.com/office/drawing/2014/main" id="{FCD761C8-31A2-364B-B5FC-B00574FF452F}"/>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398140802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66674"/>
            <a:ext cx="12192000" cy="6924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1">
            <a:extLst>
              <a:ext uri="{FF2B5EF4-FFF2-40B4-BE49-F238E27FC236}">
                <a16:creationId xmlns:a16="http://schemas.microsoft.com/office/drawing/2014/main" id="{2F9BF981-FC22-4DDA-811A-6EA3E36B489A}"/>
              </a:ext>
            </a:extLst>
          </p:cNvPr>
          <p:cNvSpPr>
            <a:spLocks noGrp="1"/>
          </p:cNvSpPr>
          <p:nvPr>
            <p:ph type="title"/>
          </p:nvPr>
        </p:nvSpPr>
        <p:spPr>
          <a:xfrm>
            <a:off x="732212" y="506808"/>
            <a:ext cx="9914983" cy="791133"/>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20" name="Picture Placeholder 2">
            <a:extLst>
              <a:ext uri="{FF2B5EF4-FFF2-40B4-BE49-F238E27FC236}">
                <a16:creationId xmlns:a16="http://schemas.microsoft.com/office/drawing/2014/main" id="{0F1F2BB9-82F3-44A6-8A18-6FD206CC80EA}"/>
              </a:ext>
            </a:extLst>
          </p:cNvPr>
          <p:cNvSpPr>
            <a:spLocks noGrp="1"/>
          </p:cNvSpPr>
          <p:nvPr>
            <p:ph type="pic" idx="11"/>
          </p:nvPr>
        </p:nvSpPr>
        <p:spPr>
          <a:xfrm>
            <a:off x="738791" y="2366902"/>
            <a:ext cx="4673600" cy="1508791"/>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1" name="Picture Placeholder 2">
            <a:extLst>
              <a:ext uri="{FF2B5EF4-FFF2-40B4-BE49-F238E27FC236}">
                <a16:creationId xmlns:a16="http://schemas.microsoft.com/office/drawing/2014/main" id="{1006BD19-7005-4D8F-80D9-44466C3C34E5}"/>
              </a:ext>
            </a:extLst>
          </p:cNvPr>
          <p:cNvSpPr>
            <a:spLocks noGrp="1"/>
          </p:cNvSpPr>
          <p:nvPr>
            <p:ph type="pic" idx="14"/>
          </p:nvPr>
        </p:nvSpPr>
        <p:spPr>
          <a:xfrm>
            <a:off x="745372" y="4222852"/>
            <a:ext cx="9880140" cy="1508791"/>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2" name="Text Placeholder 2">
            <a:extLst>
              <a:ext uri="{FF2B5EF4-FFF2-40B4-BE49-F238E27FC236}">
                <a16:creationId xmlns:a16="http://schemas.microsoft.com/office/drawing/2014/main" id="{4CA28329-D7CA-4B56-8C7B-8365D61660A2}"/>
              </a:ext>
            </a:extLst>
          </p:cNvPr>
          <p:cNvSpPr>
            <a:spLocks noGrp="1"/>
          </p:cNvSpPr>
          <p:nvPr>
            <p:ph type="body" idx="10"/>
          </p:nvPr>
        </p:nvSpPr>
        <p:spPr>
          <a:xfrm>
            <a:off x="738791" y="1442946"/>
            <a:ext cx="9886721" cy="459583"/>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23" name="Picture Placeholder 2">
            <a:extLst>
              <a:ext uri="{FF2B5EF4-FFF2-40B4-BE49-F238E27FC236}">
                <a16:creationId xmlns:a16="http://schemas.microsoft.com/office/drawing/2014/main" id="{C95AE048-1EB8-4890-88A5-18CD7C3E644E}"/>
              </a:ext>
            </a:extLst>
          </p:cNvPr>
          <p:cNvSpPr>
            <a:spLocks noGrp="1"/>
          </p:cNvSpPr>
          <p:nvPr>
            <p:ph type="pic" idx="15"/>
          </p:nvPr>
        </p:nvSpPr>
        <p:spPr>
          <a:xfrm>
            <a:off x="5824912" y="2375797"/>
            <a:ext cx="4800600" cy="1517528"/>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7" name="Graphic 16">
            <a:extLst>
              <a:ext uri="{FF2B5EF4-FFF2-40B4-BE49-F238E27FC236}">
                <a16:creationId xmlns:a16="http://schemas.microsoft.com/office/drawing/2014/main" id="{BBB4320C-F5C0-4D71-809E-0A5FA6A17B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18" name="Graphic 17">
            <a:extLst>
              <a:ext uri="{FF2B5EF4-FFF2-40B4-BE49-F238E27FC236}">
                <a16:creationId xmlns:a16="http://schemas.microsoft.com/office/drawing/2014/main" id="{C43A2A27-5BE5-42FC-B275-C25A74E32BC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24" name="Graphic 23">
            <a:extLst>
              <a:ext uri="{FF2B5EF4-FFF2-40B4-BE49-F238E27FC236}">
                <a16:creationId xmlns:a16="http://schemas.microsoft.com/office/drawing/2014/main" id="{20163E0C-4887-4769-9104-0DDBCBA91753}"/>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25" name="Graphic 24">
            <a:extLst>
              <a:ext uri="{FF2B5EF4-FFF2-40B4-BE49-F238E27FC236}">
                <a16:creationId xmlns:a16="http://schemas.microsoft.com/office/drawing/2014/main" id="{40A9CC81-8CF9-4B56-98A6-4254F7F3D2B3}"/>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26" name="Graphic 25">
            <a:extLst>
              <a:ext uri="{FF2B5EF4-FFF2-40B4-BE49-F238E27FC236}">
                <a16:creationId xmlns:a16="http://schemas.microsoft.com/office/drawing/2014/main" id="{3A8C8A84-708E-425B-92A5-EF56F4D95E6A}"/>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27" name="Graphic 26">
            <a:extLst>
              <a:ext uri="{FF2B5EF4-FFF2-40B4-BE49-F238E27FC236}">
                <a16:creationId xmlns:a16="http://schemas.microsoft.com/office/drawing/2014/main" id="{E2280628-C972-4371-AA3E-01C4B6EF669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6" name="Picture 15">
            <a:extLst>
              <a:ext uri="{FF2B5EF4-FFF2-40B4-BE49-F238E27FC236}">
                <a16:creationId xmlns:a16="http://schemas.microsoft.com/office/drawing/2014/main" id="{FBDAD152-96C9-FB49-B4C0-9655F5892CA0}"/>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29" name="Graphic 16">
            <a:extLst>
              <a:ext uri="{FF2B5EF4-FFF2-40B4-BE49-F238E27FC236}">
                <a16:creationId xmlns:a16="http://schemas.microsoft.com/office/drawing/2014/main" id="{387E96CB-65C2-CB4F-8A1F-F109816E0B06}"/>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67064472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66674"/>
            <a:ext cx="12192000" cy="6924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2">
            <a:extLst>
              <a:ext uri="{FF2B5EF4-FFF2-40B4-BE49-F238E27FC236}">
                <a16:creationId xmlns:a16="http://schemas.microsoft.com/office/drawing/2014/main" id="{2B94A96E-92C1-49FD-96E4-17F56F1993D9}"/>
              </a:ext>
            </a:extLst>
          </p:cNvPr>
          <p:cNvSpPr>
            <a:spLocks noGrp="1"/>
          </p:cNvSpPr>
          <p:nvPr>
            <p:ph type="pic" idx="14"/>
          </p:nvPr>
        </p:nvSpPr>
        <p:spPr>
          <a:xfrm>
            <a:off x="855789" y="903526"/>
            <a:ext cx="9686480" cy="4706246"/>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5" name="Graphic 14">
            <a:extLst>
              <a:ext uri="{FF2B5EF4-FFF2-40B4-BE49-F238E27FC236}">
                <a16:creationId xmlns:a16="http://schemas.microsoft.com/office/drawing/2014/main" id="{B9902BDD-F374-45DE-81A4-DC7A0AE6E1A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16" name="Graphic 15">
            <a:extLst>
              <a:ext uri="{FF2B5EF4-FFF2-40B4-BE49-F238E27FC236}">
                <a16:creationId xmlns:a16="http://schemas.microsoft.com/office/drawing/2014/main" id="{EFF74ECF-B38A-4F28-8782-C5C9049652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17" name="Graphic 16">
            <a:extLst>
              <a:ext uri="{FF2B5EF4-FFF2-40B4-BE49-F238E27FC236}">
                <a16:creationId xmlns:a16="http://schemas.microsoft.com/office/drawing/2014/main" id="{582AC6A1-BF06-4A95-8FDE-0F7D589021C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18" name="Graphic 17">
            <a:extLst>
              <a:ext uri="{FF2B5EF4-FFF2-40B4-BE49-F238E27FC236}">
                <a16:creationId xmlns:a16="http://schemas.microsoft.com/office/drawing/2014/main" id="{D4C75919-534C-48AC-A026-5273FFB70D1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19" name="Graphic 18">
            <a:extLst>
              <a:ext uri="{FF2B5EF4-FFF2-40B4-BE49-F238E27FC236}">
                <a16:creationId xmlns:a16="http://schemas.microsoft.com/office/drawing/2014/main" id="{9919335D-9763-414B-8379-25F63CAE35E4}"/>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20" name="Graphic 19">
            <a:extLst>
              <a:ext uri="{FF2B5EF4-FFF2-40B4-BE49-F238E27FC236}">
                <a16:creationId xmlns:a16="http://schemas.microsoft.com/office/drawing/2014/main" id="{56C88ADE-FE27-4FF7-9BC2-8FE0677488B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3" name="Picture 12">
            <a:extLst>
              <a:ext uri="{FF2B5EF4-FFF2-40B4-BE49-F238E27FC236}">
                <a16:creationId xmlns:a16="http://schemas.microsoft.com/office/drawing/2014/main" id="{3BF3BF58-CB25-E744-926C-7B00A72B5390}"/>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21" name="Graphic 16">
            <a:extLst>
              <a:ext uri="{FF2B5EF4-FFF2-40B4-BE49-F238E27FC236}">
                <a16:creationId xmlns:a16="http://schemas.microsoft.com/office/drawing/2014/main" id="{FBF05473-ED40-FA46-B347-8B812750CB3D}"/>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27285920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76200"/>
            <a:ext cx="12192000" cy="69341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F8431CA1-F0BE-4DF4-9DEA-A2756E81304E}"/>
              </a:ext>
            </a:extLst>
          </p:cNvPr>
          <p:cNvSpPr>
            <a:spLocks noGrp="1"/>
          </p:cNvSpPr>
          <p:nvPr>
            <p:ph type="title"/>
          </p:nvPr>
        </p:nvSpPr>
        <p:spPr>
          <a:xfrm>
            <a:off x="546100" y="1108534"/>
            <a:ext cx="9824357" cy="1819720"/>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14" name="Text Placeholder 2">
            <a:extLst>
              <a:ext uri="{FF2B5EF4-FFF2-40B4-BE49-F238E27FC236}">
                <a16:creationId xmlns:a16="http://schemas.microsoft.com/office/drawing/2014/main" id="{D1B86DDC-6CE9-49AB-BC02-CEA0ED14DDBA}"/>
              </a:ext>
            </a:extLst>
          </p:cNvPr>
          <p:cNvSpPr>
            <a:spLocks noGrp="1"/>
          </p:cNvSpPr>
          <p:nvPr>
            <p:ph type="body" idx="10"/>
          </p:nvPr>
        </p:nvSpPr>
        <p:spPr>
          <a:xfrm>
            <a:off x="546100" y="2946396"/>
            <a:ext cx="9824357" cy="2347404"/>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16" name="Graphic 15">
            <a:extLst>
              <a:ext uri="{FF2B5EF4-FFF2-40B4-BE49-F238E27FC236}">
                <a16:creationId xmlns:a16="http://schemas.microsoft.com/office/drawing/2014/main" id="{454648C9-C495-4E50-A643-8775E85E7A4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17" name="Graphic 16">
            <a:extLst>
              <a:ext uri="{FF2B5EF4-FFF2-40B4-BE49-F238E27FC236}">
                <a16:creationId xmlns:a16="http://schemas.microsoft.com/office/drawing/2014/main" id="{CACD6C33-D5DF-499C-B72F-6311B9595F0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18" name="Graphic 17">
            <a:extLst>
              <a:ext uri="{FF2B5EF4-FFF2-40B4-BE49-F238E27FC236}">
                <a16:creationId xmlns:a16="http://schemas.microsoft.com/office/drawing/2014/main" id="{3052A896-EA74-4C81-8CD8-7AE7672D9AD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19" name="Graphic 18">
            <a:extLst>
              <a:ext uri="{FF2B5EF4-FFF2-40B4-BE49-F238E27FC236}">
                <a16:creationId xmlns:a16="http://schemas.microsoft.com/office/drawing/2014/main" id="{A8D86587-62EE-4934-A2CD-196D9076CDA7}"/>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20" name="Graphic 19">
            <a:extLst>
              <a:ext uri="{FF2B5EF4-FFF2-40B4-BE49-F238E27FC236}">
                <a16:creationId xmlns:a16="http://schemas.microsoft.com/office/drawing/2014/main" id="{1B9B6C68-829E-47C5-B715-56F6224D467E}"/>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21" name="Graphic 20">
            <a:extLst>
              <a:ext uri="{FF2B5EF4-FFF2-40B4-BE49-F238E27FC236}">
                <a16:creationId xmlns:a16="http://schemas.microsoft.com/office/drawing/2014/main" id="{EDFCA3EA-9C22-4A48-83F9-F37FDC59862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5" name="Picture 14">
            <a:extLst>
              <a:ext uri="{FF2B5EF4-FFF2-40B4-BE49-F238E27FC236}">
                <a16:creationId xmlns:a16="http://schemas.microsoft.com/office/drawing/2014/main" id="{C24EFCEF-52CF-4E40-841A-1F4CB9CEA6F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23" name="Graphic 16">
            <a:extLst>
              <a:ext uri="{FF2B5EF4-FFF2-40B4-BE49-F238E27FC236}">
                <a16:creationId xmlns:a16="http://schemas.microsoft.com/office/drawing/2014/main" id="{28B96A48-2BA7-2B4B-8DBF-0D258F2AF84F}"/>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94691043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95250"/>
            <a:ext cx="12192000" cy="69532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1C51E8D2-D2D2-4918-A1DD-E09EBD310771}"/>
              </a:ext>
            </a:extLst>
          </p:cNvPr>
          <p:cNvSpPr>
            <a:spLocks noGrp="1"/>
          </p:cNvSpPr>
          <p:nvPr>
            <p:ph type="title"/>
          </p:nvPr>
        </p:nvSpPr>
        <p:spPr>
          <a:xfrm>
            <a:off x="546100" y="418970"/>
            <a:ext cx="9800044" cy="868859"/>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pic>
        <p:nvPicPr>
          <p:cNvPr id="11" name="Graphic 10">
            <a:extLst>
              <a:ext uri="{FF2B5EF4-FFF2-40B4-BE49-F238E27FC236}">
                <a16:creationId xmlns:a16="http://schemas.microsoft.com/office/drawing/2014/main" id="{1E38D34E-3EE2-4B59-A2DE-B6AD596D83D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15" name="Graphic 14">
            <a:extLst>
              <a:ext uri="{FF2B5EF4-FFF2-40B4-BE49-F238E27FC236}">
                <a16:creationId xmlns:a16="http://schemas.microsoft.com/office/drawing/2014/main" id="{F597F4B4-0B29-43D5-A25E-EE0DF864497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16" name="Graphic 15">
            <a:extLst>
              <a:ext uri="{FF2B5EF4-FFF2-40B4-BE49-F238E27FC236}">
                <a16:creationId xmlns:a16="http://schemas.microsoft.com/office/drawing/2014/main" id="{552A7B1A-32B4-45F5-A304-42993861A73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17" name="Graphic 16">
            <a:extLst>
              <a:ext uri="{FF2B5EF4-FFF2-40B4-BE49-F238E27FC236}">
                <a16:creationId xmlns:a16="http://schemas.microsoft.com/office/drawing/2014/main" id="{7B35C391-8374-40BD-9393-4EC58873594A}"/>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18" name="Graphic 17">
            <a:extLst>
              <a:ext uri="{FF2B5EF4-FFF2-40B4-BE49-F238E27FC236}">
                <a16:creationId xmlns:a16="http://schemas.microsoft.com/office/drawing/2014/main" id="{3B0D543F-1FF1-483E-947E-A6A21ACBFC9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19" name="Graphic 18">
            <a:extLst>
              <a:ext uri="{FF2B5EF4-FFF2-40B4-BE49-F238E27FC236}">
                <a16:creationId xmlns:a16="http://schemas.microsoft.com/office/drawing/2014/main" id="{3041BA93-13AD-4893-8DE4-90774FDFA5B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3" name="Picture 12">
            <a:extLst>
              <a:ext uri="{FF2B5EF4-FFF2-40B4-BE49-F238E27FC236}">
                <a16:creationId xmlns:a16="http://schemas.microsoft.com/office/drawing/2014/main" id="{46820A88-60D2-C14F-A7CF-A4C25903E47C}"/>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20" name="Graphic 16">
            <a:extLst>
              <a:ext uri="{FF2B5EF4-FFF2-40B4-BE49-F238E27FC236}">
                <a16:creationId xmlns:a16="http://schemas.microsoft.com/office/drawing/2014/main" id="{A20FFDDD-B3C5-3740-99CC-4EAA6F1BCD0C}"/>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94439034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66674"/>
            <a:ext cx="12192000" cy="6924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167B28F5-8F8E-4BC2-9BEC-BD6AEAFD7D24}"/>
              </a:ext>
            </a:extLst>
          </p:cNvPr>
          <p:cNvSpPr>
            <a:spLocks noGrp="1"/>
          </p:cNvSpPr>
          <p:nvPr>
            <p:ph type="title"/>
          </p:nvPr>
        </p:nvSpPr>
        <p:spPr>
          <a:xfrm>
            <a:off x="546100" y="133220"/>
            <a:ext cx="9800044" cy="868859"/>
          </a:xfrm>
          <a:prstGeom prst="rect">
            <a:avLst/>
          </a:prstGeom>
        </p:spPr>
        <p:txBody>
          <a:bodyPr anchor="b"/>
          <a:lstStyle>
            <a:lvl1pPr algn="l">
              <a:defRPr sz="4000">
                <a:solidFill>
                  <a:srgbClr val="1226AA"/>
                </a:solidFill>
                <a:latin typeface="Europa-Bold" panose="02000000000000000000" pitchFamily="50" charset="0"/>
              </a:defRPr>
            </a:lvl1pPr>
          </a:lstStyle>
          <a:p>
            <a:r>
              <a:rPr lang="en-US" dirty="0"/>
              <a:t>Click to edit Master title style</a:t>
            </a:r>
          </a:p>
        </p:txBody>
      </p:sp>
      <p:pic>
        <p:nvPicPr>
          <p:cNvPr id="11" name="Graphic 10">
            <a:extLst>
              <a:ext uri="{FF2B5EF4-FFF2-40B4-BE49-F238E27FC236}">
                <a16:creationId xmlns:a16="http://schemas.microsoft.com/office/drawing/2014/main" id="{D5A398BD-1B0D-4636-A16A-2C312F954F2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15" name="Graphic 14">
            <a:extLst>
              <a:ext uri="{FF2B5EF4-FFF2-40B4-BE49-F238E27FC236}">
                <a16:creationId xmlns:a16="http://schemas.microsoft.com/office/drawing/2014/main" id="{30F9DC47-8438-419F-BAAE-B1A2A19638E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16" name="Graphic 15">
            <a:extLst>
              <a:ext uri="{FF2B5EF4-FFF2-40B4-BE49-F238E27FC236}">
                <a16:creationId xmlns:a16="http://schemas.microsoft.com/office/drawing/2014/main" id="{11C72343-751A-417D-8DF4-F7A1297817D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17" name="Graphic 16">
            <a:extLst>
              <a:ext uri="{FF2B5EF4-FFF2-40B4-BE49-F238E27FC236}">
                <a16:creationId xmlns:a16="http://schemas.microsoft.com/office/drawing/2014/main" id="{52898CF3-4B48-4F30-8E7B-51EC323344B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18" name="Graphic 17">
            <a:extLst>
              <a:ext uri="{FF2B5EF4-FFF2-40B4-BE49-F238E27FC236}">
                <a16:creationId xmlns:a16="http://schemas.microsoft.com/office/drawing/2014/main" id="{A200A151-09D5-4793-B2B7-A14B0D792AE0}"/>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19" name="Graphic 18">
            <a:extLst>
              <a:ext uri="{FF2B5EF4-FFF2-40B4-BE49-F238E27FC236}">
                <a16:creationId xmlns:a16="http://schemas.microsoft.com/office/drawing/2014/main" id="{B2C1FEF3-36E3-4995-8026-7CE9F27911A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3" name="Picture 12">
            <a:extLst>
              <a:ext uri="{FF2B5EF4-FFF2-40B4-BE49-F238E27FC236}">
                <a16:creationId xmlns:a16="http://schemas.microsoft.com/office/drawing/2014/main" id="{959D7D12-39C3-454A-B721-7989D72376A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20" name="Graphic 16">
            <a:extLst>
              <a:ext uri="{FF2B5EF4-FFF2-40B4-BE49-F238E27FC236}">
                <a16:creationId xmlns:a16="http://schemas.microsoft.com/office/drawing/2014/main" id="{33396500-99B4-D340-AE69-45CDFA2D77EB}"/>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18343227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83B6BE4-F43A-425B-831C-B5D5A4519E2B}"/>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50" y="1529542"/>
            <a:ext cx="10890250" cy="37324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6263BC8-CCAC-479F-A531-9423A29C20B5}"/>
              </a:ext>
            </a:extLst>
          </p:cNvPr>
          <p:cNvSpPr>
            <a:spLocks noGrp="1"/>
          </p:cNvSpPr>
          <p:nvPr>
            <p:ph type="title"/>
          </p:nvPr>
        </p:nvSpPr>
        <p:spPr>
          <a:xfrm>
            <a:off x="1378857" y="845006"/>
            <a:ext cx="9782629" cy="837777"/>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4" name="Picture Placeholder 2">
            <a:extLst>
              <a:ext uri="{FF2B5EF4-FFF2-40B4-BE49-F238E27FC236}">
                <a16:creationId xmlns:a16="http://schemas.microsoft.com/office/drawing/2014/main" id="{6C38A974-051E-4965-9DAC-EE65B3B4D515}"/>
              </a:ext>
            </a:extLst>
          </p:cNvPr>
          <p:cNvSpPr>
            <a:spLocks noGrp="1"/>
          </p:cNvSpPr>
          <p:nvPr>
            <p:ph type="pic" idx="11"/>
          </p:nvPr>
        </p:nvSpPr>
        <p:spPr>
          <a:xfrm>
            <a:off x="1378857" y="2027467"/>
            <a:ext cx="9782628" cy="381090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Rectangle 4">
            <a:extLst>
              <a:ext uri="{FF2B5EF4-FFF2-40B4-BE49-F238E27FC236}">
                <a16:creationId xmlns:a16="http://schemas.microsoft.com/office/drawing/2014/main" id="{F6DEC263-677F-4AA8-8D03-F9A2494EB25B}"/>
              </a:ext>
            </a:extLst>
          </p:cNvPr>
          <p:cNvSpPr/>
          <p:nvPr userDrawn="1"/>
        </p:nvSpPr>
        <p:spPr>
          <a:xfrm>
            <a:off x="660399" y="6074178"/>
            <a:ext cx="2847571"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a:extLst>
              <a:ext uri="{FF2B5EF4-FFF2-40B4-BE49-F238E27FC236}">
                <a16:creationId xmlns:a16="http://schemas.microsoft.com/office/drawing/2014/main" id="{010F2BA0-47E8-4418-BA53-8AC4DD960CA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59559" y="6323968"/>
            <a:ext cx="5438839" cy="405304"/>
          </a:xfrm>
          <a:prstGeom prst="rect">
            <a:avLst/>
          </a:prstGeom>
        </p:spPr>
      </p:pic>
      <p:pic>
        <p:nvPicPr>
          <p:cNvPr id="15" name="Graphic 14">
            <a:extLst>
              <a:ext uri="{FF2B5EF4-FFF2-40B4-BE49-F238E27FC236}">
                <a16:creationId xmlns:a16="http://schemas.microsoft.com/office/drawing/2014/main" id="{B10D7898-F391-45E2-8245-2DD50EA7DFF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60585" y="6075448"/>
            <a:ext cx="2745206" cy="408169"/>
          </a:xfrm>
          <a:prstGeom prst="rect">
            <a:avLst/>
          </a:prstGeom>
        </p:spPr>
      </p:pic>
      <p:pic>
        <p:nvPicPr>
          <p:cNvPr id="12" name="Picture 11">
            <a:extLst>
              <a:ext uri="{FF2B5EF4-FFF2-40B4-BE49-F238E27FC236}">
                <a16:creationId xmlns:a16="http://schemas.microsoft.com/office/drawing/2014/main" id="{DF062141-95C8-9441-AE04-68CB700639D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4" name="Graphic 16">
            <a:extLst>
              <a:ext uri="{FF2B5EF4-FFF2-40B4-BE49-F238E27FC236}">
                <a16:creationId xmlns:a16="http://schemas.microsoft.com/office/drawing/2014/main" id="{A6E7104D-401F-904C-B8CC-05560BE2373C}"/>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84498907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4C6A1-AD95-4C28-AE45-13ACCC0919C0}"/>
              </a:ext>
            </a:extLst>
          </p:cNvPr>
          <p:cNvSpPr/>
          <p:nvPr userDrawn="1"/>
        </p:nvSpPr>
        <p:spPr>
          <a:xfrm>
            <a:off x="0" y="-76200"/>
            <a:ext cx="12192000" cy="69341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a:extLst>
              <a:ext uri="{FF2B5EF4-FFF2-40B4-BE49-F238E27FC236}">
                <a16:creationId xmlns:a16="http://schemas.microsoft.com/office/drawing/2014/main" id="{9961AB04-1D17-481F-A76E-52369917F0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56021" y="6367359"/>
            <a:ext cx="513077" cy="505879"/>
          </a:xfrm>
          <a:prstGeom prst="rect">
            <a:avLst/>
          </a:prstGeom>
        </p:spPr>
      </p:pic>
      <p:pic>
        <p:nvPicPr>
          <p:cNvPr id="14" name="Graphic 13">
            <a:extLst>
              <a:ext uri="{FF2B5EF4-FFF2-40B4-BE49-F238E27FC236}">
                <a16:creationId xmlns:a16="http://schemas.microsoft.com/office/drawing/2014/main" id="{E1E0F78B-D0C2-4B4A-8D9D-9C056860B95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946710" y="4476325"/>
            <a:ext cx="513077" cy="1975274"/>
          </a:xfrm>
          <a:prstGeom prst="rect">
            <a:avLst/>
          </a:prstGeom>
        </p:spPr>
      </p:pic>
      <p:pic>
        <p:nvPicPr>
          <p:cNvPr id="15" name="Graphic 14">
            <a:extLst>
              <a:ext uri="{FF2B5EF4-FFF2-40B4-BE49-F238E27FC236}">
                <a16:creationId xmlns:a16="http://schemas.microsoft.com/office/drawing/2014/main" id="{FDDC1906-E6CC-43FD-A59F-9FECB87AAE0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9029" y="6238451"/>
            <a:ext cx="6492971" cy="505878"/>
          </a:xfrm>
          <a:prstGeom prst="rect">
            <a:avLst/>
          </a:prstGeom>
        </p:spPr>
      </p:pic>
      <p:pic>
        <p:nvPicPr>
          <p:cNvPr id="16" name="Graphic 15">
            <a:extLst>
              <a:ext uri="{FF2B5EF4-FFF2-40B4-BE49-F238E27FC236}">
                <a16:creationId xmlns:a16="http://schemas.microsoft.com/office/drawing/2014/main" id="{588F4221-E24F-4859-8891-F1E1A0604D08}"/>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0958" y="5227320"/>
            <a:ext cx="546306" cy="1630676"/>
          </a:xfrm>
          <a:prstGeom prst="rect">
            <a:avLst/>
          </a:prstGeom>
        </p:spPr>
      </p:pic>
      <p:pic>
        <p:nvPicPr>
          <p:cNvPr id="17" name="Graphic 16">
            <a:extLst>
              <a:ext uri="{FF2B5EF4-FFF2-40B4-BE49-F238E27FC236}">
                <a16:creationId xmlns:a16="http://schemas.microsoft.com/office/drawing/2014/main" id="{504A8880-A7B9-4FEF-B878-719A99C50AA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0800000">
            <a:off x="11563733" y="2271183"/>
            <a:ext cx="546306" cy="3238499"/>
          </a:xfrm>
          <a:prstGeom prst="rect">
            <a:avLst/>
          </a:prstGeom>
        </p:spPr>
      </p:pic>
      <p:pic>
        <p:nvPicPr>
          <p:cNvPr id="18" name="Graphic 17">
            <a:extLst>
              <a:ext uri="{FF2B5EF4-FFF2-40B4-BE49-F238E27FC236}">
                <a16:creationId xmlns:a16="http://schemas.microsoft.com/office/drawing/2014/main" id="{8CCD7E24-5433-489C-908F-A0CB2C463F6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304054" y="6238451"/>
            <a:ext cx="6492971" cy="505878"/>
          </a:xfrm>
          <a:prstGeom prst="rect">
            <a:avLst/>
          </a:prstGeom>
        </p:spPr>
      </p:pic>
      <p:pic>
        <p:nvPicPr>
          <p:cNvPr id="12" name="Picture 11">
            <a:extLst>
              <a:ext uri="{FF2B5EF4-FFF2-40B4-BE49-F238E27FC236}">
                <a16:creationId xmlns:a16="http://schemas.microsoft.com/office/drawing/2014/main" id="{7D4E9EB2-0336-7846-93C6-9A709B38199A}"/>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1914" y="6316103"/>
            <a:ext cx="1062167" cy="301752"/>
          </a:xfrm>
          <a:prstGeom prst="rect">
            <a:avLst/>
          </a:prstGeom>
        </p:spPr>
      </p:pic>
      <p:pic>
        <p:nvPicPr>
          <p:cNvPr id="19" name="Graphic 16">
            <a:extLst>
              <a:ext uri="{FF2B5EF4-FFF2-40B4-BE49-F238E27FC236}">
                <a16:creationId xmlns:a16="http://schemas.microsoft.com/office/drawing/2014/main" id="{D9BEF432-D7D1-714F-9A88-C7E8D54453FA}"/>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769750" y="6397855"/>
            <a:ext cx="1378635" cy="138247"/>
          </a:xfrm>
          <a:prstGeom prst="rect">
            <a:avLst/>
          </a:prstGeom>
        </p:spPr>
      </p:pic>
    </p:spTree>
    <p:extLst>
      <p:ext uri="{BB962C8B-B14F-4D97-AF65-F5344CB8AC3E}">
        <p14:creationId xmlns:p14="http://schemas.microsoft.com/office/powerpoint/2010/main" val="3294356315"/>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73727C7-8947-4267-9604-8C66ECCBD686}"/>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50" y="565265"/>
            <a:ext cx="11080750" cy="51705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FA712F2B-569C-40E0-8A5F-839097825531}"/>
              </a:ext>
            </a:extLst>
          </p:cNvPr>
          <p:cNvSpPr>
            <a:spLocks noGrp="1"/>
          </p:cNvSpPr>
          <p:nvPr>
            <p:ph type="title"/>
          </p:nvPr>
        </p:nvSpPr>
        <p:spPr>
          <a:xfrm>
            <a:off x="1301355" y="711365"/>
            <a:ext cx="9995295" cy="1022185"/>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4" name="Picture Placeholder 2">
            <a:extLst>
              <a:ext uri="{FF2B5EF4-FFF2-40B4-BE49-F238E27FC236}">
                <a16:creationId xmlns:a16="http://schemas.microsoft.com/office/drawing/2014/main" id="{DF0104AA-BE80-4B32-B697-B3FE419B50C5}"/>
              </a:ext>
            </a:extLst>
          </p:cNvPr>
          <p:cNvSpPr>
            <a:spLocks noGrp="1"/>
          </p:cNvSpPr>
          <p:nvPr>
            <p:ph type="pic" idx="11"/>
          </p:nvPr>
        </p:nvSpPr>
        <p:spPr>
          <a:xfrm>
            <a:off x="1301355" y="3180585"/>
            <a:ext cx="2214929" cy="18570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ext Placeholder 2">
            <a:extLst>
              <a:ext uri="{FF2B5EF4-FFF2-40B4-BE49-F238E27FC236}">
                <a16:creationId xmlns:a16="http://schemas.microsoft.com/office/drawing/2014/main" id="{005B64AD-6B0E-486F-949E-AC7715B88BD3}"/>
              </a:ext>
            </a:extLst>
          </p:cNvPr>
          <p:cNvSpPr>
            <a:spLocks noGrp="1"/>
          </p:cNvSpPr>
          <p:nvPr>
            <p:ph type="body" idx="10"/>
          </p:nvPr>
        </p:nvSpPr>
        <p:spPr>
          <a:xfrm>
            <a:off x="1301355" y="1893859"/>
            <a:ext cx="9995295" cy="496435"/>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9" name="Rectangle 8">
            <a:extLst>
              <a:ext uri="{FF2B5EF4-FFF2-40B4-BE49-F238E27FC236}">
                <a16:creationId xmlns:a16="http://schemas.microsoft.com/office/drawing/2014/main" id="{6289BA9B-7459-4B23-A917-23579EF67487}"/>
              </a:ext>
            </a:extLst>
          </p:cNvPr>
          <p:cNvSpPr/>
          <p:nvPr userDrawn="1"/>
        </p:nvSpPr>
        <p:spPr>
          <a:xfrm>
            <a:off x="660400" y="6074178"/>
            <a:ext cx="2855884"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2">
            <a:extLst>
              <a:ext uri="{FF2B5EF4-FFF2-40B4-BE49-F238E27FC236}">
                <a16:creationId xmlns:a16="http://schemas.microsoft.com/office/drawing/2014/main" id="{454910F3-FECF-43B2-9AF9-2253A87F05CD}"/>
              </a:ext>
            </a:extLst>
          </p:cNvPr>
          <p:cNvSpPr>
            <a:spLocks noGrp="1"/>
          </p:cNvSpPr>
          <p:nvPr>
            <p:ph type="pic" idx="12"/>
          </p:nvPr>
        </p:nvSpPr>
        <p:spPr>
          <a:xfrm>
            <a:off x="9074067" y="3180585"/>
            <a:ext cx="2214929" cy="18570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2" name="Picture Placeholder 2">
            <a:extLst>
              <a:ext uri="{FF2B5EF4-FFF2-40B4-BE49-F238E27FC236}">
                <a16:creationId xmlns:a16="http://schemas.microsoft.com/office/drawing/2014/main" id="{60F95B29-D10B-48B0-ADC5-A52E9015AD5A}"/>
              </a:ext>
            </a:extLst>
          </p:cNvPr>
          <p:cNvSpPr>
            <a:spLocks noGrp="1"/>
          </p:cNvSpPr>
          <p:nvPr>
            <p:ph type="pic" idx="13"/>
          </p:nvPr>
        </p:nvSpPr>
        <p:spPr>
          <a:xfrm>
            <a:off x="3939887" y="3186227"/>
            <a:ext cx="2214929" cy="18570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3" name="Picture Placeholder 2">
            <a:extLst>
              <a:ext uri="{FF2B5EF4-FFF2-40B4-BE49-F238E27FC236}">
                <a16:creationId xmlns:a16="http://schemas.microsoft.com/office/drawing/2014/main" id="{F690E336-2077-4F8D-8BA0-5D53F631DCAA}"/>
              </a:ext>
            </a:extLst>
          </p:cNvPr>
          <p:cNvSpPr>
            <a:spLocks noGrp="1"/>
          </p:cNvSpPr>
          <p:nvPr>
            <p:ph type="pic" idx="14"/>
          </p:nvPr>
        </p:nvSpPr>
        <p:spPr>
          <a:xfrm>
            <a:off x="6506977" y="3180585"/>
            <a:ext cx="2214929" cy="18570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8" name="Graphic 17">
            <a:extLst>
              <a:ext uri="{FF2B5EF4-FFF2-40B4-BE49-F238E27FC236}">
                <a16:creationId xmlns:a16="http://schemas.microsoft.com/office/drawing/2014/main" id="{D272DB55-411F-48B3-86F5-99C47348A75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59559" y="6323968"/>
            <a:ext cx="5438839" cy="405304"/>
          </a:xfrm>
          <a:prstGeom prst="rect">
            <a:avLst/>
          </a:prstGeom>
        </p:spPr>
      </p:pic>
      <p:pic>
        <p:nvPicPr>
          <p:cNvPr id="22" name="Graphic 21">
            <a:extLst>
              <a:ext uri="{FF2B5EF4-FFF2-40B4-BE49-F238E27FC236}">
                <a16:creationId xmlns:a16="http://schemas.microsoft.com/office/drawing/2014/main" id="{46394539-FE1B-4277-B88B-53FAA074F25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60585" y="6075448"/>
            <a:ext cx="2745206" cy="408169"/>
          </a:xfrm>
          <a:prstGeom prst="rect">
            <a:avLst/>
          </a:prstGeom>
        </p:spPr>
      </p:pic>
      <p:pic>
        <p:nvPicPr>
          <p:cNvPr id="15" name="Picture 14">
            <a:extLst>
              <a:ext uri="{FF2B5EF4-FFF2-40B4-BE49-F238E27FC236}">
                <a16:creationId xmlns:a16="http://schemas.microsoft.com/office/drawing/2014/main" id="{B0826258-D396-634A-B9A1-9B81F185D48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9" name="Graphic 16">
            <a:extLst>
              <a:ext uri="{FF2B5EF4-FFF2-40B4-BE49-F238E27FC236}">
                <a16:creationId xmlns:a16="http://schemas.microsoft.com/office/drawing/2014/main" id="{BBEDA358-77B2-334F-AED9-6D1B157B6B07}"/>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3518755584"/>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7EE28ED-C7CF-4981-AF0F-5998970EC9B8}"/>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49" y="1403317"/>
            <a:ext cx="11296651" cy="42825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1568439F-5AA9-4A7C-97B2-1C908825E709}"/>
              </a:ext>
            </a:extLst>
          </p:cNvPr>
          <p:cNvSpPr>
            <a:spLocks noGrp="1"/>
          </p:cNvSpPr>
          <p:nvPr>
            <p:ph type="title"/>
          </p:nvPr>
        </p:nvSpPr>
        <p:spPr>
          <a:xfrm>
            <a:off x="1355880" y="925378"/>
            <a:ext cx="9848635" cy="791133"/>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4" name="Text Placeholder 2">
            <a:extLst>
              <a:ext uri="{FF2B5EF4-FFF2-40B4-BE49-F238E27FC236}">
                <a16:creationId xmlns:a16="http://schemas.microsoft.com/office/drawing/2014/main" id="{882C71D7-A5B4-4D6F-BE1C-D870D8297509}"/>
              </a:ext>
            </a:extLst>
          </p:cNvPr>
          <p:cNvSpPr>
            <a:spLocks noGrp="1"/>
          </p:cNvSpPr>
          <p:nvPr>
            <p:ph type="body" idx="10"/>
          </p:nvPr>
        </p:nvSpPr>
        <p:spPr>
          <a:xfrm>
            <a:off x="1355880" y="2193202"/>
            <a:ext cx="5705538" cy="3681030"/>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Picture Placeholder 2">
            <a:extLst>
              <a:ext uri="{FF2B5EF4-FFF2-40B4-BE49-F238E27FC236}">
                <a16:creationId xmlns:a16="http://schemas.microsoft.com/office/drawing/2014/main" id="{AF74E537-8971-4786-9FBA-C65C2417DD46}"/>
              </a:ext>
            </a:extLst>
          </p:cNvPr>
          <p:cNvSpPr>
            <a:spLocks noGrp="1"/>
          </p:cNvSpPr>
          <p:nvPr>
            <p:ph type="pic" idx="14"/>
          </p:nvPr>
        </p:nvSpPr>
        <p:spPr>
          <a:xfrm>
            <a:off x="7479684" y="4788970"/>
            <a:ext cx="3724832" cy="110859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6" name="Picture Placeholder 2">
            <a:extLst>
              <a:ext uri="{FF2B5EF4-FFF2-40B4-BE49-F238E27FC236}">
                <a16:creationId xmlns:a16="http://schemas.microsoft.com/office/drawing/2014/main" id="{C0430E0B-4D13-4B22-B827-387C3ABC9ACD}"/>
              </a:ext>
            </a:extLst>
          </p:cNvPr>
          <p:cNvSpPr>
            <a:spLocks noGrp="1"/>
          </p:cNvSpPr>
          <p:nvPr>
            <p:ph type="pic" idx="15"/>
          </p:nvPr>
        </p:nvSpPr>
        <p:spPr>
          <a:xfrm>
            <a:off x="7479684" y="3487384"/>
            <a:ext cx="3724832" cy="110859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Picture Placeholder 2">
            <a:extLst>
              <a:ext uri="{FF2B5EF4-FFF2-40B4-BE49-F238E27FC236}">
                <a16:creationId xmlns:a16="http://schemas.microsoft.com/office/drawing/2014/main" id="{26DCB755-F0E3-437C-A7A9-BF606FF4C368}"/>
              </a:ext>
            </a:extLst>
          </p:cNvPr>
          <p:cNvSpPr>
            <a:spLocks noGrp="1"/>
          </p:cNvSpPr>
          <p:nvPr>
            <p:ph type="pic" idx="16"/>
          </p:nvPr>
        </p:nvSpPr>
        <p:spPr>
          <a:xfrm>
            <a:off x="7479684" y="2195676"/>
            <a:ext cx="3724832" cy="1108592"/>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Rectangle 7">
            <a:extLst>
              <a:ext uri="{FF2B5EF4-FFF2-40B4-BE49-F238E27FC236}">
                <a16:creationId xmlns:a16="http://schemas.microsoft.com/office/drawing/2014/main" id="{E1B5033A-23D3-4197-B37B-B2D906429898}"/>
              </a:ext>
            </a:extLst>
          </p:cNvPr>
          <p:cNvSpPr/>
          <p:nvPr userDrawn="1"/>
        </p:nvSpPr>
        <p:spPr>
          <a:xfrm>
            <a:off x="660399" y="6074178"/>
            <a:ext cx="2897447"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a:extLst>
              <a:ext uri="{FF2B5EF4-FFF2-40B4-BE49-F238E27FC236}">
                <a16:creationId xmlns:a16="http://schemas.microsoft.com/office/drawing/2014/main" id="{76208D4F-9A87-4680-8A1D-1E9CA960239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59559" y="6323968"/>
            <a:ext cx="5438839" cy="405304"/>
          </a:xfrm>
          <a:prstGeom prst="rect">
            <a:avLst/>
          </a:prstGeom>
        </p:spPr>
      </p:pic>
      <p:pic>
        <p:nvPicPr>
          <p:cNvPr id="18" name="Graphic 17">
            <a:extLst>
              <a:ext uri="{FF2B5EF4-FFF2-40B4-BE49-F238E27FC236}">
                <a16:creationId xmlns:a16="http://schemas.microsoft.com/office/drawing/2014/main" id="{A8F96476-C608-4E5E-BAEC-750558941B7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60585" y="6075448"/>
            <a:ext cx="2745206" cy="408169"/>
          </a:xfrm>
          <a:prstGeom prst="rect">
            <a:avLst/>
          </a:prstGeom>
        </p:spPr>
      </p:pic>
      <p:pic>
        <p:nvPicPr>
          <p:cNvPr id="15" name="Picture 14">
            <a:extLst>
              <a:ext uri="{FF2B5EF4-FFF2-40B4-BE49-F238E27FC236}">
                <a16:creationId xmlns:a16="http://schemas.microsoft.com/office/drawing/2014/main" id="{AC019513-BBC6-F041-B275-3800432D18F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7" name="Graphic 16">
            <a:extLst>
              <a:ext uri="{FF2B5EF4-FFF2-40B4-BE49-F238E27FC236}">
                <a16:creationId xmlns:a16="http://schemas.microsoft.com/office/drawing/2014/main" id="{EE559647-F1CA-334F-AFE2-3A29F6C62767}"/>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4180305072"/>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56654A3-5ECF-4652-9DFF-9D49DD3C104E}"/>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49" y="1241805"/>
            <a:ext cx="10784033" cy="45867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42FA2EEB-EFE4-466A-A0A6-1AF2E702D780}"/>
              </a:ext>
            </a:extLst>
          </p:cNvPr>
          <p:cNvSpPr>
            <a:spLocks noGrp="1"/>
          </p:cNvSpPr>
          <p:nvPr>
            <p:ph type="title"/>
          </p:nvPr>
        </p:nvSpPr>
        <p:spPr>
          <a:xfrm>
            <a:off x="1381667" y="858890"/>
            <a:ext cx="9914983" cy="791133"/>
          </a:xfrm>
          <a:prstGeom prst="rect">
            <a:avLst/>
          </a:prstGeom>
        </p:spPr>
        <p:txBody>
          <a:bodyPr anchor="b"/>
          <a:lstStyle>
            <a:lvl1pPr algn="l">
              <a:defRPr sz="4000">
                <a:solidFill>
                  <a:srgbClr val="991A38"/>
                </a:solidFill>
                <a:latin typeface="Europa-Bold" panose="02000000000000000000" pitchFamily="50" charset="0"/>
              </a:defRPr>
            </a:lvl1pPr>
          </a:lstStyle>
          <a:p>
            <a:r>
              <a:rPr lang="en-US" dirty="0"/>
              <a:t>Click to edit Master title style</a:t>
            </a:r>
          </a:p>
        </p:txBody>
      </p:sp>
      <p:sp>
        <p:nvSpPr>
          <p:cNvPr id="4" name="Picture Placeholder 2">
            <a:extLst>
              <a:ext uri="{FF2B5EF4-FFF2-40B4-BE49-F238E27FC236}">
                <a16:creationId xmlns:a16="http://schemas.microsoft.com/office/drawing/2014/main" id="{30FBBDFE-CEAE-43F8-B23E-E24683659CA9}"/>
              </a:ext>
            </a:extLst>
          </p:cNvPr>
          <p:cNvSpPr>
            <a:spLocks noGrp="1"/>
          </p:cNvSpPr>
          <p:nvPr>
            <p:ph type="pic" idx="11"/>
          </p:nvPr>
        </p:nvSpPr>
        <p:spPr>
          <a:xfrm>
            <a:off x="1381667" y="2659119"/>
            <a:ext cx="4673600" cy="1508791"/>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Picture Placeholder 2">
            <a:extLst>
              <a:ext uri="{FF2B5EF4-FFF2-40B4-BE49-F238E27FC236}">
                <a16:creationId xmlns:a16="http://schemas.microsoft.com/office/drawing/2014/main" id="{3EAA8282-984D-4909-8FD7-B154DF9E205C}"/>
              </a:ext>
            </a:extLst>
          </p:cNvPr>
          <p:cNvSpPr>
            <a:spLocks noGrp="1"/>
          </p:cNvSpPr>
          <p:nvPr>
            <p:ph type="pic" idx="14"/>
          </p:nvPr>
        </p:nvSpPr>
        <p:spPr>
          <a:xfrm>
            <a:off x="1394827" y="4373438"/>
            <a:ext cx="9880140" cy="1508791"/>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6" name="Text Placeholder 2">
            <a:extLst>
              <a:ext uri="{FF2B5EF4-FFF2-40B4-BE49-F238E27FC236}">
                <a16:creationId xmlns:a16="http://schemas.microsoft.com/office/drawing/2014/main" id="{529A04DF-B0A6-4559-B43F-53E6C65AFAD3}"/>
              </a:ext>
            </a:extLst>
          </p:cNvPr>
          <p:cNvSpPr>
            <a:spLocks noGrp="1"/>
          </p:cNvSpPr>
          <p:nvPr>
            <p:ph type="body" idx="10"/>
          </p:nvPr>
        </p:nvSpPr>
        <p:spPr>
          <a:xfrm>
            <a:off x="1388246" y="1659907"/>
            <a:ext cx="9886721" cy="459583"/>
          </a:xfrm>
          <a:prstGeom prst="rect">
            <a:avLst/>
          </a:prstGeom>
        </p:spPr>
        <p:txBody>
          <a:bodyPr/>
          <a:lstStyle>
            <a:lvl1pPr marL="0" indent="0">
              <a:buNone/>
              <a:defRPr sz="2400">
                <a:solidFill>
                  <a:schemeClr val="bg2">
                    <a:lumMod val="50000"/>
                  </a:schemeClr>
                </a:solidFill>
                <a:latin typeface="Heebo" panose="00000500000000000000" pitchFamily="2" charset="-79"/>
                <a:cs typeface="Heebo" panose="00000500000000000000"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Picture Placeholder 2">
            <a:extLst>
              <a:ext uri="{FF2B5EF4-FFF2-40B4-BE49-F238E27FC236}">
                <a16:creationId xmlns:a16="http://schemas.microsoft.com/office/drawing/2014/main" id="{E6A086B6-4FD1-4C19-BA17-E3A1F2E443F3}"/>
              </a:ext>
            </a:extLst>
          </p:cNvPr>
          <p:cNvSpPr>
            <a:spLocks noGrp="1"/>
          </p:cNvSpPr>
          <p:nvPr>
            <p:ph type="pic" idx="15"/>
          </p:nvPr>
        </p:nvSpPr>
        <p:spPr>
          <a:xfrm>
            <a:off x="6467788" y="2668014"/>
            <a:ext cx="4800600" cy="1517528"/>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Rectangle 7">
            <a:extLst>
              <a:ext uri="{FF2B5EF4-FFF2-40B4-BE49-F238E27FC236}">
                <a16:creationId xmlns:a16="http://schemas.microsoft.com/office/drawing/2014/main" id="{655CF8EC-A0AE-4E93-B2D6-CDA80130995C}"/>
              </a:ext>
            </a:extLst>
          </p:cNvPr>
          <p:cNvSpPr/>
          <p:nvPr userDrawn="1"/>
        </p:nvSpPr>
        <p:spPr>
          <a:xfrm>
            <a:off x="660399" y="6074178"/>
            <a:ext cx="2922385"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a:extLst>
              <a:ext uri="{FF2B5EF4-FFF2-40B4-BE49-F238E27FC236}">
                <a16:creationId xmlns:a16="http://schemas.microsoft.com/office/drawing/2014/main" id="{4E8E057D-92B4-45B7-AC41-528E8B3CA5C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59559" y="6323968"/>
            <a:ext cx="5438839" cy="405304"/>
          </a:xfrm>
          <a:prstGeom prst="rect">
            <a:avLst/>
          </a:prstGeom>
        </p:spPr>
      </p:pic>
      <p:pic>
        <p:nvPicPr>
          <p:cNvPr id="18" name="Graphic 17">
            <a:extLst>
              <a:ext uri="{FF2B5EF4-FFF2-40B4-BE49-F238E27FC236}">
                <a16:creationId xmlns:a16="http://schemas.microsoft.com/office/drawing/2014/main" id="{C2B80B52-6743-4E09-BC92-E1400D2614B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60585" y="6075448"/>
            <a:ext cx="2745206" cy="408169"/>
          </a:xfrm>
          <a:prstGeom prst="rect">
            <a:avLst/>
          </a:prstGeom>
        </p:spPr>
      </p:pic>
      <p:pic>
        <p:nvPicPr>
          <p:cNvPr id="15" name="Picture 14">
            <a:extLst>
              <a:ext uri="{FF2B5EF4-FFF2-40B4-BE49-F238E27FC236}">
                <a16:creationId xmlns:a16="http://schemas.microsoft.com/office/drawing/2014/main" id="{3D4585B0-7C0E-9944-93FE-30523E880DF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7" name="Graphic 16">
            <a:extLst>
              <a:ext uri="{FF2B5EF4-FFF2-40B4-BE49-F238E27FC236}">
                <a16:creationId xmlns:a16="http://schemas.microsoft.com/office/drawing/2014/main" id="{92912EB6-1088-4841-A8D9-2E436C653937}"/>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208762560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282DF8-461A-4C19-84E3-EE4843B8982B}"/>
              </a:ext>
            </a:extLst>
          </p:cNvPr>
          <p:cNvSpPr/>
          <p:nvPr userDrawn="1"/>
        </p:nvSpPr>
        <p:spPr>
          <a:xfrm>
            <a:off x="8229598" y="68084"/>
            <a:ext cx="3886201" cy="1054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072E2E0-386B-492C-8DA6-979FD954E651}"/>
              </a:ext>
            </a:extLst>
          </p:cNvPr>
          <p:cNvSpPr/>
          <p:nvPr userDrawn="1"/>
        </p:nvSpPr>
        <p:spPr>
          <a:xfrm>
            <a:off x="895349" y="681644"/>
            <a:ext cx="10817283" cy="49626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4FD10367-58B7-4D65-BF02-BDDD2E631391}"/>
              </a:ext>
            </a:extLst>
          </p:cNvPr>
          <p:cNvSpPr>
            <a:spLocks noGrp="1"/>
          </p:cNvSpPr>
          <p:nvPr>
            <p:ph type="pic" idx="14"/>
          </p:nvPr>
        </p:nvSpPr>
        <p:spPr>
          <a:xfrm>
            <a:off x="1469572" y="928926"/>
            <a:ext cx="9686480" cy="4499285"/>
          </a:xfrm>
          <a:prstGeom prst="rect">
            <a:avLst/>
          </a:prstGeom>
        </p:spPr>
        <p:txBody>
          <a:bodyPr/>
          <a:lstStyle>
            <a:lvl1pPr marL="0" indent="0">
              <a:buNone/>
              <a:defRPr lang="en-US"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Rectangle 3">
            <a:extLst>
              <a:ext uri="{FF2B5EF4-FFF2-40B4-BE49-F238E27FC236}">
                <a16:creationId xmlns:a16="http://schemas.microsoft.com/office/drawing/2014/main" id="{18817AF1-A0D8-4F17-92E4-6421CEC77EC2}"/>
              </a:ext>
            </a:extLst>
          </p:cNvPr>
          <p:cNvSpPr/>
          <p:nvPr userDrawn="1"/>
        </p:nvSpPr>
        <p:spPr>
          <a:xfrm>
            <a:off x="660399" y="6074178"/>
            <a:ext cx="2897447" cy="734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a:extLst>
              <a:ext uri="{FF2B5EF4-FFF2-40B4-BE49-F238E27FC236}">
                <a16:creationId xmlns:a16="http://schemas.microsoft.com/office/drawing/2014/main" id="{7678A6E5-4DF8-40F9-B928-891CE4F233D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59559" y="6323968"/>
            <a:ext cx="5438839" cy="405304"/>
          </a:xfrm>
          <a:prstGeom prst="rect">
            <a:avLst/>
          </a:prstGeom>
        </p:spPr>
      </p:pic>
      <p:pic>
        <p:nvPicPr>
          <p:cNvPr id="14" name="Graphic 13">
            <a:extLst>
              <a:ext uri="{FF2B5EF4-FFF2-40B4-BE49-F238E27FC236}">
                <a16:creationId xmlns:a16="http://schemas.microsoft.com/office/drawing/2014/main" id="{25BAB9BA-FF49-4C5A-AB3D-0FB39726B21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60585" y="6075448"/>
            <a:ext cx="2745206" cy="408169"/>
          </a:xfrm>
          <a:prstGeom prst="rect">
            <a:avLst/>
          </a:prstGeom>
        </p:spPr>
      </p:pic>
      <p:pic>
        <p:nvPicPr>
          <p:cNvPr id="11" name="Picture 10">
            <a:extLst>
              <a:ext uri="{FF2B5EF4-FFF2-40B4-BE49-F238E27FC236}">
                <a16:creationId xmlns:a16="http://schemas.microsoft.com/office/drawing/2014/main" id="{36460688-0249-4D46-9816-0A7BB7EA5A9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2955" y="6375744"/>
            <a:ext cx="1062167" cy="301752"/>
          </a:xfrm>
          <a:prstGeom prst="rect">
            <a:avLst/>
          </a:prstGeom>
        </p:spPr>
      </p:pic>
      <p:pic>
        <p:nvPicPr>
          <p:cNvPr id="13" name="Graphic 16">
            <a:extLst>
              <a:ext uri="{FF2B5EF4-FFF2-40B4-BE49-F238E27FC236}">
                <a16:creationId xmlns:a16="http://schemas.microsoft.com/office/drawing/2014/main" id="{9C4288E0-115B-2D4F-BB93-1FCF79E611A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2206319" y="6478429"/>
            <a:ext cx="1378635" cy="138247"/>
          </a:xfrm>
          <a:prstGeom prst="rect">
            <a:avLst/>
          </a:prstGeom>
        </p:spPr>
      </p:pic>
    </p:spTree>
    <p:extLst>
      <p:ext uri="{BB962C8B-B14F-4D97-AF65-F5344CB8AC3E}">
        <p14:creationId xmlns:p14="http://schemas.microsoft.com/office/powerpoint/2010/main" val="69549113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9" Type="http://schemas.openxmlformats.org/officeDocument/2006/relationships/image" Target="../media/image13.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8.svg"/><Relationship Id="rId42" Type="http://schemas.openxmlformats.org/officeDocument/2006/relationships/image" Target="../media/image16.sv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7.png"/><Relationship Id="rId38" Type="http://schemas.openxmlformats.org/officeDocument/2006/relationships/image" Target="../media/image12.sv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41"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6.svg"/><Relationship Id="rId37" Type="http://schemas.openxmlformats.org/officeDocument/2006/relationships/image" Target="../media/image11.png"/><Relationship Id="rId40" Type="http://schemas.openxmlformats.org/officeDocument/2006/relationships/image" Target="../media/image14.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svg"/><Relationship Id="rId36" Type="http://schemas.openxmlformats.org/officeDocument/2006/relationships/image" Target="../media/image10.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5.png"/><Relationship Id="rId44" Type="http://schemas.openxmlformats.org/officeDocument/2006/relationships/image" Target="../media/image18.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 Id="rId30" Type="http://schemas.openxmlformats.org/officeDocument/2006/relationships/image" Target="../media/image4.svg"/><Relationship Id="rId35" Type="http://schemas.openxmlformats.org/officeDocument/2006/relationships/image" Target="../media/image9.png"/><Relationship Id="rId43" Type="http://schemas.openxmlformats.org/officeDocument/2006/relationships/image" Target="../media/image17.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slideLayout" Target="../slideLayouts/slideLayout43.xml"/><Relationship Id="rId26" Type="http://schemas.openxmlformats.org/officeDocument/2006/relationships/theme" Target="../theme/theme2.xml"/><Relationship Id="rId39" Type="http://schemas.openxmlformats.org/officeDocument/2006/relationships/image" Target="../media/image17.png"/><Relationship Id="rId3" Type="http://schemas.openxmlformats.org/officeDocument/2006/relationships/slideLayout" Target="../slideLayouts/slideLayout28.xml"/><Relationship Id="rId21" Type="http://schemas.openxmlformats.org/officeDocument/2006/relationships/slideLayout" Target="../slideLayouts/slideLayout46.xml"/><Relationship Id="rId34" Type="http://schemas.openxmlformats.org/officeDocument/2006/relationships/image" Target="../media/image38.svg"/><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5" Type="http://schemas.openxmlformats.org/officeDocument/2006/relationships/slideLayout" Target="../slideLayouts/slideLayout50.xml"/><Relationship Id="rId33" Type="http://schemas.openxmlformats.org/officeDocument/2006/relationships/image" Target="../media/image37.png"/><Relationship Id="rId38" Type="http://schemas.openxmlformats.org/officeDocument/2006/relationships/image" Target="../media/image16.svg"/><Relationship Id="rId2" Type="http://schemas.openxmlformats.org/officeDocument/2006/relationships/slideLayout" Target="../slideLayouts/slideLayout27.xml"/><Relationship Id="rId16" Type="http://schemas.openxmlformats.org/officeDocument/2006/relationships/slideLayout" Target="../slideLayouts/slideLayout41.xml"/><Relationship Id="rId20" Type="http://schemas.openxmlformats.org/officeDocument/2006/relationships/slideLayout" Target="../slideLayouts/slideLayout45.xml"/><Relationship Id="rId29" Type="http://schemas.openxmlformats.org/officeDocument/2006/relationships/image" Target="../media/image33.pn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24" Type="http://schemas.openxmlformats.org/officeDocument/2006/relationships/slideLayout" Target="../slideLayouts/slideLayout49.xml"/><Relationship Id="rId32" Type="http://schemas.openxmlformats.org/officeDocument/2006/relationships/image" Target="../media/image36.svg"/><Relationship Id="rId37" Type="http://schemas.openxmlformats.org/officeDocument/2006/relationships/image" Target="../media/image15.png"/><Relationship Id="rId40" Type="http://schemas.openxmlformats.org/officeDocument/2006/relationships/image" Target="../media/image18.jpg"/><Relationship Id="rId5" Type="http://schemas.openxmlformats.org/officeDocument/2006/relationships/slideLayout" Target="../slideLayouts/slideLayout30.xml"/><Relationship Id="rId15" Type="http://schemas.openxmlformats.org/officeDocument/2006/relationships/slideLayout" Target="../slideLayouts/slideLayout40.xml"/><Relationship Id="rId23" Type="http://schemas.openxmlformats.org/officeDocument/2006/relationships/slideLayout" Target="../slideLayouts/slideLayout48.xml"/><Relationship Id="rId28" Type="http://schemas.openxmlformats.org/officeDocument/2006/relationships/image" Target="../media/image32.svg"/><Relationship Id="rId36" Type="http://schemas.openxmlformats.org/officeDocument/2006/relationships/image" Target="../media/image14.svg"/><Relationship Id="rId10" Type="http://schemas.openxmlformats.org/officeDocument/2006/relationships/slideLayout" Target="../slideLayouts/slideLayout35.xml"/><Relationship Id="rId19" Type="http://schemas.openxmlformats.org/officeDocument/2006/relationships/slideLayout" Target="../slideLayouts/slideLayout44.xml"/><Relationship Id="rId31" Type="http://schemas.openxmlformats.org/officeDocument/2006/relationships/image" Target="../media/image35.png"/><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 Id="rId22" Type="http://schemas.openxmlformats.org/officeDocument/2006/relationships/slideLayout" Target="../slideLayouts/slideLayout47.xml"/><Relationship Id="rId27" Type="http://schemas.openxmlformats.org/officeDocument/2006/relationships/image" Target="../media/image31.png"/><Relationship Id="rId30" Type="http://schemas.openxmlformats.org/officeDocument/2006/relationships/image" Target="../media/image34.svg"/><Relationship Id="rId35" Type="http://schemas.openxmlformats.org/officeDocument/2006/relationships/image" Target="../media/image1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5590E73F-9609-41DF-864A-1522AEB9830B}"/>
              </a:ext>
            </a:extLst>
          </p:cNvPr>
          <p:cNvPicPr>
            <a:picLocks noChangeAspect="1"/>
          </p:cNvPicPr>
          <p:nvPr userDrawn="1"/>
        </p:nvPicPr>
        <p:blipFill>
          <a:blip r:embed="rId27">
            <a:extLst>
              <a:ext uri="{96DAC541-7B7A-43D3-8B79-37D633B846F1}">
                <asvg:svgBlip xmlns:asvg="http://schemas.microsoft.com/office/drawing/2016/SVG/main" r:embed="rId28"/>
              </a:ext>
            </a:extLst>
          </a:blip>
          <a:stretch>
            <a:fillRect/>
          </a:stretch>
        </p:blipFill>
        <p:spPr>
          <a:xfrm>
            <a:off x="1" y="0"/>
            <a:ext cx="407558" cy="6858000"/>
          </a:xfrm>
          <a:prstGeom prst="rect">
            <a:avLst/>
          </a:prstGeom>
        </p:spPr>
      </p:pic>
      <p:sp>
        <p:nvSpPr>
          <p:cNvPr id="13" name="Date Placeholder 3">
            <a:extLst>
              <a:ext uri="{FF2B5EF4-FFF2-40B4-BE49-F238E27FC236}">
                <a16:creationId xmlns:a16="http://schemas.microsoft.com/office/drawing/2014/main" id="{9C8036D7-17A6-1A4E-B032-F506B6932085}"/>
              </a:ext>
            </a:extLst>
          </p:cNvPr>
          <p:cNvSpPr>
            <a:spLocks noGrp="1"/>
          </p:cNvSpPr>
          <p:nvPr>
            <p:ph type="dt" sz="half" idx="2"/>
          </p:nvPr>
        </p:nvSpPr>
        <p:spPr>
          <a:xfrm>
            <a:off x="9007700" y="6320491"/>
            <a:ext cx="21720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14" name="Slide Number Placeholder 5">
            <a:extLst>
              <a:ext uri="{FF2B5EF4-FFF2-40B4-BE49-F238E27FC236}">
                <a16:creationId xmlns:a16="http://schemas.microsoft.com/office/drawing/2014/main" id="{9D5B852A-62A3-A241-8EDE-A1D606942D4D}"/>
              </a:ext>
            </a:extLst>
          </p:cNvPr>
          <p:cNvSpPr>
            <a:spLocks noGrp="1"/>
          </p:cNvSpPr>
          <p:nvPr>
            <p:ph type="sldNum" sz="quarter" idx="4"/>
          </p:nvPr>
        </p:nvSpPr>
        <p:spPr>
          <a:xfrm>
            <a:off x="11394301" y="6320492"/>
            <a:ext cx="50942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F7216-1C8D-9C4B-8765-95E531582293}" type="slidenum">
              <a:rPr lang="en-US" smtClean="0"/>
              <a:pPr/>
              <a:t>‹#›</a:t>
            </a:fld>
            <a:endParaRPr lang="en-US"/>
          </a:p>
        </p:txBody>
      </p:sp>
      <p:pic>
        <p:nvPicPr>
          <p:cNvPr id="6" name="Graphic 5">
            <a:extLst>
              <a:ext uri="{FF2B5EF4-FFF2-40B4-BE49-F238E27FC236}">
                <a16:creationId xmlns:a16="http://schemas.microsoft.com/office/drawing/2014/main" id="{2C95138A-1712-43A1-AA30-9753A3046024}"/>
              </a:ext>
            </a:extLst>
          </p:cNvPr>
          <p:cNvPicPr>
            <a:picLocks noChangeAspect="1"/>
          </p:cNvPicPr>
          <p:nvPr userDrawn="1"/>
        </p:nvPicPr>
        <p:blipFill>
          <a:blip r:embed="rId29">
            <a:extLst>
              <a:ext uri="{96DAC541-7B7A-43D3-8B79-37D633B846F1}">
                <asvg:svgBlip xmlns:asvg="http://schemas.microsoft.com/office/drawing/2016/SVG/main" r:embed="rId30"/>
              </a:ext>
            </a:extLst>
          </a:blip>
          <a:stretch>
            <a:fillRect/>
          </a:stretch>
        </p:blipFill>
        <p:spPr>
          <a:xfrm>
            <a:off x="3689004" y="6326032"/>
            <a:ext cx="5438839" cy="405304"/>
          </a:xfrm>
          <a:prstGeom prst="rect">
            <a:avLst/>
          </a:prstGeom>
        </p:spPr>
      </p:pic>
      <p:pic>
        <p:nvPicPr>
          <p:cNvPr id="8" name="Graphic 7">
            <a:extLst>
              <a:ext uri="{FF2B5EF4-FFF2-40B4-BE49-F238E27FC236}">
                <a16:creationId xmlns:a16="http://schemas.microsoft.com/office/drawing/2014/main" id="{58133AEB-E587-4924-ADF7-EF62A1158F1F}"/>
              </a:ext>
            </a:extLst>
          </p:cNvPr>
          <p:cNvPicPr>
            <a:picLocks noChangeAspect="1"/>
          </p:cNvPicPr>
          <p:nvPr userDrawn="1"/>
        </p:nvPicPr>
        <p:blipFill>
          <a:blip r:embed="rId31">
            <a:extLst>
              <a:ext uri="{96DAC541-7B7A-43D3-8B79-37D633B846F1}">
                <asvg:svgBlip xmlns:asvg="http://schemas.microsoft.com/office/drawing/2016/SVG/main" r:embed="rId32"/>
              </a:ext>
            </a:extLst>
          </a:blip>
          <a:stretch>
            <a:fillRect/>
          </a:stretch>
        </p:blipFill>
        <p:spPr>
          <a:xfrm>
            <a:off x="3043850" y="6316115"/>
            <a:ext cx="408169" cy="408169"/>
          </a:xfrm>
          <a:prstGeom prst="rect">
            <a:avLst/>
          </a:prstGeom>
        </p:spPr>
      </p:pic>
      <p:pic>
        <p:nvPicPr>
          <p:cNvPr id="10" name="Graphic 9">
            <a:extLst>
              <a:ext uri="{FF2B5EF4-FFF2-40B4-BE49-F238E27FC236}">
                <a16:creationId xmlns:a16="http://schemas.microsoft.com/office/drawing/2014/main" id="{4A78D881-5360-4EA9-9F9A-6407686257D1}"/>
              </a:ext>
            </a:extLst>
          </p:cNvPr>
          <p:cNvPicPr>
            <a:picLocks noChangeAspect="1"/>
          </p:cNvPicPr>
          <p:nvPr userDrawn="1"/>
        </p:nvPicPr>
        <p:blipFill>
          <a:blip r:embed="rId33">
            <a:extLst>
              <a:ext uri="{96DAC541-7B7A-43D3-8B79-37D633B846F1}">
                <asvg:svgBlip xmlns:asvg="http://schemas.microsoft.com/office/drawing/2016/SVG/main" r:embed="rId34"/>
              </a:ext>
            </a:extLst>
          </a:blip>
          <a:stretch>
            <a:fillRect/>
          </a:stretch>
        </p:blipFill>
        <p:spPr>
          <a:xfrm>
            <a:off x="1774752" y="6313251"/>
            <a:ext cx="408169" cy="408169"/>
          </a:xfrm>
          <a:prstGeom prst="rect">
            <a:avLst/>
          </a:prstGeom>
        </p:spPr>
      </p:pic>
      <p:pic>
        <p:nvPicPr>
          <p:cNvPr id="11" name="Graphic 10">
            <a:extLst>
              <a:ext uri="{FF2B5EF4-FFF2-40B4-BE49-F238E27FC236}">
                <a16:creationId xmlns:a16="http://schemas.microsoft.com/office/drawing/2014/main" id="{6BF8C13F-9734-4F09-8C4F-149FA4F17ABC}"/>
              </a:ext>
            </a:extLst>
          </p:cNvPr>
          <p:cNvPicPr>
            <a:picLocks noChangeAspect="1"/>
          </p:cNvPicPr>
          <p:nvPr userDrawn="1"/>
        </p:nvPicPr>
        <p:blipFill>
          <a:blip r:embed="rId35">
            <a:extLst>
              <a:ext uri="{96DAC541-7B7A-43D3-8B79-37D633B846F1}">
                <asvg:svgBlip xmlns:asvg="http://schemas.microsoft.com/office/drawing/2016/SVG/main" r:embed="rId36"/>
              </a:ext>
            </a:extLst>
          </a:blip>
          <a:stretch>
            <a:fillRect/>
          </a:stretch>
        </p:blipFill>
        <p:spPr>
          <a:xfrm>
            <a:off x="2427907" y="6316115"/>
            <a:ext cx="405305" cy="405305"/>
          </a:xfrm>
          <a:prstGeom prst="rect">
            <a:avLst/>
          </a:prstGeom>
        </p:spPr>
      </p:pic>
      <p:pic>
        <p:nvPicPr>
          <p:cNvPr id="18" name="Graphic 17">
            <a:extLst>
              <a:ext uri="{FF2B5EF4-FFF2-40B4-BE49-F238E27FC236}">
                <a16:creationId xmlns:a16="http://schemas.microsoft.com/office/drawing/2014/main" id="{1CF515D1-7817-4656-BC94-C0F8E9382815}"/>
              </a:ext>
            </a:extLst>
          </p:cNvPr>
          <p:cNvPicPr>
            <a:picLocks noChangeAspect="1"/>
          </p:cNvPicPr>
          <p:nvPr userDrawn="1"/>
        </p:nvPicPr>
        <p:blipFill>
          <a:blip r:embed="rId29">
            <a:extLst>
              <a:ext uri="{96DAC541-7B7A-43D3-8B79-37D633B846F1}">
                <asvg:svgBlip xmlns:asvg="http://schemas.microsoft.com/office/drawing/2016/SVG/main" r:embed="rId30"/>
              </a:ext>
            </a:extLst>
          </a:blip>
          <a:stretch>
            <a:fillRect/>
          </a:stretch>
        </p:blipFill>
        <p:spPr>
          <a:xfrm>
            <a:off x="8959489" y="6328805"/>
            <a:ext cx="3232512" cy="405304"/>
          </a:xfrm>
          <a:prstGeom prst="rect">
            <a:avLst/>
          </a:prstGeom>
        </p:spPr>
      </p:pic>
      <p:pic>
        <p:nvPicPr>
          <p:cNvPr id="7" name="Graphic 6">
            <a:extLst>
              <a:ext uri="{FF2B5EF4-FFF2-40B4-BE49-F238E27FC236}">
                <a16:creationId xmlns:a16="http://schemas.microsoft.com/office/drawing/2014/main" id="{C9B0FB42-99E3-4387-8A95-4ABDA6B03F8B}"/>
              </a:ext>
            </a:extLst>
          </p:cNvPr>
          <p:cNvPicPr>
            <a:picLocks noChangeAspect="1"/>
          </p:cNvPicPr>
          <p:nvPr userDrawn="1"/>
        </p:nvPicPr>
        <p:blipFill>
          <a:blip r:embed="rId37">
            <a:extLst>
              <a:ext uri="{96DAC541-7B7A-43D3-8B79-37D633B846F1}">
                <asvg:svgBlip xmlns:asvg="http://schemas.microsoft.com/office/drawing/2016/SVG/main" r:embed="rId38"/>
              </a:ext>
            </a:extLst>
          </a:blip>
          <a:stretch>
            <a:fillRect/>
          </a:stretch>
        </p:blipFill>
        <p:spPr>
          <a:xfrm>
            <a:off x="6859317" y="6077829"/>
            <a:ext cx="2745206" cy="408169"/>
          </a:xfrm>
          <a:prstGeom prst="rect">
            <a:avLst/>
          </a:prstGeom>
        </p:spPr>
      </p:pic>
      <p:pic>
        <p:nvPicPr>
          <p:cNvPr id="20" name="Graphic 19">
            <a:extLst>
              <a:ext uri="{FF2B5EF4-FFF2-40B4-BE49-F238E27FC236}">
                <a16:creationId xmlns:a16="http://schemas.microsoft.com/office/drawing/2014/main" id="{9451A8EB-9B25-41B0-82D3-A4CE5CD73D69}"/>
              </a:ext>
            </a:extLst>
          </p:cNvPr>
          <p:cNvPicPr>
            <a:picLocks noChangeAspect="1"/>
          </p:cNvPicPr>
          <p:nvPr userDrawn="1"/>
        </p:nvPicPr>
        <p:blipFill>
          <a:blip r:embed="rId37">
            <a:extLst>
              <a:ext uri="{96DAC541-7B7A-43D3-8B79-37D633B846F1}">
                <asvg:svgBlip xmlns:asvg="http://schemas.microsoft.com/office/drawing/2016/SVG/main" r:embed="rId38"/>
              </a:ext>
            </a:extLst>
          </a:blip>
          <a:stretch>
            <a:fillRect/>
          </a:stretch>
        </p:blipFill>
        <p:spPr>
          <a:xfrm>
            <a:off x="9450248" y="6075749"/>
            <a:ext cx="2745206" cy="408169"/>
          </a:xfrm>
          <a:prstGeom prst="rect">
            <a:avLst/>
          </a:prstGeom>
        </p:spPr>
      </p:pic>
      <p:pic>
        <p:nvPicPr>
          <p:cNvPr id="16" name="Graphic 15">
            <a:extLst>
              <a:ext uri="{FF2B5EF4-FFF2-40B4-BE49-F238E27FC236}">
                <a16:creationId xmlns:a16="http://schemas.microsoft.com/office/drawing/2014/main" id="{7E03E836-6D66-4DB5-9CEA-6863A19D5FB8}"/>
              </a:ext>
            </a:extLst>
          </p:cNvPr>
          <p:cNvPicPr>
            <a:picLocks noChangeAspect="1"/>
          </p:cNvPicPr>
          <p:nvPr userDrawn="1"/>
        </p:nvPicPr>
        <p:blipFill>
          <a:blip r:embed="rId39">
            <a:extLst>
              <a:ext uri="{96DAC541-7B7A-43D3-8B79-37D633B846F1}">
                <asvg:svgBlip xmlns:asvg="http://schemas.microsoft.com/office/drawing/2016/SVG/main" r:embed="rId40"/>
              </a:ext>
            </a:extLst>
          </a:blip>
          <a:stretch>
            <a:fillRect/>
          </a:stretch>
        </p:blipFill>
        <p:spPr>
          <a:xfrm>
            <a:off x="1111971" y="222410"/>
            <a:ext cx="3464572" cy="197662"/>
          </a:xfrm>
          <a:prstGeom prst="rect">
            <a:avLst/>
          </a:prstGeom>
        </p:spPr>
      </p:pic>
      <p:pic>
        <p:nvPicPr>
          <p:cNvPr id="17" name="Graphic 16">
            <a:extLst>
              <a:ext uri="{FF2B5EF4-FFF2-40B4-BE49-F238E27FC236}">
                <a16:creationId xmlns:a16="http://schemas.microsoft.com/office/drawing/2014/main" id="{3EF2A587-32C2-43D3-AB61-0B2BDD576BF0}"/>
              </a:ext>
            </a:extLst>
          </p:cNvPr>
          <p:cNvPicPr>
            <a:picLocks noChangeAspect="1"/>
          </p:cNvPicPr>
          <p:nvPr userDrawn="1"/>
        </p:nvPicPr>
        <p:blipFill>
          <a:blip r:embed="rId41">
            <a:extLst>
              <a:ext uri="{96DAC541-7B7A-43D3-8B79-37D633B846F1}">
                <asvg:svgBlip xmlns:asvg="http://schemas.microsoft.com/office/drawing/2016/SVG/main" r:embed="rId42"/>
              </a:ext>
            </a:extLst>
          </a:blip>
          <a:stretch>
            <a:fillRect/>
          </a:stretch>
        </p:blipFill>
        <p:spPr>
          <a:xfrm>
            <a:off x="1111971" y="461039"/>
            <a:ext cx="1838325" cy="135838"/>
          </a:xfrm>
          <a:prstGeom prst="rect">
            <a:avLst/>
          </a:prstGeom>
        </p:spPr>
      </p:pic>
      <p:pic>
        <p:nvPicPr>
          <p:cNvPr id="22" name="Graphic 21">
            <a:extLst>
              <a:ext uri="{FF2B5EF4-FFF2-40B4-BE49-F238E27FC236}">
                <a16:creationId xmlns:a16="http://schemas.microsoft.com/office/drawing/2014/main" id="{F6B764E9-B00D-4911-BBF7-12AB1308A66B}"/>
              </a:ext>
            </a:extLst>
          </p:cNvPr>
          <p:cNvPicPr>
            <a:picLocks noChangeAspect="1"/>
          </p:cNvPicPr>
          <p:nvPr userDrawn="1"/>
        </p:nvPicPr>
        <p:blipFill>
          <a:blip r:embed="rId33">
            <a:extLst>
              <a:ext uri="{96DAC541-7B7A-43D3-8B79-37D633B846F1}">
                <asvg:svgBlip xmlns:asvg="http://schemas.microsoft.com/office/drawing/2016/SVG/main" r:embed="rId34"/>
              </a:ext>
            </a:extLst>
          </a:blip>
          <a:stretch>
            <a:fillRect/>
          </a:stretch>
        </p:blipFill>
        <p:spPr>
          <a:xfrm>
            <a:off x="1149991" y="6324599"/>
            <a:ext cx="408169" cy="408169"/>
          </a:xfrm>
          <a:prstGeom prst="rect">
            <a:avLst/>
          </a:prstGeom>
        </p:spPr>
      </p:pic>
      <p:pic>
        <p:nvPicPr>
          <p:cNvPr id="21" name="Graphic 20">
            <a:extLst>
              <a:ext uri="{FF2B5EF4-FFF2-40B4-BE49-F238E27FC236}">
                <a16:creationId xmlns:a16="http://schemas.microsoft.com/office/drawing/2014/main" id="{839F2C63-FEE3-490C-9BBE-7AD28D29BEC9}"/>
              </a:ext>
            </a:extLst>
          </p:cNvPr>
          <p:cNvPicPr>
            <a:picLocks noChangeAspect="1"/>
          </p:cNvPicPr>
          <p:nvPr userDrawn="1"/>
        </p:nvPicPr>
        <p:blipFill>
          <a:blip r:embed="rId43" cstate="print">
            <a:extLst>
              <a:ext uri="{28A0092B-C50C-407E-A947-70E740481C1C}">
                <a14:useLocalDpi xmlns:a14="http://schemas.microsoft.com/office/drawing/2010/main" val="0"/>
              </a:ext>
            </a:extLst>
          </a:blip>
          <a:srcRect/>
          <a:stretch/>
        </p:blipFill>
        <p:spPr>
          <a:xfrm>
            <a:off x="6657677" y="1963628"/>
            <a:ext cx="4415846" cy="442814"/>
          </a:xfrm>
          <a:prstGeom prst="rect">
            <a:avLst/>
          </a:prstGeom>
        </p:spPr>
      </p:pic>
      <p:pic>
        <p:nvPicPr>
          <p:cNvPr id="24" name="Picture 23">
            <a:extLst>
              <a:ext uri="{FF2B5EF4-FFF2-40B4-BE49-F238E27FC236}">
                <a16:creationId xmlns:a16="http://schemas.microsoft.com/office/drawing/2014/main" id="{894AE89E-01BD-DD42-9093-8F073320CDB0}"/>
              </a:ext>
            </a:extLst>
          </p:cNvPr>
          <p:cNvPicPr>
            <a:picLocks noChangeAspect="1"/>
          </p:cNvPicPr>
          <p:nvPr userDrawn="1"/>
        </p:nvPicPr>
        <p:blipFill>
          <a:blip r:embed="rId44">
            <a:extLst>
              <a:ext uri="{28A0092B-C50C-407E-A947-70E740481C1C}">
                <a14:useLocalDpi xmlns:a14="http://schemas.microsoft.com/office/drawing/2010/main" val="0"/>
              </a:ext>
            </a:extLst>
          </a:blip>
          <a:stretch>
            <a:fillRect/>
          </a:stretch>
        </p:blipFill>
        <p:spPr>
          <a:xfrm>
            <a:off x="1978645" y="1597642"/>
            <a:ext cx="3798052" cy="1078992"/>
          </a:xfrm>
          <a:prstGeom prst="rect">
            <a:avLst/>
          </a:prstGeom>
        </p:spPr>
      </p:pic>
    </p:spTree>
    <p:extLst>
      <p:ext uri="{BB962C8B-B14F-4D97-AF65-F5344CB8AC3E}">
        <p14:creationId xmlns:p14="http://schemas.microsoft.com/office/powerpoint/2010/main" val="37405141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2"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63" r:id="rId14"/>
    <p:sldLayoutId id="2147483663" r:id="rId15"/>
    <p:sldLayoutId id="2147483705" r:id="rId16"/>
    <p:sldLayoutId id="2147483711" r:id="rId17"/>
    <p:sldLayoutId id="2147483707" r:id="rId18"/>
    <p:sldLayoutId id="2147483713" r:id="rId19"/>
    <p:sldLayoutId id="2147483714" r:id="rId20"/>
    <p:sldLayoutId id="2147483715" r:id="rId21"/>
    <p:sldLayoutId id="2147483718" r:id="rId22"/>
    <p:sldLayoutId id="2147483708" r:id="rId23"/>
    <p:sldLayoutId id="2147483709" r:id="rId24"/>
    <p:sldLayoutId id="2147483710" r:id="rId25"/>
  </p:sldLayoutIdLst>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ADBD9563-A991-40B7-997C-81CB6200D719}"/>
              </a:ext>
            </a:extLst>
          </p:cNvPr>
          <p:cNvPicPr>
            <a:picLocks noChangeAspect="1"/>
          </p:cNvPicPr>
          <p:nvPr userDrawn="1"/>
        </p:nvPicPr>
        <p:blipFill>
          <a:blip r:embed="rId27">
            <a:extLst>
              <a:ext uri="{96DAC541-7B7A-43D3-8B79-37D633B846F1}">
                <asvg:svgBlip xmlns:asvg="http://schemas.microsoft.com/office/drawing/2016/SVG/main" r:embed="rId28"/>
              </a:ext>
            </a:extLst>
          </a:blip>
          <a:stretch>
            <a:fillRect/>
          </a:stretch>
        </p:blipFill>
        <p:spPr>
          <a:xfrm>
            <a:off x="0" y="6261568"/>
            <a:ext cx="5398790" cy="505878"/>
          </a:xfrm>
          <a:prstGeom prst="rect">
            <a:avLst/>
          </a:prstGeom>
        </p:spPr>
      </p:pic>
      <p:pic>
        <p:nvPicPr>
          <p:cNvPr id="6" name="Graphic 5">
            <a:extLst>
              <a:ext uri="{FF2B5EF4-FFF2-40B4-BE49-F238E27FC236}">
                <a16:creationId xmlns:a16="http://schemas.microsoft.com/office/drawing/2014/main" id="{A43EA2DF-40CD-4DD8-B235-987EAEB548FD}"/>
              </a:ext>
            </a:extLst>
          </p:cNvPr>
          <p:cNvPicPr>
            <a:picLocks noChangeAspect="1"/>
          </p:cNvPicPr>
          <p:nvPr userDrawn="1"/>
        </p:nvPicPr>
        <p:blipFill>
          <a:blip r:embed="rId29">
            <a:extLst>
              <a:ext uri="{96DAC541-7B7A-43D3-8B79-37D633B846F1}">
                <asvg:svgBlip xmlns:asvg="http://schemas.microsoft.com/office/drawing/2016/SVG/main" r:embed="rId30"/>
              </a:ext>
            </a:extLst>
          </a:blip>
          <a:stretch>
            <a:fillRect/>
          </a:stretch>
        </p:blipFill>
        <p:spPr>
          <a:xfrm>
            <a:off x="10949222" y="0"/>
            <a:ext cx="505878" cy="2105025"/>
          </a:xfrm>
          <a:prstGeom prst="rect">
            <a:avLst/>
          </a:prstGeom>
        </p:spPr>
      </p:pic>
      <p:pic>
        <p:nvPicPr>
          <p:cNvPr id="11" name="Graphic 10">
            <a:extLst>
              <a:ext uri="{FF2B5EF4-FFF2-40B4-BE49-F238E27FC236}">
                <a16:creationId xmlns:a16="http://schemas.microsoft.com/office/drawing/2014/main" id="{8008B77E-A631-4C99-9F4E-59A1FAF4816B}"/>
              </a:ext>
            </a:extLst>
          </p:cNvPr>
          <p:cNvPicPr>
            <a:picLocks noChangeAspect="1"/>
          </p:cNvPicPr>
          <p:nvPr userDrawn="1"/>
        </p:nvPicPr>
        <p:blipFill>
          <a:blip r:embed="rId31">
            <a:extLst>
              <a:ext uri="{96DAC541-7B7A-43D3-8B79-37D633B846F1}">
                <asvg:svgBlip xmlns:asvg="http://schemas.microsoft.com/office/drawing/2016/SVG/main" r:embed="rId32"/>
              </a:ext>
            </a:extLst>
          </a:blip>
          <a:stretch>
            <a:fillRect/>
          </a:stretch>
        </p:blipFill>
        <p:spPr>
          <a:xfrm>
            <a:off x="5699029" y="90554"/>
            <a:ext cx="6492971" cy="505878"/>
          </a:xfrm>
          <a:prstGeom prst="rect">
            <a:avLst/>
          </a:prstGeom>
        </p:spPr>
      </p:pic>
      <p:pic>
        <p:nvPicPr>
          <p:cNvPr id="10" name="Graphic 9">
            <a:extLst>
              <a:ext uri="{FF2B5EF4-FFF2-40B4-BE49-F238E27FC236}">
                <a16:creationId xmlns:a16="http://schemas.microsoft.com/office/drawing/2014/main" id="{389F5FC2-53F6-4C1B-95B5-32D58C3E1411}"/>
              </a:ext>
            </a:extLst>
          </p:cNvPr>
          <p:cNvPicPr>
            <a:picLocks noChangeAspect="1"/>
          </p:cNvPicPr>
          <p:nvPr userDrawn="1"/>
        </p:nvPicPr>
        <p:blipFill>
          <a:blip r:embed="rId33">
            <a:extLst>
              <a:ext uri="{96DAC541-7B7A-43D3-8B79-37D633B846F1}">
                <asvg:svgBlip xmlns:asvg="http://schemas.microsoft.com/office/drawing/2016/SVG/main" r:embed="rId34"/>
              </a:ext>
            </a:extLst>
          </a:blip>
          <a:stretch>
            <a:fillRect/>
          </a:stretch>
        </p:blipFill>
        <p:spPr>
          <a:xfrm>
            <a:off x="11562135" y="609602"/>
            <a:ext cx="513964" cy="4017197"/>
          </a:xfrm>
          <a:prstGeom prst="rect">
            <a:avLst/>
          </a:prstGeom>
        </p:spPr>
      </p:pic>
      <p:pic>
        <p:nvPicPr>
          <p:cNvPr id="14" name="Graphic 13">
            <a:extLst>
              <a:ext uri="{FF2B5EF4-FFF2-40B4-BE49-F238E27FC236}">
                <a16:creationId xmlns:a16="http://schemas.microsoft.com/office/drawing/2014/main" id="{3FFC2E0E-F602-4821-A831-A50859158E03}"/>
              </a:ext>
            </a:extLst>
          </p:cNvPr>
          <p:cNvPicPr>
            <a:picLocks noChangeAspect="1"/>
          </p:cNvPicPr>
          <p:nvPr userDrawn="1"/>
        </p:nvPicPr>
        <p:blipFill>
          <a:blip r:embed="rId31">
            <a:extLst>
              <a:ext uri="{96DAC541-7B7A-43D3-8B79-37D633B846F1}">
                <asvg:svgBlip xmlns:asvg="http://schemas.microsoft.com/office/drawing/2016/SVG/main" r:embed="rId32"/>
              </a:ext>
            </a:extLst>
          </a:blip>
          <a:stretch>
            <a:fillRect/>
          </a:stretch>
        </p:blipFill>
        <p:spPr>
          <a:xfrm>
            <a:off x="4092130" y="90554"/>
            <a:ext cx="6492971" cy="505878"/>
          </a:xfrm>
          <a:prstGeom prst="rect">
            <a:avLst/>
          </a:prstGeom>
        </p:spPr>
      </p:pic>
      <p:pic>
        <p:nvPicPr>
          <p:cNvPr id="15" name="Graphic 14">
            <a:extLst>
              <a:ext uri="{FF2B5EF4-FFF2-40B4-BE49-F238E27FC236}">
                <a16:creationId xmlns:a16="http://schemas.microsoft.com/office/drawing/2014/main" id="{38567E0B-87C3-4331-8210-08211B417CE0}"/>
              </a:ext>
            </a:extLst>
          </p:cNvPr>
          <p:cNvPicPr>
            <a:picLocks noChangeAspect="1"/>
          </p:cNvPicPr>
          <p:nvPr userDrawn="1"/>
        </p:nvPicPr>
        <p:blipFill>
          <a:blip r:embed="rId27">
            <a:extLst>
              <a:ext uri="{96DAC541-7B7A-43D3-8B79-37D633B846F1}">
                <asvg:svgBlip xmlns:asvg="http://schemas.microsoft.com/office/drawing/2016/SVG/main" r:embed="rId28"/>
              </a:ext>
            </a:extLst>
          </a:blip>
          <a:stretch>
            <a:fillRect/>
          </a:stretch>
        </p:blipFill>
        <p:spPr>
          <a:xfrm>
            <a:off x="2524125" y="6261568"/>
            <a:ext cx="5398790" cy="505878"/>
          </a:xfrm>
          <a:prstGeom prst="rect">
            <a:avLst/>
          </a:prstGeom>
        </p:spPr>
      </p:pic>
      <p:pic>
        <p:nvPicPr>
          <p:cNvPr id="9" name="Graphic 8">
            <a:extLst>
              <a:ext uri="{FF2B5EF4-FFF2-40B4-BE49-F238E27FC236}">
                <a16:creationId xmlns:a16="http://schemas.microsoft.com/office/drawing/2014/main" id="{822592C3-7073-42B4-9737-C77D8274A731}"/>
              </a:ext>
            </a:extLst>
          </p:cNvPr>
          <p:cNvPicPr>
            <a:picLocks noChangeAspect="1"/>
          </p:cNvPicPr>
          <p:nvPr userDrawn="1"/>
        </p:nvPicPr>
        <p:blipFill>
          <a:blip r:embed="rId33">
            <a:extLst>
              <a:ext uri="{96DAC541-7B7A-43D3-8B79-37D633B846F1}">
                <asvg:svgBlip xmlns:asvg="http://schemas.microsoft.com/office/drawing/2016/SVG/main" r:embed="rId34"/>
              </a:ext>
            </a:extLst>
          </a:blip>
          <a:stretch>
            <a:fillRect/>
          </a:stretch>
        </p:blipFill>
        <p:spPr>
          <a:xfrm>
            <a:off x="11562135" y="-5641"/>
            <a:ext cx="514416" cy="2207822"/>
          </a:xfrm>
          <a:prstGeom prst="rect">
            <a:avLst/>
          </a:prstGeom>
        </p:spPr>
      </p:pic>
      <p:pic>
        <p:nvPicPr>
          <p:cNvPr id="13" name="Graphic 12">
            <a:extLst>
              <a:ext uri="{FF2B5EF4-FFF2-40B4-BE49-F238E27FC236}">
                <a16:creationId xmlns:a16="http://schemas.microsoft.com/office/drawing/2014/main" id="{4521F87A-E3DB-469C-81FC-D5E6650F30E3}"/>
              </a:ext>
            </a:extLst>
          </p:cNvPr>
          <p:cNvPicPr>
            <a:picLocks noChangeAspect="1"/>
          </p:cNvPicPr>
          <p:nvPr userDrawn="1"/>
        </p:nvPicPr>
        <p:blipFill>
          <a:blip r:embed="rId35">
            <a:extLst>
              <a:ext uri="{96DAC541-7B7A-43D3-8B79-37D633B846F1}">
                <asvg:svgBlip xmlns:asvg="http://schemas.microsoft.com/office/drawing/2016/SVG/main" r:embed="rId36"/>
              </a:ext>
            </a:extLst>
          </a:blip>
          <a:stretch>
            <a:fillRect/>
          </a:stretch>
        </p:blipFill>
        <p:spPr>
          <a:xfrm>
            <a:off x="8183604" y="6301980"/>
            <a:ext cx="3782971" cy="215827"/>
          </a:xfrm>
          <a:prstGeom prst="rect">
            <a:avLst/>
          </a:prstGeom>
        </p:spPr>
      </p:pic>
      <p:pic>
        <p:nvPicPr>
          <p:cNvPr id="16" name="Graphic 15">
            <a:extLst>
              <a:ext uri="{FF2B5EF4-FFF2-40B4-BE49-F238E27FC236}">
                <a16:creationId xmlns:a16="http://schemas.microsoft.com/office/drawing/2014/main" id="{65DA275C-49C0-486D-A4FB-E6D78E38445C}"/>
              </a:ext>
            </a:extLst>
          </p:cNvPr>
          <p:cNvPicPr>
            <a:picLocks noChangeAspect="1"/>
          </p:cNvPicPr>
          <p:nvPr userDrawn="1"/>
        </p:nvPicPr>
        <p:blipFill>
          <a:blip r:embed="rId37">
            <a:extLst>
              <a:ext uri="{96DAC541-7B7A-43D3-8B79-37D633B846F1}">
                <asvg:svgBlip xmlns:asvg="http://schemas.microsoft.com/office/drawing/2016/SVG/main" r:embed="rId38"/>
              </a:ext>
            </a:extLst>
          </a:blip>
          <a:stretch>
            <a:fillRect/>
          </a:stretch>
        </p:blipFill>
        <p:spPr>
          <a:xfrm>
            <a:off x="8183606" y="6534758"/>
            <a:ext cx="1919012" cy="141799"/>
          </a:xfrm>
          <a:prstGeom prst="rect">
            <a:avLst/>
          </a:prstGeom>
        </p:spPr>
      </p:pic>
      <p:pic>
        <p:nvPicPr>
          <p:cNvPr id="17" name="Graphic 20">
            <a:extLst>
              <a:ext uri="{FF2B5EF4-FFF2-40B4-BE49-F238E27FC236}">
                <a16:creationId xmlns:a16="http://schemas.microsoft.com/office/drawing/2014/main" id="{A071342A-5826-A649-B63F-22F87F4518F5}"/>
              </a:ext>
            </a:extLst>
          </p:cNvPr>
          <p:cNvPicPr>
            <a:picLocks noChangeAspect="1"/>
          </p:cNvPicPr>
          <p:nvPr userDrawn="1"/>
        </p:nvPicPr>
        <p:blipFill>
          <a:blip r:embed="rId39" cstate="print">
            <a:extLst>
              <a:ext uri="{28A0092B-C50C-407E-A947-70E740481C1C}">
                <a14:useLocalDpi xmlns:a14="http://schemas.microsoft.com/office/drawing/2010/main" val="0"/>
              </a:ext>
            </a:extLst>
          </a:blip>
          <a:srcRect/>
          <a:stretch/>
        </p:blipFill>
        <p:spPr>
          <a:xfrm>
            <a:off x="5540376" y="1949096"/>
            <a:ext cx="5044725" cy="505877"/>
          </a:xfrm>
          <a:prstGeom prst="rect">
            <a:avLst/>
          </a:prstGeom>
        </p:spPr>
      </p:pic>
      <p:pic>
        <p:nvPicPr>
          <p:cNvPr id="20" name="Picture 19">
            <a:extLst>
              <a:ext uri="{FF2B5EF4-FFF2-40B4-BE49-F238E27FC236}">
                <a16:creationId xmlns:a16="http://schemas.microsoft.com/office/drawing/2014/main" id="{EC208A80-7E78-1646-92EF-683F8E7399BC}"/>
              </a:ext>
            </a:extLst>
          </p:cNvPr>
          <p:cNvPicPr>
            <a:picLocks noChangeAspect="1"/>
          </p:cNvPicPr>
          <p:nvPr userDrawn="1"/>
        </p:nvPicPr>
        <p:blipFill>
          <a:blip r:embed="rId40">
            <a:extLst>
              <a:ext uri="{28A0092B-C50C-407E-A947-70E740481C1C}">
                <a14:useLocalDpi xmlns:a14="http://schemas.microsoft.com/office/drawing/2010/main" val="0"/>
              </a:ext>
            </a:extLst>
          </a:blip>
          <a:stretch>
            <a:fillRect/>
          </a:stretch>
        </p:blipFill>
        <p:spPr>
          <a:xfrm>
            <a:off x="1258102" y="1662539"/>
            <a:ext cx="3798052" cy="1078992"/>
          </a:xfrm>
          <a:prstGeom prst="rect">
            <a:avLst/>
          </a:prstGeom>
        </p:spPr>
      </p:pic>
    </p:spTree>
    <p:extLst>
      <p:ext uri="{BB962C8B-B14F-4D97-AF65-F5344CB8AC3E}">
        <p14:creationId xmlns:p14="http://schemas.microsoft.com/office/powerpoint/2010/main" val="4089051095"/>
      </p:ext>
    </p:extLst>
  </p:cSld>
  <p:clrMap bg1="lt1" tx1="dk1" bg2="lt2" tx2="dk2" accent1="accent1" accent2="accent2" accent3="accent3" accent4="accent4" accent5="accent5" accent6="accent6" hlink="hlink" folHlink="folHlink"/>
  <p:sldLayoutIdLst>
    <p:sldLayoutId id="2147483704" r:id="rId1"/>
    <p:sldLayoutId id="2147483696" r:id="rId2"/>
    <p:sldLayoutId id="2147483693"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697" r:id="rId14"/>
    <p:sldLayoutId id="2147483737" r:id="rId15"/>
    <p:sldLayoutId id="2147483738" r:id="rId16"/>
    <p:sldLayoutId id="2147483739" r:id="rId17"/>
    <p:sldLayoutId id="2147483740" r:id="rId18"/>
    <p:sldLayoutId id="2147483742" r:id="rId19"/>
    <p:sldLayoutId id="2147483741" r:id="rId20"/>
    <p:sldLayoutId id="2147483743" r:id="rId21"/>
    <p:sldLayoutId id="2147483744" r:id="rId22"/>
    <p:sldLayoutId id="2147483745" r:id="rId23"/>
    <p:sldLayoutId id="2147483746" r:id="rId24"/>
    <p:sldLayoutId id="2147483747" r:id="rId25"/>
  </p:sldLayoutIdLst>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isconsinsbdc.org/services/covid-19/"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isconsinsbdc.org/services/covid-19/"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isconsinsbdc.org/services/covid-19/"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isconsinsbdc.org/services/covid-19/"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7E804A-A9B6-E442-BA08-85ECDF5C2AE5}"/>
              </a:ext>
            </a:extLst>
          </p:cNvPr>
          <p:cNvSpPr txBox="1"/>
          <p:nvPr/>
        </p:nvSpPr>
        <p:spPr>
          <a:xfrm>
            <a:off x="2716802" y="2965656"/>
            <a:ext cx="9634653" cy="2585323"/>
          </a:xfrm>
          <a:prstGeom prst="rect">
            <a:avLst/>
          </a:prstGeom>
          <a:noFill/>
        </p:spPr>
        <p:txBody>
          <a:bodyPr wrap="square" rtlCol="0">
            <a:spAutoFit/>
          </a:bodyPr>
          <a:lstStyle/>
          <a:p>
            <a:r>
              <a:rPr lang="en-US" sz="3600" b="1" dirty="0">
                <a:latin typeface="Open Sans" panose="020B0606030504020204" pitchFamily="34" charset="0"/>
                <a:ea typeface="Open Sans" panose="020B0606030504020204" pitchFamily="34" charset="0"/>
                <a:cs typeface="Open Sans" panose="020B0606030504020204" pitchFamily="34" charset="0"/>
              </a:rPr>
              <a:t>Small Business:</a:t>
            </a:r>
          </a:p>
          <a:p>
            <a:r>
              <a:rPr lang="en-US" sz="3600" b="1" dirty="0">
                <a:latin typeface="Open Sans" panose="020B0606030504020204" pitchFamily="34" charset="0"/>
                <a:ea typeface="Open Sans" panose="020B0606030504020204" pitchFamily="34" charset="0"/>
                <a:cs typeface="Open Sans" panose="020B0606030504020204" pitchFamily="34" charset="0"/>
              </a:rPr>
              <a:t>Navigating Uncertain Times</a:t>
            </a:r>
          </a:p>
          <a:p>
            <a:endParaRPr lang="en-US" dirty="0"/>
          </a:p>
          <a:p>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latin typeface="Open Sans" panose="020B0606030504020204" pitchFamily="34" charset="0"/>
              <a:ea typeface="Open Sans" panose="020B0606030504020204" pitchFamily="34" charset="0"/>
              <a:cs typeface="Open Sans" panose="020B0606030504020204" pitchFamily="34" charset="0"/>
            </a:endParaRPr>
          </a:p>
          <a:p>
            <a:r>
              <a:rPr lang="en-US" sz="3200" dirty="0">
                <a:latin typeface="Open Sans" panose="020B0606030504020204" pitchFamily="34" charset="0"/>
                <a:ea typeface="Open Sans" panose="020B0606030504020204" pitchFamily="34" charset="0"/>
                <a:cs typeface="Open Sans" panose="020B0606030504020204" pitchFamily="34" charset="0"/>
              </a:rPr>
              <a:t>Katherine Fossler, Director</a:t>
            </a:r>
          </a:p>
        </p:txBody>
      </p:sp>
    </p:spTree>
    <p:extLst>
      <p:ext uri="{BB962C8B-B14F-4D97-AF65-F5344CB8AC3E}">
        <p14:creationId xmlns:p14="http://schemas.microsoft.com/office/powerpoint/2010/main" val="554259375"/>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Paycheck Protection Program</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p:txBody>
          <a:bodyPr>
            <a:normAutofit lnSpcReduction="10000"/>
          </a:bodyPr>
          <a:lstStyle/>
          <a:p>
            <a:r>
              <a:rPr lang="en-US" sz="4400" dirty="0"/>
              <a:t>Source of funding</a:t>
            </a:r>
          </a:p>
          <a:p>
            <a:r>
              <a:rPr lang="en-US" sz="4400" dirty="0"/>
              <a:t>Use of funding</a:t>
            </a:r>
          </a:p>
          <a:p>
            <a:r>
              <a:rPr lang="en-US" sz="4400" dirty="0"/>
              <a:t>Eligibility</a:t>
            </a:r>
          </a:p>
          <a:p>
            <a:r>
              <a:rPr lang="en-US" sz="4400" dirty="0"/>
              <a:t>Loan terms</a:t>
            </a:r>
          </a:p>
          <a:p>
            <a:r>
              <a:rPr lang="en-US" sz="4400" dirty="0"/>
              <a:t>Application process</a:t>
            </a:r>
          </a:p>
          <a:p>
            <a:pPr marL="0" indent="0">
              <a:buNone/>
            </a:pPr>
            <a:r>
              <a:rPr lang="en-US" dirty="0"/>
              <a:t>(10)</a:t>
            </a:r>
          </a:p>
        </p:txBody>
      </p:sp>
    </p:spTree>
    <p:extLst>
      <p:ext uri="{BB962C8B-B14F-4D97-AF65-F5344CB8AC3E}">
        <p14:creationId xmlns:p14="http://schemas.microsoft.com/office/powerpoint/2010/main" val="283678610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Paycheck Protection Program</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p:txBody>
          <a:bodyPr>
            <a:normAutofit/>
          </a:bodyPr>
          <a:lstStyle/>
          <a:p>
            <a:r>
              <a:rPr lang="en-US" sz="4400" dirty="0"/>
              <a:t>Source of funding</a:t>
            </a:r>
          </a:p>
          <a:p>
            <a:pPr marL="0" indent="0">
              <a:buNone/>
            </a:pPr>
            <a:r>
              <a:rPr lang="en-US" sz="4400" dirty="0"/>
              <a:t>	SBA certified lenders</a:t>
            </a:r>
          </a:p>
          <a:p>
            <a:endParaRPr lang="en-US" dirty="0"/>
          </a:p>
        </p:txBody>
      </p:sp>
    </p:spTree>
    <p:extLst>
      <p:ext uri="{BB962C8B-B14F-4D97-AF65-F5344CB8AC3E}">
        <p14:creationId xmlns:p14="http://schemas.microsoft.com/office/powerpoint/2010/main" val="3642939204"/>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Paycheck Protection Program</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p:txBody>
          <a:bodyPr>
            <a:normAutofit/>
          </a:bodyPr>
          <a:lstStyle/>
          <a:p>
            <a:r>
              <a:rPr lang="en-US" sz="4400" dirty="0"/>
              <a:t>Use of funding</a:t>
            </a:r>
          </a:p>
          <a:p>
            <a:r>
              <a:rPr lang="en-US" dirty="0"/>
              <a:t>Employee salaries and benefits (including paid sick or medical leave, insurance premiums) and mortgage interest (not principal), rent, and utility payments in place before February 15, 2020</a:t>
            </a:r>
          </a:p>
          <a:p>
            <a:endParaRPr lang="en-US" dirty="0"/>
          </a:p>
          <a:p>
            <a:endParaRPr lang="en-US" dirty="0"/>
          </a:p>
          <a:p>
            <a:pPr marL="0" indent="0">
              <a:buNone/>
            </a:pPr>
            <a:r>
              <a:rPr lang="en-US" dirty="0"/>
              <a:t>(12)</a:t>
            </a:r>
          </a:p>
        </p:txBody>
      </p:sp>
    </p:spTree>
    <p:extLst>
      <p:ext uri="{BB962C8B-B14F-4D97-AF65-F5344CB8AC3E}">
        <p14:creationId xmlns:p14="http://schemas.microsoft.com/office/powerpoint/2010/main" val="366260798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Paycheck Protection Program</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p:txBody>
          <a:bodyPr>
            <a:normAutofit fontScale="92500" lnSpcReduction="10000"/>
          </a:bodyPr>
          <a:lstStyle/>
          <a:p>
            <a:r>
              <a:rPr lang="en-US" sz="4400" dirty="0"/>
              <a:t>Eligibility</a:t>
            </a:r>
          </a:p>
          <a:p>
            <a:pPr marL="0" indent="0">
              <a:buNone/>
            </a:pPr>
            <a:r>
              <a:rPr lang="en-US" dirty="0"/>
              <a:t> Self-employed individuals, independent contractors, sole proprietors, and businesses, Tribal business concerns and private/501(c)(3) non-profits with 500 or fewer employees</a:t>
            </a:r>
          </a:p>
          <a:p>
            <a:pPr marL="0" indent="0">
              <a:buNone/>
            </a:pPr>
            <a:br>
              <a:rPr lang="en-US" dirty="0"/>
            </a:br>
            <a:r>
              <a:rPr lang="en-US" dirty="0"/>
              <a:t>Businesses in certain industries can have more than 500 employees if they meet applicable SBA employee-based size standards for those industries</a:t>
            </a:r>
            <a:br>
              <a:rPr lang="en-US" dirty="0"/>
            </a:br>
            <a:endParaRPr lang="en-US" dirty="0"/>
          </a:p>
          <a:p>
            <a:pPr marL="0" indent="0">
              <a:buNone/>
            </a:pPr>
            <a:r>
              <a:rPr lang="en-US" dirty="0"/>
              <a:t>Affiliation standards are waived for small businesses in the hotel and food services industries</a:t>
            </a:r>
          </a:p>
        </p:txBody>
      </p:sp>
    </p:spTree>
    <p:extLst>
      <p:ext uri="{BB962C8B-B14F-4D97-AF65-F5344CB8AC3E}">
        <p14:creationId xmlns:p14="http://schemas.microsoft.com/office/powerpoint/2010/main" val="261672497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Paycheck Protection Program</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p:txBody>
          <a:bodyPr>
            <a:normAutofit lnSpcReduction="10000"/>
          </a:bodyPr>
          <a:lstStyle/>
          <a:p>
            <a:r>
              <a:rPr lang="en-US" sz="4400" dirty="0"/>
              <a:t>Loan terms</a:t>
            </a:r>
          </a:p>
          <a:p>
            <a:pPr marL="0" indent="0">
              <a:buNone/>
            </a:pPr>
            <a:r>
              <a:rPr lang="en-US" sz="4400" dirty="0"/>
              <a:t>	1% interest</a:t>
            </a:r>
          </a:p>
          <a:p>
            <a:pPr marL="0" indent="0">
              <a:buNone/>
            </a:pPr>
            <a:r>
              <a:rPr lang="en-US" sz="4400" dirty="0"/>
              <a:t>	2 year term</a:t>
            </a:r>
          </a:p>
          <a:p>
            <a:pPr marL="0" indent="0">
              <a:buNone/>
            </a:pPr>
            <a:r>
              <a:rPr lang="en-US" sz="4400" dirty="0"/>
              <a:t>	6 month deferred</a:t>
            </a:r>
          </a:p>
          <a:p>
            <a:pPr marL="0" indent="0">
              <a:buNone/>
            </a:pPr>
            <a:endParaRPr lang="en-US" sz="4400" dirty="0"/>
          </a:p>
          <a:p>
            <a:pPr marL="0" indent="0">
              <a:buNone/>
            </a:pPr>
            <a:r>
              <a:rPr lang="en-US" sz="1800" dirty="0"/>
              <a:t>(13)</a:t>
            </a:r>
          </a:p>
          <a:p>
            <a:endParaRPr lang="en-US" dirty="0"/>
          </a:p>
        </p:txBody>
      </p:sp>
    </p:spTree>
    <p:extLst>
      <p:ext uri="{BB962C8B-B14F-4D97-AF65-F5344CB8AC3E}">
        <p14:creationId xmlns:p14="http://schemas.microsoft.com/office/powerpoint/2010/main" val="251797998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Paycheck Protection Program</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p:txBody>
          <a:bodyPr>
            <a:normAutofit/>
          </a:bodyPr>
          <a:lstStyle/>
          <a:p>
            <a:r>
              <a:rPr lang="en-US" sz="4400" dirty="0"/>
              <a:t>Before applying</a:t>
            </a:r>
          </a:p>
          <a:p>
            <a:pPr marL="914400" lvl="2" indent="0">
              <a:buNone/>
            </a:pPr>
            <a:r>
              <a:rPr lang="en-US" sz="3600" dirty="0"/>
              <a:t>Have ready: 940 or 941 for 2019 / articles of incorporation or organization / DL for all owners / all employee wages as of 2/14/20  </a:t>
            </a:r>
          </a:p>
          <a:p>
            <a:pPr marL="914400" lvl="2" indent="0">
              <a:buNone/>
            </a:pPr>
            <a:endParaRPr lang="en-US" sz="3600" dirty="0"/>
          </a:p>
          <a:p>
            <a:pPr marL="914400" lvl="2" indent="0">
              <a:buNone/>
            </a:pPr>
            <a:endParaRPr lang="en-US" sz="3600" dirty="0"/>
          </a:p>
          <a:p>
            <a:pPr marL="914400" lvl="2" indent="0">
              <a:buNone/>
            </a:pPr>
            <a:r>
              <a:rPr lang="en-US" sz="1800" dirty="0"/>
              <a:t>(14)</a:t>
            </a:r>
          </a:p>
          <a:p>
            <a:pPr marL="457200" lvl="1" indent="0">
              <a:buNone/>
            </a:pPr>
            <a:endParaRPr lang="en-US" dirty="0"/>
          </a:p>
        </p:txBody>
      </p:sp>
    </p:spTree>
    <p:extLst>
      <p:ext uri="{BB962C8B-B14F-4D97-AF65-F5344CB8AC3E}">
        <p14:creationId xmlns:p14="http://schemas.microsoft.com/office/powerpoint/2010/main" val="132961496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E87CF-F5EA-4D24-B69B-BEAC0E78D95E}"/>
              </a:ext>
            </a:extLst>
          </p:cNvPr>
          <p:cNvSpPr>
            <a:spLocks noGrp="1"/>
          </p:cNvSpPr>
          <p:nvPr>
            <p:ph type="title"/>
          </p:nvPr>
        </p:nvSpPr>
        <p:spPr/>
        <p:txBody>
          <a:bodyPr/>
          <a:lstStyle/>
          <a:p>
            <a:r>
              <a:rPr lang="en-US" sz="4400" dirty="0"/>
              <a:t>How to apply : Paycheck Protection Program</a:t>
            </a:r>
          </a:p>
        </p:txBody>
      </p:sp>
      <p:sp>
        <p:nvSpPr>
          <p:cNvPr id="3" name="Content Placeholder 2">
            <a:extLst>
              <a:ext uri="{FF2B5EF4-FFF2-40B4-BE49-F238E27FC236}">
                <a16:creationId xmlns:a16="http://schemas.microsoft.com/office/drawing/2014/main" id="{DDAA927A-0809-40E3-A9BA-057E865E82BF}"/>
              </a:ext>
            </a:extLst>
          </p:cNvPr>
          <p:cNvSpPr>
            <a:spLocks noGrp="1"/>
          </p:cNvSpPr>
          <p:nvPr>
            <p:ph idx="1"/>
          </p:nvPr>
        </p:nvSpPr>
        <p:spPr/>
        <p:txBody>
          <a:bodyPr/>
          <a:lstStyle/>
          <a:p>
            <a:pPr marL="0" indent="0">
              <a:buNone/>
            </a:pPr>
            <a:endParaRPr lang="en-US" dirty="0">
              <a:hlinkClick r:id="rId3">
                <a:extLst>
                  <a:ext uri="{A12FA001-AC4F-418D-AE19-62706E023703}">
                    <ahyp:hlinkClr xmlns:ahyp="http://schemas.microsoft.com/office/drawing/2018/hyperlinkcolor" val="tx"/>
                  </a:ext>
                </a:extLst>
              </a:hlinkClick>
            </a:endParaRPr>
          </a:p>
          <a:p>
            <a:r>
              <a:rPr lang="en-US" sz="4000" dirty="0">
                <a:hlinkClick r:id="rId3">
                  <a:extLst>
                    <a:ext uri="{A12FA001-AC4F-418D-AE19-62706E023703}">
                      <ahyp:hlinkClr xmlns:ahyp="http://schemas.microsoft.com/office/drawing/2018/hyperlinkcolor" val="tx"/>
                    </a:ext>
                  </a:extLst>
                </a:hlinkClick>
              </a:rPr>
              <a:t>https://wisconsinsbdc.org/services/covid-19/</a:t>
            </a:r>
            <a:endParaRPr lang="en-US" sz="4000" dirty="0"/>
          </a:p>
          <a:p>
            <a:r>
              <a:rPr lang="en-US" sz="4000" dirty="0"/>
              <a:t>How to apply</a:t>
            </a:r>
          </a:p>
          <a:p>
            <a:r>
              <a:rPr lang="en-US" sz="4000" dirty="0"/>
              <a:t>After submitting application </a:t>
            </a:r>
          </a:p>
        </p:txBody>
      </p:sp>
    </p:spTree>
    <p:extLst>
      <p:ext uri="{BB962C8B-B14F-4D97-AF65-F5344CB8AC3E}">
        <p14:creationId xmlns:p14="http://schemas.microsoft.com/office/powerpoint/2010/main" val="32944457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748A0-9162-4A11-B76E-613B045EF963}"/>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B184F0D-0587-4917-8E74-4ECA25FFFBAD}"/>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446749094"/>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168ABA-FA32-3C45-8E63-ABB0999B95AB}"/>
              </a:ext>
            </a:extLst>
          </p:cNvPr>
          <p:cNvSpPr txBox="1"/>
          <p:nvPr/>
        </p:nvSpPr>
        <p:spPr>
          <a:xfrm>
            <a:off x="1170879" y="3139069"/>
            <a:ext cx="9634653" cy="2585323"/>
          </a:xfrm>
          <a:prstGeom prst="rect">
            <a:avLst/>
          </a:prstGeom>
          <a:noFill/>
        </p:spPr>
        <p:txBody>
          <a:bodyPr wrap="square" rtlCol="0">
            <a:spAutoFit/>
          </a:bodyPr>
          <a:lstStyle/>
          <a:p>
            <a:r>
              <a:rPr lang="en-US" sz="3600" b="1" dirty="0">
                <a:latin typeface="Open Sans" panose="020B0606030504020204" pitchFamily="34" charset="0"/>
                <a:ea typeface="Open Sans" panose="020B0606030504020204" pitchFamily="34" charset="0"/>
                <a:cs typeface="Open Sans" panose="020B0606030504020204" pitchFamily="34" charset="0"/>
              </a:rPr>
              <a:t>Katherine Fossler</a:t>
            </a:r>
          </a:p>
          <a:p>
            <a:endParaRPr lang="en-US" sz="3600" b="1" dirty="0">
              <a:latin typeface="Open Sans" panose="020B0606030504020204" pitchFamily="34" charset="0"/>
              <a:ea typeface="Open Sans" panose="020B0606030504020204" pitchFamily="34" charset="0"/>
              <a:cs typeface="Open Sans" panose="020B0606030504020204" pitchFamily="34" charset="0"/>
            </a:endParaRPr>
          </a:p>
          <a:p>
            <a:r>
              <a:rPr lang="en-US" sz="3600" b="1" dirty="0">
                <a:latin typeface="Open Sans" panose="020B0606030504020204" pitchFamily="34" charset="0"/>
                <a:ea typeface="Open Sans" panose="020B0606030504020204" pitchFamily="34" charset="0"/>
                <a:cs typeface="Open Sans" panose="020B0606030504020204" pitchFamily="34" charset="0"/>
              </a:rPr>
              <a:t>715-425-3472</a:t>
            </a:r>
          </a:p>
          <a:p>
            <a:r>
              <a:rPr lang="en-US" sz="3600" b="1">
                <a:latin typeface="Open Sans" panose="020B0606030504020204" pitchFamily="34" charset="0"/>
                <a:ea typeface="Open Sans" panose="020B0606030504020204" pitchFamily="34" charset="0"/>
                <a:cs typeface="Open Sans" panose="020B0606030504020204" pitchFamily="34" charset="0"/>
              </a:rPr>
              <a:t>katherine</a:t>
            </a:r>
            <a:r>
              <a:rPr lang="en-US" sz="3600" b="1" dirty="0">
                <a:latin typeface="Open Sans" panose="020B0606030504020204" pitchFamily="34" charset="0"/>
                <a:ea typeface="Open Sans" panose="020B0606030504020204" pitchFamily="34" charset="0"/>
                <a:cs typeface="Open Sans" panose="020B0606030504020204" pitchFamily="34" charset="0"/>
              </a:rPr>
              <a:t>.fossler@uwrf.edu</a:t>
            </a:r>
          </a:p>
          <a:p>
            <a:endParaRPr lang="en-US" dirty="0"/>
          </a:p>
        </p:txBody>
      </p:sp>
    </p:spTree>
    <p:extLst>
      <p:ext uri="{BB962C8B-B14F-4D97-AF65-F5344CB8AC3E}">
        <p14:creationId xmlns:p14="http://schemas.microsoft.com/office/powerpoint/2010/main" val="254860316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4800" dirty="0"/>
              <a:t>EIDL, EIDL Forgiveness Advance and PPP</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p:txBody>
          <a:bodyPr>
            <a:normAutofit/>
          </a:bodyPr>
          <a:lstStyle/>
          <a:p>
            <a:r>
              <a:rPr lang="en-US" sz="4400" dirty="0"/>
              <a:t>Source of funding</a:t>
            </a:r>
          </a:p>
          <a:p>
            <a:r>
              <a:rPr lang="en-US" sz="4400" dirty="0"/>
              <a:t>Use of funding</a:t>
            </a:r>
          </a:p>
          <a:p>
            <a:r>
              <a:rPr lang="en-US" sz="4400" dirty="0"/>
              <a:t>Eligibility</a:t>
            </a:r>
          </a:p>
          <a:p>
            <a:r>
              <a:rPr lang="en-US" sz="4400" dirty="0"/>
              <a:t>Loan terms</a:t>
            </a:r>
          </a:p>
          <a:p>
            <a:r>
              <a:rPr lang="en-US" sz="4400" dirty="0"/>
              <a:t>Application process</a:t>
            </a:r>
          </a:p>
          <a:p>
            <a:endParaRPr lang="en-US" dirty="0"/>
          </a:p>
        </p:txBody>
      </p:sp>
    </p:spTree>
    <p:extLst>
      <p:ext uri="{BB962C8B-B14F-4D97-AF65-F5344CB8AC3E}">
        <p14:creationId xmlns:p14="http://schemas.microsoft.com/office/powerpoint/2010/main" val="4203903162"/>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EIDL, EIDL Forgiveness Advance </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a:xfrm>
            <a:off x="1003301" y="1954765"/>
            <a:ext cx="10668000" cy="3983875"/>
          </a:xfrm>
        </p:spPr>
        <p:txBody>
          <a:bodyPr>
            <a:normAutofit/>
          </a:bodyPr>
          <a:lstStyle/>
          <a:p>
            <a:r>
              <a:rPr lang="en-US" sz="4400" dirty="0"/>
              <a:t>Source of funding</a:t>
            </a:r>
          </a:p>
          <a:p>
            <a:pPr marL="457200" lvl="1" indent="0">
              <a:buNone/>
            </a:pPr>
            <a:r>
              <a:rPr lang="en-US" sz="4000" dirty="0"/>
              <a:t>Small Business Administration (SBA)</a:t>
            </a:r>
          </a:p>
          <a:p>
            <a:endParaRPr lang="en-US" sz="4400" dirty="0"/>
          </a:p>
          <a:p>
            <a:endParaRPr lang="en-US" dirty="0"/>
          </a:p>
        </p:txBody>
      </p:sp>
    </p:spTree>
    <p:extLst>
      <p:ext uri="{BB962C8B-B14F-4D97-AF65-F5344CB8AC3E}">
        <p14:creationId xmlns:p14="http://schemas.microsoft.com/office/powerpoint/2010/main" val="1494265585"/>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EIDL, EIDL Forgiveness Advance</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p:txBody>
          <a:bodyPr>
            <a:normAutofit lnSpcReduction="10000"/>
          </a:bodyPr>
          <a:lstStyle/>
          <a:p>
            <a:r>
              <a:rPr lang="en-US" sz="4400" dirty="0"/>
              <a:t>Use of funding</a:t>
            </a:r>
          </a:p>
          <a:p>
            <a:r>
              <a:rPr lang="en-US" b="1" dirty="0"/>
              <a:t>EIDL: </a:t>
            </a:r>
            <a:r>
              <a:rPr lang="en-US" dirty="0"/>
              <a:t>Pay fixed debts, payroll, accounts payable and other bills that can’t be paid because of the disaster’s impact. It does not cover lost sales</a:t>
            </a:r>
          </a:p>
          <a:p>
            <a:r>
              <a:rPr lang="en-US" b="1" dirty="0"/>
              <a:t>EIDL FA: </a:t>
            </a:r>
            <a:r>
              <a:rPr lang="en-US" dirty="0"/>
              <a:t>Providing paid sick leave to employees, maintaining payroll, meeting increased costs to obtain materials, making rent or mortgage payments and repaying obligations that cannot be met due to revenue losses </a:t>
            </a:r>
          </a:p>
          <a:p>
            <a:r>
              <a:rPr lang="en-US" sz="4400" dirty="0"/>
              <a:t>4</a:t>
            </a:r>
          </a:p>
          <a:p>
            <a:endParaRPr lang="en-US" dirty="0"/>
          </a:p>
        </p:txBody>
      </p:sp>
    </p:spTree>
    <p:extLst>
      <p:ext uri="{BB962C8B-B14F-4D97-AF65-F5344CB8AC3E}">
        <p14:creationId xmlns:p14="http://schemas.microsoft.com/office/powerpoint/2010/main" val="387100044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EIDL, EIDL Forgiveness Advance</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p:txBody>
          <a:bodyPr>
            <a:normAutofit/>
          </a:bodyPr>
          <a:lstStyle/>
          <a:p>
            <a:r>
              <a:rPr lang="en-US" sz="4400" dirty="0"/>
              <a:t>Eligibility</a:t>
            </a:r>
          </a:p>
          <a:p>
            <a:pPr marL="0" indent="0">
              <a:buNone/>
            </a:pPr>
            <a:endParaRPr lang="en-US" sz="4400" dirty="0"/>
          </a:p>
          <a:p>
            <a:r>
              <a:rPr lang="en-US" dirty="0"/>
              <a:t>Self-employed individuals, independent contractors, sole proprietors, and businesses, Tribal business concerns, ESOPs, cooperatives and private/501(c)(3) non-profits with 500 or fewer employees</a:t>
            </a:r>
          </a:p>
        </p:txBody>
      </p:sp>
    </p:spTree>
    <p:extLst>
      <p:ext uri="{BB962C8B-B14F-4D97-AF65-F5344CB8AC3E}">
        <p14:creationId xmlns:p14="http://schemas.microsoft.com/office/powerpoint/2010/main" val="815996359"/>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E4B-41BC-4109-89E2-CEA0D1AA7091}"/>
              </a:ext>
            </a:extLst>
          </p:cNvPr>
          <p:cNvSpPr>
            <a:spLocks noGrp="1"/>
          </p:cNvSpPr>
          <p:nvPr>
            <p:ph type="title"/>
          </p:nvPr>
        </p:nvSpPr>
        <p:spPr/>
        <p:txBody>
          <a:bodyPr/>
          <a:lstStyle/>
          <a:p>
            <a:r>
              <a:rPr lang="en-US" sz="5400" dirty="0"/>
              <a:t>EIDL, EIDL Forgiveness Advance</a:t>
            </a:r>
          </a:p>
        </p:txBody>
      </p:sp>
      <p:sp>
        <p:nvSpPr>
          <p:cNvPr id="3" name="Content Placeholder 2">
            <a:extLst>
              <a:ext uri="{FF2B5EF4-FFF2-40B4-BE49-F238E27FC236}">
                <a16:creationId xmlns:a16="http://schemas.microsoft.com/office/drawing/2014/main" id="{4BDEA4C4-59BF-4B8C-B0F6-CC4A2A2A2C96}"/>
              </a:ext>
            </a:extLst>
          </p:cNvPr>
          <p:cNvSpPr>
            <a:spLocks noGrp="1"/>
          </p:cNvSpPr>
          <p:nvPr>
            <p:ph idx="1"/>
          </p:nvPr>
        </p:nvSpPr>
        <p:spPr>
          <a:xfrm>
            <a:off x="1003301" y="1992502"/>
            <a:ext cx="10668000" cy="3983875"/>
          </a:xfrm>
        </p:spPr>
        <p:txBody>
          <a:bodyPr>
            <a:normAutofit/>
          </a:bodyPr>
          <a:lstStyle/>
          <a:p>
            <a:r>
              <a:rPr lang="en-US" sz="4400" dirty="0"/>
              <a:t>Loan terms</a:t>
            </a:r>
          </a:p>
          <a:p>
            <a:pPr marL="0" indent="0">
              <a:buNone/>
            </a:pPr>
            <a:endParaRPr lang="en-US" sz="4400" dirty="0"/>
          </a:p>
          <a:p>
            <a:r>
              <a:rPr lang="en-US" dirty="0"/>
              <a:t>30 year term</a:t>
            </a:r>
          </a:p>
          <a:p>
            <a:r>
              <a:rPr lang="en-US" dirty="0"/>
              <a:t>3.75% for profit business</a:t>
            </a:r>
          </a:p>
          <a:p>
            <a:r>
              <a:rPr lang="en-US" dirty="0"/>
              <a:t>2.75% not for profit business</a:t>
            </a:r>
          </a:p>
          <a:p>
            <a:r>
              <a:rPr lang="en-US" dirty="0"/>
              <a:t>12 month deferred payment </a:t>
            </a:r>
          </a:p>
          <a:p>
            <a:pPr marL="0" indent="0">
              <a:buNone/>
            </a:pPr>
            <a:r>
              <a:rPr lang="en-US" dirty="0"/>
              <a:t>(6)</a:t>
            </a:r>
          </a:p>
        </p:txBody>
      </p:sp>
      <p:sp>
        <p:nvSpPr>
          <p:cNvPr id="4" name="Rectangle 3">
            <a:extLst>
              <a:ext uri="{FF2B5EF4-FFF2-40B4-BE49-F238E27FC236}">
                <a16:creationId xmlns:a16="http://schemas.microsoft.com/office/drawing/2014/main" id="{3A99C351-639F-4313-9445-5D0CEA749ABD}"/>
              </a:ext>
            </a:extLst>
          </p:cNvPr>
          <p:cNvSpPr/>
          <p:nvPr/>
        </p:nvSpPr>
        <p:spPr>
          <a:xfrm>
            <a:off x="3048000" y="3105835"/>
            <a:ext cx="6096000" cy="369332"/>
          </a:xfrm>
          <a:prstGeom prst="rect">
            <a:avLst/>
          </a:prstGeom>
        </p:spPr>
        <p:txBody>
          <a:bodyPr>
            <a:spAutoFit/>
          </a:bodyPr>
          <a:lstStyle/>
          <a:p>
            <a:r>
              <a:rPr lang="en-US" dirty="0">
                <a:solidFill>
                  <a:srgbClr val="000000"/>
                </a:solidFill>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391271725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E87CF-F5EA-4D24-B69B-BEAC0E78D95E}"/>
              </a:ext>
            </a:extLst>
          </p:cNvPr>
          <p:cNvSpPr>
            <a:spLocks noGrp="1"/>
          </p:cNvSpPr>
          <p:nvPr>
            <p:ph type="title"/>
          </p:nvPr>
        </p:nvSpPr>
        <p:spPr>
          <a:xfrm>
            <a:off x="1003301" y="839339"/>
            <a:ext cx="10668000" cy="1222725"/>
          </a:xfrm>
        </p:spPr>
        <p:txBody>
          <a:bodyPr/>
          <a:lstStyle/>
          <a:p>
            <a:br>
              <a:rPr lang="en-US" sz="4400" dirty="0"/>
            </a:br>
            <a:r>
              <a:rPr lang="en-US" sz="4400" dirty="0"/>
              <a:t>EIDL, EIDL Forgiveness Advance</a:t>
            </a:r>
          </a:p>
        </p:txBody>
      </p:sp>
      <p:sp>
        <p:nvSpPr>
          <p:cNvPr id="3" name="Content Placeholder 2">
            <a:extLst>
              <a:ext uri="{FF2B5EF4-FFF2-40B4-BE49-F238E27FC236}">
                <a16:creationId xmlns:a16="http://schemas.microsoft.com/office/drawing/2014/main" id="{DDAA927A-0809-40E3-A9BA-057E865E82BF}"/>
              </a:ext>
            </a:extLst>
          </p:cNvPr>
          <p:cNvSpPr>
            <a:spLocks noGrp="1"/>
          </p:cNvSpPr>
          <p:nvPr>
            <p:ph idx="1"/>
          </p:nvPr>
        </p:nvSpPr>
        <p:spPr/>
        <p:txBody>
          <a:bodyPr/>
          <a:lstStyle/>
          <a:p>
            <a:pPr marL="0" indent="0">
              <a:buNone/>
            </a:pPr>
            <a:endParaRPr lang="en-US" dirty="0">
              <a:hlinkClick r:id="rId3">
                <a:extLst>
                  <a:ext uri="{A12FA001-AC4F-418D-AE19-62706E023703}">
                    <ahyp:hlinkClr xmlns:ahyp="http://schemas.microsoft.com/office/drawing/2018/hyperlinkcolor" val="tx"/>
                  </a:ext>
                </a:extLst>
              </a:hlinkClick>
            </a:endParaRPr>
          </a:p>
          <a:p>
            <a:r>
              <a:rPr lang="en-US" sz="4000" dirty="0"/>
              <a:t>Before applying</a:t>
            </a:r>
          </a:p>
          <a:p>
            <a:r>
              <a:rPr lang="en-US" sz="4000" dirty="0"/>
              <a:t>How to apply</a:t>
            </a:r>
          </a:p>
          <a:p>
            <a:r>
              <a:rPr lang="en-US" sz="4000" dirty="0"/>
              <a:t>After submitting application </a:t>
            </a:r>
          </a:p>
        </p:txBody>
      </p:sp>
    </p:spTree>
    <p:extLst>
      <p:ext uri="{BB962C8B-B14F-4D97-AF65-F5344CB8AC3E}">
        <p14:creationId xmlns:p14="http://schemas.microsoft.com/office/powerpoint/2010/main" val="132378563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E87CF-F5EA-4D24-B69B-BEAC0E78D95E}"/>
              </a:ext>
            </a:extLst>
          </p:cNvPr>
          <p:cNvSpPr>
            <a:spLocks noGrp="1"/>
          </p:cNvSpPr>
          <p:nvPr>
            <p:ph type="title"/>
          </p:nvPr>
        </p:nvSpPr>
        <p:spPr>
          <a:xfrm>
            <a:off x="1003301" y="839339"/>
            <a:ext cx="10668000" cy="1222725"/>
          </a:xfrm>
        </p:spPr>
        <p:txBody>
          <a:bodyPr/>
          <a:lstStyle/>
          <a:p>
            <a:br>
              <a:rPr lang="en-US" sz="4400" dirty="0"/>
            </a:br>
            <a:r>
              <a:rPr lang="en-US" sz="4400" dirty="0"/>
              <a:t>EIDL, EIDL Forgiveness Advance</a:t>
            </a:r>
          </a:p>
        </p:txBody>
      </p:sp>
      <p:sp>
        <p:nvSpPr>
          <p:cNvPr id="3" name="Content Placeholder 2">
            <a:extLst>
              <a:ext uri="{FF2B5EF4-FFF2-40B4-BE49-F238E27FC236}">
                <a16:creationId xmlns:a16="http://schemas.microsoft.com/office/drawing/2014/main" id="{DDAA927A-0809-40E3-A9BA-057E865E82BF}"/>
              </a:ext>
            </a:extLst>
          </p:cNvPr>
          <p:cNvSpPr>
            <a:spLocks noGrp="1"/>
          </p:cNvSpPr>
          <p:nvPr>
            <p:ph idx="1"/>
          </p:nvPr>
        </p:nvSpPr>
        <p:spPr/>
        <p:txBody>
          <a:bodyPr/>
          <a:lstStyle/>
          <a:p>
            <a:pPr marL="0" indent="0">
              <a:buNone/>
            </a:pPr>
            <a:endParaRPr lang="en-US" dirty="0">
              <a:hlinkClick r:id="rId3">
                <a:extLst>
                  <a:ext uri="{A12FA001-AC4F-418D-AE19-62706E023703}">
                    <ahyp:hlinkClr xmlns:ahyp="http://schemas.microsoft.com/office/drawing/2018/hyperlinkcolor" val="tx"/>
                  </a:ext>
                </a:extLst>
              </a:hlinkClick>
            </a:endParaRPr>
          </a:p>
          <a:p>
            <a:r>
              <a:rPr lang="en-US" sz="4000" dirty="0"/>
              <a:t>Before applying</a:t>
            </a:r>
          </a:p>
          <a:p>
            <a:pPr marL="0" indent="0">
              <a:buNone/>
            </a:pPr>
            <a:r>
              <a:rPr lang="en-US" sz="4000" dirty="0"/>
              <a:t>	Have ready: Business start date / EIN# / SS# for all members &amp; their addresses</a:t>
            </a:r>
          </a:p>
          <a:p>
            <a:pPr marL="0" indent="0">
              <a:buNone/>
            </a:pPr>
            <a:r>
              <a:rPr lang="en-US" sz="4000" dirty="0"/>
              <a:t>2/1/19 – 1/31/20 Gross Sales and COGS</a:t>
            </a:r>
          </a:p>
          <a:p>
            <a:pPr marL="0" indent="0">
              <a:buNone/>
            </a:pPr>
            <a:r>
              <a:rPr lang="en-US" sz="1800" dirty="0"/>
              <a:t>(8)</a:t>
            </a:r>
          </a:p>
        </p:txBody>
      </p:sp>
    </p:spTree>
    <p:extLst>
      <p:ext uri="{BB962C8B-B14F-4D97-AF65-F5344CB8AC3E}">
        <p14:creationId xmlns:p14="http://schemas.microsoft.com/office/powerpoint/2010/main" val="1492128702"/>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E87CF-F5EA-4D24-B69B-BEAC0E78D95E}"/>
              </a:ext>
            </a:extLst>
          </p:cNvPr>
          <p:cNvSpPr>
            <a:spLocks noGrp="1"/>
          </p:cNvSpPr>
          <p:nvPr>
            <p:ph type="title"/>
          </p:nvPr>
        </p:nvSpPr>
        <p:spPr>
          <a:xfrm>
            <a:off x="1003301" y="839339"/>
            <a:ext cx="10668000" cy="1222725"/>
          </a:xfrm>
        </p:spPr>
        <p:txBody>
          <a:bodyPr/>
          <a:lstStyle/>
          <a:p>
            <a:br>
              <a:rPr lang="en-US" sz="4400" dirty="0"/>
            </a:br>
            <a:r>
              <a:rPr lang="en-US" sz="4400" dirty="0"/>
              <a:t>EIDL, EIDL Forgiveness Advance</a:t>
            </a:r>
          </a:p>
        </p:txBody>
      </p:sp>
      <p:sp>
        <p:nvSpPr>
          <p:cNvPr id="3" name="Content Placeholder 2">
            <a:extLst>
              <a:ext uri="{FF2B5EF4-FFF2-40B4-BE49-F238E27FC236}">
                <a16:creationId xmlns:a16="http://schemas.microsoft.com/office/drawing/2014/main" id="{DDAA927A-0809-40E3-A9BA-057E865E82BF}"/>
              </a:ext>
            </a:extLst>
          </p:cNvPr>
          <p:cNvSpPr>
            <a:spLocks noGrp="1"/>
          </p:cNvSpPr>
          <p:nvPr>
            <p:ph idx="1"/>
          </p:nvPr>
        </p:nvSpPr>
        <p:spPr/>
        <p:txBody>
          <a:bodyPr/>
          <a:lstStyle/>
          <a:p>
            <a:pPr marL="0" indent="0">
              <a:buNone/>
            </a:pPr>
            <a:endParaRPr lang="en-US" dirty="0">
              <a:hlinkClick r:id="rId3">
                <a:extLst>
                  <a:ext uri="{A12FA001-AC4F-418D-AE19-62706E023703}">
                    <ahyp:hlinkClr xmlns:ahyp="http://schemas.microsoft.com/office/drawing/2018/hyperlinkcolor" val="tx"/>
                  </a:ext>
                </a:extLst>
              </a:hlinkClick>
            </a:endParaRPr>
          </a:p>
          <a:p>
            <a:r>
              <a:rPr lang="en-US" sz="4000" dirty="0">
                <a:hlinkClick r:id="rId3">
                  <a:extLst>
                    <a:ext uri="{A12FA001-AC4F-418D-AE19-62706E023703}">
                      <ahyp:hlinkClr xmlns:ahyp="http://schemas.microsoft.com/office/drawing/2018/hyperlinkcolor" val="tx"/>
                    </a:ext>
                  </a:extLst>
                </a:hlinkClick>
              </a:rPr>
              <a:t>https://wisconsinsbdc.org/services/covid-19/</a:t>
            </a:r>
            <a:endParaRPr lang="en-US" sz="4000" dirty="0"/>
          </a:p>
          <a:p>
            <a:r>
              <a:rPr lang="en-US" sz="4000" dirty="0"/>
              <a:t>How to apply</a:t>
            </a:r>
          </a:p>
          <a:p>
            <a:r>
              <a:rPr lang="en-US" sz="4000" dirty="0"/>
              <a:t>After submitting application </a:t>
            </a:r>
          </a:p>
          <a:p>
            <a:endParaRPr lang="en-US" sz="4000" dirty="0"/>
          </a:p>
          <a:p>
            <a:pPr marL="0" indent="0">
              <a:buNone/>
            </a:pPr>
            <a:r>
              <a:rPr lang="en-US" sz="1600" dirty="0"/>
              <a:t>(9)</a:t>
            </a:r>
          </a:p>
          <a:p>
            <a:endParaRPr lang="en-US" sz="4000" dirty="0"/>
          </a:p>
        </p:txBody>
      </p:sp>
    </p:spTree>
    <p:extLst>
      <p:ext uri="{BB962C8B-B14F-4D97-AF65-F5344CB8AC3E}">
        <p14:creationId xmlns:p14="http://schemas.microsoft.com/office/powerpoint/2010/main" val="4221564395"/>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theme/theme1.xml><?xml version="1.0" encoding="utf-8"?>
<a:theme xmlns:a="http://schemas.openxmlformats.org/drawingml/2006/main" name="3_Office Theme">
  <a:themeElements>
    <a:clrScheme name="Custom 1">
      <a:dk1>
        <a:sysClr val="windowText" lastClr="000000"/>
      </a:dk1>
      <a:lt1>
        <a:sysClr val="window" lastClr="FFFFFF"/>
      </a:lt1>
      <a:dk2>
        <a:srgbClr val="303030"/>
      </a:dk2>
      <a:lt2>
        <a:srgbClr val="DEDEE0"/>
      </a:lt2>
      <a:accent1>
        <a:srgbClr val="7E0928"/>
      </a:accent1>
      <a:accent2>
        <a:srgbClr val="660B27"/>
      </a:accent2>
      <a:accent3>
        <a:srgbClr val="2A2A2A"/>
      </a:accent3>
      <a:accent4>
        <a:srgbClr val="BEBEBE"/>
      </a:accent4>
      <a:accent5>
        <a:srgbClr val="646464"/>
      </a:accent5>
      <a:accent6>
        <a:srgbClr val="4B0021"/>
      </a:accent6>
      <a:hlink>
        <a:srgbClr val="7D0928"/>
      </a:hlink>
      <a:folHlink>
        <a:srgbClr val="4B0021"/>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Custom 1">
      <a:dk1>
        <a:sysClr val="windowText" lastClr="000000"/>
      </a:dk1>
      <a:lt1>
        <a:sysClr val="window" lastClr="FFFFFF"/>
      </a:lt1>
      <a:dk2>
        <a:srgbClr val="303030"/>
      </a:dk2>
      <a:lt2>
        <a:srgbClr val="DEDEE0"/>
      </a:lt2>
      <a:accent1>
        <a:srgbClr val="7E0928"/>
      </a:accent1>
      <a:accent2>
        <a:srgbClr val="660B27"/>
      </a:accent2>
      <a:accent3>
        <a:srgbClr val="2A2A2A"/>
      </a:accent3>
      <a:accent4>
        <a:srgbClr val="BEBEBE"/>
      </a:accent4>
      <a:accent5>
        <a:srgbClr val="646464"/>
      </a:accent5>
      <a:accent6>
        <a:srgbClr val="4B0021"/>
      </a:accent6>
      <a:hlink>
        <a:srgbClr val="7D0928"/>
      </a:hlink>
      <a:folHlink>
        <a:srgbClr val="4B0021"/>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2022</TotalTime>
  <Words>751</Words>
  <Application>Microsoft Office PowerPoint</Application>
  <PresentationFormat>Widescreen</PresentationFormat>
  <Paragraphs>137</Paragraphs>
  <Slides>18</Slides>
  <Notes>18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Arial</vt:lpstr>
      <vt:lpstr>Calibri</vt:lpstr>
      <vt:lpstr>Europa-Bold</vt:lpstr>
      <vt:lpstr>Heebo</vt:lpstr>
      <vt:lpstr>heebo  </vt:lpstr>
      <vt:lpstr>Heebo Regular</vt:lpstr>
      <vt:lpstr>Open Sans</vt:lpstr>
      <vt:lpstr>3_Office Theme</vt:lpstr>
      <vt:lpstr>4_Office Theme</vt:lpstr>
      <vt:lpstr>PowerPoint Presentation</vt:lpstr>
      <vt:lpstr>EIDL, EIDL Forgiveness Advance and PPP</vt:lpstr>
      <vt:lpstr>EIDL, EIDL Forgiveness Advance </vt:lpstr>
      <vt:lpstr>EIDL, EIDL Forgiveness Advance</vt:lpstr>
      <vt:lpstr>EIDL, EIDL Forgiveness Advance</vt:lpstr>
      <vt:lpstr>EIDL, EIDL Forgiveness Advance</vt:lpstr>
      <vt:lpstr> EIDL, EIDL Forgiveness Advance</vt:lpstr>
      <vt:lpstr> EIDL, EIDL Forgiveness Advance</vt:lpstr>
      <vt:lpstr> EIDL, EIDL Forgiveness Advance</vt:lpstr>
      <vt:lpstr>Paycheck Protection Program</vt:lpstr>
      <vt:lpstr>Paycheck Protection Program</vt:lpstr>
      <vt:lpstr>Paycheck Protection Program</vt:lpstr>
      <vt:lpstr>Paycheck Protection Program</vt:lpstr>
      <vt:lpstr>Paycheck Protection Program</vt:lpstr>
      <vt:lpstr>Paycheck Protection Program</vt:lpstr>
      <vt:lpstr>How to apply : Paycheck Protection Program</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Hummel</dc:creator>
  <cp:lastModifiedBy>Katherine Fossler</cp:lastModifiedBy>
  <cp:revision>297</cp:revision>
  <dcterms:created xsi:type="dcterms:W3CDTF">2016-08-12T17:16:52Z</dcterms:created>
  <dcterms:modified xsi:type="dcterms:W3CDTF">2020-04-08T13:42:42Z</dcterms:modified>
</cp:coreProperties>
</file>