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48"/>
  </p:notesMasterIdLst>
  <p:sldIdLst>
    <p:sldId id="373" r:id="rId2"/>
    <p:sldId id="393" r:id="rId3"/>
    <p:sldId id="257" r:id="rId4"/>
    <p:sldId id="286" r:id="rId5"/>
    <p:sldId id="288" r:id="rId6"/>
    <p:sldId id="287" r:id="rId7"/>
    <p:sldId id="289" r:id="rId8"/>
    <p:sldId id="394" r:id="rId9"/>
    <p:sldId id="395" r:id="rId10"/>
    <p:sldId id="402" r:id="rId11"/>
    <p:sldId id="403" r:id="rId12"/>
    <p:sldId id="398" r:id="rId13"/>
    <p:sldId id="404" r:id="rId14"/>
    <p:sldId id="396" r:id="rId15"/>
    <p:sldId id="399" r:id="rId16"/>
    <p:sldId id="401" r:id="rId17"/>
    <p:sldId id="258" r:id="rId18"/>
    <p:sldId id="397" r:id="rId19"/>
    <p:sldId id="259" r:id="rId20"/>
    <p:sldId id="260" r:id="rId21"/>
    <p:sldId id="261" r:id="rId22"/>
    <p:sldId id="262" r:id="rId23"/>
    <p:sldId id="263" r:id="rId24"/>
    <p:sldId id="264" r:id="rId25"/>
    <p:sldId id="265" r:id="rId26"/>
    <p:sldId id="266" r:id="rId27"/>
    <p:sldId id="405" r:id="rId28"/>
    <p:sldId id="406" r:id="rId29"/>
    <p:sldId id="411" r:id="rId30"/>
    <p:sldId id="412" r:id="rId31"/>
    <p:sldId id="413" r:id="rId32"/>
    <p:sldId id="414" r:id="rId33"/>
    <p:sldId id="415" r:id="rId34"/>
    <p:sldId id="416" r:id="rId35"/>
    <p:sldId id="290" r:id="rId36"/>
    <p:sldId id="417" r:id="rId37"/>
    <p:sldId id="291" r:id="rId38"/>
    <p:sldId id="418" r:id="rId39"/>
    <p:sldId id="275" r:id="rId40"/>
    <p:sldId id="407" r:id="rId41"/>
    <p:sldId id="410" r:id="rId42"/>
    <p:sldId id="419" r:id="rId43"/>
    <p:sldId id="421" r:id="rId44"/>
    <p:sldId id="420" r:id="rId45"/>
    <p:sldId id="422" r:id="rId46"/>
    <p:sldId id="375"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94660"/>
  </p:normalViewPr>
  <p:slideViewPr>
    <p:cSldViewPr>
      <p:cViewPr>
        <p:scale>
          <a:sx n="100" d="100"/>
          <a:sy n="100" d="100"/>
        </p:scale>
        <p:origin x="348" y="576"/>
      </p:cViewPr>
      <p:guideLst>
        <p:guide orient="horz" pos="2160"/>
        <p:guide pos="2880"/>
      </p:guideLst>
    </p:cSldViewPr>
  </p:slideViewPr>
  <p:notesTextViewPr>
    <p:cViewPr>
      <p:scale>
        <a:sx n="1" d="1"/>
        <a:sy n="1" d="1"/>
      </p:scale>
      <p:origin x="0" y="0"/>
    </p:cViewPr>
  </p:notesTextViewPr>
  <p:notesViewPr>
    <p:cSldViewPr>
      <p:cViewPr varScale="1">
        <p:scale>
          <a:sx n="70" d="100"/>
          <a:sy n="70" d="100"/>
        </p:scale>
        <p:origin x="-324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E1405E-42EB-4610-86F1-936784C4F0E7}" type="datetimeFigureOut">
              <a:rPr lang="en-US" smtClean="0"/>
              <a:t>1/26/2018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BB49DD-EC7E-4671-B414-418708BFD9A0}" type="slidenum">
              <a:rPr lang="en-US" smtClean="0"/>
              <a:t>‹#›</a:t>
            </a:fld>
            <a:endParaRPr lang="en-US"/>
          </a:p>
        </p:txBody>
      </p:sp>
    </p:spTree>
    <p:extLst>
      <p:ext uri="{BB962C8B-B14F-4D97-AF65-F5344CB8AC3E}">
        <p14:creationId xmlns:p14="http://schemas.microsoft.com/office/powerpoint/2010/main" val="3720902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BB49DD-EC7E-4671-B414-418708BFD9A0}" type="slidenum">
              <a:rPr lang="en-US" smtClean="0"/>
              <a:t>1</a:t>
            </a:fld>
            <a:endParaRPr lang="en-US"/>
          </a:p>
        </p:txBody>
      </p:sp>
    </p:spTree>
    <p:extLst>
      <p:ext uri="{BB962C8B-B14F-4D97-AF65-F5344CB8AC3E}">
        <p14:creationId xmlns:p14="http://schemas.microsoft.com/office/powerpoint/2010/main" val="445293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43000" y="152400"/>
            <a:ext cx="4191000" cy="3143250"/>
          </a:xfrm>
          <a:ln/>
        </p:spPr>
      </p:sp>
      <p:sp>
        <p:nvSpPr>
          <p:cNvPr id="84995" name="Notes Placeholder 2"/>
          <p:cNvSpPr>
            <a:spLocks noGrp="1"/>
          </p:cNvSpPr>
          <p:nvPr>
            <p:ph type="body" idx="1"/>
          </p:nvPr>
        </p:nvSpPr>
        <p:spPr>
          <a:xfrm>
            <a:off x="762000" y="3429000"/>
            <a:ext cx="5486400" cy="518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dirty="0">
              <a:latin typeface="Times New Roman" pitchFamily="18" charset="0"/>
              <a:cs typeface="Times New Roman" pitchFamily="18" charset="0"/>
            </a:endParaRPr>
          </a:p>
        </p:txBody>
      </p:sp>
      <p:sp>
        <p:nvSpPr>
          <p:cNvPr id="849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kumimoji="1" sz="2400" b="1">
                <a:solidFill>
                  <a:schemeClr val="tx1"/>
                </a:solidFill>
                <a:latin typeface="Times New Roman" pitchFamily="18" charset="0"/>
              </a:defRPr>
            </a:lvl1pPr>
            <a:lvl2pPr marL="729057" indent="-280406" defTabSz="914437" eaLnBrk="0" hangingPunct="0">
              <a:defRPr kumimoji="1" sz="2400" b="1">
                <a:solidFill>
                  <a:schemeClr val="tx1"/>
                </a:solidFill>
                <a:latin typeface="Times New Roman" pitchFamily="18" charset="0"/>
              </a:defRPr>
            </a:lvl2pPr>
            <a:lvl3pPr marL="1121626" indent="-224325" defTabSz="914437" eaLnBrk="0" hangingPunct="0">
              <a:defRPr kumimoji="1" sz="2400" b="1">
                <a:solidFill>
                  <a:schemeClr val="tx1"/>
                </a:solidFill>
                <a:latin typeface="Times New Roman" pitchFamily="18" charset="0"/>
              </a:defRPr>
            </a:lvl3pPr>
            <a:lvl4pPr marL="1570276" indent="-224325" defTabSz="914437" eaLnBrk="0" hangingPunct="0">
              <a:defRPr kumimoji="1" sz="2400" b="1">
                <a:solidFill>
                  <a:schemeClr val="tx1"/>
                </a:solidFill>
                <a:latin typeface="Times New Roman" pitchFamily="18" charset="0"/>
              </a:defRPr>
            </a:lvl4pPr>
            <a:lvl5pPr marL="2018927" indent="-224325" defTabSz="914437" eaLnBrk="0" hangingPunct="0">
              <a:defRPr kumimoji="1" sz="2400" b="1">
                <a:solidFill>
                  <a:schemeClr val="tx1"/>
                </a:solidFill>
                <a:latin typeface="Times New Roman" pitchFamily="18" charset="0"/>
              </a:defRPr>
            </a:lvl5pPr>
            <a:lvl6pPr marL="2467577" indent="-224325" defTabSz="914437" eaLnBrk="0" fontAlgn="base" hangingPunct="0">
              <a:spcBef>
                <a:spcPct val="20000"/>
              </a:spcBef>
              <a:spcAft>
                <a:spcPct val="0"/>
              </a:spcAft>
              <a:buChar char="–"/>
              <a:defRPr kumimoji="1" sz="2400" b="1">
                <a:solidFill>
                  <a:schemeClr val="tx1"/>
                </a:solidFill>
                <a:latin typeface="Times New Roman" pitchFamily="18" charset="0"/>
              </a:defRPr>
            </a:lvl6pPr>
            <a:lvl7pPr marL="2916227" indent="-224325" defTabSz="914437" eaLnBrk="0" fontAlgn="base" hangingPunct="0">
              <a:spcBef>
                <a:spcPct val="20000"/>
              </a:spcBef>
              <a:spcAft>
                <a:spcPct val="0"/>
              </a:spcAft>
              <a:buChar char="–"/>
              <a:defRPr kumimoji="1" sz="2400" b="1">
                <a:solidFill>
                  <a:schemeClr val="tx1"/>
                </a:solidFill>
                <a:latin typeface="Times New Roman" pitchFamily="18" charset="0"/>
              </a:defRPr>
            </a:lvl7pPr>
            <a:lvl8pPr marL="3364878" indent="-224325" defTabSz="914437" eaLnBrk="0" fontAlgn="base" hangingPunct="0">
              <a:spcBef>
                <a:spcPct val="20000"/>
              </a:spcBef>
              <a:spcAft>
                <a:spcPct val="0"/>
              </a:spcAft>
              <a:buChar char="–"/>
              <a:defRPr kumimoji="1" sz="2400" b="1">
                <a:solidFill>
                  <a:schemeClr val="tx1"/>
                </a:solidFill>
                <a:latin typeface="Times New Roman" pitchFamily="18" charset="0"/>
              </a:defRPr>
            </a:lvl8pPr>
            <a:lvl9pPr marL="3813528" indent="-224325" defTabSz="914437" eaLnBrk="0" fontAlgn="base" hangingPunct="0">
              <a:spcBef>
                <a:spcPct val="20000"/>
              </a:spcBef>
              <a:spcAft>
                <a:spcPct val="0"/>
              </a:spcAft>
              <a:buChar char="–"/>
              <a:defRPr kumimoji="1" sz="2400" b="1">
                <a:solidFill>
                  <a:schemeClr val="tx1"/>
                </a:solidFill>
                <a:latin typeface="Times New Roman" pitchFamily="18" charset="0"/>
              </a:defRPr>
            </a:lvl9pPr>
          </a:lstStyle>
          <a:p>
            <a:pPr eaLnBrk="1" hangingPunct="1"/>
            <a:fld id="{12A3F4CB-CF82-4EDC-8D25-E0C29E9B49C0}" type="slidenum">
              <a:rPr kumimoji="0" lang="en-US" sz="1200" b="0"/>
              <a:pPr eaLnBrk="1" hangingPunct="1"/>
              <a:t>25</a:t>
            </a:fld>
            <a:endParaRPr kumimoji="0" lang="en-US" sz="1200" b="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1676400" y="7938"/>
            <a:ext cx="2971800" cy="2230437"/>
          </a:xfrm>
          <a:ln/>
        </p:spPr>
      </p:sp>
      <p:sp>
        <p:nvSpPr>
          <p:cNvPr id="86019" name="Notes Placeholder 2"/>
          <p:cNvSpPr>
            <a:spLocks noGrp="1"/>
          </p:cNvSpPr>
          <p:nvPr>
            <p:ph type="body" idx="1"/>
          </p:nvPr>
        </p:nvSpPr>
        <p:spPr>
          <a:xfrm>
            <a:off x="223631" y="2286000"/>
            <a:ext cx="6410739" cy="62474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i="1" dirty="0">
              <a:latin typeface="Times New Roman" pitchFamily="18" charset="0"/>
              <a:cs typeface="Times New Roman" pitchFamily="18" charset="0"/>
            </a:endParaRPr>
          </a:p>
        </p:txBody>
      </p:sp>
      <p:sp>
        <p:nvSpPr>
          <p:cNvPr id="860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kumimoji="1" sz="2400" b="1">
                <a:solidFill>
                  <a:schemeClr val="tx1"/>
                </a:solidFill>
                <a:latin typeface="Times New Roman" pitchFamily="18" charset="0"/>
              </a:defRPr>
            </a:lvl1pPr>
            <a:lvl2pPr marL="729057" indent="-280406" defTabSz="914437" eaLnBrk="0" hangingPunct="0">
              <a:defRPr kumimoji="1" sz="2400" b="1">
                <a:solidFill>
                  <a:schemeClr val="tx1"/>
                </a:solidFill>
                <a:latin typeface="Times New Roman" pitchFamily="18" charset="0"/>
              </a:defRPr>
            </a:lvl2pPr>
            <a:lvl3pPr marL="1121626" indent="-224325" defTabSz="914437" eaLnBrk="0" hangingPunct="0">
              <a:defRPr kumimoji="1" sz="2400" b="1">
                <a:solidFill>
                  <a:schemeClr val="tx1"/>
                </a:solidFill>
                <a:latin typeface="Times New Roman" pitchFamily="18" charset="0"/>
              </a:defRPr>
            </a:lvl3pPr>
            <a:lvl4pPr marL="1570276" indent="-224325" defTabSz="914437" eaLnBrk="0" hangingPunct="0">
              <a:defRPr kumimoji="1" sz="2400" b="1">
                <a:solidFill>
                  <a:schemeClr val="tx1"/>
                </a:solidFill>
                <a:latin typeface="Times New Roman" pitchFamily="18" charset="0"/>
              </a:defRPr>
            </a:lvl4pPr>
            <a:lvl5pPr marL="2018927" indent="-224325" defTabSz="914437" eaLnBrk="0" hangingPunct="0">
              <a:defRPr kumimoji="1" sz="2400" b="1">
                <a:solidFill>
                  <a:schemeClr val="tx1"/>
                </a:solidFill>
                <a:latin typeface="Times New Roman" pitchFamily="18" charset="0"/>
              </a:defRPr>
            </a:lvl5pPr>
            <a:lvl6pPr marL="2467577" indent="-224325" defTabSz="914437" eaLnBrk="0" fontAlgn="base" hangingPunct="0">
              <a:spcBef>
                <a:spcPct val="20000"/>
              </a:spcBef>
              <a:spcAft>
                <a:spcPct val="0"/>
              </a:spcAft>
              <a:buChar char="–"/>
              <a:defRPr kumimoji="1" sz="2400" b="1">
                <a:solidFill>
                  <a:schemeClr val="tx1"/>
                </a:solidFill>
                <a:latin typeface="Times New Roman" pitchFamily="18" charset="0"/>
              </a:defRPr>
            </a:lvl6pPr>
            <a:lvl7pPr marL="2916227" indent="-224325" defTabSz="914437" eaLnBrk="0" fontAlgn="base" hangingPunct="0">
              <a:spcBef>
                <a:spcPct val="20000"/>
              </a:spcBef>
              <a:spcAft>
                <a:spcPct val="0"/>
              </a:spcAft>
              <a:buChar char="–"/>
              <a:defRPr kumimoji="1" sz="2400" b="1">
                <a:solidFill>
                  <a:schemeClr val="tx1"/>
                </a:solidFill>
                <a:latin typeface="Times New Roman" pitchFamily="18" charset="0"/>
              </a:defRPr>
            </a:lvl7pPr>
            <a:lvl8pPr marL="3364878" indent="-224325" defTabSz="914437" eaLnBrk="0" fontAlgn="base" hangingPunct="0">
              <a:spcBef>
                <a:spcPct val="20000"/>
              </a:spcBef>
              <a:spcAft>
                <a:spcPct val="0"/>
              </a:spcAft>
              <a:buChar char="–"/>
              <a:defRPr kumimoji="1" sz="2400" b="1">
                <a:solidFill>
                  <a:schemeClr val="tx1"/>
                </a:solidFill>
                <a:latin typeface="Times New Roman" pitchFamily="18" charset="0"/>
              </a:defRPr>
            </a:lvl8pPr>
            <a:lvl9pPr marL="3813528" indent="-224325" defTabSz="914437" eaLnBrk="0" fontAlgn="base" hangingPunct="0">
              <a:spcBef>
                <a:spcPct val="20000"/>
              </a:spcBef>
              <a:spcAft>
                <a:spcPct val="0"/>
              </a:spcAft>
              <a:buChar char="–"/>
              <a:defRPr kumimoji="1" sz="2400" b="1">
                <a:solidFill>
                  <a:schemeClr val="tx1"/>
                </a:solidFill>
                <a:latin typeface="Times New Roman" pitchFamily="18" charset="0"/>
              </a:defRPr>
            </a:lvl9pPr>
          </a:lstStyle>
          <a:p>
            <a:pPr eaLnBrk="1" hangingPunct="1"/>
            <a:fld id="{A0CD4F0B-CDD9-4454-B295-56B972C29E35}" type="slidenum">
              <a:rPr kumimoji="0" lang="en-US" sz="1200" b="0"/>
              <a:pPr eaLnBrk="1" hangingPunct="1"/>
              <a:t>26</a:t>
            </a:fld>
            <a:endParaRPr kumimoji="0" lang="en-US" sz="1200" b="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700" dirty="0">
              <a:latin typeface="Times New Roman" pitchFamily="18" charset="0"/>
              <a:cs typeface="Times New Roman" pitchFamily="18" charset="0"/>
            </a:endParaRPr>
          </a:p>
        </p:txBody>
      </p:sp>
      <p:sp>
        <p:nvSpPr>
          <p:cNvPr id="870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kumimoji="1" sz="2400" b="1">
                <a:solidFill>
                  <a:schemeClr val="tx1"/>
                </a:solidFill>
                <a:latin typeface="Times New Roman" pitchFamily="18" charset="0"/>
              </a:defRPr>
            </a:lvl1pPr>
            <a:lvl2pPr marL="729057" indent="-280406" defTabSz="914437" eaLnBrk="0" hangingPunct="0">
              <a:defRPr kumimoji="1" sz="2400" b="1">
                <a:solidFill>
                  <a:schemeClr val="tx1"/>
                </a:solidFill>
                <a:latin typeface="Times New Roman" pitchFamily="18" charset="0"/>
              </a:defRPr>
            </a:lvl2pPr>
            <a:lvl3pPr marL="1121626" indent="-224325" defTabSz="914437" eaLnBrk="0" hangingPunct="0">
              <a:defRPr kumimoji="1" sz="2400" b="1">
                <a:solidFill>
                  <a:schemeClr val="tx1"/>
                </a:solidFill>
                <a:latin typeface="Times New Roman" pitchFamily="18" charset="0"/>
              </a:defRPr>
            </a:lvl3pPr>
            <a:lvl4pPr marL="1570276" indent="-224325" defTabSz="914437" eaLnBrk="0" hangingPunct="0">
              <a:defRPr kumimoji="1" sz="2400" b="1">
                <a:solidFill>
                  <a:schemeClr val="tx1"/>
                </a:solidFill>
                <a:latin typeface="Times New Roman" pitchFamily="18" charset="0"/>
              </a:defRPr>
            </a:lvl4pPr>
            <a:lvl5pPr marL="2018927" indent="-224325" defTabSz="914437" eaLnBrk="0" hangingPunct="0">
              <a:defRPr kumimoji="1" sz="2400" b="1">
                <a:solidFill>
                  <a:schemeClr val="tx1"/>
                </a:solidFill>
                <a:latin typeface="Times New Roman" pitchFamily="18" charset="0"/>
              </a:defRPr>
            </a:lvl5pPr>
            <a:lvl6pPr marL="2467577" indent="-224325" defTabSz="914437" eaLnBrk="0" fontAlgn="base" hangingPunct="0">
              <a:spcBef>
                <a:spcPct val="20000"/>
              </a:spcBef>
              <a:spcAft>
                <a:spcPct val="0"/>
              </a:spcAft>
              <a:buChar char="–"/>
              <a:defRPr kumimoji="1" sz="2400" b="1">
                <a:solidFill>
                  <a:schemeClr val="tx1"/>
                </a:solidFill>
                <a:latin typeface="Times New Roman" pitchFamily="18" charset="0"/>
              </a:defRPr>
            </a:lvl6pPr>
            <a:lvl7pPr marL="2916227" indent="-224325" defTabSz="914437" eaLnBrk="0" fontAlgn="base" hangingPunct="0">
              <a:spcBef>
                <a:spcPct val="20000"/>
              </a:spcBef>
              <a:spcAft>
                <a:spcPct val="0"/>
              </a:spcAft>
              <a:buChar char="–"/>
              <a:defRPr kumimoji="1" sz="2400" b="1">
                <a:solidFill>
                  <a:schemeClr val="tx1"/>
                </a:solidFill>
                <a:latin typeface="Times New Roman" pitchFamily="18" charset="0"/>
              </a:defRPr>
            </a:lvl7pPr>
            <a:lvl8pPr marL="3364878" indent="-224325" defTabSz="914437" eaLnBrk="0" fontAlgn="base" hangingPunct="0">
              <a:spcBef>
                <a:spcPct val="20000"/>
              </a:spcBef>
              <a:spcAft>
                <a:spcPct val="0"/>
              </a:spcAft>
              <a:buChar char="–"/>
              <a:defRPr kumimoji="1" sz="2400" b="1">
                <a:solidFill>
                  <a:schemeClr val="tx1"/>
                </a:solidFill>
                <a:latin typeface="Times New Roman" pitchFamily="18" charset="0"/>
              </a:defRPr>
            </a:lvl8pPr>
            <a:lvl9pPr marL="3813528" indent="-224325" defTabSz="914437" eaLnBrk="0" fontAlgn="base" hangingPunct="0">
              <a:spcBef>
                <a:spcPct val="20000"/>
              </a:spcBef>
              <a:spcAft>
                <a:spcPct val="0"/>
              </a:spcAft>
              <a:buChar char="–"/>
              <a:defRPr kumimoji="1" sz="2400" b="1">
                <a:solidFill>
                  <a:schemeClr val="tx1"/>
                </a:solidFill>
                <a:latin typeface="Times New Roman" pitchFamily="18" charset="0"/>
              </a:defRPr>
            </a:lvl9pPr>
          </a:lstStyle>
          <a:p>
            <a:pPr eaLnBrk="1" hangingPunct="1"/>
            <a:fld id="{5364E6E3-404C-416F-8D5C-574081B9257E}" type="slidenum">
              <a:rPr kumimoji="0" lang="en-US" sz="1200" b="0"/>
              <a:pPr eaLnBrk="1" hangingPunct="1"/>
              <a:t>29</a:t>
            </a:fld>
            <a:endParaRPr kumimoji="0" lang="en-US" sz="1200" b="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xfrm>
            <a:off x="1855788" y="685800"/>
            <a:ext cx="3259137" cy="2444750"/>
          </a:xfrm>
          <a:ln/>
        </p:spPr>
      </p:sp>
      <p:sp>
        <p:nvSpPr>
          <p:cNvPr id="88067" name="Notes Placeholder 2"/>
          <p:cNvSpPr>
            <a:spLocks noGrp="1"/>
          </p:cNvSpPr>
          <p:nvPr>
            <p:ph type="body" idx="1"/>
          </p:nvPr>
        </p:nvSpPr>
        <p:spPr>
          <a:xfrm>
            <a:off x="447261" y="3383718"/>
            <a:ext cx="5794203" cy="52356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dirty="0">
              <a:latin typeface="Times New Roman" pitchFamily="18" charset="0"/>
              <a:cs typeface="Times New Roman" pitchFamily="18" charset="0"/>
            </a:endParaRPr>
          </a:p>
        </p:txBody>
      </p:sp>
      <p:sp>
        <p:nvSpPr>
          <p:cNvPr id="880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kumimoji="1" sz="2400" b="1">
                <a:solidFill>
                  <a:schemeClr val="tx1"/>
                </a:solidFill>
                <a:latin typeface="Times New Roman" pitchFamily="18" charset="0"/>
              </a:defRPr>
            </a:lvl1pPr>
            <a:lvl2pPr marL="729057" indent="-280406" defTabSz="914437" eaLnBrk="0" hangingPunct="0">
              <a:defRPr kumimoji="1" sz="2400" b="1">
                <a:solidFill>
                  <a:schemeClr val="tx1"/>
                </a:solidFill>
                <a:latin typeface="Times New Roman" pitchFamily="18" charset="0"/>
              </a:defRPr>
            </a:lvl2pPr>
            <a:lvl3pPr marL="1121626" indent="-224325" defTabSz="914437" eaLnBrk="0" hangingPunct="0">
              <a:defRPr kumimoji="1" sz="2400" b="1">
                <a:solidFill>
                  <a:schemeClr val="tx1"/>
                </a:solidFill>
                <a:latin typeface="Times New Roman" pitchFamily="18" charset="0"/>
              </a:defRPr>
            </a:lvl3pPr>
            <a:lvl4pPr marL="1570276" indent="-224325" defTabSz="914437" eaLnBrk="0" hangingPunct="0">
              <a:defRPr kumimoji="1" sz="2400" b="1">
                <a:solidFill>
                  <a:schemeClr val="tx1"/>
                </a:solidFill>
                <a:latin typeface="Times New Roman" pitchFamily="18" charset="0"/>
              </a:defRPr>
            </a:lvl4pPr>
            <a:lvl5pPr marL="2018927" indent="-224325" defTabSz="914437" eaLnBrk="0" hangingPunct="0">
              <a:defRPr kumimoji="1" sz="2400" b="1">
                <a:solidFill>
                  <a:schemeClr val="tx1"/>
                </a:solidFill>
                <a:latin typeface="Times New Roman" pitchFamily="18" charset="0"/>
              </a:defRPr>
            </a:lvl5pPr>
            <a:lvl6pPr marL="2467577" indent="-224325" defTabSz="914437" eaLnBrk="0" fontAlgn="base" hangingPunct="0">
              <a:spcBef>
                <a:spcPct val="20000"/>
              </a:spcBef>
              <a:spcAft>
                <a:spcPct val="0"/>
              </a:spcAft>
              <a:buChar char="–"/>
              <a:defRPr kumimoji="1" sz="2400" b="1">
                <a:solidFill>
                  <a:schemeClr val="tx1"/>
                </a:solidFill>
                <a:latin typeface="Times New Roman" pitchFamily="18" charset="0"/>
              </a:defRPr>
            </a:lvl6pPr>
            <a:lvl7pPr marL="2916227" indent="-224325" defTabSz="914437" eaLnBrk="0" fontAlgn="base" hangingPunct="0">
              <a:spcBef>
                <a:spcPct val="20000"/>
              </a:spcBef>
              <a:spcAft>
                <a:spcPct val="0"/>
              </a:spcAft>
              <a:buChar char="–"/>
              <a:defRPr kumimoji="1" sz="2400" b="1">
                <a:solidFill>
                  <a:schemeClr val="tx1"/>
                </a:solidFill>
                <a:latin typeface="Times New Roman" pitchFamily="18" charset="0"/>
              </a:defRPr>
            </a:lvl7pPr>
            <a:lvl8pPr marL="3364878" indent="-224325" defTabSz="914437" eaLnBrk="0" fontAlgn="base" hangingPunct="0">
              <a:spcBef>
                <a:spcPct val="20000"/>
              </a:spcBef>
              <a:spcAft>
                <a:spcPct val="0"/>
              </a:spcAft>
              <a:buChar char="–"/>
              <a:defRPr kumimoji="1" sz="2400" b="1">
                <a:solidFill>
                  <a:schemeClr val="tx1"/>
                </a:solidFill>
                <a:latin typeface="Times New Roman" pitchFamily="18" charset="0"/>
              </a:defRPr>
            </a:lvl8pPr>
            <a:lvl9pPr marL="3813528" indent="-224325" defTabSz="914437" eaLnBrk="0" fontAlgn="base" hangingPunct="0">
              <a:spcBef>
                <a:spcPct val="20000"/>
              </a:spcBef>
              <a:spcAft>
                <a:spcPct val="0"/>
              </a:spcAft>
              <a:buChar char="–"/>
              <a:defRPr kumimoji="1" sz="2400" b="1">
                <a:solidFill>
                  <a:schemeClr val="tx1"/>
                </a:solidFill>
                <a:latin typeface="Times New Roman" pitchFamily="18" charset="0"/>
              </a:defRPr>
            </a:lvl9pPr>
          </a:lstStyle>
          <a:p>
            <a:pPr eaLnBrk="1" hangingPunct="1"/>
            <a:fld id="{AE224750-291B-409B-956F-74C3A850B34A}" type="slidenum">
              <a:rPr kumimoji="0" lang="en-US" sz="1200" b="0"/>
              <a:pPr eaLnBrk="1" hangingPunct="1"/>
              <a:t>30</a:t>
            </a:fld>
            <a:endParaRPr kumimoji="0" lang="en-US" sz="1200" b="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dirty="0">
              <a:latin typeface="Times New Roman" pitchFamily="18" charset="0"/>
              <a:cs typeface="Times New Roman" pitchFamily="18" charset="0"/>
            </a:endParaRPr>
          </a:p>
        </p:txBody>
      </p:sp>
      <p:sp>
        <p:nvSpPr>
          <p:cNvPr id="890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kumimoji="1" sz="2400" b="1">
                <a:solidFill>
                  <a:schemeClr val="tx1"/>
                </a:solidFill>
                <a:latin typeface="Times New Roman" pitchFamily="18" charset="0"/>
              </a:defRPr>
            </a:lvl1pPr>
            <a:lvl2pPr marL="729057" indent="-280406" defTabSz="914437" eaLnBrk="0" hangingPunct="0">
              <a:defRPr kumimoji="1" sz="2400" b="1">
                <a:solidFill>
                  <a:schemeClr val="tx1"/>
                </a:solidFill>
                <a:latin typeface="Times New Roman" pitchFamily="18" charset="0"/>
              </a:defRPr>
            </a:lvl2pPr>
            <a:lvl3pPr marL="1121626" indent="-224325" defTabSz="914437" eaLnBrk="0" hangingPunct="0">
              <a:defRPr kumimoji="1" sz="2400" b="1">
                <a:solidFill>
                  <a:schemeClr val="tx1"/>
                </a:solidFill>
                <a:latin typeface="Times New Roman" pitchFamily="18" charset="0"/>
              </a:defRPr>
            </a:lvl3pPr>
            <a:lvl4pPr marL="1570276" indent="-224325" defTabSz="914437" eaLnBrk="0" hangingPunct="0">
              <a:defRPr kumimoji="1" sz="2400" b="1">
                <a:solidFill>
                  <a:schemeClr val="tx1"/>
                </a:solidFill>
                <a:latin typeface="Times New Roman" pitchFamily="18" charset="0"/>
              </a:defRPr>
            </a:lvl4pPr>
            <a:lvl5pPr marL="2018927" indent="-224325" defTabSz="914437" eaLnBrk="0" hangingPunct="0">
              <a:defRPr kumimoji="1" sz="2400" b="1">
                <a:solidFill>
                  <a:schemeClr val="tx1"/>
                </a:solidFill>
                <a:latin typeface="Times New Roman" pitchFamily="18" charset="0"/>
              </a:defRPr>
            </a:lvl5pPr>
            <a:lvl6pPr marL="2467577" indent="-224325" defTabSz="914437" eaLnBrk="0" fontAlgn="base" hangingPunct="0">
              <a:spcBef>
                <a:spcPct val="20000"/>
              </a:spcBef>
              <a:spcAft>
                <a:spcPct val="0"/>
              </a:spcAft>
              <a:buChar char="–"/>
              <a:defRPr kumimoji="1" sz="2400" b="1">
                <a:solidFill>
                  <a:schemeClr val="tx1"/>
                </a:solidFill>
                <a:latin typeface="Times New Roman" pitchFamily="18" charset="0"/>
              </a:defRPr>
            </a:lvl6pPr>
            <a:lvl7pPr marL="2916227" indent="-224325" defTabSz="914437" eaLnBrk="0" fontAlgn="base" hangingPunct="0">
              <a:spcBef>
                <a:spcPct val="20000"/>
              </a:spcBef>
              <a:spcAft>
                <a:spcPct val="0"/>
              </a:spcAft>
              <a:buChar char="–"/>
              <a:defRPr kumimoji="1" sz="2400" b="1">
                <a:solidFill>
                  <a:schemeClr val="tx1"/>
                </a:solidFill>
                <a:latin typeface="Times New Roman" pitchFamily="18" charset="0"/>
              </a:defRPr>
            </a:lvl7pPr>
            <a:lvl8pPr marL="3364878" indent="-224325" defTabSz="914437" eaLnBrk="0" fontAlgn="base" hangingPunct="0">
              <a:spcBef>
                <a:spcPct val="20000"/>
              </a:spcBef>
              <a:spcAft>
                <a:spcPct val="0"/>
              </a:spcAft>
              <a:buChar char="–"/>
              <a:defRPr kumimoji="1" sz="2400" b="1">
                <a:solidFill>
                  <a:schemeClr val="tx1"/>
                </a:solidFill>
                <a:latin typeface="Times New Roman" pitchFamily="18" charset="0"/>
              </a:defRPr>
            </a:lvl8pPr>
            <a:lvl9pPr marL="3813528" indent="-224325" defTabSz="914437" eaLnBrk="0" fontAlgn="base" hangingPunct="0">
              <a:spcBef>
                <a:spcPct val="20000"/>
              </a:spcBef>
              <a:spcAft>
                <a:spcPct val="0"/>
              </a:spcAft>
              <a:buChar char="–"/>
              <a:defRPr kumimoji="1" sz="2400" b="1">
                <a:solidFill>
                  <a:schemeClr val="tx1"/>
                </a:solidFill>
                <a:latin typeface="Times New Roman" pitchFamily="18" charset="0"/>
              </a:defRPr>
            </a:lvl9pPr>
          </a:lstStyle>
          <a:p>
            <a:pPr eaLnBrk="1" hangingPunct="1"/>
            <a:fld id="{8BB86E76-99D6-4338-B7ED-CB0B194B4400}" type="slidenum">
              <a:rPr kumimoji="0" lang="en-US" sz="1200" b="0"/>
              <a:pPr eaLnBrk="1" hangingPunct="1"/>
              <a:t>33</a:t>
            </a:fld>
            <a:endParaRPr kumimoji="0" lang="en-US" sz="1200" b="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295400" y="152400"/>
            <a:ext cx="3860800" cy="2895600"/>
          </a:xfrm>
          <a:ln/>
        </p:spPr>
      </p:sp>
      <p:sp>
        <p:nvSpPr>
          <p:cNvPr id="90115" name="Notes Placeholder 2"/>
          <p:cNvSpPr>
            <a:spLocks noGrp="1"/>
          </p:cNvSpPr>
          <p:nvPr>
            <p:ph type="body" idx="1"/>
          </p:nvPr>
        </p:nvSpPr>
        <p:spPr>
          <a:xfrm>
            <a:off x="169276" y="3522688"/>
            <a:ext cx="6390550" cy="51716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dirty="0">
              <a:latin typeface="Times New Roman" pitchFamily="18" charset="0"/>
              <a:cs typeface="Times New Roman" pitchFamily="18" charset="0"/>
            </a:endParaRPr>
          </a:p>
        </p:txBody>
      </p:sp>
      <p:sp>
        <p:nvSpPr>
          <p:cNvPr id="901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kumimoji="1" sz="2400" b="1">
                <a:solidFill>
                  <a:schemeClr val="tx1"/>
                </a:solidFill>
                <a:latin typeface="Times New Roman" pitchFamily="18" charset="0"/>
              </a:defRPr>
            </a:lvl1pPr>
            <a:lvl2pPr marL="729057" indent="-280406" defTabSz="914437" eaLnBrk="0" hangingPunct="0">
              <a:defRPr kumimoji="1" sz="2400" b="1">
                <a:solidFill>
                  <a:schemeClr val="tx1"/>
                </a:solidFill>
                <a:latin typeface="Times New Roman" pitchFamily="18" charset="0"/>
              </a:defRPr>
            </a:lvl2pPr>
            <a:lvl3pPr marL="1121626" indent="-224325" defTabSz="914437" eaLnBrk="0" hangingPunct="0">
              <a:defRPr kumimoji="1" sz="2400" b="1">
                <a:solidFill>
                  <a:schemeClr val="tx1"/>
                </a:solidFill>
                <a:latin typeface="Times New Roman" pitchFamily="18" charset="0"/>
              </a:defRPr>
            </a:lvl3pPr>
            <a:lvl4pPr marL="1570276" indent="-224325" defTabSz="914437" eaLnBrk="0" hangingPunct="0">
              <a:defRPr kumimoji="1" sz="2400" b="1">
                <a:solidFill>
                  <a:schemeClr val="tx1"/>
                </a:solidFill>
                <a:latin typeface="Times New Roman" pitchFamily="18" charset="0"/>
              </a:defRPr>
            </a:lvl4pPr>
            <a:lvl5pPr marL="2018927" indent="-224325" defTabSz="914437" eaLnBrk="0" hangingPunct="0">
              <a:defRPr kumimoji="1" sz="2400" b="1">
                <a:solidFill>
                  <a:schemeClr val="tx1"/>
                </a:solidFill>
                <a:latin typeface="Times New Roman" pitchFamily="18" charset="0"/>
              </a:defRPr>
            </a:lvl5pPr>
            <a:lvl6pPr marL="2467577" indent="-224325" defTabSz="914437" eaLnBrk="0" fontAlgn="base" hangingPunct="0">
              <a:spcBef>
                <a:spcPct val="20000"/>
              </a:spcBef>
              <a:spcAft>
                <a:spcPct val="0"/>
              </a:spcAft>
              <a:buChar char="–"/>
              <a:defRPr kumimoji="1" sz="2400" b="1">
                <a:solidFill>
                  <a:schemeClr val="tx1"/>
                </a:solidFill>
                <a:latin typeface="Times New Roman" pitchFamily="18" charset="0"/>
              </a:defRPr>
            </a:lvl6pPr>
            <a:lvl7pPr marL="2916227" indent="-224325" defTabSz="914437" eaLnBrk="0" fontAlgn="base" hangingPunct="0">
              <a:spcBef>
                <a:spcPct val="20000"/>
              </a:spcBef>
              <a:spcAft>
                <a:spcPct val="0"/>
              </a:spcAft>
              <a:buChar char="–"/>
              <a:defRPr kumimoji="1" sz="2400" b="1">
                <a:solidFill>
                  <a:schemeClr val="tx1"/>
                </a:solidFill>
                <a:latin typeface="Times New Roman" pitchFamily="18" charset="0"/>
              </a:defRPr>
            </a:lvl7pPr>
            <a:lvl8pPr marL="3364878" indent="-224325" defTabSz="914437" eaLnBrk="0" fontAlgn="base" hangingPunct="0">
              <a:spcBef>
                <a:spcPct val="20000"/>
              </a:spcBef>
              <a:spcAft>
                <a:spcPct val="0"/>
              </a:spcAft>
              <a:buChar char="–"/>
              <a:defRPr kumimoji="1" sz="2400" b="1">
                <a:solidFill>
                  <a:schemeClr val="tx1"/>
                </a:solidFill>
                <a:latin typeface="Times New Roman" pitchFamily="18" charset="0"/>
              </a:defRPr>
            </a:lvl8pPr>
            <a:lvl9pPr marL="3813528" indent="-224325" defTabSz="914437" eaLnBrk="0" fontAlgn="base" hangingPunct="0">
              <a:spcBef>
                <a:spcPct val="20000"/>
              </a:spcBef>
              <a:spcAft>
                <a:spcPct val="0"/>
              </a:spcAft>
              <a:buChar char="–"/>
              <a:defRPr kumimoji="1" sz="2400" b="1">
                <a:solidFill>
                  <a:schemeClr val="tx1"/>
                </a:solidFill>
                <a:latin typeface="Times New Roman" pitchFamily="18" charset="0"/>
              </a:defRPr>
            </a:lvl9pPr>
          </a:lstStyle>
          <a:p>
            <a:pPr eaLnBrk="1" hangingPunct="1"/>
            <a:fld id="{0C39FEAE-6A8A-4F18-8A5A-BEC1C1D877E2}" type="slidenum">
              <a:rPr kumimoji="0" lang="en-US" sz="1200" b="0"/>
              <a:pPr eaLnBrk="1" hangingPunct="1"/>
              <a:t>34</a:t>
            </a:fld>
            <a:endParaRPr kumimoji="0" lang="en-US" sz="1200" b="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xfrm>
            <a:off x="1704975" y="833438"/>
            <a:ext cx="3484563" cy="2614612"/>
          </a:xfrm>
          <a:ln/>
        </p:spPr>
      </p:sp>
      <p:sp>
        <p:nvSpPr>
          <p:cNvPr id="92163" name="Notes Placeholder 2"/>
          <p:cNvSpPr>
            <a:spLocks noGrp="1"/>
          </p:cNvSpPr>
          <p:nvPr>
            <p:ph type="body" idx="1"/>
          </p:nvPr>
        </p:nvSpPr>
        <p:spPr>
          <a:xfrm>
            <a:off x="447261" y="3522688"/>
            <a:ext cx="5943290" cy="51716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dirty="0">
              <a:latin typeface="Times New Roman" pitchFamily="18" charset="0"/>
              <a:cs typeface="Times New Roman" pitchFamily="18" charset="0"/>
            </a:endParaRPr>
          </a:p>
        </p:txBody>
      </p:sp>
      <p:sp>
        <p:nvSpPr>
          <p:cNvPr id="921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kumimoji="1" sz="2400" b="1">
                <a:solidFill>
                  <a:schemeClr val="tx1"/>
                </a:solidFill>
                <a:latin typeface="Times New Roman" pitchFamily="18" charset="0"/>
              </a:defRPr>
            </a:lvl1pPr>
            <a:lvl2pPr marL="729057" indent="-280406" defTabSz="914437" eaLnBrk="0" hangingPunct="0">
              <a:defRPr kumimoji="1" sz="2400" b="1">
                <a:solidFill>
                  <a:schemeClr val="tx1"/>
                </a:solidFill>
                <a:latin typeface="Times New Roman" pitchFamily="18" charset="0"/>
              </a:defRPr>
            </a:lvl2pPr>
            <a:lvl3pPr marL="1121626" indent="-224325" defTabSz="914437" eaLnBrk="0" hangingPunct="0">
              <a:defRPr kumimoji="1" sz="2400" b="1">
                <a:solidFill>
                  <a:schemeClr val="tx1"/>
                </a:solidFill>
                <a:latin typeface="Times New Roman" pitchFamily="18" charset="0"/>
              </a:defRPr>
            </a:lvl3pPr>
            <a:lvl4pPr marL="1570276" indent="-224325" defTabSz="914437" eaLnBrk="0" hangingPunct="0">
              <a:defRPr kumimoji="1" sz="2400" b="1">
                <a:solidFill>
                  <a:schemeClr val="tx1"/>
                </a:solidFill>
                <a:latin typeface="Times New Roman" pitchFamily="18" charset="0"/>
              </a:defRPr>
            </a:lvl4pPr>
            <a:lvl5pPr marL="2018927" indent="-224325" defTabSz="914437" eaLnBrk="0" hangingPunct="0">
              <a:defRPr kumimoji="1" sz="2400" b="1">
                <a:solidFill>
                  <a:schemeClr val="tx1"/>
                </a:solidFill>
                <a:latin typeface="Times New Roman" pitchFamily="18" charset="0"/>
              </a:defRPr>
            </a:lvl5pPr>
            <a:lvl6pPr marL="2467577" indent="-224325" defTabSz="914437" eaLnBrk="0" fontAlgn="base" hangingPunct="0">
              <a:spcBef>
                <a:spcPct val="20000"/>
              </a:spcBef>
              <a:spcAft>
                <a:spcPct val="0"/>
              </a:spcAft>
              <a:buChar char="–"/>
              <a:defRPr kumimoji="1" sz="2400" b="1">
                <a:solidFill>
                  <a:schemeClr val="tx1"/>
                </a:solidFill>
                <a:latin typeface="Times New Roman" pitchFamily="18" charset="0"/>
              </a:defRPr>
            </a:lvl6pPr>
            <a:lvl7pPr marL="2916227" indent="-224325" defTabSz="914437" eaLnBrk="0" fontAlgn="base" hangingPunct="0">
              <a:spcBef>
                <a:spcPct val="20000"/>
              </a:spcBef>
              <a:spcAft>
                <a:spcPct val="0"/>
              </a:spcAft>
              <a:buChar char="–"/>
              <a:defRPr kumimoji="1" sz="2400" b="1">
                <a:solidFill>
                  <a:schemeClr val="tx1"/>
                </a:solidFill>
                <a:latin typeface="Times New Roman" pitchFamily="18" charset="0"/>
              </a:defRPr>
            </a:lvl7pPr>
            <a:lvl8pPr marL="3364878" indent="-224325" defTabSz="914437" eaLnBrk="0" fontAlgn="base" hangingPunct="0">
              <a:spcBef>
                <a:spcPct val="20000"/>
              </a:spcBef>
              <a:spcAft>
                <a:spcPct val="0"/>
              </a:spcAft>
              <a:buChar char="–"/>
              <a:defRPr kumimoji="1" sz="2400" b="1">
                <a:solidFill>
                  <a:schemeClr val="tx1"/>
                </a:solidFill>
                <a:latin typeface="Times New Roman" pitchFamily="18" charset="0"/>
              </a:defRPr>
            </a:lvl8pPr>
            <a:lvl9pPr marL="3813528" indent="-224325" defTabSz="914437" eaLnBrk="0" fontAlgn="base" hangingPunct="0">
              <a:spcBef>
                <a:spcPct val="20000"/>
              </a:spcBef>
              <a:spcAft>
                <a:spcPct val="0"/>
              </a:spcAft>
              <a:buChar char="–"/>
              <a:defRPr kumimoji="1" sz="2400" b="1">
                <a:solidFill>
                  <a:schemeClr val="tx1"/>
                </a:solidFill>
                <a:latin typeface="Times New Roman" pitchFamily="18" charset="0"/>
              </a:defRPr>
            </a:lvl9pPr>
          </a:lstStyle>
          <a:p>
            <a:pPr eaLnBrk="1" hangingPunct="1"/>
            <a:fld id="{A8DE6339-4C82-4FC2-8E3C-A0762F5AEB10}" type="slidenum">
              <a:rPr kumimoji="0" lang="en-US" sz="1200" b="0"/>
              <a:pPr eaLnBrk="1" hangingPunct="1"/>
              <a:t>36</a:t>
            </a:fld>
            <a:endParaRPr kumimoji="0" lang="en-US" sz="1200" b="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2025650" y="152400"/>
            <a:ext cx="2944813" cy="2209800"/>
          </a:xfrm>
          <a:ln/>
        </p:spPr>
      </p:sp>
      <p:sp>
        <p:nvSpPr>
          <p:cNvPr id="94211" name="Rectangle 3"/>
          <p:cNvSpPr>
            <a:spLocks noGrp="1" noChangeArrowheads="1"/>
          </p:cNvSpPr>
          <p:nvPr>
            <p:ph type="body" idx="1"/>
          </p:nvPr>
        </p:nvSpPr>
        <p:spPr>
          <a:xfrm>
            <a:off x="610326" y="2513976"/>
            <a:ext cx="5791096" cy="5944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dirty="0">
              <a:latin typeface="Times New Roman" pitchFamily="18" charset="0"/>
              <a:cs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kumimoji="1" sz="2400" b="1">
                <a:solidFill>
                  <a:schemeClr val="tx1"/>
                </a:solidFill>
                <a:latin typeface="Times New Roman" pitchFamily="18" charset="0"/>
              </a:defRPr>
            </a:lvl1pPr>
            <a:lvl2pPr marL="729057" indent="-280406" defTabSz="914437" eaLnBrk="0" hangingPunct="0">
              <a:defRPr kumimoji="1" sz="2400" b="1">
                <a:solidFill>
                  <a:schemeClr val="tx1"/>
                </a:solidFill>
                <a:latin typeface="Times New Roman" pitchFamily="18" charset="0"/>
              </a:defRPr>
            </a:lvl2pPr>
            <a:lvl3pPr marL="1121626" indent="-224325" defTabSz="914437" eaLnBrk="0" hangingPunct="0">
              <a:defRPr kumimoji="1" sz="2400" b="1">
                <a:solidFill>
                  <a:schemeClr val="tx1"/>
                </a:solidFill>
                <a:latin typeface="Times New Roman" pitchFamily="18" charset="0"/>
              </a:defRPr>
            </a:lvl3pPr>
            <a:lvl4pPr marL="1570276" indent="-224325" defTabSz="914437" eaLnBrk="0" hangingPunct="0">
              <a:defRPr kumimoji="1" sz="2400" b="1">
                <a:solidFill>
                  <a:schemeClr val="tx1"/>
                </a:solidFill>
                <a:latin typeface="Times New Roman" pitchFamily="18" charset="0"/>
              </a:defRPr>
            </a:lvl4pPr>
            <a:lvl5pPr marL="2018927" indent="-224325" defTabSz="914437" eaLnBrk="0" hangingPunct="0">
              <a:defRPr kumimoji="1" sz="2400" b="1">
                <a:solidFill>
                  <a:schemeClr val="tx1"/>
                </a:solidFill>
                <a:latin typeface="Times New Roman" pitchFamily="18" charset="0"/>
              </a:defRPr>
            </a:lvl5pPr>
            <a:lvl6pPr marL="2467577" indent="-224325" defTabSz="914437" eaLnBrk="0" fontAlgn="base" hangingPunct="0">
              <a:spcBef>
                <a:spcPct val="20000"/>
              </a:spcBef>
              <a:spcAft>
                <a:spcPct val="0"/>
              </a:spcAft>
              <a:buChar char="–"/>
              <a:defRPr kumimoji="1" sz="2400" b="1">
                <a:solidFill>
                  <a:schemeClr val="tx1"/>
                </a:solidFill>
                <a:latin typeface="Times New Roman" pitchFamily="18" charset="0"/>
              </a:defRPr>
            </a:lvl6pPr>
            <a:lvl7pPr marL="2916227" indent="-224325" defTabSz="914437" eaLnBrk="0" fontAlgn="base" hangingPunct="0">
              <a:spcBef>
                <a:spcPct val="20000"/>
              </a:spcBef>
              <a:spcAft>
                <a:spcPct val="0"/>
              </a:spcAft>
              <a:buChar char="–"/>
              <a:defRPr kumimoji="1" sz="2400" b="1">
                <a:solidFill>
                  <a:schemeClr val="tx1"/>
                </a:solidFill>
                <a:latin typeface="Times New Roman" pitchFamily="18" charset="0"/>
              </a:defRPr>
            </a:lvl7pPr>
            <a:lvl8pPr marL="3364878" indent="-224325" defTabSz="914437" eaLnBrk="0" fontAlgn="base" hangingPunct="0">
              <a:spcBef>
                <a:spcPct val="20000"/>
              </a:spcBef>
              <a:spcAft>
                <a:spcPct val="0"/>
              </a:spcAft>
              <a:buChar char="–"/>
              <a:defRPr kumimoji="1" sz="2400" b="1">
                <a:solidFill>
                  <a:schemeClr val="tx1"/>
                </a:solidFill>
                <a:latin typeface="Times New Roman" pitchFamily="18" charset="0"/>
              </a:defRPr>
            </a:lvl8pPr>
            <a:lvl9pPr marL="3813528" indent="-224325" defTabSz="914437" eaLnBrk="0" fontAlgn="base" hangingPunct="0">
              <a:spcBef>
                <a:spcPct val="20000"/>
              </a:spcBef>
              <a:spcAft>
                <a:spcPct val="0"/>
              </a:spcAft>
              <a:buChar char="–"/>
              <a:defRPr kumimoji="1" sz="2400" b="1">
                <a:solidFill>
                  <a:schemeClr val="tx1"/>
                </a:solidFill>
                <a:latin typeface="Times New Roman" pitchFamily="18" charset="0"/>
              </a:defRPr>
            </a:lvl9pPr>
          </a:lstStyle>
          <a:p>
            <a:pPr eaLnBrk="1" hangingPunct="1"/>
            <a:fld id="{34694585-D210-4FD3-8C1C-F98AA2730506}" type="slidenum">
              <a:rPr kumimoji="0" lang="en-US" sz="1200" b="0"/>
              <a:pPr eaLnBrk="1" hangingPunct="1"/>
              <a:t>39</a:t>
            </a:fld>
            <a:endParaRPr kumimoji="0" lang="en-US" sz="1200" b="0"/>
          </a:p>
        </p:txBody>
      </p:sp>
      <p:sp>
        <p:nvSpPr>
          <p:cNvPr id="95235" name="Rectangle 2"/>
          <p:cNvSpPr>
            <a:spLocks noGrp="1" noRot="1" noChangeAspect="1" noChangeArrowheads="1" noTextEdit="1"/>
          </p:cNvSpPr>
          <p:nvPr>
            <p:ph type="sldImg"/>
          </p:nvPr>
        </p:nvSpPr>
        <p:spPr>
          <a:xfrm>
            <a:off x="1397000" y="674688"/>
            <a:ext cx="4197350" cy="3148012"/>
          </a:xfrm>
          <a:ln/>
        </p:spPr>
      </p:sp>
      <p:sp>
        <p:nvSpPr>
          <p:cNvPr id="95236" name="Rectangle 3"/>
          <p:cNvSpPr>
            <a:spLocks noGrp="1" noChangeArrowheads="1"/>
          </p:cNvSpPr>
          <p:nvPr>
            <p:ph type="body" idx="1"/>
          </p:nvPr>
        </p:nvSpPr>
        <p:spPr>
          <a:xfrm>
            <a:off x="447261" y="3822492"/>
            <a:ext cx="5943290" cy="463602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dirty="0">
              <a:latin typeface="Times New Roman" pitchFamily="18" charset="0"/>
              <a:cs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xfrm>
            <a:off x="878992" y="4337779"/>
            <a:ext cx="5031685" cy="35367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a:latin typeface="Times New Roman" charset="0"/>
                <a:cs typeface="Times New Roman" charset="0"/>
              </a:rPr>
              <a:t>Help is never far away.</a:t>
            </a:r>
          </a:p>
          <a:p>
            <a:endParaRPr lang="en-US" sz="2400">
              <a:latin typeface="Times New Roman" charset="0"/>
              <a:cs typeface="Times New Roman" charset="0"/>
            </a:endParaRPr>
          </a:p>
          <a:p>
            <a:r>
              <a:rPr lang="en-US" sz="2400">
                <a:latin typeface="Times New Roman" charset="0"/>
                <a:cs typeface="Times New Roman" charset="0"/>
              </a:rPr>
              <a:t>THANK YOU.</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kumimoji="1" sz="2400" b="1">
                <a:solidFill>
                  <a:schemeClr val="tx1"/>
                </a:solidFill>
                <a:latin typeface="Times New Roman" pitchFamily="18" charset="0"/>
              </a:defRPr>
            </a:lvl1pPr>
            <a:lvl2pPr marL="729057" indent="-280406" defTabSz="914437" eaLnBrk="0" hangingPunct="0">
              <a:defRPr kumimoji="1" sz="2400" b="1">
                <a:solidFill>
                  <a:schemeClr val="tx1"/>
                </a:solidFill>
                <a:latin typeface="Times New Roman" pitchFamily="18" charset="0"/>
              </a:defRPr>
            </a:lvl2pPr>
            <a:lvl3pPr marL="1121626" indent="-224325" defTabSz="914437" eaLnBrk="0" hangingPunct="0">
              <a:defRPr kumimoji="1" sz="2400" b="1">
                <a:solidFill>
                  <a:schemeClr val="tx1"/>
                </a:solidFill>
                <a:latin typeface="Times New Roman" pitchFamily="18" charset="0"/>
              </a:defRPr>
            </a:lvl3pPr>
            <a:lvl4pPr marL="1570276" indent="-224325" defTabSz="914437" eaLnBrk="0" hangingPunct="0">
              <a:defRPr kumimoji="1" sz="2400" b="1">
                <a:solidFill>
                  <a:schemeClr val="tx1"/>
                </a:solidFill>
                <a:latin typeface="Times New Roman" pitchFamily="18" charset="0"/>
              </a:defRPr>
            </a:lvl4pPr>
            <a:lvl5pPr marL="2018927" indent="-224325" defTabSz="914437" eaLnBrk="0" hangingPunct="0">
              <a:defRPr kumimoji="1" sz="2400" b="1">
                <a:solidFill>
                  <a:schemeClr val="tx1"/>
                </a:solidFill>
                <a:latin typeface="Times New Roman" pitchFamily="18" charset="0"/>
              </a:defRPr>
            </a:lvl5pPr>
            <a:lvl6pPr marL="2467577" indent="-224325" defTabSz="914437" eaLnBrk="0" fontAlgn="base" hangingPunct="0">
              <a:spcBef>
                <a:spcPct val="20000"/>
              </a:spcBef>
              <a:spcAft>
                <a:spcPct val="0"/>
              </a:spcAft>
              <a:buChar char="–"/>
              <a:defRPr kumimoji="1" sz="2400" b="1">
                <a:solidFill>
                  <a:schemeClr val="tx1"/>
                </a:solidFill>
                <a:latin typeface="Times New Roman" pitchFamily="18" charset="0"/>
              </a:defRPr>
            </a:lvl6pPr>
            <a:lvl7pPr marL="2916227" indent="-224325" defTabSz="914437" eaLnBrk="0" fontAlgn="base" hangingPunct="0">
              <a:spcBef>
                <a:spcPct val="20000"/>
              </a:spcBef>
              <a:spcAft>
                <a:spcPct val="0"/>
              </a:spcAft>
              <a:buChar char="–"/>
              <a:defRPr kumimoji="1" sz="2400" b="1">
                <a:solidFill>
                  <a:schemeClr val="tx1"/>
                </a:solidFill>
                <a:latin typeface="Times New Roman" pitchFamily="18" charset="0"/>
              </a:defRPr>
            </a:lvl7pPr>
            <a:lvl8pPr marL="3364878" indent="-224325" defTabSz="914437" eaLnBrk="0" fontAlgn="base" hangingPunct="0">
              <a:spcBef>
                <a:spcPct val="20000"/>
              </a:spcBef>
              <a:spcAft>
                <a:spcPct val="0"/>
              </a:spcAft>
              <a:buChar char="–"/>
              <a:defRPr kumimoji="1" sz="2400" b="1">
                <a:solidFill>
                  <a:schemeClr val="tx1"/>
                </a:solidFill>
                <a:latin typeface="Times New Roman" pitchFamily="18" charset="0"/>
              </a:defRPr>
            </a:lvl8pPr>
            <a:lvl9pPr marL="3813528" indent="-224325" defTabSz="914437" eaLnBrk="0" fontAlgn="base" hangingPunct="0">
              <a:spcBef>
                <a:spcPct val="20000"/>
              </a:spcBef>
              <a:spcAft>
                <a:spcPct val="0"/>
              </a:spcAft>
              <a:buChar char="–"/>
              <a:defRPr kumimoji="1" sz="2400" b="1">
                <a:solidFill>
                  <a:schemeClr val="tx1"/>
                </a:solidFill>
                <a:latin typeface="Times New Roman" pitchFamily="18" charset="0"/>
              </a:defRPr>
            </a:lvl9pPr>
          </a:lstStyle>
          <a:p>
            <a:pPr eaLnBrk="1" hangingPunct="1"/>
            <a:fld id="{A2E90F23-7A8E-4810-AF3A-F1CBB08D7B9F}" type="slidenum">
              <a:rPr kumimoji="0" lang="en-US" sz="1200" b="0"/>
              <a:pPr eaLnBrk="1" hangingPunct="1"/>
              <a:t>3</a:t>
            </a:fld>
            <a:endParaRPr kumimoji="0" lang="en-US" sz="1200" b="0"/>
          </a:p>
        </p:txBody>
      </p:sp>
      <p:sp>
        <p:nvSpPr>
          <p:cNvPr id="76803" name="Rectangle 2"/>
          <p:cNvSpPr>
            <a:spLocks noGrp="1" noRot="1" noChangeAspect="1" noChangeArrowheads="1" noTextEdit="1"/>
          </p:cNvSpPr>
          <p:nvPr>
            <p:ph type="sldImg"/>
          </p:nvPr>
        </p:nvSpPr>
        <p:spPr>
          <a:xfrm>
            <a:off x="1152525" y="692150"/>
            <a:ext cx="4554538" cy="3416300"/>
          </a:xfrm>
          <a:ln/>
        </p:spPr>
      </p:sp>
      <p:sp>
        <p:nvSpPr>
          <p:cNvPr id="768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800" dirty="0"/>
          </a:p>
          <a:p>
            <a:pPr eaLnBrk="1" hangingPunct="1"/>
            <a:endParaRPr lang="en-US" sz="18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kumimoji="1" sz="2400" b="1">
                <a:solidFill>
                  <a:schemeClr val="tx1"/>
                </a:solidFill>
                <a:latin typeface="Times New Roman" pitchFamily="18" charset="0"/>
              </a:defRPr>
            </a:lvl1pPr>
            <a:lvl2pPr marL="729057" indent="-280406" defTabSz="914437" eaLnBrk="0" hangingPunct="0">
              <a:defRPr kumimoji="1" sz="2400" b="1">
                <a:solidFill>
                  <a:schemeClr val="tx1"/>
                </a:solidFill>
                <a:latin typeface="Times New Roman" pitchFamily="18" charset="0"/>
              </a:defRPr>
            </a:lvl2pPr>
            <a:lvl3pPr marL="1121626" indent="-224325" defTabSz="914437" eaLnBrk="0" hangingPunct="0">
              <a:defRPr kumimoji="1" sz="2400" b="1">
                <a:solidFill>
                  <a:schemeClr val="tx1"/>
                </a:solidFill>
                <a:latin typeface="Times New Roman" pitchFamily="18" charset="0"/>
              </a:defRPr>
            </a:lvl3pPr>
            <a:lvl4pPr marL="1570276" indent="-224325" defTabSz="914437" eaLnBrk="0" hangingPunct="0">
              <a:defRPr kumimoji="1" sz="2400" b="1">
                <a:solidFill>
                  <a:schemeClr val="tx1"/>
                </a:solidFill>
                <a:latin typeface="Times New Roman" pitchFamily="18" charset="0"/>
              </a:defRPr>
            </a:lvl4pPr>
            <a:lvl5pPr marL="2018927" indent="-224325" defTabSz="914437" eaLnBrk="0" hangingPunct="0">
              <a:defRPr kumimoji="1" sz="2400" b="1">
                <a:solidFill>
                  <a:schemeClr val="tx1"/>
                </a:solidFill>
                <a:latin typeface="Times New Roman" pitchFamily="18" charset="0"/>
              </a:defRPr>
            </a:lvl5pPr>
            <a:lvl6pPr marL="2467577" indent="-224325" defTabSz="914437" eaLnBrk="0" fontAlgn="base" hangingPunct="0">
              <a:spcBef>
                <a:spcPct val="20000"/>
              </a:spcBef>
              <a:spcAft>
                <a:spcPct val="0"/>
              </a:spcAft>
              <a:buChar char="–"/>
              <a:defRPr kumimoji="1" sz="2400" b="1">
                <a:solidFill>
                  <a:schemeClr val="tx1"/>
                </a:solidFill>
                <a:latin typeface="Times New Roman" pitchFamily="18" charset="0"/>
              </a:defRPr>
            </a:lvl6pPr>
            <a:lvl7pPr marL="2916227" indent="-224325" defTabSz="914437" eaLnBrk="0" fontAlgn="base" hangingPunct="0">
              <a:spcBef>
                <a:spcPct val="20000"/>
              </a:spcBef>
              <a:spcAft>
                <a:spcPct val="0"/>
              </a:spcAft>
              <a:buChar char="–"/>
              <a:defRPr kumimoji="1" sz="2400" b="1">
                <a:solidFill>
                  <a:schemeClr val="tx1"/>
                </a:solidFill>
                <a:latin typeface="Times New Roman" pitchFamily="18" charset="0"/>
              </a:defRPr>
            </a:lvl7pPr>
            <a:lvl8pPr marL="3364878" indent="-224325" defTabSz="914437" eaLnBrk="0" fontAlgn="base" hangingPunct="0">
              <a:spcBef>
                <a:spcPct val="20000"/>
              </a:spcBef>
              <a:spcAft>
                <a:spcPct val="0"/>
              </a:spcAft>
              <a:buChar char="–"/>
              <a:defRPr kumimoji="1" sz="2400" b="1">
                <a:solidFill>
                  <a:schemeClr val="tx1"/>
                </a:solidFill>
                <a:latin typeface="Times New Roman" pitchFamily="18" charset="0"/>
              </a:defRPr>
            </a:lvl8pPr>
            <a:lvl9pPr marL="3813528" indent="-224325" defTabSz="914437" eaLnBrk="0" fontAlgn="base" hangingPunct="0">
              <a:spcBef>
                <a:spcPct val="20000"/>
              </a:spcBef>
              <a:spcAft>
                <a:spcPct val="0"/>
              </a:spcAft>
              <a:buChar char="–"/>
              <a:defRPr kumimoji="1" sz="2400" b="1">
                <a:solidFill>
                  <a:schemeClr val="tx1"/>
                </a:solidFill>
                <a:latin typeface="Times New Roman" pitchFamily="18" charset="0"/>
              </a:defRPr>
            </a:lvl9pPr>
          </a:lstStyle>
          <a:p>
            <a:pPr eaLnBrk="1" hangingPunct="1"/>
            <a:fld id="{18EE0569-C500-4682-93B0-88F21E9426A3}" type="slidenum">
              <a:rPr kumimoji="0" lang="en-US" sz="1200" b="0"/>
              <a:pPr eaLnBrk="1" hangingPunct="1"/>
              <a:t>17</a:t>
            </a:fld>
            <a:endParaRPr kumimoji="0" lang="en-US" sz="1200" b="0"/>
          </a:p>
        </p:txBody>
      </p:sp>
      <p:sp>
        <p:nvSpPr>
          <p:cNvPr id="77827" name="Rectangle 2"/>
          <p:cNvSpPr>
            <a:spLocks noGrp="1" noRot="1" noChangeAspect="1" noChangeArrowheads="1" noTextEdit="1"/>
          </p:cNvSpPr>
          <p:nvPr>
            <p:ph type="sldImg"/>
          </p:nvPr>
        </p:nvSpPr>
        <p:spPr>
          <a:xfrm>
            <a:off x="1152525" y="692150"/>
            <a:ext cx="4554538" cy="3416300"/>
          </a:xfrm>
          <a:ln/>
        </p:spPr>
      </p:sp>
      <p:sp>
        <p:nvSpPr>
          <p:cNvPr id="77828" name="Rectangle 3"/>
          <p:cNvSpPr>
            <a:spLocks noGrp="1" noChangeArrowheads="1"/>
          </p:cNvSpPr>
          <p:nvPr>
            <p:ph type="body" idx="1"/>
          </p:nvPr>
        </p:nvSpPr>
        <p:spPr>
          <a:xfrm>
            <a:off x="685800" y="4343400"/>
            <a:ext cx="5867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6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kumimoji="1" sz="2400" b="1">
                <a:solidFill>
                  <a:schemeClr val="tx1"/>
                </a:solidFill>
                <a:latin typeface="Times New Roman" pitchFamily="18" charset="0"/>
              </a:defRPr>
            </a:lvl1pPr>
            <a:lvl2pPr marL="729057" indent="-280406" defTabSz="914437" eaLnBrk="0" hangingPunct="0">
              <a:defRPr kumimoji="1" sz="2400" b="1">
                <a:solidFill>
                  <a:schemeClr val="tx1"/>
                </a:solidFill>
                <a:latin typeface="Times New Roman" pitchFamily="18" charset="0"/>
              </a:defRPr>
            </a:lvl2pPr>
            <a:lvl3pPr marL="1121626" indent="-224325" defTabSz="914437" eaLnBrk="0" hangingPunct="0">
              <a:defRPr kumimoji="1" sz="2400" b="1">
                <a:solidFill>
                  <a:schemeClr val="tx1"/>
                </a:solidFill>
                <a:latin typeface="Times New Roman" pitchFamily="18" charset="0"/>
              </a:defRPr>
            </a:lvl3pPr>
            <a:lvl4pPr marL="1570276" indent="-224325" defTabSz="914437" eaLnBrk="0" hangingPunct="0">
              <a:defRPr kumimoji="1" sz="2400" b="1">
                <a:solidFill>
                  <a:schemeClr val="tx1"/>
                </a:solidFill>
                <a:latin typeface="Times New Roman" pitchFamily="18" charset="0"/>
              </a:defRPr>
            </a:lvl4pPr>
            <a:lvl5pPr marL="2018927" indent="-224325" defTabSz="914437" eaLnBrk="0" hangingPunct="0">
              <a:defRPr kumimoji="1" sz="2400" b="1">
                <a:solidFill>
                  <a:schemeClr val="tx1"/>
                </a:solidFill>
                <a:latin typeface="Times New Roman" pitchFamily="18" charset="0"/>
              </a:defRPr>
            </a:lvl5pPr>
            <a:lvl6pPr marL="2467577" indent="-224325" defTabSz="914437" eaLnBrk="0" fontAlgn="base" hangingPunct="0">
              <a:spcBef>
                <a:spcPct val="20000"/>
              </a:spcBef>
              <a:spcAft>
                <a:spcPct val="0"/>
              </a:spcAft>
              <a:buChar char="–"/>
              <a:defRPr kumimoji="1" sz="2400" b="1">
                <a:solidFill>
                  <a:schemeClr val="tx1"/>
                </a:solidFill>
                <a:latin typeface="Times New Roman" pitchFamily="18" charset="0"/>
              </a:defRPr>
            </a:lvl6pPr>
            <a:lvl7pPr marL="2916227" indent="-224325" defTabSz="914437" eaLnBrk="0" fontAlgn="base" hangingPunct="0">
              <a:spcBef>
                <a:spcPct val="20000"/>
              </a:spcBef>
              <a:spcAft>
                <a:spcPct val="0"/>
              </a:spcAft>
              <a:buChar char="–"/>
              <a:defRPr kumimoji="1" sz="2400" b="1">
                <a:solidFill>
                  <a:schemeClr val="tx1"/>
                </a:solidFill>
                <a:latin typeface="Times New Roman" pitchFamily="18" charset="0"/>
              </a:defRPr>
            </a:lvl7pPr>
            <a:lvl8pPr marL="3364878" indent="-224325" defTabSz="914437" eaLnBrk="0" fontAlgn="base" hangingPunct="0">
              <a:spcBef>
                <a:spcPct val="20000"/>
              </a:spcBef>
              <a:spcAft>
                <a:spcPct val="0"/>
              </a:spcAft>
              <a:buChar char="–"/>
              <a:defRPr kumimoji="1" sz="2400" b="1">
                <a:solidFill>
                  <a:schemeClr val="tx1"/>
                </a:solidFill>
                <a:latin typeface="Times New Roman" pitchFamily="18" charset="0"/>
              </a:defRPr>
            </a:lvl8pPr>
            <a:lvl9pPr marL="3813528" indent="-224325" defTabSz="914437" eaLnBrk="0" fontAlgn="base" hangingPunct="0">
              <a:spcBef>
                <a:spcPct val="20000"/>
              </a:spcBef>
              <a:spcAft>
                <a:spcPct val="0"/>
              </a:spcAft>
              <a:buChar char="–"/>
              <a:defRPr kumimoji="1" sz="2400" b="1">
                <a:solidFill>
                  <a:schemeClr val="tx1"/>
                </a:solidFill>
                <a:latin typeface="Times New Roman" pitchFamily="18" charset="0"/>
              </a:defRPr>
            </a:lvl9pPr>
          </a:lstStyle>
          <a:p>
            <a:pPr eaLnBrk="1" hangingPunct="1"/>
            <a:fld id="{80E7C199-BABE-4ADD-9323-255DA05F8120}" type="slidenum">
              <a:rPr kumimoji="0" lang="en-US" sz="1200" b="0"/>
              <a:pPr eaLnBrk="1" hangingPunct="1"/>
              <a:t>19</a:t>
            </a:fld>
            <a:endParaRPr kumimoji="0" lang="en-US" sz="1200" b="0"/>
          </a:p>
        </p:txBody>
      </p:sp>
      <p:sp>
        <p:nvSpPr>
          <p:cNvPr id="78851" name="Rectangle 2"/>
          <p:cNvSpPr>
            <a:spLocks noGrp="1" noRot="1" noChangeAspect="1" noChangeArrowheads="1" noTextEdit="1"/>
          </p:cNvSpPr>
          <p:nvPr>
            <p:ph type="sldImg"/>
          </p:nvPr>
        </p:nvSpPr>
        <p:spPr>
          <a:xfrm>
            <a:off x="1152525" y="692150"/>
            <a:ext cx="4554538" cy="3416300"/>
          </a:xfrm>
          <a:ln w="12700" cap="flat">
            <a:solidFill>
              <a:schemeClr val="tx1"/>
            </a:solidFill>
          </a:ln>
        </p:spPr>
      </p:sp>
      <p:sp>
        <p:nvSpPr>
          <p:cNvPr id="78852" name="Rectangle 3"/>
          <p:cNvSpPr>
            <a:spLocks noGrp="1" noChangeArrowheads="1"/>
          </p:cNvSpPr>
          <p:nvPr>
            <p:ph type="body" idx="1"/>
          </p:nvPr>
        </p:nvSpPr>
        <p:spPr>
          <a:xfrm>
            <a:off x="670892" y="4344025"/>
            <a:ext cx="5570573" cy="4114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3" tIns="44448" rIns="90483" bIns="44448"/>
          <a:lstStyle/>
          <a:p>
            <a:pPr defTabSz="448650"/>
            <a:r>
              <a:rPr lang="en-US" sz="2400" dirty="0">
                <a:latin typeface="Times New Roman" pitchFamily="18" charset="0"/>
                <a:cs typeface="Times New Roman" pitchFamily="18" charset="0"/>
              </a:rPr>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kumimoji="1" sz="2400" b="1">
                <a:solidFill>
                  <a:schemeClr val="tx1"/>
                </a:solidFill>
                <a:latin typeface="Times New Roman" pitchFamily="18" charset="0"/>
              </a:defRPr>
            </a:lvl1pPr>
            <a:lvl2pPr marL="729057" indent="-280406" defTabSz="914437" eaLnBrk="0" hangingPunct="0">
              <a:defRPr kumimoji="1" sz="2400" b="1">
                <a:solidFill>
                  <a:schemeClr val="tx1"/>
                </a:solidFill>
                <a:latin typeface="Times New Roman" pitchFamily="18" charset="0"/>
              </a:defRPr>
            </a:lvl2pPr>
            <a:lvl3pPr marL="1121626" indent="-224325" defTabSz="914437" eaLnBrk="0" hangingPunct="0">
              <a:defRPr kumimoji="1" sz="2400" b="1">
                <a:solidFill>
                  <a:schemeClr val="tx1"/>
                </a:solidFill>
                <a:latin typeface="Times New Roman" pitchFamily="18" charset="0"/>
              </a:defRPr>
            </a:lvl3pPr>
            <a:lvl4pPr marL="1570276" indent="-224325" defTabSz="914437" eaLnBrk="0" hangingPunct="0">
              <a:defRPr kumimoji="1" sz="2400" b="1">
                <a:solidFill>
                  <a:schemeClr val="tx1"/>
                </a:solidFill>
                <a:latin typeface="Times New Roman" pitchFamily="18" charset="0"/>
              </a:defRPr>
            </a:lvl4pPr>
            <a:lvl5pPr marL="2018927" indent="-224325" defTabSz="914437" eaLnBrk="0" hangingPunct="0">
              <a:defRPr kumimoji="1" sz="2400" b="1">
                <a:solidFill>
                  <a:schemeClr val="tx1"/>
                </a:solidFill>
                <a:latin typeface="Times New Roman" pitchFamily="18" charset="0"/>
              </a:defRPr>
            </a:lvl5pPr>
            <a:lvl6pPr marL="2467577" indent="-224325" defTabSz="914437" eaLnBrk="0" fontAlgn="base" hangingPunct="0">
              <a:spcBef>
                <a:spcPct val="20000"/>
              </a:spcBef>
              <a:spcAft>
                <a:spcPct val="0"/>
              </a:spcAft>
              <a:buChar char="–"/>
              <a:defRPr kumimoji="1" sz="2400" b="1">
                <a:solidFill>
                  <a:schemeClr val="tx1"/>
                </a:solidFill>
                <a:latin typeface="Times New Roman" pitchFamily="18" charset="0"/>
              </a:defRPr>
            </a:lvl6pPr>
            <a:lvl7pPr marL="2916227" indent="-224325" defTabSz="914437" eaLnBrk="0" fontAlgn="base" hangingPunct="0">
              <a:spcBef>
                <a:spcPct val="20000"/>
              </a:spcBef>
              <a:spcAft>
                <a:spcPct val="0"/>
              </a:spcAft>
              <a:buChar char="–"/>
              <a:defRPr kumimoji="1" sz="2400" b="1">
                <a:solidFill>
                  <a:schemeClr val="tx1"/>
                </a:solidFill>
                <a:latin typeface="Times New Roman" pitchFamily="18" charset="0"/>
              </a:defRPr>
            </a:lvl7pPr>
            <a:lvl8pPr marL="3364878" indent="-224325" defTabSz="914437" eaLnBrk="0" fontAlgn="base" hangingPunct="0">
              <a:spcBef>
                <a:spcPct val="20000"/>
              </a:spcBef>
              <a:spcAft>
                <a:spcPct val="0"/>
              </a:spcAft>
              <a:buChar char="–"/>
              <a:defRPr kumimoji="1" sz="2400" b="1">
                <a:solidFill>
                  <a:schemeClr val="tx1"/>
                </a:solidFill>
                <a:latin typeface="Times New Roman" pitchFamily="18" charset="0"/>
              </a:defRPr>
            </a:lvl8pPr>
            <a:lvl9pPr marL="3813528" indent="-224325" defTabSz="914437" eaLnBrk="0" fontAlgn="base" hangingPunct="0">
              <a:spcBef>
                <a:spcPct val="20000"/>
              </a:spcBef>
              <a:spcAft>
                <a:spcPct val="0"/>
              </a:spcAft>
              <a:buChar char="–"/>
              <a:defRPr kumimoji="1" sz="2400" b="1">
                <a:solidFill>
                  <a:schemeClr val="tx1"/>
                </a:solidFill>
                <a:latin typeface="Times New Roman" pitchFamily="18" charset="0"/>
              </a:defRPr>
            </a:lvl9pPr>
          </a:lstStyle>
          <a:p>
            <a:pPr eaLnBrk="1" hangingPunct="1"/>
            <a:fld id="{1AFD4B1F-A80C-4A9C-ACF2-3EC430ADC0A4}" type="slidenum">
              <a:rPr kumimoji="0" lang="en-US" sz="1200" b="0"/>
              <a:pPr eaLnBrk="1" hangingPunct="1"/>
              <a:t>20</a:t>
            </a:fld>
            <a:endParaRPr kumimoji="0" lang="en-US" sz="1200" b="0"/>
          </a:p>
        </p:txBody>
      </p:sp>
      <p:sp>
        <p:nvSpPr>
          <p:cNvPr id="79875" name="Rectangle 2"/>
          <p:cNvSpPr>
            <a:spLocks noGrp="1" noRot="1" noChangeAspect="1" noChangeArrowheads="1" noTextEdit="1"/>
          </p:cNvSpPr>
          <p:nvPr>
            <p:ph type="sldImg"/>
          </p:nvPr>
        </p:nvSpPr>
        <p:spPr>
          <a:xfrm>
            <a:off x="1619250" y="692150"/>
            <a:ext cx="3573463" cy="2681288"/>
          </a:xfrm>
          <a:ln w="12700" cap="flat">
            <a:solidFill>
              <a:schemeClr val="tx1"/>
            </a:solidFill>
          </a:ln>
        </p:spPr>
      </p:sp>
      <p:sp>
        <p:nvSpPr>
          <p:cNvPr id="79876" name="Rectangle 3"/>
          <p:cNvSpPr>
            <a:spLocks noGrp="1" noChangeArrowheads="1"/>
          </p:cNvSpPr>
          <p:nvPr>
            <p:ph type="body" idx="1"/>
          </p:nvPr>
        </p:nvSpPr>
        <p:spPr>
          <a:xfrm>
            <a:off x="223631" y="3522689"/>
            <a:ext cx="6112565" cy="49358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3" tIns="44448" rIns="90483" bIns="44448"/>
          <a:lstStyle/>
          <a:p>
            <a:pPr defTabSz="448650"/>
            <a:endParaRPr lang="en-US" sz="20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2041525" y="449263"/>
            <a:ext cx="2736850" cy="2052637"/>
          </a:xfrm>
          <a:ln/>
        </p:spPr>
      </p:sp>
      <p:sp>
        <p:nvSpPr>
          <p:cNvPr id="80899" name="Notes Placeholder 2"/>
          <p:cNvSpPr>
            <a:spLocks noGrp="1"/>
          </p:cNvSpPr>
          <p:nvPr>
            <p:ph type="body" idx="1"/>
          </p:nvPr>
        </p:nvSpPr>
        <p:spPr>
          <a:xfrm>
            <a:off x="447261" y="2998033"/>
            <a:ext cx="5943290" cy="54604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400" dirty="0" smtClean="0">
              <a:latin typeface="Times New Roman" pitchFamily="18" charset="0"/>
              <a:cs typeface="Times New Roman" pitchFamily="18" charset="0"/>
            </a:endParaRPr>
          </a:p>
        </p:txBody>
      </p:sp>
      <p:sp>
        <p:nvSpPr>
          <p:cNvPr id="809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kumimoji="1" sz="2400" b="1">
                <a:solidFill>
                  <a:schemeClr val="tx1"/>
                </a:solidFill>
                <a:latin typeface="Times New Roman" pitchFamily="18" charset="0"/>
              </a:defRPr>
            </a:lvl1pPr>
            <a:lvl2pPr marL="729057" indent="-280406" defTabSz="914437" eaLnBrk="0" hangingPunct="0">
              <a:defRPr kumimoji="1" sz="2400" b="1">
                <a:solidFill>
                  <a:schemeClr val="tx1"/>
                </a:solidFill>
                <a:latin typeface="Times New Roman" pitchFamily="18" charset="0"/>
              </a:defRPr>
            </a:lvl2pPr>
            <a:lvl3pPr marL="1121626" indent="-224325" defTabSz="914437" eaLnBrk="0" hangingPunct="0">
              <a:defRPr kumimoji="1" sz="2400" b="1">
                <a:solidFill>
                  <a:schemeClr val="tx1"/>
                </a:solidFill>
                <a:latin typeface="Times New Roman" pitchFamily="18" charset="0"/>
              </a:defRPr>
            </a:lvl3pPr>
            <a:lvl4pPr marL="1570276" indent="-224325" defTabSz="914437" eaLnBrk="0" hangingPunct="0">
              <a:defRPr kumimoji="1" sz="2400" b="1">
                <a:solidFill>
                  <a:schemeClr val="tx1"/>
                </a:solidFill>
                <a:latin typeface="Times New Roman" pitchFamily="18" charset="0"/>
              </a:defRPr>
            </a:lvl4pPr>
            <a:lvl5pPr marL="2018927" indent="-224325" defTabSz="914437" eaLnBrk="0" hangingPunct="0">
              <a:defRPr kumimoji="1" sz="2400" b="1">
                <a:solidFill>
                  <a:schemeClr val="tx1"/>
                </a:solidFill>
                <a:latin typeface="Times New Roman" pitchFamily="18" charset="0"/>
              </a:defRPr>
            </a:lvl5pPr>
            <a:lvl6pPr marL="2467577" indent="-224325" defTabSz="914437" eaLnBrk="0" fontAlgn="base" hangingPunct="0">
              <a:spcBef>
                <a:spcPct val="20000"/>
              </a:spcBef>
              <a:spcAft>
                <a:spcPct val="0"/>
              </a:spcAft>
              <a:buChar char="–"/>
              <a:defRPr kumimoji="1" sz="2400" b="1">
                <a:solidFill>
                  <a:schemeClr val="tx1"/>
                </a:solidFill>
                <a:latin typeface="Times New Roman" pitchFamily="18" charset="0"/>
              </a:defRPr>
            </a:lvl6pPr>
            <a:lvl7pPr marL="2916227" indent="-224325" defTabSz="914437" eaLnBrk="0" fontAlgn="base" hangingPunct="0">
              <a:spcBef>
                <a:spcPct val="20000"/>
              </a:spcBef>
              <a:spcAft>
                <a:spcPct val="0"/>
              </a:spcAft>
              <a:buChar char="–"/>
              <a:defRPr kumimoji="1" sz="2400" b="1">
                <a:solidFill>
                  <a:schemeClr val="tx1"/>
                </a:solidFill>
                <a:latin typeface="Times New Roman" pitchFamily="18" charset="0"/>
              </a:defRPr>
            </a:lvl7pPr>
            <a:lvl8pPr marL="3364878" indent="-224325" defTabSz="914437" eaLnBrk="0" fontAlgn="base" hangingPunct="0">
              <a:spcBef>
                <a:spcPct val="20000"/>
              </a:spcBef>
              <a:spcAft>
                <a:spcPct val="0"/>
              </a:spcAft>
              <a:buChar char="–"/>
              <a:defRPr kumimoji="1" sz="2400" b="1">
                <a:solidFill>
                  <a:schemeClr val="tx1"/>
                </a:solidFill>
                <a:latin typeface="Times New Roman" pitchFamily="18" charset="0"/>
              </a:defRPr>
            </a:lvl8pPr>
            <a:lvl9pPr marL="3813528" indent="-224325" defTabSz="914437" eaLnBrk="0" fontAlgn="base" hangingPunct="0">
              <a:spcBef>
                <a:spcPct val="20000"/>
              </a:spcBef>
              <a:spcAft>
                <a:spcPct val="0"/>
              </a:spcAft>
              <a:buChar char="–"/>
              <a:defRPr kumimoji="1" sz="2400" b="1">
                <a:solidFill>
                  <a:schemeClr val="tx1"/>
                </a:solidFill>
                <a:latin typeface="Times New Roman" pitchFamily="18" charset="0"/>
              </a:defRPr>
            </a:lvl9pPr>
          </a:lstStyle>
          <a:p>
            <a:pPr eaLnBrk="1" hangingPunct="1"/>
            <a:fld id="{E6C73448-0C53-4323-97EA-4684CBF53932}" type="slidenum">
              <a:rPr kumimoji="0" lang="en-US" sz="1200" b="0"/>
              <a:pPr eaLnBrk="1" hangingPunct="1"/>
              <a:t>21</a:t>
            </a:fld>
            <a:endParaRPr kumimoji="0" lang="en-US" sz="1200" b="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981200" y="152400"/>
            <a:ext cx="2736850" cy="2052638"/>
          </a:xfrm>
          <a:ln/>
        </p:spPr>
      </p:sp>
      <p:sp>
        <p:nvSpPr>
          <p:cNvPr id="81923" name="Notes Placeholder 2"/>
          <p:cNvSpPr>
            <a:spLocks noGrp="1"/>
          </p:cNvSpPr>
          <p:nvPr>
            <p:ph type="body" idx="1"/>
          </p:nvPr>
        </p:nvSpPr>
        <p:spPr>
          <a:xfrm>
            <a:off x="243820" y="2209801"/>
            <a:ext cx="6465093" cy="67093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2200" dirty="0">
              <a:latin typeface="Times New Roman" pitchFamily="18" charset="0"/>
              <a:cs typeface="Times New Roman" pitchFamily="18" charset="0"/>
            </a:endParaRPr>
          </a:p>
        </p:txBody>
      </p:sp>
      <p:sp>
        <p:nvSpPr>
          <p:cNvPr id="819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kumimoji="1" sz="2400" b="1">
                <a:solidFill>
                  <a:schemeClr val="tx1"/>
                </a:solidFill>
                <a:latin typeface="Times New Roman" pitchFamily="18" charset="0"/>
              </a:defRPr>
            </a:lvl1pPr>
            <a:lvl2pPr marL="729057" indent="-280406" defTabSz="914437" eaLnBrk="0" hangingPunct="0">
              <a:defRPr kumimoji="1" sz="2400" b="1">
                <a:solidFill>
                  <a:schemeClr val="tx1"/>
                </a:solidFill>
                <a:latin typeface="Times New Roman" pitchFamily="18" charset="0"/>
              </a:defRPr>
            </a:lvl2pPr>
            <a:lvl3pPr marL="1121626" indent="-224325" defTabSz="914437" eaLnBrk="0" hangingPunct="0">
              <a:defRPr kumimoji="1" sz="2400" b="1">
                <a:solidFill>
                  <a:schemeClr val="tx1"/>
                </a:solidFill>
                <a:latin typeface="Times New Roman" pitchFamily="18" charset="0"/>
              </a:defRPr>
            </a:lvl3pPr>
            <a:lvl4pPr marL="1570276" indent="-224325" defTabSz="914437" eaLnBrk="0" hangingPunct="0">
              <a:defRPr kumimoji="1" sz="2400" b="1">
                <a:solidFill>
                  <a:schemeClr val="tx1"/>
                </a:solidFill>
                <a:latin typeface="Times New Roman" pitchFamily="18" charset="0"/>
              </a:defRPr>
            </a:lvl4pPr>
            <a:lvl5pPr marL="2018927" indent="-224325" defTabSz="914437" eaLnBrk="0" hangingPunct="0">
              <a:defRPr kumimoji="1" sz="2400" b="1">
                <a:solidFill>
                  <a:schemeClr val="tx1"/>
                </a:solidFill>
                <a:latin typeface="Times New Roman" pitchFamily="18" charset="0"/>
              </a:defRPr>
            </a:lvl5pPr>
            <a:lvl6pPr marL="2467577" indent="-224325" defTabSz="914437" eaLnBrk="0" fontAlgn="base" hangingPunct="0">
              <a:spcBef>
                <a:spcPct val="20000"/>
              </a:spcBef>
              <a:spcAft>
                <a:spcPct val="0"/>
              </a:spcAft>
              <a:buChar char="–"/>
              <a:defRPr kumimoji="1" sz="2400" b="1">
                <a:solidFill>
                  <a:schemeClr val="tx1"/>
                </a:solidFill>
                <a:latin typeface="Times New Roman" pitchFamily="18" charset="0"/>
              </a:defRPr>
            </a:lvl6pPr>
            <a:lvl7pPr marL="2916227" indent="-224325" defTabSz="914437" eaLnBrk="0" fontAlgn="base" hangingPunct="0">
              <a:spcBef>
                <a:spcPct val="20000"/>
              </a:spcBef>
              <a:spcAft>
                <a:spcPct val="0"/>
              </a:spcAft>
              <a:buChar char="–"/>
              <a:defRPr kumimoji="1" sz="2400" b="1">
                <a:solidFill>
                  <a:schemeClr val="tx1"/>
                </a:solidFill>
                <a:latin typeface="Times New Roman" pitchFamily="18" charset="0"/>
              </a:defRPr>
            </a:lvl7pPr>
            <a:lvl8pPr marL="3364878" indent="-224325" defTabSz="914437" eaLnBrk="0" fontAlgn="base" hangingPunct="0">
              <a:spcBef>
                <a:spcPct val="20000"/>
              </a:spcBef>
              <a:spcAft>
                <a:spcPct val="0"/>
              </a:spcAft>
              <a:buChar char="–"/>
              <a:defRPr kumimoji="1" sz="2400" b="1">
                <a:solidFill>
                  <a:schemeClr val="tx1"/>
                </a:solidFill>
                <a:latin typeface="Times New Roman" pitchFamily="18" charset="0"/>
              </a:defRPr>
            </a:lvl8pPr>
            <a:lvl9pPr marL="3813528" indent="-224325" defTabSz="914437" eaLnBrk="0" fontAlgn="base" hangingPunct="0">
              <a:spcBef>
                <a:spcPct val="20000"/>
              </a:spcBef>
              <a:spcAft>
                <a:spcPct val="0"/>
              </a:spcAft>
              <a:buChar char="–"/>
              <a:defRPr kumimoji="1" sz="2400" b="1">
                <a:solidFill>
                  <a:schemeClr val="tx1"/>
                </a:solidFill>
                <a:latin typeface="Times New Roman" pitchFamily="18" charset="0"/>
              </a:defRPr>
            </a:lvl9pPr>
          </a:lstStyle>
          <a:p>
            <a:pPr eaLnBrk="1" hangingPunct="1"/>
            <a:fld id="{D1CD9660-EDF1-480B-9220-CDEA887E0EF6}" type="slidenum">
              <a:rPr kumimoji="0" lang="en-US" sz="1200" b="0"/>
              <a:pPr eaLnBrk="1" hangingPunct="1"/>
              <a:t>22</a:t>
            </a:fld>
            <a:endParaRPr kumimoji="0" lang="en-US" sz="1200" b="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dirty="0">
              <a:latin typeface="Times New Roman" pitchFamily="18" charset="0"/>
              <a:cs typeface="Times New Roman" pitchFamily="18" charset="0"/>
            </a:endParaRPr>
          </a:p>
        </p:txBody>
      </p:sp>
      <p:sp>
        <p:nvSpPr>
          <p:cNvPr id="829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kumimoji="1" sz="2400" b="1">
                <a:solidFill>
                  <a:schemeClr val="tx1"/>
                </a:solidFill>
                <a:latin typeface="Times New Roman" pitchFamily="18" charset="0"/>
              </a:defRPr>
            </a:lvl1pPr>
            <a:lvl2pPr marL="729057" indent="-280406" defTabSz="914437" eaLnBrk="0" hangingPunct="0">
              <a:defRPr kumimoji="1" sz="2400" b="1">
                <a:solidFill>
                  <a:schemeClr val="tx1"/>
                </a:solidFill>
                <a:latin typeface="Times New Roman" pitchFamily="18" charset="0"/>
              </a:defRPr>
            </a:lvl2pPr>
            <a:lvl3pPr marL="1121626" indent="-224325" defTabSz="914437" eaLnBrk="0" hangingPunct="0">
              <a:defRPr kumimoji="1" sz="2400" b="1">
                <a:solidFill>
                  <a:schemeClr val="tx1"/>
                </a:solidFill>
                <a:latin typeface="Times New Roman" pitchFamily="18" charset="0"/>
              </a:defRPr>
            </a:lvl3pPr>
            <a:lvl4pPr marL="1570276" indent="-224325" defTabSz="914437" eaLnBrk="0" hangingPunct="0">
              <a:defRPr kumimoji="1" sz="2400" b="1">
                <a:solidFill>
                  <a:schemeClr val="tx1"/>
                </a:solidFill>
                <a:latin typeface="Times New Roman" pitchFamily="18" charset="0"/>
              </a:defRPr>
            </a:lvl4pPr>
            <a:lvl5pPr marL="2018927" indent="-224325" defTabSz="914437" eaLnBrk="0" hangingPunct="0">
              <a:defRPr kumimoji="1" sz="2400" b="1">
                <a:solidFill>
                  <a:schemeClr val="tx1"/>
                </a:solidFill>
                <a:latin typeface="Times New Roman" pitchFamily="18" charset="0"/>
              </a:defRPr>
            </a:lvl5pPr>
            <a:lvl6pPr marL="2467577" indent="-224325" defTabSz="914437" eaLnBrk="0" fontAlgn="base" hangingPunct="0">
              <a:spcBef>
                <a:spcPct val="20000"/>
              </a:spcBef>
              <a:spcAft>
                <a:spcPct val="0"/>
              </a:spcAft>
              <a:buChar char="–"/>
              <a:defRPr kumimoji="1" sz="2400" b="1">
                <a:solidFill>
                  <a:schemeClr val="tx1"/>
                </a:solidFill>
                <a:latin typeface="Times New Roman" pitchFamily="18" charset="0"/>
              </a:defRPr>
            </a:lvl6pPr>
            <a:lvl7pPr marL="2916227" indent="-224325" defTabSz="914437" eaLnBrk="0" fontAlgn="base" hangingPunct="0">
              <a:spcBef>
                <a:spcPct val="20000"/>
              </a:spcBef>
              <a:spcAft>
                <a:spcPct val="0"/>
              </a:spcAft>
              <a:buChar char="–"/>
              <a:defRPr kumimoji="1" sz="2400" b="1">
                <a:solidFill>
                  <a:schemeClr val="tx1"/>
                </a:solidFill>
                <a:latin typeface="Times New Roman" pitchFamily="18" charset="0"/>
              </a:defRPr>
            </a:lvl7pPr>
            <a:lvl8pPr marL="3364878" indent="-224325" defTabSz="914437" eaLnBrk="0" fontAlgn="base" hangingPunct="0">
              <a:spcBef>
                <a:spcPct val="20000"/>
              </a:spcBef>
              <a:spcAft>
                <a:spcPct val="0"/>
              </a:spcAft>
              <a:buChar char="–"/>
              <a:defRPr kumimoji="1" sz="2400" b="1">
                <a:solidFill>
                  <a:schemeClr val="tx1"/>
                </a:solidFill>
                <a:latin typeface="Times New Roman" pitchFamily="18" charset="0"/>
              </a:defRPr>
            </a:lvl8pPr>
            <a:lvl9pPr marL="3813528" indent="-224325" defTabSz="914437" eaLnBrk="0" fontAlgn="base" hangingPunct="0">
              <a:spcBef>
                <a:spcPct val="20000"/>
              </a:spcBef>
              <a:spcAft>
                <a:spcPct val="0"/>
              </a:spcAft>
              <a:buChar char="–"/>
              <a:defRPr kumimoji="1" sz="2400" b="1">
                <a:solidFill>
                  <a:schemeClr val="tx1"/>
                </a:solidFill>
                <a:latin typeface="Times New Roman" pitchFamily="18" charset="0"/>
              </a:defRPr>
            </a:lvl9pPr>
          </a:lstStyle>
          <a:p>
            <a:pPr eaLnBrk="1" hangingPunct="1"/>
            <a:fld id="{31EB934E-7346-4976-AEE7-97AE7968D9C8}" type="slidenum">
              <a:rPr kumimoji="0" lang="en-US" sz="1200" b="0"/>
              <a:pPr eaLnBrk="1" hangingPunct="1"/>
              <a:t>23</a:t>
            </a:fld>
            <a:endParaRPr kumimoji="0" lang="en-US" sz="1200" b="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dirty="0">
              <a:latin typeface="Times New Roman" pitchFamily="18" charset="0"/>
              <a:cs typeface="Times New Roman" pitchFamily="18" charset="0"/>
            </a:endParaRPr>
          </a:p>
        </p:txBody>
      </p:sp>
      <p:sp>
        <p:nvSpPr>
          <p:cNvPr id="839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kumimoji="1" sz="2400" b="1">
                <a:solidFill>
                  <a:schemeClr val="tx1"/>
                </a:solidFill>
                <a:latin typeface="Times New Roman" pitchFamily="18" charset="0"/>
              </a:defRPr>
            </a:lvl1pPr>
            <a:lvl2pPr marL="729057" indent="-280406" defTabSz="914437" eaLnBrk="0" hangingPunct="0">
              <a:defRPr kumimoji="1" sz="2400" b="1">
                <a:solidFill>
                  <a:schemeClr val="tx1"/>
                </a:solidFill>
                <a:latin typeface="Times New Roman" pitchFamily="18" charset="0"/>
              </a:defRPr>
            </a:lvl2pPr>
            <a:lvl3pPr marL="1121626" indent="-224325" defTabSz="914437" eaLnBrk="0" hangingPunct="0">
              <a:defRPr kumimoji="1" sz="2400" b="1">
                <a:solidFill>
                  <a:schemeClr val="tx1"/>
                </a:solidFill>
                <a:latin typeface="Times New Roman" pitchFamily="18" charset="0"/>
              </a:defRPr>
            </a:lvl3pPr>
            <a:lvl4pPr marL="1570276" indent="-224325" defTabSz="914437" eaLnBrk="0" hangingPunct="0">
              <a:defRPr kumimoji="1" sz="2400" b="1">
                <a:solidFill>
                  <a:schemeClr val="tx1"/>
                </a:solidFill>
                <a:latin typeface="Times New Roman" pitchFamily="18" charset="0"/>
              </a:defRPr>
            </a:lvl4pPr>
            <a:lvl5pPr marL="2018927" indent="-224325" defTabSz="914437" eaLnBrk="0" hangingPunct="0">
              <a:defRPr kumimoji="1" sz="2400" b="1">
                <a:solidFill>
                  <a:schemeClr val="tx1"/>
                </a:solidFill>
                <a:latin typeface="Times New Roman" pitchFamily="18" charset="0"/>
              </a:defRPr>
            </a:lvl5pPr>
            <a:lvl6pPr marL="2467577" indent="-224325" defTabSz="914437" eaLnBrk="0" fontAlgn="base" hangingPunct="0">
              <a:spcBef>
                <a:spcPct val="20000"/>
              </a:spcBef>
              <a:spcAft>
                <a:spcPct val="0"/>
              </a:spcAft>
              <a:buChar char="–"/>
              <a:defRPr kumimoji="1" sz="2400" b="1">
                <a:solidFill>
                  <a:schemeClr val="tx1"/>
                </a:solidFill>
                <a:latin typeface="Times New Roman" pitchFamily="18" charset="0"/>
              </a:defRPr>
            </a:lvl6pPr>
            <a:lvl7pPr marL="2916227" indent="-224325" defTabSz="914437" eaLnBrk="0" fontAlgn="base" hangingPunct="0">
              <a:spcBef>
                <a:spcPct val="20000"/>
              </a:spcBef>
              <a:spcAft>
                <a:spcPct val="0"/>
              </a:spcAft>
              <a:buChar char="–"/>
              <a:defRPr kumimoji="1" sz="2400" b="1">
                <a:solidFill>
                  <a:schemeClr val="tx1"/>
                </a:solidFill>
                <a:latin typeface="Times New Roman" pitchFamily="18" charset="0"/>
              </a:defRPr>
            </a:lvl7pPr>
            <a:lvl8pPr marL="3364878" indent="-224325" defTabSz="914437" eaLnBrk="0" fontAlgn="base" hangingPunct="0">
              <a:spcBef>
                <a:spcPct val="20000"/>
              </a:spcBef>
              <a:spcAft>
                <a:spcPct val="0"/>
              </a:spcAft>
              <a:buChar char="–"/>
              <a:defRPr kumimoji="1" sz="2400" b="1">
                <a:solidFill>
                  <a:schemeClr val="tx1"/>
                </a:solidFill>
                <a:latin typeface="Times New Roman" pitchFamily="18" charset="0"/>
              </a:defRPr>
            </a:lvl8pPr>
            <a:lvl9pPr marL="3813528" indent="-224325" defTabSz="914437" eaLnBrk="0" fontAlgn="base" hangingPunct="0">
              <a:spcBef>
                <a:spcPct val="20000"/>
              </a:spcBef>
              <a:spcAft>
                <a:spcPct val="0"/>
              </a:spcAft>
              <a:buChar char="–"/>
              <a:defRPr kumimoji="1" sz="2400" b="1">
                <a:solidFill>
                  <a:schemeClr val="tx1"/>
                </a:solidFill>
                <a:latin typeface="Times New Roman" pitchFamily="18" charset="0"/>
              </a:defRPr>
            </a:lvl9pPr>
          </a:lstStyle>
          <a:p>
            <a:pPr eaLnBrk="1" hangingPunct="1"/>
            <a:fld id="{1A7A36E8-1F7F-4A00-9347-D0167A2B386B}" type="slidenum">
              <a:rPr kumimoji="0" lang="en-US" sz="1200" b="0"/>
              <a:pPr eaLnBrk="1" hangingPunct="1"/>
              <a:t>24</a:t>
            </a:fld>
            <a:endParaRPr kumimoji="0" lang="en-US" sz="1200" b="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A2384F3-ADD1-4019-9589-2E41C95BCB7D}" type="datetimeFigureOut">
              <a:rPr lang="en-US" smtClean="0"/>
              <a:t>1/26/2018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5958E5C-A2ED-482A-8687-EFAC0DCC502B}"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A2384F3-ADD1-4019-9589-2E41C95BCB7D}"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58E5C-A2ED-482A-8687-EFAC0DCC50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A2384F3-ADD1-4019-9589-2E41C95BCB7D}"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58E5C-A2ED-482A-8687-EFAC0DCC50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9"/>
          <p:cNvSpPr>
            <a:spLocks noGrp="1" noChangeArrowheads="1"/>
          </p:cNvSpPr>
          <p:nvPr>
            <p:ph type="dt" sz="half" idx="10"/>
          </p:nvPr>
        </p:nvSpPr>
        <p:spPr>
          <a:ln/>
        </p:spPr>
        <p:txBody>
          <a:bodyPr/>
          <a:lstStyle>
            <a:lvl1pPr>
              <a:defRPr/>
            </a:lvl1pPr>
          </a:lstStyle>
          <a:p>
            <a:pPr>
              <a:defRPr/>
            </a:pPr>
            <a:endParaRPr lang="en-US"/>
          </a:p>
        </p:txBody>
      </p:sp>
      <p:sp>
        <p:nvSpPr>
          <p:cNvPr id="7" name="Rectangle 20"/>
          <p:cNvSpPr>
            <a:spLocks noGrp="1" noChangeArrowheads="1"/>
          </p:cNvSpPr>
          <p:nvPr>
            <p:ph type="ftr" sz="quarter" idx="11"/>
          </p:nvPr>
        </p:nvSpPr>
        <p:spPr>
          <a:ln/>
        </p:spPr>
        <p:txBody>
          <a:bodyPr/>
          <a:lstStyle>
            <a:lvl1pPr>
              <a:defRPr/>
            </a:lvl1pPr>
          </a:lstStyle>
          <a:p>
            <a:pPr>
              <a:defRPr/>
            </a:pPr>
            <a:endParaRPr lang="en-US"/>
          </a:p>
        </p:txBody>
      </p:sp>
      <p:sp>
        <p:nvSpPr>
          <p:cNvPr id="8" name="Rectangle 21"/>
          <p:cNvSpPr>
            <a:spLocks noGrp="1" noChangeArrowheads="1"/>
          </p:cNvSpPr>
          <p:nvPr>
            <p:ph type="sldNum" sz="quarter" idx="12"/>
          </p:nvPr>
        </p:nvSpPr>
        <p:spPr>
          <a:ln/>
        </p:spPr>
        <p:txBody>
          <a:bodyPr/>
          <a:lstStyle>
            <a:lvl1pPr>
              <a:defRPr/>
            </a:lvl1pPr>
          </a:lstStyle>
          <a:p>
            <a:pPr>
              <a:defRPr/>
            </a:pPr>
            <a:fld id="{A14830A6-AAEF-4F68-807D-180BFBE2A99C}" type="slidenum">
              <a:rPr lang="en-US"/>
              <a:pPr>
                <a:defRPr/>
              </a:pPr>
              <a:t>‹#›</a:t>
            </a:fld>
            <a:endParaRPr lang="en-US"/>
          </a:p>
        </p:txBody>
      </p:sp>
    </p:spTree>
    <p:extLst>
      <p:ext uri="{BB962C8B-B14F-4D97-AF65-F5344CB8AC3E}">
        <p14:creationId xmlns:p14="http://schemas.microsoft.com/office/powerpoint/2010/main" val="1542423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5DE7FD9A-2087-4993-9B1B-928872E5C90B}" type="slidenum">
              <a:rPr lang="en-US"/>
              <a:pPr>
                <a:defRPr/>
              </a:pPr>
              <a:t>‹#›</a:t>
            </a:fld>
            <a:endParaRPr lang="en-US"/>
          </a:p>
        </p:txBody>
      </p:sp>
    </p:spTree>
    <p:extLst>
      <p:ext uri="{BB962C8B-B14F-4D97-AF65-F5344CB8AC3E}">
        <p14:creationId xmlns:p14="http://schemas.microsoft.com/office/powerpoint/2010/main" val="3601191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35794289-E40A-403D-AD9D-FABD300D3D50}" type="slidenum">
              <a:rPr lang="en-US"/>
              <a:pPr>
                <a:defRPr/>
              </a:pPr>
              <a:t>‹#›</a:t>
            </a:fld>
            <a:endParaRPr lang="en-US"/>
          </a:p>
        </p:txBody>
      </p:sp>
    </p:spTree>
    <p:extLst>
      <p:ext uri="{BB962C8B-B14F-4D97-AF65-F5344CB8AC3E}">
        <p14:creationId xmlns:p14="http://schemas.microsoft.com/office/powerpoint/2010/main" val="2629398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A2384F3-ADD1-4019-9589-2E41C95BCB7D}"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58E5C-A2ED-482A-8687-EFAC0DCC502B}"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A2384F3-ADD1-4019-9589-2E41C95BCB7D}" type="datetimeFigureOut">
              <a:rPr lang="en-US" smtClean="0"/>
              <a:t>1/26/2018</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45958E5C-A2ED-482A-8687-EFAC0DCC502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A2384F3-ADD1-4019-9589-2E41C95BCB7D}"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58E5C-A2ED-482A-8687-EFAC0DCC502B}"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A2384F3-ADD1-4019-9589-2E41C95BCB7D}" type="datetimeFigureOut">
              <a:rPr lang="en-US" smtClean="0"/>
              <a:t>1/26/2018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958E5C-A2ED-482A-8687-EFAC0DCC502B}"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A2384F3-ADD1-4019-9589-2E41C95BCB7D}" type="datetimeFigureOut">
              <a:rPr lang="en-US" smtClean="0"/>
              <a:t>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958E5C-A2ED-482A-8687-EFAC0DCC50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2384F3-ADD1-4019-9589-2E41C95BCB7D}" type="datetimeFigureOut">
              <a:rPr lang="en-US" smtClean="0"/>
              <a:t>1/26/2018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958E5C-A2ED-482A-8687-EFAC0DCC50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A2384F3-ADD1-4019-9589-2E41C95BCB7D}"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58E5C-A2ED-482A-8687-EFAC0DCC502B}"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A2384F3-ADD1-4019-9589-2E41C95BCB7D}" type="datetimeFigureOut">
              <a:rPr lang="en-US" smtClean="0"/>
              <a:t>1/26/2018</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45958E5C-A2ED-482A-8687-EFAC0DCC502B}"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A2384F3-ADD1-4019-9589-2E41C95BCB7D}" type="datetimeFigureOut">
              <a:rPr lang="en-US" smtClean="0"/>
              <a:t>1/26/2018</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45958E5C-A2ED-482A-8687-EFAC0DCC50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wmf"/></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14.wmf"/><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5.wmf"/><Relationship Id="rId4"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5.wmf"/><Relationship Id="rId4" Type="http://schemas.openxmlformats.org/officeDocument/2006/relationships/oleObject" Target="../embeddings/oleObject7.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5.w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dirty="0" smtClean="0"/>
              <a:t>Sullivan &amp; Tanner, P.A.</a:t>
            </a:r>
          </a:p>
          <a:p>
            <a:r>
              <a:rPr lang="en-US" dirty="0" smtClean="0"/>
              <a:t>Raleigh, North Carolina</a:t>
            </a:r>
            <a:endParaRPr lang="en-US" dirty="0"/>
          </a:p>
        </p:txBody>
      </p:sp>
      <p:sp>
        <p:nvSpPr>
          <p:cNvPr id="2" name="Title 1"/>
          <p:cNvSpPr>
            <a:spLocks noGrp="1"/>
          </p:cNvSpPr>
          <p:nvPr>
            <p:ph type="ctrTitle"/>
          </p:nvPr>
        </p:nvSpPr>
        <p:spPr/>
        <p:txBody>
          <a:bodyPr>
            <a:normAutofit/>
          </a:bodyPr>
          <a:lstStyle/>
          <a:p>
            <a:r>
              <a:rPr lang="en-US" dirty="0" smtClean="0"/>
              <a:t>Military Custody &amp; Visitation</a:t>
            </a:r>
            <a:endParaRPr lang="en-US" dirty="0"/>
          </a:p>
        </p:txBody>
      </p:sp>
      <p:pic>
        <p:nvPicPr>
          <p:cNvPr id="4" name="Picture 3" descr="Divorce Handboo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9000" y="3352800"/>
            <a:ext cx="3175000" cy="3175000"/>
          </a:xfrm>
          <a:prstGeom prst="rect">
            <a:avLst/>
          </a:prstGeom>
        </p:spPr>
      </p:pic>
    </p:spTree>
    <p:extLst>
      <p:ext uri="{BB962C8B-B14F-4D97-AF65-F5344CB8AC3E}">
        <p14:creationId xmlns:p14="http://schemas.microsoft.com/office/powerpoint/2010/main" val="6796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go to court!</a:t>
            </a:r>
            <a:endParaRPr lang="en-US" dirty="0"/>
          </a:p>
        </p:txBody>
      </p:sp>
      <p:sp>
        <p:nvSpPr>
          <p:cNvPr id="3" name="Content Placeholder 2"/>
          <p:cNvSpPr>
            <a:spLocks noGrp="1"/>
          </p:cNvSpPr>
          <p:nvPr>
            <p:ph sz="quarter" idx="1"/>
          </p:nvPr>
        </p:nvSpPr>
        <p:spPr/>
        <p:txBody>
          <a:bodyPr/>
          <a:lstStyle/>
          <a:p>
            <a:pPr>
              <a:lnSpc>
                <a:spcPct val="90000"/>
              </a:lnSpc>
              <a:buFont typeface="Monotype Sorts" charset="0"/>
              <a:buNone/>
            </a:pPr>
            <a:r>
              <a:rPr lang="en-US" sz="2400" b="1" dirty="0" smtClean="0">
                <a:latin typeface="Univers" charset="0"/>
              </a:rPr>
              <a:t>   Becoming </a:t>
            </a:r>
            <a:r>
              <a:rPr lang="en-US" sz="2400" b="1" dirty="0">
                <a:latin typeface="Univers" charset="0"/>
              </a:rPr>
              <a:t>involved in a lawsuit is like “being ground to bits in a slow mill; it’s being drowned by drops; it’s going mad by grains.  Hundreds of thousands of people are exposed to such torture each year, some of them actually choosing to initiate the process.  They invariably find the experience painful, protracted and expensive.  When it has run its course, they often realize that it was futile.  Yet there remains a queue of victims impatient for their turn....”</a:t>
            </a:r>
          </a:p>
          <a:p>
            <a:pPr>
              <a:lnSpc>
                <a:spcPct val="90000"/>
              </a:lnSpc>
              <a:buFont typeface="Monotype Sorts" charset="0"/>
              <a:buNone/>
            </a:pPr>
            <a:r>
              <a:rPr lang="en-US" sz="2400" b="1" dirty="0">
                <a:latin typeface="Univers" charset="0"/>
              </a:rPr>
              <a:t>					       --Charles Dickens</a:t>
            </a:r>
          </a:p>
          <a:p>
            <a:endParaRPr lang="en-US" dirty="0"/>
          </a:p>
        </p:txBody>
      </p:sp>
    </p:spTree>
    <p:extLst>
      <p:ext uri="{BB962C8B-B14F-4D97-AF65-F5344CB8AC3E}">
        <p14:creationId xmlns:p14="http://schemas.microsoft.com/office/powerpoint/2010/main" val="3446104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Court Action</a:t>
            </a:r>
            <a:endParaRPr lang="en-US" dirty="0"/>
          </a:p>
        </p:txBody>
      </p:sp>
      <p:sp>
        <p:nvSpPr>
          <p:cNvPr id="3" name="Content Placeholder 2"/>
          <p:cNvSpPr>
            <a:spLocks noGrp="1"/>
          </p:cNvSpPr>
          <p:nvPr>
            <p:ph sz="quarter" idx="1"/>
          </p:nvPr>
        </p:nvSpPr>
        <p:spPr/>
        <p:txBody>
          <a:bodyPr/>
          <a:lstStyle/>
          <a:p>
            <a:r>
              <a:rPr lang="en-US" dirty="0" smtClean="0"/>
              <a:t>Advantages</a:t>
            </a:r>
          </a:p>
          <a:p>
            <a:pPr lvl="1"/>
            <a:r>
              <a:rPr lang="en-US" dirty="0" smtClean="0"/>
              <a:t>Get it off your chest!</a:t>
            </a:r>
          </a:p>
          <a:p>
            <a:pPr lvl="1"/>
            <a:r>
              <a:rPr lang="en-US" dirty="0" smtClean="0"/>
              <a:t>No back and forth</a:t>
            </a:r>
          </a:p>
          <a:p>
            <a:pPr lvl="1"/>
            <a:r>
              <a:rPr lang="en-US" dirty="0" smtClean="0"/>
              <a:t>Enforcement by contempt </a:t>
            </a:r>
          </a:p>
          <a:p>
            <a:pPr lvl="1"/>
            <a:r>
              <a:rPr lang="en-US" dirty="0" smtClean="0"/>
              <a:t>Difficult to change</a:t>
            </a:r>
            <a:endParaRPr lang="en-US" dirty="0"/>
          </a:p>
        </p:txBody>
      </p:sp>
      <p:sp>
        <p:nvSpPr>
          <p:cNvPr id="4" name="Content Placeholder 3"/>
          <p:cNvSpPr>
            <a:spLocks noGrp="1"/>
          </p:cNvSpPr>
          <p:nvPr>
            <p:ph sz="quarter" idx="2"/>
          </p:nvPr>
        </p:nvSpPr>
        <p:spPr/>
        <p:txBody>
          <a:bodyPr/>
          <a:lstStyle/>
          <a:p>
            <a:r>
              <a:rPr lang="en-US" dirty="0" smtClean="0"/>
              <a:t>Disadvantages</a:t>
            </a:r>
          </a:p>
          <a:p>
            <a:pPr lvl="1"/>
            <a:r>
              <a:rPr lang="en-US" dirty="0" smtClean="0"/>
              <a:t>Risk</a:t>
            </a:r>
          </a:p>
          <a:p>
            <a:pPr lvl="1"/>
            <a:r>
              <a:rPr lang="en-US" dirty="0" smtClean="0"/>
              <a:t>Bad blood</a:t>
            </a:r>
          </a:p>
          <a:p>
            <a:pPr lvl="1"/>
            <a:r>
              <a:rPr lang="en-US" dirty="0" smtClean="0"/>
              <a:t>$$$$$$$</a:t>
            </a:r>
          </a:p>
          <a:p>
            <a:pPr lvl="1"/>
            <a:r>
              <a:rPr lang="en-US" dirty="0" smtClean="0"/>
              <a:t>Difficult to change</a:t>
            </a:r>
            <a:endParaRPr lang="en-US" dirty="0"/>
          </a:p>
        </p:txBody>
      </p:sp>
      <p:pic>
        <p:nvPicPr>
          <p:cNvPr id="5" name="Picture 4"/>
          <p:cNvPicPr>
            <a:picLocks noChangeAspect="1"/>
          </p:cNvPicPr>
          <p:nvPr/>
        </p:nvPicPr>
        <p:blipFill>
          <a:blip r:embed="rId2"/>
          <a:stretch>
            <a:fillRect/>
          </a:stretch>
        </p:blipFill>
        <p:spPr>
          <a:xfrm>
            <a:off x="2819400" y="3886200"/>
            <a:ext cx="3377184" cy="1975104"/>
          </a:xfrm>
          <a:prstGeom prst="rect">
            <a:avLst/>
          </a:prstGeom>
        </p:spPr>
      </p:pic>
    </p:spTree>
    <p:extLst>
      <p:ext uri="{BB962C8B-B14F-4D97-AF65-F5344CB8AC3E}">
        <p14:creationId xmlns:p14="http://schemas.microsoft.com/office/powerpoint/2010/main" val="2509974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Voice of the Child</a:t>
            </a:r>
            <a:endParaRPr lang="en-US" dirty="0"/>
          </a:p>
        </p:txBody>
      </p:sp>
      <p:pic>
        <p:nvPicPr>
          <p:cNvPr id="10" name="Content Placeholder 9" descr="children-parents-divorcing-custody_rights-games_console-divorce-jman40_low.jpg"/>
          <p:cNvPicPr>
            <a:picLocks noGrp="1" noChangeAspect="1"/>
          </p:cNvPicPr>
          <p:nvPr>
            <p:ph sz="quarter" idx="1"/>
          </p:nvPr>
        </p:nvPicPr>
        <p:blipFill>
          <a:blip r:embed="rId2">
            <a:extLst>
              <a:ext uri="{28A0092B-C50C-407E-A947-70E740481C1C}">
                <a14:useLocalDpi xmlns:a14="http://schemas.microsoft.com/office/drawing/2010/main" val="0"/>
              </a:ext>
            </a:extLst>
          </a:blip>
          <a:srcRect l="-31388" r="-31388"/>
          <a:stretch>
            <a:fillRect/>
          </a:stretch>
        </p:blipFill>
        <p:spPr>
          <a:xfrm>
            <a:off x="1447800" y="1524000"/>
            <a:ext cx="6781800" cy="4343400"/>
          </a:xfrm>
        </p:spPr>
      </p:pic>
    </p:spTree>
    <p:extLst>
      <p:ext uri="{BB962C8B-B14F-4D97-AF65-F5344CB8AC3E}">
        <p14:creationId xmlns:p14="http://schemas.microsoft.com/office/powerpoint/2010/main" val="3409703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Custody Mediation</a:t>
            </a:r>
            <a:endParaRPr lang="en-US" dirty="0"/>
          </a:p>
        </p:txBody>
      </p:sp>
      <p:graphicFrame>
        <p:nvGraphicFramePr>
          <p:cNvPr id="4" name="Object 5">
            <a:hlinkClick r:id="" action="ppaction://ole?verb=0"/>
          </p:cNvPr>
          <p:cNvGraphicFramePr>
            <a:graphicFrameLocks noGrp="1"/>
          </p:cNvGraphicFramePr>
          <p:nvPr>
            <p:ph sz="quarter" idx="1"/>
          </p:nvPr>
        </p:nvGraphicFramePr>
        <p:xfrm>
          <a:off x="2540793" y="2000250"/>
          <a:ext cx="4519613" cy="3467100"/>
        </p:xfrm>
        <a:graphic>
          <a:graphicData uri="http://schemas.openxmlformats.org/presentationml/2006/ole">
            <mc:AlternateContent xmlns:mc="http://schemas.openxmlformats.org/markup-compatibility/2006">
              <mc:Choice xmlns:v="urn:schemas-microsoft-com:vml" Requires="v">
                <p:oleObj spid="_x0000_s47117" name="Microsoft ClipArt Gallery" r:id="rId3" imgW="4519613" imgH="3467100" progId="MS_ClipArt_Gallery">
                  <p:embed/>
                </p:oleObj>
              </mc:Choice>
              <mc:Fallback>
                <p:oleObj name="Microsoft ClipArt Gallery" r:id="rId3" imgW="4519613" imgH="3467100" progId="MS_ClipArt_Gallery">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793" y="2000250"/>
                        <a:ext cx="4519613" cy="346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599731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it’s not working…	</a:t>
            </a:r>
            <a:endParaRPr lang="en-US" dirty="0"/>
          </a:p>
        </p:txBody>
      </p:sp>
      <p:sp>
        <p:nvSpPr>
          <p:cNvPr id="3" name="Content Placeholder 2"/>
          <p:cNvSpPr>
            <a:spLocks noGrp="1"/>
          </p:cNvSpPr>
          <p:nvPr>
            <p:ph sz="quarter" idx="1"/>
          </p:nvPr>
        </p:nvSpPr>
        <p:spPr/>
        <p:txBody>
          <a:bodyPr/>
          <a:lstStyle/>
          <a:p>
            <a:r>
              <a:rPr lang="en-US" dirty="0" smtClean="0"/>
              <a:t>Document, Document, Document</a:t>
            </a:r>
          </a:p>
          <a:p>
            <a:r>
              <a:rPr lang="en-US" dirty="0" smtClean="0"/>
              <a:t>Self-Help</a:t>
            </a:r>
          </a:p>
          <a:p>
            <a:r>
              <a:rPr lang="en-US" dirty="0" smtClean="0"/>
              <a:t>Court Order v. Separation Agreement</a:t>
            </a:r>
          </a:p>
          <a:p>
            <a:pPr lvl="1"/>
            <a:r>
              <a:rPr lang="en-US" dirty="0" smtClean="0"/>
              <a:t>Contempt</a:t>
            </a:r>
          </a:p>
          <a:p>
            <a:pPr lvl="1"/>
            <a:r>
              <a:rPr lang="en-US" dirty="0" smtClean="0"/>
              <a:t>Breach</a:t>
            </a:r>
          </a:p>
          <a:p>
            <a:r>
              <a:rPr lang="en-US" dirty="0" smtClean="0"/>
              <a:t>Modification</a:t>
            </a:r>
          </a:p>
          <a:p>
            <a:r>
              <a:rPr lang="en-US" dirty="0" smtClean="0"/>
              <a:t>Parenting Coordinator</a:t>
            </a:r>
          </a:p>
        </p:txBody>
      </p:sp>
      <p:pic>
        <p:nvPicPr>
          <p:cNvPr id="5" name="Picture 5"/>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rcRect t="4265" b="4265"/>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240363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for Custody Modification</a:t>
            </a:r>
            <a:endParaRPr lang="en-US" dirty="0"/>
          </a:p>
        </p:txBody>
      </p:sp>
      <p:sp>
        <p:nvSpPr>
          <p:cNvPr id="3" name="Content Placeholder 2"/>
          <p:cNvSpPr>
            <a:spLocks noGrp="1"/>
          </p:cNvSpPr>
          <p:nvPr>
            <p:ph sz="quarter" idx="1"/>
          </p:nvPr>
        </p:nvSpPr>
        <p:spPr/>
        <p:txBody>
          <a:bodyPr/>
          <a:lstStyle/>
          <a:p>
            <a:r>
              <a:rPr lang="en-US" sz="2800" b="1" dirty="0">
                <a:latin typeface="Arial" charset="0"/>
              </a:rPr>
              <a:t>Since the last custody order...</a:t>
            </a:r>
          </a:p>
          <a:p>
            <a:pPr lvl="1"/>
            <a:r>
              <a:rPr lang="en-US" b="1" dirty="0">
                <a:latin typeface="Arial" charset="0"/>
              </a:rPr>
              <a:t>Change of circumstances</a:t>
            </a:r>
          </a:p>
          <a:p>
            <a:pPr lvl="1"/>
            <a:r>
              <a:rPr lang="en-US" b="1" dirty="0">
                <a:latin typeface="Arial" charset="0"/>
              </a:rPr>
              <a:t>Substantial</a:t>
            </a:r>
          </a:p>
          <a:p>
            <a:pPr lvl="1"/>
            <a:r>
              <a:rPr lang="en-US" b="1" dirty="0">
                <a:latin typeface="Arial" charset="0"/>
              </a:rPr>
              <a:t>Unforeseeable</a:t>
            </a:r>
          </a:p>
          <a:p>
            <a:pPr lvl="1"/>
            <a:r>
              <a:rPr lang="en-US" b="1" dirty="0">
                <a:latin typeface="Arial" charset="0"/>
              </a:rPr>
              <a:t>Having an impact on child</a:t>
            </a:r>
            <a:r>
              <a:rPr lang="ja-JP" altLang="en-US" b="1" dirty="0">
                <a:latin typeface="Arial" charset="0"/>
              </a:rPr>
              <a:t>’</a:t>
            </a:r>
            <a:r>
              <a:rPr lang="en-US" b="1" dirty="0">
                <a:latin typeface="Arial" charset="0"/>
              </a:rPr>
              <a:t>s welfare</a:t>
            </a:r>
          </a:p>
          <a:p>
            <a:pPr lvl="1"/>
            <a:r>
              <a:rPr lang="en-US" b="1" dirty="0">
                <a:latin typeface="Arial" charset="0"/>
              </a:rPr>
              <a:t>Impact is adverse, </a:t>
            </a:r>
            <a:r>
              <a:rPr lang="en-US" b="1" dirty="0" smtClean="0">
                <a:latin typeface="Arial" charset="0"/>
              </a:rPr>
              <a:t>harmful OR beneficial</a:t>
            </a:r>
            <a:endParaRPr lang="en-US" b="1" dirty="0">
              <a:latin typeface="Arial" charset="0"/>
            </a:endParaRPr>
          </a:p>
          <a:p>
            <a:pPr lvl="1"/>
            <a:r>
              <a:rPr lang="en-US" b="1" dirty="0">
                <a:latin typeface="Arial" charset="0"/>
              </a:rPr>
              <a:t>So as to require change of custody</a:t>
            </a:r>
          </a:p>
          <a:p>
            <a:endParaRPr lang="en-US" dirty="0"/>
          </a:p>
        </p:txBody>
      </p:sp>
    </p:spTree>
    <p:extLst>
      <p:ext uri="{BB962C8B-B14F-4D97-AF65-F5344CB8AC3E}">
        <p14:creationId xmlns:p14="http://schemas.microsoft.com/office/powerpoint/2010/main" val="493977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for Custody Modification</a:t>
            </a:r>
            <a:endParaRPr lang="en-US" dirty="0"/>
          </a:p>
        </p:txBody>
      </p:sp>
      <p:sp>
        <p:nvSpPr>
          <p:cNvPr id="3" name="Content Placeholder 2"/>
          <p:cNvSpPr>
            <a:spLocks noGrp="1"/>
          </p:cNvSpPr>
          <p:nvPr>
            <p:ph sz="quarter" idx="1"/>
          </p:nvPr>
        </p:nvSpPr>
        <p:spPr/>
        <p:txBody>
          <a:bodyPr/>
          <a:lstStyle/>
          <a:p>
            <a:r>
              <a:rPr lang="en-US" dirty="0" smtClean="0"/>
              <a:t>OBJECTIVE AND VERIFIABLE</a:t>
            </a:r>
          </a:p>
          <a:p>
            <a:pPr lvl="1"/>
            <a:r>
              <a:rPr lang="en-US" dirty="0" smtClean="0"/>
              <a:t>Health</a:t>
            </a:r>
          </a:p>
          <a:p>
            <a:pPr lvl="1"/>
            <a:r>
              <a:rPr lang="en-US" dirty="0" smtClean="0"/>
              <a:t>Education</a:t>
            </a:r>
          </a:p>
          <a:p>
            <a:pPr lvl="1"/>
            <a:r>
              <a:rPr lang="en-US" dirty="0" smtClean="0"/>
              <a:t>Welfare</a:t>
            </a:r>
            <a:endParaRPr lang="en-US" dirty="0"/>
          </a:p>
        </p:txBody>
      </p:sp>
      <p:pic>
        <p:nvPicPr>
          <p:cNvPr id="4" name="Content Placeholder 3" descr="boys-halloween2-for-web MILITARY CHILD 2011.jpg"/>
          <p:cNvPicPr>
            <a:picLocks noChangeAspect="1"/>
          </p:cNvPicPr>
          <p:nvPr/>
        </p:nvPicPr>
        <p:blipFill>
          <a:blip r:embed="rId2">
            <a:extLst>
              <a:ext uri="{28A0092B-C50C-407E-A947-70E740481C1C}">
                <a14:useLocalDpi xmlns:a14="http://schemas.microsoft.com/office/drawing/2010/main" val="0"/>
              </a:ext>
            </a:extLst>
          </a:blip>
          <a:srcRect t="10992" b="10992"/>
          <a:stretch>
            <a:fillRect/>
          </a:stretch>
        </p:blipFill>
        <p:spPr>
          <a:xfrm>
            <a:off x="3810000" y="3258670"/>
            <a:ext cx="4191000" cy="2761129"/>
          </a:xfrm>
          <a:prstGeom prst="rect">
            <a:avLst/>
          </a:prstGeom>
        </p:spPr>
      </p:pic>
    </p:spTree>
    <p:extLst>
      <p:ext uri="{BB962C8B-B14F-4D97-AF65-F5344CB8AC3E}">
        <p14:creationId xmlns:p14="http://schemas.microsoft.com/office/powerpoint/2010/main" val="7846694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normAutofit fontScale="90000"/>
          </a:bodyPr>
          <a:lstStyle/>
          <a:p>
            <a:pPr algn="ctr"/>
            <a:r>
              <a:rPr lang="en-US" sz="6000" dirty="0" smtClean="0"/>
              <a:t>Custody After Initial Enlistment</a:t>
            </a:r>
          </a:p>
        </p:txBody>
      </p:sp>
      <p:sp>
        <p:nvSpPr>
          <p:cNvPr id="7172" name="Rectangle 3"/>
          <p:cNvSpPr>
            <a:spLocks noGrp="1" noChangeArrowheads="1"/>
          </p:cNvSpPr>
          <p:nvPr>
            <p:ph type="body" sz="half" idx="1"/>
          </p:nvPr>
        </p:nvSpPr>
        <p:spPr>
          <a:xfrm>
            <a:off x="685800" y="1981200"/>
            <a:ext cx="5486400" cy="4114800"/>
          </a:xfrm>
        </p:spPr>
        <p:txBody>
          <a:bodyPr>
            <a:normAutofit/>
          </a:bodyPr>
          <a:lstStyle/>
          <a:p>
            <a:pPr>
              <a:lnSpc>
                <a:spcPct val="90000"/>
              </a:lnSpc>
            </a:pPr>
            <a:r>
              <a:rPr lang="en-US" sz="4800" dirty="0" smtClean="0"/>
              <a:t>Can a military parent gain custody?</a:t>
            </a:r>
          </a:p>
        </p:txBody>
      </p:sp>
      <p:graphicFrame>
        <p:nvGraphicFramePr>
          <p:cNvPr id="7170" name="Object 4">
            <a:hlinkClick r:id="" action="ppaction://ole?verb=0"/>
          </p:cNvPr>
          <p:cNvGraphicFramePr>
            <a:graphicFrameLocks noGrp="1"/>
          </p:cNvGraphicFramePr>
          <p:nvPr>
            <p:ph sz="half" idx="2"/>
          </p:nvPr>
        </p:nvGraphicFramePr>
        <p:xfrm>
          <a:off x="5248275" y="2328863"/>
          <a:ext cx="2609850" cy="3419475"/>
        </p:xfrm>
        <a:graphic>
          <a:graphicData uri="http://schemas.openxmlformats.org/presentationml/2006/ole">
            <mc:AlternateContent xmlns:mc="http://schemas.openxmlformats.org/markup-compatibility/2006">
              <mc:Choice xmlns:v="urn:schemas-microsoft-com:vml" Requires="v">
                <p:oleObj spid="_x0000_s2111" name="Drawing" r:id="rId4" imgW="2610000" imgH="3419640" progId="WPDraw30.Drawing">
                  <p:embed/>
                </p:oleObj>
              </mc:Choice>
              <mc:Fallback>
                <p:oleObj name="Drawing" r:id="rId4" imgW="2610000" imgH="3419640" progId="WPDraw30.Drawing">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8275" y="2328863"/>
                        <a:ext cx="2609850"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932671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dirty="0" smtClean="0"/>
              <a:t>Mich. Comp. Laws Ann. </a:t>
            </a:r>
            <a:r>
              <a:rPr lang="en-US" dirty="0" smtClean="0">
                <a:latin typeface="Times New Roman"/>
                <a:cs typeface="Times New Roman"/>
              </a:rPr>
              <a:t>§ 722.27</a:t>
            </a:r>
            <a:endParaRPr lang="en-US" dirty="0"/>
          </a:p>
        </p:txBody>
      </p:sp>
      <p:sp>
        <p:nvSpPr>
          <p:cNvPr id="6" name="Content Placeholder 5"/>
          <p:cNvSpPr>
            <a:spLocks noGrp="1"/>
          </p:cNvSpPr>
          <p:nvPr>
            <p:ph sz="quarter" idx="1"/>
          </p:nvPr>
        </p:nvSpPr>
        <p:spPr/>
        <p:txBody>
          <a:bodyPr>
            <a:normAutofit/>
          </a:bodyPr>
          <a:lstStyle/>
          <a:p>
            <a:pPr marL="594360" lvl="2" indent="0">
              <a:buNone/>
            </a:pPr>
            <a:r>
              <a:rPr lang="en-US" sz="2400" dirty="0" smtClean="0"/>
              <a:t>(1)(c) 	If a motion for change of custody is filed while a parent is active duty, the court shall not consider a parent’s absence due to that active duty status in a best interest of the child determination. </a:t>
            </a:r>
          </a:p>
          <a:p>
            <a:pPr marL="594360" lvl="2" indent="0">
              <a:buNone/>
            </a:pPr>
            <a:r>
              <a:rPr lang="en-US" sz="2400" dirty="0"/>
              <a:t> </a:t>
            </a:r>
            <a:endParaRPr lang="en-US" sz="2400" dirty="0" smtClean="0"/>
          </a:p>
          <a:p>
            <a:pPr marL="594360" lvl="2" indent="0">
              <a:buNone/>
            </a:pPr>
            <a:r>
              <a:rPr lang="en-US" sz="2400" dirty="0" smtClean="0"/>
              <a:t>(3) … The parent’s duration of deployment shall not be considered in making a best interest of the child determination. </a:t>
            </a:r>
          </a:p>
          <a:p>
            <a:pPr marL="594360" lvl="2" indent="0">
              <a:buNone/>
            </a:pPr>
            <a:endParaRPr lang="en-US" sz="2400" dirty="0"/>
          </a:p>
          <a:p>
            <a:pPr marL="594360" lvl="2" indent="0">
              <a:buNone/>
            </a:pPr>
            <a:r>
              <a:rPr lang="en-US" sz="2400" dirty="0" smtClean="0"/>
              <a:t>(4) … Future deployments shall not be considered in making a best interest of the </a:t>
            </a:r>
            <a:r>
              <a:rPr lang="en-US" sz="2400" smtClean="0"/>
              <a:t>child </a:t>
            </a:r>
            <a:r>
              <a:rPr lang="en-US" sz="2400" smtClean="0"/>
              <a:t>determination</a:t>
            </a:r>
            <a:r>
              <a:rPr lang="en-US" sz="2400" dirty="0"/>
              <a:t>.</a:t>
            </a:r>
          </a:p>
        </p:txBody>
      </p:sp>
    </p:spTree>
    <p:extLst>
      <p:ext uri="{BB962C8B-B14F-4D97-AF65-F5344CB8AC3E}">
        <p14:creationId xmlns:p14="http://schemas.microsoft.com/office/powerpoint/2010/main" val="19723886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762000" y="533400"/>
            <a:ext cx="7772400" cy="1143000"/>
          </a:xfrm>
          <a:noFill/>
        </p:spPr>
        <p:txBody>
          <a:bodyPr lIns="90488" tIns="44450" rIns="90488" bIns="44450" anchor="b">
            <a:normAutofit/>
          </a:bodyPr>
          <a:lstStyle/>
          <a:p>
            <a:r>
              <a:rPr lang="en-US" sz="4800" b="1" i="1" dirty="0" smtClean="0">
                <a:latin typeface="Humanst521 Cn BT" pitchFamily="34" charset="0"/>
              </a:rPr>
              <a:t>MILITARY FACTORS</a:t>
            </a:r>
          </a:p>
        </p:txBody>
      </p:sp>
      <p:sp>
        <p:nvSpPr>
          <p:cNvPr id="8197" name="Rectangle 4"/>
          <p:cNvSpPr>
            <a:spLocks noGrp="1" noChangeArrowheads="1"/>
          </p:cNvSpPr>
          <p:nvPr>
            <p:ph sz="quarter" idx="1"/>
          </p:nvPr>
        </p:nvSpPr>
        <p:spPr>
          <a:xfrm>
            <a:off x="1447800" y="1828800"/>
            <a:ext cx="7772400" cy="4114800"/>
          </a:xfrm>
          <a:noFill/>
        </p:spPr>
        <p:txBody>
          <a:bodyPr lIns="90488" tIns="44450" rIns="90488" bIns="44450">
            <a:normAutofit/>
          </a:bodyPr>
          <a:lstStyle/>
          <a:p>
            <a:r>
              <a:rPr lang="en-US" sz="4000" u="sng" dirty="0" smtClean="0">
                <a:solidFill>
                  <a:srgbClr val="0070C0"/>
                </a:solidFill>
              </a:rPr>
              <a:t>IRREGULAR CHILD CARE SCHEDULES</a:t>
            </a:r>
          </a:p>
          <a:p>
            <a:r>
              <a:rPr lang="en-US" sz="4000" u="sng" dirty="0" smtClean="0">
                <a:solidFill>
                  <a:srgbClr val="0070C0"/>
                </a:solidFill>
              </a:rPr>
              <a:t>“FULL-TIME DUTY” </a:t>
            </a:r>
          </a:p>
          <a:p>
            <a:r>
              <a:rPr lang="en-US" sz="4000" u="sng" dirty="0" smtClean="0">
                <a:solidFill>
                  <a:srgbClr val="0070C0"/>
                </a:solidFill>
              </a:rPr>
              <a:t>MOBILIZATIONS/TDY</a:t>
            </a:r>
          </a:p>
          <a:p>
            <a:r>
              <a:rPr lang="en-US" sz="4000" u="sng" dirty="0" smtClean="0">
                <a:solidFill>
                  <a:srgbClr val="0070C0"/>
                </a:solidFill>
              </a:rPr>
              <a:t>DEPLOYMENTS</a:t>
            </a:r>
          </a:p>
          <a:p>
            <a:r>
              <a:rPr lang="en-US" sz="4000" u="sng" dirty="0">
                <a:solidFill>
                  <a:srgbClr val="0070C0"/>
                </a:solidFill>
              </a:rPr>
              <a:t>PCS </a:t>
            </a:r>
            <a:r>
              <a:rPr lang="en-US" sz="4000" u="sng" dirty="0" smtClean="0">
                <a:solidFill>
                  <a:srgbClr val="0070C0"/>
                </a:solidFill>
              </a:rPr>
              <a:t>MOVES</a:t>
            </a:r>
            <a:endParaRPr lang="en-US" sz="4000" u="sng" dirty="0">
              <a:solidFill>
                <a:srgbClr val="0070C0"/>
              </a:solidFill>
            </a:endParaRPr>
          </a:p>
        </p:txBody>
      </p:sp>
      <p:graphicFrame>
        <p:nvGraphicFramePr>
          <p:cNvPr id="8194" name="Object 3">
            <a:hlinkClick r:id="" action="ppaction://ole?verb=0"/>
          </p:cNvPr>
          <p:cNvGraphicFramePr>
            <a:graphicFrameLocks/>
          </p:cNvGraphicFramePr>
          <p:nvPr/>
        </p:nvGraphicFramePr>
        <p:xfrm>
          <a:off x="8980488" y="6600825"/>
          <a:ext cx="87312" cy="104775"/>
        </p:xfrm>
        <a:graphic>
          <a:graphicData uri="http://schemas.openxmlformats.org/presentationml/2006/ole">
            <mc:AlternateContent xmlns:mc="http://schemas.openxmlformats.org/markup-compatibility/2006">
              <mc:Choice xmlns:v="urn:schemas-microsoft-com:vml" Requires="v">
                <p:oleObj spid="_x0000_s3190" name="Drawing" r:id="rId4" imgW="3122851" imgH="3799024" progId="WPDraw30.Drawing">
                  <p:embed/>
                </p:oleObj>
              </mc:Choice>
              <mc:Fallback>
                <p:oleObj name="Drawing" r:id="rId4" imgW="3122851" imgH="3799024" progId="WPDraw30.Drawing">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0488" y="6600825"/>
                        <a:ext cx="87312" cy="10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5" name="Object 5">
            <a:hlinkClick r:id="" action="ppaction://ole?verb=0"/>
          </p:cNvPr>
          <p:cNvGraphicFramePr>
            <a:graphicFrameLocks/>
          </p:cNvGraphicFramePr>
          <p:nvPr/>
        </p:nvGraphicFramePr>
        <p:xfrm>
          <a:off x="93663" y="6553200"/>
          <a:ext cx="103187" cy="76200"/>
        </p:xfrm>
        <a:graphic>
          <a:graphicData uri="http://schemas.openxmlformats.org/presentationml/2006/ole">
            <mc:AlternateContent xmlns:mc="http://schemas.openxmlformats.org/markup-compatibility/2006">
              <mc:Choice xmlns:v="urn:schemas-microsoft-com:vml" Requires="v">
                <p:oleObj spid="_x0000_s3191" name="Drawing" r:id="rId6" imgW="1788528" imgH="1379331" progId="WPDraw30.Drawing">
                  <p:embed/>
                </p:oleObj>
              </mc:Choice>
              <mc:Fallback>
                <p:oleObj name="Drawing" r:id="rId6" imgW="1788528" imgH="1379331" progId="WPDraw30.Drawing">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663" y="6553200"/>
                        <a:ext cx="103187" cy="7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619622891"/>
      </p:ext>
    </p:extLst>
  </p:cSld>
  <p:clrMapOvr>
    <a:masterClrMapping/>
  </p:clrMapOvr>
  <p:transition>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Tales from the Trenches</a:t>
            </a:r>
            <a:endParaRPr lang="en-US" dirty="0"/>
          </a:p>
        </p:txBody>
      </p:sp>
      <p:sp>
        <p:nvSpPr>
          <p:cNvPr id="3" name="Content Placeholder 2"/>
          <p:cNvSpPr>
            <a:spLocks noGrp="1"/>
          </p:cNvSpPr>
          <p:nvPr>
            <p:ph sz="quarter" idx="1"/>
          </p:nvPr>
        </p:nvSpPr>
        <p:spPr/>
        <p:txBody>
          <a:bodyPr/>
          <a:lstStyle/>
          <a:p>
            <a:pPr marL="0" indent="0" algn="ctr">
              <a:buNone/>
            </a:pPr>
            <a:endParaRPr lang="en-US" dirty="0" smtClean="0"/>
          </a:p>
          <a:p>
            <a:pPr marL="0" indent="0" algn="ctr">
              <a:buNone/>
            </a:pPr>
            <a:r>
              <a:rPr lang="en-US" dirty="0" smtClean="0"/>
              <a:t>“</a:t>
            </a:r>
            <a:r>
              <a:rPr lang="en-US" dirty="0"/>
              <a:t>An unknown number of the 140,000-plus single parents in uniform fight a war on two fronts – for the nation they are sworn to defend, and for the children they are losing because of that duty.” </a:t>
            </a:r>
          </a:p>
        </p:txBody>
      </p:sp>
      <p:pic>
        <p:nvPicPr>
          <p:cNvPr id="5" name="Content Placeholder 4"/>
          <p:cNvPicPr>
            <a:picLocks noGrp="1" noChangeAspect="1"/>
          </p:cNvPicPr>
          <p:nvPr>
            <p:ph sz="quarter" idx="2"/>
          </p:nvPr>
        </p:nvPicPr>
        <p:blipFill>
          <a:blip r:embed="rId2"/>
          <a:srcRect l="22786" r="22786"/>
          <a:stretch>
            <a:fillRect/>
          </a:stretch>
        </p:blipFill>
        <p:spPr/>
      </p:pic>
    </p:spTree>
    <p:extLst>
      <p:ext uri="{BB962C8B-B14F-4D97-AF65-F5344CB8AC3E}">
        <p14:creationId xmlns:p14="http://schemas.microsoft.com/office/powerpoint/2010/main" val="17111546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a:xfrm>
            <a:off x="762000" y="457200"/>
            <a:ext cx="7772400" cy="1143000"/>
          </a:xfrm>
          <a:noFill/>
        </p:spPr>
        <p:txBody>
          <a:bodyPr lIns="90488" tIns="44450" rIns="90488" bIns="44450" anchor="b"/>
          <a:lstStyle/>
          <a:p>
            <a:r>
              <a:rPr lang="en-US" sz="4800" b="1" i="1" smtClean="0">
                <a:latin typeface="Humanst521 Cn BT" pitchFamily="34" charset="0"/>
              </a:rPr>
              <a:t>MILITARY FACTORS</a:t>
            </a:r>
          </a:p>
        </p:txBody>
      </p:sp>
      <p:sp>
        <p:nvSpPr>
          <p:cNvPr id="9221" name="Rectangle 4"/>
          <p:cNvSpPr>
            <a:spLocks noGrp="1" noChangeArrowheads="1"/>
          </p:cNvSpPr>
          <p:nvPr>
            <p:ph sz="quarter" idx="1"/>
          </p:nvPr>
        </p:nvSpPr>
        <p:spPr>
          <a:xfrm>
            <a:off x="685800" y="1828800"/>
            <a:ext cx="7772400" cy="4114800"/>
          </a:xfrm>
          <a:noFill/>
        </p:spPr>
        <p:txBody>
          <a:bodyPr lIns="90488" tIns="44450" rIns="90488" bIns="44450">
            <a:normAutofit/>
          </a:bodyPr>
          <a:lstStyle/>
          <a:p>
            <a:r>
              <a:rPr lang="en-US" sz="2400" u="sng" dirty="0" smtClean="0">
                <a:solidFill>
                  <a:srgbClr val="0070C0"/>
                </a:solidFill>
              </a:rPr>
              <a:t>IRREGULAR CH. CARE SCHEDULES, “FULL-TIME DUTY,” PCS MOVES, ALERTS, DEPLOYMENTS</a:t>
            </a:r>
            <a:r>
              <a:rPr lang="en-US" dirty="0" smtClean="0">
                <a:solidFill>
                  <a:srgbClr val="0070C0"/>
                </a:solidFill>
              </a:rPr>
              <a:t>   </a:t>
            </a:r>
            <a:r>
              <a:rPr lang="en-US" dirty="0" smtClean="0"/>
              <a:t>-vs.-</a:t>
            </a:r>
          </a:p>
          <a:p>
            <a:r>
              <a:rPr lang="en-US" b="1" dirty="0" smtClean="0"/>
              <a:t>QUALITY OF SCHOOLS ON BASE</a:t>
            </a:r>
          </a:p>
          <a:p>
            <a:r>
              <a:rPr lang="en-US" b="1" dirty="0" smtClean="0"/>
              <a:t>RECREATIONAL FACILITIES</a:t>
            </a:r>
          </a:p>
          <a:p>
            <a:r>
              <a:rPr lang="en-US" b="1" dirty="0" smtClean="0"/>
              <a:t>DEPENDENT YOUTH ACTIVITIES</a:t>
            </a:r>
          </a:p>
          <a:p>
            <a:r>
              <a:rPr lang="en-US" b="1" dirty="0" smtClean="0"/>
              <a:t>DAY CARE FACILITIES</a:t>
            </a:r>
          </a:p>
          <a:p>
            <a:r>
              <a:rPr lang="en-US" b="1" dirty="0" smtClean="0"/>
              <a:t>TRAVEL TO OTHER STATES &amp; COUNTRIES -- “ENRICHMENT”</a:t>
            </a:r>
          </a:p>
        </p:txBody>
      </p:sp>
      <p:graphicFrame>
        <p:nvGraphicFramePr>
          <p:cNvPr id="9218" name="Object 3">
            <a:hlinkClick r:id="" action="ppaction://ole?verb=0"/>
          </p:cNvPr>
          <p:cNvGraphicFramePr>
            <a:graphicFrameLocks/>
          </p:cNvGraphicFramePr>
          <p:nvPr/>
        </p:nvGraphicFramePr>
        <p:xfrm>
          <a:off x="8980488" y="6600825"/>
          <a:ext cx="87312" cy="104775"/>
        </p:xfrm>
        <a:graphic>
          <a:graphicData uri="http://schemas.openxmlformats.org/presentationml/2006/ole">
            <mc:AlternateContent xmlns:mc="http://schemas.openxmlformats.org/markup-compatibility/2006">
              <mc:Choice xmlns:v="urn:schemas-microsoft-com:vml" Requires="v">
                <p:oleObj spid="_x0000_s4210" name="Drawing" r:id="rId4" imgW="3122851" imgH="3799024" progId="WPDraw30.Drawing">
                  <p:embed/>
                </p:oleObj>
              </mc:Choice>
              <mc:Fallback>
                <p:oleObj name="Drawing" r:id="rId4" imgW="3122851" imgH="3799024" progId="WPDraw30.Drawing">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0488" y="6600825"/>
                        <a:ext cx="87312" cy="10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9" name="Object 5">
            <a:hlinkClick r:id="" action="ppaction://ole?verb=0"/>
          </p:cNvPr>
          <p:cNvGraphicFramePr>
            <a:graphicFrameLocks/>
          </p:cNvGraphicFramePr>
          <p:nvPr/>
        </p:nvGraphicFramePr>
        <p:xfrm>
          <a:off x="93663" y="6553200"/>
          <a:ext cx="103187" cy="76200"/>
        </p:xfrm>
        <a:graphic>
          <a:graphicData uri="http://schemas.openxmlformats.org/presentationml/2006/ole">
            <mc:AlternateContent xmlns:mc="http://schemas.openxmlformats.org/markup-compatibility/2006">
              <mc:Choice xmlns:v="urn:schemas-microsoft-com:vml" Requires="v">
                <p:oleObj spid="_x0000_s4211" name="Drawing" r:id="rId6" imgW="1788528" imgH="1379331" progId="WPDraw30.Drawing">
                  <p:embed/>
                </p:oleObj>
              </mc:Choice>
              <mc:Fallback>
                <p:oleObj name="Drawing" r:id="rId6" imgW="1788528" imgH="1379331" progId="WPDraw30.Drawing">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663" y="6553200"/>
                        <a:ext cx="103187" cy="7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209617590"/>
      </p:ext>
    </p:extLst>
  </p:cSld>
  <p:clrMapOvr>
    <a:masterClrMapping/>
  </p:clrMapOvr>
  <p:transition>
    <p:blinds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371600" y="457200"/>
            <a:ext cx="7772400" cy="1162050"/>
          </a:xfrm>
        </p:spPr>
        <p:txBody>
          <a:bodyPr/>
          <a:lstStyle/>
          <a:p>
            <a:r>
              <a:rPr lang="en-US" b="1" smtClean="0"/>
              <a:t>Custody &amp; the Military</a:t>
            </a:r>
          </a:p>
        </p:txBody>
      </p:sp>
      <p:sp>
        <p:nvSpPr>
          <p:cNvPr id="30723" name="Rectangle 3"/>
          <p:cNvSpPr>
            <a:spLocks noGrp="1" noChangeArrowheads="1"/>
          </p:cNvSpPr>
          <p:nvPr>
            <p:ph sz="quarter" idx="1"/>
          </p:nvPr>
        </p:nvSpPr>
        <p:spPr>
          <a:xfrm>
            <a:off x="1143000" y="1828800"/>
            <a:ext cx="7772400" cy="4800600"/>
          </a:xfrm>
        </p:spPr>
        <p:txBody>
          <a:bodyPr/>
          <a:lstStyle/>
          <a:p>
            <a:r>
              <a:rPr lang="en-US" sz="2800" dirty="0" smtClean="0"/>
              <a:t>Family Care Plan… for those with dependent children</a:t>
            </a:r>
          </a:p>
          <a:p>
            <a:pPr lvl="1"/>
            <a:r>
              <a:rPr lang="en-US" sz="2400" dirty="0" smtClean="0"/>
              <a:t>Designated caregiver</a:t>
            </a:r>
          </a:p>
          <a:p>
            <a:pPr lvl="1"/>
            <a:r>
              <a:rPr lang="en-US" sz="2400" dirty="0" smtClean="0"/>
              <a:t>POA</a:t>
            </a:r>
          </a:p>
          <a:p>
            <a:r>
              <a:rPr lang="en-US" sz="2800" dirty="0" smtClean="0"/>
              <a:t>Intended to cover absence due to</a:t>
            </a:r>
          </a:p>
          <a:p>
            <a:pPr lvl="1"/>
            <a:r>
              <a:rPr lang="en-US" sz="2400" dirty="0" smtClean="0"/>
              <a:t>Deployment</a:t>
            </a:r>
          </a:p>
          <a:p>
            <a:pPr lvl="1"/>
            <a:r>
              <a:rPr lang="en-US" sz="2400" dirty="0" smtClean="0"/>
              <a:t>Mobilization (for Guard/Reserve)</a:t>
            </a:r>
          </a:p>
          <a:p>
            <a:pPr lvl="1"/>
            <a:r>
              <a:rPr lang="en-US" sz="2400" dirty="0" smtClean="0"/>
              <a:t>TDY</a:t>
            </a:r>
          </a:p>
        </p:txBody>
      </p:sp>
    </p:spTree>
    <p:extLst>
      <p:ext uri="{BB962C8B-B14F-4D97-AF65-F5344CB8AC3E}">
        <p14:creationId xmlns:p14="http://schemas.microsoft.com/office/powerpoint/2010/main" val="23675434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371600" y="457200"/>
            <a:ext cx="7772400" cy="1162050"/>
          </a:xfrm>
        </p:spPr>
        <p:txBody>
          <a:bodyPr/>
          <a:lstStyle/>
          <a:p>
            <a:r>
              <a:rPr lang="en-US" b="1" smtClean="0"/>
              <a:t>Custody &amp; the Military</a:t>
            </a:r>
          </a:p>
        </p:txBody>
      </p:sp>
      <p:sp>
        <p:nvSpPr>
          <p:cNvPr id="31747" name="Rectangle 3"/>
          <p:cNvSpPr>
            <a:spLocks noGrp="1" noChangeArrowheads="1"/>
          </p:cNvSpPr>
          <p:nvPr>
            <p:ph sz="quarter" idx="1"/>
          </p:nvPr>
        </p:nvSpPr>
        <p:spPr/>
        <p:txBody>
          <a:bodyPr/>
          <a:lstStyle/>
          <a:p>
            <a:pPr>
              <a:lnSpc>
                <a:spcPct val="90000"/>
              </a:lnSpc>
            </a:pPr>
            <a:r>
              <a:rPr lang="en-US" sz="2800" smtClean="0"/>
              <a:t>FCP isn’t a court order</a:t>
            </a:r>
          </a:p>
          <a:p>
            <a:pPr>
              <a:lnSpc>
                <a:spcPct val="90000"/>
              </a:lnSpc>
            </a:pPr>
            <a:r>
              <a:rPr lang="en-US" sz="2800" smtClean="0"/>
              <a:t>Giving custody to a non-parent -</a:t>
            </a:r>
          </a:p>
          <a:p>
            <a:pPr>
              <a:lnSpc>
                <a:spcPct val="90000"/>
              </a:lnSpc>
            </a:pPr>
            <a:r>
              <a:rPr lang="en-US" sz="2800" smtClean="0"/>
              <a:t>…when the other parent is not disqualified</a:t>
            </a:r>
          </a:p>
          <a:p>
            <a:pPr lvl="1">
              <a:lnSpc>
                <a:spcPct val="90000"/>
              </a:lnSpc>
            </a:pPr>
            <a:r>
              <a:rPr lang="en-US" sz="2400" smtClean="0"/>
              <a:t>Abandonment</a:t>
            </a:r>
          </a:p>
          <a:p>
            <a:pPr lvl="1">
              <a:lnSpc>
                <a:spcPct val="90000"/>
              </a:lnSpc>
            </a:pPr>
            <a:r>
              <a:rPr lang="en-US" sz="2400" smtClean="0"/>
              <a:t>Abuse</a:t>
            </a:r>
          </a:p>
          <a:p>
            <a:pPr lvl="1">
              <a:lnSpc>
                <a:spcPct val="90000"/>
              </a:lnSpc>
            </a:pPr>
            <a:r>
              <a:rPr lang="en-US" sz="2400" smtClean="0"/>
              <a:t>Neglect</a:t>
            </a:r>
          </a:p>
          <a:p>
            <a:pPr lvl="1">
              <a:lnSpc>
                <a:spcPct val="90000"/>
              </a:lnSpc>
            </a:pPr>
            <a:r>
              <a:rPr lang="en-US" sz="2400" smtClean="0"/>
              <a:t>Other “unfit” conduct</a:t>
            </a:r>
          </a:p>
          <a:p>
            <a:pPr>
              <a:lnSpc>
                <a:spcPct val="90000"/>
              </a:lnSpc>
            </a:pPr>
            <a:r>
              <a:rPr lang="en-US" sz="2800" smtClean="0"/>
              <a:t>…or hasn’t relinquished custody or waived rights</a:t>
            </a:r>
          </a:p>
        </p:txBody>
      </p:sp>
    </p:spTree>
    <p:extLst>
      <p:ext uri="{BB962C8B-B14F-4D97-AF65-F5344CB8AC3E}">
        <p14:creationId xmlns:p14="http://schemas.microsoft.com/office/powerpoint/2010/main" val="19409632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Preventive Approach</a:t>
            </a:r>
          </a:p>
        </p:txBody>
      </p:sp>
      <p:sp>
        <p:nvSpPr>
          <p:cNvPr id="32771" name="Content Placeholder 2"/>
          <p:cNvSpPr>
            <a:spLocks noGrp="1"/>
          </p:cNvSpPr>
          <p:nvPr>
            <p:ph sz="quarter" idx="1"/>
          </p:nvPr>
        </p:nvSpPr>
        <p:spPr/>
        <p:txBody>
          <a:bodyPr/>
          <a:lstStyle/>
          <a:p>
            <a:r>
              <a:rPr lang="en-US" dirty="0" smtClean="0"/>
              <a:t>Initial Custody Order should contain:</a:t>
            </a:r>
          </a:p>
          <a:p>
            <a:pPr lvl="1"/>
            <a:r>
              <a:rPr lang="en-US" dirty="0" smtClean="0"/>
              <a:t>PLAN A [“NOW” option]</a:t>
            </a:r>
          </a:p>
          <a:p>
            <a:pPr lvl="1"/>
            <a:r>
              <a:rPr lang="en-US" dirty="0" smtClean="0"/>
              <a:t>PLAN B [if deployment…]</a:t>
            </a:r>
          </a:p>
        </p:txBody>
      </p:sp>
      <p:pic>
        <p:nvPicPr>
          <p:cNvPr id="2" name="Picture 1"/>
          <p:cNvPicPr>
            <a:picLocks noChangeAspect="1"/>
          </p:cNvPicPr>
          <p:nvPr/>
        </p:nvPicPr>
        <p:blipFill>
          <a:blip r:embed="rId3"/>
          <a:stretch>
            <a:fillRect/>
          </a:stretch>
        </p:blipFill>
        <p:spPr>
          <a:xfrm>
            <a:off x="3962400" y="3200400"/>
            <a:ext cx="3911600" cy="2590800"/>
          </a:xfrm>
          <a:prstGeom prst="rect">
            <a:avLst/>
          </a:prstGeom>
        </p:spPr>
      </p:pic>
    </p:spTree>
    <p:extLst>
      <p:ext uri="{BB962C8B-B14F-4D97-AF65-F5344CB8AC3E}">
        <p14:creationId xmlns:p14="http://schemas.microsoft.com/office/powerpoint/2010/main" val="36461503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Preventive Approach</a:t>
            </a:r>
          </a:p>
        </p:txBody>
      </p:sp>
      <p:sp>
        <p:nvSpPr>
          <p:cNvPr id="33795" name="Content Placeholder 2"/>
          <p:cNvSpPr>
            <a:spLocks noGrp="1"/>
          </p:cNvSpPr>
          <p:nvPr>
            <p:ph sz="quarter" idx="1"/>
          </p:nvPr>
        </p:nvSpPr>
        <p:spPr>
          <a:xfrm>
            <a:off x="381000" y="1981200"/>
            <a:ext cx="8077200" cy="4114800"/>
          </a:xfrm>
        </p:spPr>
        <p:txBody>
          <a:bodyPr/>
          <a:lstStyle/>
          <a:p>
            <a:r>
              <a:rPr lang="en-US" sz="2400" dirty="0" smtClean="0"/>
              <a:t>Initial Custody Order should contain:</a:t>
            </a:r>
          </a:p>
          <a:p>
            <a:pPr lvl="1"/>
            <a:r>
              <a:rPr lang="en-US" sz="2000" dirty="0" smtClean="0"/>
              <a:t>PLAN A [“NOW” option]</a:t>
            </a:r>
          </a:p>
          <a:p>
            <a:pPr lvl="1"/>
            <a:r>
              <a:rPr lang="en-US" sz="2000" dirty="0" smtClean="0"/>
              <a:t>PLAN B [if deployment…]</a:t>
            </a:r>
          </a:p>
          <a:p>
            <a:r>
              <a:rPr lang="en-US" dirty="0" smtClean="0">
                <a:solidFill>
                  <a:srgbClr val="FFC000"/>
                </a:solidFill>
                <a:latin typeface="Aharoni" pitchFamily="2" charset="-79"/>
                <a:cs typeface="Aharoni" pitchFamily="2" charset="-79"/>
              </a:rPr>
              <a:t>Prompt Notice re Deployment</a:t>
            </a:r>
          </a:p>
          <a:p>
            <a:r>
              <a:rPr lang="en-US" sz="4000" b="1" dirty="0" smtClean="0">
                <a:solidFill>
                  <a:srgbClr val="92D050"/>
                </a:solidFill>
              </a:rPr>
              <a:t>Prompt Notice re Address Change</a:t>
            </a:r>
            <a:r>
              <a:rPr lang="en-US" b="1" dirty="0" smtClean="0"/>
              <a:t> </a:t>
            </a:r>
          </a:p>
        </p:txBody>
      </p:sp>
    </p:spTree>
    <p:extLst>
      <p:ext uri="{BB962C8B-B14F-4D97-AF65-F5344CB8AC3E}">
        <p14:creationId xmlns:p14="http://schemas.microsoft.com/office/powerpoint/2010/main" val="1667808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Preventive Approach</a:t>
            </a:r>
          </a:p>
        </p:txBody>
      </p:sp>
      <p:sp>
        <p:nvSpPr>
          <p:cNvPr id="34819" name="Content Placeholder 2"/>
          <p:cNvSpPr>
            <a:spLocks noGrp="1"/>
          </p:cNvSpPr>
          <p:nvPr>
            <p:ph sz="quarter" idx="1"/>
          </p:nvPr>
        </p:nvSpPr>
        <p:spPr/>
        <p:txBody>
          <a:bodyPr/>
          <a:lstStyle/>
          <a:p>
            <a:r>
              <a:rPr lang="en-US" sz="2400" dirty="0" smtClean="0"/>
              <a:t>Initial Custody Order should contain:</a:t>
            </a:r>
          </a:p>
          <a:p>
            <a:pPr lvl="1"/>
            <a:r>
              <a:rPr lang="en-US" sz="2000" dirty="0" smtClean="0"/>
              <a:t>PLAN A [“NOW” option]</a:t>
            </a:r>
          </a:p>
          <a:p>
            <a:pPr lvl="1"/>
            <a:r>
              <a:rPr lang="en-US" sz="2000" dirty="0" smtClean="0"/>
              <a:t>PLAN B [if deployment…]</a:t>
            </a:r>
          </a:p>
          <a:p>
            <a:r>
              <a:rPr lang="en-US" sz="3600" dirty="0" smtClean="0"/>
              <a:t>Reasonable Access via Phone, Internet</a:t>
            </a:r>
          </a:p>
          <a:p>
            <a:r>
              <a:rPr lang="en-US" sz="3600" dirty="0" smtClean="0"/>
              <a:t>Access during Mid-Tour Leave</a:t>
            </a:r>
          </a:p>
        </p:txBody>
      </p:sp>
    </p:spTree>
    <p:extLst>
      <p:ext uri="{BB962C8B-B14F-4D97-AF65-F5344CB8AC3E}">
        <p14:creationId xmlns:p14="http://schemas.microsoft.com/office/powerpoint/2010/main" val="37028240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Preventive Approach</a:t>
            </a:r>
          </a:p>
        </p:txBody>
      </p:sp>
      <p:sp>
        <p:nvSpPr>
          <p:cNvPr id="35843" name="Content Placeholder 2"/>
          <p:cNvSpPr>
            <a:spLocks noGrp="1"/>
          </p:cNvSpPr>
          <p:nvPr>
            <p:ph sz="quarter" idx="1"/>
          </p:nvPr>
        </p:nvSpPr>
        <p:spPr/>
        <p:txBody>
          <a:bodyPr/>
          <a:lstStyle/>
          <a:p>
            <a:r>
              <a:rPr lang="en-US" sz="2400" dirty="0" smtClean="0"/>
              <a:t>Initial Custody Order should contain:</a:t>
            </a:r>
          </a:p>
          <a:p>
            <a:pPr lvl="1"/>
            <a:r>
              <a:rPr lang="en-US" sz="2000" dirty="0" smtClean="0"/>
              <a:t>PLAN A [“garrison” option]</a:t>
            </a:r>
          </a:p>
          <a:p>
            <a:pPr lvl="1"/>
            <a:r>
              <a:rPr lang="en-US" sz="2000" dirty="0" smtClean="0"/>
              <a:t>PLAN B [if deployment…]</a:t>
            </a:r>
          </a:p>
          <a:p>
            <a:r>
              <a:rPr lang="en-US" sz="3600" dirty="0" smtClean="0">
                <a:solidFill>
                  <a:srgbClr val="0070C0"/>
                </a:solidFill>
              </a:rPr>
              <a:t>Prompt Return at End of Deployment</a:t>
            </a:r>
          </a:p>
        </p:txBody>
      </p:sp>
    </p:spTree>
    <p:extLst>
      <p:ext uri="{BB962C8B-B14F-4D97-AF65-F5344CB8AC3E}">
        <p14:creationId xmlns:p14="http://schemas.microsoft.com/office/powerpoint/2010/main" val="42295199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Clauses to Consider</a:t>
            </a:r>
            <a:endParaRPr lang="en-US" dirty="0"/>
          </a:p>
        </p:txBody>
      </p:sp>
      <p:sp>
        <p:nvSpPr>
          <p:cNvPr id="3" name="Content Placeholder 2"/>
          <p:cNvSpPr>
            <a:spLocks noGrp="1"/>
          </p:cNvSpPr>
          <p:nvPr>
            <p:ph sz="quarter" idx="1"/>
          </p:nvPr>
        </p:nvSpPr>
        <p:spPr/>
        <p:txBody>
          <a:bodyPr/>
          <a:lstStyle/>
          <a:p>
            <a:r>
              <a:rPr lang="en-US" i="1" dirty="0"/>
              <a:t>Since Jane Doe is a member of the U.S. Navy and may be deployed in the future on an unaccompanied tour (that is, an assignment where family members are not allowed), her former husband, John Doe, is hereby designated alternate custodian of Jack Doe, the minor child of the parties, in such an event.  He shall hold and exercise all the rights and responsibilities of a custodial parent during such a deployment and shall promptly return the child to Jane Doe at the deployment’s end.</a:t>
            </a:r>
            <a:endParaRPr lang="en-US" dirty="0"/>
          </a:p>
          <a:p>
            <a:endParaRPr lang="en-US" dirty="0"/>
          </a:p>
        </p:txBody>
      </p:sp>
    </p:spTree>
    <p:extLst>
      <p:ext uri="{BB962C8B-B14F-4D97-AF65-F5344CB8AC3E}">
        <p14:creationId xmlns:p14="http://schemas.microsoft.com/office/powerpoint/2010/main" val="213252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Clauses to Consider</a:t>
            </a:r>
            <a:endParaRPr lang="en-US" dirty="0"/>
          </a:p>
        </p:txBody>
      </p:sp>
      <p:sp>
        <p:nvSpPr>
          <p:cNvPr id="3" name="Content Placeholder 2"/>
          <p:cNvSpPr>
            <a:spLocks noGrp="1"/>
          </p:cNvSpPr>
          <p:nvPr>
            <p:ph sz="quarter" idx="1"/>
          </p:nvPr>
        </p:nvSpPr>
        <p:spPr/>
        <p:txBody>
          <a:bodyPr/>
          <a:lstStyle/>
          <a:p>
            <a:r>
              <a:rPr lang="en-US" i="1" dirty="0"/>
              <a:t>If John Doe is unwilling or unable to serve as alternate custodian, Felicia Doe, the mother of Jane Doe, may apply to this court for appointment as secondary alternate custodian of Jack Doe.  The parties herein, Jane and John Doe, hereby stipulate that Felicia Doe is a fit and proper person to accept the role of secondary alternate custodian.</a:t>
            </a:r>
            <a:endParaRPr lang="en-US" dirty="0"/>
          </a:p>
          <a:p>
            <a:endParaRPr lang="en-US" dirty="0"/>
          </a:p>
        </p:txBody>
      </p:sp>
    </p:spTree>
    <p:extLst>
      <p:ext uri="{BB962C8B-B14F-4D97-AF65-F5344CB8AC3E}">
        <p14:creationId xmlns:p14="http://schemas.microsoft.com/office/powerpoint/2010/main" val="22778551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362200" y="381000"/>
            <a:ext cx="4419600" cy="1143000"/>
          </a:xfrm>
        </p:spPr>
        <p:txBody>
          <a:bodyPr/>
          <a:lstStyle/>
          <a:p>
            <a:r>
              <a:rPr lang="en-US" dirty="0" smtClean="0"/>
              <a:t>Typical Scenario</a:t>
            </a:r>
          </a:p>
        </p:txBody>
      </p:sp>
      <p:sp>
        <p:nvSpPr>
          <p:cNvPr id="36867" name="Rectangle 3"/>
          <p:cNvSpPr>
            <a:spLocks noGrp="1" noChangeArrowheads="1"/>
          </p:cNvSpPr>
          <p:nvPr>
            <p:ph sz="quarter" idx="1"/>
          </p:nvPr>
        </p:nvSpPr>
        <p:spPr/>
        <p:txBody>
          <a:bodyPr/>
          <a:lstStyle/>
          <a:p>
            <a:pPr>
              <a:lnSpc>
                <a:spcPct val="90000"/>
              </a:lnSpc>
            </a:pPr>
            <a:r>
              <a:rPr lang="en-US" sz="2800" u="sng" dirty="0" smtClean="0"/>
              <a:t>Jane Doe</a:t>
            </a:r>
            <a:r>
              <a:rPr lang="en-US" sz="2800" dirty="0" smtClean="0"/>
              <a:t> prepares her FCP</a:t>
            </a:r>
          </a:p>
          <a:p>
            <a:pPr>
              <a:lnSpc>
                <a:spcPct val="90000"/>
              </a:lnSpc>
            </a:pPr>
            <a:r>
              <a:rPr lang="en-US" sz="2800" dirty="0" smtClean="0"/>
              <a:t>Does not refer to the dad</a:t>
            </a:r>
          </a:p>
          <a:p>
            <a:pPr>
              <a:lnSpc>
                <a:spcPct val="90000"/>
              </a:lnSpc>
            </a:pPr>
            <a:r>
              <a:rPr lang="en-US" sz="2800" dirty="0" smtClean="0"/>
              <a:t>She receives orders</a:t>
            </a:r>
          </a:p>
          <a:p>
            <a:pPr lvl="1">
              <a:lnSpc>
                <a:spcPct val="90000"/>
              </a:lnSpc>
            </a:pPr>
            <a:r>
              <a:rPr lang="en-US" sz="2400" dirty="0" smtClean="0"/>
              <a:t>Deployment</a:t>
            </a:r>
          </a:p>
          <a:p>
            <a:pPr lvl="1">
              <a:lnSpc>
                <a:spcPct val="90000"/>
              </a:lnSpc>
            </a:pPr>
            <a:r>
              <a:rPr lang="en-US" sz="2400" dirty="0" smtClean="0"/>
              <a:t>Mobilization for Guard/Reserve</a:t>
            </a:r>
          </a:p>
          <a:p>
            <a:pPr lvl="1">
              <a:lnSpc>
                <a:spcPct val="90000"/>
              </a:lnSpc>
            </a:pPr>
            <a:r>
              <a:rPr lang="en-US" sz="2400" dirty="0" smtClean="0"/>
              <a:t>TDY</a:t>
            </a:r>
          </a:p>
          <a:p>
            <a:pPr lvl="1">
              <a:lnSpc>
                <a:spcPct val="90000"/>
              </a:lnSpc>
            </a:pPr>
            <a:r>
              <a:rPr lang="en-US" sz="2400" dirty="0" smtClean="0"/>
              <a:t>Unaccompanied tour</a:t>
            </a:r>
          </a:p>
          <a:p>
            <a:pPr>
              <a:lnSpc>
                <a:spcPct val="90000"/>
              </a:lnSpc>
            </a:pPr>
            <a:r>
              <a:rPr lang="en-US" sz="2800" dirty="0" smtClean="0"/>
              <a:t>She departs</a:t>
            </a:r>
          </a:p>
          <a:p>
            <a:pPr>
              <a:lnSpc>
                <a:spcPct val="90000"/>
              </a:lnSpc>
            </a:pPr>
            <a:r>
              <a:rPr lang="en-US" sz="2800" dirty="0" smtClean="0"/>
              <a:t>Johnny left with her new husband </a:t>
            </a:r>
          </a:p>
          <a:p>
            <a:pPr>
              <a:lnSpc>
                <a:spcPct val="90000"/>
              </a:lnSpc>
            </a:pPr>
            <a:r>
              <a:rPr lang="en-US" sz="2800" dirty="0" smtClean="0"/>
              <a:t>Johnny’s dad, </a:t>
            </a:r>
            <a:r>
              <a:rPr lang="en-US" sz="2800" u="sng" dirty="0" smtClean="0"/>
              <a:t>John Doe</a:t>
            </a:r>
            <a:r>
              <a:rPr lang="en-US" sz="2800" dirty="0" smtClean="0"/>
              <a:t>, finds out!</a:t>
            </a:r>
          </a:p>
        </p:txBody>
      </p:sp>
    </p:spTree>
    <p:extLst>
      <p:ext uri="{BB962C8B-B14F-4D97-AF65-F5344CB8AC3E}">
        <p14:creationId xmlns:p14="http://schemas.microsoft.com/office/powerpoint/2010/main" val="958157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p:txBody>
          <a:bodyPr>
            <a:normAutofit/>
          </a:bodyPr>
          <a:lstStyle/>
          <a:p>
            <a:r>
              <a:rPr lang="en-US" sz="6000" dirty="0" smtClean="0"/>
              <a:t>Initial Enlistment</a:t>
            </a:r>
          </a:p>
        </p:txBody>
      </p:sp>
      <p:sp>
        <p:nvSpPr>
          <p:cNvPr id="6149" name="Rectangle 3"/>
          <p:cNvSpPr>
            <a:spLocks noGrp="1" noChangeArrowheads="1"/>
          </p:cNvSpPr>
          <p:nvPr>
            <p:ph type="body" sz="half" idx="1"/>
          </p:nvPr>
        </p:nvSpPr>
        <p:spPr/>
        <p:txBody>
          <a:bodyPr/>
          <a:lstStyle/>
          <a:p>
            <a:r>
              <a:rPr lang="en-US" sz="4800" dirty="0" smtClean="0"/>
              <a:t>Single parents enlisting?</a:t>
            </a:r>
          </a:p>
        </p:txBody>
      </p:sp>
      <p:graphicFrame>
        <p:nvGraphicFramePr>
          <p:cNvPr id="6146" name="Object 4">
            <a:hlinkClick r:id="" action="ppaction://ole?verb=0"/>
          </p:cNvPr>
          <p:cNvGraphicFramePr>
            <a:graphicFrameLocks noGrp="1"/>
          </p:cNvGraphicFramePr>
          <p:nvPr>
            <p:ph sz="quarter" idx="2"/>
          </p:nvPr>
        </p:nvGraphicFramePr>
        <p:xfrm>
          <a:off x="1219200" y="4876800"/>
          <a:ext cx="1838325" cy="1979613"/>
        </p:xfrm>
        <a:graphic>
          <a:graphicData uri="http://schemas.openxmlformats.org/presentationml/2006/ole">
            <mc:AlternateContent xmlns:mc="http://schemas.openxmlformats.org/markup-compatibility/2006">
              <mc:Choice xmlns:v="urn:schemas-microsoft-com:vml" Requires="v">
                <p:oleObj spid="_x0000_s1140" name="Drawing" r:id="rId4" imgW="3579871" imgH="3856242" progId="WPDraw30.Drawing">
                  <p:embed/>
                </p:oleObj>
              </mc:Choice>
              <mc:Fallback>
                <p:oleObj name="Drawing" r:id="rId4" imgW="3579871" imgH="3856242" progId="WPDraw30.Drawing">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4876800"/>
                        <a:ext cx="1838325" cy="197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7" name="Object 5">
            <a:hlinkClick r:id="" action="ppaction://ole?verb=0"/>
          </p:cNvPr>
          <p:cNvGraphicFramePr>
            <a:graphicFrameLocks noGrp="1"/>
          </p:cNvGraphicFramePr>
          <p:nvPr>
            <p:ph sz="quarter" idx="3"/>
          </p:nvPr>
        </p:nvGraphicFramePr>
        <p:xfrm>
          <a:off x="4506913" y="1600200"/>
          <a:ext cx="4321175" cy="5257800"/>
        </p:xfrm>
        <a:graphic>
          <a:graphicData uri="http://schemas.openxmlformats.org/presentationml/2006/ole">
            <mc:AlternateContent xmlns:mc="http://schemas.openxmlformats.org/markup-compatibility/2006">
              <mc:Choice xmlns:v="urn:schemas-microsoft-com:vml" Requires="v">
                <p:oleObj spid="_x0000_s1141" name="Drawing" r:id="rId6" imgW="3122851" imgH="3799024" progId="WPDraw30.Drawing">
                  <p:embed/>
                </p:oleObj>
              </mc:Choice>
              <mc:Fallback>
                <p:oleObj name="Drawing" r:id="rId6" imgW="3122851" imgH="3799024" progId="WPDraw30.Drawing">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6913" y="1600200"/>
                        <a:ext cx="4321175"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231514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057400" y="304800"/>
            <a:ext cx="4953000" cy="1143000"/>
          </a:xfrm>
        </p:spPr>
        <p:txBody>
          <a:bodyPr/>
          <a:lstStyle/>
          <a:p>
            <a:r>
              <a:rPr lang="en-US" dirty="0" smtClean="0"/>
              <a:t>Typical Scenario</a:t>
            </a:r>
          </a:p>
        </p:txBody>
      </p:sp>
      <p:sp>
        <p:nvSpPr>
          <p:cNvPr id="486403" name="Rectangle 3"/>
          <p:cNvSpPr>
            <a:spLocks noGrp="1" noChangeArrowheads="1"/>
          </p:cNvSpPr>
          <p:nvPr>
            <p:ph sz="quarter" idx="1"/>
          </p:nvPr>
        </p:nvSpPr>
        <p:spPr/>
        <p:txBody>
          <a:bodyPr/>
          <a:lstStyle/>
          <a:p>
            <a:pPr marL="0" indent="0">
              <a:buFontTx/>
              <a:buNone/>
              <a:defRPr/>
            </a:pPr>
            <a:r>
              <a:rPr lang="en-US" dirty="0" smtClean="0"/>
              <a:t>WHAT HAPPENS NEXT?</a:t>
            </a:r>
          </a:p>
          <a:p>
            <a:pPr>
              <a:defRPr/>
            </a:pPr>
            <a:r>
              <a:rPr lang="en-US" dirty="0" smtClean="0"/>
              <a:t>Self-help </a:t>
            </a:r>
          </a:p>
          <a:p>
            <a:pPr>
              <a:defRPr/>
            </a:pPr>
            <a:r>
              <a:rPr lang="en-US" dirty="0" smtClean="0"/>
              <a:t>Dad gets a lawyer</a:t>
            </a:r>
          </a:p>
          <a:p>
            <a:pPr>
              <a:defRPr/>
            </a:pPr>
            <a:r>
              <a:rPr lang="en-US" dirty="0" smtClean="0"/>
              <a:t>Dad files in court for return of Johnny </a:t>
            </a:r>
          </a:p>
          <a:p>
            <a:pPr>
              <a:defRPr/>
            </a:pPr>
            <a:r>
              <a:rPr lang="en-US" dirty="0" smtClean="0"/>
              <a:t>Locating mom?</a:t>
            </a:r>
          </a:p>
          <a:p>
            <a:pPr>
              <a:defRPr/>
            </a:pPr>
            <a:r>
              <a:rPr lang="en-US" dirty="0" smtClean="0"/>
              <a:t>Service on mom?</a:t>
            </a:r>
          </a:p>
          <a:p>
            <a:pPr>
              <a:defRPr/>
            </a:pPr>
            <a:r>
              <a:rPr lang="en-US" dirty="0" smtClean="0"/>
              <a:t>Mom files for a stay of proceedings…</a:t>
            </a:r>
          </a:p>
        </p:txBody>
      </p:sp>
    </p:spTree>
    <p:extLst>
      <p:ext uri="{BB962C8B-B14F-4D97-AF65-F5344CB8AC3E}">
        <p14:creationId xmlns:p14="http://schemas.microsoft.com/office/powerpoint/2010/main" val="20679593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SCRA: THE BASICS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WHO?</a:t>
            </a:r>
          </a:p>
          <a:p>
            <a:pPr lvl="1"/>
            <a:r>
              <a:rPr lang="en-US" dirty="0" smtClean="0"/>
              <a:t>All active duty SMs and guard/reserve who care called to active duty for 30 days or more</a:t>
            </a:r>
          </a:p>
          <a:p>
            <a:r>
              <a:rPr lang="en-US" dirty="0" smtClean="0"/>
              <a:t>WHEN? </a:t>
            </a:r>
          </a:p>
          <a:p>
            <a:pPr lvl="1"/>
            <a:r>
              <a:rPr lang="en-US" dirty="0" smtClean="0"/>
              <a:t>Passed 19 DEC 2003</a:t>
            </a:r>
          </a:p>
          <a:p>
            <a:r>
              <a:rPr lang="en-US" dirty="0" smtClean="0"/>
              <a:t>WHY?</a:t>
            </a:r>
          </a:p>
          <a:p>
            <a:pPr lvl="1"/>
            <a:r>
              <a:rPr lang="en-US" dirty="0" smtClean="0"/>
              <a:t>Enable SMs to devote their entire energy to the defense needs of the Nation</a:t>
            </a:r>
          </a:p>
          <a:p>
            <a:r>
              <a:rPr lang="en-US" dirty="0" smtClean="0"/>
              <a:t>WHAT?</a:t>
            </a:r>
          </a:p>
          <a:p>
            <a:pPr lvl="1"/>
            <a:r>
              <a:rPr lang="en-US" dirty="0" smtClean="0"/>
              <a:t>Protect against Default</a:t>
            </a:r>
          </a:p>
          <a:p>
            <a:pPr lvl="1"/>
            <a:r>
              <a:rPr lang="en-US" dirty="0" smtClean="0"/>
              <a:t>Stay of Proceedings</a:t>
            </a:r>
          </a:p>
          <a:p>
            <a:endParaRPr lang="en-US" dirty="0"/>
          </a:p>
        </p:txBody>
      </p:sp>
    </p:spTree>
    <p:extLst>
      <p:ext uri="{BB962C8B-B14F-4D97-AF65-F5344CB8AC3E}">
        <p14:creationId xmlns:p14="http://schemas.microsoft.com/office/powerpoint/2010/main" val="7086359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Stay of Proceedings</a:t>
            </a:r>
            <a:endParaRPr lang="en-US" dirty="0"/>
          </a:p>
        </p:txBody>
      </p:sp>
      <p:sp>
        <p:nvSpPr>
          <p:cNvPr id="3" name="Content Placeholder 2"/>
          <p:cNvSpPr>
            <a:spLocks noGrp="1"/>
          </p:cNvSpPr>
          <p:nvPr>
            <p:ph sz="quarter" idx="1"/>
          </p:nvPr>
        </p:nvSpPr>
        <p:spPr/>
        <p:txBody>
          <a:bodyPr>
            <a:normAutofit/>
          </a:bodyPr>
          <a:lstStyle/>
          <a:p>
            <a:r>
              <a:rPr lang="en-US" dirty="0" smtClean="0"/>
              <a:t>90 Day </a:t>
            </a:r>
            <a:r>
              <a:rPr lang="en-US" u="sng" dirty="0" smtClean="0"/>
              <a:t>MANDATORY</a:t>
            </a:r>
            <a:r>
              <a:rPr lang="en-US" dirty="0" smtClean="0"/>
              <a:t> stay of proceedings if the SM files a proper request: </a:t>
            </a:r>
          </a:p>
          <a:p>
            <a:pPr lvl="1"/>
            <a:r>
              <a:rPr lang="en-US" dirty="0" smtClean="0"/>
              <a:t>A </a:t>
            </a:r>
            <a:r>
              <a:rPr lang="en-US" dirty="0"/>
              <a:t>statement as to how the </a:t>
            </a:r>
            <a:r>
              <a:rPr lang="en-US" dirty="0" smtClean="0"/>
              <a:t>SM’s current </a:t>
            </a:r>
            <a:r>
              <a:rPr lang="en-US" dirty="0"/>
              <a:t>military duties materially affect his or her ability to </a:t>
            </a:r>
            <a:r>
              <a:rPr lang="en-US" dirty="0" smtClean="0"/>
              <a:t>appear;</a:t>
            </a:r>
          </a:p>
          <a:p>
            <a:pPr lvl="1"/>
            <a:r>
              <a:rPr lang="en-US" dirty="0" smtClean="0"/>
              <a:t>A </a:t>
            </a:r>
            <a:r>
              <a:rPr lang="en-US" dirty="0"/>
              <a:t>statement of a date when the </a:t>
            </a:r>
            <a:r>
              <a:rPr lang="en-US" dirty="0" err="1" smtClean="0"/>
              <a:t>SMwill</a:t>
            </a:r>
            <a:r>
              <a:rPr lang="en-US" dirty="0" smtClean="0"/>
              <a:t> </a:t>
            </a:r>
            <a:r>
              <a:rPr lang="en-US" dirty="0"/>
              <a:t>be available to appear</a:t>
            </a:r>
            <a:r>
              <a:rPr lang="en-US" dirty="0" smtClean="0"/>
              <a:t>;</a:t>
            </a:r>
          </a:p>
          <a:p>
            <a:pPr lvl="1"/>
            <a:r>
              <a:rPr lang="en-US" dirty="0" smtClean="0"/>
              <a:t>A </a:t>
            </a:r>
            <a:r>
              <a:rPr lang="en-US" dirty="0"/>
              <a:t>statement from the </a:t>
            </a:r>
            <a:r>
              <a:rPr lang="en-US" dirty="0" smtClean="0"/>
              <a:t>SM’s commanding </a:t>
            </a:r>
            <a:r>
              <a:rPr lang="en-US" dirty="0"/>
              <a:t>officer that the </a:t>
            </a:r>
            <a:r>
              <a:rPr lang="en-US" dirty="0" smtClean="0"/>
              <a:t>SM’s current </a:t>
            </a:r>
            <a:r>
              <a:rPr lang="en-US" dirty="0"/>
              <a:t>military duty prevents his or her appearance; </a:t>
            </a:r>
            <a:r>
              <a:rPr lang="en-US" dirty="0" smtClean="0"/>
              <a:t>and</a:t>
            </a:r>
          </a:p>
          <a:p>
            <a:pPr lvl="1"/>
            <a:r>
              <a:rPr lang="en-US" dirty="0" smtClean="0"/>
              <a:t>A </a:t>
            </a:r>
            <a:r>
              <a:rPr lang="en-US" dirty="0"/>
              <a:t>statement that military leave is not authorized for the </a:t>
            </a:r>
            <a:r>
              <a:rPr lang="en-US" dirty="0" smtClean="0"/>
              <a:t>SM at </a:t>
            </a:r>
            <a:r>
              <a:rPr lang="en-US" dirty="0"/>
              <a:t>the time of the statement. </a:t>
            </a:r>
          </a:p>
        </p:txBody>
      </p:sp>
    </p:spTree>
    <p:extLst>
      <p:ext uri="{BB962C8B-B14F-4D97-AF65-F5344CB8AC3E}">
        <p14:creationId xmlns:p14="http://schemas.microsoft.com/office/powerpoint/2010/main" val="8297200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676400" y="381000"/>
            <a:ext cx="6400800" cy="1143000"/>
          </a:xfrm>
        </p:spPr>
        <p:txBody>
          <a:bodyPr/>
          <a:lstStyle/>
          <a:p>
            <a:r>
              <a:rPr lang="en-US" b="1" dirty="0" smtClean="0"/>
              <a:t>Typical Scenario (cont’d)</a:t>
            </a:r>
          </a:p>
        </p:txBody>
      </p:sp>
      <p:sp>
        <p:nvSpPr>
          <p:cNvPr id="38915" name="Rectangle 3"/>
          <p:cNvSpPr>
            <a:spLocks noGrp="1" noChangeArrowheads="1"/>
          </p:cNvSpPr>
          <p:nvPr>
            <p:ph sz="quarter" idx="1"/>
          </p:nvPr>
        </p:nvSpPr>
        <p:spPr/>
        <p:txBody>
          <a:bodyPr/>
          <a:lstStyle/>
          <a:p>
            <a:r>
              <a:rPr lang="en-US" dirty="0" smtClean="0"/>
              <a:t>When Johnny’s with dad – what next?</a:t>
            </a:r>
          </a:p>
          <a:p>
            <a:r>
              <a:rPr lang="en-US" dirty="0" smtClean="0"/>
              <a:t>Child support –</a:t>
            </a:r>
          </a:p>
          <a:p>
            <a:pPr lvl="1"/>
            <a:r>
              <a:rPr lang="en-US" dirty="0" smtClean="0"/>
              <a:t>Locating mom</a:t>
            </a:r>
          </a:p>
          <a:p>
            <a:pPr lvl="1"/>
            <a:r>
              <a:rPr lang="en-US" dirty="0" smtClean="0"/>
              <a:t>Serving mom</a:t>
            </a:r>
          </a:p>
          <a:p>
            <a:pPr lvl="1"/>
            <a:r>
              <a:rPr lang="en-US" dirty="0" smtClean="0"/>
              <a:t>SCRA</a:t>
            </a:r>
          </a:p>
        </p:txBody>
      </p:sp>
    </p:spTree>
    <p:extLst>
      <p:ext uri="{BB962C8B-B14F-4D97-AF65-F5344CB8AC3E}">
        <p14:creationId xmlns:p14="http://schemas.microsoft.com/office/powerpoint/2010/main" val="26277369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905000" y="533400"/>
            <a:ext cx="6324600" cy="1143000"/>
          </a:xfrm>
        </p:spPr>
        <p:txBody>
          <a:bodyPr>
            <a:normAutofit/>
          </a:bodyPr>
          <a:lstStyle/>
          <a:p>
            <a:r>
              <a:rPr lang="en-US" b="1" smtClean="0"/>
              <a:t>Typical Scenario (cont’d)</a:t>
            </a:r>
          </a:p>
        </p:txBody>
      </p:sp>
      <p:sp>
        <p:nvSpPr>
          <p:cNvPr id="39939" name="Rectangle 3"/>
          <p:cNvSpPr>
            <a:spLocks noGrp="1" noChangeArrowheads="1"/>
          </p:cNvSpPr>
          <p:nvPr>
            <p:ph sz="quarter" idx="1"/>
          </p:nvPr>
        </p:nvSpPr>
        <p:spPr>
          <a:xfrm>
            <a:off x="533400" y="1600200"/>
            <a:ext cx="8305800" cy="4572000"/>
          </a:xfrm>
        </p:spPr>
        <p:txBody>
          <a:bodyPr>
            <a:normAutofit fontScale="92500" lnSpcReduction="10000"/>
          </a:bodyPr>
          <a:lstStyle/>
          <a:p>
            <a:pPr>
              <a:lnSpc>
                <a:spcPct val="200000"/>
              </a:lnSpc>
            </a:pPr>
            <a:r>
              <a:rPr lang="en-US" sz="2800" dirty="0" smtClean="0"/>
              <a:t>Mom files for SCRA relief, asks for a stay</a:t>
            </a:r>
          </a:p>
          <a:p>
            <a:pPr>
              <a:lnSpc>
                <a:spcPct val="200000"/>
              </a:lnSpc>
            </a:pPr>
            <a:r>
              <a:rPr lang="en-US" sz="2800" dirty="0" smtClean="0"/>
              <a:t>What’s the judge to do - - grant the stay???</a:t>
            </a:r>
          </a:p>
          <a:p>
            <a:pPr lvl="1">
              <a:lnSpc>
                <a:spcPct val="200000"/>
              </a:lnSpc>
            </a:pPr>
            <a:r>
              <a:rPr lang="en-US" sz="2400" dirty="0" smtClean="0"/>
              <a:t>renders the whole case moot</a:t>
            </a:r>
          </a:p>
          <a:p>
            <a:pPr lvl="1">
              <a:lnSpc>
                <a:spcPct val="200000"/>
              </a:lnSpc>
            </a:pPr>
            <a:r>
              <a:rPr lang="en-US" sz="2400" dirty="0" smtClean="0"/>
              <a:t>by the time the stay is lifted mom will be back home and the need for dad’s motion is gone…</a:t>
            </a:r>
          </a:p>
          <a:p>
            <a:pPr>
              <a:lnSpc>
                <a:spcPct val="200000"/>
              </a:lnSpc>
            </a:pPr>
            <a:r>
              <a:rPr lang="en-US" sz="2800" dirty="0" smtClean="0"/>
              <a:t>Deny the stay, which violates federal law?</a:t>
            </a:r>
          </a:p>
        </p:txBody>
      </p:sp>
    </p:spTree>
    <p:extLst>
      <p:ext uri="{BB962C8B-B14F-4D97-AF65-F5344CB8AC3E}">
        <p14:creationId xmlns:p14="http://schemas.microsoft.com/office/powerpoint/2010/main" val="9664461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i="1" dirty="0"/>
              <a:t>Diffin v. Towne</a:t>
            </a:r>
            <a:r>
              <a:rPr lang="en-US" sz="2400" dirty="0"/>
              <a:t>, 787 N.Y.S. 2d 677 (Fam. Ct. 2004), </a:t>
            </a:r>
            <a:r>
              <a:rPr lang="en-US" sz="2400" i="1" dirty="0" err="1"/>
              <a:t>aff’d</a:t>
            </a:r>
            <a:r>
              <a:rPr lang="en-US" sz="2400" dirty="0"/>
              <a:t>, 47 A.D. 3d 988 (App. Div. 2008) </a:t>
            </a:r>
          </a:p>
        </p:txBody>
      </p:sp>
      <p:sp>
        <p:nvSpPr>
          <p:cNvPr id="3" name="Content Placeholder 2"/>
          <p:cNvSpPr>
            <a:spLocks noGrp="1"/>
          </p:cNvSpPr>
          <p:nvPr>
            <p:ph sz="quarter" idx="1"/>
          </p:nvPr>
        </p:nvSpPr>
        <p:spPr/>
        <p:txBody>
          <a:bodyPr/>
          <a:lstStyle/>
          <a:p>
            <a:r>
              <a:rPr lang="en-US" dirty="0" smtClean="0"/>
              <a:t>Mom awarded custody, FCP gives custody to new Husband, Mom deploys, dad files for custody</a:t>
            </a:r>
          </a:p>
          <a:p>
            <a:r>
              <a:rPr lang="en-US" dirty="0" smtClean="0"/>
              <a:t>Mom files for a stay under SCRA arguing that the SCRA prevents the Judge from proceeding with temporary or permanent relief – thereby automatically vesting custody with new husband</a:t>
            </a:r>
          </a:p>
          <a:p>
            <a:r>
              <a:rPr lang="en-US" dirty="0" smtClean="0"/>
              <a:t>Court sides with dad granting him temporary custody until mom’s return, citing grand court of equity: sword v. shield</a:t>
            </a:r>
            <a:endParaRPr lang="en-US" dirty="0"/>
          </a:p>
        </p:txBody>
      </p:sp>
    </p:spTree>
    <p:extLst>
      <p:ext uri="{BB962C8B-B14F-4D97-AF65-F5344CB8AC3E}">
        <p14:creationId xmlns:p14="http://schemas.microsoft.com/office/powerpoint/2010/main" val="31684621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905000" y="609600"/>
            <a:ext cx="6324600" cy="1143000"/>
          </a:xfrm>
        </p:spPr>
        <p:txBody>
          <a:bodyPr>
            <a:normAutofit/>
          </a:bodyPr>
          <a:lstStyle/>
          <a:p>
            <a:r>
              <a:rPr lang="en-US" b="1" dirty="0" smtClean="0"/>
              <a:t>Typical Scenario (cont’d)</a:t>
            </a:r>
          </a:p>
        </p:txBody>
      </p:sp>
      <p:sp>
        <p:nvSpPr>
          <p:cNvPr id="41987" name="Rectangle 3"/>
          <p:cNvSpPr>
            <a:spLocks noGrp="1" noChangeArrowheads="1"/>
          </p:cNvSpPr>
          <p:nvPr>
            <p:ph sz="quarter" idx="1"/>
          </p:nvPr>
        </p:nvSpPr>
        <p:spPr/>
        <p:txBody>
          <a:bodyPr/>
          <a:lstStyle/>
          <a:p>
            <a:r>
              <a:rPr lang="en-US" dirty="0" smtClean="0"/>
              <a:t>Mom returns, asks for dad to return Johnny</a:t>
            </a:r>
          </a:p>
          <a:p>
            <a:r>
              <a:rPr lang="en-US" dirty="0" smtClean="0"/>
              <a:t>Dad asks for “permanent custody”</a:t>
            </a:r>
          </a:p>
        </p:txBody>
      </p:sp>
    </p:spTree>
    <p:extLst>
      <p:ext uri="{BB962C8B-B14F-4D97-AF65-F5344CB8AC3E}">
        <p14:creationId xmlns:p14="http://schemas.microsoft.com/office/powerpoint/2010/main" val="4197057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i="1" dirty="0"/>
              <a:t>Crouch v. Crouch</a:t>
            </a:r>
            <a:r>
              <a:rPr lang="en-US" dirty="0"/>
              <a:t>, 201 S.W.3d 463 (Ky. 2006). </a:t>
            </a:r>
          </a:p>
        </p:txBody>
      </p:sp>
      <p:sp>
        <p:nvSpPr>
          <p:cNvPr id="3" name="Content Placeholder 2"/>
          <p:cNvSpPr>
            <a:spLocks noGrp="1"/>
          </p:cNvSpPr>
          <p:nvPr>
            <p:ph sz="quarter" idx="1"/>
          </p:nvPr>
        </p:nvSpPr>
        <p:spPr/>
        <p:txBody>
          <a:bodyPr/>
          <a:lstStyle/>
          <a:p>
            <a:r>
              <a:rPr lang="en-US" dirty="0" smtClean="0"/>
              <a:t>Mom granted custody in 1996</a:t>
            </a:r>
          </a:p>
          <a:p>
            <a:r>
              <a:rPr lang="en-US" dirty="0" smtClean="0"/>
              <a:t>In 2003 Mom deploys and transfers custody by consent to Dad</a:t>
            </a:r>
          </a:p>
          <a:p>
            <a:r>
              <a:rPr lang="en-US" dirty="0" smtClean="0"/>
              <a:t>Mom returns, Dad refuses to return child claiming the 2003 custody transfer was intended to be permanent</a:t>
            </a:r>
          </a:p>
          <a:p>
            <a:r>
              <a:rPr lang="en-US" dirty="0" smtClean="0"/>
              <a:t>Appellate courts side with Mom, order was intended to be temporary …. 2 years and $50,000 later…</a:t>
            </a:r>
            <a:endParaRPr lang="en-US" dirty="0"/>
          </a:p>
        </p:txBody>
      </p:sp>
    </p:spTree>
    <p:extLst>
      <p:ext uri="{BB962C8B-B14F-4D97-AF65-F5344CB8AC3E}">
        <p14:creationId xmlns:p14="http://schemas.microsoft.com/office/powerpoint/2010/main" val="17562757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a:xfrm>
            <a:off x="758825" y="396875"/>
            <a:ext cx="8156575" cy="1431925"/>
          </a:xfrm>
        </p:spPr>
        <p:txBody>
          <a:bodyPr/>
          <a:lstStyle/>
          <a:p>
            <a:r>
              <a:rPr lang="en-US" sz="3600" smtClean="0"/>
              <a:t>What If Other Parent Moves Away?</a:t>
            </a:r>
          </a:p>
        </p:txBody>
      </p:sp>
      <p:pic>
        <p:nvPicPr>
          <p:cNvPr id="430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2881313"/>
            <a:ext cx="4478338" cy="397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43012" name="Group 7"/>
          <p:cNvGrpSpPr>
            <a:grpSpLocks/>
          </p:cNvGrpSpPr>
          <p:nvPr/>
        </p:nvGrpSpPr>
        <p:grpSpPr bwMode="auto">
          <a:xfrm>
            <a:off x="4267200" y="1752600"/>
            <a:ext cx="3352800" cy="1981200"/>
            <a:chOff x="2688" y="1200"/>
            <a:chExt cx="2112" cy="1248"/>
          </a:xfrm>
        </p:grpSpPr>
        <p:sp>
          <p:nvSpPr>
            <p:cNvPr id="180229" name="Text Box 5"/>
            <p:cNvSpPr txBox="1">
              <a:spLocks noChangeArrowheads="1"/>
            </p:cNvSpPr>
            <p:nvPr/>
          </p:nvSpPr>
          <p:spPr bwMode="auto">
            <a:xfrm>
              <a:off x="2784" y="1344"/>
              <a:ext cx="2016" cy="989"/>
            </a:xfrm>
            <a:prstGeom prst="rect">
              <a:avLst/>
            </a:prstGeom>
            <a:noFill/>
            <a:ln>
              <a:noFill/>
            </a:ln>
            <a:effectLst/>
            <a:extLst/>
          </p:spPr>
          <p:txBody>
            <a:bodyPr>
              <a:spAutoFit/>
            </a:bodyPr>
            <a:lstStyle/>
            <a:p>
              <a:pPr>
                <a:spcBef>
                  <a:spcPct val="50000"/>
                </a:spcBef>
                <a:defRPr/>
              </a:pPr>
              <a:r>
                <a:rPr lang="en-US" sz="3200" dirty="0">
                  <a:solidFill>
                    <a:srgbClr val="FAFD00"/>
                  </a:solidFill>
                  <a:effectLst>
                    <a:outerShdw blurRad="38100" dist="38100" dir="2700000" algn="tl">
                      <a:srgbClr val="000000">
                        <a:alpha val="43137"/>
                      </a:srgbClr>
                    </a:outerShdw>
                  </a:effectLst>
                </a:rPr>
                <a:t>‘</a:t>
              </a:r>
              <a:r>
                <a:rPr lang="en-US" sz="3200" dirty="0">
                  <a:solidFill>
                    <a:srgbClr val="0070C0"/>
                  </a:solidFill>
                  <a:effectLst>
                    <a:outerShdw blurRad="38100" dist="38100" dir="2700000" algn="tl">
                      <a:srgbClr val="000000">
                        <a:alpha val="43137"/>
                      </a:srgbClr>
                    </a:outerShdw>
                  </a:effectLst>
                </a:rPr>
                <a:t>Bye, Mom!  Me ‘n’ Dad are off to Fresno!</a:t>
              </a:r>
            </a:p>
          </p:txBody>
        </p:sp>
        <p:sp>
          <p:nvSpPr>
            <p:cNvPr id="180230" name="AutoShape 6"/>
            <p:cNvSpPr>
              <a:spLocks noChangeArrowheads="1"/>
            </p:cNvSpPr>
            <p:nvPr/>
          </p:nvSpPr>
          <p:spPr bwMode="auto">
            <a:xfrm>
              <a:off x="2688" y="1200"/>
              <a:ext cx="2064" cy="1248"/>
            </a:xfrm>
            <a:prstGeom prst="wedgeRoundRectCallout">
              <a:avLst>
                <a:gd name="adj1" fmla="val -40843"/>
                <a:gd name="adj2" fmla="val 56889"/>
                <a:gd name="adj3" fmla="val 16667"/>
              </a:avLst>
            </a:prstGeom>
            <a:noFill/>
            <a:ln w="38100">
              <a:solidFill>
                <a:schemeClr val="tx1"/>
              </a:solidFill>
              <a:miter lim="800000"/>
              <a:headEnd/>
              <a:tailEnd/>
            </a:ln>
            <a:effectLst/>
            <a:extLst/>
          </p:spPr>
          <p:txBody>
            <a:bodyPr/>
            <a:lstStyle/>
            <a:p>
              <a:pPr algn="ctr">
                <a:defRPr/>
              </a:pPr>
              <a:endParaRPr lang="en-US">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9000330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pPr algn="ctr"/>
            <a:r>
              <a:rPr lang="en-US" i="1" dirty="0"/>
              <a:t>In re Marriage of Brandt</a:t>
            </a:r>
            <a:r>
              <a:rPr lang="en-US" dirty="0"/>
              <a:t>, 268 P.3d 406 (Colo. 2012) </a:t>
            </a:r>
            <a:endParaRPr lang="en-US" sz="4000" b="1" dirty="0" smtClean="0"/>
          </a:p>
        </p:txBody>
      </p:sp>
      <p:sp>
        <p:nvSpPr>
          <p:cNvPr id="44035" name="Rectangle 3"/>
          <p:cNvSpPr>
            <a:spLocks noGrp="1" noChangeArrowheads="1"/>
          </p:cNvSpPr>
          <p:nvPr>
            <p:ph type="body" sz="half" idx="1"/>
          </p:nvPr>
        </p:nvSpPr>
        <p:spPr>
          <a:xfrm>
            <a:off x="228600" y="1600200"/>
            <a:ext cx="8610600" cy="4114800"/>
          </a:xfrm>
        </p:spPr>
        <p:txBody>
          <a:bodyPr>
            <a:normAutofit lnSpcReduction="10000"/>
          </a:bodyPr>
          <a:lstStyle/>
          <a:p>
            <a:r>
              <a:rPr lang="en-US" dirty="0" smtClean="0"/>
              <a:t>Mom has custody, lives in MD</a:t>
            </a:r>
          </a:p>
          <a:p>
            <a:r>
              <a:rPr lang="en-US" dirty="0" smtClean="0"/>
              <a:t>Mom is deployed, sends child to live with Dad in CO pursuant to FCP</a:t>
            </a:r>
          </a:p>
          <a:p>
            <a:r>
              <a:rPr lang="en-US" dirty="0" smtClean="0"/>
              <a:t>Dad files for custody in CO claiming neither parent nor child currently reside in MD</a:t>
            </a:r>
          </a:p>
          <a:p>
            <a:r>
              <a:rPr lang="en-US" dirty="0" smtClean="0"/>
              <a:t>MD and CO Judges confer but cannot agree on jurisdiction</a:t>
            </a:r>
          </a:p>
          <a:p>
            <a:r>
              <a:rPr lang="en-US" dirty="0" smtClean="0"/>
              <a:t>Appellate court in CO ultimately decides Mom’s temporary absence due to military orders doesn’t divest MD of jurisdiction</a:t>
            </a:r>
          </a:p>
        </p:txBody>
      </p:sp>
    </p:spTree>
    <p:extLst>
      <p:ext uri="{BB962C8B-B14F-4D97-AF65-F5344CB8AC3E}">
        <p14:creationId xmlns:p14="http://schemas.microsoft.com/office/powerpoint/2010/main" val="20837966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dirty="0" smtClean="0"/>
              <a:t>Single-Parent Enlistment</a:t>
            </a:r>
            <a:endParaRPr lang="en-US" dirty="0"/>
          </a:p>
        </p:txBody>
      </p:sp>
      <p:sp>
        <p:nvSpPr>
          <p:cNvPr id="9" name="Content Placeholder 8"/>
          <p:cNvSpPr>
            <a:spLocks noGrp="1"/>
          </p:cNvSpPr>
          <p:nvPr>
            <p:ph sz="quarter" idx="1"/>
          </p:nvPr>
        </p:nvSpPr>
        <p:spPr/>
        <p:txBody>
          <a:bodyPr/>
          <a:lstStyle/>
          <a:p>
            <a:r>
              <a:rPr lang="en-US" dirty="0"/>
              <a:t>Q. My new client is Jane Doe. She is single, has two children, and was never married to the father, Louie Jones. Jane was referred by a local recruiter and she wants to enlist. She was told by someone that she has to give away her kids to get into the armed forces, and her plan is to give them to her mom in San Diego. What do I need to know? </a:t>
            </a:r>
          </a:p>
          <a:p>
            <a:endParaRPr lang="en-US" dirty="0"/>
          </a:p>
        </p:txBody>
      </p:sp>
    </p:spTree>
    <p:extLst>
      <p:ext uri="{BB962C8B-B14F-4D97-AF65-F5344CB8AC3E}">
        <p14:creationId xmlns:p14="http://schemas.microsoft.com/office/powerpoint/2010/main" val="11122665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Clauses to Consider</a:t>
            </a:r>
            <a:endParaRPr lang="en-US" dirty="0"/>
          </a:p>
        </p:txBody>
      </p:sp>
      <p:sp>
        <p:nvSpPr>
          <p:cNvPr id="6" name="Content Placeholder 5"/>
          <p:cNvSpPr>
            <a:spLocks noGrp="1"/>
          </p:cNvSpPr>
          <p:nvPr>
            <p:ph sz="quarter" idx="1"/>
          </p:nvPr>
        </p:nvSpPr>
        <p:spPr/>
        <p:txBody>
          <a:bodyPr>
            <a:normAutofit fontScale="85000" lnSpcReduction="20000"/>
          </a:bodyPr>
          <a:lstStyle/>
          <a:p>
            <a:pPr marL="0" indent="0" algn="ctr">
              <a:buNone/>
            </a:pPr>
            <a:r>
              <a:rPr lang="en-US" i="1" dirty="0"/>
              <a:t>Since Jane Doe is a member of the U.S. Navy and is being deployed to Iceland in the near future, the parties desire to establish an orderly temporary transfer of custody of Jack Doe, their minor child, during the term of the deployment.  He shall hold and exercise all the rights and responsibilities of a custodial parent during such a deployment and shall promptly return the child to Jane Doe at the deployment’s end.  The parties hereby stipulate that North Carolina is the ‘home state’ of Jack Doe, pursuant to the Uniform Child Custody Jurisdiction and Enforcement Act, and the Parental Kidnapping Prevention Act. This transfer of custody is a temporary arrangement only.  It is not a change of home state for the child.  The parties further stipulate that all aspects of the child’s living situation (e.g., residence, environment, living situation and education) in North Carolina are suitable and appropriate for the child.</a:t>
            </a:r>
            <a:endParaRPr lang="en-US" dirty="0"/>
          </a:p>
          <a:p>
            <a:endParaRPr lang="en-US" dirty="0"/>
          </a:p>
        </p:txBody>
      </p:sp>
    </p:spTree>
    <p:extLst>
      <p:ext uri="{BB962C8B-B14F-4D97-AF65-F5344CB8AC3E}">
        <p14:creationId xmlns:p14="http://schemas.microsoft.com/office/powerpoint/2010/main" val="25785274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485775"/>
            <a:ext cx="6553200" cy="5679440"/>
          </a:xfrm>
          <a:prstGeom prst="rect">
            <a:avLst/>
          </a:prstGeom>
        </p:spPr>
      </p:pic>
    </p:spTree>
    <p:extLst>
      <p:ext uri="{BB962C8B-B14F-4D97-AF65-F5344CB8AC3E}">
        <p14:creationId xmlns:p14="http://schemas.microsoft.com/office/powerpoint/2010/main" val="19807919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Mich. Comp. Laws Ann. </a:t>
            </a:r>
            <a:r>
              <a:rPr lang="en-US" dirty="0">
                <a:latin typeface="Times New Roman"/>
                <a:cs typeface="Times New Roman"/>
              </a:rPr>
              <a:t>§ 722.27</a:t>
            </a:r>
            <a:endParaRPr lang="en-US" dirty="0"/>
          </a:p>
        </p:txBody>
      </p:sp>
      <p:sp>
        <p:nvSpPr>
          <p:cNvPr id="3" name="Content Placeholder 2"/>
          <p:cNvSpPr>
            <a:spLocks noGrp="1"/>
          </p:cNvSpPr>
          <p:nvPr>
            <p:ph sz="quarter" idx="1"/>
          </p:nvPr>
        </p:nvSpPr>
        <p:spPr/>
        <p:txBody>
          <a:bodyPr/>
          <a:lstStyle/>
          <a:p>
            <a:r>
              <a:rPr lang="en-US" dirty="0" smtClean="0"/>
              <a:t>(5) If the deploying parent and the other parent share custody, the deploying parent must notify the other parent of an upcoming deployment within a reasonable period of time. </a:t>
            </a:r>
            <a:endParaRPr lang="en-US" dirty="0"/>
          </a:p>
        </p:txBody>
      </p:sp>
    </p:spTree>
    <p:extLst>
      <p:ext uri="{BB962C8B-B14F-4D97-AF65-F5344CB8AC3E}">
        <p14:creationId xmlns:p14="http://schemas.microsoft.com/office/powerpoint/2010/main" val="34396981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Mich. Comp. Laws Ann. </a:t>
            </a:r>
            <a:r>
              <a:rPr lang="en-US" dirty="0">
                <a:latin typeface="Times New Roman"/>
                <a:cs typeface="Times New Roman"/>
              </a:rPr>
              <a:t>§ 722.27</a:t>
            </a:r>
            <a:endParaRPr lang="en-US" dirty="0"/>
          </a:p>
        </p:txBody>
      </p:sp>
      <p:sp>
        <p:nvSpPr>
          <p:cNvPr id="3" name="Content Placeholder 2"/>
          <p:cNvSpPr>
            <a:spLocks noGrp="1"/>
          </p:cNvSpPr>
          <p:nvPr>
            <p:ph sz="quarter" idx="1"/>
          </p:nvPr>
        </p:nvSpPr>
        <p:spPr/>
        <p:txBody>
          <a:bodyPr/>
          <a:lstStyle/>
          <a:p>
            <a:r>
              <a:rPr lang="en-US" dirty="0" smtClean="0"/>
              <a:t>If a motion for change of custody is filed during the time a parent is on deployment, a parent may file and the court shall entertain an application for stay.</a:t>
            </a:r>
            <a:endParaRPr lang="en-US" dirty="0"/>
          </a:p>
        </p:txBody>
      </p:sp>
      <p:sp>
        <p:nvSpPr>
          <p:cNvPr id="4" name="Content Placeholder 3"/>
          <p:cNvSpPr>
            <a:spLocks noGrp="1"/>
          </p:cNvSpPr>
          <p:nvPr>
            <p:ph sz="quarter" idx="2"/>
          </p:nvPr>
        </p:nvSpPr>
        <p:spPr/>
        <p:txBody>
          <a:bodyPr/>
          <a:lstStyle/>
          <a:p>
            <a:r>
              <a:rPr lang="en-US" dirty="0"/>
              <a:t>A</a:t>
            </a:r>
            <a:r>
              <a:rPr lang="en-US" dirty="0" smtClean="0"/>
              <a:t>ny time before a final judgment</a:t>
            </a:r>
          </a:p>
          <a:p>
            <a:r>
              <a:rPr lang="en-US" dirty="0" smtClean="0"/>
              <a:t>Initial Stay or Extension of a Stay</a:t>
            </a:r>
          </a:p>
          <a:p>
            <a:r>
              <a:rPr lang="en-US" dirty="0" smtClean="0"/>
              <a:t>Parent and custodial child are not required to be present</a:t>
            </a:r>
          </a:p>
          <a:p>
            <a:r>
              <a:rPr lang="en-US" dirty="0" smtClean="0"/>
              <a:t>Must be signed, written, certified</a:t>
            </a:r>
          </a:p>
          <a:p>
            <a:endParaRPr lang="en-US" dirty="0"/>
          </a:p>
        </p:txBody>
      </p:sp>
    </p:spTree>
    <p:extLst>
      <p:ext uri="{BB962C8B-B14F-4D97-AF65-F5344CB8AC3E}">
        <p14:creationId xmlns:p14="http://schemas.microsoft.com/office/powerpoint/2010/main" val="32894645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Mich. Comp. Laws Ann. </a:t>
            </a:r>
            <a:r>
              <a:rPr lang="en-US" dirty="0">
                <a:latin typeface="Times New Roman"/>
                <a:cs typeface="Times New Roman"/>
              </a:rPr>
              <a:t>§ 722.27</a:t>
            </a:r>
            <a:endParaRPr lang="en-US" dirty="0"/>
          </a:p>
        </p:txBody>
      </p:sp>
      <p:sp>
        <p:nvSpPr>
          <p:cNvPr id="3" name="Content Placeholder 2"/>
          <p:cNvSpPr>
            <a:spLocks noGrp="1"/>
          </p:cNvSpPr>
          <p:nvPr>
            <p:ph sz="quarter" idx="1"/>
          </p:nvPr>
        </p:nvSpPr>
        <p:spPr/>
        <p:txBody>
          <a:bodyPr/>
          <a:lstStyle/>
          <a:p>
            <a:r>
              <a:rPr lang="en-US" dirty="0" smtClean="0"/>
              <a:t>The court shall not enter an order modifying or amending a previous judgment or order, </a:t>
            </a:r>
            <a:r>
              <a:rPr lang="en-US" dirty="0"/>
              <a:t>o</a:t>
            </a:r>
            <a:r>
              <a:rPr lang="en-US" dirty="0" smtClean="0"/>
              <a:t>r issue a new order that changes the child’s placement that existed on the date the parent was called to deployment, except that the court may enter a temporary custody order if there is clear and convincing evidence that it is in the best interest of the child. </a:t>
            </a:r>
          </a:p>
          <a:p>
            <a:r>
              <a:rPr lang="en-US" dirty="0" smtClean="0"/>
              <a:t>The court may include a limit on the period of time that the temporary custody order remains in effect</a:t>
            </a:r>
            <a:endParaRPr lang="en-US" dirty="0"/>
          </a:p>
        </p:txBody>
      </p:sp>
    </p:spTree>
    <p:extLst>
      <p:ext uri="{BB962C8B-B14F-4D97-AF65-F5344CB8AC3E}">
        <p14:creationId xmlns:p14="http://schemas.microsoft.com/office/powerpoint/2010/main" val="31205163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Mich. Comp. Laws Ann. </a:t>
            </a:r>
            <a:r>
              <a:rPr lang="en-US" dirty="0">
                <a:latin typeface="Times New Roman"/>
                <a:cs typeface="Times New Roman"/>
              </a:rPr>
              <a:t>§ 722.27</a:t>
            </a:r>
            <a:endParaRPr lang="en-US" dirty="0"/>
          </a:p>
        </p:txBody>
      </p:sp>
      <p:sp>
        <p:nvSpPr>
          <p:cNvPr id="3" name="Content Placeholder 2"/>
          <p:cNvSpPr>
            <a:spLocks noGrp="1"/>
          </p:cNvSpPr>
          <p:nvPr>
            <p:ph sz="quarter" idx="1"/>
          </p:nvPr>
        </p:nvSpPr>
        <p:spPr/>
        <p:txBody>
          <a:bodyPr/>
          <a:lstStyle/>
          <a:p>
            <a:r>
              <a:rPr lang="en-US" dirty="0" smtClean="0"/>
              <a:t>The parent shall inform the court of the deployment end date before or within 30 days after the deployment end date</a:t>
            </a:r>
          </a:p>
          <a:p>
            <a:r>
              <a:rPr lang="en-US" dirty="0" smtClean="0"/>
              <a:t>The Court shall reinstate the custody order in effect immediately preceding the period of deployment</a:t>
            </a:r>
          </a:p>
          <a:p>
            <a:r>
              <a:rPr lang="en-US" dirty="0" smtClean="0"/>
              <a:t>If a motion for change of custody is filed after a parent returns from deployment, the court:</a:t>
            </a:r>
          </a:p>
          <a:p>
            <a:pPr lvl="1"/>
            <a:r>
              <a:rPr lang="en-US" dirty="0" smtClean="0"/>
              <a:t>Shall not consider the absence due to deployment</a:t>
            </a:r>
          </a:p>
          <a:p>
            <a:pPr lvl="1"/>
            <a:r>
              <a:rPr lang="en-US" dirty="0" smtClean="0"/>
              <a:t>Shall not consider future deployments</a:t>
            </a:r>
            <a:endParaRPr lang="en-US" dirty="0"/>
          </a:p>
        </p:txBody>
      </p:sp>
    </p:spTree>
    <p:extLst>
      <p:ext uri="{BB962C8B-B14F-4D97-AF65-F5344CB8AC3E}">
        <p14:creationId xmlns:p14="http://schemas.microsoft.com/office/powerpoint/2010/main" val="11175277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787" name="Rectangle 3"/>
          <p:cNvSpPr>
            <a:spLocks noGrp="1" noChangeArrowheads="1"/>
          </p:cNvSpPr>
          <p:nvPr>
            <p:ph type="title"/>
          </p:nvPr>
        </p:nvSpPr>
        <p:spPr>
          <a:xfrm>
            <a:off x="609600" y="0"/>
            <a:ext cx="8229600" cy="1143000"/>
          </a:xfrm>
        </p:spPr>
        <p:txBody>
          <a:bodyPr/>
          <a:lstStyle/>
          <a:p>
            <a:pPr eaLnBrk="1" hangingPunct="1"/>
            <a:r>
              <a:rPr lang="en-US">
                <a:solidFill>
                  <a:schemeClr val="bg1"/>
                </a:solidFill>
                <a:effectLst>
                  <a:outerShdw blurRad="38100" dist="38100" dir="2700000" algn="tl">
                    <a:srgbClr val="000000"/>
                  </a:outerShdw>
                </a:effectLst>
                <a:latin typeface="Arial" charset="0"/>
              </a:rPr>
              <a:t>Help is never far away…</a:t>
            </a:r>
          </a:p>
        </p:txBody>
      </p:sp>
    </p:spTree>
    <p:extLst>
      <p:ext uri="{BB962C8B-B14F-4D97-AF65-F5344CB8AC3E}">
        <p14:creationId xmlns:p14="http://schemas.microsoft.com/office/powerpoint/2010/main" val="2620740707"/>
      </p:ext>
    </p:extLst>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Issue:</a:t>
            </a:r>
            <a:endParaRPr lang="en-US" dirty="0"/>
          </a:p>
        </p:txBody>
      </p:sp>
      <p:sp>
        <p:nvSpPr>
          <p:cNvPr id="3" name="Content Placeholder 2"/>
          <p:cNvSpPr>
            <a:spLocks noGrp="1"/>
          </p:cNvSpPr>
          <p:nvPr>
            <p:ph sz="quarter" idx="1"/>
          </p:nvPr>
        </p:nvSpPr>
        <p:spPr/>
        <p:txBody>
          <a:bodyPr/>
          <a:lstStyle/>
          <a:p>
            <a:pPr algn="ctr"/>
            <a:endParaRPr lang="en-US" dirty="0" smtClean="0"/>
          </a:p>
          <a:p>
            <a:pPr algn="ctr"/>
            <a:endParaRPr lang="en-US" dirty="0"/>
          </a:p>
          <a:p>
            <a:pPr algn="ctr"/>
            <a:endParaRPr lang="en-US" dirty="0" smtClean="0"/>
          </a:p>
          <a:p>
            <a:pPr algn="ctr"/>
            <a:r>
              <a:rPr lang="en-US" dirty="0" err="1" smtClean="0"/>
              <a:t>DoD</a:t>
            </a:r>
            <a:r>
              <a:rPr lang="en-US" dirty="0" smtClean="0"/>
              <a:t> Instruction 1304.26: The Military Services may not enlist… unmarried individuals with custody of any dependents under the age of 18 [without a waiver]</a:t>
            </a:r>
            <a:endParaRPr lang="en-US" dirty="0"/>
          </a:p>
        </p:txBody>
      </p:sp>
    </p:spTree>
    <p:extLst>
      <p:ext uri="{BB962C8B-B14F-4D97-AF65-F5344CB8AC3E}">
        <p14:creationId xmlns:p14="http://schemas.microsoft.com/office/powerpoint/2010/main" val="3984713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Regulations!</a:t>
            </a:r>
            <a:endParaRPr lang="en-US" dirty="0"/>
          </a:p>
        </p:txBody>
      </p:sp>
      <p:sp>
        <p:nvSpPr>
          <p:cNvPr id="3" name="Content Placeholder 2"/>
          <p:cNvSpPr>
            <a:spLocks noGrp="1"/>
          </p:cNvSpPr>
          <p:nvPr>
            <p:ph sz="quarter" idx="1"/>
          </p:nvPr>
        </p:nvSpPr>
        <p:spPr/>
        <p:txBody>
          <a:bodyPr>
            <a:normAutofit fontScale="92500"/>
          </a:bodyPr>
          <a:lstStyle/>
          <a:p>
            <a:r>
              <a:rPr lang="en-US" dirty="0"/>
              <a:t>Army – AR (Army Regulation) 601-210; </a:t>
            </a:r>
          </a:p>
          <a:p>
            <a:r>
              <a:rPr lang="en-US" dirty="0"/>
              <a:t>Navy – COMNAVCRUITCOMINST (Navy Recruiting Manual – Enlisted) 1130.8F; </a:t>
            </a:r>
          </a:p>
          <a:p>
            <a:r>
              <a:rPr lang="en-US" dirty="0"/>
              <a:t>Air Force – AFRS (Air Force Recruiting Service) Instruction 36-2001; </a:t>
            </a:r>
          </a:p>
          <a:p>
            <a:r>
              <a:rPr lang="en-US" dirty="0"/>
              <a:t>Marine Corps – Marine Corps Order P 1100.72C, Chapter 3, Section 2; and </a:t>
            </a:r>
          </a:p>
          <a:p>
            <a:r>
              <a:rPr lang="en-US" dirty="0"/>
              <a:t>Coast Guard – COMDTINST (Commandant Instruction) M1100.2E. </a:t>
            </a:r>
          </a:p>
          <a:p>
            <a:r>
              <a:rPr lang="en-US" dirty="0"/>
              <a:t>The legal authority which applies throughout the Department of Defense is </a:t>
            </a:r>
            <a:r>
              <a:rPr lang="en-US" dirty="0" err="1"/>
              <a:t>DoD</a:t>
            </a:r>
            <a:r>
              <a:rPr lang="en-US" dirty="0"/>
              <a:t> (Department of Defense) Instruction 1304.26. </a:t>
            </a:r>
          </a:p>
          <a:p>
            <a:endParaRPr lang="en-US" dirty="0"/>
          </a:p>
        </p:txBody>
      </p:sp>
    </p:spTree>
    <p:extLst>
      <p:ext uri="{BB962C8B-B14F-4D97-AF65-F5344CB8AC3E}">
        <p14:creationId xmlns:p14="http://schemas.microsoft.com/office/powerpoint/2010/main" val="2743148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a:t>
            </a:r>
            <a:endParaRPr lang="en-US" dirty="0"/>
          </a:p>
        </p:txBody>
      </p:sp>
      <p:sp>
        <p:nvSpPr>
          <p:cNvPr id="3" name="Content Placeholder 2"/>
          <p:cNvSpPr>
            <a:spLocks noGrp="1"/>
          </p:cNvSpPr>
          <p:nvPr>
            <p:ph sz="quarter" idx="1"/>
          </p:nvPr>
        </p:nvSpPr>
        <p:spPr/>
        <p:txBody>
          <a:bodyPr/>
          <a:lstStyle/>
          <a:p>
            <a:r>
              <a:rPr lang="en-US" dirty="0" smtClean="0"/>
              <a:t>Custody Order</a:t>
            </a:r>
          </a:p>
          <a:p>
            <a:pPr lvl="1"/>
            <a:r>
              <a:rPr lang="en-US" dirty="0" smtClean="0"/>
              <a:t>NOT Power of Attorney</a:t>
            </a:r>
          </a:p>
          <a:p>
            <a:pPr lvl="1"/>
            <a:r>
              <a:rPr lang="en-US" dirty="0" smtClean="0"/>
              <a:t>NOT temporary</a:t>
            </a:r>
          </a:p>
          <a:p>
            <a:pPr lvl="1"/>
            <a:r>
              <a:rPr lang="en-US" dirty="0" smtClean="0"/>
              <a:t>NOT based solely on enlistment</a:t>
            </a:r>
          </a:p>
          <a:p>
            <a:r>
              <a:rPr lang="en-US" dirty="0" smtClean="0"/>
              <a:t> What about Joint Custody?</a:t>
            </a:r>
          </a:p>
          <a:p>
            <a:r>
              <a:rPr lang="en-US" dirty="0" smtClean="0"/>
              <a:t>What about Guardianship?</a:t>
            </a:r>
          </a:p>
        </p:txBody>
      </p:sp>
      <p:pic>
        <p:nvPicPr>
          <p:cNvPr id="4" name="Picture 3"/>
          <p:cNvPicPr>
            <a:picLocks noChangeAspect="1"/>
          </p:cNvPicPr>
          <p:nvPr/>
        </p:nvPicPr>
        <p:blipFill>
          <a:blip r:embed="rId2"/>
          <a:stretch>
            <a:fillRect/>
          </a:stretch>
        </p:blipFill>
        <p:spPr>
          <a:xfrm>
            <a:off x="4953000" y="3505200"/>
            <a:ext cx="3499104" cy="2417064"/>
          </a:xfrm>
          <a:prstGeom prst="rect">
            <a:avLst/>
          </a:prstGeom>
        </p:spPr>
      </p:pic>
    </p:spTree>
    <p:extLst>
      <p:ext uri="{BB962C8B-B14F-4D97-AF65-F5344CB8AC3E}">
        <p14:creationId xmlns:p14="http://schemas.microsoft.com/office/powerpoint/2010/main" val="19270210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Custody Order</a:t>
            </a:r>
            <a:endParaRPr lang="en-US" dirty="0"/>
          </a:p>
        </p:txBody>
      </p:sp>
      <p:sp>
        <p:nvSpPr>
          <p:cNvPr id="3" name="Content Placeholder 2"/>
          <p:cNvSpPr>
            <a:spLocks noGrp="1"/>
          </p:cNvSpPr>
          <p:nvPr>
            <p:ph sz="quarter" idx="1"/>
          </p:nvPr>
        </p:nvSpPr>
        <p:spPr/>
        <p:txBody>
          <a:bodyPr>
            <a:normAutofit/>
          </a:bodyPr>
          <a:lstStyle/>
          <a:p>
            <a:r>
              <a:rPr lang="en-US" dirty="0" smtClean="0"/>
              <a:t>Primary custody &amp; Secondary Custody</a:t>
            </a:r>
          </a:p>
          <a:p>
            <a:pPr lvl="1"/>
            <a:r>
              <a:rPr lang="en-US" dirty="0" smtClean="0"/>
              <a:t>“Reasonable Visitation”</a:t>
            </a:r>
          </a:p>
          <a:p>
            <a:pPr lvl="1"/>
            <a:r>
              <a:rPr lang="en-US" dirty="0" smtClean="0"/>
              <a:t>Every other </a:t>
            </a:r>
            <a:r>
              <a:rPr lang="en-US" dirty="0"/>
              <a:t>w</a:t>
            </a:r>
            <a:r>
              <a:rPr lang="en-US" dirty="0" smtClean="0"/>
              <a:t>eekend (one overnight per week?)</a:t>
            </a:r>
          </a:p>
          <a:p>
            <a:pPr lvl="1"/>
            <a:r>
              <a:rPr lang="en-US" dirty="0" smtClean="0"/>
              <a:t>One long weekend per month</a:t>
            </a:r>
          </a:p>
          <a:p>
            <a:r>
              <a:rPr lang="en-US" dirty="0" smtClean="0"/>
              <a:t>Joint/Shared Custody (50/50)</a:t>
            </a:r>
          </a:p>
          <a:p>
            <a:pPr lvl="1"/>
            <a:r>
              <a:rPr lang="en-US" dirty="0" smtClean="0"/>
              <a:t>Week on / Week Off</a:t>
            </a:r>
          </a:p>
          <a:p>
            <a:pPr lvl="1"/>
            <a:r>
              <a:rPr lang="en-US" dirty="0" smtClean="0"/>
              <a:t>2-2-3</a:t>
            </a:r>
          </a:p>
          <a:p>
            <a:pPr lvl="1"/>
            <a:endParaRPr lang="en-US" dirty="0" smtClean="0"/>
          </a:p>
          <a:p>
            <a:pPr lvl="1"/>
            <a:endParaRPr lang="en-US" dirty="0"/>
          </a:p>
        </p:txBody>
      </p:sp>
      <p:sp>
        <p:nvSpPr>
          <p:cNvPr id="4" name="Content Placeholder 3"/>
          <p:cNvSpPr>
            <a:spLocks noGrp="1"/>
          </p:cNvSpPr>
          <p:nvPr>
            <p:ph sz="quarter" idx="2"/>
          </p:nvPr>
        </p:nvSpPr>
        <p:spPr/>
        <p:txBody>
          <a:bodyPr>
            <a:normAutofit/>
          </a:bodyPr>
          <a:lstStyle/>
          <a:p>
            <a:r>
              <a:rPr lang="en-US" dirty="0" smtClean="0"/>
              <a:t>Summer Visitation</a:t>
            </a:r>
          </a:p>
          <a:p>
            <a:pPr lvl="1"/>
            <a:r>
              <a:rPr lang="en-US" dirty="0" smtClean="0"/>
              <a:t>Each party gets 3 weeks</a:t>
            </a:r>
          </a:p>
          <a:p>
            <a:pPr lvl="1"/>
            <a:r>
              <a:rPr lang="en-US" dirty="0" smtClean="0"/>
              <a:t>Split</a:t>
            </a:r>
          </a:p>
          <a:p>
            <a:r>
              <a:rPr lang="en-US" dirty="0" smtClean="0"/>
              <a:t>Holiday Visitation (Alternating)</a:t>
            </a:r>
          </a:p>
          <a:p>
            <a:pPr lvl="1"/>
            <a:r>
              <a:rPr lang="en-US" dirty="0" smtClean="0"/>
              <a:t>Mothers/Fathers Day</a:t>
            </a:r>
          </a:p>
          <a:p>
            <a:pPr lvl="1"/>
            <a:r>
              <a:rPr lang="en-US" dirty="0" smtClean="0"/>
              <a:t>Birthdays</a:t>
            </a:r>
            <a:endParaRPr lang="en-US" dirty="0"/>
          </a:p>
        </p:txBody>
      </p:sp>
      <p:pic>
        <p:nvPicPr>
          <p:cNvPr id="5" name="Picture 4"/>
          <p:cNvPicPr>
            <a:picLocks noChangeAspect="1"/>
          </p:cNvPicPr>
          <p:nvPr/>
        </p:nvPicPr>
        <p:blipFill>
          <a:blip r:embed="rId2"/>
          <a:stretch>
            <a:fillRect/>
          </a:stretch>
        </p:blipFill>
        <p:spPr>
          <a:xfrm>
            <a:off x="5181600" y="4480620"/>
            <a:ext cx="2435352" cy="1569660"/>
          </a:xfrm>
          <a:prstGeom prst="rect">
            <a:avLst/>
          </a:prstGeom>
        </p:spPr>
      </p:pic>
    </p:spTree>
    <p:extLst>
      <p:ext uri="{BB962C8B-B14F-4D97-AF65-F5344CB8AC3E}">
        <p14:creationId xmlns:p14="http://schemas.microsoft.com/office/powerpoint/2010/main" val="4654975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Details, Details, Details…</a:t>
            </a:r>
            <a:endParaRPr lang="en-US" dirty="0"/>
          </a:p>
        </p:txBody>
      </p:sp>
      <p:sp>
        <p:nvSpPr>
          <p:cNvPr id="3" name="Content Placeholder 2"/>
          <p:cNvSpPr>
            <a:spLocks noGrp="1"/>
          </p:cNvSpPr>
          <p:nvPr>
            <p:ph sz="quarter" idx="1"/>
          </p:nvPr>
        </p:nvSpPr>
        <p:spPr/>
        <p:txBody>
          <a:bodyPr/>
          <a:lstStyle/>
          <a:p>
            <a:r>
              <a:rPr lang="en-US" dirty="0" smtClean="0"/>
              <a:t>Legal Custody/Decision Making </a:t>
            </a:r>
          </a:p>
          <a:p>
            <a:r>
              <a:rPr lang="en-US" dirty="0" smtClean="0"/>
              <a:t>Exchanges</a:t>
            </a:r>
          </a:p>
          <a:p>
            <a:pPr lvl="1"/>
            <a:r>
              <a:rPr lang="en-US" dirty="0" smtClean="0"/>
              <a:t>Time</a:t>
            </a:r>
          </a:p>
          <a:p>
            <a:pPr lvl="1"/>
            <a:r>
              <a:rPr lang="en-US" dirty="0" smtClean="0"/>
              <a:t>Location</a:t>
            </a:r>
          </a:p>
          <a:p>
            <a:r>
              <a:rPr lang="en-US" dirty="0" smtClean="0"/>
              <a:t>Right of First Refusal</a:t>
            </a:r>
          </a:p>
          <a:p>
            <a:r>
              <a:rPr lang="en-US" dirty="0" smtClean="0"/>
              <a:t>Travel</a:t>
            </a:r>
          </a:p>
          <a:p>
            <a:r>
              <a:rPr lang="en-US" dirty="0" smtClean="0"/>
              <a:t>Communication</a:t>
            </a:r>
          </a:p>
          <a:p>
            <a:r>
              <a:rPr lang="en-US" dirty="0" smtClean="0"/>
              <a:t>Access to Information</a:t>
            </a:r>
          </a:p>
          <a:p>
            <a:r>
              <a:rPr lang="en-US" dirty="0" smtClean="0"/>
              <a:t>Notice of Move</a:t>
            </a:r>
            <a:endParaRPr lang="en-US" dirty="0"/>
          </a:p>
        </p:txBody>
      </p:sp>
      <p:pic>
        <p:nvPicPr>
          <p:cNvPr id="5" name="Picture 4"/>
          <p:cNvPicPr>
            <a:picLocks noChangeAspect="1"/>
          </p:cNvPicPr>
          <p:nvPr/>
        </p:nvPicPr>
        <p:blipFill>
          <a:blip r:embed="rId2"/>
          <a:stretch>
            <a:fillRect/>
          </a:stretch>
        </p:blipFill>
        <p:spPr>
          <a:xfrm>
            <a:off x="4495800" y="1676400"/>
            <a:ext cx="3657600" cy="3505200"/>
          </a:xfrm>
          <a:prstGeom prst="rect">
            <a:avLst/>
          </a:prstGeom>
        </p:spPr>
      </p:pic>
    </p:spTree>
    <p:extLst>
      <p:ext uri="{BB962C8B-B14F-4D97-AF65-F5344CB8AC3E}">
        <p14:creationId xmlns:p14="http://schemas.microsoft.com/office/powerpoint/2010/main" val="1911331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22440</TotalTime>
  <Words>2065</Words>
  <Application>Microsoft Office PowerPoint</Application>
  <PresentationFormat>On-screen Show (4:3)</PresentationFormat>
  <Paragraphs>261</Paragraphs>
  <Slides>46</Slides>
  <Notes>19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46</vt:i4>
      </vt:variant>
    </vt:vector>
  </HeadingPairs>
  <TitlesOfParts>
    <vt:vector size="49" baseType="lpstr">
      <vt:lpstr>Equity</vt:lpstr>
      <vt:lpstr>Drawing</vt:lpstr>
      <vt:lpstr>Microsoft ClipArt Gallery</vt:lpstr>
      <vt:lpstr>Military Custody &amp; Visitation</vt:lpstr>
      <vt:lpstr>Tales from the Trenches</vt:lpstr>
      <vt:lpstr>Initial Enlistment</vt:lpstr>
      <vt:lpstr>Single-Parent Enlistment</vt:lpstr>
      <vt:lpstr>The Issue:</vt:lpstr>
      <vt:lpstr>The Regulations!</vt:lpstr>
      <vt:lpstr>Solutions…</vt:lpstr>
      <vt:lpstr>The Custody Order</vt:lpstr>
      <vt:lpstr>Details, Details, Details…</vt:lpstr>
      <vt:lpstr>Let’s go to court!</vt:lpstr>
      <vt:lpstr>Court Action</vt:lpstr>
      <vt:lpstr>The Voice of the Child</vt:lpstr>
      <vt:lpstr>Custody Mediation</vt:lpstr>
      <vt:lpstr>When it’s not working… </vt:lpstr>
      <vt:lpstr>Factors for Custody Modification</vt:lpstr>
      <vt:lpstr>Factors for Custody Modification</vt:lpstr>
      <vt:lpstr>Custody After Initial Enlistment</vt:lpstr>
      <vt:lpstr>Mich. Comp. Laws Ann. § 722.27</vt:lpstr>
      <vt:lpstr>MILITARY FACTORS</vt:lpstr>
      <vt:lpstr>MILITARY FACTORS</vt:lpstr>
      <vt:lpstr>Custody &amp; the Military</vt:lpstr>
      <vt:lpstr>Custody &amp; the Military</vt:lpstr>
      <vt:lpstr>Preventive Approach</vt:lpstr>
      <vt:lpstr>Preventive Approach</vt:lpstr>
      <vt:lpstr>Preventive Approach</vt:lpstr>
      <vt:lpstr>Preventive Approach</vt:lpstr>
      <vt:lpstr>Clauses to Consider</vt:lpstr>
      <vt:lpstr>Clauses to Consider</vt:lpstr>
      <vt:lpstr>Typical Scenario</vt:lpstr>
      <vt:lpstr>Typical Scenario</vt:lpstr>
      <vt:lpstr>SCRA: THE BASICS</vt:lpstr>
      <vt:lpstr>Stay of Proceedings</vt:lpstr>
      <vt:lpstr>Typical Scenario (cont’d)</vt:lpstr>
      <vt:lpstr>Typical Scenario (cont’d)</vt:lpstr>
      <vt:lpstr>Diffin v. Towne, 787 N.Y.S. 2d 677 (Fam. Ct. 2004), aff’d, 47 A.D. 3d 988 (App. Div. 2008) </vt:lpstr>
      <vt:lpstr>Typical Scenario (cont’d)</vt:lpstr>
      <vt:lpstr>Crouch v. Crouch, 201 S.W.3d 463 (Ky. 2006). </vt:lpstr>
      <vt:lpstr>What If Other Parent Moves Away?</vt:lpstr>
      <vt:lpstr>In re Marriage of Brandt, 268 P.3d 406 (Colo. 2012) </vt:lpstr>
      <vt:lpstr>Clauses to Consider</vt:lpstr>
      <vt:lpstr>PowerPoint Presentation</vt:lpstr>
      <vt:lpstr>Mich. Comp. Laws Ann. § 722.27</vt:lpstr>
      <vt:lpstr>Mich. Comp. Laws Ann. § 722.27</vt:lpstr>
      <vt:lpstr>Mich. Comp. Laws Ann. § 722.27</vt:lpstr>
      <vt:lpstr>Mich. Comp. Laws Ann. § 722.27</vt:lpstr>
      <vt:lpstr>Help is never far away…</vt:lpstr>
    </vt:vector>
  </TitlesOfParts>
  <Company>Your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CUSTODY AND  VISITATION ISSUES</dc:title>
  <dc:creator>Brentley Tanner</dc:creator>
  <cp:lastModifiedBy>Barbara Gallis</cp:lastModifiedBy>
  <cp:revision>114</cp:revision>
  <dcterms:created xsi:type="dcterms:W3CDTF">2012-09-20T19:23:58Z</dcterms:created>
  <dcterms:modified xsi:type="dcterms:W3CDTF">2018-01-26T22:07:31Z</dcterms:modified>
</cp:coreProperties>
</file>