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7" r:id="rId2"/>
    <p:sldId id="276" r:id="rId3"/>
    <p:sldId id="259" r:id="rId4"/>
    <p:sldId id="274" r:id="rId5"/>
    <p:sldId id="257" r:id="rId6"/>
    <p:sldId id="262" r:id="rId7"/>
    <p:sldId id="264" r:id="rId8"/>
    <p:sldId id="275" r:id="rId9"/>
    <p:sldId id="278" r:id="rId10"/>
    <p:sldId id="279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06"/>
    <a:srgbClr val="2C7F87"/>
    <a:srgbClr val="002D72"/>
    <a:srgbClr val="9E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9CEEF-E38B-4A8A-B070-BEAB3BD5949D}" v="47" dt="2023-09-08T20:43:41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y, Michael" userId="339efba1-32d6-47a2-9d19-fcd15b59f5bc" providerId="ADAL" clId="{6DB9CEEF-E38B-4A8A-B070-BEAB3BD5949D}"/>
    <pc:docChg chg="undo custSel addSld delSld modSld sldOrd">
      <pc:chgData name="Manney, Michael" userId="339efba1-32d6-47a2-9d19-fcd15b59f5bc" providerId="ADAL" clId="{6DB9CEEF-E38B-4A8A-B070-BEAB3BD5949D}" dt="2023-09-08T20:46:05.134" v="937" actId="1076"/>
      <pc:docMkLst>
        <pc:docMk/>
      </pc:docMkLst>
      <pc:sldChg chg="del">
        <pc:chgData name="Manney, Michael" userId="339efba1-32d6-47a2-9d19-fcd15b59f5bc" providerId="ADAL" clId="{6DB9CEEF-E38B-4A8A-B070-BEAB3BD5949D}" dt="2023-09-08T19:57:13.705" v="144" actId="47"/>
        <pc:sldMkLst>
          <pc:docMk/>
          <pc:sldMk cId="1699750714" sldId="256"/>
        </pc:sldMkLst>
      </pc:sldChg>
      <pc:sldChg chg="ord">
        <pc:chgData name="Manney, Michael" userId="339efba1-32d6-47a2-9d19-fcd15b59f5bc" providerId="ADAL" clId="{6DB9CEEF-E38B-4A8A-B070-BEAB3BD5949D}" dt="2023-09-08T20:00:48.884" v="148"/>
        <pc:sldMkLst>
          <pc:docMk/>
          <pc:sldMk cId="3605674940" sldId="257"/>
        </pc:sldMkLst>
      </pc:sldChg>
      <pc:sldChg chg="modSp mod modAnim">
        <pc:chgData name="Manney, Michael" userId="339efba1-32d6-47a2-9d19-fcd15b59f5bc" providerId="ADAL" clId="{6DB9CEEF-E38B-4A8A-B070-BEAB3BD5949D}" dt="2023-09-08T20:42:41.059" v="870"/>
        <pc:sldMkLst>
          <pc:docMk/>
          <pc:sldMk cId="697758101" sldId="259"/>
        </pc:sldMkLst>
        <pc:spChg chg="mod">
          <ac:chgData name="Manney, Michael" userId="339efba1-32d6-47a2-9d19-fcd15b59f5bc" providerId="ADAL" clId="{6DB9CEEF-E38B-4A8A-B070-BEAB3BD5949D}" dt="2023-09-08T19:43:34.243" v="106" actId="14100"/>
          <ac:spMkLst>
            <pc:docMk/>
            <pc:sldMk cId="697758101" sldId="259"/>
            <ac:spMk id="5" creationId="{BA9C6CF2-93F3-2047-A4DC-1C5B657E6806}"/>
          </ac:spMkLst>
        </pc:spChg>
      </pc:sldChg>
      <pc:sldChg chg="ord modAnim">
        <pc:chgData name="Manney, Michael" userId="339efba1-32d6-47a2-9d19-fcd15b59f5bc" providerId="ADAL" clId="{6DB9CEEF-E38B-4A8A-B070-BEAB3BD5949D}" dt="2023-09-08T20:42:45.182" v="872"/>
        <pc:sldMkLst>
          <pc:docMk/>
          <pc:sldMk cId="939895845" sldId="262"/>
        </pc:sldMkLst>
      </pc:sldChg>
      <pc:sldChg chg="ord modAnim">
        <pc:chgData name="Manney, Michael" userId="339efba1-32d6-47a2-9d19-fcd15b59f5bc" providerId="ADAL" clId="{6DB9CEEF-E38B-4A8A-B070-BEAB3BD5949D}" dt="2023-09-08T20:42:33.792" v="862"/>
        <pc:sldMkLst>
          <pc:docMk/>
          <pc:sldMk cId="14520973" sldId="264"/>
        </pc:sldMkLst>
      </pc:sldChg>
      <pc:sldChg chg="addSp delSp modSp add mod">
        <pc:chgData name="Manney, Michael" userId="339efba1-32d6-47a2-9d19-fcd15b59f5bc" providerId="ADAL" clId="{6DB9CEEF-E38B-4A8A-B070-BEAB3BD5949D}" dt="2023-09-08T19:46:11.981" v="119" actId="478"/>
        <pc:sldMkLst>
          <pc:docMk/>
          <pc:sldMk cId="1096299033" sldId="276"/>
        </pc:sldMkLst>
        <pc:spChg chg="add del mod">
          <ac:chgData name="Manney, Michael" userId="339efba1-32d6-47a2-9d19-fcd15b59f5bc" providerId="ADAL" clId="{6DB9CEEF-E38B-4A8A-B070-BEAB3BD5949D}" dt="2023-09-08T19:46:11.981" v="119" actId="478"/>
          <ac:spMkLst>
            <pc:docMk/>
            <pc:sldMk cId="1096299033" sldId="276"/>
            <ac:spMk id="3" creationId="{4B8BF8DE-0306-6BDF-CBD4-F34C7D7829D6}"/>
          </ac:spMkLst>
        </pc:spChg>
        <pc:spChg chg="del">
          <ac:chgData name="Manney, Michael" userId="339efba1-32d6-47a2-9d19-fcd15b59f5bc" providerId="ADAL" clId="{6DB9CEEF-E38B-4A8A-B070-BEAB3BD5949D}" dt="2023-09-08T19:46:01.705" v="108" actId="478"/>
          <ac:spMkLst>
            <pc:docMk/>
            <pc:sldMk cId="1096299033" sldId="276"/>
            <ac:spMk id="40" creationId="{09C65FA3-6E33-211C-5E1F-C43E47EF313F}"/>
          </ac:spMkLst>
        </pc:spChg>
      </pc:sldChg>
      <pc:sldChg chg="addSp delSp modSp add mod modAnim">
        <pc:chgData name="Manney, Michael" userId="339efba1-32d6-47a2-9d19-fcd15b59f5bc" providerId="ADAL" clId="{6DB9CEEF-E38B-4A8A-B070-BEAB3BD5949D}" dt="2023-09-08T20:42:36.775" v="865"/>
        <pc:sldMkLst>
          <pc:docMk/>
          <pc:sldMk cId="1395536090" sldId="277"/>
        </pc:sldMkLst>
        <pc:spChg chg="mod">
          <ac:chgData name="Manney, Michael" userId="339efba1-32d6-47a2-9d19-fcd15b59f5bc" providerId="ADAL" clId="{6DB9CEEF-E38B-4A8A-B070-BEAB3BD5949D}" dt="2023-09-08T20:32:18.941" v="776" actId="20577"/>
          <ac:spMkLst>
            <pc:docMk/>
            <pc:sldMk cId="1395536090" sldId="277"/>
            <ac:spMk id="5" creationId="{7A376C27-4967-4443-A2DB-72D66F79F61F}"/>
          </ac:spMkLst>
        </pc:spChg>
        <pc:spChg chg="add mod">
          <ac:chgData name="Manney, Michael" userId="339efba1-32d6-47a2-9d19-fcd15b59f5bc" providerId="ADAL" clId="{6DB9CEEF-E38B-4A8A-B070-BEAB3BD5949D}" dt="2023-09-08T19:56:47.688" v="138" actId="1076"/>
          <ac:spMkLst>
            <pc:docMk/>
            <pc:sldMk cId="1395536090" sldId="277"/>
            <ac:spMk id="8" creationId="{1A487580-6E40-9FEC-2C26-8DB342420CB7}"/>
          </ac:spMkLst>
        </pc:spChg>
        <pc:spChg chg="add mod">
          <ac:chgData name="Manney, Michael" userId="339efba1-32d6-47a2-9d19-fcd15b59f5bc" providerId="ADAL" clId="{6DB9CEEF-E38B-4A8A-B070-BEAB3BD5949D}" dt="2023-09-08T19:56:51.233" v="139" actId="1076"/>
          <ac:spMkLst>
            <pc:docMk/>
            <pc:sldMk cId="1395536090" sldId="277"/>
            <ac:spMk id="9" creationId="{BD147071-12B6-9337-6E36-4F6AA5B72E1E}"/>
          </ac:spMkLst>
        </pc:spChg>
        <pc:spChg chg="add mod">
          <ac:chgData name="Manney, Michael" userId="339efba1-32d6-47a2-9d19-fcd15b59f5bc" providerId="ADAL" clId="{6DB9CEEF-E38B-4A8A-B070-BEAB3BD5949D}" dt="2023-09-08T19:56:55.532" v="140" actId="1076"/>
          <ac:spMkLst>
            <pc:docMk/>
            <pc:sldMk cId="1395536090" sldId="277"/>
            <ac:spMk id="10" creationId="{CE176432-750D-940D-EBF0-E01D7C5A1DB4}"/>
          </ac:spMkLst>
        </pc:spChg>
        <pc:spChg chg="add mod">
          <ac:chgData name="Manney, Michael" userId="339efba1-32d6-47a2-9d19-fcd15b59f5bc" providerId="ADAL" clId="{6DB9CEEF-E38B-4A8A-B070-BEAB3BD5949D}" dt="2023-09-08T19:57:00.311" v="141" actId="1076"/>
          <ac:spMkLst>
            <pc:docMk/>
            <pc:sldMk cId="1395536090" sldId="277"/>
            <ac:spMk id="11" creationId="{653A29E1-8863-B148-CC2B-A2A7B6823972}"/>
          </ac:spMkLst>
        </pc:spChg>
        <pc:spChg chg="add mod">
          <ac:chgData name="Manney, Michael" userId="339efba1-32d6-47a2-9d19-fcd15b59f5bc" providerId="ADAL" clId="{6DB9CEEF-E38B-4A8A-B070-BEAB3BD5949D}" dt="2023-09-08T19:57:06.140" v="142" actId="1076"/>
          <ac:spMkLst>
            <pc:docMk/>
            <pc:sldMk cId="1395536090" sldId="277"/>
            <ac:spMk id="12" creationId="{859BCA8D-3796-9CC6-B58B-064E9B42B20A}"/>
          </ac:spMkLst>
        </pc:spChg>
        <pc:picChg chg="mod">
          <ac:chgData name="Manney, Michael" userId="339efba1-32d6-47a2-9d19-fcd15b59f5bc" providerId="ADAL" clId="{6DB9CEEF-E38B-4A8A-B070-BEAB3BD5949D}" dt="2023-09-08T19:57:10.326" v="143" actId="1076"/>
          <ac:picMkLst>
            <pc:docMk/>
            <pc:sldMk cId="1395536090" sldId="277"/>
            <ac:picMk id="2" creationId="{A31C14EB-2B7B-5F12-AB22-1465567A27F1}"/>
          </ac:picMkLst>
        </pc:picChg>
        <pc:picChg chg="mod">
          <ac:chgData name="Manney, Michael" userId="339efba1-32d6-47a2-9d19-fcd15b59f5bc" providerId="ADAL" clId="{6DB9CEEF-E38B-4A8A-B070-BEAB3BD5949D}" dt="2023-09-08T19:57:10.326" v="143" actId="1076"/>
          <ac:picMkLst>
            <pc:docMk/>
            <pc:sldMk cId="1395536090" sldId="277"/>
            <ac:picMk id="3" creationId="{02FAE41E-1D4B-2004-D7BB-44366EAE974C}"/>
          </ac:picMkLst>
        </pc:picChg>
        <pc:picChg chg="add mod">
          <ac:chgData name="Manney, Michael" userId="339efba1-32d6-47a2-9d19-fcd15b59f5bc" providerId="ADAL" clId="{6DB9CEEF-E38B-4A8A-B070-BEAB3BD5949D}" dt="2023-09-08T19:56:04.947" v="123" actId="1076"/>
          <ac:picMkLst>
            <pc:docMk/>
            <pc:sldMk cId="1395536090" sldId="277"/>
            <ac:picMk id="6" creationId="{FE65D775-3BAB-21BD-AD44-7D3810F0971A}"/>
          </ac:picMkLst>
        </pc:picChg>
        <pc:picChg chg="mod">
          <ac:chgData name="Manney, Michael" userId="339efba1-32d6-47a2-9d19-fcd15b59f5bc" providerId="ADAL" clId="{6DB9CEEF-E38B-4A8A-B070-BEAB3BD5949D}" dt="2023-09-08T19:57:10.326" v="143" actId="1076"/>
          <ac:picMkLst>
            <pc:docMk/>
            <pc:sldMk cId="1395536090" sldId="277"/>
            <ac:picMk id="7" creationId="{14F84C7C-C2C6-8BAA-3A68-83B9010C07AC}"/>
          </ac:picMkLst>
        </pc:picChg>
        <pc:picChg chg="del">
          <ac:chgData name="Manney, Michael" userId="339efba1-32d6-47a2-9d19-fcd15b59f5bc" providerId="ADAL" clId="{6DB9CEEF-E38B-4A8A-B070-BEAB3BD5949D}" dt="2023-09-08T19:55:50.122" v="121" actId="478"/>
          <ac:picMkLst>
            <pc:docMk/>
            <pc:sldMk cId="1395536090" sldId="277"/>
            <ac:picMk id="14" creationId="{D253C6E5-B682-CA4D-89F2-29B206181EE6}"/>
          </ac:picMkLst>
        </pc:picChg>
        <pc:picChg chg="add mod">
          <ac:chgData name="Manney, Michael" userId="339efba1-32d6-47a2-9d19-fcd15b59f5bc" providerId="ADAL" clId="{6DB9CEEF-E38B-4A8A-B070-BEAB3BD5949D}" dt="2023-09-08T19:57:06.140" v="142" actId="1076"/>
          <ac:picMkLst>
            <pc:docMk/>
            <pc:sldMk cId="1395536090" sldId="277"/>
            <ac:picMk id="15" creationId="{FA915796-C1E1-C14F-B737-2E14A75F4F8E}"/>
          </ac:picMkLst>
        </pc:picChg>
      </pc:sldChg>
      <pc:sldChg chg="delSp modSp add mod modClrScheme chgLayout">
        <pc:chgData name="Manney, Michael" userId="339efba1-32d6-47a2-9d19-fcd15b59f5bc" providerId="ADAL" clId="{6DB9CEEF-E38B-4A8A-B070-BEAB3BD5949D}" dt="2023-09-08T20:35:10.751" v="800" actId="20577"/>
        <pc:sldMkLst>
          <pc:docMk/>
          <pc:sldMk cId="1476175296" sldId="278"/>
        </pc:sldMkLst>
        <pc:spChg chg="mod ord">
          <ac:chgData name="Manney, Michael" userId="339efba1-32d6-47a2-9d19-fcd15b59f5bc" providerId="ADAL" clId="{6DB9CEEF-E38B-4A8A-B070-BEAB3BD5949D}" dt="2023-09-08T20:01:35.993" v="186" actId="700"/>
          <ac:spMkLst>
            <pc:docMk/>
            <pc:sldMk cId="1476175296" sldId="278"/>
            <ac:spMk id="4" creationId="{B3EB16A6-1648-DE5D-FC45-FE1B6058CCC4}"/>
          </ac:spMkLst>
        </pc:spChg>
        <pc:spChg chg="mod ord">
          <ac:chgData name="Manney, Michael" userId="339efba1-32d6-47a2-9d19-fcd15b59f5bc" providerId="ADAL" clId="{6DB9CEEF-E38B-4A8A-B070-BEAB3BD5949D}" dt="2023-09-08T20:35:10.751" v="800" actId="20577"/>
          <ac:spMkLst>
            <pc:docMk/>
            <pc:sldMk cId="1476175296" sldId="278"/>
            <ac:spMk id="5" creationId="{8E35034D-9EA4-1E42-681E-0D958D9FBBA8}"/>
          </ac:spMkLst>
        </pc:spChg>
        <pc:spChg chg="del">
          <ac:chgData name="Manney, Michael" userId="339efba1-32d6-47a2-9d19-fcd15b59f5bc" providerId="ADAL" clId="{6DB9CEEF-E38B-4A8A-B070-BEAB3BD5949D}" dt="2023-09-08T20:01:25.599" v="184" actId="478"/>
          <ac:spMkLst>
            <pc:docMk/>
            <pc:sldMk cId="1476175296" sldId="278"/>
            <ac:spMk id="13" creationId="{1D182FC1-DD97-720C-50C0-F2105677C45D}"/>
          </ac:spMkLst>
        </pc:spChg>
        <pc:spChg chg="del">
          <ac:chgData name="Manney, Michael" userId="339efba1-32d6-47a2-9d19-fcd15b59f5bc" providerId="ADAL" clId="{6DB9CEEF-E38B-4A8A-B070-BEAB3BD5949D}" dt="2023-09-08T20:01:24.383" v="183" actId="478"/>
          <ac:spMkLst>
            <pc:docMk/>
            <pc:sldMk cId="1476175296" sldId="278"/>
            <ac:spMk id="14" creationId="{95446D32-9E78-B790-A944-F6D4D0266EBB}"/>
          </ac:spMkLst>
        </pc:spChg>
        <pc:spChg chg="del">
          <ac:chgData name="Manney, Michael" userId="339efba1-32d6-47a2-9d19-fcd15b59f5bc" providerId="ADAL" clId="{6DB9CEEF-E38B-4A8A-B070-BEAB3BD5949D}" dt="2023-09-08T20:01:22.967" v="182" actId="478"/>
          <ac:spMkLst>
            <pc:docMk/>
            <pc:sldMk cId="1476175296" sldId="278"/>
            <ac:spMk id="15" creationId="{7960F1BA-CDBB-CB2D-2B6E-FDBA7D4DA49C}"/>
          </ac:spMkLst>
        </pc:spChg>
        <pc:picChg chg="del">
          <ac:chgData name="Manney, Michael" userId="339efba1-32d6-47a2-9d19-fcd15b59f5bc" providerId="ADAL" clId="{6DB9CEEF-E38B-4A8A-B070-BEAB3BD5949D}" dt="2023-09-08T20:01:20.455" v="180" actId="478"/>
          <ac:picMkLst>
            <pc:docMk/>
            <pc:sldMk cId="1476175296" sldId="278"/>
            <ac:picMk id="11" creationId="{A683121B-BBA4-138B-67FC-692E36816940}"/>
          </ac:picMkLst>
        </pc:picChg>
        <pc:picChg chg="del">
          <ac:chgData name="Manney, Michael" userId="339efba1-32d6-47a2-9d19-fcd15b59f5bc" providerId="ADAL" clId="{6DB9CEEF-E38B-4A8A-B070-BEAB3BD5949D}" dt="2023-09-08T20:01:21.310" v="181" actId="478"/>
          <ac:picMkLst>
            <pc:docMk/>
            <pc:sldMk cId="1476175296" sldId="278"/>
            <ac:picMk id="12" creationId="{493B70CF-2330-642B-2A3F-4D1957E89BCA}"/>
          </ac:picMkLst>
        </pc:picChg>
        <pc:picChg chg="del">
          <ac:chgData name="Manney, Michael" userId="339efba1-32d6-47a2-9d19-fcd15b59f5bc" providerId="ADAL" clId="{6DB9CEEF-E38B-4A8A-B070-BEAB3BD5949D}" dt="2023-09-08T20:01:19.250" v="179" actId="478"/>
          <ac:picMkLst>
            <pc:docMk/>
            <pc:sldMk cId="1476175296" sldId="278"/>
            <ac:picMk id="2050" creationId="{70650D18-75D2-7729-8756-010A35704207}"/>
          </ac:picMkLst>
        </pc:picChg>
      </pc:sldChg>
      <pc:sldChg chg="addSp delSp modSp add mod">
        <pc:chgData name="Manney, Michael" userId="339efba1-32d6-47a2-9d19-fcd15b59f5bc" providerId="ADAL" clId="{6DB9CEEF-E38B-4A8A-B070-BEAB3BD5949D}" dt="2023-09-08T20:09:50.515" v="388" actId="1076"/>
        <pc:sldMkLst>
          <pc:docMk/>
          <pc:sldMk cId="889465513" sldId="279"/>
        </pc:sldMkLst>
        <pc:spChg chg="add del mod">
          <ac:chgData name="Manney, Michael" userId="339efba1-32d6-47a2-9d19-fcd15b59f5bc" providerId="ADAL" clId="{6DB9CEEF-E38B-4A8A-B070-BEAB3BD5949D}" dt="2023-09-08T20:09:32.391" v="386" actId="478"/>
          <ac:spMkLst>
            <pc:docMk/>
            <pc:sldMk cId="889465513" sldId="279"/>
            <ac:spMk id="3" creationId="{033570CC-647A-11B2-E5F8-6EB141A94ABF}"/>
          </ac:spMkLst>
        </pc:spChg>
        <pc:spChg chg="mod">
          <ac:chgData name="Manney, Michael" userId="339efba1-32d6-47a2-9d19-fcd15b59f5bc" providerId="ADAL" clId="{6DB9CEEF-E38B-4A8A-B070-BEAB3BD5949D}" dt="2023-09-08T20:09:13.331" v="384" actId="20577"/>
          <ac:spMkLst>
            <pc:docMk/>
            <pc:sldMk cId="889465513" sldId="279"/>
            <ac:spMk id="4" creationId="{B3EB16A6-1648-DE5D-FC45-FE1B6058CCC4}"/>
          </ac:spMkLst>
        </pc:spChg>
        <pc:spChg chg="del">
          <ac:chgData name="Manney, Michael" userId="339efba1-32d6-47a2-9d19-fcd15b59f5bc" providerId="ADAL" clId="{6DB9CEEF-E38B-4A8A-B070-BEAB3BD5949D}" dt="2023-09-08T20:09:15.656" v="385" actId="478"/>
          <ac:spMkLst>
            <pc:docMk/>
            <pc:sldMk cId="889465513" sldId="279"/>
            <ac:spMk id="5" creationId="{8E35034D-9EA4-1E42-681E-0D958D9FBBA8}"/>
          </ac:spMkLst>
        </pc:spChg>
        <pc:picChg chg="add mod">
          <ac:chgData name="Manney, Michael" userId="339efba1-32d6-47a2-9d19-fcd15b59f5bc" providerId="ADAL" clId="{6DB9CEEF-E38B-4A8A-B070-BEAB3BD5949D}" dt="2023-09-08T20:09:50.515" v="388" actId="1076"/>
          <ac:picMkLst>
            <pc:docMk/>
            <pc:sldMk cId="889465513" sldId="279"/>
            <ac:picMk id="8" creationId="{1DA9450A-EB6A-3E20-F23F-20ACD854E01B}"/>
          </ac:picMkLst>
        </pc:picChg>
      </pc:sldChg>
      <pc:sldChg chg="addSp delSp modSp new del mod">
        <pc:chgData name="Manney, Michael" userId="339efba1-32d6-47a2-9d19-fcd15b59f5bc" providerId="ADAL" clId="{6DB9CEEF-E38B-4A8A-B070-BEAB3BD5949D}" dt="2023-09-08T20:21:32.173" v="560" actId="47"/>
        <pc:sldMkLst>
          <pc:docMk/>
          <pc:sldMk cId="920951881" sldId="280"/>
        </pc:sldMkLst>
        <pc:spChg chg="add del">
          <ac:chgData name="Manney, Michael" userId="339efba1-32d6-47a2-9d19-fcd15b59f5bc" providerId="ADAL" clId="{6DB9CEEF-E38B-4A8A-B070-BEAB3BD5949D}" dt="2023-09-08T20:14:53.732" v="391" actId="478"/>
          <ac:spMkLst>
            <pc:docMk/>
            <pc:sldMk cId="920951881" sldId="280"/>
            <ac:spMk id="3" creationId="{AD84500E-1F38-A610-63F2-30A838E42D94}"/>
          </ac:spMkLst>
        </pc:spChg>
        <pc:graphicFrameChg chg="add del mod modGraphic">
          <ac:chgData name="Manney, Michael" userId="339efba1-32d6-47a2-9d19-fcd15b59f5bc" providerId="ADAL" clId="{6DB9CEEF-E38B-4A8A-B070-BEAB3BD5949D}" dt="2023-09-08T20:20:41.633" v="539" actId="21"/>
          <ac:graphicFrameMkLst>
            <pc:docMk/>
            <pc:sldMk cId="920951881" sldId="280"/>
            <ac:graphicFrameMk id="4" creationId="{C29362AC-201C-3B83-644F-C308A2A424A0}"/>
          </ac:graphicFrameMkLst>
        </pc:graphicFrameChg>
        <pc:graphicFrameChg chg="add del mod">
          <ac:chgData name="Manney, Michael" userId="339efba1-32d6-47a2-9d19-fcd15b59f5bc" providerId="ADAL" clId="{6DB9CEEF-E38B-4A8A-B070-BEAB3BD5949D}" dt="2023-09-08T20:19:01.786" v="500" actId="478"/>
          <ac:graphicFrameMkLst>
            <pc:docMk/>
            <pc:sldMk cId="920951881" sldId="280"/>
            <ac:graphicFrameMk id="5" creationId="{C5CA9E4B-10DC-AAA7-9C40-341CA45FA03A}"/>
          </ac:graphicFrameMkLst>
        </pc:graphicFrameChg>
      </pc:sldChg>
      <pc:sldChg chg="addSp delSp modSp add mod">
        <pc:chgData name="Manney, Michael" userId="339efba1-32d6-47a2-9d19-fcd15b59f5bc" providerId="ADAL" clId="{6DB9CEEF-E38B-4A8A-B070-BEAB3BD5949D}" dt="2023-09-08T20:23:48.453" v="611" actId="1076"/>
        <pc:sldMkLst>
          <pc:docMk/>
          <pc:sldMk cId="2005097547" sldId="281"/>
        </pc:sldMkLst>
        <pc:spChg chg="mod">
          <ac:chgData name="Manney, Michael" userId="339efba1-32d6-47a2-9d19-fcd15b59f5bc" providerId="ADAL" clId="{6DB9CEEF-E38B-4A8A-B070-BEAB3BD5949D}" dt="2023-09-08T20:21:15.090" v="558" actId="20577"/>
          <ac:spMkLst>
            <pc:docMk/>
            <pc:sldMk cId="2005097547" sldId="281"/>
            <ac:spMk id="4" creationId="{B3EB16A6-1648-DE5D-FC45-FE1B6058CCC4}"/>
          </ac:spMkLst>
        </pc:spChg>
        <pc:spChg chg="add mod">
          <ac:chgData name="Manney, Michael" userId="339efba1-32d6-47a2-9d19-fcd15b59f5bc" providerId="ADAL" clId="{6DB9CEEF-E38B-4A8A-B070-BEAB3BD5949D}" dt="2023-09-08T20:23:05.603" v="581" actId="1076"/>
          <ac:spMkLst>
            <pc:docMk/>
            <pc:sldMk cId="2005097547" sldId="281"/>
            <ac:spMk id="5" creationId="{8F765BD8-28FE-9B74-4DB8-1A00285B005D}"/>
          </ac:spMkLst>
        </pc:spChg>
        <pc:spChg chg="add mod">
          <ac:chgData name="Manney, Michael" userId="339efba1-32d6-47a2-9d19-fcd15b59f5bc" providerId="ADAL" clId="{6DB9CEEF-E38B-4A8A-B070-BEAB3BD5949D}" dt="2023-09-08T20:23:48.453" v="611" actId="1076"/>
          <ac:spMkLst>
            <pc:docMk/>
            <pc:sldMk cId="2005097547" sldId="281"/>
            <ac:spMk id="6" creationId="{0E7CEE77-B5EF-EEE9-77C8-564F97B3C442}"/>
          </ac:spMkLst>
        </pc:spChg>
        <pc:spChg chg="add mod">
          <ac:chgData name="Manney, Michael" userId="339efba1-32d6-47a2-9d19-fcd15b59f5bc" providerId="ADAL" clId="{6DB9CEEF-E38B-4A8A-B070-BEAB3BD5949D}" dt="2023-09-08T20:23:32.594" v="610" actId="1076"/>
          <ac:spMkLst>
            <pc:docMk/>
            <pc:sldMk cId="2005097547" sldId="281"/>
            <ac:spMk id="9" creationId="{4A0EF5E5-3FF1-3DE7-C440-220932753E89}"/>
          </ac:spMkLst>
        </pc:spChg>
        <pc:graphicFrameChg chg="add del mod modGraphic">
          <ac:chgData name="Manney, Michael" userId="339efba1-32d6-47a2-9d19-fcd15b59f5bc" providerId="ADAL" clId="{6DB9CEEF-E38B-4A8A-B070-BEAB3BD5949D}" dt="2023-09-08T20:20:45.083" v="540" actId="478"/>
          <ac:graphicFrameMkLst>
            <pc:docMk/>
            <pc:sldMk cId="2005097547" sldId="281"/>
            <ac:graphicFrameMk id="2" creationId="{5EF38062-AACB-5DDD-C255-21094A1392AA}"/>
          </ac:graphicFrameMkLst>
        </pc:graphicFrameChg>
        <pc:graphicFrameChg chg="add mod modGraphic">
          <ac:chgData name="Manney, Michael" userId="339efba1-32d6-47a2-9d19-fcd15b59f5bc" providerId="ADAL" clId="{6DB9CEEF-E38B-4A8A-B070-BEAB3BD5949D}" dt="2023-09-08T20:22:36.617" v="563" actId="207"/>
          <ac:graphicFrameMkLst>
            <pc:docMk/>
            <pc:sldMk cId="2005097547" sldId="281"/>
            <ac:graphicFrameMk id="3" creationId="{CF50DB55-D5BF-BB25-3241-E549D08D86AE}"/>
          </ac:graphicFrameMkLst>
        </pc:graphicFrameChg>
        <pc:picChg chg="del">
          <ac:chgData name="Manney, Michael" userId="339efba1-32d6-47a2-9d19-fcd15b59f5bc" providerId="ADAL" clId="{6DB9CEEF-E38B-4A8A-B070-BEAB3BD5949D}" dt="2023-09-08T20:20:19.623" v="530" actId="478"/>
          <ac:picMkLst>
            <pc:docMk/>
            <pc:sldMk cId="2005097547" sldId="281"/>
            <ac:picMk id="8" creationId="{1DA9450A-EB6A-3E20-F23F-20ACD854E01B}"/>
          </ac:picMkLst>
        </pc:picChg>
      </pc:sldChg>
      <pc:sldChg chg="modSp new del mod">
        <pc:chgData name="Manney, Michael" userId="339efba1-32d6-47a2-9d19-fcd15b59f5bc" providerId="ADAL" clId="{6DB9CEEF-E38B-4A8A-B070-BEAB3BD5949D}" dt="2023-09-08T20:31:37.653" v="753" actId="47"/>
        <pc:sldMkLst>
          <pc:docMk/>
          <pc:sldMk cId="1082781491" sldId="282"/>
        </pc:sldMkLst>
        <pc:spChg chg="mod">
          <ac:chgData name="Manney, Michael" userId="339efba1-32d6-47a2-9d19-fcd15b59f5bc" providerId="ADAL" clId="{6DB9CEEF-E38B-4A8A-B070-BEAB3BD5949D}" dt="2023-09-08T20:30:02.400" v="738" actId="20577"/>
          <ac:spMkLst>
            <pc:docMk/>
            <pc:sldMk cId="1082781491" sldId="282"/>
            <ac:spMk id="2" creationId="{3DAA520E-379A-E36A-E7F9-8D1DAC64C45E}"/>
          </ac:spMkLst>
        </pc:spChg>
      </pc:sldChg>
      <pc:sldChg chg="addSp delSp modSp add mod">
        <pc:chgData name="Manney, Michael" userId="339efba1-32d6-47a2-9d19-fcd15b59f5bc" providerId="ADAL" clId="{6DB9CEEF-E38B-4A8A-B070-BEAB3BD5949D}" dt="2023-09-08T20:46:05.134" v="937" actId="1076"/>
        <pc:sldMkLst>
          <pc:docMk/>
          <pc:sldMk cId="1787291033" sldId="282"/>
        </pc:sldMkLst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" creationId="{84E62BFD-98C3-051E-A887-D1C71A155AEE}"/>
          </ac:spMkLst>
        </pc:spChg>
        <pc:spChg chg="mod">
          <ac:chgData name="Manney, Michael" userId="339efba1-32d6-47a2-9d19-fcd15b59f5bc" providerId="ADAL" clId="{6DB9CEEF-E38B-4A8A-B070-BEAB3BD5949D}" dt="2023-09-08T20:45:10.374" v="924" actId="1076"/>
          <ac:spMkLst>
            <pc:docMk/>
            <pc:sldMk cId="1787291033" sldId="282"/>
            <ac:spMk id="4" creationId="{B3EB16A6-1648-DE5D-FC45-FE1B6058CCC4}"/>
          </ac:spMkLst>
        </pc:spChg>
        <pc:spChg chg="del">
          <ac:chgData name="Manney, Michael" userId="339efba1-32d6-47a2-9d19-fcd15b59f5bc" providerId="ADAL" clId="{6DB9CEEF-E38B-4A8A-B070-BEAB3BD5949D}" dt="2023-09-08T20:39:42.037" v="845" actId="478"/>
          <ac:spMkLst>
            <pc:docMk/>
            <pc:sldMk cId="1787291033" sldId="282"/>
            <ac:spMk id="5" creationId="{8F765BD8-28FE-9B74-4DB8-1A00285B005D}"/>
          </ac:spMkLst>
        </pc:spChg>
        <pc:spChg chg="del">
          <ac:chgData name="Manney, Michael" userId="339efba1-32d6-47a2-9d19-fcd15b59f5bc" providerId="ADAL" clId="{6DB9CEEF-E38B-4A8A-B070-BEAB3BD5949D}" dt="2023-09-08T20:39:40.203" v="844" actId="478"/>
          <ac:spMkLst>
            <pc:docMk/>
            <pc:sldMk cId="1787291033" sldId="282"/>
            <ac:spMk id="6" creationId="{0E7CEE77-B5EF-EEE9-77C8-564F97B3C442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8" creationId="{2599A98D-FD92-02B8-FBF5-F816837F0DCF}"/>
          </ac:spMkLst>
        </pc:spChg>
        <pc:spChg chg="del">
          <ac:chgData name="Manney, Michael" userId="339efba1-32d6-47a2-9d19-fcd15b59f5bc" providerId="ADAL" clId="{6DB9CEEF-E38B-4A8A-B070-BEAB3BD5949D}" dt="2023-09-08T20:39:40.203" v="844" actId="478"/>
          <ac:spMkLst>
            <pc:docMk/>
            <pc:sldMk cId="1787291033" sldId="282"/>
            <ac:spMk id="9" creationId="{4A0EF5E5-3FF1-3DE7-C440-220932753E89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10" creationId="{C5A1F913-2337-62E0-617C-C6DD2C5464D4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13" creationId="{0FFBF5B2-DF07-0568-283B-11C09257B313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14" creationId="{430FE15D-F518-1E44-643F-0BAA44CF8F08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17" creationId="{947A690E-FE7D-C8FF-CC5F-532A30AE21B0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18" creationId="{A07F16DB-7678-9F87-3870-978B803247B7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19" creationId="{6A8EBEFB-2C30-B88C-3C30-51E9A664EE70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0" creationId="{F0722C23-B233-A21A-8FB7-365A3A52184E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1" creationId="{B96CD706-F779-EFAC-0418-2B984CD99286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2" creationId="{674DBFB2-160B-6728-6573-9E7757B4F269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3" creationId="{49B33F79-9B08-81E5-FB2F-FF5D4D93B027}"/>
          </ac:spMkLst>
        </pc:spChg>
        <pc:spChg chg="add del mod">
          <ac:chgData name="Manney, Michael" userId="339efba1-32d6-47a2-9d19-fcd15b59f5bc" providerId="ADAL" clId="{6DB9CEEF-E38B-4A8A-B070-BEAB3BD5949D}" dt="2023-09-08T20:44:02.266" v="911" actId="478"/>
          <ac:spMkLst>
            <pc:docMk/>
            <pc:sldMk cId="1787291033" sldId="282"/>
            <ac:spMk id="24" creationId="{6B44B323-ACA4-AD32-6952-17A953FF09C3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5" creationId="{C1998AC5-606B-7CA8-EC5F-AAE6620F94B4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6" creationId="{9DB62EB7-41CC-C388-ADF6-F02CADC17A20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7" creationId="{7998B04F-2B4C-FDF7-5380-78DE13F11494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8" creationId="{DA390984-19AE-4B16-FB6C-C37537701C0F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29" creationId="{48AE0A0C-9E1E-0465-4D72-009CB5308F4D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30" creationId="{46ADC8B9-BBB8-8453-89B6-5F4E043C9299}"/>
          </ac:spMkLst>
        </pc:spChg>
        <pc:spChg chg="add mod">
          <ac:chgData name="Manney, Michael" userId="339efba1-32d6-47a2-9d19-fcd15b59f5bc" providerId="ADAL" clId="{6DB9CEEF-E38B-4A8A-B070-BEAB3BD5949D}" dt="2023-09-08T20:44:20.584" v="921" actId="1035"/>
          <ac:spMkLst>
            <pc:docMk/>
            <pc:sldMk cId="1787291033" sldId="282"/>
            <ac:spMk id="31" creationId="{834ACAA3-EEC7-E7E4-0228-0A9D907436E3}"/>
          </ac:spMkLst>
        </pc:spChg>
        <pc:spChg chg="mod">
          <ac:chgData name="Manney, Michael" userId="339efba1-32d6-47a2-9d19-fcd15b59f5bc" providerId="ADAL" clId="{6DB9CEEF-E38B-4A8A-B070-BEAB3BD5949D}" dt="2023-09-08T20:43:41.008" v="874"/>
          <ac:spMkLst>
            <pc:docMk/>
            <pc:sldMk cId="1787291033" sldId="282"/>
            <ac:spMk id="33" creationId="{A17F03E0-A906-740D-5B87-7CF084458153}"/>
          </ac:spMkLst>
        </pc:spChg>
        <pc:spChg chg="mod">
          <ac:chgData name="Manney, Michael" userId="339efba1-32d6-47a2-9d19-fcd15b59f5bc" providerId="ADAL" clId="{6DB9CEEF-E38B-4A8A-B070-BEAB3BD5949D}" dt="2023-09-08T20:43:41.008" v="874"/>
          <ac:spMkLst>
            <pc:docMk/>
            <pc:sldMk cId="1787291033" sldId="282"/>
            <ac:spMk id="34" creationId="{9B51CC91-0DAC-7526-4427-E8361B2E4C98}"/>
          </ac:spMkLst>
        </pc:spChg>
        <pc:spChg chg="add mod">
          <ac:chgData name="Manney, Michael" userId="339efba1-32d6-47a2-9d19-fcd15b59f5bc" providerId="ADAL" clId="{6DB9CEEF-E38B-4A8A-B070-BEAB3BD5949D}" dt="2023-09-08T20:46:05.134" v="937" actId="1076"/>
          <ac:spMkLst>
            <pc:docMk/>
            <pc:sldMk cId="1787291033" sldId="282"/>
            <ac:spMk id="35" creationId="{F0B568E7-D0B7-D21F-D7A3-19A3C64B1031}"/>
          </ac:spMkLst>
        </pc:spChg>
        <pc:grpChg chg="add mod">
          <ac:chgData name="Manney, Michael" userId="339efba1-32d6-47a2-9d19-fcd15b59f5bc" providerId="ADAL" clId="{6DB9CEEF-E38B-4A8A-B070-BEAB3BD5949D}" dt="2023-09-08T20:44:20.584" v="921" actId="1035"/>
          <ac:grpSpMkLst>
            <pc:docMk/>
            <pc:sldMk cId="1787291033" sldId="282"/>
            <ac:grpSpMk id="32" creationId="{6D57A1BC-2D3B-1AB4-F78A-D191C143B00F}"/>
          </ac:grpSpMkLst>
        </pc:grpChg>
        <pc:graphicFrameChg chg="del">
          <ac:chgData name="Manney, Michael" userId="339efba1-32d6-47a2-9d19-fcd15b59f5bc" providerId="ADAL" clId="{6DB9CEEF-E38B-4A8A-B070-BEAB3BD5949D}" dt="2023-09-08T20:39:37.944" v="843" actId="478"/>
          <ac:graphicFrameMkLst>
            <pc:docMk/>
            <pc:sldMk cId="1787291033" sldId="282"/>
            <ac:graphicFrameMk id="3" creationId="{CF50DB55-D5BF-BB25-3241-E549D08D86AE}"/>
          </ac:graphicFrameMkLst>
        </pc:graphicFrameChg>
        <pc:picChg chg="del">
          <ac:chgData name="Manney, Michael" userId="339efba1-32d6-47a2-9d19-fcd15b59f5bc" providerId="ADAL" clId="{6DB9CEEF-E38B-4A8A-B070-BEAB3BD5949D}" dt="2023-09-08T20:44:13.642" v="915" actId="478"/>
          <ac:picMkLst>
            <pc:docMk/>
            <pc:sldMk cId="1787291033" sldId="282"/>
            <ac:picMk id="7" creationId="{F37CAD9B-468B-15B4-CC0F-1D2B839AF6C4}"/>
          </ac:picMkLst>
        </pc:picChg>
        <pc:picChg chg="add del mod">
          <ac:chgData name="Manney, Michael" userId="339efba1-32d6-47a2-9d19-fcd15b59f5bc" providerId="ADAL" clId="{6DB9CEEF-E38B-4A8A-B070-BEAB3BD5949D}" dt="2023-09-08T20:43:07.407" v="873" actId="478"/>
          <ac:picMkLst>
            <pc:docMk/>
            <pc:sldMk cId="1787291033" sldId="282"/>
            <ac:picMk id="6146" creationId="{B0941BBC-3466-C1A3-C7A3-AE8A9CAB99D1}"/>
          </ac:picMkLst>
        </pc:picChg>
        <pc:cxnChg chg="add mod">
          <ac:chgData name="Manney, Michael" userId="339efba1-32d6-47a2-9d19-fcd15b59f5bc" providerId="ADAL" clId="{6DB9CEEF-E38B-4A8A-B070-BEAB3BD5949D}" dt="2023-09-08T20:44:20.584" v="921" actId="1035"/>
          <ac:cxnSpMkLst>
            <pc:docMk/>
            <pc:sldMk cId="1787291033" sldId="282"/>
            <ac:cxnSpMk id="11" creationId="{8C0F6843-824D-5F30-2152-EC690D51ABEA}"/>
          </ac:cxnSpMkLst>
        </pc:cxnChg>
        <pc:cxnChg chg="add mod">
          <ac:chgData name="Manney, Michael" userId="339efba1-32d6-47a2-9d19-fcd15b59f5bc" providerId="ADAL" clId="{6DB9CEEF-E38B-4A8A-B070-BEAB3BD5949D}" dt="2023-09-08T20:44:20.584" v="921" actId="1035"/>
          <ac:cxnSpMkLst>
            <pc:docMk/>
            <pc:sldMk cId="1787291033" sldId="282"/>
            <ac:cxnSpMk id="12" creationId="{FC556D3D-25B4-90B3-5CAE-0AF191B62275}"/>
          </ac:cxnSpMkLst>
        </pc:cxnChg>
        <pc:cxnChg chg="add mod">
          <ac:chgData name="Manney, Michael" userId="339efba1-32d6-47a2-9d19-fcd15b59f5bc" providerId="ADAL" clId="{6DB9CEEF-E38B-4A8A-B070-BEAB3BD5949D}" dt="2023-09-08T20:44:20.584" v="921" actId="1035"/>
          <ac:cxnSpMkLst>
            <pc:docMk/>
            <pc:sldMk cId="1787291033" sldId="282"/>
            <ac:cxnSpMk id="15" creationId="{AEE8E42E-6CC2-0044-2B82-D238920226DC}"/>
          </ac:cxnSpMkLst>
        </pc:cxnChg>
        <pc:cxnChg chg="add mod">
          <ac:chgData name="Manney, Michael" userId="339efba1-32d6-47a2-9d19-fcd15b59f5bc" providerId="ADAL" clId="{6DB9CEEF-E38B-4A8A-B070-BEAB3BD5949D}" dt="2023-09-08T20:44:20.584" v="921" actId="1035"/>
          <ac:cxnSpMkLst>
            <pc:docMk/>
            <pc:sldMk cId="1787291033" sldId="282"/>
            <ac:cxnSpMk id="16" creationId="{700AD262-53FA-F557-2FD4-B1ED4C8D7286}"/>
          </ac:cxnSpMkLst>
        </pc:cxnChg>
      </pc:sldChg>
      <pc:sldChg chg="modSp add del mod">
        <pc:chgData name="Manney, Michael" userId="339efba1-32d6-47a2-9d19-fcd15b59f5bc" providerId="ADAL" clId="{6DB9CEEF-E38B-4A8A-B070-BEAB3BD5949D}" dt="2023-09-08T20:31:35.843" v="752" actId="47"/>
        <pc:sldMkLst>
          <pc:docMk/>
          <pc:sldMk cId="2834005559" sldId="283"/>
        </pc:sldMkLst>
        <pc:spChg chg="mod">
          <ac:chgData name="Manney, Michael" userId="339efba1-32d6-47a2-9d19-fcd15b59f5bc" providerId="ADAL" clId="{6DB9CEEF-E38B-4A8A-B070-BEAB3BD5949D}" dt="2023-09-08T20:30:11.957" v="751" actId="20577"/>
          <ac:spMkLst>
            <pc:docMk/>
            <pc:sldMk cId="2834005559" sldId="283"/>
            <ac:spMk id="4" creationId="{B3EB16A6-1648-DE5D-FC45-FE1B6058CCC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alak01.ad.packagingcorp.com\vol1\groups\SaleMark\Presentations\PCA%20Overview%20Presentation\2023-02%20Redesign\Graphics\08-Market%20Share%20Slide\Market%20Sh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D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78-4E86-A99E-7616F432A029}"/>
              </c:ext>
            </c:extLst>
          </c:dPt>
          <c:dPt>
            <c:idx val="1"/>
            <c:bubble3D val="0"/>
            <c:spPr>
              <a:solidFill>
                <a:srgbClr val="2B80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78-4E86-A99E-7616F432A029}"/>
              </c:ext>
            </c:extLst>
          </c:dPt>
          <c:dPt>
            <c:idx val="2"/>
            <c:bubble3D val="0"/>
            <c:spPr>
              <a:solidFill>
                <a:srgbClr val="FFB8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78-4E86-A99E-7616F432A029}"/>
              </c:ext>
            </c:extLst>
          </c:dPt>
          <c:dPt>
            <c:idx val="3"/>
            <c:bubble3D val="0"/>
            <c:spPr>
              <a:solidFill>
                <a:srgbClr val="BEBE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78-4E86-A99E-7616F432A02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CEDC72C-D304-4255-A515-AFF8B9A69B36}" type="CATEGORYNAME">
                      <a:rPr lang="en-US" sz="1400" b="1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="1" baseline="0"/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89FADCEC-3824-4D31-AC7F-E5AE6CD6459B}" type="VALUE">
                      <a:rPr lang="en-US" sz="1400" baseline="0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78-4E86-A99E-7616F432A029}"/>
                </c:ext>
              </c:extLst>
            </c:dLbl>
            <c:dLbl>
              <c:idx val="1"/>
              <c:layout>
                <c:manualLayout>
                  <c:x val="-3.5676011253395093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7B0D8AF-8408-4725-846C-21B4BBF4EDF7}" type="CATEGORYNAME">
                      <a:rPr lang="en-US" sz="1400" b="1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="1"/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6A6AC80F-304A-4E7C-BA59-3F4817ED268F}" type="VALUE">
                      <a:rPr lang="en-US" sz="1400" baseline="0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5994665453119"/>
                      <c:h val="0.14543348097112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78-4E86-A99E-7616F432A029}"/>
                </c:ext>
              </c:extLst>
            </c:dLbl>
            <c:dLbl>
              <c:idx val="2"/>
              <c:layout>
                <c:manualLayout>
                  <c:x val="-2.5967641576879696E-3"/>
                  <c:y val="1.92901234567899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66E764B-4096-4B1D-9D0D-F723DD9C8709}" type="CATEGORYNAME">
                      <a:rPr lang="en-US" sz="1400" b="1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="1" baseline="0"/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4E0BA76-24B5-46BB-B67D-88D054E676CE}" type="VALUE">
                      <a:rPr lang="en-US" sz="1400" baseline="0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78-4E86-A99E-7616F432A02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B5DBF3E-6955-4201-AC34-6B3961C99C35}" type="CATEGORYNAME">
                      <a:rPr lang="en-US" sz="1400" b="1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="1" dirty="0"/>
                  </a:p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/>
                      <a:t> </a:t>
                    </a:r>
                    <a:fld id="{A3EBB971-D7B9-467C-8DBE-B67322A8A022}" type="VALUE">
                      <a:rPr lang="en-US" sz="1400" baseline="0"/>
                      <a:pPr>
                        <a:defRPr sz="1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78-4E86-A99E-7616F432A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Sheet1!$C$3:$C$6</c:f>
              <c:strCache>
                <c:ptCount val="4"/>
                <c:pt idx="0">
                  <c:v>PCA</c:v>
                </c:pt>
                <c:pt idx="1">
                  <c:v>International Paper</c:v>
                </c:pt>
                <c:pt idx="2">
                  <c:v>WestRock</c:v>
                </c:pt>
                <c:pt idx="3">
                  <c:v>Others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0.1583</c:v>
                </c:pt>
                <c:pt idx="1">
                  <c:v>0.39379999999999998</c:v>
                </c:pt>
                <c:pt idx="2">
                  <c:v>0.223</c:v>
                </c:pt>
                <c:pt idx="3">
                  <c:v>0.22489999999999999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78-4E86-A99E-7616F432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1207-8531-4D40-8CFE-9319A4EC528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21F95-9AEF-449F-93E1-285D5AF4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3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9C7A-BC4E-FC98-A10D-810EE5406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D35CA-26E0-5AAF-B97C-B5479B47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A5EDF-173F-A1F0-DB37-96DE33D4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11DE6-77FE-8DCC-9414-4B05DE90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3FFE-6BC5-FB16-302A-FA46E7B6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CDD0-5BA9-992A-521B-B0E0031A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43F10-8A00-8112-50B0-5D75F79FD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29082-2554-A82C-C97C-98BF82D2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2DF0D-53BC-CAEE-6B61-0AA4BAB3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042B-D7B8-A26F-90D2-53F90000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960B3-8783-1DA6-8C15-928AA0869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ACBCD-EF4F-48D8-BA8B-2B284A71B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0E7B-EF7F-607C-16EF-6A282FE8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4807-77AB-6071-396D-2B542FC6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01770-1249-5E1E-7BFE-E26B29D1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1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ft with Banner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CF7B60-98B3-B180-BEEF-20B707749B7B}"/>
              </a:ext>
            </a:extLst>
          </p:cNvPr>
          <p:cNvSpPr/>
          <p:nvPr userDrawn="1"/>
        </p:nvSpPr>
        <p:spPr>
          <a:xfrm>
            <a:off x="0" y="5843016"/>
            <a:ext cx="12192000" cy="1014984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96AFE-1BC6-C835-4FC9-D670BAD58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286114"/>
            <a:ext cx="9148813" cy="5539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4000" b="1">
                <a:solidFill>
                  <a:srgbClr val="002D7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A08C51F-36E5-60E8-B1FC-8D28A1DBB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603556" cy="59746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4AEA65-5A5F-EAAC-25AC-D72D3B67D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104"/>
            <a:ext cx="5731844" cy="103361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20116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2C7F87"/>
              </a:buClr>
              <a:buFont typeface="Symbol" panose="05050102010706020507" pitchFamily="18" charset="2"/>
              <a:buChar char="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6928" indent="-20116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B806"/>
              </a:buClr>
              <a:buSzPct val="55000"/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 bullet level</a:t>
            </a:r>
          </a:p>
          <a:p>
            <a:pPr lvl="2"/>
            <a:r>
              <a:rPr lang="en-US" dirty="0"/>
              <a:t>Second bullet level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EDB3D6-070D-D261-5E98-200E0785B2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125962"/>
            <a:ext cx="1113615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ft, Right Sid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17EB-DA92-2C70-BE0F-AE931CE5A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7640069" cy="5539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4000" b="1">
                <a:solidFill>
                  <a:srgbClr val="002D7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04D1162D-7EE5-D4D0-F00F-831B59A77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87865" y="1922647"/>
            <a:ext cx="3041584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Aft>
                <a:spcPts val="500"/>
              </a:spcAft>
              <a:buClr>
                <a:srgbClr val="FFB806"/>
              </a:buClr>
              <a:buFont typeface="Symbol" panose="05050102010706020507" pitchFamily="18" charset="2"/>
              <a:buChar char=""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6928" indent="-201168">
              <a:lnSpc>
                <a:spcPct val="100000"/>
              </a:lnSpc>
              <a:spcAft>
                <a:spcPts val="500"/>
              </a:spcAft>
              <a:buClr>
                <a:srgbClr val="FFB806"/>
              </a:buClr>
              <a:buSzPct val="55000"/>
              <a:buFontTx/>
              <a:buBlip>
                <a:blip r:embed="rId2"/>
              </a:buBlip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First bullet level</a:t>
            </a:r>
          </a:p>
        </p:txBody>
      </p:sp>
    </p:spTree>
    <p:extLst>
      <p:ext uri="{BB962C8B-B14F-4D97-AF65-F5344CB8AC3E}">
        <p14:creationId xmlns:p14="http://schemas.microsoft.com/office/powerpoint/2010/main" val="55215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ft with Graphic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4E22CA-464E-417A-C3B3-5064D8959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286114"/>
            <a:ext cx="9148813" cy="5539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4000" b="1">
                <a:solidFill>
                  <a:srgbClr val="002D7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97833454-B246-6130-94A1-54559E4C4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603556" cy="59746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4D60181-C6AF-91FD-9F19-12F70166CB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2697"/>
            <a:ext cx="5731844" cy="9951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20116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2C7F87"/>
              </a:buClr>
              <a:buFont typeface="Symbol" panose="05050102010706020507" pitchFamily="18" charset="2"/>
              <a:buChar char="·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6928" indent="-20116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B806"/>
              </a:buClr>
              <a:buSzPct val="55000"/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 bullet level</a:t>
            </a:r>
          </a:p>
          <a:p>
            <a:pPr lvl="2"/>
            <a:r>
              <a:rPr lang="en-US" dirty="0"/>
              <a:t>Second bullet level</a:t>
            </a:r>
          </a:p>
        </p:txBody>
      </p:sp>
    </p:spTree>
    <p:extLst>
      <p:ext uri="{BB962C8B-B14F-4D97-AF65-F5344CB8AC3E}">
        <p14:creationId xmlns:p14="http://schemas.microsoft.com/office/powerpoint/2010/main" val="185047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ft with Graphic B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DA78A3-0DC9-5EC2-7FEE-223CBD6A0B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981" y="603504"/>
            <a:ext cx="9413792" cy="553998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4000" b="1">
                <a:solidFill>
                  <a:srgbClr val="002D7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7506822-A64C-E410-CF8A-4C3C3949B3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03556" cy="597460"/>
          </a:xfrm>
          <a:prstGeom prst="rect">
            <a:avLst/>
          </a:prstGeom>
        </p:spPr>
      </p:pic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1576A55-680F-9B3D-822F-840DFD7AD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6736" y="1289304"/>
            <a:ext cx="3456432" cy="9951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201168">
              <a:lnSpc>
                <a:spcPct val="100000"/>
              </a:lnSpc>
              <a:spcAft>
                <a:spcPts val="500"/>
              </a:spcAft>
              <a:buClr>
                <a:srgbClr val="2C7F87"/>
              </a:buClr>
              <a:buFont typeface="Symbol" panose="05050102010706020507" pitchFamily="18" charset="2"/>
              <a:buChar char="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6928" indent="-201168">
              <a:lnSpc>
                <a:spcPct val="100000"/>
              </a:lnSpc>
              <a:spcAft>
                <a:spcPts val="500"/>
              </a:spcAft>
              <a:buClr>
                <a:srgbClr val="FFB806"/>
              </a:buClr>
              <a:buSzPct val="55000"/>
              <a:buFontTx/>
              <a:buBlip>
                <a:blip r:embed="rId3"/>
              </a:buBlip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 bullet level</a:t>
            </a:r>
          </a:p>
          <a:p>
            <a:pPr lvl="2"/>
            <a:r>
              <a:rPr lang="en-US" dirty="0"/>
              <a:t>Second bullet level</a:t>
            </a:r>
          </a:p>
        </p:txBody>
      </p:sp>
    </p:spTree>
    <p:extLst>
      <p:ext uri="{BB962C8B-B14F-4D97-AF65-F5344CB8AC3E}">
        <p14:creationId xmlns:p14="http://schemas.microsoft.com/office/powerpoint/2010/main" val="392639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B8F6-737A-9930-F62D-C80178CD7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0360"/>
            <a:ext cx="5257800" cy="1728216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B01CA7B-9A4C-9A0C-6156-8910FB8A4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987552"/>
            <a:ext cx="3108960" cy="646755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F5CCF4DA-7D35-8C50-0122-34112DDCA9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486400"/>
            <a:ext cx="969348" cy="96325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02B1CC-B87F-87CD-70DB-A3CE5ADF13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2620" y="5888736"/>
            <a:ext cx="3255180" cy="664544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000" b="1">
                <a:solidFill>
                  <a:srgbClr val="002D7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751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Righ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5EB308-4C40-366D-6B20-C1998D8A2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8040" y="603504"/>
            <a:ext cx="4466123" cy="5539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="1">
                <a:solidFill>
                  <a:srgbClr val="002D7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BFC87EC-BA46-95F6-8DDF-D16CEEE693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8040" y="1289304"/>
            <a:ext cx="3456432" cy="9951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-201168">
              <a:lnSpc>
                <a:spcPct val="100000"/>
              </a:lnSpc>
              <a:spcAft>
                <a:spcPts val="500"/>
              </a:spcAft>
              <a:buClr>
                <a:srgbClr val="2C7F87"/>
              </a:buClr>
              <a:buFont typeface="Symbol" panose="05050102010706020507" pitchFamily="18" charset="2"/>
              <a:buChar char="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6928" indent="-201168">
              <a:lnSpc>
                <a:spcPct val="100000"/>
              </a:lnSpc>
              <a:spcAft>
                <a:spcPts val="500"/>
              </a:spcAft>
              <a:buClr>
                <a:srgbClr val="FFB806"/>
              </a:buClr>
              <a:buSzPct val="55000"/>
              <a:buFontTx/>
              <a:buBlip>
                <a:blip r:embed="rId2"/>
              </a:buBlip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72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 bullet level</a:t>
            </a:r>
          </a:p>
          <a:p>
            <a:pPr lvl="2"/>
            <a:r>
              <a:rPr lang="en-US" dirty="0"/>
              <a:t>Second bullet level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AF7026BE-9F32-27F3-1BB4-8D8094947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457200"/>
            <a:ext cx="60355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B385-AC64-F565-9FFB-F2501DFF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D4F8D-63D3-F108-CBA2-4C055EFD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BEA96-B387-155D-3BA8-50197534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A9B8-2926-3071-3A77-CBDDB6BC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EE86-F638-7677-A358-83909C54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4189-DC15-C520-E172-72F83EC7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6403A-F691-92A9-B435-C0E13C61F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0BD0-D1AE-FFDD-E744-1AD0BF8D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FD97B-26B5-042E-CFB0-7F02D541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9CB6-B8FE-0D64-6CE3-3DD3B8BF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F587-A7B8-2D45-88E3-5D7863C9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9206-B631-D604-895F-D4B23F4E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DE0D2-9949-FAD1-3861-4B21B8AF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11BD9-D6EE-8418-77B1-82A96D5C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691BF-4B39-3550-FC35-541516E3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B91BB-9700-FC3C-D4CD-FB6A1A9B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4EFC-350E-E847-3208-4D93F172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26FE1-EC7E-513D-4038-74618DA1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BE118-0F26-D0D9-7242-09584F58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87191-0401-93BD-2508-F3FEE713E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87046-3B63-AF78-0BF4-6FE1413E7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64E84-8757-CCC8-3B8A-A1A7179D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81442-8DA2-615B-AEA3-40D9B708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0A4D9-CA10-0E42-7021-50BCD9A1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CF9D-4A04-8EEC-9334-83ED46DE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0CA94-74DB-C26E-0862-6D0D45E6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3DB5E-96EB-DEB7-BA50-E4BF0E76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5C000-F13D-276F-E3F4-FCEB7735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F34EF-B1F3-0609-9B05-1DDBBB5C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A7204-558B-8069-570C-0AED3CE5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B96C0-74A7-6D6A-7C96-227F493C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394B-10B0-4757-DA70-76A6EF90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8F9F-311C-F490-2336-03191FFF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BECF2-9075-126C-2E36-9749E8A4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3BAF6-D242-AE5E-AC2C-05177D80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0FEF7-74BC-1D39-FD4F-B23C7F7A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2D906-E764-A288-EBBF-65B9B182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9292-D226-6F9B-ADB7-0A1EF8E4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92A7F-C584-0F66-3BDE-357721A3D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28126-9754-723E-300F-8E3014F8C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CB522-E2ED-F325-0483-9B079BD6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D7B99-2929-A0BE-EC8A-1C821324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4B0D-AA3E-6561-F85F-6AD333A7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EEBDA-1B49-B932-9C7E-2A3F26C8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11A66-113F-B593-43DA-EA5A0632A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117D2-D56D-4DE8-1AE3-82679A5C5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1FB6-3177-E414-0C1A-DA9A4408D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DE47-1B18-B902-D713-3B64F9B1A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0C46B-84EE-45B5-93C8-F43C11785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0CDB2B6-CB0B-29F6-580C-31A1BE48A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644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76C27-4967-4443-A2DB-72D66F79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F87"/>
                </a:solidFill>
              </a:rPr>
              <a:t>Speaker Profile</a:t>
            </a:r>
          </a:p>
        </p:txBody>
      </p:sp>
      <p:pic>
        <p:nvPicPr>
          <p:cNvPr id="2" name="Picture 1" descr="Colophon.png">
            <a:extLst>
              <a:ext uri="{FF2B5EF4-FFF2-40B4-BE49-F238E27FC236}">
                <a16:creationId xmlns:a16="http://schemas.microsoft.com/office/drawing/2014/main" id="{A31C14EB-2B7B-5F12-AB22-1465567A27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8708" t="83551" r="61182"/>
          <a:stretch>
            <a:fillRect/>
          </a:stretch>
        </p:blipFill>
        <p:spPr>
          <a:xfrm>
            <a:off x="11198207" y="6292890"/>
            <a:ext cx="609692" cy="307298"/>
          </a:xfrm>
          <a:prstGeom prst="rect">
            <a:avLst/>
          </a:prstGeom>
        </p:spPr>
      </p:pic>
      <p:pic>
        <p:nvPicPr>
          <p:cNvPr id="3" name="Picture 2" descr="Colophon.png">
            <a:extLst>
              <a:ext uri="{FF2B5EF4-FFF2-40B4-BE49-F238E27FC236}">
                <a16:creationId xmlns:a16="http://schemas.microsoft.com/office/drawing/2014/main" id="{02FAE41E-1D4B-2004-D7BB-44366EAE97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589" t="83551" r="71535"/>
          <a:stretch>
            <a:fillRect/>
          </a:stretch>
        </p:blipFill>
        <p:spPr>
          <a:xfrm>
            <a:off x="10105542" y="6292872"/>
            <a:ext cx="1077980" cy="307295"/>
          </a:xfrm>
          <a:prstGeom prst="rect">
            <a:avLst/>
          </a:prstGeom>
        </p:spPr>
      </p:pic>
      <p:pic>
        <p:nvPicPr>
          <p:cNvPr id="7" name="Picture 6" descr="Colophon.png">
            <a:extLst>
              <a:ext uri="{FF2B5EF4-FFF2-40B4-BE49-F238E27FC236}">
                <a16:creationId xmlns:a16="http://schemas.microsoft.com/office/drawing/2014/main" id="{14F84C7C-C2C6-8BAA-3A68-83B9010C07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83551" r="89537"/>
          <a:stretch>
            <a:fillRect/>
          </a:stretch>
        </p:blipFill>
        <p:spPr>
          <a:xfrm>
            <a:off x="9467035" y="6292802"/>
            <a:ext cx="630911" cy="307281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064E58-E7CF-1750-98B7-D35B80C34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843016"/>
            <a:ext cx="1499971" cy="603504"/>
          </a:xfrm>
          <a:prstGeom prst="rect">
            <a:avLst/>
          </a:prstGeom>
        </p:spPr>
      </p:pic>
      <p:pic>
        <p:nvPicPr>
          <p:cNvPr id="6" name="Picture 2" descr="profile image">
            <a:extLst>
              <a:ext uri="{FF2B5EF4-FFF2-40B4-BE49-F238E27FC236}">
                <a16:creationId xmlns:a16="http://schemas.microsoft.com/office/drawing/2014/main" id="{FE65D775-3BAB-21BD-AD44-7D3810F0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6" y="1821137"/>
            <a:ext cx="2972396" cy="297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87580-6E40-9FEC-2C26-8DB342420CB7}"/>
              </a:ext>
            </a:extLst>
          </p:cNvPr>
          <p:cNvSpPr txBox="1"/>
          <p:nvPr/>
        </p:nvSpPr>
        <p:spPr>
          <a:xfrm>
            <a:off x="4549921" y="2157082"/>
            <a:ext cx="384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ova Light" panose="020B0304020202020204" pitchFamily="34" charset="0"/>
              </a:rPr>
              <a:t>Michael</a:t>
            </a:r>
            <a:r>
              <a:rPr lang="en-US" sz="3200" dirty="0">
                <a:latin typeface="Arial Nova Light" panose="020B0304020202020204" pitchFamily="34" charset="0"/>
              </a:rPr>
              <a:t> Manney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47071-12B6-9337-6E36-4F6AA5B72E1E}"/>
              </a:ext>
            </a:extLst>
          </p:cNvPr>
          <p:cNvSpPr txBox="1"/>
          <p:nvPr/>
        </p:nvSpPr>
        <p:spPr>
          <a:xfrm>
            <a:off x="4666846" y="2789035"/>
            <a:ext cx="558006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SENIOR DIRECTOR </a:t>
            </a:r>
            <a:r>
              <a:rPr lang="en-US" sz="1600" b="1" dirty="0">
                <a:latin typeface="Arial Nova Light" panose="020B0304020202020204" pitchFamily="34" charset="0"/>
              </a:rPr>
              <a:t>– CORPORATE SUSTAINABILITY &amp; ESG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76432-750D-940D-EBF0-E01D7C5A1DB4}"/>
              </a:ext>
            </a:extLst>
          </p:cNvPr>
          <p:cNvSpPr txBox="1"/>
          <p:nvPr/>
        </p:nvSpPr>
        <p:spPr>
          <a:xfrm>
            <a:off x="4603300" y="3269626"/>
            <a:ext cx="533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B.S. Packaging – Michigan State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A29E1-8863-B148-CC2B-A2A7B6823972}"/>
              </a:ext>
            </a:extLst>
          </p:cNvPr>
          <p:cNvSpPr txBox="1"/>
          <p:nvPr/>
        </p:nvSpPr>
        <p:spPr>
          <a:xfrm>
            <a:off x="4666845" y="3811136"/>
            <a:ext cx="558006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Started with PCA in 2011.</a:t>
            </a:r>
            <a:endParaRPr lang="en-US" sz="1600" b="1" dirty="0">
              <a:latin typeface="Arial Nova Light" panose="020B03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BCA8D-3796-9CC6-B58B-064E9B42B20A}"/>
              </a:ext>
            </a:extLst>
          </p:cNvPr>
          <p:cNvSpPr txBox="1"/>
          <p:nvPr/>
        </p:nvSpPr>
        <p:spPr>
          <a:xfrm>
            <a:off x="4958944" y="4266194"/>
            <a:ext cx="430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 Light" panose="020B0304020202020204" pitchFamily="34" charset="0"/>
              </a:rPr>
              <a:t>mmanney@packagingcorp.com</a:t>
            </a:r>
          </a:p>
        </p:txBody>
      </p:sp>
      <p:pic>
        <p:nvPicPr>
          <p:cNvPr id="15" name="Picture 4" descr="Red email 5 icon - Free red email icons">
            <a:extLst>
              <a:ext uri="{FF2B5EF4-FFF2-40B4-BE49-F238E27FC236}">
                <a16:creationId xmlns:a16="http://schemas.microsoft.com/office/drawing/2014/main" id="{FA915796-C1E1-C14F-B737-2E14A75F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45" y="4308313"/>
            <a:ext cx="252657" cy="2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360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16A6-1648-DE5D-FC45-FE1B6058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Business Principles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37CAD9B-468B-15B4-CC0F-1D2B839A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0"/>
            <a:ext cx="24627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9450A-EB6A-3E20-F23F-20ACD854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29788"/>
            <a:ext cx="8192643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55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16A6-1648-DE5D-FC45-FE1B6058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705" y="525538"/>
            <a:ext cx="9148813" cy="553998"/>
          </a:xfrm>
        </p:spPr>
        <p:txBody>
          <a:bodyPr/>
          <a:lstStyle/>
          <a:p>
            <a:r>
              <a:rPr lang="en-US" dirty="0"/>
              <a:t>PCA’s Approach to ESG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37CAD9B-468B-15B4-CC0F-1D2B839A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0"/>
            <a:ext cx="2462784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50DB55-D5BF-BB25-3241-E549D08D8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86456"/>
              </p:ext>
            </p:extLst>
          </p:nvPr>
        </p:nvGraphicFramePr>
        <p:xfrm>
          <a:off x="267055" y="1477992"/>
          <a:ext cx="11657889" cy="4981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096">
                  <a:extLst>
                    <a:ext uri="{9D8B030D-6E8A-4147-A177-3AD203B41FA5}">
                      <a16:colId xmlns:a16="http://schemas.microsoft.com/office/drawing/2014/main" val="386042657"/>
                    </a:ext>
                  </a:extLst>
                </a:gridCol>
                <a:gridCol w="8770793">
                  <a:extLst>
                    <a:ext uri="{9D8B030D-6E8A-4147-A177-3AD203B41FA5}">
                      <a16:colId xmlns:a16="http://schemas.microsoft.com/office/drawing/2014/main" val="3939778625"/>
                    </a:ext>
                  </a:extLst>
                </a:gridCol>
              </a:tblGrid>
              <a:tr h="292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Business Principle</a:t>
                      </a:r>
                    </a:p>
                  </a:txBody>
                  <a:tcPr marL="48795" marR="48795" marT="0" marB="0" anchor="ctr">
                    <a:solidFill>
                      <a:srgbClr val="002D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of ESG Topics</a:t>
                      </a:r>
                    </a:p>
                  </a:txBody>
                  <a:tcPr marL="48795" marR="48795" marT="0" marB="0" anchor="ctr">
                    <a:solidFill>
                      <a:srgbClr val="002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637671"/>
                  </a:ext>
                </a:extLst>
              </a:tr>
              <a:tr h="735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Prioritizing Worker Health &amp; Safety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FFB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Employee wellbeing, Labor rights, Noise pollution, Occupational health &amp; safety, Public health, Sustainable building management, Unionization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2505845996"/>
                  </a:ext>
                </a:extLst>
              </a:tr>
              <a:tr h="8419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Building a Resilient Culture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FFB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Access to health care &amp; medicine, Business continuity, Climate change risks &amp; management, Community support &amp; development, Corporate culture, Employee acquisition, talent management &amp; retention, Employee development, Employee engagement &amp; satisfaction, Employee incentives &amp; benefits, Fair &amp; equitable compensation, Fair &amp; inclusive workplace, Financial access, literacy &amp; advice, Future of work, Geopolitical risks, Physical disasters &amp; failures, Shifting demographics, Social inclusion, Socio-economic risks, Workforce &amp; organizational change management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569251466"/>
                  </a:ext>
                </a:extLst>
              </a:tr>
              <a:tr h="5232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Investing in our Future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FFB8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Advanced technologies &amp; innovations, Artificial intelligence, Business model innovation, Community engagement, Customer satisfaction, Digital transformation, Intellectual property, Local economy support, Long-term value creation, Philanthropy &amp; volunteering, Project closure, decommissioning &amp; environmental restoration, Project-based social &amp; environmental impact assessment, 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1908994116"/>
                  </a:ext>
                </a:extLst>
              </a:tr>
              <a:tr h="4170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Manufacturing Sustainable Products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2C7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Certification, labeling &amp; information transparency, Changing consumption patterns, Consumer nutrition &amp; wellbeing, Innovation management, Materials management, Plastics management, Product &amp; service safety &amp; quality, Responsible procurement, Supply chain management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1196899619"/>
                  </a:ext>
                </a:extLst>
              </a:tr>
              <a:tr h="4170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Maximizing Efficiency to Minimize Waste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2C7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Employee transportation, Energy use, conservation &amp; reductions, Harmful substances management, Hazardous waste management, Non-hazardous waste management, Recycling, waste recovery &amp; reduction, Transition to a circular economy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3029018009"/>
                  </a:ext>
                </a:extLst>
              </a:tr>
              <a:tr h="310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Promoting Sustainable Forestry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2C7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Biodiversity, Biotechnology &amp; ethical considerations, Indigenous populations, Managing land use &amp; reducing deforestation, Market access, Protection of natural land cover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510808239"/>
                  </a:ext>
                </a:extLst>
              </a:tr>
              <a:tr h="180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Securing Water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2C7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Spills, Water, Water pollution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4032055672"/>
                  </a:ext>
                </a:extLst>
              </a:tr>
              <a:tr h="373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Transitioning to Cleaner Energy Sources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2C7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Air emissions, Alternative fuels, GHG emissions &amp; reductions, Smarter &amp; greener transportation, Transition to renewable energy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1104354177"/>
                  </a:ext>
                </a:extLst>
              </a:tr>
              <a:tr h="591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Acting with Integrity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>
                    <a:solidFill>
                      <a:srgbClr val="002D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Board effectiveness, Business ethics, Children's rights, Compliance management, Corporate criminal liability, Corporate reputation, Cybersecurity &amp; information security, Data privacy management, ESG Governance structure, Executive compensation, Fair competition, Grievance mechanisms &amp; remediation, Human rights, Investor relations, Marketing &amp; selling practices, Non-financial reporting, Public policy practices, Responsible pricing, Responsible tax practices, Stakeholder engagement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95" marR="48795" marT="0" marB="0" anchor="ctr"/>
                </a:tc>
                <a:extLst>
                  <a:ext uri="{0D108BD9-81ED-4DB2-BD59-A6C34878D82A}">
                    <a16:rowId xmlns:a16="http://schemas.microsoft.com/office/drawing/2014/main" val="1374876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765BD8-28FE-9B74-4DB8-1A00285B005D}"/>
              </a:ext>
            </a:extLst>
          </p:cNvPr>
          <p:cNvSpPr txBox="1"/>
          <p:nvPr/>
        </p:nvSpPr>
        <p:spPr>
          <a:xfrm rot="16200000">
            <a:off x="-538868" y="2378316"/>
            <a:ext cx="1350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SOCIAL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CEE77-B5EF-EEE9-77C8-564F97B3C442}"/>
              </a:ext>
            </a:extLst>
          </p:cNvPr>
          <p:cNvSpPr txBox="1"/>
          <p:nvPr/>
        </p:nvSpPr>
        <p:spPr>
          <a:xfrm rot="16200000">
            <a:off x="-538867" y="4574086"/>
            <a:ext cx="1350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ENVIRONMENTAL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EF5E5-3FF1-3DE7-C440-220932753E89}"/>
              </a:ext>
            </a:extLst>
          </p:cNvPr>
          <p:cNvSpPr txBox="1"/>
          <p:nvPr/>
        </p:nvSpPr>
        <p:spPr>
          <a:xfrm rot="16200000">
            <a:off x="-416486" y="5935454"/>
            <a:ext cx="1105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0050975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16A6-1648-DE5D-FC45-FE1B6058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705" y="498384"/>
            <a:ext cx="9595754" cy="543261"/>
          </a:xfrm>
        </p:spPr>
        <p:txBody>
          <a:bodyPr/>
          <a:lstStyle/>
          <a:p>
            <a:r>
              <a:rPr lang="en-US" sz="3200" dirty="0"/>
              <a:t>Skating to where the puck is going to be…</a:t>
            </a:r>
          </a:p>
        </p:txBody>
      </p:sp>
      <p:sp>
        <p:nvSpPr>
          <p:cNvPr id="2" name="Curved Up Arrow 50">
            <a:extLst>
              <a:ext uri="{FF2B5EF4-FFF2-40B4-BE49-F238E27FC236}">
                <a16:creationId xmlns:a16="http://schemas.microsoft.com/office/drawing/2014/main" id="{84E62BFD-98C3-051E-A887-D1C71A155AEE}"/>
              </a:ext>
            </a:extLst>
          </p:cNvPr>
          <p:cNvSpPr/>
          <p:nvPr/>
        </p:nvSpPr>
        <p:spPr>
          <a:xfrm flipH="1">
            <a:off x="1637265" y="3997520"/>
            <a:ext cx="6680790" cy="1615854"/>
          </a:xfrm>
          <a:prstGeom prst="curvedUpArrow">
            <a:avLst>
              <a:gd name="adj1" fmla="val 18589"/>
              <a:gd name="adj2" fmla="val 30173"/>
              <a:gd name="adj3" fmla="val 1195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9A98D-FD92-02B8-FBF5-F816837F0DCF}"/>
              </a:ext>
            </a:extLst>
          </p:cNvPr>
          <p:cNvSpPr txBox="1"/>
          <p:nvPr/>
        </p:nvSpPr>
        <p:spPr>
          <a:xfrm>
            <a:off x="1068423" y="3609137"/>
            <a:ext cx="1600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1F913-2337-62E0-617C-C6DD2C5464D4}"/>
              </a:ext>
            </a:extLst>
          </p:cNvPr>
          <p:cNvSpPr txBox="1"/>
          <p:nvPr/>
        </p:nvSpPr>
        <p:spPr>
          <a:xfrm>
            <a:off x="9510674" y="3609137"/>
            <a:ext cx="1600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System</a:t>
            </a:r>
          </a:p>
        </p:txBody>
      </p:sp>
      <p:cxnSp>
        <p:nvCxnSpPr>
          <p:cNvPr id="11" name="Curved Connector 7">
            <a:extLst>
              <a:ext uri="{FF2B5EF4-FFF2-40B4-BE49-F238E27FC236}">
                <a16:creationId xmlns:a16="http://schemas.microsoft.com/office/drawing/2014/main" id="{8C0F6843-824D-5F30-2152-EC690D51ABEA}"/>
              </a:ext>
            </a:extLst>
          </p:cNvPr>
          <p:cNvCxnSpPr>
            <a:stCxn id="8" idx="0"/>
            <a:endCxn id="10" idx="0"/>
          </p:cNvCxnSpPr>
          <p:nvPr/>
        </p:nvCxnSpPr>
        <p:spPr>
          <a:xfrm rot="5400000" flipH="1" flipV="1">
            <a:off x="6089648" y="-611988"/>
            <a:ext cx="12700" cy="8442251"/>
          </a:xfrm>
          <a:prstGeom prst="curvedConnector3">
            <a:avLst>
              <a:gd name="adj1" fmla="val 20134874"/>
            </a:avLst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0">
            <a:extLst>
              <a:ext uri="{FF2B5EF4-FFF2-40B4-BE49-F238E27FC236}">
                <a16:creationId xmlns:a16="http://schemas.microsoft.com/office/drawing/2014/main" id="{FC556D3D-25B4-90B3-5CAE-0AF191B62275}"/>
              </a:ext>
            </a:extLst>
          </p:cNvPr>
          <p:cNvCxnSpPr/>
          <p:nvPr/>
        </p:nvCxnSpPr>
        <p:spPr>
          <a:xfrm rot="16200000" flipH="1" flipV="1">
            <a:off x="6089650" y="-229956"/>
            <a:ext cx="12700" cy="8442251"/>
          </a:xfrm>
          <a:prstGeom prst="curvedConnector3">
            <a:avLst>
              <a:gd name="adj1" fmla="val 20134874"/>
            </a:avLst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FBF5B2-DF07-0568-283B-11C09257B313}"/>
              </a:ext>
            </a:extLst>
          </p:cNvPr>
          <p:cNvSpPr txBox="1"/>
          <p:nvPr/>
        </p:nvSpPr>
        <p:spPr>
          <a:xfrm>
            <a:off x="3882507" y="3609137"/>
            <a:ext cx="1600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Human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FE15D-F518-1E44-643F-0BAA44CF8F08}"/>
              </a:ext>
            </a:extLst>
          </p:cNvPr>
          <p:cNvSpPr txBox="1"/>
          <p:nvPr/>
        </p:nvSpPr>
        <p:spPr>
          <a:xfrm>
            <a:off x="6696591" y="3609137"/>
            <a:ext cx="16214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Human System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E8E42E-6CC2-0044-2B82-D238920226DC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2668623" y="3793803"/>
            <a:ext cx="12138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0AD262-53FA-F557-2FD4-B1ED4C8D7286}"/>
              </a:ext>
            </a:extLst>
          </p:cNvPr>
          <p:cNvCxnSpPr/>
          <p:nvPr/>
        </p:nvCxnSpPr>
        <p:spPr>
          <a:xfrm>
            <a:off x="5482707" y="3793803"/>
            <a:ext cx="12138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47A690E-FE7D-C8FF-CC5F-532A30AE21B0}"/>
              </a:ext>
            </a:extLst>
          </p:cNvPr>
          <p:cNvSpPr/>
          <p:nvPr/>
        </p:nvSpPr>
        <p:spPr>
          <a:xfrm>
            <a:off x="3158605" y="3740269"/>
            <a:ext cx="116959" cy="116959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7F16DB-7678-9F87-3870-978B803247B7}"/>
              </a:ext>
            </a:extLst>
          </p:cNvPr>
          <p:cNvSpPr/>
          <p:nvPr/>
        </p:nvSpPr>
        <p:spPr>
          <a:xfrm>
            <a:off x="5994630" y="3740269"/>
            <a:ext cx="116959" cy="116959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Up Arrow 48">
            <a:extLst>
              <a:ext uri="{FF2B5EF4-FFF2-40B4-BE49-F238E27FC236}">
                <a16:creationId xmlns:a16="http://schemas.microsoft.com/office/drawing/2014/main" id="{6A8EBEFB-2C30-B88C-3C30-51E9A664EE70}"/>
              </a:ext>
            </a:extLst>
          </p:cNvPr>
          <p:cNvSpPr/>
          <p:nvPr/>
        </p:nvSpPr>
        <p:spPr>
          <a:xfrm flipH="1">
            <a:off x="6539906" y="4003870"/>
            <a:ext cx="1756883" cy="720709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49">
            <a:extLst>
              <a:ext uri="{FF2B5EF4-FFF2-40B4-BE49-F238E27FC236}">
                <a16:creationId xmlns:a16="http://schemas.microsoft.com/office/drawing/2014/main" id="{F0722C23-B233-A21A-8FB7-365A3A52184E}"/>
              </a:ext>
            </a:extLst>
          </p:cNvPr>
          <p:cNvSpPr/>
          <p:nvPr/>
        </p:nvSpPr>
        <p:spPr>
          <a:xfrm flipH="1">
            <a:off x="4381777" y="3997520"/>
            <a:ext cx="3925645" cy="1121716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CD706-F779-EFAC-0418-2B984CD99286}"/>
              </a:ext>
            </a:extLst>
          </p:cNvPr>
          <p:cNvSpPr txBox="1"/>
          <p:nvPr/>
        </p:nvSpPr>
        <p:spPr>
          <a:xfrm>
            <a:off x="6978336" y="4252406"/>
            <a:ext cx="81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DBFB2-160B-6728-6573-9E7757B4F269}"/>
              </a:ext>
            </a:extLst>
          </p:cNvPr>
          <p:cNvSpPr txBox="1"/>
          <p:nvPr/>
        </p:nvSpPr>
        <p:spPr>
          <a:xfrm>
            <a:off x="4966798" y="4252406"/>
            <a:ext cx="98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Recycle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B33F79-9B08-81E5-FB2F-FF5D4D93B027}"/>
              </a:ext>
            </a:extLst>
          </p:cNvPr>
          <p:cNvSpPr txBox="1"/>
          <p:nvPr/>
        </p:nvSpPr>
        <p:spPr>
          <a:xfrm>
            <a:off x="2116149" y="4252406"/>
            <a:ext cx="14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998AC5-606B-7CA8-EC5F-AAE6620F94B4}"/>
              </a:ext>
            </a:extLst>
          </p:cNvPr>
          <p:cNvSpPr txBox="1"/>
          <p:nvPr/>
        </p:nvSpPr>
        <p:spPr>
          <a:xfrm>
            <a:off x="2443055" y="3424471"/>
            <a:ext cx="153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B62EB7-41CC-C388-ADF6-F02CADC17A20}"/>
              </a:ext>
            </a:extLst>
          </p:cNvPr>
          <p:cNvSpPr txBox="1"/>
          <p:nvPr/>
        </p:nvSpPr>
        <p:spPr>
          <a:xfrm>
            <a:off x="5349056" y="3284846"/>
            <a:ext cx="153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MAKE</a:t>
            </a:r>
          </a:p>
        </p:txBody>
      </p:sp>
      <p:sp>
        <p:nvSpPr>
          <p:cNvPr id="27" name="Up Arrow 33">
            <a:extLst>
              <a:ext uri="{FF2B5EF4-FFF2-40B4-BE49-F238E27FC236}">
                <a16:creationId xmlns:a16="http://schemas.microsoft.com/office/drawing/2014/main" id="{7998B04F-2B4C-FDF7-5380-78DE13F11494}"/>
              </a:ext>
            </a:extLst>
          </p:cNvPr>
          <p:cNvSpPr/>
          <p:nvPr/>
        </p:nvSpPr>
        <p:spPr>
          <a:xfrm>
            <a:off x="4353878" y="1349716"/>
            <a:ext cx="552893" cy="2259422"/>
          </a:xfrm>
          <a:prstGeom prst="up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34">
            <a:extLst>
              <a:ext uri="{FF2B5EF4-FFF2-40B4-BE49-F238E27FC236}">
                <a16:creationId xmlns:a16="http://schemas.microsoft.com/office/drawing/2014/main" id="{DA390984-19AE-4B16-FB6C-C37537701C0F}"/>
              </a:ext>
            </a:extLst>
          </p:cNvPr>
          <p:cNvSpPr/>
          <p:nvPr/>
        </p:nvSpPr>
        <p:spPr>
          <a:xfrm>
            <a:off x="7207546" y="1349716"/>
            <a:ext cx="552893" cy="2259421"/>
          </a:xfrm>
          <a:prstGeom prst="up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AE0A0C-9E1E-0465-4D72-009CB5308F4D}"/>
              </a:ext>
            </a:extLst>
          </p:cNvPr>
          <p:cNvSpPr txBox="1"/>
          <p:nvPr/>
        </p:nvSpPr>
        <p:spPr>
          <a:xfrm rot="16200000">
            <a:off x="3849403" y="1856538"/>
            <a:ext cx="15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regenerative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ADC8B9-BBB8-8453-89B6-5F4E043C9299}"/>
              </a:ext>
            </a:extLst>
          </p:cNvPr>
          <p:cNvSpPr txBox="1"/>
          <p:nvPr/>
        </p:nvSpPr>
        <p:spPr>
          <a:xfrm rot="16200000">
            <a:off x="6702797" y="1856538"/>
            <a:ext cx="15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regenerative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4ACAA3-EEC7-E7E4-0228-0A9D907436E3}"/>
              </a:ext>
            </a:extLst>
          </p:cNvPr>
          <p:cNvSpPr/>
          <p:nvPr/>
        </p:nvSpPr>
        <p:spPr>
          <a:xfrm>
            <a:off x="2668624" y="2961057"/>
            <a:ext cx="6842050" cy="208592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Energy from Nuclear and Renewables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57A1BC-2D3B-1AB4-F78A-D191C143B00F}"/>
              </a:ext>
            </a:extLst>
          </p:cNvPr>
          <p:cNvGrpSpPr/>
          <p:nvPr/>
        </p:nvGrpSpPr>
        <p:grpSpPr>
          <a:xfrm>
            <a:off x="8024935" y="2825884"/>
            <a:ext cx="2036279" cy="778182"/>
            <a:chOff x="8173941" y="2433099"/>
            <a:chExt cx="2036279" cy="778182"/>
          </a:xfrm>
        </p:grpSpPr>
        <p:sp>
          <p:nvSpPr>
            <p:cNvPr id="33" name="Bent Arrow 45">
              <a:extLst>
                <a:ext uri="{FF2B5EF4-FFF2-40B4-BE49-F238E27FC236}">
                  <a16:creationId xmlns:a16="http://schemas.microsoft.com/office/drawing/2014/main" id="{A17F03E0-A906-740D-5B87-7CF084458153}"/>
                </a:ext>
              </a:extLst>
            </p:cNvPr>
            <p:cNvSpPr/>
            <p:nvPr/>
          </p:nvSpPr>
          <p:spPr>
            <a:xfrm>
              <a:off x="8173941" y="2433099"/>
              <a:ext cx="2036279" cy="778182"/>
            </a:xfrm>
            <a:prstGeom prst="bentArrow">
              <a:avLst>
                <a:gd name="adj1" fmla="val 31012"/>
                <a:gd name="adj2" fmla="val 30366"/>
                <a:gd name="adj3" fmla="val 25000"/>
                <a:gd name="adj4" fmla="val 410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51CC91-0DAC-7526-4427-E8361B2E4C98}"/>
                </a:ext>
              </a:extLst>
            </p:cNvPr>
            <p:cNvSpPr txBox="1"/>
            <p:nvPr/>
          </p:nvSpPr>
          <p:spPr>
            <a:xfrm>
              <a:off x="8467061" y="2513773"/>
              <a:ext cx="1541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Waste-to-Energy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0B568E7-D0B7-D21F-D7A3-19A3C64B1031}"/>
              </a:ext>
            </a:extLst>
          </p:cNvPr>
          <p:cNvSpPr txBox="1"/>
          <p:nvPr/>
        </p:nvSpPr>
        <p:spPr>
          <a:xfrm>
            <a:off x="5704222" y="1095179"/>
            <a:ext cx="80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17872910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050A073C-09E3-1816-6233-170A8BF7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0"/>
            <a:ext cx="621792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36F82CAF-1575-C12E-30D0-3D5D2ED34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360"/>
            <a:ext cx="12192000" cy="173126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8CA184F-E635-37D6-A6DA-B2C86A784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pic>
        <p:nvPicPr>
          <p:cNvPr id="13" name="Picture 12" descr="A person holding a box&#10;&#10;Description automatically generated with medium confidence">
            <a:extLst>
              <a:ext uri="{FF2B5EF4-FFF2-40B4-BE49-F238E27FC236}">
                <a16:creationId xmlns:a16="http://schemas.microsoft.com/office/drawing/2014/main" id="{11F55798-8DBA-712A-3151-DB4CDA5EF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37360"/>
            <a:ext cx="5485946" cy="40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90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F699801D-C194-8A2C-2640-53D54874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15" y="0"/>
            <a:ext cx="7577985" cy="58465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F3A215-76CA-74A2-7C24-1D1443E0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6CF2-93F3-2047-A4DC-1C5B657E6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975104"/>
            <a:ext cx="2956845" cy="1049005"/>
          </a:xfrm>
        </p:spPr>
        <p:txBody>
          <a:bodyPr/>
          <a:lstStyle/>
          <a:p>
            <a:r>
              <a:rPr lang="en-US" dirty="0"/>
              <a:t>We are the </a:t>
            </a:r>
            <a:r>
              <a:rPr lang="en-US" b="1" dirty="0">
                <a:solidFill>
                  <a:srgbClr val="2C7F87"/>
                </a:solidFill>
              </a:rPr>
              <a:t>third largest </a:t>
            </a:r>
            <a:br>
              <a:rPr lang="en-US" dirty="0"/>
            </a:br>
            <a:r>
              <a:rPr lang="en-US" dirty="0"/>
              <a:t>manufacturer of containerboard </a:t>
            </a:r>
            <a:br>
              <a:rPr lang="en-US" dirty="0"/>
            </a:br>
            <a:r>
              <a:rPr lang="en-US" dirty="0"/>
              <a:t>and corrugated packaging. </a:t>
            </a:r>
          </a:p>
          <a:p>
            <a:r>
              <a:rPr lang="en-US" b="1" dirty="0"/>
              <a:t>Boise Paper </a:t>
            </a:r>
            <a:r>
              <a:rPr lang="en-US" dirty="0"/>
              <a:t>is a leading producer of uncoated freesheet.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50F651-5BA0-2032-9CB9-2AB68D392CF4}"/>
              </a:ext>
            </a:extLst>
          </p:cNvPr>
          <p:cNvGrpSpPr/>
          <p:nvPr/>
        </p:nvGrpSpPr>
        <p:grpSpPr>
          <a:xfrm>
            <a:off x="2800778" y="3364004"/>
            <a:ext cx="2200847" cy="2200847"/>
            <a:chOff x="2104790" y="3328081"/>
            <a:chExt cx="2200847" cy="2200847"/>
          </a:xfrm>
        </p:grpSpPr>
        <p:pic>
          <p:nvPicPr>
            <p:cNvPr id="37" name="Picture 36" descr="Shape&#10;&#10;Description automatically generated">
              <a:extLst>
                <a:ext uri="{FF2B5EF4-FFF2-40B4-BE49-F238E27FC236}">
                  <a16:creationId xmlns:a16="http://schemas.microsoft.com/office/drawing/2014/main" id="{C2E4EE6B-9638-DD25-7BB1-78945DC3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90" y="3328081"/>
              <a:ext cx="2200847" cy="22008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9E6372-EB29-4E45-BBCB-D812AE0828F3}"/>
                </a:ext>
              </a:extLst>
            </p:cNvPr>
            <p:cNvSpPr txBox="1"/>
            <p:nvPr/>
          </p:nvSpPr>
          <p:spPr>
            <a:xfrm>
              <a:off x="2266951" y="3484346"/>
              <a:ext cx="1835150" cy="183842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Annual containerboard production</a:t>
              </a:r>
            </a:p>
            <a:p>
              <a:pPr algn="ctr">
                <a:lnSpc>
                  <a:spcPts val="3600"/>
                </a:lnSpc>
                <a:spcBef>
                  <a:spcPts val="600"/>
                </a:spcBef>
                <a:spcAft>
                  <a:spcPts val="200"/>
                </a:spcAft>
              </a:pPr>
              <a:r>
                <a:rPr lang="en-US" sz="3400" b="1" dirty="0">
                  <a:solidFill>
                    <a:srgbClr val="2C7F87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4.6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million tons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52040-DD46-7CDD-7805-1FA9E4154E23}"/>
              </a:ext>
            </a:extLst>
          </p:cNvPr>
          <p:cNvGrpSpPr/>
          <p:nvPr/>
        </p:nvGrpSpPr>
        <p:grpSpPr>
          <a:xfrm>
            <a:off x="5159150" y="3364339"/>
            <a:ext cx="2200847" cy="2200847"/>
            <a:chOff x="4572000" y="3328416"/>
            <a:chExt cx="2200847" cy="2200847"/>
          </a:xfrm>
        </p:grpSpPr>
        <p:pic>
          <p:nvPicPr>
            <p:cNvPr id="39" name="Picture 38" descr="Shape&#10;&#10;Description automatically generated">
              <a:extLst>
                <a:ext uri="{FF2B5EF4-FFF2-40B4-BE49-F238E27FC236}">
                  <a16:creationId xmlns:a16="http://schemas.microsoft.com/office/drawing/2014/main" id="{E2817357-F08F-049C-60B8-FD8FD5599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328416"/>
              <a:ext cx="2200847" cy="22008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3C3AA8-9A23-F4DA-6881-E20A2B28B158}"/>
                </a:ext>
              </a:extLst>
            </p:cNvPr>
            <p:cNvSpPr txBox="1"/>
            <p:nvPr/>
          </p:nvSpPr>
          <p:spPr>
            <a:xfrm>
              <a:off x="4736592" y="3484346"/>
              <a:ext cx="1837944" cy="183842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Employees</a:t>
              </a:r>
            </a:p>
            <a:p>
              <a:pPr algn="ctr">
                <a:lnSpc>
                  <a:spcPts val="3600"/>
                </a:lnSpc>
                <a:spcBef>
                  <a:spcPts val="600"/>
                </a:spcBef>
                <a:spcAft>
                  <a:spcPts val="200"/>
                </a:spcAft>
              </a:pPr>
              <a:r>
                <a:rPr lang="en-US" sz="3400" b="1" dirty="0">
                  <a:solidFill>
                    <a:srgbClr val="2C7F87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15,100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C6B82F-DE8D-197B-9225-0216983B92D0}"/>
              </a:ext>
            </a:extLst>
          </p:cNvPr>
          <p:cNvGrpSpPr/>
          <p:nvPr/>
        </p:nvGrpSpPr>
        <p:grpSpPr>
          <a:xfrm>
            <a:off x="7517522" y="3338576"/>
            <a:ext cx="2200847" cy="2200847"/>
            <a:chOff x="7040880" y="3328416"/>
            <a:chExt cx="2200847" cy="2200847"/>
          </a:xfrm>
        </p:grpSpPr>
        <p:pic>
          <p:nvPicPr>
            <p:cNvPr id="40" name="Picture 39" descr="Shape&#10;&#10;Description automatically generated">
              <a:extLst>
                <a:ext uri="{FF2B5EF4-FFF2-40B4-BE49-F238E27FC236}">
                  <a16:creationId xmlns:a16="http://schemas.microsoft.com/office/drawing/2014/main" id="{6D5721CC-2DA3-5D10-B061-1A71B5E0A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80" y="3328416"/>
              <a:ext cx="2200847" cy="220084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64AE6C-6537-AAD9-4FE6-9D460931AF04}"/>
                </a:ext>
              </a:extLst>
            </p:cNvPr>
            <p:cNvSpPr txBox="1"/>
            <p:nvPr/>
          </p:nvSpPr>
          <p:spPr>
            <a:xfrm>
              <a:off x="7205472" y="3484346"/>
              <a:ext cx="1837944" cy="183842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Box shipments</a:t>
              </a:r>
            </a:p>
            <a:p>
              <a:pPr algn="ctr">
                <a:lnSpc>
                  <a:spcPts val="3600"/>
                </a:lnSpc>
                <a:spcBef>
                  <a:spcPts val="600"/>
                </a:spcBef>
                <a:spcAft>
                  <a:spcPts val="200"/>
                </a:spcAft>
              </a:pPr>
              <a:r>
                <a:rPr lang="en-US" sz="3400" b="1" dirty="0">
                  <a:solidFill>
                    <a:srgbClr val="2C7F87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63.4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billion square feet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5391FB-FC39-DF4E-C83B-21A855003247}"/>
              </a:ext>
            </a:extLst>
          </p:cNvPr>
          <p:cNvGrpSpPr/>
          <p:nvPr/>
        </p:nvGrpSpPr>
        <p:grpSpPr>
          <a:xfrm>
            <a:off x="9875894" y="3360384"/>
            <a:ext cx="2200847" cy="2200847"/>
            <a:chOff x="9509760" y="3328416"/>
            <a:chExt cx="2200847" cy="2200847"/>
          </a:xfrm>
        </p:grpSpPr>
        <p:pic>
          <p:nvPicPr>
            <p:cNvPr id="41" name="Picture 40" descr="Shape&#10;&#10;Description automatically generated">
              <a:extLst>
                <a:ext uri="{FF2B5EF4-FFF2-40B4-BE49-F238E27FC236}">
                  <a16:creationId xmlns:a16="http://schemas.microsoft.com/office/drawing/2014/main" id="{2849CDEA-FB35-A394-0B6F-BFD024454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9760" y="3328416"/>
              <a:ext cx="2200847" cy="220084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70C3CE-C87C-1412-6B4F-C979B760D547}"/>
                </a:ext>
              </a:extLst>
            </p:cNvPr>
            <p:cNvSpPr txBox="1"/>
            <p:nvPr/>
          </p:nvSpPr>
          <p:spPr>
            <a:xfrm>
              <a:off x="9674352" y="3483864"/>
              <a:ext cx="1837944" cy="183842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Annual revenue</a:t>
              </a:r>
            </a:p>
            <a:p>
              <a:pPr algn="ctr">
                <a:lnSpc>
                  <a:spcPts val="3600"/>
                </a:lnSpc>
                <a:spcBef>
                  <a:spcPts val="600"/>
                </a:spcBef>
                <a:spcAft>
                  <a:spcPts val="200"/>
                </a:spcAft>
              </a:pPr>
              <a:r>
                <a:rPr lang="en-US" sz="3400" b="1" dirty="0">
                  <a:solidFill>
                    <a:srgbClr val="2C7F87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$8.5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billion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65B82E-5C17-F2E9-7D74-A2B371C81CB3}"/>
              </a:ext>
            </a:extLst>
          </p:cNvPr>
          <p:cNvGrpSpPr/>
          <p:nvPr/>
        </p:nvGrpSpPr>
        <p:grpSpPr>
          <a:xfrm>
            <a:off x="442406" y="3371039"/>
            <a:ext cx="2200847" cy="2200847"/>
            <a:chOff x="2104790" y="3328081"/>
            <a:chExt cx="2200847" cy="2200847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0CDE75BE-DF9D-B1C5-F3DD-6B38A269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90" y="3328081"/>
              <a:ext cx="2200847" cy="22008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A9E74E-B6AA-F6D9-83C1-6DCF9EF11FC4}"/>
                </a:ext>
              </a:extLst>
            </p:cNvPr>
            <p:cNvSpPr txBox="1"/>
            <p:nvPr/>
          </p:nvSpPr>
          <p:spPr>
            <a:xfrm>
              <a:off x="2266951" y="3484346"/>
              <a:ext cx="1835150" cy="183842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Annual uncoated freesheet production</a:t>
              </a:r>
            </a:p>
            <a:p>
              <a:pPr algn="ctr">
                <a:lnSpc>
                  <a:spcPts val="3600"/>
                </a:lnSpc>
                <a:spcBef>
                  <a:spcPts val="600"/>
                </a:spcBef>
                <a:spcAft>
                  <a:spcPts val="200"/>
                </a:spcAft>
              </a:pPr>
              <a:r>
                <a:rPr lang="en-US" sz="3400" b="1" dirty="0">
                  <a:solidFill>
                    <a:srgbClr val="2C7F87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500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thousand tons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7581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7F9074F-5B7E-CA50-2ADB-3083BBFB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DCF92-78EA-EFE0-7ADB-66E2C6B62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PCA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FA227-BCE7-311E-E61E-F2480D721387}"/>
              </a:ext>
            </a:extLst>
          </p:cNvPr>
          <p:cNvSpPr txBox="1"/>
          <p:nvPr/>
        </p:nvSpPr>
        <p:spPr>
          <a:xfrm>
            <a:off x="2711450" y="2500096"/>
            <a:ext cx="1962150" cy="1021818"/>
          </a:xfrm>
          <a:prstGeom prst="rect">
            <a:avLst/>
          </a:prstGeom>
          <a:noFill/>
        </p:spPr>
        <p:txBody>
          <a:bodyPr wrap="square" tIns="64008" bIns="91440" rtlCol="0">
            <a:spAutoFit/>
          </a:bodyPr>
          <a:lstStyle/>
          <a:p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The Ohio Boxboard Company and the American Paper Box Company (later called American Box Board Company) are founded.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EF4DF-5221-8347-7FC2-914E3870D103}"/>
              </a:ext>
            </a:extLst>
          </p:cNvPr>
          <p:cNvSpPr txBox="1"/>
          <p:nvPr/>
        </p:nvSpPr>
        <p:spPr>
          <a:xfrm>
            <a:off x="5943600" y="2033994"/>
            <a:ext cx="2057400" cy="1003352"/>
          </a:xfrm>
          <a:prstGeom prst="rect">
            <a:avLst/>
          </a:prstGeom>
          <a:noFill/>
        </p:spPr>
        <p:txBody>
          <a:bodyPr wrap="square" tIns="64008" bIns="91440" rtlCol="0">
            <a:spAutoFit/>
          </a:bodyPr>
          <a:lstStyle/>
          <a:p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PCA makes its largest acquisition to date — two containerboard mills and 19 corrugated container plants — from Georgia-Pacific.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7963C-DE80-9F85-8A7D-B244CB1F689C}"/>
              </a:ext>
            </a:extLst>
          </p:cNvPr>
          <p:cNvSpPr txBox="1"/>
          <p:nvPr/>
        </p:nvSpPr>
        <p:spPr>
          <a:xfrm>
            <a:off x="9159875" y="1856194"/>
            <a:ext cx="1736726" cy="834074"/>
          </a:xfrm>
          <a:prstGeom prst="rect">
            <a:avLst/>
          </a:prstGeom>
          <a:noFill/>
        </p:spPr>
        <p:txBody>
          <a:bodyPr wrap="square" tIns="64008" bIns="91440" rtlCol="0">
            <a:spAutoFit/>
          </a:bodyPr>
          <a:lstStyle/>
          <a:p>
            <a:pPr marR="0" algn="l" rtl="0"/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PCA acquires Boise Inc., a manufacturer of a wide variety of packaging and paper products.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2C73C-F5B7-3BFE-836D-C2048EFE7E74}"/>
              </a:ext>
            </a:extLst>
          </p:cNvPr>
          <p:cNvSpPr txBox="1"/>
          <p:nvPr/>
        </p:nvSpPr>
        <p:spPr>
          <a:xfrm>
            <a:off x="1939923" y="4279393"/>
            <a:ext cx="1660527" cy="1003352"/>
          </a:xfrm>
          <a:prstGeom prst="rect">
            <a:avLst/>
          </a:prstGeom>
          <a:noFill/>
        </p:spPr>
        <p:txBody>
          <a:bodyPr wrap="square" tIns="64008" bIns="91440" rtlCol="0">
            <a:spAutoFit/>
          </a:bodyPr>
          <a:lstStyle/>
          <a:p>
            <a:pPr marR="0" algn="l" rtl="0"/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The North Star Mill is founded in Quincy, Illinois. It later becomes part of Central Fiber Products Company.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8F008-22B0-DDD1-382E-4AB6047DFB98}"/>
              </a:ext>
            </a:extLst>
          </p:cNvPr>
          <p:cNvSpPr txBox="1"/>
          <p:nvPr/>
        </p:nvSpPr>
        <p:spPr>
          <a:xfrm>
            <a:off x="4607072" y="4279393"/>
            <a:ext cx="1806427" cy="1511183"/>
          </a:xfrm>
          <a:prstGeom prst="rect">
            <a:avLst/>
          </a:prstGeom>
          <a:noFill/>
        </p:spPr>
        <p:txBody>
          <a:bodyPr wrap="square" tIns="64008" bIns="91440" rtlCol="0">
            <a:spAutoFit/>
          </a:bodyPr>
          <a:lstStyle/>
          <a:p>
            <a:pPr marR="0" algn="l" rtl="0"/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Packaging Corporation of America is formed with the consolidation of the Central Fiber Products Company, the American Box Board Company and the Ohio Boxboard Company.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B2AAD-BF4E-EB96-5550-13FAABFB70BB}"/>
              </a:ext>
            </a:extLst>
          </p:cNvPr>
          <p:cNvSpPr txBox="1"/>
          <p:nvPr/>
        </p:nvSpPr>
        <p:spPr>
          <a:xfrm>
            <a:off x="7251700" y="4282875"/>
            <a:ext cx="1708150" cy="664797"/>
          </a:xfrm>
          <a:prstGeom prst="rect">
            <a:avLst/>
          </a:prstGeom>
          <a:noFill/>
        </p:spPr>
        <p:txBody>
          <a:bodyPr wrap="square" tIns="64008" bIns="91440" rtlCol="0">
            <a:spAutoFit/>
          </a:bodyPr>
          <a:lstStyle/>
          <a:p>
            <a:pPr marR="0" algn="l" rtl="0"/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PCA becomes a publicly traded company on the NYSE (“PKG”).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404D6-5EBC-909E-01D3-0F6EAA38AFC6}"/>
              </a:ext>
            </a:extLst>
          </p:cNvPr>
          <p:cNvSpPr txBox="1"/>
          <p:nvPr/>
        </p:nvSpPr>
        <p:spPr>
          <a:xfrm>
            <a:off x="9921874" y="4276719"/>
            <a:ext cx="1816101" cy="1172629"/>
          </a:xfrm>
          <a:prstGeom prst="rect">
            <a:avLst/>
          </a:prstGeom>
          <a:noFill/>
        </p:spPr>
        <p:txBody>
          <a:bodyPr wrap="square" tIns="64008" bIns="91440" rtlCol="0">
            <a:spAutoFit/>
          </a:bodyPr>
          <a:lstStyle/>
          <a:p>
            <a:pPr marR="0" algn="l" rtl="0"/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PCA acquires </a:t>
            </a:r>
            <a:r>
              <a:rPr lang="en-US" sz="1100" b="0" i="0" u="none" strike="noStrike" dirty="0" err="1">
                <a:solidFill>
                  <a:srgbClr val="000000"/>
                </a:solidFill>
                <a:latin typeface="Arial" panose="020B0604020202020204" pitchFamily="34" charset="0"/>
              </a:rPr>
              <a:t>TimBar</a:t>
            </a:r>
            <a:r>
              <a:rPr lang="en-US" sz="1100" b="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 Corporation, an independent corrugated products producer with six production facilities and two fulfillment centers.</a:t>
            </a:r>
          </a:p>
        </p:txBody>
      </p:sp>
    </p:spTree>
    <p:extLst>
      <p:ext uri="{BB962C8B-B14F-4D97-AF65-F5344CB8AC3E}">
        <p14:creationId xmlns:p14="http://schemas.microsoft.com/office/powerpoint/2010/main" val="10980281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BA612D-2CEE-6986-D878-FD5E04093FA0}"/>
              </a:ext>
            </a:extLst>
          </p:cNvPr>
          <p:cNvSpPr/>
          <p:nvPr/>
        </p:nvSpPr>
        <p:spPr>
          <a:xfrm>
            <a:off x="-175491" y="-129309"/>
            <a:ext cx="12507072" cy="7324436"/>
          </a:xfrm>
          <a:prstGeom prst="rect">
            <a:avLst/>
          </a:prstGeom>
          <a:solidFill>
            <a:srgbClr val="9E7D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33EB9-FB9E-EA47-0327-DA3ABBE0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9" y="103909"/>
            <a:ext cx="11285411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8A022-82AA-0763-D715-E73C8080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6BD43C-ED1F-3817-4F16-31234053940F}"/>
              </a:ext>
            </a:extLst>
          </p:cNvPr>
          <p:cNvGraphicFramePr>
            <a:graphicFrameLocks/>
          </p:cNvGraphicFramePr>
          <p:nvPr/>
        </p:nvGraphicFramePr>
        <p:xfrm>
          <a:off x="559857" y="1638086"/>
          <a:ext cx="7119630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5D0733BC-98E9-8C4C-A9C5-531FD5E8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52" y="0"/>
            <a:ext cx="34320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EF22B-7A5E-FB24-7E9D-09C4A12B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Market Share — Corrugated Packaging Volume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E0A8-8734-7259-40D2-5C1D9F2D4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0" y="2894410"/>
            <a:ext cx="2762451" cy="1980029"/>
          </a:xfrm>
        </p:spPr>
        <p:txBody>
          <a:bodyPr>
            <a:spAutoFit/>
          </a:bodyPr>
          <a:lstStyle/>
          <a:p>
            <a:pPr lvl="1"/>
            <a:r>
              <a:rPr lang="en-US" dirty="0"/>
              <a:t>16% market share</a:t>
            </a:r>
          </a:p>
          <a:p>
            <a:pPr lvl="1"/>
            <a:r>
              <a:rPr lang="en-US" dirty="0"/>
              <a:t>Best ratio of plants-to-market share in the industry</a:t>
            </a:r>
          </a:p>
          <a:p>
            <a:pPr lvl="1"/>
            <a:r>
              <a:rPr lang="en-US" dirty="0"/>
              <a:t>Customers benefit from working with a world-class organization with a truly local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F368A-8D6B-49FF-0F35-9AD920218B6F}"/>
              </a:ext>
            </a:extLst>
          </p:cNvPr>
          <p:cNvSpPr txBox="1"/>
          <p:nvPr/>
        </p:nvSpPr>
        <p:spPr>
          <a:xfrm>
            <a:off x="9144000" y="6035040"/>
            <a:ext cx="1819175" cy="551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720"/>
              </a:spcAft>
            </a:pP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FBA, Company Annual Reports/PCA Estimates</a:t>
            </a:r>
          </a:p>
          <a:p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March 2023</a:t>
            </a:r>
          </a:p>
        </p:txBody>
      </p:sp>
    </p:spTree>
    <p:extLst>
      <p:ext uri="{BB962C8B-B14F-4D97-AF65-F5344CB8AC3E}">
        <p14:creationId xmlns:p14="http://schemas.microsoft.com/office/powerpoint/2010/main" val="9398958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16A6-1648-DE5D-FC45-FE1B6058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Corrugated Packaging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5034D-9EA4-1E42-681E-0D958D9FB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972697"/>
            <a:ext cx="5731844" cy="246221"/>
          </a:xfrm>
        </p:spPr>
        <p:txBody>
          <a:bodyPr/>
          <a:lstStyle/>
          <a:p>
            <a:r>
              <a:rPr lang="en-US" dirty="0"/>
              <a:t>Versatile, functional, cost-effective and sustainable.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37CAD9B-468B-15B4-CC0F-1D2B839A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0"/>
            <a:ext cx="2462784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7B014B-4EFD-4CBC-1152-D73865541063}"/>
              </a:ext>
            </a:extLst>
          </p:cNvPr>
          <p:cNvGrpSpPr/>
          <p:nvPr/>
        </p:nvGrpSpPr>
        <p:grpSpPr>
          <a:xfrm>
            <a:off x="54864" y="2871697"/>
            <a:ext cx="4163929" cy="3266813"/>
            <a:chOff x="54864" y="3044952"/>
            <a:chExt cx="4163929" cy="32668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3B1BBD-6D8B-A193-E5FE-D690E20A2126}"/>
                </a:ext>
              </a:extLst>
            </p:cNvPr>
            <p:cNvSpPr txBox="1"/>
            <p:nvPr/>
          </p:nvSpPr>
          <p:spPr>
            <a:xfrm>
              <a:off x="335744" y="5896267"/>
              <a:ext cx="3575304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2C7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Contain</a:t>
              </a:r>
            </a:p>
          </p:txBody>
        </p:sp>
        <p:pic>
          <p:nvPicPr>
            <p:cNvPr id="20" name="Picture 19" descr="A group of boxes&#10;&#10;Description automatically generated with low confidence">
              <a:extLst>
                <a:ext uri="{FF2B5EF4-FFF2-40B4-BE49-F238E27FC236}">
                  <a16:creationId xmlns:a16="http://schemas.microsoft.com/office/drawing/2014/main" id="{EC9CE953-D485-AD43-91AF-02A47311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" y="3044952"/>
              <a:ext cx="4163929" cy="293852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9CC7418-01CA-B021-92C9-6DF7E847695F}"/>
              </a:ext>
            </a:extLst>
          </p:cNvPr>
          <p:cNvGrpSpPr/>
          <p:nvPr/>
        </p:nvGrpSpPr>
        <p:grpSpPr>
          <a:xfrm>
            <a:off x="7973568" y="2871697"/>
            <a:ext cx="4163929" cy="3266813"/>
            <a:chOff x="7973568" y="3044952"/>
            <a:chExt cx="4163929" cy="32668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0C5531-CED8-B13A-03D4-49BB550142E7}"/>
                </a:ext>
              </a:extLst>
            </p:cNvPr>
            <p:cNvSpPr txBox="1"/>
            <p:nvPr/>
          </p:nvSpPr>
          <p:spPr>
            <a:xfrm>
              <a:off x="8238744" y="5896267"/>
              <a:ext cx="3575304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2C7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</a:t>
              </a:r>
            </a:p>
          </p:txBody>
        </p:sp>
        <p:pic>
          <p:nvPicPr>
            <p:cNvPr id="22" name="Picture 21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6354FA42-9B25-8864-8008-4DF038EE6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568" y="3044952"/>
              <a:ext cx="4163929" cy="293852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763BC0-927D-AAEA-3733-92C3538655EB}"/>
              </a:ext>
            </a:extLst>
          </p:cNvPr>
          <p:cNvGrpSpPr/>
          <p:nvPr/>
        </p:nvGrpSpPr>
        <p:grpSpPr>
          <a:xfrm>
            <a:off x="4014216" y="2871697"/>
            <a:ext cx="4163929" cy="3266813"/>
            <a:chOff x="4014216" y="3044952"/>
            <a:chExt cx="4163929" cy="32668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356F37-C561-8D0A-52B0-8378D6091FBA}"/>
                </a:ext>
              </a:extLst>
            </p:cNvPr>
            <p:cNvSpPr txBox="1"/>
            <p:nvPr/>
          </p:nvSpPr>
          <p:spPr>
            <a:xfrm>
              <a:off x="4273982" y="5896267"/>
              <a:ext cx="3575304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2C7F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</a:t>
              </a:r>
            </a:p>
          </p:txBody>
        </p:sp>
        <p:pic>
          <p:nvPicPr>
            <p:cNvPr id="24" name="Picture 23" descr="A picture containing silver&#10;&#10;Description automatically generated">
              <a:extLst>
                <a:ext uri="{FF2B5EF4-FFF2-40B4-BE49-F238E27FC236}">
                  <a16:creationId xmlns:a16="http://schemas.microsoft.com/office/drawing/2014/main" id="{80935650-2476-D231-9DFB-5849D180C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216" y="3044952"/>
              <a:ext cx="4163929" cy="2938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09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16A6-1648-DE5D-FC45-FE1B6058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Papers that make business work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5034D-9EA4-1E42-681E-0D958D9FB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972697"/>
            <a:ext cx="5731844" cy="246221"/>
          </a:xfrm>
        </p:spPr>
        <p:txBody>
          <a:bodyPr/>
          <a:lstStyle/>
          <a:p>
            <a:r>
              <a:rPr lang="en-US"/>
              <a:t>Durable printing solutions for better communication.</a:t>
            </a:r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37CAD9B-468B-15B4-CC0F-1D2B839A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0"/>
            <a:ext cx="2462784" cy="6858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683121B-BBA4-138B-67FC-692E36816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0511" b="1"/>
          <a:stretch/>
        </p:blipFill>
        <p:spPr bwMode="auto">
          <a:xfrm>
            <a:off x="4483652" y="2459796"/>
            <a:ext cx="3384372" cy="3429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 box of paper next to a computer&#10;&#10;Description automatically generated">
            <a:extLst>
              <a:ext uri="{FF2B5EF4-FFF2-40B4-BE49-F238E27FC236}">
                <a16:creationId xmlns:a16="http://schemas.microsoft.com/office/drawing/2014/main" id="{493B70CF-2330-642B-2A3F-4D1957E89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5402" b="1"/>
          <a:stretch/>
        </p:blipFill>
        <p:spPr bwMode="auto">
          <a:xfrm>
            <a:off x="8138931" y="2464638"/>
            <a:ext cx="3384372" cy="3425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0650D18-75D2-7729-8756-010A35704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9"/>
          <a:stretch/>
        </p:blipFill>
        <p:spPr bwMode="auto">
          <a:xfrm>
            <a:off x="828372" y="2464162"/>
            <a:ext cx="3384373" cy="3424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82FC1-DD97-720C-50C0-F2105677C45D}"/>
              </a:ext>
            </a:extLst>
          </p:cNvPr>
          <p:cNvSpPr txBox="1"/>
          <p:nvPr/>
        </p:nvSpPr>
        <p:spPr>
          <a:xfrm>
            <a:off x="732906" y="6097458"/>
            <a:ext cx="357530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 b="1" dirty="0">
                <a:solidFill>
                  <a:srgbClr val="2C7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46D32-9E78-B790-A944-F6D4D0266EBB}"/>
              </a:ext>
            </a:extLst>
          </p:cNvPr>
          <p:cNvSpPr txBox="1"/>
          <p:nvPr/>
        </p:nvSpPr>
        <p:spPr>
          <a:xfrm>
            <a:off x="4292720" y="6097458"/>
            <a:ext cx="357530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 b="1" dirty="0">
                <a:solidFill>
                  <a:srgbClr val="2C7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0F1BA-CDBB-CB2D-2B6E-FDBA7D4DA49C}"/>
              </a:ext>
            </a:extLst>
          </p:cNvPr>
          <p:cNvSpPr txBox="1"/>
          <p:nvPr/>
        </p:nvSpPr>
        <p:spPr>
          <a:xfrm>
            <a:off x="8043465" y="6097458"/>
            <a:ext cx="357530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 b="1" dirty="0">
                <a:solidFill>
                  <a:srgbClr val="2C7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</a:p>
        </p:txBody>
      </p:sp>
    </p:spTree>
    <p:extLst>
      <p:ext uri="{BB962C8B-B14F-4D97-AF65-F5344CB8AC3E}">
        <p14:creationId xmlns:p14="http://schemas.microsoft.com/office/powerpoint/2010/main" val="13209413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B16A6-1648-DE5D-FC45-FE1B6058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 Rating/Rankings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5034D-9EA4-1E42-681E-0D958D9FB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2177796"/>
            <a:ext cx="6546079" cy="3039294"/>
          </a:xfrm>
        </p:spPr>
        <p:txBody>
          <a:bodyPr/>
          <a:lstStyle/>
          <a:p>
            <a:r>
              <a:rPr lang="en-US" i="1" dirty="0"/>
              <a:t>CDP</a:t>
            </a:r>
            <a:r>
              <a:rPr lang="en-US" dirty="0"/>
              <a:t> Climate change = </a:t>
            </a:r>
            <a:r>
              <a:rPr lang="en-US" b="1" dirty="0"/>
              <a:t>C</a:t>
            </a:r>
          </a:p>
          <a:p>
            <a:endParaRPr lang="en-US" b="1" dirty="0"/>
          </a:p>
          <a:p>
            <a:r>
              <a:rPr lang="en-US" i="1" dirty="0"/>
              <a:t>Ecovadis</a:t>
            </a:r>
            <a:r>
              <a:rPr lang="en-US" dirty="0"/>
              <a:t> = </a:t>
            </a:r>
            <a:r>
              <a:rPr lang="en-US" b="1" dirty="0"/>
              <a:t>52/100</a:t>
            </a:r>
            <a:r>
              <a:rPr lang="en-US" dirty="0"/>
              <a:t>, Bronze</a:t>
            </a:r>
          </a:p>
          <a:p>
            <a:endParaRPr lang="en-US" dirty="0"/>
          </a:p>
          <a:p>
            <a:r>
              <a:rPr lang="en-US" i="1" dirty="0"/>
              <a:t>JUST Capital </a:t>
            </a:r>
            <a:r>
              <a:rPr lang="en-US" dirty="0"/>
              <a:t>= </a:t>
            </a:r>
            <a:r>
              <a:rPr lang="en-US" b="1" dirty="0"/>
              <a:t>367/951 </a:t>
            </a:r>
            <a:r>
              <a:rPr lang="en-US" dirty="0"/>
              <a:t>ranking</a:t>
            </a:r>
          </a:p>
          <a:p>
            <a:endParaRPr lang="en-US" dirty="0"/>
          </a:p>
          <a:p>
            <a:r>
              <a:rPr lang="en-US" i="1" dirty="0"/>
              <a:t>Newsweek</a:t>
            </a:r>
            <a:r>
              <a:rPr lang="en-US" dirty="0"/>
              <a:t>, America’s Most Responsible Companies: </a:t>
            </a:r>
            <a:r>
              <a:rPr lang="en-US" b="1" dirty="0"/>
              <a:t>350/500 </a:t>
            </a:r>
            <a:r>
              <a:rPr lang="en-US" dirty="0"/>
              <a:t>ranking</a:t>
            </a:r>
          </a:p>
          <a:p>
            <a:endParaRPr lang="en-US" dirty="0"/>
          </a:p>
          <a:p>
            <a:r>
              <a:rPr lang="en-US" i="1" dirty="0"/>
              <a:t>Investor’s Business Daily </a:t>
            </a:r>
            <a:r>
              <a:rPr lang="en-US" dirty="0"/>
              <a:t>100 Best ESG Companies: </a:t>
            </a:r>
            <a:r>
              <a:rPr lang="en-US" b="1" dirty="0"/>
              <a:t>25/100 </a:t>
            </a:r>
            <a:r>
              <a:rPr lang="en-US" dirty="0"/>
              <a:t>ranking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37CAD9B-468B-15B4-CC0F-1D2B839A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0"/>
            <a:ext cx="246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752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785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Nova Light</vt:lpstr>
      <vt:lpstr>Calibri</vt:lpstr>
      <vt:lpstr>Calibri Light</vt:lpstr>
      <vt:lpstr>Symbol</vt:lpstr>
      <vt:lpstr>Trebuchet MS</vt:lpstr>
      <vt:lpstr>Office Theme</vt:lpstr>
      <vt:lpstr>Speaker Profile</vt:lpstr>
      <vt:lpstr>Company Overview</vt:lpstr>
      <vt:lpstr>About PCA</vt:lpstr>
      <vt:lpstr>PowerPoint Presentation</vt:lpstr>
      <vt:lpstr>PowerPoint Presentation</vt:lpstr>
      <vt:lpstr>U.S. Market Share — Corrugated Packaging Volume</vt:lpstr>
      <vt:lpstr>Custom Corrugated Packaging</vt:lpstr>
      <vt:lpstr>Papers that make business work</vt:lpstr>
      <vt:lpstr>ESG Rating/Rankings</vt:lpstr>
      <vt:lpstr>Sustainable Business Principles</vt:lpstr>
      <vt:lpstr>PCA’s Approach to ESG</vt:lpstr>
      <vt:lpstr>Skating to where the puck is going to be…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Manney, Michael</dc:creator>
  <cp:lastModifiedBy>Manney, Michael</cp:lastModifiedBy>
  <cp:revision>1</cp:revision>
  <dcterms:created xsi:type="dcterms:W3CDTF">2023-09-07T14:49:12Z</dcterms:created>
  <dcterms:modified xsi:type="dcterms:W3CDTF">2023-09-08T20:46:05Z</dcterms:modified>
</cp:coreProperties>
</file>