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2.xml" ContentType="application/vnd.openxmlformats-officedocument.drawingml.chart+xml"/>
  <Override PartName="/ppt/notesSlides/notesSlide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6.xml" ContentType="application/vnd.openxmlformats-officedocument.drawingml.chart+xml"/>
  <Override PartName="/ppt/notesSlides/notesSlide3.xml" ContentType="application/vnd.openxmlformats-officedocument.presentationml.notesSlide+xml"/>
  <Override PartName="/ppt/charts/chart27.xml" ContentType="application/vnd.openxmlformats-officedocument.drawingml.chart+xml"/>
  <Override PartName="/ppt/notesSlides/notesSlide4.xml" ContentType="application/vnd.openxmlformats-officedocument.presentationml.notesSlide+xml"/>
  <Override PartName="/ppt/charts/chart2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65"/>
  </p:notesMasterIdLst>
  <p:sldIdLst>
    <p:sldId id="472" r:id="rId2"/>
    <p:sldId id="374" r:id="rId3"/>
    <p:sldId id="375" r:id="rId4"/>
    <p:sldId id="443" r:id="rId5"/>
    <p:sldId id="496" r:id="rId6"/>
    <p:sldId id="524" r:id="rId7"/>
    <p:sldId id="475" r:id="rId8"/>
    <p:sldId id="382" r:id="rId9"/>
    <p:sldId id="525" r:id="rId10"/>
    <p:sldId id="505" r:id="rId11"/>
    <p:sldId id="385" r:id="rId12"/>
    <p:sldId id="386" r:id="rId13"/>
    <p:sldId id="389" r:id="rId14"/>
    <p:sldId id="390" r:id="rId15"/>
    <p:sldId id="391" r:id="rId16"/>
    <p:sldId id="392" r:id="rId17"/>
    <p:sldId id="393" r:id="rId18"/>
    <p:sldId id="394" r:id="rId19"/>
    <p:sldId id="481" r:id="rId20"/>
    <p:sldId id="395" r:id="rId21"/>
    <p:sldId id="397" r:id="rId22"/>
    <p:sldId id="519" r:id="rId23"/>
    <p:sldId id="520" r:id="rId24"/>
    <p:sldId id="398" r:id="rId25"/>
    <p:sldId id="399" r:id="rId26"/>
    <p:sldId id="506" r:id="rId27"/>
    <p:sldId id="400" r:id="rId28"/>
    <p:sldId id="455" r:id="rId29"/>
    <p:sldId id="447" r:id="rId30"/>
    <p:sldId id="456" r:id="rId31"/>
    <p:sldId id="404" r:id="rId32"/>
    <p:sldId id="405" r:id="rId33"/>
    <p:sldId id="406" r:id="rId34"/>
    <p:sldId id="478" r:id="rId35"/>
    <p:sldId id="408" r:id="rId36"/>
    <p:sldId id="409" r:id="rId37"/>
    <p:sldId id="480" r:id="rId38"/>
    <p:sldId id="431" r:id="rId39"/>
    <p:sldId id="413" r:id="rId40"/>
    <p:sldId id="474" r:id="rId41"/>
    <p:sldId id="494" r:id="rId42"/>
    <p:sldId id="493" r:id="rId43"/>
    <p:sldId id="510" r:id="rId44"/>
    <p:sldId id="49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521" r:id="rId53"/>
    <p:sldId id="522" r:id="rId54"/>
    <p:sldId id="441" r:id="rId55"/>
    <p:sldId id="424" r:id="rId56"/>
    <p:sldId id="479" r:id="rId57"/>
    <p:sldId id="523" r:id="rId58"/>
    <p:sldId id="483" r:id="rId59"/>
    <p:sldId id="425" r:id="rId60"/>
    <p:sldId id="426" r:id="rId61"/>
    <p:sldId id="428" r:id="rId62"/>
    <p:sldId id="451" r:id="rId63"/>
    <p:sldId id="52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FB4"/>
    <a:srgbClr val="23407A"/>
    <a:srgbClr val="0451A1"/>
    <a:srgbClr val="4C5459"/>
    <a:srgbClr val="4D555A"/>
    <a:srgbClr val="B6AD81"/>
    <a:srgbClr val="000000"/>
    <a:srgbClr val="70A0B7"/>
    <a:srgbClr val="6AA849"/>
    <a:srgbClr val="76A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706" autoAdjust="0"/>
  </p:normalViewPr>
  <p:slideViewPr>
    <p:cSldViewPr>
      <p:cViewPr varScale="1">
        <p:scale>
          <a:sx n="91" d="100"/>
          <a:sy n="91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2236268631557"/>
          <c:y val="3.0372749458949209E-2"/>
          <c:w val="0.84385337628251"/>
          <c:h val="0.925099306616523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</c:v>
                </c:pt>
              </c:strCache>
            </c:strRef>
          </c:tx>
          <c:spPr>
            <a:ln w="38100">
              <a:solidFill>
                <a:srgbClr val="797F38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Peak</c:v>
                </c:pt>
                <c:pt idx="1">
                  <c:v>Q1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Q5</c:v>
                </c:pt>
                <c:pt idx="6">
                  <c:v>Q6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</c:v>
                </c:pt>
                <c:pt idx="1">
                  <c:v>-9.1039454116298435E-3</c:v>
                </c:pt>
                <c:pt idx="2">
                  <c:v>-1.3740026842486208E-2</c:v>
                </c:pt>
                <c:pt idx="3">
                  <c:v>-6.049979935124683E-3</c:v>
                </c:pt>
                <c:pt idx="4">
                  <c:v>-1.0271685005062148E-3</c:v>
                </c:pt>
                <c:pt idx="5">
                  <c:v>2.4548901833527648E-3</c:v>
                </c:pt>
                <c:pt idx="6">
                  <c:v>1.4455854828553161E-2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E8-4C78-B958-306C3CD46B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Peak</c:v>
                </c:pt>
                <c:pt idx="1">
                  <c:v>Q1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Q5</c:v>
                </c:pt>
                <c:pt idx="6">
                  <c:v>Q6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</c:v>
                </c:pt>
                <c:pt idx="1">
                  <c:v>-3.2422100322343494E-3</c:v>
                </c:pt>
                <c:pt idx="2">
                  <c:v>2.9515353729570037E-3</c:v>
                </c:pt>
                <c:pt idx="3">
                  <c:v>-1.0637712303719349E-3</c:v>
                </c:pt>
                <c:pt idx="4">
                  <c:v>1.7064223642293541E-3</c:v>
                </c:pt>
                <c:pt idx="5">
                  <c:v>1.0002827574506545E-2</c:v>
                </c:pt>
                <c:pt idx="6">
                  <c:v>1.6219419781711153E-2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E8-4C78-B958-306C3CD46B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Peak</c:v>
                </c:pt>
                <c:pt idx="1">
                  <c:v>Q1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Q5</c:v>
                </c:pt>
                <c:pt idx="6">
                  <c:v>Q6</c:v>
                </c:pt>
              </c:strCache>
            </c:strRef>
          </c:cat>
          <c:val>
            <c:numRef>
              <c:f>Sheet1!$D$2:$D$8</c:f>
              <c:numCache>
                <c:formatCode>0.0%</c:formatCode>
                <c:ptCount val="7"/>
                <c:pt idx="0">
                  <c:v>0</c:v>
                </c:pt>
                <c:pt idx="1">
                  <c:v>-4.0742947392000683E-3</c:v>
                </c:pt>
                <c:pt idx="2">
                  <c:v>1.6253417073703869E-3</c:v>
                </c:pt>
                <c:pt idx="3">
                  <c:v>-3.6521511248770455E-3</c:v>
                </c:pt>
                <c:pt idx="4">
                  <c:v>-2.5403392598762009E-2</c:v>
                </c:pt>
                <c:pt idx="5">
                  <c:v>-3.6764484834478028E-2</c:v>
                </c:pt>
                <c:pt idx="6">
                  <c:v>-3.839464669129089E-2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6C-4863-8E56-F56983562CB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Peak</c:v>
                </c:pt>
                <c:pt idx="1">
                  <c:v>Q1</c:v>
                </c:pt>
                <c:pt idx="2">
                  <c:v>Q2</c:v>
                </c:pt>
                <c:pt idx="3">
                  <c:v>Q3</c:v>
                </c:pt>
                <c:pt idx="4">
                  <c:v>Q4</c:v>
                </c:pt>
                <c:pt idx="5">
                  <c:v>Q5</c:v>
                </c:pt>
                <c:pt idx="6">
                  <c:v>Q6</c:v>
                </c:pt>
              </c:strCache>
            </c:strRef>
          </c:cat>
          <c:val>
            <c:numRef>
              <c:f>Sheet1!$E$2:$E$8</c:f>
              <c:numCache>
                <c:formatCode>0.0%</c:formatCode>
                <c:ptCount val="7"/>
                <c:pt idx="0">
                  <c:v>0</c:v>
                </c:pt>
                <c:pt idx="1">
                  <c:v>-1.3035827460342153E-2</c:v>
                </c:pt>
                <c:pt idx="2">
                  <c:v>-0.1012432879169225</c:v>
                </c:pt>
                <c:pt idx="3">
                  <c:v>-3.3409313775269789E-2</c:v>
                </c:pt>
                <c:pt idx="4">
                  <c:v>-2.2629152430098443E-2</c:v>
                </c:pt>
                <c:pt idx="5">
                  <c:v>-7.6373623798388079E-3</c:v>
                </c:pt>
                <c:pt idx="6">
                  <c:v>8.2432790638207187E-3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6C-4863-8E56-F56983562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950872"/>
        <c:axId val="355956360"/>
      </c:lineChart>
      <c:catAx>
        <c:axId val="355950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55956360"/>
        <c:crosses val="autoZero"/>
        <c:auto val="1"/>
        <c:lblAlgn val="ctr"/>
        <c:lblOffset val="100"/>
        <c:noMultiLvlLbl val="1"/>
      </c:catAx>
      <c:valAx>
        <c:axId val="355956360"/>
        <c:scaling>
          <c:orientation val="minMax"/>
          <c:max val="2.0000000000000004E-2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55950872"/>
        <c:crosses val="autoZero"/>
        <c:crossBetween val="between"/>
        <c:majorUnit val="1.0000000000000002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872727272727289"/>
          <c:y val="0.57259254906569512"/>
          <c:w val="0.1677594497768071"/>
          <c:h val="0.2577999764954753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5654518571492E-2"/>
          <c:y val="4.2779715035620634E-2"/>
          <c:w val="0.90210275688840402"/>
          <c:h val="0.78622318761878907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GSCPI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Sheet1!$A$2:$A$54</c:f>
              <c:numCache>
                <c:formatCode>mmm\-yy</c:formatCode>
                <c:ptCount val="5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</c:numCache>
            </c:numRef>
          </c:cat>
          <c:val>
            <c:numRef>
              <c:f>Sheet1!$B$2:$B$54</c:f>
              <c:numCache>
                <c:formatCode>0.00</c:formatCode>
                <c:ptCount val="53"/>
                <c:pt idx="0">
                  <c:v>0.50539749136533951</c:v>
                </c:pt>
                <c:pt idx="1">
                  <c:v>0.118239591776539</c:v>
                </c:pt>
                <c:pt idx="2">
                  <c:v>0.19043334640887555</c:v>
                </c:pt>
                <c:pt idx="3">
                  <c:v>1.1938531881707031E-2</c:v>
                </c:pt>
                <c:pt idx="4">
                  <c:v>-0.64953656970479645</c:v>
                </c:pt>
                <c:pt idx="5">
                  <c:v>-0.4934826342320246</c:v>
                </c:pt>
                <c:pt idx="6">
                  <c:v>-0.46414421588972127</c:v>
                </c:pt>
                <c:pt idx="7">
                  <c:v>-0.32369193954045594</c:v>
                </c:pt>
                <c:pt idx="8">
                  <c:v>0.11624512108013246</c:v>
                </c:pt>
                <c:pt idx="9">
                  <c:v>5.2413171483155822E-2</c:v>
                </c:pt>
                <c:pt idx="10">
                  <c:v>0.11071416046166449</c:v>
                </c:pt>
                <c:pt idx="11">
                  <c:v>1.3989637404785135E-2</c:v>
                </c:pt>
                <c:pt idx="12">
                  <c:v>6.5953812445853743E-2</c:v>
                </c:pt>
                <c:pt idx="13">
                  <c:v>1.1339579577422025</c:v>
                </c:pt>
                <c:pt idx="14">
                  <c:v>2.4889559135967647</c:v>
                </c:pt>
                <c:pt idx="15">
                  <c:v>3.069148749142899</c:v>
                </c:pt>
                <c:pt idx="16">
                  <c:v>2.4434351446755431</c:v>
                </c:pt>
                <c:pt idx="17">
                  <c:v>2.1838790212809038</c:v>
                </c:pt>
                <c:pt idx="18">
                  <c:v>2.7246893338928113</c:v>
                </c:pt>
                <c:pt idx="19">
                  <c:v>1.3436676347780898</c:v>
                </c:pt>
                <c:pt idx="20">
                  <c:v>0.6009671664554127</c:v>
                </c:pt>
                <c:pt idx="21">
                  <c:v>0.107689189905519</c:v>
                </c:pt>
                <c:pt idx="22">
                  <c:v>0.71690445020393656</c:v>
                </c:pt>
                <c:pt idx="23">
                  <c:v>1.6493689875823003</c:v>
                </c:pt>
                <c:pt idx="24">
                  <c:v>1.3206509045819508</c:v>
                </c:pt>
                <c:pt idx="25">
                  <c:v>1.9061060327607782</c:v>
                </c:pt>
                <c:pt idx="26">
                  <c:v>2.2044437446407641</c:v>
                </c:pt>
                <c:pt idx="27">
                  <c:v>2.697375409266884</c:v>
                </c:pt>
                <c:pt idx="28">
                  <c:v>3.0009611433984658</c:v>
                </c:pt>
                <c:pt idx="29">
                  <c:v>2.7238923584929311</c:v>
                </c:pt>
                <c:pt idx="30">
                  <c:v>2.9261786781029691</c:v>
                </c:pt>
                <c:pt idx="31">
                  <c:v>3.2446623531018104</c:v>
                </c:pt>
                <c:pt idx="32">
                  <c:v>3.2727465036480563</c:v>
                </c:pt>
                <c:pt idx="33">
                  <c:v>3.8051376225947342</c:v>
                </c:pt>
                <c:pt idx="34">
                  <c:v>4.2184406563698307</c:v>
                </c:pt>
                <c:pt idx="35">
                  <c:v>4.305201928979117</c:v>
                </c:pt>
                <c:pt idx="36">
                  <c:v>3.5850942485561399</c:v>
                </c:pt>
                <c:pt idx="37">
                  <c:v>2.7303938433407811</c:v>
                </c:pt>
                <c:pt idx="38">
                  <c:v>2.7562523732202582</c:v>
                </c:pt>
                <c:pt idx="39">
                  <c:v>3.4043668915593823</c:v>
                </c:pt>
                <c:pt idx="40">
                  <c:v>2.633574577263841</c:v>
                </c:pt>
                <c:pt idx="41">
                  <c:v>2.3329564339656996</c:v>
                </c:pt>
                <c:pt idx="42">
                  <c:v>1.752442054900712</c:v>
                </c:pt>
                <c:pt idx="43">
                  <c:v>1.439636637836561</c:v>
                </c:pt>
                <c:pt idx="44">
                  <c:v>0.89393021432374298</c:v>
                </c:pt>
                <c:pt idx="45">
                  <c:v>1.0190661606896532</c:v>
                </c:pt>
                <c:pt idx="46">
                  <c:v>1.1567929487766992</c:v>
                </c:pt>
                <c:pt idx="47">
                  <c:v>1.2180168459192668</c:v>
                </c:pt>
                <c:pt idx="48">
                  <c:v>0.9680731925978826</c:v>
                </c:pt>
                <c:pt idx="49">
                  <c:v>-0.30341504579411882</c:v>
                </c:pt>
                <c:pt idx="50">
                  <c:v>-1.1672262573636618</c:v>
                </c:pt>
                <c:pt idx="51">
                  <c:v>-1.3475543091260691</c:v>
                </c:pt>
                <c:pt idx="52">
                  <c:v>-1.7138594152195599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1C-4162-AF4A-52E6FB66F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7560"/>
        <c:axId val="169637952"/>
      </c:lineChart>
      <c:dateAx>
        <c:axId val="169637560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low"/>
        <c:spPr>
          <a:ln w="30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7952"/>
        <c:crosses val="autoZero"/>
        <c:auto val="1"/>
        <c:lblOffset val="100"/>
        <c:baseTimeUnit val="months"/>
        <c:majorUnit val="2"/>
        <c:majorTimeUnit val="months"/>
        <c:minorUnit val="2"/>
        <c:minorTimeUnit val="months"/>
      </c:dateAx>
      <c:valAx>
        <c:axId val="169637952"/>
        <c:scaling>
          <c:orientation val="minMax"/>
        </c:scaling>
        <c:delete val="0"/>
        <c:axPos val="l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7560"/>
        <c:crosses val="autoZero"/>
        <c:crossBetween val="between"/>
        <c:majorUnit val="0.5"/>
      </c:valAx>
      <c:spPr>
        <a:noFill/>
        <a:ln w="1223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56211651309956"/>
          <c:y val="3.9828146481689787E-2"/>
          <c:w val="0.87789545917442413"/>
          <c:h val="0.75545390159563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Sheet1!$A$2:$A$243</c:f>
              <c:numCache>
                <c:formatCode>[$-409]mmm\-yy;@</c:formatCode>
                <c:ptCount val="24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</c:numCache>
            </c:numRef>
          </c:cat>
          <c:val>
            <c:numRef>
              <c:f>Sheet1!$B$2:$B$243</c:f>
              <c:numCache>
                <c:formatCode>0</c:formatCode>
                <c:ptCount val="242"/>
                <c:pt idx="0">
                  <c:v>233</c:v>
                </c:pt>
                <c:pt idx="1">
                  <c:v>119</c:v>
                </c:pt>
                <c:pt idx="2">
                  <c:v>472</c:v>
                </c:pt>
                <c:pt idx="3">
                  <c:v>292</c:v>
                </c:pt>
                <c:pt idx="4">
                  <c:v>217</c:v>
                </c:pt>
                <c:pt idx="5">
                  <c:v>-44</c:v>
                </c:pt>
                <c:pt idx="6">
                  <c:v>175</c:v>
                </c:pt>
                <c:pt idx="7">
                  <c:v>-6</c:v>
                </c:pt>
                <c:pt idx="8">
                  <c:v>123</c:v>
                </c:pt>
                <c:pt idx="9">
                  <c:v>-2</c:v>
                </c:pt>
                <c:pt idx="10">
                  <c:v>205</c:v>
                </c:pt>
                <c:pt idx="11">
                  <c:v>153</c:v>
                </c:pt>
                <c:pt idx="12">
                  <c:v>-11</c:v>
                </c:pt>
                <c:pt idx="13">
                  <c:v>91</c:v>
                </c:pt>
                <c:pt idx="14">
                  <c:v>-42</c:v>
                </c:pt>
                <c:pt idx="15">
                  <c:v>-284</c:v>
                </c:pt>
                <c:pt idx="16">
                  <c:v>-53</c:v>
                </c:pt>
                <c:pt idx="17">
                  <c:v>-111</c:v>
                </c:pt>
                <c:pt idx="18">
                  <c:v>-122</c:v>
                </c:pt>
                <c:pt idx="19">
                  <c:v>-149</c:v>
                </c:pt>
                <c:pt idx="20">
                  <c:v>-257</c:v>
                </c:pt>
                <c:pt idx="21">
                  <c:v>-317</c:v>
                </c:pt>
                <c:pt idx="22">
                  <c:v>-312</c:v>
                </c:pt>
                <c:pt idx="23">
                  <c:v>-160</c:v>
                </c:pt>
                <c:pt idx="24">
                  <c:v>-130</c:v>
                </c:pt>
                <c:pt idx="25">
                  <c:v>-116</c:v>
                </c:pt>
                <c:pt idx="26">
                  <c:v>-19</c:v>
                </c:pt>
                <c:pt idx="27">
                  <c:v>-94</c:v>
                </c:pt>
                <c:pt idx="28">
                  <c:v>11</c:v>
                </c:pt>
                <c:pt idx="29">
                  <c:v>50</c:v>
                </c:pt>
                <c:pt idx="30">
                  <c:v>-94</c:v>
                </c:pt>
                <c:pt idx="31">
                  <c:v>-3</c:v>
                </c:pt>
                <c:pt idx="32">
                  <c:v>-86</c:v>
                </c:pt>
                <c:pt idx="33">
                  <c:v>127</c:v>
                </c:pt>
                <c:pt idx="34">
                  <c:v>-13</c:v>
                </c:pt>
                <c:pt idx="35">
                  <c:v>-143</c:v>
                </c:pt>
                <c:pt idx="36">
                  <c:v>108</c:v>
                </c:pt>
                <c:pt idx="37">
                  <c:v>-136</c:v>
                </c:pt>
                <c:pt idx="38">
                  <c:v>-212</c:v>
                </c:pt>
                <c:pt idx="39">
                  <c:v>-55</c:v>
                </c:pt>
                <c:pt idx="40">
                  <c:v>19</c:v>
                </c:pt>
                <c:pt idx="41">
                  <c:v>-2</c:v>
                </c:pt>
                <c:pt idx="42">
                  <c:v>-3</c:v>
                </c:pt>
                <c:pt idx="43">
                  <c:v>-42</c:v>
                </c:pt>
                <c:pt idx="44">
                  <c:v>105</c:v>
                </c:pt>
                <c:pt idx="45">
                  <c:v>200</c:v>
                </c:pt>
                <c:pt idx="46">
                  <c:v>20</c:v>
                </c:pt>
                <c:pt idx="47">
                  <c:v>114</c:v>
                </c:pt>
                <c:pt idx="48">
                  <c:v>181</c:v>
                </c:pt>
                <c:pt idx="49">
                  <c:v>56</c:v>
                </c:pt>
                <c:pt idx="50">
                  <c:v>317</c:v>
                </c:pt>
                <c:pt idx="51">
                  <c:v>269</c:v>
                </c:pt>
                <c:pt idx="52">
                  <c:v>283</c:v>
                </c:pt>
                <c:pt idx="53">
                  <c:v>99</c:v>
                </c:pt>
                <c:pt idx="54">
                  <c:v>55</c:v>
                </c:pt>
                <c:pt idx="55">
                  <c:v>89</c:v>
                </c:pt>
                <c:pt idx="56">
                  <c:v>156</c:v>
                </c:pt>
                <c:pt idx="57">
                  <c:v>354</c:v>
                </c:pt>
                <c:pt idx="58">
                  <c:v>56</c:v>
                </c:pt>
                <c:pt idx="59">
                  <c:v>121</c:v>
                </c:pt>
                <c:pt idx="60">
                  <c:v>150</c:v>
                </c:pt>
                <c:pt idx="61">
                  <c:v>258</c:v>
                </c:pt>
                <c:pt idx="62">
                  <c:v>124</c:v>
                </c:pt>
                <c:pt idx="63">
                  <c:v>362</c:v>
                </c:pt>
                <c:pt idx="64">
                  <c:v>172</c:v>
                </c:pt>
                <c:pt idx="65">
                  <c:v>252</c:v>
                </c:pt>
                <c:pt idx="66">
                  <c:v>354</c:v>
                </c:pt>
                <c:pt idx="67">
                  <c:v>202</c:v>
                </c:pt>
                <c:pt idx="68">
                  <c:v>68</c:v>
                </c:pt>
                <c:pt idx="69">
                  <c:v>89</c:v>
                </c:pt>
                <c:pt idx="70">
                  <c:v>338</c:v>
                </c:pt>
                <c:pt idx="71">
                  <c:v>156</c:v>
                </c:pt>
                <c:pt idx="72">
                  <c:v>280</c:v>
                </c:pt>
                <c:pt idx="73">
                  <c:v>308</c:v>
                </c:pt>
                <c:pt idx="74">
                  <c:v>310</c:v>
                </c:pt>
                <c:pt idx="75">
                  <c:v>158</c:v>
                </c:pt>
                <c:pt idx="76">
                  <c:v>39</c:v>
                </c:pt>
                <c:pt idx="77">
                  <c:v>81</c:v>
                </c:pt>
                <c:pt idx="78">
                  <c:v>195</c:v>
                </c:pt>
                <c:pt idx="79">
                  <c:v>174</c:v>
                </c:pt>
                <c:pt idx="80">
                  <c:v>149</c:v>
                </c:pt>
                <c:pt idx="81">
                  <c:v>9</c:v>
                </c:pt>
                <c:pt idx="82">
                  <c:v>211</c:v>
                </c:pt>
                <c:pt idx="83">
                  <c:v>186</c:v>
                </c:pt>
                <c:pt idx="84">
                  <c:v>228</c:v>
                </c:pt>
                <c:pt idx="85">
                  <c:v>81</c:v>
                </c:pt>
                <c:pt idx="86">
                  <c:v>235</c:v>
                </c:pt>
                <c:pt idx="87">
                  <c:v>49</c:v>
                </c:pt>
                <c:pt idx="88">
                  <c:v>151</c:v>
                </c:pt>
                <c:pt idx="89">
                  <c:v>76</c:v>
                </c:pt>
                <c:pt idx="90">
                  <c:v>-31</c:v>
                </c:pt>
                <c:pt idx="91">
                  <c:v>-23</c:v>
                </c:pt>
                <c:pt idx="92">
                  <c:v>80</c:v>
                </c:pt>
                <c:pt idx="93">
                  <c:v>79</c:v>
                </c:pt>
                <c:pt idx="94">
                  <c:v>110</c:v>
                </c:pt>
                <c:pt idx="95">
                  <c:v>108</c:v>
                </c:pt>
                <c:pt idx="96">
                  <c:v>11</c:v>
                </c:pt>
                <c:pt idx="97">
                  <c:v>-79</c:v>
                </c:pt>
                <c:pt idx="98">
                  <c:v>-49</c:v>
                </c:pt>
                <c:pt idx="99">
                  <c:v>-240</c:v>
                </c:pt>
                <c:pt idx="100">
                  <c:v>-177</c:v>
                </c:pt>
                <c:pt idx="101">
                  <c:v>-171</c:v>
                </c:pt>
                <c:pt idx="102">
                  <c:v>-196</c:v>
                </c:pt>
                <c:pt idx="103">
                  <c:v>-278</c:v>
                </c:pt>
                <c:pt idx="104">
                  <c:v>-460</c:v>
                </c:pt>
                <c:pt idx="105">
                  <c:v>-481</c:v>
                </c:pt>
                <c:pt idx="106">
                  <c:v>-727</c:v>
                </c:pt>
                <c:pt idx="107">
                  <c:v>-706</c:v>
                </c:pt>
                <c:pt idx="108">
                  <c:v>-784</c:v>
                </c:pt>
                <c:pt idx="109">
                  <c:v>-743</c:v>
                </c:pt>
                <c:pt idx="110">
                  <c:v>-800</c:v>
                </c:pt>
                <c:pt idx="111">
                  <c:v>-695</c:v>
                </c:pt>
                <c:pt idx="112">
                  <c:v>-342</c:v>
                </c:pt>
                <c:pt idx="113">
                  <c:v>-467</c:v>
                </c:pt>
                <c:pt idx="114">
                  <c:v>-340</c:v>
                </c:pt>
                <c:pt idx="115">
                  <c:v>-183</c:v>
                </c:pt>
                <c:pt idx="116">
                  <c:v>-241</c:v>
                </c:pt>
                <c:pt idx="117">
                  <c:v>-199</c:v>
                </c:pt>
                <c:pt idx="118">
                  <c:v>12</c:v>
                </c:pt>
                <c:pt idx="119">
                  <c:v>-269</c:v>
                </c:pt>
                <c:pt idx="120">
                  <c:v>2</c:v>
                </c:pt>
                <c:pt idx="121">
                  <c:v>-92</c:v>
                </c:pt>
                <c:pt idx="122">
                  <c:v>181</c:v>
                </c:pt>
                <c:pt idx="123">
                  <c:v>231</c:v>
                </c:pt>
                <c:pt idx="124">
                  <c:v>540</c:v>
                </c:pt>
                <c:pt idx="125">
                  <c:v>-139</c:v>
                </c:pt>
                <c:pt idx="126">
                  <c:v>-84</c:v>
                </c:pt>
                <c:pt idx="127">
                  <c:v>-5</c:v>
                </c:pt>
                <c:pt idx="128">
                  <c:v>-65</c:v>
                </c:pt>
                <c:pt idx="129">
                  <c:v>268</c:v>
                </c:pt>
                <c:pt idx="130">
                  <c:v>125</c:v>
                </c:pt>
                <c:pt idx="131">
                  <c:v>72</c:v>
                </c:pt>
                <c:pt idx="132">
                  <c:v>19</c:v>
                </c:pt>
                <c:pt idx="133">
                  <c:v>212</c:v>
                </c:pt>
                <c:pt idx="134">
                  <c:v>235</c:v>
                </c:pt>
                <c:pt idx="135">
                  <c:v>314</c:v>
                </c:pt>
                <c:pt idx="136">
                  <c:v>101</c:v>
                </c:pt>
                <c:pt idx="137">
                  <c:v>236</c:v>
                </c:pt>
                <c:pt idx="138">
                  <c:v>60</c:v>
                </c:pt>
                <c:pt idx="139">
                  <c:v>126</c:v>
                </c:pt>
                <c:pt idx="140">
                  <c:v>233</c:v>
                </c:pt>
                <c:pt idx="141">
                  <c:v>204</c:v>
                </c:pt>
                <c:pt idx="142">
                  <c:v>132</c:v>
                </c:pt>
                <c:pt idx="143">
                  <c:v>202</c:v>
                </c:pt>
                <c:pt idx="144">
                  <c:v>354</c:v>
                </c:pt>
                <c:pt idx="145">
                  <c:v>262</c:v>
                </c:pt>
                <c:pt idx="146">
                  <c:v>240</c:v>
                </c:pt>
                <c:pt idx="147">
                  <c:v>82</c:v>
                </c:pt>
                <c:pt idx="148">
                  <c:v>100</c:v>
                </c:pt>
                <c:pt idx="149">
                  <c:v>73</c:v>
                </c:pt>
                <c:pt idx="150">
                  <c:v>152</c:v>
                </c:pt>
                <c:pt idx="151">
                  <c:v>172</c:v>
                </c:pt>
                <c:pt idx="152">
                  <c:v>187</c:v>
                </c:pt>
                <c:pt idx="153">
                  <c:v>159</c:v>
                </c:pt>
                <c:pt idx="154">
                  <c:v>156</c:v>
                </c:pt>
                <c:pt idx="155">
                  <c:v>239</c:v>
                </c:pt>
                <c:pt idx="156">
                  <c:v>191</c:v>
                </c:pt>
                <c:pt idx="157">
                  <c:v>278</c:v>
                </c:pt>
                <c:pt idx="158">
                  <c:v>139</c:v>
                </c:pt>
                <c:pt idx="159">
                  <c:v>191</c:v>
                </c:pt>
                <c:pt idx="160">
                  <c:v>222</c:v>
                </c:pt>
                <c:pt idx="161">
                  <c:v>181</c:v>
                </c:pt>
                <c:pt idx="162">
                  <c:v>112</c:v>
                </c:pt>
                <c:pt idx="163">
                  <c:v>242</c:v>
                </c:pt>
                <c:pt idx="164">
                  <c:v>187</c:v>
                </c:pt>
                <c:pt idx="165">
                  <c:v>225</c:v>
                </c:pt>
                <c:pt idx="166">
                  <c:v>264</c:v>
                </c:pt>
                <c:pt idx="167">
                  <c:v>69</c:v>
                </c:pt>
                <c:pt idx="168">
                  <c:v>175</c:v>
                </c:pt>
                <c:pt idx="169">
                  <c:v>166</c:v>
                </c:pt>
                <c:pt idx="170">
                  <c:v>254</c:v>
                </c:pt>
                <c:pt idx="171">
                  <c:v>325</c:v>
                </c:pt>
                <c:pt idx="172">
                  <c:v>218</c:v>
                </c:pt>
                <c:pt idx="173">
                  <c:v>326</c:v>
                </c:pt>
                <c:pt idx="174">
                  <c:v>232</c:v>
                </c:pt>
                <c:pt idx="175">
                  <c:v>188</c:v>
                </c:pt>
                <c:pt idx="176">
                  <c:v>309</c:v>
                </c:pt>
                <c:pt idx="177">
                  <c:v>252</c:v>
                </c:pt>
                <c:pt idx="178">
                  <c:v>291</c:v>
                </c:pt>
                <c:pt idx="179">
                  <c:v>268</c:v>
                </c:pt>
                <c:pt idx="180">
                  <c:v>191</c:v>
                </c:pt>
                <c:pt idx="181">
                  <c:v>271</c:v>
                </c:pt>
                <c:pt idx="182">
                  <c:v>71</c:v>
                </c:pt>
                <c:pt idx="183">
                  <c:v>284</c:v>
                </c:pt>
                <c:pt idx="184">
                  <c:v>331</c:v>
                </c:pt>
                <c:pt idx="185">
                  <c:v>174</c:v>
                </c:pt>
                <c:pt idx="186">
                  <c:v>302</c:v>
                </c:pt>
                <c:pt idx="187">
                  <c:v>125</c:v>
                </c:pt>
                <c:pt idx="188">
                  <c:v>155</c:v>
                </c:pt>
                <c:pt idx="189">
                  <c:v>306</c:v>
                </c:pt>
                <c:pt idx="190">
                  <c:v>237</c:v>
                </c:pt>
                <c:pt idx="191">
                  <c:v>273</c:v>
                </c:pt>
                <c:pt idx="192">
                  <c:v>108</c:v>
                </c:pt>
                <c:pt idx="193">
                  <c:v>212</c:v>
                </c:pt>
                <c:pt idx="194">
                  <c:v>237</c:v>
                </c:pt>
                <c:pt idx="195">
                  <c:v>197</c:v>
                </c:pt>
                <c:pt idx="196">
                  <c:v>41</c:v>
                </c:pt>
                <c:pt idx="197">
                  <c:v>258</c:v>
                </c:pt>
                <c:pt idx="198">
                  <c:v>371</c:v>
                </c:pt>
                <c:pt idx="199">
                  <c:v>143</c:v>
                </c:pt>
                <c:pt idx="200">
                  <c:v>289</c:v>
                </c:pt>
                <c:pt idx="201">
                  <c:v>118</c:v>
                </c:pt>
                <c:pt idx="202">
                  <c:v>130</c:v>
                </c:pt>
                <c:pt idx="203">
                  <c:v>214</c:v>
                </c:pt>
                <c:pt idx="204">
                  <c:v>197</c:v>
                </c:pt>
                <c:pt idx="205">
                  <c:v>183</c:v>
                </c:pt>
                <c:pt idx="206">
                  <c:v>139</c:v>
                </c:pt>
                <c:pt idx="207">
                  <c:v>220</c:v>
                </c:pt>
                <c:pt idx="208">
                  <c:v>141</c:v>
                </c:pt>
                <c:pt idx="209">
                  <c:v>211</c:v>
                </c:pt>
                <c:pt idx="210">
                  <c:v>228</c:v>
                </c:pt>
                <c:pt idx="211">
                  <c:v>190</c:v>
                </c:pt>
                <c:pt idx="212">
                  <c:v>42</c:v>
                </c:pt>
                <c:pt idx="213">
                  <c:v>249</c:v>
                </c:pt>
                <c:pt idx="214">
                  <c:v>196</c:v>
                </c:pt>
                <c:pt idx="215">
                  <c:v>179</c:v>
                </c:pt>
                <c:pt idx="216">
                  <c:v>81</c:v>
                </c:pt>
                <c:pt idx="217">
                  <c:v>378</c:v>
                </c:pt>
                <c:pt idx="218">
                  <c:v>195</c:v>
                </c:pt>
                <c:pt idx="219">
                  <c:v>153</c:v>
                </c:pt>
                <c:pt idx="220">
                  <c:v>270</c:v>
                </c:pt>
                <c:pt idx="221">
                  <c:v>214</c:v>
                </c:pt>
                <c:pt idx="222">
                  <c:v>149</c:v>
                </c:pt>
                <c:pt idx="223">
                  <c:v>229</c:v>
                </c:pt>
                <c:pt idx="224">
                  <c:v>105</c:v>
                </c:pt>
                <c:pt idx="225">
                  <c:v>212</c:v>
                </c:pt>
                <c:pt idx="226">
                  <c:v>92</c:v>
                </c:pt>
                <c:pt idx="227">
                  <c:v>240</c:v>
                </c:pt>
                <c:pt idx="228">
                  <c:v>237</c:v>
                </c:pt>
                <c:pt idx="229">
                  <c:v>-50</c:v>
                </c:pt>
                <c:pt idx="230">
                  <c:v>168</c:v>
                </c:pt>
                <c:pt idx="231">
                  <c:v>219</c:v>
                </c:pt>
                <c:pt idx="232">
                  <c:v>63</c:v>
                </c:pt>
                <c:pt idx="233">
                  <c:v>175</c:v>
                </c:pt>
                <c:pt idx="234">
                  <c:v>193</c:v>
                </c:pt>
                <c:pt idx="235">
                  <c:v>195</c:v>
                </c:pt>
                <c:pt idx="236">
                  <c:v>221</c:v>
                </c:pt>
                <c:pt idx="237">
                  <c:v>195</c:v>
                </c:pt>
                <c:pt idx="238">
                  <c:v>234</c:v>
                </c:pt>
                <c:pt idx="239">
                  <c:v>161</c:v>
                </c:pt>
                <c:pt idx="240">
                  <c:v>315</c:v>
                </c:pt>
                <c:pt idx="241">
                  <c:v>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Sheet1!$A$2:$A$243</c:f>
              <c:numCache>
                <c:formatCode>[$-409]mmm\-yy;@</c:formatCode>
                <c:ptCount val="24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</c:numCache>
            </c:numRef>
          </c:cat>
          <c:val>
            <c:numRef>
              <c:f>Sheet1!$C$2:$C$243</c:f>
              <c:numCache>
                <c:formatCode>0</c:formatCode>
                <c:ptCount val="242"/>
                <c:pt idx="0">
                  <c:v>265.16666666666669</c:v>
                </c:pt>
                <c:pt idx="1">
                  <c:v>259.16666666666669</c:v>
                </c:pt>
                <c:pt idx="2">
                  <c:v>304</c:v>
                </c:pt>
                <c:pt idx="3">
                  <c:v>285.16666666666669</c:v>
                </c:pt>
                <c:pt idx="4">
                  <c:v>273.16666666666669</c:v>
                </c:pt>
                <c:pt idx="5">
                  <c:v>214.83333333333334</c:v>
                </c:pt>
                <c:pt idx="6">
                  <c:v>205.16666666666666</c:v>
                </c:pt>
                <c:pt idx="7">
                  <c:v>184.33333333333334</c:v>
                </c:pt>
                <c:pt idx="8">
                  <c:v>126.16666666666667</c:v>
                </c:pt>
                <c:pt idx="9">
                  <c:v>77.166666666666671</c:v>
                </c:pt>
                <c:pt idx="10">
                  <c:v>75.166666666666671</c:v>
                </c:pt>
                <c:pt idx="11">
                  <c:v>108</c:v>
                </c:pt>
                <c:pt idx="12">
                  <c:v>77</c:v>
                </c:pt>
                <c:pt idx="13">
                  <c:v>93.166666666666671</c:v>
                </c:pt>
                <c:pt idx="14">
                  <c:v>65.666666666666671</c:v>
                </c:pt>
                <c:pt idx="15">
                  <c:v>18.666666666666668</c:v>
                </c:pt>
                <c:pt idx="16">
                  <c:v>-24.333333333333332</c:v>
                </c:pt>
                <c:pt idx="17">
                  <c:v>-68.333333333333329</c:v>
                </c:pt>
                <c:pt idx="18">
                  <c:v>-86.833333333333329</c:v>
                </c:pt>
                <c:pt idx="19">
                  <c:v>-126.83333333333333</c:v>
                </c:pt>
                <c:pt idx="20">
                  <c:v>-162.66666666666666</c:v>
                </c:pt>
                <c:pt idx="21">
                  <c:v>-168.16666666666666</c:v>
                </c:pt>
                <c:pt idx="22">
                  <c:v>-211.33333333333334</c:v>
                </c:pt>
                <c:pt idx="23">
                  <c:v>-219.5</c:v>
                </c:pt>
                <c:pt idx="24">
                  <c:v>-220.83333333333334</c:v>
                </c:pt>
                <c:pt idx="25">
                  <c:v>-215.33333333333334</c:v>
                </c:pt>
                <c:pt idx="26">
                  <c:v>-175.66666666666666</c:v>
                </c:pt>
                <c:pt idx="27">
                  <c:v>-138.5</c:v>
                </c:pt>
                <c:pt idx="28">
                  <c:v>-84.666666666666671</c:v>
                </c:pt>
                <c:pt idx="29">
                  <c:v>-49.666666666666664</c:v>
                </c:pt>
                <c:pt idx="30">
                  <c:v>-43.666666666666664</c:v>
                </c:pt>
                <c:pt idx="31">
                  <c:v>-24.833333333333332</c:v>
                </c:pt>
                <c:pt idx="32">
                  <c:v>-36</c:v>
                </c:pt>
                <c:pt idx="33">
                  <c:v>0.83333333333333337</c:v>
                </c:pt>
                <c:pt idx="34">
                  <c:v>-3.1666666666666665</c:v>
                </c:pt>
                <c:pt idx="35">
                  <c:v>-35.333333333333336</c:v>
                </c:pt>
                <c:pt idx="36">
                  <c:v>-1.6666666666666667</c:v>
                </c:pt>
                <c:pt idx="37">
                  <c:v>-23.833333333333332</c:v>
                </c:pt>
                <c:pt idx="38">
                  <c:v>-44.833333333333336</c:v>
                </c:pt>
                <c:pt idx="39">
                  <c:v>-75.166666666666671</c:v>
                </c:pt>
                <c:pt idx="40">
                  <c:v>-69.833333333333329</c:v>
                </c:pt>
                <c:pt idx="41">
                  <c:v>-46.333333333333336</c:v>
                </c:pt>
                <c:pt idx="42">
                  <c:v>-64.833333333333329</c:v>
                </c:pt>
                <c:pt idx="43">
                  <c:v>-49.166666666666664</c:v>
                </c:pt>
                <c:pt idx="44">
                  <c:v>3.6666666666666665</c:v>
                </c:pt>
                <c:pt idx="45">
                  <c:v>46.166666666666664</c:v>
                </c:pt>
                <c:pt idx="46">
                  <c:v>46.333333333333336</c:v>
                </c:pt>
                <c:pt idx="47">
                  <c:v>65.666666666666671</c:v>
                </c:pt>
                <c:pt idx="48">
                  <c:v>96.333333333333329</c:v>
                </c:pt>
                <c:pt idx="49">
                  <c:v>112.66666666666667</c:v>
                </c:pt>
                <c:pt idx="50">
                  <c:v>148</c:v>
                </c:pt>
                <c:pt idx="51">
                  <c:v>159.5</c:v>
                </c:pt>
                <c:pt idx="52">
                  <c:v>203.33333333333334</c:v>
                </c:pt>
                <c:pt idx="53">
                  <c:v>200.83333333333334</c:v>
                </c:pt>
                <c:pt idx="54">
                  <c:v>179.83333333333334</c:v>
                </c:pt>
                <c:pt idx="55">
                  <c:v>185.33333333333334</c:v>
                </c:pt>
                <c:pt idx="56">
                  <c:v>158.5</c:v>
                </c:pt>
                <c:pt idx="57">
                  <c:v>172.66666666666666</c:v>
                </c:pt>
                <c:pt idx="58">
                  <c:v>134.83333333333334</c:v>
                </c:pt>
                <c:pt idx="59">
                  <c:v>138.5</c:v>
                </c:pt>
                <c:pt idx="60">
                  <c:v>154.33333333333334</c:v>
                </c:pt>
                <c:pt idx="61">
                  <c:v>182.5</c:v>
                </c:pt>
                <c:pt idx="62">
                  <c:v>177.16666666666666</c:v>
                </c:pt>
                <c:pt idx="63">
                  <c:v>178.5</c:v>
                </c:pt>
                <c:pt idx="64">
                  <c:v>197.83333333333334</c:v>
                </c:pt>
                <c:pt idx="65">
                  <c:v>219.66666666666666</c:v>
                </c:pt>
                <c:pt idx="66">
                  <c:v>253.66666666666666</c:v>
                </c:pt>
                <c:pt idx="67">
                  <c:v>244.33333333333334</c:v>
                </c:pt>
                <c:pt idx="68">
                  <c:v>235</c:v>
                </c:pt>
                <c:pt idx="69">
                  <c:v>189.5</c:v>
                </c:pt>
                <c:pt idx="70">
                  <c:v>217.16666666666666</c:v>
                </c:pt>
                <c:pt idx="71">
                  <c:v>201.16666666666666</c:v>
                </c:pt>
                <c:pt idx="72">
                  <c:v>188.83333333333334</c:v>
                </c:pt>
                <c:pt idx="73">
                  <c:v>206.5</c:v>
                </c:pt>
                <c:pt idx="74">
                  <c:v>246.83333333333334</c:v>
                </c:pt>
                <c:pt idx="75">
                  <c:v>258.33333333333331</c:v>
                </c:pt>
                <c:pt idx="76">
                  <c:v>208.5</c:v>
                </c:pt>
                <c:pt idx="77">
                  <c:v>196</c:v>
                </c:pt>
                <c:pt idx="78">
                  <c:v>181.83333333333334</c:v>
                </c:pt>
                <c:pt idx="79">
                  <c:v>159.5</c:v>
                </c:pt>
                <c:pt idx="80">
                  <c:v>132.66666666666666</c:v>
                </c:pt>
                <c:pt idx="81">
                  <c:v>107.83333333333333</c:v>
                </c:pt>
                <c:pt idx="82">
                  <c:v>136.5</c:v>
                </c:pt>
                <c:pt idx="83">
                  <c:v>154</c:v>
                </c:pt>
                <c:pt idx="84">
                  <c:v>159.5</c:v>
                </c:pt>
                <c:pt idx="85">
                  <c:v>144</c:v>
                </c:pt>
                <c:pt idx="86">
                  <c:v>158.33333333333334</c:v>
                </c:pt>
                <c:pt idx="87">
                  <c:v>165</c:v>
                </c:pt>
                <c:pt idx="88">
                  <c:v>155</c:v>
                </c:pt>
                <c:pt idx="89">
                  <c:v>136.66666666666666</c:v>
                </c:pt>
                <c:pt idx="90">
                  <c:v>93.5</c:v>
                </c:pt>
                <c:pt idx="91">
                  <c:v>76.166666666666671</c:v>
                </c:pt>
                <c:pt idx="92">
                  <c:v>50.333333333333336</c:v>
                </c:pt>
                <c:pt idx="93">
                  <c:v>55.333333333333336</c:v>
                </c:pt>
                <c:pt idx="94">
                  <c:v>48.5</c:v>
                </c:pt>
                <c:pt idx="95">
                  <c:v>53.833333333333336</c:v>
                </c:pt>
                <c:pt idx="96">
                  <c:v>60.833333333333336</c:v>
                </c:pt>
                <c:pt idx="97">
                  <c:v>51.5</c:v>
                </c:pt>
                <c:pt idx="98">
                  <c:v>30</c:v>
                </c:pt>
                <c:pt idx="99">
                  <c:v>-23.166666666666668</c:v>
                </c:pt>
                <c:pt idx="100">
                  <c:v>-71</c:v>
                </c:pt>
                <c:pt idx="101">
                  <c:v>-117.5</c:v>
                </c:pt>
                <c:pt idx="102">
                  <c:v>-152</c:v>
                </c:pt>
                <c:pt idx="103">
                  <c:v>-185.16666666666666</c:v>
                </c:pt>
                <c:pt idx="104">
                  <c:v>-253.66666666666666</c:v>
                </c:pt>
                <c:pt idx="105">
                  <c:v>-293.83333333333331</c:v>
                </c:pt>
                <c:pt idx="106">
                  <c:v>-385.5</c:v>
                </c:pt>
                <c:pt idx="107">
                  <c:v>-474.66666666666669</c:v>
                </c:pt>
                <c:pt idx="108">
                  <c:v>-572.66666666666663</c:v>
                </c:pt>
                <c:pt idx="109">
                  <c:v>-650.16666666666663</c:v>
                </c:pt>
                <c:pt idx="110">
                  <c:v>-706.83333333333337</c:v>
                </c:pt>
                <c:pt idx="111">
                  <c:v>-742.5</c:v>
                </c:pt>
                <c:pt idx="112">
                  <c:v>-678.33333333333337</c:v>
                </c:pt>
                <c:pt idx="113">
                  <c:v>-638.5</c:v>
                </c:pt>
                <c:pt idx="114">
                  <c:v>-564.5</c:v>
                </c:pt>
                <c:pt idx="115">
                  <c:v>-471.16666666666669</c:v>
                </c:pt>
                <c:pt idx="116">
                  <c:v>-378</c:v>
                </c:pt>
                <c:pt idx="117">
                  <c:v>-295.33333333333331</c:v>
                </c:pt>
                <c:pt idx="118">
                  <c:v>-236.33333333333334</c:v>
                </c:pt>
                <c:pt idx="119">
                  <c:v>-203.33333333333334</c:v>
                </c:pt>
                <c:pt idx="120">
                  <c:v>-146.33333333333334</c:v>
                </c:pt>
                <c:pt idx="121">
                  <c:v>-131.16666666666666</c:v>
                </c:pt>
                <c:pt idx="122">
                  <c:v>-60.833333333333336</c:v>
                </c:pt>
                <c:pt idx="123">
                  <c:v>10.833333333333334</c:v>
                </c:pt>
                <c:pt idx="124">
                  <c:v>98.833333333333329</c:v>
                </c:pt>
                <c:pt idx="125">
                  <c:v>120.5</c:v>
                </c:pt>
                <c:pt idx="126">
                  <c:v>106.16666666666667</c:v>
                </c:pt>
                <c:pt idx="127">
                  <c:v>120.66666666666667</c:v>
                </c:pt>
                <c:pt idx="128">
                  <c:v>79.666666666666671</c:v>
                </c:pt>
                <c:pt idx="129">
                  <c:v>85.833333333333329</c:v>
                </c:pt>
                <c:pt idx="130">
                  <c:v>16.666666666666668</c:v>
                </c:pt>
                <c:pt idx="131">
                  <c:v>51.833333333333336</c:v>
                </c:pt>
                <c:pt idx="132">
                  <c:v>69</c:v>
                </c:pt>
                <c:pt idx="133">
                  <c:v>105.16666666666667</c:v>
                </c:pt>
                <c:pt idx="134">
                  <c:v>155.16666666666666</c:v>
                </c:pt>
                <c:pt idx="135">
                  <c:v>162.83333333333334</c:v>
                </c:pt>
                <c:pt idx="136">
                  <c:v>158.83333333333334</c:v>
                </c:pt>
                <c:pt idx="137">
                  <c:v>186.16666666666666</c:v>
                </c:pt>
                <c:pt idx="138">
                  <c:v>193</c:v>
                </c:pt>
                <c:pt idx="139">
                  <c:v>178.66666666666666</c:v>
                </c:pt>
                <c:pt idx="140">
                  <c:v>178.33333333333334</c:v>
                </c:pt>
                <c:pt idx="141">
                  <c:v>160</c:v>
                </c:pt>
                <c:pt idx="142">
                  <c:v>165.16666666666666</c:v>
                </c:pt>
                <c:pt idx="143">
                  <c:v>159.5</c:v>
                </c:pt>
                <c:pt idx="144">
                  <c:v>208.5</c:v>
                </c:pt>
                <c:pt idx="145">
                  <c:v>231.16666666666666</c:v>
                </c:pt>
                <c:pt idx="146">
                  <c:v>232.33333333333334</c:v>
                </c:pt>
                <c:pt idx="147">
                  <c:v>212</c:v>
                </c:pt>
                <c:pt idx="148">
                  <c:v>206.66666666666666</c:v>
                </c:pt>
                <c:pt idx="149">
                  <c:v>185.16666666666666</c:v>
                </c:pt>
                <c:pt idx="150">
                  <c:v>151.5</c:v>
                </c:pt>
                <c:pt idx="151">
                  <c:v>136.5</c:v>
                </c:pt>
                <c:pt idx="152">
                  <c:v>127.66666666666667</c:v>
                </c:pt>
                <c:pt idx="153">
                  <c:v>140.5</c:v>
                </c:pt>
                <c:pt idx="154">
                  <c:v>149.83333333333334</c:v>
                </c:pt>
                <c:pt idx="155">
                  <c:v>177.5</c:v>
                </c:pt>
                <c:pt idx="156">
                  <c:v>184</c:v>
                </c:pt>
                <c:pt idx="157">
                  <c:v>201.66666666666666</c:v>
                </c:pt>
                <c:pt idx="158">
                  <c:v>193.66666666666666</c:v>
                </c:pt>
                <c:pt idx="159">
                  <c:v>199</c:v>
                </c:pt>
                <c:pt idx="160">
                  <c:v>210</c:v>
                </c:pt>
                <c:pt idx="161">
                  <c:v>200.33333333333334</c:v>
                </c:pt>
                <c:pt idx="162">
                  <c:v>187.16666666666666</c:v>
                </c:pt>
                <c:pt idx="163">
                  <c:v>181.16666666666666</c:v>
                </c:pt>
                <c:pt idx="164">
                  <c:v>189.16666666666666</c:v>
                </c:pt>
                <c:pt idx="165">
                  <c:v>194.83333333333334</c:v>
                </c:pt>
                <c:pt idx="166">
                  <c:v>201.83333333333334</c:v>
                </c:pt>
                <c:pt idx="167">
                  <c:v>183.16666666666666</c:v>
                </c:pt>
                <c:pt idx="168">
                  <c:v>193.66666666666666</c:v>
                </c:pt>
                <c:pt idx="169">
                  <c:v>181</c:v>
                </c:pt>
                <c:pt idx="170">
                  <c:v>192.16666666666666</c:v>
                </c:pt>
                <c:pt idx="171">
                  <c:v>208.83333333333334</c:v>
                </c:pt>
                <c:pt idx="172">
                  <c:v>201.16666666666666</c:v>
                </c:pt>
                <c:pt idx="173">
                  <c:v>244</c:v>
                </c:pt>
                <c:pt idx="174">
                  <c:v>253.5</c:v>
                </c:pt>
                <c:pt idx="175">
                  <c:v>257.16666666666669</c:v>
                </c:pt>
                <c:pt idx="176">
                  <c:v>266.33333333333331</c:v>
                </c:pt>
                <c:pt idx="177">
                  <c:v>254.16666666666666</c:v>
                </c:pt>
                <c:pt idx="178">
                  <c:v>266.33333333333331</c:v>
                </c:pt>
                <c:pt idx="179">
                  <c:v>256.66666666666669</c:v>
                </c:pt>
                <c:pt idx="180">
                  <c:v>249.83333333333334</c:v>
                </c:pt>
                <c:pt idx="181">
                  <c:v>263.66666666666669</c:v>
                </c:pt>
                <c:pt idx="182">
                  <c:v>224</c:v>
                </c:pt>
                <c:pt idx="183">
                  <c:v>229.33333333333334</c:v>
                </c:pt>
                <c:pt idx="184">
                  <c:v>236</c:v>
                </c:pt>
                <c:pt idx="185">
                  <c:v>220.33333333333334</c:v>
                </c:pt>
                <c:pt idx="186">
                  <c:v>238.83333333333334</c:v>
                </c:pt>
                <c:pt idx="187">
                  <c:v>214.5</c:v>
                </c:pt>
                <c:pt idx="188">
                  <c:v>228.5</c:v>
                </c:pt>
                <c:pt idx="189">
                  <c:v>232.16666666666666</c:v>
                </c:pt>
                <c:pt idx="190">
                  <c:v>216.5</c:v>
                </c:pt>
                <c:pt idx="191">
                  <c:v>233</c:v>
                </c:pt>
                <c:pt idx="192">
                  <c:v>200.66666666666666</c:v>
                </c:pt>
                <c:pt idx="193">
                  <c:v>215.16666666666666</c:v>
                </c:pt>
                <c:pt idx="194">
                  <c:v>228.83333333333334</c:v>
                </c:pt>
                <c:pt idx="195">
                  <c:v>210.66666666666666</c:v>
                </c:pt>
                <c:pt idx="196">
                  <c:v>178</c:v>
                </c:pt>
                <c:pt idx="197">
                  <c:v>175.5</c:v>
                </c:pt>
                <c:pt idx="198">
                  <c:v>219.33333333333334</c:v>
                </c:pt>
                <c:pt idx="199">
                  <c:v>207.83333333333334</c:v>
                </c:pt>
                <c:pt idx="200">
                  <c:v>216.5</c:v>
                </c:pt>
                <c:pt idx="201">
                  <c:v>203.33333333333334</c:v>
                </c:pt>
                <c:pt idx="202">
                  <c:v>218.16666666666666</c:v>
                </c:pt>
                <c:pt idx="203">
                  <c:v>210.83333333333334</c:v>
                </c:pt>
                <c:pt idx="204">
                  <c:v>181.83333333333334</c:v>
                </c:pt>
                <c:pt idx="205">
                  <c:v>188.5</c:v>
                </c:pt>
                <c:pt idx="206">
                  <c:v>163.5</c:v>
                </c:pt>
                <c:pt idx="207">
                  <c:v>180.5</c:v>
                </c:pt>
                <c:pt idx="208">
                  <c:v>182.33333333333334</c:v>
                </c:pt>
                <c:pt idx="209">
                  <c:v>181.83333333333334</c:v>
                </c:pt>
                <c:pt idx="210">
                  <c:v>187</c:v>
                </c:pt>
                <c:pt idx="211">
                  <c:v>188.16666666666666</c:v>
                </c:pt>
                <c:pt idx="212">
                  <c:v>172</c:v>
                </c:pt>
                <c:pt idx="213">
                  <c:v>176.83333333333334</c:v>
                </c:pt>
                <c:pt idx="214">
                  <c:v>186</c:v>
                </c:pt>
                <c:pt idx="215">
                  <c:v>180.66666666666666</c:v>
                </c:pt>
                <c:pt idx="216">
                  <c:v>156.16666666666666</c:v>
                </c:pt>
                <c:pt idx="217">
                  <c:v>187.5</c:v>
                </c:pt>
                <c:pt idx="218">
                  <c:v>213</c:v>
                </c:pt>
                <c:pt idx="219">
                  <c:v>197</c:v>
                </c:pt>
                <c:pt idx="220">
                  <c:v>209.33333333333334</c:v>
                </c:pt>
                <c:pt idx="221">
                  <c:v>215.16666666666666</c:v>
                </c:pt>
                <c:pt idx="222">
                  <c:v>226.5</c:v>
                </c:pt>
                <c:pt idx="223">
                  <c:v>201.66666666666666</c:v>
                </c:pt>
                <c:pt idx="224">
                  <c:v>186.66666666666666</c:v>
                </c:pt>
                <c:pt idx="225">
                  <c:v>196.5</c:v>
                </c:pt>
                <c:pt idx="226">
                  <c:v>166.83333333333334</c:v>
                </c:pt>
                <c:pt idx="227">
                  <c:v>171.16666666666666</c:v>
                </c:pt>
                <c:pt idx="228">
                  <c:v>185.83333333333334</c:v>
                </c:pt>
                <c:pt idx="229">
                  <c:v>139.33333333333334</c:v>
                </c:pt>
                <c:pt idx="230">
                  <c:v>149.83333333333334</c:v>
                </c:pt>
                <c:pt idx="231">
                  <c:v>151</c:v>
                </c:pt>
                <c:pt idx="232">
                  <c:v>146.16666666666666</c:v>
                </c:pt>
                <c:pt idx="233">
                  <c:v>135.33333333333334</c:v>
                </c:pt>
                <c:pt idx="234">
                  <c:v>128</c:v>
                </c:pt>
                <c:pt idx="235">
                  <c:v>168.83333333333334</c:v>
                </c:pt>
                <c:pt idx="236">
                  <c:v>177.66666666666666</c:v>
                </c:pt>
                <c:pt idx="237">
                  <c:v>173.66666666666666</c:v>
                </c:pt>
                <c:pt idx="238">
                  <c:v>202.16666666666666</c:v>
                </c:pt>
                <c:pt idx="239">
                  <c:v>199.83333333333334</c:v>
                </c:pt>
                <c:pt idx="240">
                  <c:v>220.16666666666666</c:v>
                </c:pt>
                <c:pt idx="241">
                  <c:v>235.83333333333334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26240"/>
        <c:axId val="124028032"/>
      </c:lineChart>
      <c:dateAx>
        <c:axId val="1240262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crossAx val="124028032"/>
        <c:crosses val="autoZero"/>
        <c:auto val="1"/>
        <c:lblOffset val="100"/>
        <c:baseTimeUnit val="months"/>
      </c:dateAx>
      <c:valAx>
        <c:axId val="1240280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8084617753826"/>
          <c:y val="5.3055659709203007E-2"/>
          <c:w val="0.86202317155256525"/>
          <c:h val="0.716209903084680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Sheet1!$A$2:$A$271</c:f>
              <c:numCache>
                <c:formatCode>yyyy\-mm\-dd</c:formatCode>
                <c:ptCount val="2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 formatCode="[$-409]mmm\-yy;@">
                  <c:v>44682</c:v>
                </c:pt>
                <c:pt idx="269" formatCode="[$-409]mmm\-yy;@">
                  <c:v>44713</c:v>
                </c:pt>
              </c:numCache>
            </c:numRef>
          </c:cat>
          <c:val>
            <c:numRef>
              <c:f>Sheet1!$B$2:$B$271</c:f>
              <c:numCache>
                <c:formatCode>0</c:formatCode>
                <c:ptCount val="270"/>
                <c:pt idx="0">
                  <c:v>233</c:v>
                </c:pt>
                <c:pt idx="1">
                  <c:v>119</c:v>
                </c:pt>
                <c:pt idx="2">
                  <c:v>472</c:v>
                </c:pt>
                <c:pt idx="3">
                  <c:v>292</c:v>
                </c:pt>
                <c:pt idx="4">
                  <c:v>217</c:v>
                </c:pt>
                <c:pt idx="5">
                  <c:v>-44</c:v>
                </c:pt>
                <c:pt idx="6">
                  <c:v>175</c:v>
                </c:pt>
                <c:pt idx="7">
                  <c:v>-6</c:v>
                </c:pt>
                <c:pt idx="8">
                  <c:v>123</c:v>
                </c:pt>
                <c:pt idx="9">
                  <c:v>-2</c:v>
                </c:pt>
                <c:pt idx="10">
                  <c:v>205</c:v>
                </c:pt>
                <c:pt idx="11">
                  <c:v>153</c:v>
                </c:pt>
                <c:pt idx="12">
                  <c:v>-11</c:v>
                </c:pt>
                <c:pt idx="13">
                  <c:v>91</c:v>
                </c:pt>
                <c:pt idx="14">
                  <c:v>-42</c:v>
                </c:pt>
                <c:pt idx="15">
                  <c:v>-284</c:v>
                </c:pt>
                <c:pt idx="16">
                  <c:v>-53</c:v>
                </c:pt>
                <c:pt idx="17">
                  <c:v>-111</c:v>
                </c:pt>
                <c:pt idx="18">
                  <c:v>-122</c:v>
                </c:pt>
                <c:pt idx="19">
                  <c:v>-149</c:v>
                </c:pt>
                <c:pt idx="20">
                  <c:v>-257</c:v>
                </c:pt>
                <c:pt idx="21">
                  <c:v>-317</c:v>
                </c:pt>
                <c:pt idx="22">
                  <c:v>-312</c:v>
                </c:pt>
                <c:pt idx="23">
                  <c:v>-160</c:v>
                </c:pt>
                <c:pt idx="24">
                  <c:v>-130</c:v>
                </c:pt>
                <c:pt idx="25">
                  <c:v>-116</c:v>
                </c:pt>
                <c:pt idx="26">
                  <c:v>-19</c:v>
                </c:pt>
                <c:pt idx="27">
                  <c:v>-94</c:v>
                </c:pt>
                <c:pt idx="28">
                  <c:v>11</c:v>
                </c:pt>
                <c:pt idx="29">
                  <c:v>50</c:v>
                </c:pt>
                <c:pt idx="30">
                  <c:v>-94</c:v>
                </c:pt>
                <c:pt idx="31">
                  <c:v>-3</c:v>
                </c:pt>
                <c:pt idx="32">
                  <c:v>-86</c:v>
                </c:pt>
                <c:pt idx="33">
                  <c:v>127</c:v>
                </c:pt>
                <c:pt idx="34">
                  <c:v>-13</c:v>
                </c:pt>
                <c:pt idx="35">
                  <c:v>-143</c:v>
                </c:pt>
                <c:pt idx="36">
                  <c:v>108</c:v>
                </c:pt>
                <c:pt idx="37">
                  <c:v>-136</c:v>
                </c:pt>
                <c:pt idx="38">
                  <c:v>-212</c:v>
                </c:pt>
                <c:pt idx="39">
                  <c:v>-55</c:v>
                </c:pt>
                <c:pt idx="40">
                  <c:v>19</c:v>
                </c:pt>
                <c:pt idx="41">
                  <c:v>-2</c:v>
                </c:pt>
                <c:pt idx="42">
                  <c:v>-3</c:v>
                </c:pt>
                <c:pt idx="43">
                  <c:v>-42</c:v>
                </c:pt>
                <c:pt idx="44">
                  <c:v>105</c:v>
                </c:pt>
                <c:pt idx="45">
                  <c:v>200</c:v>
                </c:pt>
                <c:pt idx="46">
                  <c:v>20</c:v>
                </c:pt>
                <c:pt idx="47">
                  <c:v>114</c:v>
                </c:pt>
                <c:pt idx="48">
                  <c:v>181</c:v>
                </c:pt>
                <c:pt idx="49">
                  <c:v>56</c:v>
                </c:pt>
                <c:pt idx="50">
                  <c:v>317</c:v>
                </c:pt>
                <c:pt idx="51">
                  <c:v>269</c:v>
                </c:pt>
                <c:pt idx="52">
                  <c:v>283</c:v>
                </c:pt>
                <c:pt idx="53">
                  <c:v>99</c:v>
                </c:pt>
                <c:pt idx="54">
                  <c:v>55</c:v>
                </c:pt>
                <c:pt idx="55">
                  <c:v>89</c:v>
                </c:pt>
                <c:pt idx="56">
                  <c:v>156</c:v>
                </c:pt>
                <c:pt idx="57">
                  <c:v>354</c:v>
                </c:pt>
                <c:pt idx="58">
                  <c:v>56</c:v>
                </c:pt>
                <c:pt idx="59">
                  <c:v>121</c:v>
                </c:pt>
                <c:pt idx="60">
                  <c:v>150</c:v>
                </c:pt>
                <c:pt idx="61">
                  <c:v>258</c:v>
                </c:pt>
                <c:pt idx="62">
                  <c:v>124</c:v>
                </c:pt>
                <c:pt idx="63">
                  <c:v>362</c:v>
                </c:pt>
                <c:pt idx="64">
                  <c:v>172</c:v>
                </c:pt>
                <c:pt idx="65">
                  <c:v>252</c:v>
                </c:pt>
                <c:pt idx="66">
                  <c:v>354</c:v>
                </c:pt>
                <c:pt idx="67">
                  <c:v>202</c:v>
                </c:pt>
                <c:pt idx="68">
                  <c:v>68</c:v>
                </c:pt>
                <c:pt idx="69">
                  <c:v>89</c:v>
                </c:pt>
                <c:pt idx="70">
                  <c:v>338</c:v>
                </c:pt>
                <c:pt idx="71">
                  <c:v>156</c:v>
                </c:pt>
                <c:pt idx="72">
                  <c:v>280</c:v>
                </c:pt>
                <c:pt idx="73">
                  <c:v>308</c:v>
                </c:pt>
                <c:pt idx="74">
                  <c:v>310</c:v>
                </c:pt>
                <c:pt idx="75">
                  <c:v>158</c:v>
                </c:pt>
                <c:pt idx="76">
                  <c:v>39</c:v>
                </c:pt>
                <c:pt idx="77">
                  <c:v>81</c:v>
                </c:pt>
                <c:pt idx="78">
                  <c:v>195</c:v>
                </c:pt>
                <c:pt idx="79">
                  <c:v>174</c:v>
                </c:pt>
                <c:pt idx="80">
                  <c:v>149</c:v>
                </c:pt>
                <c:pt idx="81">
                  <c:v>9</c:v>
                </c:pt>
                <c:pt idx="82">
                  <c:v>211</c:v>
                </c:pt>
                <c:pt idx="83">
                  <c:v>186</c:v>
                </c:pt>
                <c:pt idx="84">
                  <c:v>228</c:v>
                </c:pt>
                <c:pt idx="85">
                  <c:v>81</c:v>
                </c:pt>
                <c:pt idx="86">
                  <c:v>235</c:v>
                </c:pt>
                <c:pt idx="87">
                  <c:v>49</c:v>
                </c:pt>
                <c:pt idx="88">
                  <c:v>151</c:v>
                </c:pt>
                <c:pt idx="89">
                  <c:v>76</c:v>
                </c:pt>
                <c:pt idx="90">
                  <c:v>-31</c:v>
                </c:pt>
                <c:pt idx="91">
                  <c:v>-23</c:v>
                </c:pt>
                <c:pt idx="92">
                  <c:v>80</c:v>
                </c:pt>
                <c:pt idx="93">
                  <c:v>79</c:v>
                </c:pt>
                <c:pt idx="94">
                  <c:v>110</c:v>
                </c:pt>
                <c:pt idx="95">
                  <c:v>108</c:v>
                </c:pt>
                <c:pt idx="96">
                  <c:v>11</c:v>
                </c:pt>
                <c:pt idx="97">
                  <c:v>-79</c:v>
                </c:pt>
                <c:pt idx="98">
                  <c:v>-49</c:v>
                </c:pt>
                <c:pt idx="99">
                  <c:v>-240</c:v>
                </c:pt>
                <c:pt idx="100">
                  <c:v>-177</c:v>
                </c:pt>
                <c:pt idx="101">
                  <c:v>-171</c:v>
                </c:pt>
                <c:pt idx="102">
                  <c:v>-196</c:v>
                </c:pt>
                <c:pt idx="103">
                  <c:v>-278</c:v>
                </c:pt>
                <c:pt idx="104">
                  <c:v>-460</c:v>
                </c:pt>
                <c:pt idx="105">
                  <c:v>-481</c:v>
                </c:pt>
                <c:pt idx="106">
                  <c:v>-727</c:v>
                </c:pt>
                <c:pt idx="107">
                  <c:v>-706</c:v>
                </c:pt>
                <c:pt idx="108">
                  <c:v>-784</c:v>
                </c:pt>
                <c:pt idx="109">
                  <c:v>-743</c:v>
                </c:pt>
                <c:pt idx="110">
                  <c:v>-800</c:v>
                </c:pt>
                <c:pt idx="111">
                  <c:v>-695</c:v>
                </c:pt>
                <c:pt idx="112">
                  <c:v>-342</c:v>
                </c:pt>
                <c:pt idx="113">
                  <c:v>-467</c:v>
                </c:pt>
                <c:pt idx="114">
                  <c:v>-340</c:v>
                </c:pt>
                <c:pt idx="115">
                  <c:v>-183</c:v>
                </c:pt>
                <c:pt idx="116">
                  <c:v>-241</c:v>
                </c:pt>
                <c:pt idx="117">
                  <c:v>-199</c:v>
                </c:pt>
                <c:pt idx="118">
                  <c:v>12</c:v>
                </c:pt>
                <c:pt idx="119">
                  <c:v>-269</c:v>
                </c:pt>
                <c:pt idx="120">
                  <c:v>2</c:v>
                </c:pt>
                <c:pt idx="121">
                  <c:v>-92</c:v>
                </c:pt>
                <c:pt idx="122">
                  <c:v>181</c:v>
                </c:pt>
                <c:pt idx="123">
                  <c:v>231</c:v>
                </c:pt>
                <c:pt idx="124">
                  <c:v>540</c:v>
                </c:pt>
                <c:pt idx="125">
                  <c:v>-139</c:v>
                </c:pt>
                <c:pt idx="126">
                  <c:v>-84</c:v>
                </c:pt>
                <c:pt idx="127">
                  <c:v>-5</c:v>
                </c:pt>
                <c:pt idx="128">
                  <c:v>-65</c:v>
                </c:pt>
                <c:pt idx="129">
                  <c:v>268</c:v>
                </c:pt>
                <c:pt idx="130">
                  <c:v>125</c:v>
                </c:pt>
                <c:pt idx="131">
                  <c:v>72</c:v>
                </c:pt>
                <c:pt idx="132">
                  <c:v>19</c:v>
                </c:pt>
                <c:pt idx="133">
                  <c:v>212</c:v>
                </c:pt>
                <c:pt idx="134">
                  <c:v>235</c:v>
                </c:pt>
                <c:pt idx="135">
                  <c:v>314</c:v>
                </c:pt>
                <c:pt idx="136">
                  <c:v>101</c:v>
                </c:pt>
                <c:pt idx="137">
                  <c:v>236</c:v>
                </c:pt>
                <c:pt idx="138">
                  <c:v>60</c:v>
                </c:pt>
                <c:pt idx="139">
                  <c:v>126</c:v>
                </c:pt>
                <c:pt idx="140">
                  <c:v>233</c:v>
                </c:pt>
                <c:pt idx="141">
                  <c:v>204</c:v>
                </c:pt>
                <c:pt idx="142">
                  <c:v>132</c:v>
                </c:pt>
                <c:pt idx="143">
                  <c:v>202</c:v>
                </c:pt>
                <c:pt idx="144">
                  <c:v>354</c:v>
                </c:pt>
                <c:pt idx="145">
                  <c:v>262</c:v>
                </c:pt>
                <c:pt idx="146">
                  <c:v>240</c:v>
                </c:pt>
                <c:pt idx="147">
                  <c:v>82</c:v>
                </c:pt>
                <c:pt idx="148">
                  <c:v>100</c:v>
                </c:pt>
                <c:pt idx="149">
                  <c:v>73</c:v>
                </c:pt>
                <c:pt idx="150">
                  <c:v>152</c:v>
                </c:pt>
                <c:pt idx="151">
                  <c:v>172</c:v>
                </c:pt>
                <c:pt idx="152">
                  <c:v>187</c:v>
                </c:pt>
                <c:pt idx="153">
                  <c:v>159</c:v>
                </c:pt>
                <c:pt idx="154">
                  <c:v>156</c:v>
                </c:pt>
                <c:pt idx="155">
                  <c:v>239</c:v>
                </c:pt>
                <c:pt idx="156">
                  <c:v>191</c:v>
                </c:pt>
                <c:pt idx="157">
                  <c:v>278</c:v>
                </c:pt>
                <c:pt idx="158">
                  <c:v>139</c:v>
                </c:pt>
                <c:pt idx="159">
                  <c:v>191</c:v>
                </c:pt>
                <c:pt idx="160">
                  <c:v>222</c:v>
                </c:pt>
                <c:pt idx="161">
                  <c:v>181</c:v>
                </c:pt>
                <c:pt idx="162">
                  <c:v>112</c:v>
                </c:pt>
                <c:pt idx="163">
                  <c:v>242</c:v>
                </c:pt>
                <c:pt idx="164">
                  <c:v>187</c:v>
                </c:pt>
                <c:pt idx="165">
                  <c:v>225</c:v>
                </c:pt>
                <c:pt idx="166">
                  <c:v>264</c:v>
                </c:pt>
                <c:pt idx="167">
                  <c:v>69</c:v>
                </c:pt>
                <c:pt idx="168">
                  <c:v>175</c:v>
                </c:pt>
                <c:pt idx="169">
                  <c:v>166</c:v>
                </c:pt>
                <c:pt idx="170">
                  <c:v>254</c:v>
                </c:pt>
                <c:pt idx="171">
                  <c:v>325</c:v>
                </c:pt>
                <c:pt idx="172">
                  <c:v>218</c:v>
                </c:pt>
                <c:pt idx="173">
                  <c:v>326</c:v>
                </c:pt>
                <c:pt idx="174">
                  <c:v>232</c:v>
                </c:pt>
                <c:pt idx="175">
                  <c:v>188</c:v>
                </c:pt>
                <c:pt idx="176">
                  <c:v>309</c:v>
                </c:pt>
                <c:pt idx="177">
                  <c:v>252</c:v>
                </c:pt>
                <c:pt idx="178">
                  <c:v>291</c:v>
                </c:pt>
                <c:pt idx="179">
                  <c:v>268</c:v>
                </c:pt>
                <c:pt idx="180">
                  <c:v>191</c:v>
                </c:pt>
                <c:pt idx="181">
                  <c:v>271</c:v>
                </c:pt>
                <c:pt idx="182">
                  <c:v>71</c:v>
                </c:pt>
                <c:pt idx="183">
                  <c:v>284</c:v>
                </c:pt>
                <c:pt idx="184">
                  <c:v>331</c:v>
                </c:pt>
                <c:pt idx="185">
                  <c:v>174</c:v>
                </c:pt>
                <c:pt idx="186">
                  <c:v>302</c:v>
                </c:pt>
                <c:pt idx="187">
                  <c:v>125</c:v>
                </c:pt>
                <c:pt idx="188">
                  <c:v>155</c:v>
                </c:pt>
                <c:pt idx="189">
                  <c:v>306</c:v>
                </c:pt>
                <c:pt idx="190">
                  <c:v>237</c:v>
                </c:pt>
                <c:pt idx="191">
                  <c:v>273</c:v>
                </c:pt>
                <c:pt idx="192">
                  <c:v>108</c:v>
                </c:pt>
                <c:pt idx="193">
                  <c:v>212</c:v>
                </c:pt>
                <c:pt idx="194">
                  <c:v>237</c:v>
                </c:pt>
                <c:pt idx="195">
                  <c:v>197</c:v>
                </c:pt>
                <c:pt idx="196">
                  <c:v>41</c:v>
                </c:pt>
                <c:pt idx="197">
                  <c:v>258</c:v>
                </c:pt>
                <c:pt idx="198">
                  <c:v>371</c:v>
                </c:pt>
                <c:pt idx="199">
                  <c:v>143</c:v>
                </c:pt>
                <c:pt idx="200">
                  <c:v>289</c:v>
                </c:pt>
                <c:pt idx="201">
                  <c:v>118</c:v>
                </c:pt>
                <c:pt idx="202">
                  <c:v>130</c:v>
                </c:pt>
                <c:pt idx="203">
                  <c:v>214</c:v>
                </c:pt>
                <c:pt idx="204">
                  <c:v>213</c:v>
                </c:pt>
                <c:pt idx="205">
                  <c:v>190</c:v>
                </c:pt>
                <c:pt idx="206">
                  <c:v>142</c:v>
                </c:pt>
                <c:pt idx="207">
                  <c:v>205</c:v>
                </c:pt>
                <c:pt idx="208">
                  <c:v>223</c:v>
                </c:pt>
                <c:pt idx="209">
                  <c:v>197</c:v>
                </c:pt>
                <c:pt idx="210">
                  <c:v>183</c:v>
                </c:pt>
                <c:pt idx="211">
                  <c:v>145</c:v>
                </c:pt>
                <c:pt idx="212">
                  <c:v>99</c:v>
                </c:pt>
                <c:pt idx="213">
                  <c:v>141</c:v>
                </c:pt>
                <c:pt idx="214">
                  <c:v>200</c:v>
                </c:pt>
                <c:pt idx="215">
                  <c:v>176</c:v>
                </c:pt>
                <c:pt idx="216">
                  <c:v>133</c:v>
                </c:pt>
                <c:pt idx="217">
                  <c:v>402</c:v>
                </c:pt>
                <c:pt idx="218">
                  <c:v>225</c:v>
                </c:pt>
                <c:pt idx="219">
                  <c:v>179</c:v>
                </c:pt>
                <c:pt idx="220">
                  <c:v>333</c:v>
                </c:pt>
                <c:pt idx="221">
                  <c:v>183</c:v>
                </c:pt>
                <c:pt idx="222">
                  <c:v>66</c:v>
                </c:pt>
                <c:pt idx="223">
                  <c:v>219</c:v>
                </c:pt>
                <c:pt idx="224">
                  <c:v>57</c:v>
                </c:pt>
                <c:pt idx="225">
                  <c:v>145</c:v>
                </c:pt>
                <c:pt idx="226">
                  <c:v>102</c:v>
                </c:pt>
                <c:pt idx="227">
                  <c:v>248</c:v>
                </c:pt>
                <c:pt idx="228">
                  <c:v>279</c:v>
                </c:pt>
                <c:pt idx="229">
                  <c:v>24</c:v>
                </c:pt>
                <c:pt idx="230">
                  <c:v>224</c:v>
                </c:pt>
                <c:pt idx="231">
                  <c:v>288</c:v>
                </c:pt>
                <c:pt idx="232">
                  <c:v>77</c:v>
                </c:pt>
                <c:pt idx="233">
                  <c:v>130</c:v>
                </c:pt>
                <c:pt idx="234">
                  <c:v>78</c:v>
                </c:pt>
                <c:pt idx="235">
                  <c:v>160</c:v>
                </c:pt>
                <c:pt idx="236">
                  <c:v>163</c:v>
                </c:pt>
                <c:pt idx="237">
                  <c:v>93</c:v>
                </c:pt>
                <c:pt idx="238">
                  <c:v>252</c:v>
                </c:pt>
                <c:pt idx="239">
                  <c:v>200</c:v>
                </c:pt>
                <c:pt idx="240">
                  <c:v>339</c:v>
                </c:pt>
                <c:pt idx="241">
                  <c:v>376</c:v>
                </c:pt>
                <c:pt idx="242">
                  <c:v>-1498</c:v>
                </c:pt>
                <c:pt idx="243">
                  <c:v>-20493</c:v>
                </c:pt>
                <c:pt idx="244">
                  <c:v>2642</c:v>
                </c:pt>
                <c:pt idx="245">
                  <c:v>4505</c:v>
                </c:pt>
                <c:pt idx="246">
                  <c:v>1388</c:v>
                </c:pt>
                <c:pt idx="247">
                  <c:v>1665</c:v>
                </c:pt>
                <c:pt idx="248">
                  <c:v>919</c:v>
                </c:pt>
                <c:pt idx="249">
                  <c:v>647</c:v>
                </c:pt>
                <c:pt idx="250">
                  <c:v>333</c:v>
                </c:pt>
                <c:pt idx="251">
                  <c:v>-115</c:v>
                </c:pt>
                <c:pt idx="252">
                  <c:v>520</c:v>
                </c:pt>
                <c:pt idx="253">
                  <c:v>710</c:v>
                </c:pt>
                <c:pt idx="254">
                  <c:v>704</c:v>
                </c:pt>
                <c:pt idx="255">
                  <c:v>263</c:v>
                </c:pt>
                <c:pt idx="256">
                  <c:v>447</c:v>
                </c:pt>
                <c:pt idx="257">
                  <c:v>557</c:v>
                </c:pt>
                <c:pt idx="258">
                  <c:v>689</c:v>
                </c:pt>
                <c:pt idx="259">
                  <c:v>517</c:v>
                </c:pt>
                <c:pt idx="260">
                  <c:v>424</c:v>
                </c:pt>
                <c:pt idx="261">
                  <c:v>677</c:v>
                </c:pt>
                <c:pt idx="262">
                  <c:v>647</c:v>
                </c:pt>
                <c:pt idx="263">
                  <c:v>588</c:v>
                </c:pt>
                <c:pt idx="264">
                  <c:v>504</c:v>
                </c:pt>
                <c:pt idx="265">
                  <c:v>714</c:v>
                </c:pt>
                <c:pt idx="266">
                  <c:v>398</c:v>
                </c:pt>
                <c:pt idx="267">
                  <c:v>368</c:v>
                </c:pt>
                <c:pt idx="268">
                  <c:v>384</c:v>
                </c:pt>
                <c:pt idx="269">
                  <c:v>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Sheet1!$A$2:$A$271</c:f>
              <c:numCache>
                <c:formatCode>yyyy\-mm\-dd</c:formatCode>
                <c:ptCount val="2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 formatCode="[$-409]mmm\-yy;@">
                  <c:v>44682</c:v>
                </c:pt>
                <c:pt idx="269" formatCode="[$-409]mmm\-yy;@">
                  <c:v>44713</c:v>
                </c:pt>
              </c:numCache>
            </c:numRef>
          </c:cat>
          <c:val>
            <c:numRef>
              <c:f>Sheet1!$C$2:$C$271</c:f>
              <c:numCache>
                <c:formatCode>0</c:formatCode>
                <c:ptCount val="270"/>
                <c:pt idx="0">
                  <c:v>265.16666666666669</c:v>
                </c:pt>
                <c:pt idx="1">
                  <c:v>259.16666666666669</c:v>
                </c:pt>
                <c:pt idx="2">
                  <c:v>304</c:v>
                </c:pt>
                <c:pt idx="3">
                  <c:v>285.16666666666669</c:v>
                </c:pt>
                <c:pt idx="4">
                  <c:v>273.16666666666669</c:v>
                </c:pt>
                <c:pt idx="5">
                  <c:v>214.83333333333334</c:v>
                </c:pt>
                <c:pt idx="6">
                  <c:v>205.16666666666666</c:v>
                </c:pt>
                <c:pt idx="7">
                  <c:v>184.33333333333334</c:v>
                </c:pt>
                <c:pt idx="8">
                  <c:v>126.16666666666667</c:v>
                </c:pt>
                <c:pt idx="9">
                  <c:v>77.166666666666671</c:v>
                </c:pt>
                <c:pt idx="10">
                  <c:v>75.166666666666671</c:v>
                </c:pt>
                <c:pt idx="11">
                  <c:v>108</c:v>
                </c:pt>
                <c:pt idx="12">
                  <c:v>77</c:v>
                </c:pt>
                <c:pt idx="13">
                  <c:v>93.166666666666671</c:v>
                </c:pt>
                <c:pt idx="14">
                  <c:v>65.666666666666671</c:v>
                </c:pt>
                <c:pt idx="15">
                  <c:v>18.666666666666668</c:v>
                </c:pt>
                <c:pt idx="16">
                  <c:v>-24.333333333333332</c:v>
                </c:pt>
                <c:pt idx="17">
                  <c:v>-68.333333333333329</c:v>
                </c:pt>
                <c:pt idx="18">
                  <c:v>-86.833333333333329</c:v>
                </c:pt>
                <c:pt idx="19">
                  <c:v>-126.83333333333333</c:v>
                </c:pt>
                <c:pt idx="20">
                  <c:v>-162.66666666666666</c:v>
                </c:pt>
                <c:pt idx="21">
                  <c:v>-168.16666666666666</c:v>
                </c:pt>
                <c:pt idx="22">
                  <c:v>-211.33333333333334</c:v>
                </c:pt>
                <c:pt idx="23">
                  <c:v>-219.5</c:v>
                </c:pt>
                <c:pt idx="24">
                  <c:v>-220.83333333333334</c:v>
                </c:pt>
                <c:pt idx="25">
                  <c:v>-215.33333333333334</c:v>
                </c:pt>
                <c:pt idx="26">
                  <c:v>-175.66666666666666</c:v>
                </c:pt>
                <c:pt idx="27">
                  <c:v>-138.5</c:v>
                </c:pt>
                <c:pt idx="28">
                  <c:v>-84.666666666666671</c:v>
                </c:pt>
                <c:pt idx="29">
                  <c:v>-49.666666666666664</c:v>
                </c:pt>
                <c:pt idx="30">
                  <c:v>-43.666666666666664</c:v>
                </c:pt>
                <c:pt idx="31">
                  <c:v>-24.833333333333332</c:v>
                </c:pt>
                <c:pt idx="32">
                  <c:v>-36</c:v>
                </c:pt>
                <c:pt idx="33">
                  <c:v>0.83333333333333337</c:v>
                </c:pt>
                <c:pt idx="34">
                  <c:v>-3.1666666666666665</c:v>
                </c:pt>
                <c:pt idx="35">
                  <c:v>-35.333333333333336</c:v>
                </c:pt>
                <c:pt idx="36">
                  <c:v>-1.6666666666666667</c:v>
                </c:pt>
                <c:pt idx="37">
                  <c:v>-23.833333333333332</c:v>
                </c:pt>
                <c:pt idx="38">
                  <c:v>-44.833333333333336</c:v>
                </c:pt>
                <c:pt idx="39">
                  <c:v>-75.166666666666671</c:v>
                </c:pt>
                <c:pt idx="40">
                  <c:v>-69.833333333333329</c:v>
                </c:pt>
                <c:pt idx="41">
                  <c:v>-46.333333333333336</c:v>
                </c:pt>
                <c:pt idx="42">
                  <c:v>-64.833333333333329</c:v>
                </c:pt>
                <c:pt idx="43">
                  <c:v>-49.166666666666664</c:v>
                </c:pt>
                <c:pt idx="44">
                  <c:v>3.6666666666666665</c:v>
                </c:pt>
                <c:pt idx="45">
                  <c:v>46.166666666666664</c:v>
                </c:pt>
                <c:pt idx="46">
                  <c:v>46.333333333333336</c:v>
                </c:pt>
                <c:pt idx="47">
                  <c:v>65.666666666666671</c:v>
                </c:pt>
                <c:pt idx="48">
                  <c:v>96.333333333333329</c:v>
                </c:pt>
                <c:pt idx="49">
                  <c:v>112.66666666666667</c:v>
                </c:pt>
                <c:pt idx="50">
                  <c:v>148</c:v>
                </c:pt>
                <c:pt idx="51">
                  <c:v>159.5</c:v>
                </c:pt>
                <c:pt idx="52">
                  <c:v>203.33333333333334</c:v>
                </c:pt>
                <c:pt idx="53">
                  <c:v>200.83333333333334</c:v>
                </c:pt>
                <c:pt idx="54">
                  <c:v>179.83333333333334</c:v>
                </c:pt>
                <c:pt idx="55">
                  <c:v>185.33333333333334</c:v>
                </c:pt>
                <c:pt idx="56">
                  <c:v>158.5</c:v>
                </c:pt>
                <c:pt idx="57">
                  <c:v>172.66666666666666</c:v>
                </c:pt>
                <c:pt idx="58">
                  <c:v>134.83333333333334</c:v>
                </c:pt>
                <c:pt idx="59">
                  <c:v>138.5</c:v>
                </c:pt>
                <c:pt idx="60">
                  <c:v>154.33333333333334</c:v>
                </c:pt>
                <c:pt idx="61">
                  <c:v>182.5</c:v>
                </c:pt>
                <c:pt idx="62">
                  <c:v>177.16666666666666</c:v>
                </c:pt>
                <c:pt idx="63">
                  <c:v>178.5</c:v>
                </c:pt>
                <c:pt idx="64">
                  <c:v>197.83333333333334</c:v>
                </c:pt>
                <c:pt idx="65">
                  <c:v>219.66666666666666</c:v>
                </c:pt>
                <c:pt idx="66">
                  <c:v>253.66666666666666</c:v>
                </c:pt>
                <c:pt idx="67">
                  <c:v>244.33333333333334</c:v>
                </c:pt>
                <c:pt idx="68">
                  <c:v>235</c:v>
                </c:pt>
                <c:pt idx="69">
                  <c:v>189.5</c:v>
                </c:pt>
                <c:pt idx="70">
                  <c:v>217.16666666666666</c:v>
                </c:pt>
                <c:pt idx="71">
                  <c:v>201.16666666666666</c:v>
                </c:pt>
                <c:pt idx="72">
                  <c:v>188.83333333333334</c:v>
                </c:pt>
                <c:pt idx="73">
                  <c:v>206.5</c:v>
                </c:pt>
                <c:pt idx="74">
                  <c:v>246.83333333333334</c:v>
                </c:pt>
                <c:pt idx="75">
                  <c:v>258.33333333333331</c:v>
                </c:pt>
                <c:pt idx="76">
                  <c:v>208.5</c:v>
                </c:pt>
                <c:pt idx="77">
                  <c:v>196</c:v>
                </c:pt>
                <c:pt idx="78">
                  <c:v>181.83333333333334</c:v>
                </c:pt>
                <c:pt idx="79">
                  <c:v>159.5</c:v>
                </c:pt>
                <c:pt idx="80">
                  <c:v>132.66666666666666</c:v>
                </c:pt>
                <c:pt idx="81">
                  <c:v>107.83333333333333</c:v>
                </c:pt>
                <c:pt idx="82">
                  <c:v>136.5</c:v>
                </c:pt>
                <c:pt idx="83">
                  <c:v>154</c:v>
                </c:pt>
                <c:pt idx="84">
                  <c:v>159.5</c:v>
                </c:pt>
                <c:pt idx="85">
                  <c:v>144</c:v>
                </c:pt>
                <c:pt idx="86">
                  <c:v>158.33333333333334</c:v>
                </c:pt>
                <c:pt idx="87">
                  <c:v>165</c:v>
                </c:pt>
                <c:pt idx="88">
                  <c:v>155</c:v>
                </c:pt>
                <c:pt idx="89">
                  <c:v>136.66666666666666</c:v>
                </c:pt>
                <c:pt idx="90">
                  <c:v>93.5</c:v>
                </c:pt>
                <c:pt idx="91">
                  <c:v>76.166666666666671</c:v>
                </c:pt>
                <c:pt idx="92">
                  <c:v>50.333333333333336</c:v>
                </c:pt>
                <c:pt idx="93">
                  <c:v>55.333333333333336</c:v>
                </c:pt>
                <c:pt idx="94">
                  <c:v>48.5</c:v>
                </c:pt>
                <c:pt idx="95">
                  <c:v>53.833333333333336</c:v>
                </c:pt>
                <c:pt idx="96">
                  <c:v>60.833333333333336</c:v>
                </c:pt>
                <c:pt idx="97">
                  <c:v>51.5</c:v>
                </c:pt>
                <c:pt idx="98">
                  <c:v>30</c:v>
                </c:pt>
                <c:pt idx="99">
                  <c:v>-23.166666666666668</c:v>
                </c:pt>
                <c:pt idx="100">
                  <c:v>-71</c:v>
                </c:pt>
                <c:pt idx="101">
                  <c:v>-117.5</c:v>
                </c:pt>
                <c:pt idx="102">
                  <c:v>-152</c:v>
                </c:pt>
                <c:pt idx="103">
                  <c:v>-185.16666666666666</c:v>
                </c:pt>
                <c:pt idx="104">
                  <c:v>-253.66666666666666</c:v>
                </c:pt>
                <c:pt idx="105">
                  <c:v>-293.83333333333331</c:v>
                </c:pt>
                <c:pt idx="106">
                  <c:v>-385.5</c:v>
                </c:pt>
                <c:pt idx="107">
                  <c:v>-474.66666666666669</c:v>
                </c:pt>
                <c:pt idx="108">
                  <c:v>-572.66666666666663</c:v>
                </c:pt>
                <c:pt idx="109">
                  <c:v>-650.16666666666663</c:v>
                </c:pt>
                <c:pt idx="110">
                  <c:v>-706.83333333333337</c:v>
                </c:pt>
                <c:pt idx="111">
                  <c:v>-742.5</c:v>
                </c:pt>
                <c:pt idx="112">
                  <c:v>-678.33333333333337</c:v>
                </c:pt>
                <c:pt idx="113">
                  <c:v>-638.5</c:v>
                </c:pt>
                <c:pt idx="114">
                  <c:v>-564.5</c:v>
                </c:pt>
                <c:pt idx="115">
                  <c:v>-471.16666666666669</c:v>
                </c:pt>
                <c:pt idx="116">
                  <c:v>-378</c:v>
                </c:pt>
                <c:pt idx="117">
                  <c:v>-295.33333333333331</c:v>
                </c:pt>
                <c:pt idx="118">
                  <c:v>-236.33333333333334</c:v>
                </c:pt>
                <c:pt idx="119">
                  <c:v>-203.33333333333334</c:v>
                </c:pt>
                <c:pt idx="120">
                  <c:v>-146.33333333333334</c:v>
                </c:pt>
                <c:pt idx="121">
                  <c:v>-131.16666666666666</c:v>
                </c:pt>
                <c:pt idx="122">
                  <c:v>-60.833333333333336</c:v>
                </c:pt>
                <c:pt idx="123">
                  <c:v>10.833333333333334</c:v>
                </c:pt>
                <c:pt idx="124">
                  <c:v>98.833333333333329</c:v>
                </c:pt>
                <c:pt idx="125">
                  <c:v>120.5</c:v>
                </c:pt>
                <c:pt idx="126">
                  <c:v>106.16666666666667</c:v>
                </c:pt>
                <c:pt idx="127">
                  <c:v>120.66666666666667</c:v>
                </c:pt>
                <c:pt idx="128">
                  <c:v>79.666666666666671</c:v>
                </c:pt>
                <c:pt idx="129">
                  <c:v>85.833333333333329</c:v>
                </c:pt>
                <c:pt idx="130">
                  <c:v>16.666666666666668</c:v>
                </c:pt>
                <c:pt idx="131">
                  <c:v>51.833333333333336</c:v>
                </c:pt>
                <c:pt idx="132">
                  <c:v>69</c:v>
                </c:pt>
                <c:pt idx="133">
                  <c:v>105.16666666666667</c:v>
                </c:pt>
                <c:pt idx="134">
                  <c:v>155.16666666666666</c:v>
                </c:pt>
                <c:pt idx="135">
                  <c:v>162.83333333333334</c:v>
                </c:pt>
                <c:pt idx="136">
                  <c:v>158.83333333333334</c:v>
                </c:pt>
                <c:pt idx="137">
                  <c:v>186.16666666666666</c:v>
                </c:pt>
                <c:pt idx="138">
                  <c:v>193</c:v>
                </c:pt>
                <c:pt idx="139">
                  <c:v>178.66666666666666</c:v>
                </c:pt>
                <c:pt idx="140">
                  <c:v>178.33333333333334</c:v>
                </c:pt>
                <c:pt idx="141">
                  <c:v>160</c:v>
                </c:pt>
                <c:pt idx="142">
                  <c:v>165.16666666666666</c:v>
                </c:pt>
                <c:pt idx="143">
                  <c:v>159.5</c:v>
                </c:pt>
                <c:pt idx="144">
                  <c:v>208.5</c:v>
                </c:pt>
                <c:pt idx="145">
                  <c:v>231.16666666666666</c:v>
                </c:pt>
                <c:pt idx="146">
                  <c:v>232.33333333333334</c:v>
                </c:pt>
                <c:pt idx="147">
                  <c:v>212</c:v>
                </c:pt>
                <c:pt idx="148">
                  <c:v>206.66666666666666</c:v>
                </c:pt>
                <c:pt idx="149">
                  <c:v>185.16666666666666</c:v>
                </c:pt>
                <c:pt idx="150">
                  <c:v>151.5</c:v>
                </c:pt>
                <c:pt idx="151">
                  <c:v>136.5</c:v>
                </c:pt>
                <c:pt idx="152">
                  <c:v>127.66666666666667</c:v>
                </c:pt>
                <c:pt idx="153">
                  <c:v>140.5</c:v>
                </c:pt>
                <c:pt idx="154">
                  <c:v>149.83333333333334</c:v>
                </c:pt>
                <c:pt idx="155">
                  <c:v>177.5</c:v>
                </c:pt>
                <c:pt idx="156">
                  <c:v>184</c:v>
                </c:pt>
                <c:pt idx="157">
                  <c:v>201.66666666666666</c:v>
                </c:pt>
                <c:pt idx="158">
                  <c:v>193.66666666666666</c:v>
                </c:pt>
                <c:pt idx="159">
                  <c:v>199</c:v>
                </c:pt>
                <c:pt idx="160">
                  <c:v>210</c:v>
                </c:pt>
                <c:pt idx="161">
                  <c:v>200.33333333333334</c:v>
                </c:pt>
                <c:pt idx="162">
                  <c:v>187.16666666666666</c:v>
                </c:pt>
                <c:pt idx="163">
                  <c:v>181.16666666666666</c:v>
                </c:pt>
                <c:pt idx="164">
                  <c:v>189.16666666666666</c:v>
                </c:pt>
                <c:pt idx="165">
                  <c:v>194.83333333333334</c:v>
                </c:pt>
                <c:pt idx="166">
                  <c:v>201.83333333333334</c:v>
                </c:pt>
                <c:pt idx="167">
                  <c:v>183.16666666666666</c:v>
                </c:pt>
                <c:pt idx="168">
                  <c:v>193.66666666666666</c:v>
                </c:pt>
                <c:pt idx="169">
                  <c:v>181</c:v>
                </c:pt>
                <c:pt idx="170">
                  <c:v>192.16666666666666</c:v>
                </c:pt>
                <c:pt idx="171">
                  <c:v>208.83333333333334</c:v>
                </c:pt>
                <c:pt idx="172">
                  <c:v>201.16666666666666</c:v>
                </c:pt>
                <c:pt idx="173">
                  <c:v>244</c:v>
                </c:pt>
                <c:pt idx="174">
                  <c:v>253.5</c:v>
                </c:pt>
                <c:pt idx="175">
                  <c:v>257.16666666666669</c:v>
                </c:pt>
                <c:pt idx="176">
                  <c:v>266.33333333333331</c:v>
                </c:pt>
                <c:pt idx="177">
                  <c:v>254.16666666666666</c:v>
                </c:pt>
                <c:pt idx="178">
                  <c:v>266.33333333333331</c:v>
                </c:pt>
                <c:pt idx="179">
                  <c:v>256.66666666666669</c:v>
                </c:pt>
                <c:pt idx="180">
                  <c:v>249.83333333333334</c:v>
                </c:pt>
                <c:pt idx="181">
                  <c:v>263.66666666666669</c:v>
                </c:pt>
                <c:pt idx="182">
                  <c:v>224</c:v>
                </c:pt>
                <c:pt idx="183">
                  <c:v>229.33333333333334</c:v>
                </c:pt>
                <c:pt idx="184">
                  <c:v>236</c:v>
                </c:pt>
                <c:pt idx="185">
                  <c:v>220.33333333333334</c:v>
                </c:pt>
                <c:pt idx="186">
                  <c:v>238.83333333333334</c:v>
                </c:pt>
                <c:pt idx="187">
                  <c:v>214.5</c:v>
                </c:pt>
                <c:pt idx="188">
                  <c:v>228.5</c:v>
                </c:pt>
                <c:pt idx="189">
                  <c:v>232.16666666666666</c:v>
                </c:pt>
                <c:pt idx="190">
                  <c:v>216.5</c:v>
                </c:pt>
                <c:pt idx="191">
                  <c:v>233</c:v>
                </c:pt>
                <c:pt idx="192">
                  <c:v>200.66666666666666</c:v>
                </c:pt>
                <c:pt idx="193">
                  <c:v>215.16666666666666</c:v>
                </c:pt>
                <c:pt idx="194">
                  <c:v>228.83333333333334</c:v>
                </c:pt>
                <c:pt idx="195">
                  <c:v>210.66666666666666</c:v>
                </c:pt>
                <c:pt idx="196">
                  <c:v>178</c:v>
                </c:pt>
                <c:pt idx="197">
                  <c:v>175.5</c:v>
                </c:pt>
                <c:pt idx="198">
                  <c:v>219.33333333333334</c:v>
                </c:pt>
                <c:pt idx="199">
                  <c:v>207.83333333333334</c:v>
                </c:pt>
                <c:pt idx="200">
                  <c:v>216.5</c:v>
                </c:pt>
                <c:pt idx="201">
                  <c:v>203.33333333333334</c:v>
                </c:pt>
                <c:pt idx="202">
                  <c:v>218.16666666666666</c:v>
                </c:pt>
                <c:pt idx="203">
                  <c:v>210.83333333333334</c:v>
                </c:pt>
                <c:pt idx="204">
                  <c:v>184.5</c:v>
                </c:pt>
                <c:pt idx="205">
                  <c:v>192.33333333333334</c:v>
                </c:pt>
                <c:pt idx="206">
                  <c:v>167.83333333333334</c:v>
                </c:pt>
                <c:pt idx="207">
                  <c:v>182.33333333333334</c:v>
                </c:pt>
                <c:pt idx="208">
                  <c:v>197.83333333333334</c:v>
                </c:pt>
                <c:pt idx="209">
                  <c:v>195</c:v>
                </c:pt>
                <c:pt idx="210">
                  <c:v>190</c:v>
                </c:pt>
                <c:pt idx="211">
                  <c:v>182.5</c:v>
                </c:pt>
                <c:pt idx="212">
                  <c:v>175.33333333333334</c:v>
                </c:pt>
                <c:pt idx="213">
                  <c:v>164.66666666666666</c:v>
                </c:pt>
                <c:pt idx="214">
                  <c:v>160.83333333333334</c:v>
                </c:pt>
                <c:pt idx="215">
                  <c:v>157.33333333333334</c:v>
                </c:pt>
                <c:pt idx="216">
                  <c:v>149</c:v>
                </c:pt>
                <c:pt idx="217">
                  <c:v>191.83333333333334</c:v>
                </c:pt>
                <c:pt idx="218">
                  <c:v>212.83333333333334</c:v>
                </c:pt>
                <c:pt idx="219">
                  <c:v>219.16666666666666</c:v>
                </c:pt>
                <c:pt idx="220">
                  <c:v>241.33333333333334</c:v>
                </c:pt>
                <c:pt idx="221">
                  <c:v>242.5</c:v>
                </c:pt>
                <c:pt idx="222">
                  <c:v>231.33333333333334</c:v>
                </c:pt>
                <c:pt idx="223">
                  <c:v>200.83333333333334</c:v>
                </c:pt>
                <c:pt idx="224">
                  <c:v>172.83333333333334</c:v>
                </c:pt>
                <c:pt idx="225">
                  <c:v>167.16666666666666</c:v>
                </c:pt>
                <c:pt idx="226">
                  <c:v>128.66666666666666</c:v>
                </c:pt>
                <c:pt idx="227">
                  <c:v>139.5</c:v>
                </c:pt>
                <c:pt idx="228">
                  <c:v>175</c:v>
                </c:pt>
                <c:pt idx="229">
                  <c:v>142.5</c:v>
                </c:pt>
                <c:pt idx="230">
                  <c:v>170.33333333333334</c:v>
                </c:pt>
                <c:pt idx="231">
                  <c:v>194.16666666666666</c:v>
                </c:pt>
                <c:pt idx="232">
                  <c:v>190</c:v>
                </c:pt>
                <c:pt idx="233">
                  <c:v>170.33333333333334</c:v>
                </c:pt>
                <c:pt idx="234">
                  <c:v>136.83333333333334</c:v>
                </c:pt>
                <c:pt idx="235">
                  <c:v>159.5</c:v>
                </c:pt>
                <c:pt idx="236">
                  <c:v>149.33333333333334</c:v>
                </c:pt>
                <c:pt idx="237">
                  <c:v>116.83333333333333</c:v>
                </c:pt>
                <c:pt idx="238">
                  <c:v>146</c:v>
                </c:pt>
                <c:pt idx="239">
                  <c:v>157.66666666666666</c:v>
                </c:pt>
                <c:pt idx="240">
                  <c:v>201.16666666666666</c:v>
                </c:pt>
                <c:pt idx="241">
                  <c:v>237.16666666666666</c:v>
                </c:pt>
                <c:pt idx="242">
                  <c:v>-39.666666666666664</c:v>
                </c:pt>
                <c:pt idx="243">
                  <c:v>-3470.6666666666665</c:v>
                </c:pt>
                <c:pt idx="244">
                  <c:v>-3072.3333333333335</c:v>
                </c:pt>
                <c:pt idx="245">
                  <c:v>-2354.8333333333335</c:v>
                </c:pt>
                <c:pt idx="246">
                  <c:v>-2180</c:v>
                </c:pt>
                <c:pt idx="247">
                  <c:v>-1965.1666666666667</c:v>
                </c:pt>
                <c:pt idx="248">
                  <c:v>-1562.3333333333333</c:v>
                </c:pt>
                <c:pt idx="249">
                  <c:v>1961</c:v>
                </c:pt>
                <c:pt idx="250">
                  <c:v>1576.1666666666667</c:v>
                </c:pt>
                <c:pt idx="251">
                  <c:v>806.16666666666663</c:v>
                </c:pt>
                <c:pt idx="252">
                  <c:v>661.5</c:v>
                </c:pt>
                <c:pt idx="253">
                  <c:v>502.33333333333331</c:v>
                </c:pt>
                <c:pt idx="254">
                  <c:v>466.5</c:v>
                </c:pt>
                <c:pt idx="255">
                  <c:v>402.5</c:v>
                </c:pt>
                <c:pt idx="256">
                  <c:v>421.5</c:v>
                </c:pt>
                <c:pt idx="257">
                  <c:v>533.5</c:v>
                </c:pt>
                <c:pt idx="258">
                  <c:v>561.66666666666663</c:v>
                </c:pt>
                <c:pt idx="259">
                  <c:v>529.5</c:v>
                </c:pt>
                <c:pt idx="260">
                  <c:v>482.83333333333331</c:v>
                </c:pt>
                <c:pt idx="261">
                  <c:v>551.83333333333337</c:v>
                </c:pt>
                <c:pt idx="262">
                  <c:v>585.16666666666663</c:v>
                </c:pt>
                <c:pt idx="263">
                  <c:v>590.33333333333337</c:v>
                </c:pt>
                <c:pt idx="264">
                  <c:v>559.5</c:v>
                </c:pt>
                <c:pt idx="265">
                  <c:v>592.33333333333337</c:v>
                </c:pt>
                <c:pt idx="266">
                  <c:v>588</c:v>
                </c:pt>
                <c:pt idx="267">
                  <c:v>536.5</c:v>
                </c:pt>
                <c:pt idx="268">
                  <c:v>492.66666666666669</c:v>
                </c:pt>
                <c:pt idx="269">
                  <c:v>456.66666666666669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26240"/>
        <c:axId val="124028032"/>
      </c:lineChart>
      <c:dateAx>
        <c:axId val="12402624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/>
          <a:lstStyle/>
          <a:p>
            <a:pPr>
              <a:defRPr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124028032"/>
        <c:crosses val="autoZero"/>
        <c:auto val="1"/>
        <c:lblOffset val="100"/>
        <c:baseTimeUnit val="months"/>
      </c:dateAx>
      <c:valAx>
        <c:axId val="1240280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Sheet1!$A$2:$A$47</c:f>
              <c:numCache>
                <c:formatCode>[$-409]mmm\-yy;@</c:formatCode>
                <c:ptCount val="46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  <c:pt idx="21">
                  <c:v>44409</c:v>
                </c:pt>
                <c:pt idx="22">
                  <c:v>44440</c:v>
                </c:pt>
                <c:pt idx="23">
                  <c:v>44470</c:v>
                </c:pt>
                <c:pt idx="24">
                  <c:v>44501</c:v>
                </c:pt>
                <c:pt idx="25">
                  <c:v>44531</c:v>
                </c:pt>
                <c:pt idx="26">
                  <c:v>44562</c:v>
                </c:pt>
                <c:pt idx="27">
                  <c:v>44593</c:v>
                </c:pt>
                <c:pt idx="28">
                  <c:v>44621</c:v>
                </c:pt>
                <c:pt idx="29">
                  <c:v>44652</c:v>
                </c:pt>
                <c:pt idx="30">
                  <c:v>44682</c:v>
                </c:pt>
                <c:pt idx="31">
                  <c:v>44713</c:v>
                </c:pt>
                <c:pt idx="32">
                  <c:v>44743</c:v>
                </c:pt>
                <c:pt idx="33">
                  <c:v>44774</c:v>
                </c:pt>
                <c:pt idx="34">
                  <c:v>44805</c:v>
                </c:pt>
                <c:pt idx="35">
                  <c:v>44835</c:v>
                </c:pt>
                <c:pt idx="36">
                  <c:v>44866</c:v>
                </c:pt>
                <c:pt idx="37">
                  <c:v>44896</c:v>
                </c:pt>
                <c:pt idx="38">
                  <c:v>44927</c:v>
                </c:pt>
                <c:pt idx="39">
                  <c:v>44958</c:v>
                </c:pt>
                <c:pt idx="40">
                  <c:v>44986</c:v>
                </c:pt>
                <c:pt idx="41">
                  <c:v>45017</c:v>
                </c:pt>
                <c:pt idx="42">
                  <c:v>45047</c:v>
                </c:pt>
                <c:pt idx="43">
                  <c:v>45078</c:v>
                </c:pt>
                <c:pt idx="44">
                  <c:v>45108</c:v>
                </c:pt>
                <c:pt idx="45">
                  <c:v>45139</c:v>
                </c:pt>
              </c:numCache>
            </c:numRef>
          </c:cat>
          <c:val>
            <c:numRef>
              <c:f>Sheet1!$B$2:$B$47</c:f>
              <c:numCache>
                <c:formatCode>0.00%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General">
                  <c:v>0</c:v>
                </c:pt>
                <c:pt idx="4" formatCode="General">
                  <c:v>-9.3652991711020706E-3</c:v>
                </c:pt>
                <c:pt idx="5" formatCode="General">
                  <c:v>-0.1439972173182561</c:v>
                </c:pt>
                <c:pt idx="6" formatCode="General">
                  <c:v>-0.12676952963490429</c:v>
                </c:pt>
                <c:pt idx="7" formatCode="General">
                  <c:v>-9.6809760387475352E-2</c:v>
                </c:pt>
                <c:pt idx="8" formatCode="General">
                  <c:v>-8.7332891429471537E-2</c:v>
                </c:pt>
                <c:pt idx="9" formatCode="General">
                  <c:v>-7.5946210236856104E-2</c:v>
                </c:pt>
                <c:pt idx="10" formatCode="General">
                  <c:v>-6.9639235812589018E-2</c:v>
                </c:pt>
                <c:pt idx="11" formatCode="General">
                  <c:v>-6.4920490119510954E-2</c:v>
                </c:pt>
                <c:pt idx="12" formatCode="General">
                  <c:v>-6.3187876958213818E-2</c:v>
                </c:pt>
                <c:pt idx="13" formatCode="General">
                  <c:v>-6.4946741834076005E-2</c:v>
                </c:pt>
                <c:pt idx="14" formatCode="General">
                  <c:v>-6.170465508528522E-2</c:v>
                </c:pt>
                <c:pt idx="15" formatCode="General">
                  <c:v>-5.79309711165511E-2</c:v>
                </c:pt>
                <c:pt idx="16" formatCode="General">
                  <c:v>-5.2785635061790015E-2</c:v>
                </c:pt>
                <c:pt idx="17" formatCode="General">
                  <c:v>-5.0908637470384765E-2</c:v>
                </c:pt>
                <c:pt idx="18" formatCode="General">
                  <c:v>-4.7745305865289356E-2</c:v>
                </c:pt>
                <c:pt idx="19" formatCode="General">
                  <c:v>-4.3197196316884456E-2</c:v>
                </c:pt>
                <c:pt idx="20" formatCode="General">
                  <c:v>-3.8150304191742479E-2</c:v>
                </c:pt>
                <c:pt idx="21" formatCode="General">
                  <c:v>-3.3799082502575906E-2</c:v>
                </c:pt>
                <c:pt idx="22" formatCode="General">
                  <c:v>-3.0143531249384736E-2</c:v>
                </c:pt>
                <c:pt idx="23" formatCode="General">
                  <c:v>-2.5017883980547495E-2</c:v>
                </c:pt>
                <c:pt idx="24" formatCode="General">
                  <c:v>-2.0988245794803517E-2</c:v>
                </c:pt>
                <c:pt idx="25" formatCode="General">
                  <c:v>-1.7253939397916973E-2</c:v>
                </c:pt>
                <c:pt idx="26" formatCode="General">
                  <c:v>-1.486503337249212E-2</c:v>
                </c:pt>
                <c:pt idx="27" formatCode="General">
                  <c:v>-8.932145880777842E-3</c:v>
                </c:pt>
                <c:pt idx="28" formatCode="General">
                  <c:v>-6.2150934232891863E-3</c:v>
                </c:pt>
                <c:pt idx="29" formatCode="General">
                  <c:v>-4.5481095484048994E-3</c:v>
                </c:pt>
                <c:pt idx="30" formatCode="General">
                  <c:v>-2.1592035229800466E-3</c:v>
                </c:pt>
                <c:pt idx="31" formatCode="General">
                  <c:v>2.6908007429238268E-4</c:v>
                </c:pt>
                <c:pt idx="32" formatCode="General">
                  <c:v>3.9968235425376086E-3</c:v>
                </c:pt>
                <c:pt idx="33" formatCode="General">
                  <c:v>6.3069744242669756E-3</c:v>
                </c:pt>
                <c:pt idx="34" formatCode="General">
                  <c:v>8.6039994487139282E-3</c:v>
                </c:pt>
                <c:pt idx="35" formatCode="General">
                  <c:v>1.0730388328487717E-2</c:v>
                </c:pt>
                <c:pt idx="36" formatCode="General">
                  <c:v>1.2633637634458017E-2</c:v>
                </c:pt>
                <c:pt idx="37" formatCode="General">
                  <c:v>1.4202177579723196E-2</c:v>
                </c:pt>
                <c:pt idx="38" formatCode="General">
                  <c:v>1.7299879898405868E-2</c:v>
                </c:pt>
                <c:pt idx="39" formatCode="General">
                  <c:v>1.8927486201442578E-2</c:v>
                </c:pt>
                <c:pt idx="40" formatCode="General">
                  <c:v>2.0351641716599644E-2</c:v>
                </c:pt>
                <c:pt idx="41" formatCode="General">
                  <c:v>2.1775797231756711E-2</c:v>
                </c:pt>
                <c:pt idx="42" formatCode="General">
                  <c:v>2.361998017995548E-2</c:v>
                </c:pt>
                <c:pt idx="43" formatCode="General">
                  <c:v>2.4309087687289566E-2</c:v>
                </c:pt>
                <c:pt idx="44" formatCode="General">
                  <c:v>2.533946748396998E-2</c:v>
                </c:pt>
                <c:pt idx="45" formatCode="General">
                  <c:v>2.6566735139888831E-2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26240"/>
        <c:axId val="124028032"/>
      </c:lineChart>
      <c:dateAx>
        <c:axId val="1240262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124028032"/>
        <c:crosses val="autoZero"/>
        <c:auto val="1"/>
        <c:lblOffset val="100"/>
        <c:baseTimeUnit val="months"/>
        <c:majorUnit val="2"/>
        <c:majorTimeUnit val="months"/>
      </c:dateAx>
      <c:valAx>
        <c:axId val="1240280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Sheet1!$A$2:$A$27</c:f>
              <c:numCache>
                <c:formatCode>[$-409]mmm\-yy;@</c:formatCode>
                <c:ptCount val="2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  <c:pt idx="13">
                  <c:v>44774</c:v>
                </c:pt>
                <c:pt idx="14">
                  <c:v>44805</c:v>
                </c:pt>
                <c:pt idx="15">
                  <c:v>44835</c:v>
                </c:pt>
                <c:pt idx="16">
                  <c:v>44866</c:v>
                </c:pt>
                <c:pt idx="17">
                  <c:v>44896</c:v>
                </c:pt>
                <c:pt idx="18">
                  <c:v>44927</c:v>
                </c:pt>
                <c:pt idx="19">
                  <c:v>44958</c:v>
                </c:pt>
                <c:pt idx="20">
                  <c:v>44986</c:v>
                </c:pt>
                <c:pt idx="21">
                  <c:v>45017</c:v>
                </c:pt>
                <c:pt idx="22">
                  <c:v>45047</c:v>
                </c:pt>
                <c:pt idx="23">
                  <c:v>45078</c:v>
                </c:pt>
                <c:pt idx="24">
                  <c:v>45108</c:v>
                </c:pt>
                <c:pt idx="25">
                  <c:v>45139</c:v>
                </c:pt>
              </c:numCache>
            </c:numRef>
          </c:cat>
          <c:val>
            <c:numRef>
              <c:f>Sheet1!$B$2:$B$27</c:f>
              <c:numCache>
                <c:formatCode>0.00%</c:formatCode>
                <c:ptCount val="26"/>
                <c:pt idx="0">
                  <c:v>5.4864711103076225E-2</c:v>
                </c:pt>
                <c:pt idx="1">
                  <c:v>5.9881455452129417E-2</c:v>
                </c:pt>
                <c:pt idx="2">
                  <c:v>5.5699000135507104E-2</c:v>
                </c:pt>
                <c:pt idx="3">
                  <c:v>5.5741881238948743E-2</c:v>
                </c:pt>
                <c:pt idx="4">
                  <c:v>5.4100069627261549E-2</c:v>
                </c:pt>
                <c:pt idx="5">
                  <c:v>5.4230020671374612E-2</c:v>
                </c:pt>
                <c:pt idx="6">
                  <c:v>4.2308642854326006E-2</c:v>
                </c:pt>
                <c:pt idx="7">
                  <c:v>5.0175627183475457E-2</c:v>
                </c:pt>
                <c:pt idx="8">
                  <c:v>4.5693333944545111E-2</c:v>
                </c:pt>
                <c:pt idx="9">
                  <c:v>4.2553055849144039E-2</c:v>
                </c:pt>
                <c:pt idx="10">
                  <c:v>2.7617436943507823E-2</c:v>
                </c:pt>
                <c:pt idx="11">
                  <c:v>2.635544623420305E-2</c:v>
                </c:pt>
                <c:pt idx="12">
                  <c:v>3.4780538887792867E-2</c:v>
                </c:pt>
                <c:pt idx="13">
                  <c:v>3.437235929221405E-2</c:v>
                </c:pt>
                <c:pt idx="14">
                  <c:v>3.3749629014792948E-2</c:v>
                </c:pt>
                <c:pt idx="15">
                  <c:v>2.7098128635789198E-2</c:v>
                </c:pt>
                <c:pt idx="16">
                  <c:v>2.5386199400712739E-2</c:v>
                </c:pt>
                <c:pt idx="17">
                  <c:v>2.2387217249357771E-2</c:v>
                </c:pt>
                <c:pt idx="18">
                  <c:v>2.6253567456758331E-2</c:v>
                </c:pt>
                <c:pt idx="19">
                  <c:v>2.5094049126618723E-2</c:v>
                </c:pt>
                <c:pt idx="20">
                  <c:v>2.4474883763943467E-2</c:v>
                </c:pt>
                <c:pt idx="21">
                  <c:v>1.7715695770605944E-2</c:v>
                </c:pt>
                <c:pt idx="22">
                  <c:v>1.8548952235395655E-2</c:v>
                </c:pt>
                <c:pt idx="23">
                  <c:v>1.5604538274102131E-2</c:v>
                </c:pt>
                <c:pt idx="24">
                  <c:v>1.4024044364131294E-2</c:v>
                </c:pt>
                <c:pt idx="25">
                  <c:v>1.1564853950438936E-2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26240"/>
        <c:axId val="124028032"/>
      </c:lineChart>
      <c:dateAx>
        <c:axId val="1240262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124028032"/>
        <c:crosses val="autoZero"/>
        <c:auto val="1"/>
        <c:lblOffset val="100"/>
        <c:baseTimeUnit val="months"/>
        <c:majorUnit val="1"/>
        <c:majorTimeUnit val="months"/>
      </c:dateAx>
      <c:valAx>
        <c:axId val="1240280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79957050823198E-2"/>
          <c:y val="3.7450346691738162E-2"/>
          <c:w val="0.89337532808398956"/>
          <c:h val="0.770053668664551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Mining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mmm\-yy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</c:numCache>
            </c:numRef>
          </c:cat>
          <c:val>
            <c:numRef>
              <c:f>Sheet1!$B$2:$B$41</c:f>
              <c:numCache>
                <c:formatCode>0.00%</c:formatCode>
                <c:ptCount val="40"/>
                <c:pt idx="0">
                  <c:v>0</c:v>
                </c:pt>
                <c:pt idx="1">
                  <c:v>-1.4577259475218707E-2</c:v>
                </c:pt>
                <c:pt idx="2">
                  <c:v>-9.766763848396498E-2</c:v>
                </c:pt>
                <c:pt idx="3">
                  <c:v>-0.13411078717201164</c:v>
                </c:pt>
                <c:pt idx="4">
                  <c:v>-0.1559766763848397</c:v>
                </c:pt>
                <c:pt idx="5">
                  <c:v>-0.17201166180758021</c:v>
                </c:pt>
                <c:pt idx="6">
                  <c:v>-0.18367346938775508</c:v>
                </c:pt>
                <c:pt idx="7">
                  <c:v>-0.185131195335277</c:v>
                </c:pt>
                <c:pt idx="8">
                  <c:v>-0.18950437317784252</c:v>
                </c:pt>
                <c:pt idx="9">
                  <c:v>-0.19241982507288635</c:v>
                </c:pt>
                <c:pt idx="10">
                  <c:v>-0.18804664723032072</c:v>
                </c:pt>
                <c:pt idx="11">
                  <c:v>-0.19825072886297379</c:v>
                </c:pt>
                <c:pt idx="12">
                  <c:v>-0.21137026239067058</c:v>
                </c:pt>
                <c:pt idx="13">
                  <c:v>-0.19241982507288635</c:v>
                </c:pt>
                <c:pt idx="14">
                  <c:v>-0.18950437317784252</c:v>
                </c:pt>
                <c:pt idx="15">
                  <c:v>-0.18950437317784252</c:v>
                </c:pt>
                <c:pt idx="16">
                  <c:v>-0.18367346938775508</c:v>
                </c:pt>
                <c:pt idx="17">
                  <c:v>-0.18221574344023328</c:v>
                </c:pt>
                <c:pt idx="18">
                  <c:v>-0.17784256559766765</c:v>
                </c:pt>
                <c:pt idx="19">
                  <c:v>-0.17784256559766765</c:v>
                </c:pt>
                <c:pt idx="20">
                  <c:v>-0.17201166180758021</c:v>
                </c:pt>
                <c:pt idx="21">
                  <c:v>-0.16618075801749266</c:v>
                </c:pt>
                <c:pt idx="22">
                  <c:v>-0.1559766763848397</c:v>
                </c:pt>
                <c:pt idx="23">
                  <c:v>-0.1574344023323615</c:v>
                </c:pt>
                <c:pt idx="24">
                  <c:v>-0.15014577259475215</c:v>
                </c:pt>
                <c:pt idx="25">
                  <c:v>-0.14139941690962099</c:v>
                </c:pt>
                <c:pt idx="26">
                  <c:v>-0.1282798833819242</c:v>
                </c:pt>
                <c:pt idx="27">
                  <c:v>-0.12536443148688048</c:v>
                </c:pt>
                <c:pt idx="28">
                  <c:v>-0.11516034985422741</c:v>
                </c:pt>
                <c:pt idx="29">
                  <c:v>-0.10641399416909625</c:v>
                </c:pt>
                <c:pt idx="30">
                  <c:v>-0.10932944606413997</c:v>
                </c:pt>
                <c:pt idx="31">
                  <c:v>-0.10641399416909625</c:v>
                </c:pt>
                <c:pt idx="32">
                  <c:v>-0.10204081632653061</c:v>
                </c:pt>
                <c:pt idx="33">
                  <c:v>-9.0379008746355738E-2</c:v>
                </c:pt>
                <c:pt idx="34">
                  <c:v>-8.4548104956268189E-2</c:v>
                </c:pt>
                <c:pt idx="35">
                  <c:v>-7.871720116618075E-2</c:v>
                </c:pt>
                <c:pt idx="36">
                  <c:v>-7.7259475218658946E-2</c:v>
                </c:pt>
                <c:pt idx="37">
                  <c:v>-7.4344023323615116E-2</c:v>
                </c:pt>
                <c:pt idx="38">
                  <c:v>-6.7055393586005874E-2</c:v>
                </c:pt>
                <c:pt idx="39">
                  <c:v>-6.2682215743440239E-2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E8-4C78-B958-306C3CD46B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mmm\-yy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</c:numCache>
            </c:numRef>
          </c:cat>
          <c:val>
            <c:numRef>
              <c:f>Sheet1!$C$2:$C$41</c:f>
              <c:numCache>
                <c:formatCode>0.00%</c:formatCode>
                <c:ptCount val="40"/>
                <c:pt idx="0">
                  <c:v>0</c:v>
                </c:pt>
                <c:pt idx="1">
                  <c:v>-9.0694006309148811E-3</c:v>
                </c:pt>
                <c:pt idx="2">
                  <c:v>-0.14208727655099895</c:v>
                </c:pt>
                <c:pt idx="3">
                  <c:v>-7.8732912723448956E-2</c:v>
                </c:pt>
                <c:pt idx="4">
                  <c:v>-5.7570977917981048E-2</c:v>
                </c:pt>
                <c:pt idx="5">
                  <c:v>-5.4284963196635116E-2</c:v>
                </c:pt>
                <c:pt idx="6">
                  <c:v>-5.0341745531019999E-2</c:v>
                </c:pt>
                <c:pt idx="7">
                  <c:v>-4.6267087276551044E-2</c:v>
                </c:pt>
                <c:pt idx="8">
                  <c:v>-3.9169295478443722E-2</c:v>
                </c:pt>
                <c:pt idx="9">
                  <c:v>-3.8249211356466861E-2</c:v>
                </c:pt>
                <c:pt idx="10">
                  <c:v>-3.3254468980021046E-2</c:v>
                </c:pt>
                <c:pt idx="11">
                  <c:v>-3.2202944269190348E-2</c:v>
                </c:pt>
                <c:pt idx="12">
                  <c:v>-4.166666666666663E-2</c:v>
                </c:pt>
                <c:pt idx="13">
                  <c:v>-2.7996845425867556E-2</c:v>
                </c:pt>
                <c:pt idx="14">
                  <c:v>-2.6550998948475235E-2</c:v>
                </c:pt>
                <c:pt idx="15">
                  <c:v>-2.8128286014721393E-2</c:v>
                </c:pt>
                <c:pt idx="16">
                  <c:v>-2.733964248159837E-2</c:v>
                </c:pt>
                <c:pt idx="17">
                  <c:v>-2.53680336487907E-2</c:v>
                </c:pt>
                <c:pt idx="18">
                  <c:v>-2.3264984227129304E-2</c:v>
                </c:pt>
                <c:pt idx="19">
                  <c:v>-1.7875920084121977E-2</c:v>
                </c:pt>
                <c:pt idx="20">
                  <c:v>-1.2355415352260812E-2</c:v>
                </c:pt>
                <c:pt idx="21">
                  <c:v>-6.3091482649841879E-3</c:v>
                </c:pt>
                <c:pt idx="22">
                  <c:v>-1.8401682439537215E-3</c:v>
                </c:pt>
                <c:pt idx="23">
                  <c:v>-2.3659305993690705E-3</c:v>
                </c:pt>
                <c:pt idx="24">
                  <c:v>8.0178759200841832E-3</c:v>
                </c:pt>
                <c:pt idx="25">
                  <c:v>1.1041009463722329E-2</c:v>
                </c:pt>
                <c:pt idx="26">
                  <c:v>1.1829652996845352E-2</c:v>
                </c:pt>
                <c:pt idx="27">
                  <c:v>1.6824395373291168E-2</c:v>
                </c:pt>
                <c:pt idx="28">
                  <c:v>1.8533123028391163E-2</c:v>
                </c:pt>
                <c:pt idx="29">
                  <c:v>2.1687697160883257E-2</c:v>
                </c:pt>
                <c:pt idx="30">
                  <c:v>2.2739221871713955E-2</c:v>
                </c:pt>
                <c:pt idx="31">
                  <c:v>2.4842271293375351E-2</c:v>
                </c:pt>
                <c:pt idx="32">
                  <c:v>2.7076761303890695E-2</c:v>
                </c:pt>
                <c:pt idx="33">
                  <c:v>2.9574132492113492E-2</c:v>
                </c:pt>
                <c:pt idx="34">
                  <c:v>3.299158780231326E-2</c:v>
                </c:pt>
                <c:pt idx="35">
                  <c:v>3.6409043112513251E-2</c:v>
                </c:pt>
                <c:pt idx="36">
                  <c:v>3.8249211356466972E-2</c:v>
                </c:pt>
                <c:pt idx="37">
                  <c:v>3.7066246056782326E-2</c:v>
                </c:pt>
                <c:pt idx="38">
                  <c:v>3.8774973711882321E-2</c:v>
                </c:pt>
                <c:pt idx="39">
                  <c:v>4.2060988433228141E-2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E8-4C78-B958-306C3CD46B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Manuf</c:v>
                </c:pt>
              </c:strCache>
            </c:strRef>
          </c:tx>
          <c:marker>
            <c:symbol val="none"/>
          </c:marker>
          <c:cat>
            <c:numRef>
              <c:f>Sheet1!$A$2:$A$41</c:f>
              <c:numCache>
                <c:formatCode>mmm\-yy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</c:numCache>
            </c:numRef>
          </c:cat>
          <c:val>
            <c:numRef>
              <c:f>Sheet1!$D$2:$D$41</c:f>
              <c:numCache>
                <c:formatCode>0.00%</c:formatCode>
                <c:ptCount val="40"/>
                <c:pt idx="0">
                  <c:v>0</c:v>
                </c:pt>
                <c:pt idx="1">
                  <c:v>-5.0840829096597817E-3</c:v>
                </c:pt>
                <c:pt idx="2">
                  <c:v>-0.10723504106374659</c:v>
                </c:pt>
                <c:pt idx="3">
                  <c:v>-8.9088775909268669E-2</c:v>
                </c:pt>
                <c:pt idx="4">
                  <c:v>-6.3199061400078249E-2</c:v>
                </c:pt>
                <c:pt idx="5">
                  <c:v>-5.999217833398518E-2</c:v>
                </c:pt>
                <c:pt idx="6">
                  <c:v>-5.7958545170121223E-2</c:v>
                </c:pt>
                <c:pt idx="7">
                  <c:v>-5.3500195541650419E-2</c:v>
                </c:pt>
                <c:pt idx="8">
                  <c:v>-5.1622995698083707E-2</c:v>
                </c:pt>
                <c:pt idx="9">
                  <c:v>-4.8963629253030883E-2</c:v>
                </c:pt>
                <c:pt idx="10">
                  <c:v>-4.5834962847086436E-2</c:v>
                </c:pt>
                <c:pt idx="11">
                  <c:v>-4.6069612827532302E-2</c:v>
                </c:pt>
                <c:pt idx="12">
                  <c:v>-4.4035979663668345E-2</c:v>
                </c:pt>
                <c:pt idx="13">
                  <c:v>-4.0281579976535031E-2</c:v>
                </c:pt>
                <c:pt idx="14">
                  <c:v>-4.3566679702776723E-2</c:v>
                </c:pt>
                <c:pt idx="15">
                  <c:v>-4.1141963238169765E-2</c:v>
                </c:pt>
                <c:pt idx="16">
                  <c:v>-3.9812280015643298E-2</c:v>
                </c:pt>
                <c:pt idx="17">
                  <c:v>-3.4102463824794649E-2</c:v>
                </c:pt>
                <c:pt idx="18">
                  <c:v>-3.0504497457958579E-2</c:v>
                </c:pt>
                <c:pt idx="19">
                  <c:v>-2.7219397731716888E-2</c:v>
                </c:pt>
                <c:pt idx="20">
                  <c:v>-2.2604614782948729E-2</c:v>
                </c:pt>
                <c:pt idx="21">
                  <c:v>-1.9163081736409904E-2</c:v>
                </c:pt>
                <c:pt idx="22">
                  <c:v>-1.5721548689870968E-2</c:v>
                </c:pt>
                <c:pt idx="23">
                  <c:v>-1.3140398904966766E-2</c:v>
                </c:pt>
                <c:pt idx="24">
                  <c:v>-1.0246382479468075E-2</c:v>
                </c:pt>
                <c:pt idx="25">
                  <c:v>-5.3969495502541598E-3</c:v>
                </c:pt>
                <c:pt idx="26">
                  <c:v>-1.3296832225263566E-3</c:v>
                </c:pt>
                <c:pt idx="27">
                  <c:v>3.128666405944891E-4</c:v>
                </c:pt>
                <c:pt idx="28">
                  <c:v>2.6593664450527132E-3</c:v>
                </c:pt>
                <c:pt idx="29">
                  <c:v>5.8662495111458934E-3</c:v>
                </c:pt>
                <c:pt idx="30">
                  <c:v>8.2909659757528509E-3</c:v>
                </c:pt>
                <c:pt idx="31">
                  <c:v>1.0324599139616808E-2</c:v>
                </c:pt>
                <c:pt idx="32">
                  <c:v>1.3218615565115277E-2</c:v>
                </c:pt>
                <c:pt idx="33">
                  <c:v>1.4313648807195989E-2</c:v>
                </c:pt>
                <c:pt idx="34">
                  <c:v>1.47829487680875E-2</c:v>
                </c:pt>
                <c:pt idx="35">
                  <c:v>1.5643332029722234E-2</c:v>
                </c:pt>
                <c:pt idx="36">
                  <c:v>1.5877982010168212E-2</c:v>
                </c:pt>
                <c:pt idx="37">
                  <c:v>1.4939382088384745E-2</c:v>
                </c:pt>
                <c:pt idx="38">
                  <c:v>1.5721548689870968E-2</c:v>
                </c:pt>
                <c:pt idx="39">
                  <c:v>1.5565115369573723E-2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1F-49E9-8B49-9684298E44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 T &amp; Util</c:v>
                </c:pt>
              </c:strCache>
            </c:strRef>
          </c:tx>
          <c:marker>
            <c:symbol val="none"/>
          </c:marker>
          <c:cat>
            <c:numRef>
              <c:f>Sheet1!$A$2:$A$41</c:f>
              <c:numCache>
                <c:formatCode>mmm\-yy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</c:numCache>
            </c:numRef>
          </c:cat>
          <c:val>
            <c:numRef>
              <c:f>Sheet1!$E$2:$E$41</c:f>
              <c:numCache>
                <c:formatCode>0.00%</c:formatCode>
                <c:ptCount val="40"/>
                <c:pt idx="0">
                  <c:v>0</c:v>
                </c:pt>
                <c:pt idx="1">
                  <c:v>-3.0274634181504112E-3</c:v>
                </c:pt>
                <c:pt idx="2">
                  <c:v>-0.11446695019101849</c:v>
                </c:pt>
                <c:pt idx="3">
                  <c:v>-9.9257550637929737E-2</c:v>
                </c:pt>
                <c:pt idx="4">
                  <c:v>-6.4585886253874403E-2</c:v>
                </c:pt>
                <c:pt idx="5">
                  <c:v>-5.5215166150075712E-2</c:v>
                </c:pt>
                <c:pt idx="6">
                  <c:v>-4.0366178908671557E-2</c:v>
                </c:pt>
                <c:pt idx="7">
                  <c:v>-3.5392489007424532E-2</c:v>
                </c:pt>
                <c:pt idx="8">
                  <c:v>-2.8148201542564699E-2</c:v>
                </c:pt>
                <c:pt idx="9">
                  <c:v>-2.3679088877676113E-2</c:v>
                </c:pt>
                <c:pt idx="10">
                  <c:v>-2.2958264254306915E-2</c:v>
                </c:pt>
                <c:pt idx="11">
                  <c:v>-1.8957687594608252E-2</c:v>
                </c:pt>
                <c:pt idx="12">
                  <c:v>-1.5713976789447082E-2</c:v>
                </c:pt>
                <c:pt idx="13">
                  <c:v>-1.135298781806382E-2</c:v>
                </c:pt>
                <c:pt idx="14">
                  <c:v>-1.2398183521949102E-2</c:v>
                </c:pt>
                <c:pt idx="15">
                  <c:v>-9.9113385713256452E-3</c:v>
                </c:pt>
                <c:pt idx="16">
                  <c:v>-5.9107619116268717E-3</c:v>
                </c:pt>
                <c:pt idx="17">
                  <c:v>-4.3609889713832617E-3</c:v>
                </c:pt>
                <c:pt idx="18">
                  <c:v>-1.117278166222202E-3</c:v>
                </c:pt>
                <c:pt idx="19">
                  <c:v>4.3249477402147463E-3</c:v>
                </c:pt>
                <c:pt idx="20">
                  <c:v>9.6950911843147747E-3</c:v>
                </c:pt>
                <c:pt idx="21">
                  <c:v>1.2217977366106858E-2</c:v>
                </c:pt>
                <c:pt idx="22">
                  <c:v>1.5966265407626246E-2</c:v>
                </c:pt>
                <c:pt idx="23">
                  <c:v>1.9570388524472015E-2</c:v>
                </c:pt>
                <c:pt idx="24">
                  <c:v>2.9373603402292225E-2</c:v>
                </c:pt>
                <c:pt idx="25">
                  <c:v>3.0779211417861996E-2</c:v>
                </c:pt>
                <c:pt idx="26">
                  <c:v>3.1536077272399599E-2</c:v>
                </c:pt>
                <c:pt idx="27">
                  <c:v>3.2004613277589522E-2</c:v>
                </c:pt>
                <c:pt idx="28">
                  <c:v>3.3338138830822484E-2</c:v>
                </c:pt>
                <c:pt idx="29">
                  <c:v>3.4996035464571529E-2</c:v>
                </c:pt>
                <c:pt idx="30">
                  <c:v>3.7158509334678902E-2</c:v>
                </c:pt>
                <c:pt idx="31">
                  <c:v>3.7410797952858177E-2</c:v>
                </c:pt>
                <c:pt idx="32">
                  <c:v>3.8528076119080268E-2</c:v>
                </c:pt>
                <c:pt idx="33">
                  <c:v>3.5500612700929857E-2</c:v>
                </c:pt>
                <c:pt idx="34">
                  <c:v>3.6798097022994414E-2</c:v>
                </c:pt>
                <c:pt idx="35">
                  <c:v>3.8996612124270191E-2</c:v>
                </c:pt>
                <c:pt idx="36">
                  <c:v>4.0294096446334526E-2</c:v>
                </c:pt>
                <c:pt idx="37">
                  <c:v>4.0402220139839962E-2</c:v>
                </c:pt>
                <c:pt idx="38">
                  <c:v>4.1014921069703725E-2</c:v>
                </c:pt>
                <c:pt idx="39">
                  <c:v>4.2348446622936686E-2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1F-49E9-8B49-9684298E445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Info</c:v>
                </c:pt>
              </c:strCache>
            </c:strRef>
          </c:tx>
          <c:marker>
            <c:symbol val="none"/>
          </c:marker>
          <c:cat>
            <c:numRef>
              <c:f>Sheet1!$A$2:$A$41</c:f>
              <c:numCache>
                <c:formatCode>mmm\-yy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</c:numCache>
            </c:numRef>
          </c:cat>
          <c:val>
            <c:numRef>
              <c:f>Sheet1!$F$2:$F$41</c:f>
              <c:numCache>
                <c:formatCode>0.00%</c:formatCode>
                <c:ptCount val="40"/>
                <c:pt idx="0">
                  <c:v>0</c:v>
                </c:pt>
                <c:pt idx="1">
                  <c:v>-3.0949105914718222E-3</c:v>
                </c:pt>
                <c:pt idx="2">
                  <c:v>-9.2159559834938065E-2</c:v>
                </c:pt>
                <c:pt idx="3">
                  <c:v>-0.10247592847317744</c:v>
                </c:pt>
                <c:pt idx="4">
                  <c:v>-9.834938101788171E-2</c:v>
                </c:pt>
                <c:pt idx="5">
                  <c:v>-0.10006877579092155</c:v>
                </c:pt>
                <c:pt idx="6">
                  <c:v>-9.1471801925722129E-2</c:v>
                </c:pt>
                <c:pt idx="7">
                  <c:v>-7.2214580467675371E-2</c:v>
                </c:pt>
                <c:pt idx="8">
                  <c:v>-7.3246217331499275E-2</c:v>
                </c:pt>
                <c:pt idx="9">
                  <c:v>-7.0839064649243499E-2</c:v>
                </c:pt>
                <c:pt idx="10">
                  <c:v>-6.6368638239339806E-2</c:v>
                </c:pt>
                <c:pt idx="11">
                  <c:v>-5.4676753782668452E-2</c:v>
                </c:pt>
                <c:pt idx="12">
                  <c:v>-4.9174690508940855E-2</c:v>
                </c:pt>
                <c:pt idx="13">
                  <c:v>-4.7455295735901015E-2</c:v>
                </c:pt>
                <c:pt idx="14">
                  <c:v>-3.9889958734525499E-2</c:v>
                </c:pt>
                <c:pt idx="15">
                  <c:v>-3.0261348005502064E-2</c:v>
                </c:pt>
                <c:pt idx="16">
                  <c:v>-2.4415405777166388E-2</c:v>
                </c:pt>
                <c:pt idx="17">
                  <c:v>-1.4442916093535096E-2</c:v>
                </c:pt>
                <c:pt idx="18">
                  <c:v>-2.0632737276479185E-3</c:v>
                </c:pt>
                <c:pt idx="19">
                  <c:v>3.0949105914717112E-3</c:v>
                </c:pt>
                <c:pt idx="20">
                  <c:v>8.9408528198073878E-3</c:v>
                </c:pt>
                <c:pt idx="21">
                  <c:v>1.6162310866574936E-2</c:v>
                </c:pt>
                <c:pt idx="22">
                  <c:v>2.235213204951858E-2</c:v>
                </c:pt>
                <c:pt idx="23">
                  <c:v>2.6478679504814195E-2</c:v>
                </c:pt>
                <c:pt idx="24">
                  <c:v>2.8885832187070193E-2</c:v>
                </c:pt>
                <c:pt idx="25">
                  <c:v>3.7826685006877581E-2</c:v>
                </c:pt>
                <c:pt idx="26">
                  <c:v>4.3672627235213257E-2</c:v>
                </c:pt>
                <c:pt idx="27">
                  <c:v>5.4676753782668452E-2</c:v>
                </c:pt>
                <c:pt idx="28">
                  <c:v>6.2242090784043969E-2</c:v>
                </c:pt>
                <c:pt idx="29">
                  <c:v>6.6712517193947773E-2</c:v>
                </c:pt>
                <c:pt idx="30">
                  <c:v>6.9463548830811517E-2</c:v>
                </c:pt>
                <c:pt idx="31">
                  <c:v>7.0495185694635421E-2</c:v>
                </c:pt>
                <c:pt idx="32">
                  <c:v>7.1526822558459324E-2</c:v>
                </c:pt>
                <c:pt idx="33">
                  <c:v>7.5997248968363129E-2</c:v>
                </c:pt>
                <c:pt idx="34">
                  <c:v>7.2902338376891418E-2</c:v>
                </c:pt>
                <c:pt idx="35">
                  <c:v>6.4993122420907934E-2</c:v>
                </c:pt>
                <c:pt idx="36">
                  <c:v>6.2242090784043969E-2</c:v>
                </c:pt>
                <c:pt idx="37">
                  <c:v>6.3273727647867872E-2</c:v>
                </c:pt>
                <c:pt idx="38">
                  <c:v>6.361760660247584E-2</c:v>
                </c:pt>
                <c:pt idx="39">
                  <c:v>6.0522696011004129E-2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1F-49E9-8B49-9684298E445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Fin</c:v>
                </c:pt>
              </c:strCache>
            </c:strRef>
          </c:tx>
          <c:marker>
            <c:symbol val="none"/>
          </c:marker>
          <c:cat>
            <c:numRef>
              <c:f>Sheet1!$A$2:$A$41</c:f>
              <c:numCache>
                <c:formatCode>mmm\-yy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</c:numCache>
            </c:numRef>
          </c:cat>
          <c:val>
            <c:numRef>
              <c:f>Sheet1!$G$2:$G$41</c:f>
              <c:numCache>
                <c:formatCode>0.00%</c:formatCode>
                <c:ptCount val="40"/>
                <c:pt idx="0">
                  <c:v>0</c:v>
                </c:pt>
                <c:pt idx="1">
                  <c:v>-1.9167888149734802E-3</c:v>
                </c:pt>
                <c:pt idx="2">
                  <c:v>-3.1570639305445902E-2</c:v>
                </c:pt>
                <c:pt idx="3">
                  <c:v>-2.976660277370613E-2</c:v>
                </c:pt>
                <c:pt idx="4">
                  <c:v>-2.784981395873265E-2</c:v>
                </c:pt>
                <c:pt idx="5">
                  <c:v>-2.784981395873265E-2</c:v>
                </c:pt>
                <c:pt idx="6">
                  <c:v>-2.5031006877889284E-2</c:v>
                </c:pt>
                <c:pt idx="7">
                  <c:v>-2.1761190664110974E-2</c:v>
                </c:pt>
                <c:pt idx="8">
                  <c:v>-1.9280640432968732E-2</c:v>
                </c:pt>
                <c:pt idx="9">
                  <c:v>-1.815311760063143E-2</c:v>
                </c:pt>
                <c:pt idx="10">
                  <c:v>-1.6800090201826601E-2</c:v>
                </c:pt>
                <c:pt idx="11">
                  <c:v>-1.5221558236554245E-2</c:v>
                </c:pt>
                <c:pt idx="12">
                  <c:v>-1.6461833352125366E-2</c:v>
                </c:pt>
                <c:pt idx="13">
                  <c:v>-1.5334310519788064E-2</c:v>
                </c:pt>
                <c:pt idx="14">
                  <c:v>-1.3079264855113348E-2</c:v>
                </c:pt>
                <c:pt idx="15">
                  <c:v>-1.228999887247717E-2</c:v>
                </c:pt>
                <c:pt idx="16">
                  <c:v>-1.1500732889840992E-2</c:v>
                </c:pt>
                <c:pt idx="17">
                  <c:v>-7.3288984101927968E-3</c:v>
                </c:pt>
                <c:pt idx="18">
                  <c:v>-5.4121095952193166E-3</c:v>
                </c:pt>
                <c:pt idx="19">
                  <c:v>-2.1422933814410072E-3</c:v>
                </c:pt>
                <c:pt idx="20">
                  <c:v>9.0201826586988609E-4</c:v>
                </c:pt>
                <c:pt idx="21">
                  <c:v>4.8483481790506655E-3</c:v>
                </c:pt>
                <c:pt idx="22">
                  <c:v>7.4416506934265048E-3</c:v>
                </c:pt>
                <c:pt idx="23">
                  <c:v>8.1181643928289748E-3</c:v>
                </c:pt>
                <c:pt idx="24">
                  <c:v>1.2741008005412002E-2</c:v>
                </c:pt>
                <c:pt idx="25">
                  <c:v>1.4432292253918177E-2</c:v>
                </c:pt>
                <c:pt idx="26">
                  <c:v>1.8604126733566373E-2</c:v>
                </c:pt>
                <c:pt idx="27">
                  <c:v>1.9280640432968843E-2</c:v>
                </c:pt>
                <c:pt idx="28">
                  <c:v>1.9618897282670078E-2</c:v>
                </c:pt>
                <c:pt idx="29">
                  <c:v>2.1197429247942212E-2</c:v>
                </c:pt>
                <c:pt idx="30">
                  <c:v>2.2212199797045917E-2</c:v>
                </c:pt>
                <c:pt idx="31">
                  <c:v>2.2437704363513333E-2</c:v>
                </c:pt>
                <c:pt idx="32">
                  <c:v>2.4467245461720522E-2</c:v>
                </c:pt>
                <c:pt idx="33">
                  <c:v>2.5707520577291643E-2</c:v>
                </c:pt>
                <c:pt idx="34">
                  <c:v>2.6158529710226697E-2</c:v>
                </c:pt>
                <c:pt idx="35">
                  <c:v>2.6045777426992878E-2</c:v>
                </c:pt>
                <c:pt idx="36">
                  <c:v>2.6045777426992878E-2</c:v>
                </c:pt>
                <c:pt idx="37">
                  <c:v>2.5482016010824227E-2</c:v>
                </c:pt>
                <c:pt idx="38">
                  <c:v>2.8300823091667704E-2</c:v>
                </c:pt>
                <c:pt idx="39">
                  <c:v>2.9428345924005006E-2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1F-49E9-8B49-9684298E445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Prof &amp; Biz Ser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mmm\-yy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</c:numCache>
            </c:numRef>
          </c:cat>
          <c:val>
            <c:numRef>
              <c:f>Sheet1!$H$2:$H$41</c:f>
              <c:numCache>
                <c:formatCode>0.00%</c:formatCode>
                <c:ptCount val="40"/>
                <c:pt idx="0">
                  <c:v>0</c:v>
                </c:pt>
                <c:pt idx="1">
                  <c:v>-3.9184587395624249E-3</c:v>
                </c:pt>
                <c:pt idx="2">
                  <c:v>-0.10575173764985768</c:v>
                </c:pt>
                <c:pt idx="3">
                  <c:v>-9.6701963894201604E-2</c:v>
                </c:pt>
                <c:pt idx="4">
                  <c:v>-7.9442086112795685E-2</c:v>
                </c:pt>
                <c:pt idx="5">
                  <c:v>-7.0485608993795745E-2</c:v>
                </c:pt>
                <c:pt idx="6">
                  <c:v>-6.1855670103092786E-2</c:v>
                </c:pt>
                <c:pt idx="7">
                  <c:v>-5.6257871903717893E-2</c:v>
                </c:pt>
                <c:pt idx="8">
                  <c:v>-4.6088538508186727E-2</c:v>
                </c:pt>
                <c:pt idx="9">
                  <c:v>-4.123711340206182E-2</c:v>
                </c:pt>
                <c:pt idx="10">
                  <c:v>-3.3913327424546336E-2</c:v>
                </c:pt>
                <c:pt idx="11">
                  <c:v>-2.7195969585296464E-2</c:v>
                </c:pt>
                <c:pt idx="12">
                  <c:v>-2.3184214209077791E-2</c:v>
                </c:pt>
                <c:pt idx="13">
                  <c:v>-1.725987778140603E-2</c:v>
                </c:pt>
                <c:pt idx="14">
                  <c:v>-1.8146195829640388E-2</c:v>
                </c:pt>
                <c:pt idx="15">
                  <c:v>-1.4274385408405976E-2</c:v>
                </c:pt>
                <c:pt idx="16">
                  <c:v>-9.4696086206091934E-3</c:v>
                </c:pt>
                <c:pt idx="17">
                  <c:v>-1.8659327331249642E-3</c:v>
                </c:pt>
                <c:pt idx="18">
                  <c:v>2.9388440546718186E-3</c:v>
                </c:pt>
                <c:pt idx="19">
                  <c:v>7.2304893408592363E-3</c:v>
                </c:pt>
                <c:pt idx="20">
                  <c:v>1.7912954237999656E-2</c:v>
                </c:pt>
                <c:pt idx="21">
                  <c:v>2.4397070485608907E-2</c:v>
                </c:pt>
                <c:pt idx="22">
                  <c:v>2.9481737183374435E-2</c:v>
                </c:pt>
                <c:pt idx="23">
                  <c:v>3.3913327424546447E-2</c:v>
                </c:pt>
                <c:pt idx="24">
                  <c:v>4.053738862714007E-2</c:v>
                </c:pt>
                <c:pt idx="25">
                  <c:v>4.6741614964780576E-2</c:v>
                </c:pt>
                <c:pt idx="26">
                  <c:v>4.5901945234874342E-2</c:v>
                </c:pt>
                <c:pt idx="27">
                  <c:v>4.9260624154499277E-2</c:v>
                </c:pt>
                <c:pt idx="28">
                  <c:v>5.3412324485702323E-2</c:v>
                </c:pt>
                <c:pt idx="29">
                  <c:v>5.7004244996967879E-2</c:v>
                </c:pt>
                <c:pt idx="30">
                  <c:v>5.9243364276717836E-2</c:v>
                </c:pt>
                <c:pt idx="31">
                  <c:v>6.1482483556467793E-2</c:v>
                </c:pt>
                <c:pt idx="32">
                  <c:v>6.3161823016280261E-2</c:v>
                </c:pt>
                <c:pt idx="33">
                  <c:v>6.3161823016280261E-2</c:v>
                </c:pt>
                <c:pt idx="34">
                  <c:v>6.4234734337827115E-2</c:v>
                </c:pt>
                <c:pt idx="35">
                  <c:v>6.6287260344264576E-2</c:v>
                </c:pt>
                <c:pt idx="36">
                  <c:v>6.7266875029155182E-2</c:v>
                </c:pt>
                <c:pt idx="37">
                  <c:v>6.9366049353920767E-2</c:v>
                </c:pt>
                <c:pt idx="38">
                  <c:v>7.2398190045248834E-2</c:v>
                </c:pt>
                <c:pt idx="39">
                  <c:v>7.5383682418248776E-2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1F-49E9-8B49-9684298E445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Educ &amp; HC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mmm\-yy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</c:numCache>
            </c:numRef>
          </c:cat>
          <c:val>
            <c:numRef>
              <c:f>Sheet1!$I$2:$I$41</c:f>
              <c:numCache>
                <c:formatCode>0.00%</c:formatCode>
                <c:ptCount val="40"/>
                <c:pt idx="0">
                  <c:v>0</c:v>
                </c:pt>
                <c:pt idx="1">
                  <c:v>-9.033203125E-3</c:v>
                </c:pt>
                <c:pt idx="2">
                  <c:v>-0.11490885416666663</c:v>
                </c:pt>
                <c:pt idx="3">
                  <c:v>-9.859212239583337E-2</c:v>
                </c:pt>
                <c:pt idx="4">
                  <c:v>-7.600911458333337E-2</c:v>
                </c:pt>
                <c:pt idx="5">
                  <c:v>-6.815592447916663E-2</c:v>
                </c:pt>
                <c:pt idx="6">
                  <c:v>-5.989583333333337E-2</c:v>
                </c:pt>
                <c:pt idx="7">
                  <c:v>-5.62744140625E-2</c:v>
                </c:pt>
                <c:pt idx="8">
                  <c:v>-5.228678385416663E-2</c:v>
                </c:pt>
                <c:pt idx="9">
                  <c:v>-4.99267578125E-2</c:v>
                </c:pt>
                <c:pt idx="10">
                  <c:v>-4.996744791666663E-2</c:v>
                </c:pt>
                <c:pt idx="11">
                  <c:v>-4.927571614583337E-2</c:v>
                </c:pt>
                <c:pt idx="12">
                  <c:v>-4.67529296875E-2</c:v>
                </c:pt>
                <c:pt idx="13">
                  <c:v>-4.2236328125E-2</c:v>
                </c:pt>
                <c:pt idx="14">
                  <c:v>-4.081217447916663E-2</c:v>
                </c:pt>
                <c:pt idx="15">
                  <c:v>-3.910319010416663E-2</c:v>
                </c:pt>
                <c:pt idx="16">
                  <c:v>-3.828938802083337E-2</c:v>
                </c:pt>
                <c:pt idx="17">
                  <c:v>-3.645833333333337E-2</c:v>
                </c:pt>
                <c:pt idx="18">
                  <c:v>-3.531901041666663E-2</c:v>
                </c:pt>
                <c:pt idx="19">
                  <c:v>-3.535970052083337E-2</c:v>
                </c:pt>
                <c:pt idx="20">
                  <c:v>-3.145345052083337E-2</c:v>
                </c:pt>
                <c:pt idx="21">
                  <c:v>-2.950032552083337E-2</c:v>
                </c:pt>
                <c:pt idx="22">
                  <c:v>-2.783203125E-2</c:v>
                </c:pt>
                <c:pt idx="23">
                  <c:v>-2.803548177083337E-2</c:v>
                </c:pt>
                <c:pt idx="24">
                  <c:v>-2.360026041666663E-2</c:v>
                </c:pt>
                <c:pt idx="25">
                  <c:v>-2.140299479166663E-2</c:v>
                </c:pt>
                <c:pt idx="26">
                  <c:v>-1.91650390625E-2</c:v>
                </c:pt>
                <c:pt idx="27">
                  <c:v>-1.607259114583337E-2</c:v>
                </c:pt>
                <c:pt idx="28">
                  <c:v>-1.216634114583337E-2</c:v>
                </c:pt>
                <c:pt idx="29">
                  <c:v>-6.9986979166666297E-3</c:v>
                </c:pt>
                <c:pt idx="30">
                  <c:v>-3.2552083333333703E-3</c:v>
                </c:pt>
                <c:pt idx="31">
                  <c:v>0</c:v>
                </c:pt>
                <c:pt idx="32">
                  <c:v>3.4586588541667407E-3</c:v>
                </c:pt>
                <c:pt idx="33">
                  <c:v>7.32421875E-3</c:v>
                </c:pt>
                <c:pt idx="34">
                  <c:v>1.0213216145833259E-2</c:v>
                </c:pt>
                <c:pt idx="35">
                  <c:v>1.4729817708333259E-2</c:v>
                </c:pt>
                <c:pt idx="36">
                  <c:v>1.7333984375E-2</c:v>
                </c:pt>
                <c:pt idx="37">
                  <c:v>2.0182291666666741E-2</c:v>
                </c:pt>
                <c:pt idx="38">
                  <c:v>2.3640950520833259E-2</c:v>
                </c:pt>
                <c:pt idx="39">
                  <c:v>2.7587890625E-2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1F-49E9-8B49-9684298E445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Leis &amp; Hosp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mmm\-yy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</c:numCache>
            </c:numRef>
          </c:cat>
          <c:val>
            <c:numRef>
              <c:f>Sheet1!$J$2:$J$41</c:f>
              <c:numCache>
                <c:formatCode>0.00%</c:formatCode>
                <c:ptCount val="40"/>
                <c:pt idx="0">
                  <c:v>0</c:v>
                </c:pt>
                <c:pt idx="1">
                  <c:v>-4.4083800531130146E-2</c:v>
                </c:pt>
                <c:pt idx="2">
                  <c:v>-0.4859840660961936</c:v>
                </c:pt>
                <c:pt idx="3">
                  <c:v>-0.41310120979640008</c:v>
                </c:pt>
                <c:pt idx="4">
                  <c:v>-0.3063440542933018</c:v>
                </c:pt>
                <c:pt idx="5">
                  <c:v>-0.27642372381233404</c:v>
                </c:pt>
                <c:pt idx="6">
                  <c:v>-0.2598406609619357</c:v>
                </c:pt>
                <c:pt idx="7">
                  <c:v>-0.23110061965181472</c:v>
                </c:pt>
                <c:pt idx="8">
                  <c:v>-0.21681912068456777</c:v>
                </c:pt>
                <c:pt idx="9">
                  <c:v>-0.21575686043080555</c:v>
                </c:pt>
                <c:pt idx="10">
                  <c:v>-0.2457952198288581</c:v>
                </c:pt>
                <c:pt idx="11">
                  <c:v>-0.24254942460902917</c:v>
                </c:pt>
                <c:pt idx="12">
                  <c:v>-0.22059604603127769</c:v>
                </c:pt>
                <c:pt idx="13">
                  <c:v>-0.21203894954263791</c:v>
                </c:pt>
                <c:pt idx="14">
                  <c:v>-0.19988197108291528</c:v>
                </c:pt>
                <c:pt idx="15">
                  <c:v>-0.18666273236943054</c:v>
                </c:pt>
                <c:pt idx="16">
                  <c:v>-0.17055178518737091</c:v>
                </c:pt>
                <c:pt idx="17">
                  <c:v>-0.15379167896134549</c:v>
                </c:pt>
                <c:pt idx="18">
                  <c:v>-0.14045441133077607</c:v>
                </c:pt>
                <c:pt idx="19">
                  <c:v>-0.12865151962230748</c:v>
                </c:pt>
                <c:pt idx="20">
                  <c:v>-0.11885511950427852</c:v>
                </c:pt>
                <c:pt idx="21">
                  <c:v>-0.10840956034228388</c:v>
                </c:pt>
                <c:pt idx="22">
                  <c:v>-9.9557391560932462E-2</c:v>
                </c:pt>
                <c:pt idx="23">
                  <c:v>-9.2711714370020681E-2</c:v>
                </c:pt>
                <c:pt idx="24">
                  <c:v>-8.3151372086161079E-2</c:v>
                </c:pt>
                <c:pt idx="25">
                  <c:v>-7.9964591324874545E-2</c:v>
                </c:pt>
                <c:pt idx="26">
                  <c:v>-7.7840070817350226E-2</c:v>
                </c:pt>
                <c:pt idx="27">
                  <c:v>-7.3532015343759194E-2</c:v>
                </c:pt>
                <c:pt idx="28">
                  <c:v>-6.9105930953083483E-2</c:v>
                </c:pt>
                <c:pt idx="29">
                  <c:v>-6.2437297137798775E-2</c:v>
                </c:pt>
                <c:pt idx="30">
                  <c:v>-5.9604603127766276E-2</c:v>
                </c:pt>
                <c:pt idx="31">
                  <c:v>-5.140159339038064E-2</c:v>
                </c:pt>
                <c:pt idx="32">
                  <c:v>-4.7801711419297677E-2</c:v>
                </c:pt>
                <c:pt idx="33">
                  <c:v>-4.0542933018589578E-2</c:v>
                </c:pt>
                <c:pt idx="34">
                  <c:v>-3.7120094423133687E-2</c:v>
                </c:pt>
                <c:pt idx="35">
                  <c:v>-3.1277663027441727E-2</c:v>
                </c:pt>
                <c:pt idx="36">
                  <c:v>-2.7913838890528231E-2</c:v>
                </c:pt>
                <c:pt idx="37">
                  <c:v>-2.519917379758041E-2</c:v>
                </c:pt>
                <c:pt idx="38">
                  <c:v>-2.3428740041310125E-2</c:v>
                </c:pt>
                <c:pt idx="39">
                  <c:v>-2.0596046031277626E-2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81F-49E9-8B49-9684298E445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Other Serv</c:v>
                </c:pt>
              </c:strCache>
            </c:strRef>
          </c:tx>
          <c:marker>
            <c:symbol val="none"/>
          </c:marker>
          <c:cat>
            <c:numRef>
              <c:f>Sheet1!$A$2:$A$41</c:f>
              <c:numCache>
                <c:formatCode>mmm\-yy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</c:numCache>
            </c:numRef>
          </c:cat>
          <c:val>
            <c:numRef>
              <c:f>Sheet1!$K$2:$K$41</c:f>
              <c:numCache>
                <c:formatCode>0.00%</c:formatCode>
                <c:ptCount val="40"/>
                <c:pt idx="0">
                  <c:v>0</c:v>
                </c:pt>
                <c:pt idx="1">
                  <c:v>-1.5151515151515138E-2</c:v>
                </c:pt>
                <c:pt idx="2">
                  <c:v>-0.2404040404040404</c:v>
                </c:pt>
                <c:pt idx="3">
                  <c:v>-0.20185185185185184</c:v>
                </c:pt>
                <c:pt idx="4">
                  <c:v>-0.1425925925925926</c:v>
                </c:pt>
                <c:pt idx="5">
                  <c:v>-0.11902356902356903</c:v>
                </c:pt>
                <c:pt idx="6">
                  <c:v>-0.10993265993265988</c:v>
                </c:pt>
                <c:pt idx="7">
                  <c:v>-0.10202020202020201</c:v>
                </c:pt>
                <c:pt idx="8">
                  <c:v>-9.8989898989898961E-2</c:v>
                </c:pt>
                <c:pt idx="9">
                  <c:v>-0.10067340067340069</c:v>
                </c:pt>
                <c:pt idx="10">
                  <c:v>-0.10589225589225593</c:v>
                </c:pt>
                <c:pt idx="11">
                  <c:v>-0.10404040404040404</c:v>
                </c:pt>
                <c:pt idx="12">
                  <c:v>-0.10353535353535348</c:v>
                </c:pt>
                <c:pt idx="13">
                  <c:v>-0.10067340067340069</c:v>
                </c:pt>
                <c:pt idx="14">
                  <c:v>-9.6127946127946173E-2</c:v>
                </c:pt>
                <c:pt idx="15">
                  <c:v>-9.4612794612794593E-2</c:v>
                </c:pt>
                <c:pt idx="16">
                  <c:v>-8.3501683501683521E-2</c:v>
                </c:pt>
                <c:pt idx="17">
                  <c:v>-7.6599326599326556E-2</c:v>
                </c:pt>
                <c:pt idx="18">
                  <c:v>-7.0707070707070718E-2</c:v>
                </c:pt>
                <c:pt idx="19">
                  <c:v>-6.8350168350168383E-2</c:v>
                </c:pt>
                <c:pt idx="20">
                  <c:v>-6.3468013468013451E-2</c:v>
                </c:pt>
                <c:pt idx="21">
                  <c:v>-5.858585858585863E-2</c:v>
                </c:pt>
                <c:pt idx="22">
                  <c:v>-5.5050505050505016E-2</c:v>
                </c:pt>
                <c:pt idx="23">
                  <c:v>-5.6228956228956184E-2</c:v>
                </c:pt>
                <c:pt idx="24">
                  <c:v>-4.8989898989899028E-2</c:v>
                </c:pt>
                <c:pt idx="25">
                  <c:v>-4.7138047138047146E-2</c:v>
                </c:pt>
                <c:pt idx="26">
                  <c:v>-4.5286195286195263E-2</c:v>
                </c:pt>
                <c:pt idx="27">
                  <c:v>-4.3602693602693643E-2</c:v>
                </c:pt>
                <c:pt idx="28">
                  <c:v>-4.1919191919191912E-2</c:v>
                </c:pt>
                <c:pt idx="29">
                  <c:v>-3.6531986531986527E-2</c:v>
                </c:pt>
                <c:pt idx="30">
                  <c:v>-3.5858585858585812E-2</c:v>
                </c:pt>
                <c:pt idx="31">
                  <c:v>-3.2323232323232309E-2</c:v>
                </c:pt>
                <c:pt idx="32">
                  <c:v>-3.0976430976430991E-2</c:v>
                </c:pt>
                <c:pt idx="33">
                  <c:v>-2.6094276094276059E-2</c:v>
                </c:pt>
                <c:pt idx="34">
                  <c:v>-2.3905723905723875E-2</c:v>
                </c:pt>
                <c:pt idx="35">
                  <c:v>-2.0370370370370372E-2</c:v>
                </c:pt>
                <c:pt idx="36">
                  <c:v>-1.9528619528619506E-2</c:v>
                </c:pt>
                <c:pt idx="37">
                  <c:v>-1.7171717171717171E-2</c:v>
                </c:pt>
                <c:pt idx="38">
                  <c:v>-1.6835016835016869E-2</c:v>
                </c:pt>
                <c:pt idx="39">
                  <c:v>-1.5151515151515138E-2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581F-49E9-8B49-9684298E445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Govt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mmm\-yy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</c:numCache>
            </c:numRef>
          </c:cat>
          <c:val>
            <c:numRef>
              <c:f>Sheet1!$L$2:$L$41</c:f>
              <c:numCache>
                <c:formatCode>0.00%</c:formatCode>
                <c:ptCount val="40"/>
                <c:pt idx="0">
                  <c:v>0</c:v>
                </c:pt>
                <c:pt idx="1">
                  <c:v>-1.3117047789777958E-3</c:v>
                </c:pt>
                <c:pt idx="2">
                  <c:v>-4.1274977045166361E-2</c:v>
                </c:pt>
                <c:pt idx="3">
                  <c:v>-6.4492151633072425E-2</c:v>
                </c:pt>
                <c:pt idx="4">
                  <c:v>-6.4011193214113971E-2</c:v>
                </c:pt>
                <c:pt idx="5">
                  <c:v>-5.9551396965589642E-2</c:v>
                </c:pt>
                <c:pt idx="6">
                  <c:v>-3.7602203664028666E-2</c:v>
                </c:pt>
                <c:pt idx="7">
                  <c:v>-4.1624764986227136E-2</c:v>
                </c:pt>
                <c:pt idx="8">
                  <c:v>-4.8270735866380976E-2</c:v>
                </c:pt>
                <c:pt idx="9">
                  <c:v>-5.2030956232783865E-2</c:v>
                </c:pt>
                <c:pt idx="10">
                  <c:v>-5.2468191159109834E-2</c:v>
                </c:pt>
                <c:pt idx="11">
                  <c:v>-4.7658606969524731E-2</c:v>
                </c:pt>
                <c:pt idx="12">
                  <c:v>-4.7133925057933679E-2</c:v>
                </c:pt>
                <c:pt idx="13">
                  <c:v>-4.3504875169428581E-2</c:v>
                </c:pt>
                <c:pt idx="14">
                  <c:v>-4.1187530059901167E-2</c:v>
                </c:pt>
                <c:pt idx="15">
                  <c:v>-4.114380656726857E-2</c:v>
                </c:pt>
                <c:pt idx="16">
                  <c:v>-3.8126885575619829E-2</c:v>
                </c:pt>
                <c:pt idx="17">
                  <c:v>-3.6465392855581258E-2</c:v>
                </c:pt>
                <c:pt idx="18">
                  <c:v>-3.3710812819727987E-2</c:v>
                </c:pt>
                <c:pt idx="19">
                  <c:v>-3.4847623628175395E-2</c:v>
                </c:pt>
                <c:pt idx="20">
                  <c:v>-3.6465392855581258E-2</c:v>
                </c:pt>
                <c:pt idx="21">
                  <c:v>-3.6421669362948661E-2</c:v>
                </c:pt>
                <c:pt idx="22">
                  <c:v>-3.5634646495562028E-2</c:v>
                </c:pt>
                <c:pt idx="23">
                  <c:v>-3.4803900135542798E-2</c:v>
                </c:pt>
                <c:pt idx="24">
                  <c:v>-3.4497835687114731E-2</c:v>
                </c:pt>
                <c:pt idx="25">
                  <c:v>-3.4891347120807992E-2</c:v>
                </c:pt>
                <c:pt idx="26">
                  <c:v>-3.3667089327095501E-2</c:v>
                </c:pt>
                <c:pt idx="27">
                  <c:v>-3.2748895981811077E-2</c:v>
                </c:pt>
                <c:pt idx="28">
                  <c:v>-3.3273577893402129E-2</c:v>
                </c:pt>
                <c:pt idx="29">
                  <c:v>-2.9994315945957806E-2</c:v>
                </c:pt>
                <c:pt idx="30">
                  <c:v>-2.7983035284858571E-2</c:v>
                </c:pt>
                <c:pt idx="31">
                  <c:v>-2.7720694329062989E-2</c:v>
                </c:pt>
                <c:pt idx="32">
                  <c:v>-2.6627607013248178E-2</c:v>
                </c:pt>
                <c:pt idx="33">
                  <c:v>-2.3916750470027504E-2</c:v>
                </c:pt>
                <c:pt idx="34">
                  <c:v>-2.3610686021599436E-2</c:v>
                </c:pt>
                <c:pt idx="35">
                  <c:v>-1.8407590398321072E-2</c:v>
                </c:pt>
                <c:pt idx="36">
                  <c:v>-1.6002798303528465E-2</c:v>
                </c:pt>
                <c:pt idx="37">
                  <c:v>-1.3379388745572984E-2</c:v>
                </c:pt>
                <c:pt idx="38">
                  <c:v>-1.1586725547636734E-2</c:v>
                </c:pt>
                <c:pt idx="39">
                  <c:v>-9.1382099602116407E-3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66-40DC-AFD7-2AFE7725C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950872"/>
        <c:axId val="355956360"/>
        <c:extLst/>
      </c:lineChart>
      <c:dateAx>
        <c:axId val="355950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crossAx val="355956360"/>
        <c:crosses val="autoZero"/>
        <c:auto val="1"/>
        <c:lblOffset val="100"/>
        <c:baseTimeUnit val="months"/>
      </c:dateAx>
      <c:valAx>
        <c:axId val="355956360"/>
        <c:scaling>
          <c:orientation val="minMax"/>
          <c:max val="0.1"/>
          <c:min val="-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5950872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69793104271057027"/>
          <c:y val="0.52800603282798608"/>
          <c:w val="0.27619696969696972"/>
          <c:h val="0.25197633877854819"/>
        </c:manualLayout>
      </c:layout>
      <c:overlay val="0"/>
      <c:spPr>
        <a:solidFill>
          <a:schemeClr val="bg1"/>
        </a:solidFill>
        <a:ln>
          <a:solidFill>
            <a:schemeClr val="accent4"/>
          </a:solidFill>
        </a:ln>
      </c:spPr>
      <c:txPr>
        <a:bodyPr/>
        <a:lstStyle/>
        <a:p>
          <a:pPr>
            <a:defRPr sz="10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Recover</c:v>
                </c:pt>
              </c:strCache>
            </c:strRef>
          </c:tx>
          <c:spPr>
            <a:solidFill>
              <a:srgbClr val="C00000"/>
            </a:solidFill>
            <a:ln w="41275">
              <a:solidFill>
                <a:srgbClr val="C00000"/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D0-48BE-850A-89B72AABEB5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D0-48BE-850A-89B72AABEB5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D0-48BE-850A-89B72AABEB5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FD0-48BE-850A-89B72AABEB5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FD0-48BE-850A-89B72AABEB5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D0-48BE-850A-89B72AABEB5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FD0-48BE-850A-89B72AABEB5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000-4B77-9F88-2A6BB61EEB10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41275">
                <a:solidFill>
                  <a:schemeClr val="tx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65C6-4AA0-BF7A-02B8113B467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FD0-48BE-850A-89B72AABEB5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219-43AF-AC56-ECD79E91BD38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FD0-48BE-850A-89B72AABEB58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FD0-48BE-850A-89B72AABEB58}"/>
              </c:ext>
            </c:extLst>
          </c:dPt>
          <c:cat>
            <c:strRef>
              <c:f>Sheet1!$A$2:$A$52</c:f>
              <c:strCache>
                <c:ptCount val="51"/>
                <c:pt idx="0">
                  <c:v>Idaho</c:v>
                </c:pt>
                <c:pt idx="1">
                  <c:v>Utah</c:v>
                </c:pt>
                <c:pt idx="2">
                  <c:v>Florida</c:v>
                </c:pt>
                <c:pt idx="3">
                  <c:v>Texas</c:v>
                </c:pt>
                <c:pt idx="4">
                  <c:v>Nevada</c:v>
                </c:pt>
                <c:pt idx="5">
                  <c:v>North Carolina</c:v>
                </c:pt>
                <c:pt idx="6">
                  <c:v>Tennessee</c:v>
                </c:pt>
                <c:pt idx="7">
                  <c:v>Arizona</c:v>
                </c:pt>
                <c:pt idx="8">
                  <c:v>Arkansas</c:v>
                </c:pt>
                <c:pt idx="9">
                  <c:v>Montana</c:v>
                </c:pt>
                <c:pt idx="10">
                  <c:v>South Carolina</c:v>
                </c:pt>
                <c:pt idx="11">
                  <c:v>Georgia</c:v>
                </c:pt>
                <c:pt idx="12">
                  <c:v>South Dakota</c:v>
                </c:pt>
                <c:pt idx="13">
                  <c:v>Alabama</c:v>
                </c:pt>
                <c:pt idx="14">
                  <c:v>Washington</c:v>
                </c:pt>
                <c:pt idx="15">
                  <c:v>Delaware</c:v>
                </c:pt>
                <c:pt idx="16">
                  <c:v>Indiana</c:v>
                </c:pt>
                <c:pt idx="17">
                  <c:v>Colorado</c:v>
                </c:pt>
                <c:pt idx="18">
                  <c:v>Kentucky</c:v>
                </c:pt>
                <c:pt idx="19">
                  <c:v>Missouri</c:v>
                </c:pt>
                <c:pt idx="20">
                  <c:v>California</c:v>
                </c:pt>
                <c:pt idx="21">
                  <c:v>New Jersey</c:v>
                </c:pt>
                <c:pt idx="22">
                  <c:v>Oklahoma</c:v>
                </c:pt>
                <c:pt idx="23">
                  <c:v>Oregon</c:v>
                </c:pt>
                <c:pt idx="24">
                  <c:v>Nebraska</c:v>
                </c:pt>
                <c:pt idx="25">
                  <c:v>Virginia</c:v>
                </c:pt>
                <c:pt idx="26">
                  <c:v>New Hampshire</c:v>
                </c:pt>
                <c:pt idx="27">
                  <c:v>Kansas</c:v>
                </c:pt>
                <c:pt idx="28">
                  <c:v>Mississippi</c:v>
                </c:pt>
                <c:pt idx="29">
                  <c:v>New Mexico</c:v>
                </c:pt>
                <c:pt idx="30">
                  <c:v>Pennsylvania</c:v>
                </c:pt>
                <c:pt idx="31">
                  <c:v>Massachusetts</c:v>
                </c:pt>
                <c:pt idx="32">
                  <c:v>Wyoming</c:v>
                </c:pt>
                <c:pt idx="33">
                  <c:v>Maine</c:v>
                </c:pt>
                <c:pt idx="34">
                  <c:v>Ohio</c:v>
                </c:pt>
                <c:pt idx="35">
                  <c:v>Wisconsin</c:v>
                </c:pt>
                <c:pt idx="36">
                  <c:v>Illinois</c:v>
                </c:pt>
                <c:pt idx="37">
                  <c:v>Iowa</c:v>
                </c:pt>
                <c:pt idx="38">
                  <c:v>Michigan</c:v>
                </c:pt>
                <c:pt idx="39">
                  <c:v>Connecticut</c:v>
                </c:pt>
                <c:pt idx="40">
                  <c:v>Minnesota</c:v>
                </c:pt>
                <c:pt idx="41">
                  <c:v>North Dakota</c:v>
                </c:pt>
                <c:pt idx="42">
                  <c:v>Maryland</c:v>
                </c:pt>
                <c:pt idx="43">
                  <c:v>Alaska</c:v>
                </c:pt>
                <c:pt idx="44">
                  <c:v>New York</c:v>
                </c:pt>
                <c:pt idx="45">
                  <c:v>Louisiana</c:v>
                </c:pt>
                <c:pt idx="46">
                  <c:v>West Virginia</c:v>
                </c:pt>
                <c:pt idx="47">
                  <c:v>Vermont</c:v>
                </c:pt>
                <c:pt idx="48">
                  <c:v>Rhode Island</c:v>
                </c:pt>
                <c:pt idx="49">
                  <c:v>District of Col</c:v>
                </c:pt>
                <c:pt idx="50">
                  <c:v>Hawaii</c:v>
                </c:pt>
              </c:strCache>
            </c:strRef>
          </c:cat>
          <c:val>
            <c:numRef>
              <c:f>Sheet1!$B$2:$B$52</c:f>
              <c:numCache>
                <c:formatCode>0.0%</c:formatCode>
                <c:ptCount val="51"/>
                <c:pt idx="0">
                  <c:v>0.10349288486416564</c:v>
                </c:pt>
                <c:pt idx="1">
                  <c:v>9.6757787666878592E-2</c:v>
                </c:pt>
                <c:pt idx="2">
                  <c:v>7.7639066566676851E-2</c:v>
                </c:pt>
                <c:pt idx="3">
                  <c:v>7.692366994827049E-2</c:v>
                </c:pt>
                <c:pt idx="4">
                  <c:v>7.3258551447167974E-2</c:v>
                </c:pt>
                <c:pt idx="5">
                  <c:v>6.5392680343284493E-2</c:v>
                </c:pt>
                <c:pt idx="6">
                  <c:v>5.6858947903108081E-2</c:v>
                </c:pt>
                <c:pt idx="7">
                  <c:v>5.5048936099141521E-2</c:v>
                </c:pt>
                <c:pt idx="8">
                  <c:v>5.4787110733328204E-2</c:v>
                </c:pt>
                <c:pt idx="9">
                  <c:v>5.4713114754098457E-2</c:v>
                </c:pt>
                <c:pt idx="10">
                  <c:v>5.1280882487008794E-2</c:v>
                </c:pt>
                <c:pt idx="11">
                  <c:v>4.9297731791265065E-2</c:v>
                </c:pt>
                <c:pt idx="12">
                  <c:v>4.0415443666742101E-2</c:v>
                </c:pt>
                <c:pt idx="13">
                  <c:v>3.521632887738968E-2</c:v>
                </c:pt>
                <c:pt idx="14">
                  <c:v>3.5111199703847129E-2</c:v>
                </c:pt>
                <c:pt idx="15">
                  <c:v>3.1590181430096065E-2</c:v>
                </c:pt>
                <c:pt idx="16">
                  <c:v>3.1484873365755117E-2</c:v>
                </c:pt>
                <c:pt idx="17">
                  <c:v>3.0732692921201066E-2</c:v>
                </c:pt>
                <c:pt idx="18">
                  <c:v>2.955463516899326E-2</c:v>
                </c:pt>
                <c:pt idx="19">
                  <c:v>2.6191615947479985E-2</c:v>
                </c:pt>
                <c:pt idx="20">
                  <c:v>2.5095345336849206E-2</c:v>
                </c:pt>
                <c:pt idx="21">
                  <c:v>2.4894794080098315E-2</c:v>
                </c:pt>
                <c:pt idx="22">
                  <c:v>1.7678844120756487E-2</c:v>
                </c:pt>
                <c:pt idx="23">
                  <c:v>1.6781585885215833E-2</c:v>
                </c:pt>
                <c:pt idx="24">
                  <c:v>1.4343865090133745E-2</c:v>
                </c:pt>
                <c:pt idx="25">
                  <c:v>1.4283268520556724E-2</c:v>
                </c:pt>
                <c:pt idx="26">
                  <c:v>1.2034217775844569E-2</c:v>
                </c:pt>
                <c:pt idx="27">
                  <c:v>1.1615702190189703E-2</c:v>
                </c:pt>
                <c:pt idx="28">
                  <c:v>1.06804478897502E-2</c:v>
                </c:pt>
                <c:pt idx="29">
                  <c:v>1.0445682451253546E-2</c:v>
                </c:pt>
                <c:pt idx="30">
                  <c:v>1.0036301516122226E-2</c:v>
                </c:pt>
                <c:pt idx="31">
                  <c:v>1.0016828271496081E-2</c:v>
                </c:pt>
                <c:pt idx="32">
                  <c:v>5.5229547808077761E-3</c:v>
                </c:pt>
                <c:pt idx="33">
                  <c:v>5.4713146787557232E-3</c:v>
                </c:pt>
                <c:pt idx="34">
                  <c:v>5.0079307087735891E-3</c:v>
                </c:pt>
                <c:pt idx="35">
                  <c:v>4.4423661444936702E-3</c:v>
                </c:pt>
                <c:pt idx="36">
                  <c:v>2.525252525252597E-3</c:v>
                </c:pt>
                <c:pt idx="37">
                  <c:v>-2.2655758338576693E-3</c:v>
                </c:pt>
                <c:pt idx="38">
                  <c:v>-2.3148668389707527E-3</c:v>
                </c:pt>
                <c:pt idx="39">
                  <c:v>-3.122238586156123E-3</c:v>
                </c:pt>
                <c:pt idx="40">
                  <c:v>-3.5080685576827086E-3</c:v>
                </c:pt>
                <c:pt idx="41">
                  <c:v>-4.5402951191827468E-3</c:v>
                </c:pt>
                <c:pt idx="42">
                  <c:v>-1.199654153757479E-2</c:v>
                </c:pt>
                <c:pt idx="43">
                  <c:v>-1.3361676283024648E-2</c:v>
                </c:pt>
                <c:pt idx="44">
                  <c:v>-1.3955095693536812E-2</c:v>
                </c:pt>
                <c:pt idx="45">
                  <c:v>-1.7916290274013758E-2</c:v>
                </c:pt>
                <c:pt idx="46">
                  <c:v>-1.8767507002801054E-2</c:v>
                </c:pt>
                <c:pt idx="47">
                  <c:v>-2.313787638668785E-2</c:v>
                </c:pt>
                <c:pt idx="48">
                  <c:v>-2.7005716538537339E-2</c:v>
                </c:pt>
                <c:pt idx="49">
                  <c:v>-3.7032434447620277E-2</c:v>
                </c:pt>
                <c:pt idx="50">
                  <c:v>-4.0717840446388154E-2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D0-48BE-850A-89B72AAB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26240"/>
        <c:axId val="124028032"/>
      </c:barChart>
      <c:catAx>
        <c:axId val="12402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800" b="1" i="0" baseline="0"/>
            </a:pPr>
            <a:endParaRPr lang="en-US"/>
          </a:p>
        </c:txPr>
        <c:crossAx val="124028032"/>
        <c:crosses val="autoZero"/>
        <c:auto val="1"/>
        <c:lblAlgn val="ctr"/>
        <c:lblOffset val="100"/>
        <c:noMultiLvlLbl val="1"/>
      </c:catAx>
      <c:valAx>
        <c:axId val="1240280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6060443900823"/>
          <c:y val="4.0608465608465608E-2"/>
          <c:w val="0.8590036439619807"/>
          <c:h val="0.91878306878306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Recess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-7.5193149943408311E-2</c:v>
                </c:pt>
                <c:pt idx="1">
                  <c:v>-0.14869888475836435</c:v>
                </c:pt>
                <c:pt idx="2">
                  <c:v>-6.7272727272727373E-2</c:v>
                </c:pt>
                <c:pt idx="3">
                  <c:v>-8.5264133456904534E-2</c:v>
                </c:pt>
                <c:pt idx="4">
                  <c:v>-9.8068350668647719E-2</c:v>
                </c:pt>
                <c:pt idx="5">
                  <c:v>-0.11298482293423262</c:v>
                </c:pt>
                <c:pt idx="6">
                  <c:v>-0.11792452830188682</c:v>
                </c:pt>
                <c:pt idx="7">
                  <c:v>-7.3756432246998238E-2</c:v>
                </c:pt>
                <c:pt idx="8">
                  <c:v>-9.5854922279792865E-2</c:v>
                </c:pt>
                <c:pt idx="9">
                  <c:v>-3.9686202122750314E-2</c:v>
                </c:pt>
                <c:pt idx="10">
                  <c:v>-7.0110701107011009E-2</c:v>
                </c:pt>
                <c:pt idx="11">
                  <c:v>-8.3242059145673508E-2</c:v>
                </c:pt>
                <c:pt idx="12">
                  <c:v>-8.2272282076395586E-2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9-4628-8791-0252C5A31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</c:v>
                </c:pt>
              </c:strCache>
            </c:strRef>
          </c:tx>
          <c:spPr>
            <a:solidFill>
              <a:srgbClr val="007C01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0.10945564837971578</c:v>
                </c:pt>
                <c:pt idx="1">
                  <c:v>3.9301310043668325E-2</c:v>
                </c:pt>
                <c:pt idx="2">
                  <c:v>0.32358674463937631</c:v>
                </c:pt>
                <c:pt idx="3">
                  <c:v>0.11023302938196555</c:v>
                </c:pt>
                <c:pt idx="4">
                  <c:v>0.3459637561779243</c:v>
                </c:pt>
                <c:pt idx="5">
                  <c:v>9.1254752851710919E-2</c:v>
                </c:pt>
                <c:pt idx="6">
                  <c:v>7.4866310160427663E-2</c:v>
                </c:pt>
                <c:pt idx="7">
                  <c:v>6.8518518518518645E-2</c:v>
                </c:pt>
                <c:pt idx="8">
                  <c:v>8.3094555873925557E-2</c:v>
                </c:pt>
                <c:pt idx="9">
                  <c:v>0.18885151369533881</c:v>
                </c:pt>
                <c:pt idx="10">
                  <c:v>5.7256235827664259E-2</c:v>
                </c:pt>
                <c:pt idx="11">
                  <c:v>5.3166069295101481E-2</c:v>
                </c:pt>
                <c:pt idx="12">
                  <c:v>0.22625400213447167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9-4628-8791-0252C5A318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2.6032183455538593E-2</c:v>
                </c:pt>
                <c:pt idx="1">
                  <c:v>-0.11524163568773227</c:v>
                </c:pt>
                <c:pt idx="2">
                  <c:v>0.23454545454545461</c:v>
                </c:pt>
                <c:pt idx="3">
                  <c:v>1.5569972196478155E-2</c:v>
                </c:pt>
                <c:pt idx="4">
                  <c:v>0.21396731054977725</c:v>
                </c:pt>
                <c:pt idx="5">
                  <c:v>-3.204047217537942E-2</c:v>
                </c:pt>
                <c:pt idx="6">
                  <c:v>-5.1886792452830233E-2</c:v>
                </c:pt>
                <c:pt idx="7">
                  <c:v>-1.0291595197255532E-2</c:v>
                </c:pt>
                <c:pt idx="8">
                  <c:v>-2.0725388601036343E-2</c:v>
                </c:pt>
                <c:pt idx="9">
                  <c:v>0.14167051222888793</c:v>
                </c:pt>
                <c:pt idx="10">
                  <c:v>-1.6868740115972503E-2</c:v>
                </c:pt>
                <c:pt idx="11">
                  <c:v>-3.450164293537783E-2</c:v>
                </c:pt>
                <c:pt idx="12">
                  <c:v>0.12536728697355537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6-4113-8FDE-426E14CC0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53952"/>
        <c:axId val="121055488"/>
      </c:barChart>
      <c:catAx>
        <c:axId val="12105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21055488"/>
        <c:crosses val="autoZero"/>
        <c:auto val="1"/>
        <c:lblAlgn val="ctr"/>
        <c:lblOffset val="100"/>
        <c:noMultiLvlLbl val="0"/>
      </c:catAx>
      <c:valAx>
        <c:axId val="1210554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105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274418367606966"/>
          <c:y val="4.7860059159271759E-2"/>
          <c:w val="0.13611497591927221"/>
          <c:h val="0.2056261717285339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389878449659816E-2"/>
          <c:y val="2.7480106653335001E-2"/>
          <c:w val="0.8590036439619807"/>
          <c:h val="0.91878306878306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COVID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-0.11671697570792006</c:v>
                </c:pt>
                <c:pt idx="1">
                  <c:v>-0.13235294117647067</c:v>
                </c:pt>
                <c:pt idx="2">
                  <c:v>-0.15999999999999992</c:v>
                </c:pt>
                <c:pt idx="3">
                  <c:v>-0.10996189439303217</c:v>
                </c:pt>
                <c:pt idx="4">
                  <c:v>-0.16093366093366102</c:v>
                </c:pt>
                <c:pt idx="5">
                  <c:v>-7.0325900514579653E-2</c:v>
                </c:pt>
                <c:pt idx="6">
                  <c:v>-9.6185737976782759E-2</c:v>
                </c:pt>
                <c:pt idx="7">
                  <c:v>-0.12521739130434784</c:v>
                </c:pt>
                <c:pt idx="8">
                  <c:v>-0.16120218579234979</c:v>
                </c:pt>
                <c:pt idx="9">
                  <c:v>-0.10336538461538458</c:v>
                </c:pt>
                <c:pt idx="10">
                  <c:v>-0.10026809651474522</c:v>
                </c:pt>
                <c:pt idx="11">
                  <c:v>-0.11542792792792789</c:v>
                </c:pt>
                <c:pt idx="12">
                  <c:v>-0.19332161687170479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9-4628-8791-0252C5A31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Recover</c:v>
                </c:pt>
              </c:strCache>
            </c:strRef>
          </c:tx>
          <c:spPr>
            <a:solidFill>
              <a:srgbClr val="007C01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0.17065364795226468</c:v>
                </c:pt>
                <c:pt idx="1">
                  <c:v>0.15254237288135597</c:v>
                </c:pt>
                <c:pt idx="2">
                  <c:v>0.28042328042328024</c:v>
                </c:pt>
                <c:pt idx="3">
                  <c:v>0.14780835881753318</c:v>
                </c:pt>
                <c:pt idx="4">
                  <c:v>0.28550512445095166</c:v>
                </c:pt>
                <c:pt idx="5">
                  <c:v>0.11254612546125453</c:v>
                </c:pt>
                <c:pt idx="6">
                  <c:v>0.16513761467889898</c:v>
                </c:pt>
                <c:pt idx="7">
                  <c:v>0.16898608349900601</c:v>
                </c:pt>
                <c:pt idx="8">
                  <c:v>0.1172638436482083</c:v>
                </c:pt>
                <c:pt idx="9">
                  <c:v>0.21983914209115274</c:v>
                </c:pt>
                <c:pt idx="10">
                  <c:v>0.14719904648390925</c:v>
                </c:pt>
                <c:pt idx="11">
                  <c:v>0.15531508593252719</c:v>
                </c:pt>
                <c:pt idx="12">
                  <c:v>0.23638344226579533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9-4628-8791-0252C5A318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3.521632887738968E-2</c:v>
                </c:pt>
                <c:pt idx="1">
                  <c:v>0</c:v>
                </c:pt>
                <c:pt idx="2">
                  <c:v>8.0000000000000071E-2</c:v>
                </c:pt>
                <c:pt idx="3">
                  <c:v>1.8689892941389896E-2</c:v>
                </c:pt>
                <c:pt idx="4">
                  <c:v>7.7395577395577453E-2</c:v>
                </c:pt>
                <c:pt idx="5">
                  <c:v>3.0874785591766818E-2</c:v>
                </c:pt>
                <c:pt idx="6">
                  <c:v>4.9751243781094523E-2</c:v>
                </c:pt>
                <c:pt idx="7">
                  <c:v>2.9565217391304355E-2</c:v>
                </c:pt>
                <c:pt idx="8">
                  <c:v>-6.0109289617486406E-2</c:v>
                </c:pt>
                <c:pt idx="9">
                  <c:v>9.9759615384615419E-2</c:v>
                </c:pt>
                <c:pt idx="10">
                  <c:v>3.5388739946380587E-2</c:v>
                </c:pt>
                <c:pt idx="11">
                  <c:v>2.533783783783794E-2</c:v>
                </c:pt>
                <c:pt idx="12">
                  <c:v>8.7873462214416165E-4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6-4113-8FDE-426E14CC0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53952"/>
        <c:axId val="121055488"/>
      </c:barChart>
      <c:catAx>
        <c:axId val="12105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21055488"/>
        <c:crosses val="autoZero"/>
        <c:auto val="1"/>
        <c:lblAlgn val="ctr"/>
        <c:lblOffset val="100"/>
        <c:noMultiLvlLbl val="0"/>
      </c:catAx>
      <c:valAx>
        <c:axId val="121055488"/>
        <c:scaling>
          <c:orientation val="minMax"/>
          <c:max val="0.30000000000000004"/>
          <c:min val="-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105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70434945631792"/>
          <c:y val="4.8116162898992461E-2"/>
          <c:w val="0.15391432867008131"/>
          <c:h val="0.1826699686732706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56211651309956"/>
          <c:y val="3.9828146481689787E-2"/>
          <c:w val="0.87789545917442413"/>
          <c:h val="0.75545390159563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Sheet1!$A$2:$A$68</c:f>
              <c:numCache>
                <c:formatCode>[$-409]mmm\-yy;@</c:formatCode>
                <c:ptCount val="67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</c:numCache>
            </c:numRef>
          </c:cat>
          <c:val>
            <c:numRef>
              <c:f>Sheet1!$B$2:$B$68</c:f>
              <c:numCache>
                <c:formatCode>0</c:formatCode>
                <c:ptCount val="67"/>
                <c:pt idx="0">
                  <c:v>147670</c:v>
                </c:pt>
                <c:pt idx="1">
                  <c:v>148058</c:v>
                </c:pt>
                <c:pt idx="2">
                  <c:v>148281</c:v>
                </c:pt>
                <c:pt idx="3">
                  <c:v>148426</c:v>
                </c:pt>
                <c:pt idx="4">
                  <c:v>148755</c:v>
                </c:pt>
                <c:pt idx="5">
                  <c:v>148966</c:v>
                </c:pt>
                <c:pt idx="6">
                  <c:v>149022</c:v>
                </c:pt>
                <c:pt idx="7">
                  <c:v>149272</c:v>
                </c:pt>
                <c:pt idx="8">
                  <c:v>149361</c:v>
                </c:pt>
                <c:pt idx="9">
                  <c:v>149526</c:v>
                </c:pt>
                <c:pt idx="10">
                  <c:v>149622</c:v>
                </c:pt>
                <c:pt idx="11">
                  <c:v>149805</c:v>
                </c:pt>
                <c:pt idx="12">
                  <c:v>150114</c:v>
                </c:pt>
                <c:pt idx="13">
                  <c:v>150092</c:v>
                </c:pt>
                <c:pt idx="14">
                  <c:v>150320</c:v>
                </c:pt>
                <c:pt idx="15">
                  <c:v>150563</c:v>
                </c:pt>
                <c:pt idx="16">
                  <c:v>150630</c:v>
                </c:pt>
                <c:pt idx="17">
                  <c:v>150797</c:v>
                </c:pt>
                <c:pt idx="18">
                  <c:v>150879</c:v>
                </c:pt>
                <c:pt idx="19">
                  <c:v>151111</c:v>
                </c:pt>
                <c:pt idx="20">
                  <c:v>151318</c:v>
                </c:pt>
                <c:pt idx="21">
                  <c:v>151447</c:v>
                </c:pt>
                <c:pt idx="22">
                  <c:v>151662</c:v>
                </c:pt>
                <c:pt idx="23">
                  <c:v>151764</c:v>
                </c:pt>
                <c:pt idx="24">
                  <c:v>152098</c:v>
                </c:pt>
                <c:pt idx="25">
                  <c:v>152371</c:v>
                </c:pt>
                <c:pt idx="26">
                  <c:v>150944</c:v>
                </c:pt>
                <c:pt idx="27">
                  <c:v>130430</c:v>
                </c:pt>
                <c:pt idx="28">
                  <c:v>133055</c:v>
                </c:pt>
                <c:pt idx="29">
                  <c:v>137620</c:v>
                </c:pt>
                <c:pt idx="30">
                  <c:v>139064</c:v>
                </c:pt>
                <c:pt idx="31">
                  <c:v>140799</c:v>
                </c:pt>
                <c:pt idx="32">
                  <c:v>141760</c:v>
                </c:pt>
                <c:pt idx="33">
                  <c:v>142479</c:v>
                </c:pt>
                <c:pt idx="34">
                  <c:v>142743</c:v>
                </c:pt>
                <c:pt idx="35">
                  <c:v>142475</c:v>
                </c:pt>
                <c:pt idx="36">
                  <c:v>142969</c:v>
                </c:pt>
                <c:pt idx="37">
                  <c:v>143544</c:v>
                </c:pt>
                <c:pt idx="38">
                  <c:v>144328</c:v>
                </c:pt>
                <c:pt idx="39">
                  <c:v>144614</c:v>
                </c:pt>
                <c:pt idx="40">
                  <c:v>145096</c:v>
                </c:pt>
                <c:pt idx="41">
                  <c:v>145789</c:v>
                </c:pt>
                <c:pt idx="42">
                  <c:v>146558</c:v>
                </c:pt>
                <c:pt idx="43">
                  <c:v>147221</c:v>
                </c:pt>
                <c:pt idx="44">
                  <c:v>147778</c:v>
                </c:pt>
                <c:pt idx="45">
                  <c:v>148559</c:v>
                </c:pt>
                <c:pt idx="46">
                  <c:v>149173</c:v>
                </c:pt>
                <c:pt idx="47">
                  <c:v>149742</c:v>
                </c:pt>
                <c:pt idx="48">
                  <c:v>150106</c:v>
                </c:pt>
                <c:pt idx="49">
                  <c:v>151010</c:v>
                </c:pt>
                <c:pt idx="50">
                  <c:v>151424</c:v>
                </c:pt>
                <c:pt idx="51">
                  <c:v>151678</c:v>
                </c:pt>
                <c:pt idx="52">
                  <c:v>152042</c:v>
                </c:pt>
                <c:pt idx="53">
                  <c:v>152412</c:v>
                </c:pt>
                <c:pt idx="54">
                  <c:v>152980</c:v>
                </c:pt>
                <c:pt idx="55">
                  <c:v>153332</c:v>
                </c:pt>
                <c:pt idx="56">
                  <c:v>153682</c:v>
                </c:pt>
                <c:pt idx="57">
                  <c:v>154006</c:v>
                </c:pt>
                <c:pt idx="58">
                  <c:v>154296</c:v>
                </c:pt>
                <c:pt idx="59">
                  <c:v>154535</c:v>
                </c:pt>
                <c:pt idx="60">
                  <c:v>155007</c:v>
                </c:pt>
                <c:pt idx="61">
                  <c:v>155255</c:v>
                </c:pt>
                <c:pt idx="62">
                  <c:v>155472</c:v>
                </c:pt>
                <c:pt idx="63">
                  <c:v>155689</c:v>
                </c:pt>
                <c:pt idx="64">
                  <c:v>155970</c:v>
                </c:pt>
                <c:pt idx="65">
                  <c:v>156155</c:v>
                </c:pt>
                <c:pt idx="66">
                  <c:v>156342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But For</c:v>
                </c:pt>
              </c:strCache>
            </c:strRef>
          </c:tx>
          <c:spPr>
            <a:ln w="31750">
              <a:solidFill>
                <a:srgbClr val="000099"/>
              </a:solidFill>
              <a:prstDash val="sysDash"/>
            </a:ln>
          </c:spPr>
          <c:marker>
            <c:symbol val="none"/>
          </c:marker>
          <c:cat>
            <c:numRef>
              <c:f>Sheet1!$A$2:$A$68</c:f>
              <c:numCache>
                <c:formatCode>[$-409]mmm\-yy;@</c:formatCode>
                <c:ptCount val="67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</c:numCache>
            </c:numRef>
          </c:cat>
          <c:val>
            <c:numRef>
              <c:f>Sheet1!$C$2:$C$68</c:f>
              <c:numCache>
                <c:formatCode>0</c:formatCode>
                <c:ptCount val="67"/>
                <c:pt idx="0">
                  <c:v>147670</c:v>
                </c:pt>
                <c:pt idx="1">
                  <c:v>148058</c:v>
                </c:pt>
                <c:pt idx="2">
                  <c:v>148281</c:v>
                </c:pt>
                <c:pt idx="3">
                  <c:v>148426</c:v>
                </c:pt>
                <c:pt idx="4">
                  <c:v>148755</c:v>
                </c:pt>
                <c:pt idx="5">
                  <c:v>148966</c:v>
                </c:pt>
                <c:pt idx="6">
                  <c:v>149022</c:v>
                </c:pt>
                <c:pt idx="7">
                  <c:v>149272</c:v>
                </c:pt>
                <c:pt idx="8">
                  <c:v>149361</c:v>
                </c:pt>
                <c:pt idx="9">
                  <c:v>149526</c:v>
                </c:pt>
                <c:pt idx="10">
                  <c:v>149622</c:v>
                </c:pt>
                <c:pt idx="11">
                  <c:v>149805</c:v>
                </c:pt>
                <c:pt idx="12">
                  <c:v>150114</c:v>
                </c:pt>
                <c:pt idx="13">
                  <c:v>150092</c:v>
                </c:pt>
                <c:pt idx="14">
                  <c:v>150320</c:v>
                </c:pt>
                <c:pt idx="15">
                  <c:v>150563</c:v>
                </c:pt>
                <c:pt idx="16">
                  <c:v>150630</c:v>
                </c:pt>
                <c:pt idx="17">
                  <c:v>150797</c:v>
                </c:pt>
                <c:pt idx="18">
                  <c:v>150879</c:v>
                </c:pt>
                <c:pt idx="19">
                  <c:v>151111</c:v>
                </c:pt>
                <c:pt idx="20">
                  <c:v>151318</c:v>
                </c:pt>
                <c:pt idx="21">
                  <c:v>151447</c:v>
                </c:pt>
                <c:pt idx="22">
                  <c:v>151662</c:v>
                </c:pt>
                <c:pt idx="23">
                  <c:v>151764</c:v>
                </c:pt>
                <c:pt idx="24">
                  <c:v>152098</c:v>
                </c:pt>
                <c:pt idx="25">
                  <c:v>152371</c:v>
                </c:pt>
                <c:pt idx="26">
                  <c:v>152565.61167570719</c:v>
                </c:pt>
                <c:pt idx="27">
                  <c:v>152760.47191383323</c:v>
                </c:pt>
                <c:pt idx="28">
                  <c:v>152955.58103184763</c:v>
                </c:pt>
                <c:pt idx="29">
                  <c:v>153150.93934762539</c:v>
                </c:pt>
                <c:pt idx="30">
                  <c:v>153346.54717944755</c:v>
                </c:pt>
                <c:pt idx="31">
                  <c:v>153542.40484600156</c:v>
                </c:pt>
                <c:pt idx="32">
                  <c:v>153738.51266638204</c:v>
                </c:pt>
                <c:pt idx="33">
                  <c:v>153934.87096009107</c:v>
                </c:pt>
                <c:pt idx="34">
                  <c:v>154131.48004703881</c:v>
                </c:pt>
                <c:pt idx="35">
                  <c:v>154328.34024754405</c:v>
                </c:pt>
                <c:pt idx="36">
                  <c:v>154525.45188233469</c:v>
                </c:pt>
                <c:pt idx="37">
                  <c:v>154722.81527254827</c:v>
                </c:pt>
                <c:pt idx="38">
                  <c:v>154920.43073973246</c:v>
                </c:pt>
                <c:pt idx="39">
                  <c:v>155118.29860584569</c:v>
                </c:pt>
                <c:pt idx="40">
                  <c:v>155316.41919325755</c:v>
                </c:pt>
                <c:pt idx="41">
                  <c:v>155514.79282474937</c:v>
                </c:pt>
                <c:pt idx="42">
                  <c:v>155713.41982351476</c:v>
                </c:pt>
                <c:pt idx="43">
                  <c:v>155912.30051316012</c:v>
                </c:pt>
                <c:pt idx="44">
                  <c:v>156111.43521770515</c:v>
                </c:pt>
                <c:pt idx="45">
                  <c:v>156310.82426158339</c:v>
                </c:pt>
                <c:pt idx="46">
                  <c:v>156510.46796964278</c:v>
                </c:pt>
                <c:pt idx="47">
                  <c:v>156710.36666714615</c:v>
                </c:pt>
                <c:pt idx="48">
                  <c:v>156910.52067977178</c:v>
                </c:pt>
                <c:pt idx="49">
                  <c:v>157110.93033361391</c:v>
                </c:pt>
                <c:pt idx="50">
                  <c:v>157311.59595518323</c:v>
                </c:pt>
                <c:pt idx="51">
                  <c:v>157512.51787140753</c:v>
                </c:pt>
                <c:pt idx="52">
                  <c:v>157713.69640963207</c:v>
                </c:pt>
                <c:pt idx="53">
                  <c:v>157915.1318976203</c:v>
                </c:pt>
                <c:pt idx="54">
                  <c:v>158116.82466355423</c:v>
                </c:pt>
                <c:pt idx="55">
                  <c:v>158318.77503603505</c:v>
                </c:pt>
                <c:pt idx="56">
                  <c:v>158520.98334408365</c:v>
                </c:pt>
                <c:pt idx="57">
                  <c:v>158723.44991714114</c:v>
                </c:pt>
                <c:pt idx="58">
                  <c:v>158926.17508506944</c:v>
                </c:pt>
                <c:pt idx="59">
                  <c:v>159129.15917815172</c:v>
                </c:pt>
                <c:pt idx="60">
                  <c:v>159332.40252709304</c:v>
                </c:pt>
                <c:pt idx="61">
                  <c:v>159535.90546302081</c:v>
                </c:pt>
                <c:pt idx="62">
                  <c:v>159739.6683174854</c:v>
                </c:pt>
                <c:pt idx="63">
                  <c:v>159943.6914224606</c:v>
                </c:pt>
                <c:pt idx="64">
                  <c:v>160147.97511034424</c:v>
                </c:pt>
                <c:pt idx="65">
                  <c:v>160352.5197139587</c:v>
                </c:pt>
                <c:pt idx="66">
                  <c:v>160557.32556655142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26240"/>
        <c:axId val="124028032"/>
      </c:lineChart>
      <c:dateAx>
        <c:axId val="1240262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crossAx val="124028032"/>
        <c:crosses val="autoZero"/>
        <c:auto val="1"/>
        <c:lblOffset val="100"/>
        <c:baseTimeUnit val="months"/>
      </c:dateAx>
      <c:valAx>
        <c:axId val="124028032"/>
        <c:scaling>
          <c:orientation val="minMax"/>
          <c:min val="12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2402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095600453044153"/>
          <c:y val="0.52047829312280036"/>
          <c:w val="0.24458673285994287"/>
          <c:h val="0.1780714910636170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79837747554282E-2"/>
          <c:y val="4.1486486486486493E-2"/>
          <c:w val="0.87622464805535683"/>
          <c:h val="0.749369440306448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MFG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Sheet1!$A$2:$A$43</c:f>
              <c:numCache>
                <c:formatCode>mmm\-yy</c:formatCode>
                <c:ptCount val="4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 formatCode="[$-409]mmm\-yy;@">
                  <c:v>44805</c:v>
                </c:pt>
                <c:pt idx="32" formatCode="[$-409]mmm\-yy;@">
                  <c:v>44835</c:v>
                </c:pt>
                <c:pt idx="33" formatCode="[$-409]mmm\-yy;@">
                  <c:v>44866</c:v>
                </c:pt>
                <c:pt idx="34" formatCode="[$-409]mmm\-yy;@">
                  <c:v>44896</c:v>
                </c:pt>
                <c:pt idx="35" formatCode="[$-409]mmm\-yy;@">
                  <c:v>44927</c:v>
                </c:pt>
                <c:pt idx="36" formatCode="[$-409]mmm\-yy;@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  <c:pt idx="40" formatCode="[$-409]mmm\-yy;@">
                  <c:v>45078</c:v>
                </c:pt>
                <c:pt idx="41" formatCode="[$-409]mmm\-yy;@">
                  <c:v>45108</c:v>
                </c:pt>
              </c:numCache>
            </c:numRef>
          </c:cat>
          <c:val>
            <c:numRef>
              <c:f>Sheet1!$B$2:$B$43</c:f>
              <c:numCache>
                <c:formatCode>0.00%</c:formatCode>
                <c:ptCount val="42"/>
                <c:pt idx="0">
                  <c:v>0</c:v>
                </c:pt>
                <c:pt idx="1">
                  <c:v>-4.6296932674075975E-2</c:v>
                </c:pt>
                <c:pt idx="2">
                  <c:v>-0.19384452736821256</c:v>
                </c:pt>
                <c:pt idx="3">
                  <c:v>-0.15853005267860387</c:v>
                </c:pt>
                <c:pt idx="4">
                  <c:v>-9.361367945696164E-2</c:v>
                </c:pt>
                <c:pt idx="5">
                  <c:v>-6.1190867963889062E-2</c:v>
                </c:pt>
                <c:pt idx="6">
                  <c:v>-4.7234878653238943E-2</c:v>
                </c:pt>
                <c:pt idx="7">
                  <c:v>-4.6914481158201626E-2</c:v>
                </c:pt>
                <c:pt idx="8">
                  <c:v>-3.911275161815897E-2</c:v>
                </c:pt>
                <c:pt idx="9">
                  <c:v>-3.3437572013632622E-2</c:v>
                </c:pt>
                <c:pt idx="10">
                  <c:v>-2.7410662666920049E-2</c:v>
                </c:pt>
                <c:pt idx="11">
                  <c:v>-1.7288325402568749E-2</c:v>
                </c:pt>
                <c:pt idx="12">
                  <c:v>-5.5902793219297364E-2</c:v>
                </c:pt>
                <c:pt idx="13">
                  <c:v>-2.7475348596517457E-2</c:v>
                </c:pt>
                <c:pt idx="14">
                  <c:v>-2.6289776793114172E-2</c:v>
                </c:pt>
                <c:pt idx="15">
                  <c:v>-1.5956199539921334E-2</c:v>
                </c:pt>
                <c:pt idx="16">
                  <c:v>-1.6519169270949097E-2</c:v>
                </c:pt>
                <c:pt idx="17">
                  <c:v>-6.5130645363434825E-3</c:v>
                </c:pt>
                <c:pt idx="18">
                  <c:v>-9.3329667797322768E-3</c:v>
                </c:pt>
                <c:pt idx="19">
                  <c:v>-1.8175735499233903E-2</c:v>
                </c:pt>
                <c:pt idx="20">
                  <c:v>-5.0424703556511963E-3</c:v>
                </c:pt>
                <c:pt idx="21">
                  <c:v>3.4940509159124833E-3</c:v>
                </c:pt>
                <c:pt idx="22">
                  <c:v>2.9897028085821287E-3</c:v>
                </c:pt>
                <c:pt idx="23">
                  <c:v>-2.6814339253443675E-3</c:v>
                </c:pt>
                <c:pt idx="24">
                  <c:v>8.9721405786964414E-3</c:v>
                </c:pt>
                <c:pt idx="25">
                  <c:v>1.7118524837375526E-2</c:v>
                </c:pt>
                <c:pt idx="26">
                  <c:v>1.8496132994271219E-2</c:v>
                </c:pt>
                <c:pt idx="27">
                  <c:v>1.4621041524323974E-2</c:v>
                </c:pt>
                <c:pt idx="28">
                  <c:v>1.0289105676594579E-2</c:v>
                </c:pt>
                <c:pt idx="29">
                  <c:v>1.2596574071453759E-2</c:v>
                </c:pt>
                <c:pt idx="30">
                  <c:v>1.4548269853526863E-2</c:v>
                </c:pt>
                <c:pt idx="31" formatCode="0.0%">
                  <c:v>1.6996228001730396E-2</c:v>
                </c:pt>
                <c:pt idx="32" formatCode="0.0%">
                  <c:v>1.8343514629127311E-2</c:v>
                </c:pt>
                <c:pt idx="33" formatCode="0.0%">
                  <c:v>1.0756057230876248E-2</c:v>
                </c:pt>
                <c:pt idx="34" formatCode="0.0%">
                  <c:v>-1.0456884806487987E-2</c:v>
                </c:pt>
                <c:pt idx="35" formatCode="0.0%">
                  <c:v>6.006694993713424E-3</c:v>
                </c:pt>
                <c:pt idx="36" formatCode="0.0%">
                  <c:v>9.5179281096748891E-3</c:v>
                </c:pt>
                <c:pt idx="37" formatCode="0.0%">
                  <c:v>9.4603172036267225E-4</c:v>
                </c:pt>
                <c:pt idx="38" formatCode="0.0%">
                  <c:v>8.8650045078007E-3</c:v>
                </c:pt>
                <c:pt idx="39" formatCode="0.0%">
                  <c:v>6.1775062765565547E-3</c:v>
                </c:pt>
                <c:pt idx="40" formatCode="0.0%">
                  <c:v>9.8039612046152413E-4</c:v>
                </c:pt>
                <c:pt idx="41" formatCode="0.0%">
                  <c:v>5.7570477341732929E-3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B5-48D5-B428-A8E3941146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Mining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Sheet1!$A$2:$A$43</c:f>
              <c:numCache>
                <c:formatCode>mmm\-yy</c:formatCode>
                <c:ptCount val="4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 formatCode="[$-409]mmm\-yy;@">
                  <c:v>44805</c:v>
                </c:pt>
                <c:pt idx="32" formatCode="[$-409]mmm\-yy;@">
                  <c:v>44835</c:v>
                </c:pt>
                <c:pt idx="33" formatCode="[$-409]mmm\-yy;@">
                  <c:v>44866</c:v>
                </c:pt>
                <c:pt idx="34" formatCode="[$-409]mmm\-yy;@">
                  <c:v>44896</c:v>
                </c:pt>
                <c:pt idx="35" formatCode="[$-409]mmm\-yy;@">
                  <c:v>44927</c:v>
                </c:pt>
                <c:pt idx="36" formatCode="[$-409]mmm\-yy;@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  <c:pt idx="40" formatCode="[$-409]mmm\-yy;@">
                  <c:v>45078</c:v>
                </c:pt>
                <c:pt idx="41" formatCode="[$-409]mmm\-yy;@">
                  <c:v>45108</c:v>
                </c:pt>
              </c:numCache>
            </c:numRef>
          </c:cat>
          <c:val>
            <c:numRef>
              <c:f>Sheet1!$C$2:$C$43</c:f>
              <c:numCache>
                <c:formatCode>0.00%</c:formatCode>
                <c:ptCount val="42"/>
                <c:pt idx="0">
                  <c:v>0</c:v>
                </c:pt>
                <c:pt idx="1">
                  <c:v>-4.2273864183468568E-3</c:v>
                </c:pt>
                <c:pt idx="2">
                  <c:v>-0.13639611952767339</c:v>
                </c:pt>
                <c:pt idx="3">
                  <c:v>-0.24829017317186508</c:v>
                </c:pt>
                <c:pt idx="4">
                  <c:v>-0.22886684236042498</c:v>
                </c:pt>
                <c:pt idx="5">
                  <c:v>-0.18728999367569577</c:v>
                </c:pt>
                <c:pt idx="6">
                  <c:v>-0.18495738224128655</c:v>
                </c:pt>
                <c:pt idx="7">
                  <c:v>-0.17649254419883476</c:v>
                </c:pt>
                <c:pt idx="8">
                  <c:v>-0.18583053884079015</c:v>
                </c:pt>
                <c:pt idx="9">
                  <c:v>-0.15444890482173679</c:v>
                </c:pt>
                <c:pt idx="10">
                  <c:v>-0.14991872346350443</c:v>
                </c:pt>
                <c:pt idx="11">
                  <c:v>-0.1290342602828658</c:v>
                </c:pt>
                <c:pt idx="12">
                  <c:v>-0.20310243192146449</c:v>
                </c:pt>
                <c:pt idx="13">
                  <c:v>-0.11585135704136629</c:v>
                </c:pt>
                <c:pt idx="14">
                  <c:v>-0.11504110797784983</c:v>
                </c:pt>
                <c:pt idx="15">
                  <c:v>-0.10617198417078644</c:v>
                </c:pt>
                <c:pt idx="16">
                  <c:v>-0.10267264763559925</c:v>
                </c:pt>
                <c:pt idx="17">
                  <c:v>-9.833873778964719E-2</c:v>
                </c:pt>
                <c:pt idx="18">
                  <c:v>-9.5651327852269707E-2</c:v>
                </c:pt>
                <c:pt idx="19">
                  <c:v>-0.11411930288384919</c:v>
                </c:pt>
                <c:pt idx="20">
                  <c:v>-8.3001880515942483E-2</c:v>
                </c:pt>
                <c:pt idx="21">
                  <c:v>-7.8585771489633749E-2</c:v>
                </c:pt>
                <c:pt idx="22">
                  <c:v>-7.6713643218651484E-2</c:v>
                </c:pt>
                <c:pt idx="23">
                  <c:v>-9.1423102666776224E-2</c:v>
                </c:pt>
                <c:pt idx="24">
                  <c:v>-9.4700165908141676E-2</c:v>
                </c:pt>
                <c:pt idx="25">
                  <c:v>-7.2110489118673793E-2</c:v>
                </c:pt>
                <c:pt idx="26">
                  <c:v>-6.7865488590250433E-2</c:v>
                </c:pt>
                <c:pt idx="27">
                  <c:v>-5.8184438185377552E-2</c:v>
                </c:pt>
                <c:pt idx="28">
                  <c:v>-4.489752781771239E-2</c:v>
                </c:pt>
                <c:pt idx="29">
                  <c:v>-3.1207170452582034E-2</c:v>
                </c:pt>
                <c:pt idx="30">
                  <c:v>-2.8885462991077193E-2</c:v>
                </c:pt>
                <c:pt idx="31" formatCode="0.0%">
                  <c:v>-1.7055491156877989E-2</c:v>
                </c:pt>
                <c:pt idx="32" formatCode="0.0%">
                  <c:v>-1.5414023851182512E-2</c:v>
                </c:pt>
                <c:pt idx="33" formatCode="0.0%">
                  <c:v>-2.188678992070292E-2</c:v>
                </c:pt>
                <c:pt idx="34" formatCode="0.0%">
                  <c:v>-4.1388964843913856E-2</c:v>
                </c:pt>
                <c:pt idx="35" formatCode="0.0%">
                  <c:v>-4.2550657341813292E-3</c:v>
                </c:pt>
                <c:pt idx="36" formatCode="0.0%">
                  <c:v>-1.4259041490455648E-2</c:v>
                </c:pt>
                <c:pt idx="37" formatCode="0.0%">
                  <c:v>-9.0041653176494707E-3</c:v>
                </c:pt>
                <c:pt idx="38" formatCode="0.0%">
                  <c:v>-2.1472438950331796E-4</c:v>
                </c:pt>
                <c:pt idx="39" formatCode="0.0%">
                  <c:v>-6.9517021101703769E-3</c:v>
                </c:pt>
                <c:pt idx="40" formatCode="0.0%">
                  <c:v>-1.6174785653055634E-2</c:v>
                </c:pt>
                <c:pt idx="41" formatCode="0.0%">
                  <c:v>-1.1409749493804022E-2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B5-48D5-B428-A8E3941146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Util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Sheet1!$A$2:$A$43</c:f>
              <c:numCache>
                <c:formatCode>mmm\-yy</c:formatCode>
                <c:ptCount val="4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 formatCode="[$-409]mmm\-yy;@">
                  <c:v>44805</c:v>
                </c:pt>
                <c:pt idx="32" formatCode="[$-409]mmm\-yy;@">
                  <c:v>44835</c:v>
                </c:pt>
                <c:pt idx="33" formatCode="[$-409]mmm\-yy;@">
                  <c:v>44866</c:v>
                </c:pt>
                <c:pt idx="34" formatCode="[$-409]mmm\-yy;@">
                  <c:v>44896</c:v>
                </c:pt>
                <c:pt idx="35" formatCode="[$-409]mmm\-yy;@">
                  <c:v>44927</c:v>
                </c:pt>
                <c:pt idx="36" formatCode="[$-409]mmm\-yy;@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  <c:pt idx="40" formatCode="[$-409]mmm\-yy;@">
                  <c:v>45078</c:v>
                </c:pt>
                <c:pt idx="41" formatCode="[$-409]mmm\-yy;@">
                  <c:v>45108</c:v>
                </c:pt>
              </c:numCache>
            </c:numRef>
          </c:cat>
          <c:val>
            <c:numRef>
              <c:f>Sheet1!$D$2:$D$43</c:f>
              <c:numCache>
                <c:formatCode>0.00%</c:formatCode>
                <c:ptCount val="42"/>
                <c:pt idx="0">
                  <c:v>0</c:v>
                </c:pt>
                <c:pt idx="1">
                  <c:v>-2.1361289288478136E-2</c:v>
                </c:pt>
                <c:pt idx="2">
                  <c:v>-1.2922188580761884E-2</c:v>
                </c:pt>
                <c:pt idx="3">
                  <c:v>-3.2413148162170002E-2</c:v>
                </c:pt>
                <c:pt idx="4">
                  <c:v>-1.2362663026964427E-2</c:v>
                </c:pt>
                <c:pt idx="5">
                  <c:v>2.7781574597343317E-2</c:v>
                </c:pt>
                <c:pt idx="6">
                  <c:v>6.5530374174109784E-3</c:v>
                </c:pt>
                <c:pt idx="7">
                  <c:v>-6.0662796860755375E-3</c:v>
                </c:pt>
                <c:pt idx="8">
                  <c:v>2.2204019340508196E-3</c:v>
                </c:pt>
                <c:pt idx="9">
                  <c:v>-3.1835922327232979E-2</c:v>
                </c:pt>
                <c:pt idx="10">
                  <c:v>2.3757710684971567E-2</c:v>
                </c:pt>
                <c:pt idx="11">
                  <c:v>1.9214638525841821E-3</c:v>
                </c:pt>
                <c:pt idx="12">
                  <c:v>5.7668499301330556E-2</c:v>
                </c:pt>
                <c:pt idx="13">
                  <c:v>-1.7080771299583519E-3</c:v>
                </c:pt>
                <c:pt idx="14">
                  <c:v>4.2116835622405535E-3</c:v>
                </c:pt>
                <c:pt idx="15">
                  <c:v>-9.3614820248721919E-4</c:v>
                </c:pt>
                <c:pt idx="16">
                  <c:v>3.421366009363469E-2</c:v>
                </c:pt>
                <c:pt idx="17">
                  <c:v>1.3236860245463555E-2</c:v>
                </c:pt>
                <c:pt idx="18">
                  <c:v>3.1316714080475316E-2</c:v>
                </c:pt>
                <c:pt idx="19">
                  <c:v>2.2169602127180443E-2</c:v>
                </c:pt>
                <c:pt idx="20">
                  <c:v>-3.6757583832955909E-3</c:v>
                </c:pt>
                <c:pt idx="21">
                  <c:v>1.4163174958429003E-2</c:v>
                </c:pt>
                <c:pt idx="22">
                  <c:v>-1.6507478860455782E-2</c:v>
                </c:pt>
                <c:pt idx="23">
                  <c:v>6.6545190292772505E-2</c:v>
                </c:pt>
                <c:pt idx="24">
                  <c:v>5.0627720803632315E-2</c:v>
                </c:pt>
                <c:pt idx="25">
                  <c:v>2.8910459194460225E-2</c:v>
                </c:pt>
                <c:pt idx="26">
                  <c:v>4.2968415815004546E-2</c:v>
                </c:pt>
                <c:pt idx="27">
                  <c:v>5.1873623926060208E-2</c:v>
                </c:pt>
                <c:pt idx="28">
                  <c:v>4.9389684472821882E-2</c:v>
                </c:pt>
                <c:pt idx="29">
                  <c:v>5.1006310150226275E-2</c:v>
                </c:pt>
                <c:pt idx="30">
                  <c:v>4.2307605319131136E-2</c:v>
                </c:pt>
                <c:pt idx="31" formatCode="0.0%">
                  <c:v>3.1762171155818475E-2</c:v>
                </c:pt>
                <c:pt idx="32" formatCode="0.0%">
                  <c:v>7.0053779354195544E-3</c:v>
                </c:pt>
                <c:pt idx="33" formatCode="0.0%">
                  <c:v>4.0741130438288531E-2</c:v>
                </c:pt>
                <c:pt idx="34" formatCode="0.0%">
                  <c:v>7.4017658980483514E-2</c:v>
                </c:pt>
                <c:pt idx="35" formatCode="0.0%">
                  <c:v>-3.4495881242913029E-3</c:v>
                </c:pt>
                <c:pt idx="36" formatCode="0.0%">
                  <c:v>-1.1648751687672543E-2</c:v>
                </c:pt>
                <c:pt idx="37" formatCode="0.0%">
                  <c:v>5.0032794687555615E-2</c:v>
                </c:pt>
                <c:pt idx="38" formatCode="0.0%">
                  <c:v>2.5466771163882074E-2</c:v>
                </c:pt>
                <c:pt idx="39" formatCode="0.0%">
                  <c:v>1.8486960301219657E-2</c:v>
                </c:pt>
                <c:pt idx="40" formatCode="0.0%">
                  <c:v>-1.1911305857908006E-2</c:v>
                </c:pt>
                <c:pt idx="41" formatCode="0.0%">
                  <c:v>4.1367523720835075E-2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B5-48D5-B428-A8E394114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222400"/>
        <c:axId val="67187072"/>
      </c:lineChart>
      <c:dateAx>
        <c:axId val="952224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67187072"/>
        <c:crosses val="autoZero"/>
        <c:auto val="1"/>
        <c:lblOffset val="100"/>
        <c:baseTimeUnit val="months"/>
      </c:dateAx>
      <c:valAx>
        <c:axId val="6718707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9522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93666369438995"/>
          <c:y val="0.43035041476901881"/>
          <c:w val="0.15549349708152152"/>
          <c:h val="0.2882469609205741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Sheet1!$A$2:$A$345</c:f>
              <c:numCache>
                <c:formatCode>yyyy\-mm\-dd</c:formatCode>
                <c:ptCount val="344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  <c:pt idx="307">
                  <c:v>44044</c:v>
                </c:pt>
                <c:pt idx="308">
                  <c:v>44075</c:v>
                </c:pt>
                <c:pt idx="309">
                  <c:v>44105</c:v>
                </c:pt>
                <c:pt idx="310">
                  <c:v>44136</c:v>
                </c:pt>
                <c:pt idx="311">
                  <c:v>44166</c:v>
                </c:pt>
                <c:pt idx="312">
                  <c:v>44197</c:v>
                </c:pt>
                <c:pt idx="313">
                  <c:v>44228</c:v>
                </c:pt>
                <c:pt idx="314">
                  <c:v>44256</c:v>
                </c:pt>
                <c:pt idx="315">
                  <c:v>44287</c:v>
                </c:pt>
                <c:pt idx="316">
                  <c:v>44317</c:v>
                </c:pt>
                <c:pt idx="317">
                  <c:v>44348</c:v>
                </c:pt>
                <c:pt idx="318">
                  <c:v>44378</c:v>
                </c:pt>
                <c:pt idx="319">
                  <c:v>44409</c:v>
                </c:pt>
                <c:pt idx="320">
                  <c:v>44440</c:v>
                </c:pt>
                <c:pt idx="321">
                  <c:v>44470</c:v>
                </c:pt>
                <c:pt idx="322">
                  <c:v>44501</c:v>
                </c:pt>
                <c:pt idx="323">
                  <c:v>44531</c:v>
                </c:pt>
                <c:pt idx="324">
                  <c:v>44562</c:v>
                </c:pt>
                <c:pt idx="325">
                  <c:v>44593</c:v>
                </c:pt>
                <c:pt idx="326">
                  <c:v>44621</c:v>
                </c:pt>
                <c:pt idx="327">
                  <c:v>44652</c:v>
                </c:pt>
                <c:pt idx="328">
                  <c:v>44682</c:v>
                </c:pt>
                <c:pt idx="329">
                  <c:v>44713</c:v>
                </c:pt>
                <c:pt idx="330">
                  <c:v>44743</c:v>
                </c:pt>
                <c:pt idx="331">
                  <c:v>44774</c:v>
                </c:pt>
                <c:pt idx="332">
                  <c:v>44805</c:v>
                </c:pt>
                <c:pt idx="333">
                  <c:v>44835</c:v>
                </c:pt>
                <c:pt idx="334">
                  <c:v>44866</c:v>
                </c:pt>
                <c:pt idx="335">
                  <c:v>44896</c:v>
                </c:pt>
                <c:pt idx="336">
                  <c:v>44927</c:v>
                </c:pt>
                <c:pt idx="337">
                  <c:v>44958</c:v>
                </c:pt>
                <c:pt idx="338">
                  <c:v>44986</c:v>
                </c:pt>
                <c:pt idx="339">
                  <c:v>45017</c:v>
                </c:pt>
                <c:pt idx="340">
                  <c:v>45047</c:v>
                </c:pt>
                <c:pt idx="341" formatCode="[$-409]mmm\-yy;@">
                  <c:v>45078</c:v>
                </c:pt>
                <c:pt idx="342" formatCode="[$-409]mmm\-yy;@">
                  <c:v>45108</c:v>
                </c:pt>
                <c:pt idx="343" formatCode="[$-409]mmm\-yy;@">
                  <c:v>45161</c:v>
                </c:pt>
              </c:numCache>
            </c:numRef>
          </c:cat>
          <c:val>
            <c:numRef>
              <c:f>Sheet1!$B$2:$B$345</c:f>
              <c:numCache>
                <c:formatCode>0.0</c:formatCode>
                <c:ptCount val="344"/>
                <c:pt idx="0">
                  <c:v>66.8</c:v>
                </c:pt>
                <c:pt idx="1">
                  <c:v>66.8</c:v>
                </c:pt>
                <c:pt idx="2">
                  <c:v>66.7</c:v>
                </c:pt>
                <c:pt idx="3">
                  <c:v>66.900000000000006</c:v>
                </c:pt>
                <c:pt idx="4">
                  <c:v>66.5</c:v>
                </c:pt>
                <c:pt idx="5">
                  <c:v>66.5</c:v>
                </c:pt>
                <c:pt idx="6">
                  <c:v>66.599999999999994</c:v>
                </c:pt>
                <c:pt idx="7">
                  <c:v>66.599999999999994</c:v>
                </c:pt>
                <c:pt idx="8">
                  <c:v>66.599999999999994</c:v>
                </c:pt>
                <c:pt idx="9">
                  <c:v>66.599999999999994</c:v>
                </c:pt>
                <c:pt idx="10">
                  <c:v>66.5</c:v>
                </c:pt>
                <c:pt idx="11">
                  <c:v>66.400000000000006</c:v>
                </c:pt>
                <c:pt idx="12">
                  <c:v>66.400000000000006</c:v>
                </c:pt>
                <c:pt idx="13">
                  <c:v>66.599999999999994</c:v>
                </c:pt>
                <c:pt idx="14">
                  <c:v>66.599999999999994</c:v>
                </c:pt>
                <c:pt idx="15">
                  <c:v>66.7</c:v>
                </c:pt>
                <c:pt idx="16">
                  <c:v>66.7</c:v>
                </c:pt>
                <c:pt idx="17">
                  <c:v>66.7</c:v>
                </c:pt>
                <c:pt idx="18">
                  <c:v>66.900000000000006</c:v>
                </c:pt>
                <c:pt idx="19">
                  <c:v>66.7</c:v>
                </c:pt>
                <c:pt idx="20">
                  <c:v>66.900000000000006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66.900000000000006</c:v>
                </c:pt>
                <c:pt idx="26">
                  <c:v>67.099999999999994</c:v>
                </c:pt>
                <c:pt idx="27">
                  <c:v>67.099999999999994</c:v>
                </c:pt>
                <c:pt idx="28">
                  <c:v>67.099999999999994</c:v>
                </c:pt>
                <c:pt idx="29">
                  <c:v>67.099999999999994</c:v>
                </c:pt>
                <c:pt idx="30">
                  <c:v>67.2</c:v>
                </c:pt>
                <c:pt idx="31">
                  <c:v>67.2</c:v>
                </c:pt>
                <c:pt idx="32">
                  <c:v>67.099999999999994</c:v>
                </c:pt>
                <c:pt idx="33">
                  <c:v>67.099999999999994</c:v>
                </c:pt>
                <c:pt idx="34">
                  <c:v>67.2</c:v>
                </c:pt>
                <c:pt idx="35">
                  <c:v>67.2</c:v>
                </c:pt>
                <c:pt idx="36">
                  <c:v>67.099999999999994</c:v>
                </c:pt>
                <c:pt idx="37">
                  <c:v>67.099999999999994</c:v>
                </c:pt>
                <c:pt idx="38">
                  <c:v>67.099999999999994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67.2</c:v>
                </c:pt>
                <c:pt idx="45">
                  <c:v>67.2</c:v>
                </c:pt>
                <c:pt idx="46">
                  <c:v>67.099999999999994</c:v>
                </c:pt>
                <c:pt idx="47">
                  <c:v>67.2</c:v>
                </c:pt>
                <c:pt idx="48">
                  <c:v>67.2</c:v>
                </c:pt>
                <c:pt idx="49">
                  <c:v>67.2</c:v>
                </c:pt>
                <c:pt idx="50">
                  <c:v>67</c:v>
                </c:pt>
                <c:pt idx="51">
                  <c:v>67.099999999999994</c:v>
                </c:pt>
                <c:pt idx="52">
                  <c:v>67.099999999999994</c:v>
                </c:pt>
                <c:pt idx="53">
                  <c:v>67.099999999999994</c:v>
                </c:pt>
                <c:pt idx="54">
                  <c:v>67.099999999999994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67.099999999999994</c:v>
                </c:pt>
                <c:pt idx="59">
                  <c:v>67.099999999999994</c:v>
                </c:pt>
                <c:pt idx="60">
                  <c:v>67.3</c:v>
                </c:pt>
                <c:pt idx="61">
                  <c:v>67.3</c:v>
                </c:pt>
                <c:pt idx="62">
                  <c:v>67.3</c:v>
                </c:pt>
                <c:pt idx="63">
                  <c:v>67.3</c:v>
                </c:pt>
                <c:pt idx="64">
                  <c:v>67.099999999999994</c:v>
                </c:pt>
                <c:pt idx="65">
                  <c:v>67.099999999999994</c:v>
                </c:pt>
                <c:pt idx="66">
                  <c:v>66.900000000000006</c:v>
                </c:pt>
                <c:pt idx="67">
                  <c:v>66.900000000000006</c:v>
                </c:pt>
                <c:pt idx="68">
                  <c:v>66.900000000000006</c:v>
                </c:pt>
                <c:pt idx="69">
                  <c:v>66.8</c:v>
                </c:pt>
                <c:pt idx="70">
                  <c:v>66.900000000000006</c:v>
                </c:pt>
                <c:pt idx="71">
                  <c:v>67</c:v>
                </c:pt>
                <c:pt idx="72">
                  <c:v>67.2</c:v>
                </c:pt>
                <c:pt idx="73">
                  <c:v>67.099999999999994</c:v>
                </c:pt>
                <c:pt idx="74">
                  <c:v>67.2</c:v>
                </c:pt>
                <c:pt idx="75">
                  <c:v>66.900000000000006</c:v>
                </c:pt>
                <c:pt idx="76">
                  <c:v>66.7</c:v>
                </c:pt>
                <c:pt idx="77">
                  <c:v>66.7</c:v>
                </c:pt>
                <c:pt idx="78">
                  <c:v>66.8</c:v>
                </c:pt>
                <c:pt idx="79">
                  <c:v>66.5</c:v>
                </c:pt>
                <c:pt idx="80">
                  <c:v>66.8</c:v>
                </c:pt>
                <c:pt idx="81">
                  <c:v>66.7</c:v>
                </c:pt>
                <c:pt idx="82">
                  <c:v>66.7</c:v>
                </c:pt>
                <c:pt idx="83">
                  <c:v>66.7</c:v>
                </c:pt>
                <c:pt idx="84">
                  <c:v>66.5</c:v>
                </c:pt>
                <c:pt idx="85">
                  <c:v>66.8</c:v>
                </c:pt>
                <c:pt idx="86">
                  <c:v>66.599999999999994</c:v>
                </c:pt>
                <c:pt idx="87">
                  <c:v>66.7</c:v>
                </c:pt>
                <c:pt idx="88">
                  <c:v>66.7</c:v>
                </c:pt>
                <c:pt idx="89">
                  <c:v>66.599999999999994</c:v>
                </c:pt>
                <c:pt idx="90">
                  <c:v>66.5</c:v>
                </c:pt>
                <c:pt idx="91">
                  <c:v>66.599999999999994</c:v>
                </c:pt>
                <c:pt idx="92">
                  <c:v>66.7</c:v>
                </c:pt>
                <c:pt idx="93">
                  <c:v>66.599999999999994</c:v>
                </c:pt>
                <c:pt idx="94">
                  <c:v>66.400000000000006</c:v>
                </c:pt>
                <c:pt idx="95">
                  <c:v>66.3</c:v>
                </c:pt>
                <c:pt idx="96">
                  <c:v>66.400000000000006</c:v>
                </c:pt>
                <c:pt idx="97">
                  <c:v>66.400000000000006</c:v>
                </c:pt>
                <c:pt idx="98">
                  <c:v>66.3</c:v>
                </c:pt>
                <c:pt idx="99">
                  <c:v>66.400000000000006</c:v>
                </c:pt>
                <c:pt idx="100">
                  <c:v>66.400000000000006</c:v>
                </c:pt>
                <c:pt idx="101">
                  <c:v>66.5</c:v>
                </c:pt>
                <c:pt idx="102">
                  <c:v>66.2</c:v>
                </c:pt>
                <c:pt idx="103">
                  <c:v>66.099999999999994</c:v>
                </c:pt>
                <c:pt idx="104">
                  <c:v>66.099999999999994</c:v>
                </c:pt>
                <c:pt idx="105">
                  <c:v>66.099999999999994</c:v>
                </c:pt>
                <c:pt idx="106">
                  <c:v>66.099999999999994</c:v>
                </c:pt>
                <c:pt idx="107">
                  <c:v>65.900000000000006</c:v>
                </c:pt>
                <c:pt idx="108">
                  <c:v>66.099999999999994</c:v>
                </c:pt>
                <c:pt idx="109">
                  <c:v>66</c:v>
                </c:pt>
                <c:pt idx="110">
                  <c:v>66</c:v>
                </c:pt>
                <c:pt idx="111">
                  <c:v>65.900000000000006</c:v>
                </c:pt>
                <c:pt idx="112">
                  <c:v>66</c:v>
                </c:pt>
                <c:pt idx="113">
                  <c:v>66.099999999999994</c:v>
                </c:pt>
                <c:pt idx="114">
                  <c:v>66.099999999999994</c:v>
                </c:pt>
                <c:pt idx="115">
                  <c:v>66</c:v>
                </c:pt>
                <c:pt idx="116">
                  <c:v>65.8</c:v>
                </c:pt>
                <c:pt idx="117">
                  <c:v>65.900000000000006</c:v>
                </c:pt>
                <c:pt idx="118">
                  <c:v>66</c:v>
                </c:pt>
                <c:pt idx="119">
                  <c:v>65.900000000000006</c:v>
                </c:pt>
                <c:pt idx="120">
                  <c:v>65.8</c:v>
                </c:pt>
                <c:pt idx="121">
                  <c:v>65.900000000000006</c:v>
                </c:pt>
                <c:pt idx="122">
                  <c:v>65.900000000000006</c:v>
                </c:pt>
                <c:pt idx="123">
                  <c:v>66.099999999999994</c:v>
                </c:pt>
                <c:pt idx="124">
                  <c:v>66.099999999999994</c:v>
                </c:pt>
                <c:pt idx="125">
                  <c:v>66.099999999999994</c:v>
                </c:pt>
                <c:pt idx="126">
                  <c:v>66.099999999999994</c:v>
                </c:pt>
                <c:pt idx="127">
                  <c:v>66.2</c:v>
                </c:pt>
                <c:pt idx="128">
                  <c:v>66.099999999999994</c:v>
                </c:pt>
                <c:pt idx="129">
                  <c:v>66.099999999999994</c:v>
                </c:pt>
                <c:pt idx="130">
                  <c:v>66</c:v>
                </c:pt>
                <c:pt idx="131">
                  <c:v>66</c:v>
                </c:pt>
                <c:pt idx="132">
                  <c:v>66</c:v>
                </c:pt>
                <c:pt idx="133">
                  <c:v>66.099999999999994</c:v>
                </c:pt>
                <c:pt idx="134">
                  <c:v>66.2</c:v>
                </c:pt>
                <c:pt idx="135">
                  <c:v>66.099999999999994</c:v>
                </c:pt>
                <c:pt idx="136">
                  <c:v>66.099999999999994</c:v>
                </c:pt>
                <c:pt idx="137">
                  <c:v>66.2</c:v>
                </c:pt>
                <c:pt idx="138">
                  <c:v>66.099999999999994</c:v>
                </c:pt>
                <c:pt idx="139">
                  <c:v>66.2</c:v>
                </c:pt>
                <c:pt idx="140">
                  <c:v>66.099999999999994</c:v>
                </c:pt>
                <c:pt idx="141">
                  <c:v>66.2</c:v>
                </c:pt>
                <c:pt idx="142">
                  <c:v>66.3</c:v>
                </c:pt>
                <c:pt idx="143">
                  <c:v>66.400000000000006</c:v>
                </c:pt>
                <c:pt idx="144">
                  <c:v>66.400000000000006</c:v>
                </c:pt>
                <c:pt idx="145">
                  <c:v>66.3</c:v>
                </c:pt>
                <c:pt idx="146">
                  <c:v>66.2</c:v>
                </c:pt>
                <c:pt idx="147">
                  <c:v>65.900000000000006</c:v>
                </c:pt>
                <c:pt idx="148">
                  <c:v>66</c:v>
                </c:pt>
                <c:pt idx="149">
                  <c:v>66</c:v>
                </c:pt>
                <c:pt idx="150">
                  <c:v>66</c:v>
                </c:pt>
                <c:pt idx="151">
                  <c:v>65.8</c:v>
                </c:pt>
                <c:pt idx="152">
                  <c:v>66</c:v>
                </c:pt>
                <c:pt idx="153">
                  <c:v>65.8</c:v>
                </c:pt>
                <c:pt idx="154">
                  <c:v>66</c:v>
                </c:pt>
                <c:pt idx="155">
                  <c:v>66</c:v>
                </c:pt>
                <c:pt idx="156">
                  <c:v>66.2</c:v>
                </c:pt>
                <c:pt idx="157">
                  <c:v>66</c:v>
                </c:pt>
                <c:pt idx="158">
                  <c:v>66.099999999999994</c:v>
                </c:pt>
                <c:pt idx="159">
                  <c:v>65.900000000000006</c:v>
                </c:pt>
                <c:pt idx="160">
                  <c:v>66.099999999999994</c:v>
                </c:pt>
                <c:pt idx="161">
                  <c:v>66.099999999999994</c:v>
                </c:pt>
                <c:pt idx="162">
                  <c:v>66.099999999999994</c:v>
                </c:pt>
                <c:pt idx="163">
                  <c:v>66.099999999999994</c:v>
                </c:pt>
                <c:pt idx="164">
                  <c:v>66</c:v>
                </c:pt>
                <c:pt idx="165">
                  <c:v>66</c:v>
                </c:pt>
                <c:pt idx="166">
                  <c:v>65.900000000000006</c:v>
                </c:pt>
                <c:pt idx="167">
                  <c:v>65.8</c:v>
                </c:pt>
                <c:pt idx="168">
                  <c:v>65.7</c:v>
                </c:pt>
                <c:pt idx="169">
                  <c:v>65.8</c:v>
                </c:pt>
                <c:pt idx="170">
                  <c:v>65.599999999999994</c:v>
                </c:pt>
                <c:pt idx="171">
                  <c:v>65.7</c:v>
                </c:pt>
                <c:pt idx="172">
                  <c:v>65.7</c:v>
                </c:pt>
                <c:pt idx="173">
                  <c:v>65.7</c:v>
                </c:pt>
                <c:pt idx="174">
                  <c:v>65.5</c:v>
                </c:pt>
                <c:pt idx="175">
                  <c:v>65.400000000000006</c:v>
                </c:pt>
                <c:pt idx="176">
                  <c:v>65.099999999999994</c:v>
                </c:pt>
                <c:pt idx="177">
                  <c:v>65</c:v>
                </c:pt>
                <c:pt idx="178">
                  <c:v>65</c:v>
                </c:pt>
                <c:pt idx="179">
                  <c:v>64.599999999999994</c:v>
                </c:pt>
                <c:pt idx="180">
                  <c:v>64.8</c:v>
                </c:pt>
                <c:pt idx="181">
                  <c:v>64.900000000000006</c:v>
                </c:pt>
                <c:pt idx="182">
                  <c:v>64.900000000000006</c:v>
                </c:pt>
                <c:pt idx="183">
                  <c:v>65.2</c:v>
                </c:pt>
                <c:pt idx="184">
                  <c:v>64.900000000000006</c:v>
                </c:pt>
                <c:pt idx="185">
                  <c:v>64.599999999999994</c:v>
                </c:pt>
                <c:pt idx="186">
                  <c:v>64.599999999999994</c:v>
                </c:pt>
                <c:pt idx="187">
                  <c:v>64.7</c:v>
                </c:pt>
                <c:pt idx="188">
                  <c:v>64.599999999999994</c:v>
                </c:pt>
                <c:pt idx="189">
                  <c:v>64.400000000000006</c:v>
                </c:pt>
                <c:pt idx="190">
                  <c:v>64.599999999999994</c:v>
                </c:pt>
                <c:pt idx="191">
                  <c:v>64.3</c:v>
                </c:pt>
                <c:pt idx="192">
                  <c:v>64.2</c:v>
                </c:pt>
                <c:pt idx="193">
                  <c:v>64.099999999999994</c:v>
                </c:pt>
                <c:pt idx="194">
                  <c:v>64.2</c:v>
                </c:pt>
                <c:pt idx="195">
                  <c:v>64.2</c:v>
                </c:pt>
                <c:pt idx="196">
                  <c:v>64.099999999999994</c:v>
                </c:pt>
                <c:pt idx="197">
                  <c:v>64</c:v>
                </c:pt>
                <c:pt idx="198">
                  <c:v>64</c:v>
                </c:pt>
                <c:pt idx="199">
                  <c:v>64.099999999999994</c:v>
                </c:pt>
                <c:pt idx="200">
                  <c:v>64.2</c:v>
                </c:pt>
                <c:pt idx="201">
                  <c:v>64.099999999999994</c:v>
                </c:pt>
                <c:pt idx="202">
                  <c:v>64.099999999999994</c:v>
                </c:pt>
                <c:pt idx="203">
                  <c:v>64</c:v>
                </c:pt>
                <c:pt idx="204">
                  <c:v>63.7</c:v>
                </c:pt>
                <c:pt idx="205">
                  <c:v>63.8</c:v>
                </c:pt>
                <c:pt idx="206">
                  <c:v>63.8</c:v>
                </c:pt>
                <c:pt idx="207">
                  <c:v>63.7</c:v>
                </c:pt>
                <c:pt idx="208">
                  <c:v>63.7</c:v>
                </c:pt>
                <c:pt idx="209">
                  <c:v>63.8</c:v>
                </c:pt>
                <c:pt idx="210">
                  <c:v>63.7</c:v>
                </c:pt>
                <c:pt idx="211">
                  <c:v>63.5</c:v>
                </c:pt>
                <c:pt idx="212">
                  <c:v>63.6</c:v>
                </c:pt>
                <c:pt idx="213">
                  <c:v>63.8</c:v>
                </c:pt>
                <c:pt idx="214">
                  <c:v>63.6</c:v>
                </c:pt>
                <c:pt idx="215">
                  <c:v>63.7</c:v>
                </c:pt>
                <c:pt idx="216">
                  <c:v>63.7</c:v>
                </c:pt>
                <c:pt idx="217">
                  <c:v>63.4</c:v>
                </c:pt>
                <c:pt idx="218">
                  <c:v>63.3</c:v>
                </c:pt>
                <c:pt idx="219">
                  <c:v>63.4</c:v>
                </c:pt>
                <c:pt idx="220">
                  <c:v>63.4</c:v>
                </c:pt>
                <c:pt idx="221">
                  <c:v>63.4</c:v>
                </c:pt>
                <c:pt idx="222">
                  <c:v>63.3</c:v>
                </c:pt>
                <c:pt idx="223">
                  <c:v>63.3</c:v>
                </c:pt>
                <c:pt idx="224">
                  <c:v>63.2</c:v>
                </c:pt>
                <c:pt idx="225">
                  <c:v>62.8</c:v>
                </c:pt>
                <c:pt idx="226">
                  <c:v>63</c:v>
                </c:pt>
                <c:pt idx="227">
                  <c:v>62.9</c:v>
                </c:pt>
                <c:pt idx="228">
                  <c:v>62.9</c:v>
                </c:pt>
                <c:pt idx="229">
                  <c:v>62.9</c:v>
                </c:pt>
                <c:pt idx="230">
                  <c:v>63.1</c:v>
                </c:pt>
                <c:pt idx="231">
                  <c:v>62.8</c:v>
                </c:pt>
                <c:pt idx="232">
                  <c:v>62.9</c:v>
                </c:pt>
                <c:pt idx="233">
                  <c:v>62.8</c:v>
                </c:pt>
                <c:pt idx="234">
                  <c:v>62.9</c:v>
                </c:pt>
                <c:pt idx="235">
                  <c:v>62.9</c:v>
                </c:pt>
                <c:pt idx="236">
                  <c:v>62.8</c:v>
                </c:pt>
                <c:pt idx="237">
                  <c:v>62.9</c:v>
                </c:pt>
                <c:pt idx="238">
                  <c:v>62.9</c:v>
                </c:pt>
                <c:pt idx="239">
                  <c:v>62.8</c:v>
                </c:pt>
                <c:pt idx="240">
                  <c:v>62.9</c:v>
                </c:pt>
                <c:pt idx="241">
                  <c:v>62.7</c:v>
                </c:pt>
                <c:pt idx="242">
                  <c:v>62.6</c:v>
                </c:pt>
                <c:pt idx="243">
                  <c:v>62.8</c:v>
                </c:pt>
                <c:pt idx="244">
                  <c:v>62.9</c:v>
                </c:pt>
                <c:pt idx="245">
                  <c:v>62.7</c:v>
                </c:pt>
                <c:pt idx="246">
                  <c:v>62.6</c:v>
                </c:pt>
                <c:pt idx="247">
                  <c:v>62.6</c:v>
                </c:pt>
                <c:pt idx="248">
                  <c:v>62.4</c:v>
                </c:pt>
                <c:pt idx="249">
                  <c:v>62.5</c:v>
                </c:pt>
                <c:pt idx="250">
                  <c:v>62.5</c:v>
                </c:pt>
                <c:pt idx="251">
                  <c:v>62.7</c:v>
                </c:pt>
                <c:pt idx="252">
                  <c:v>62.7</c:v>
                </c:pt>
                <c:pt idx="253">
                  <c:v>62.8</c:v>
                </c:pt>
                <c:pt idx="254">
                  <c:v>63</c:v>
                </c:pt>
                <c:pt idx="255">
                  <c:v>62.9</c:v>
                </c:pt>
                <c:pt idx="256">
                  <c:v>62.7</c:v>
                </c:pt>
                <c:pt idx="257">
                  <c:v>62.7</c:v>
                </c:pt>
                <c:pt idx="258">
                  <c:v>62.8</c:v>
                </c:pt>
                <c:pt idx="259">
                  <c:v>62.9</c:v>
                </c:pt>
                <c:pt idx="260">
                  <c:v>62.9</c:v>
                </c:pt>
                <c:pt idx="261">
                  <c:v>62.8</c:v>
                </c:pt>
                <c:pt idx="262">
                  <c:v>62.7</c:v>
                </c:pt>
                <c:pt idx="263">
                  <c:v>62.7</c:v>
                </c:pt>
                <c:pt idx="264">
                  <c:v>62.8</c:v>
                </c:pt>
                <c:pt idx="265">
                  <c:v>62.9</c:v>
                </c:pt>
                <c:pt idx="266">
                  <c:v>62.9</c:v>
                </c:pt>
                <c:pt idx="267">
                  <c:v>63</c:v>
                </c:pt>
                <c:pt idx="268">
                  <c:v>62.8</c:v>
                </c:pt>
                <c:pt idx="269">
                  <c:v>62.8</c:v>
                </c:pt>
                <c:pt idx="270">
                  <c:v>62.9</c:v>
                </c:pt>
                <c:pt idx="271">
                  <c:v>62.9</c:v>
                </c:pt>
                <c:pt idx="272">
                  <c:v>63.1</c:v>
                </c:pt>
                <c:pt idx="273">
                  <c:v>62.7</c:v>
                </c:pt>
                <c:pt idx="274">
                  <c:v>62.7</c:v>
                </c:pt>
                <c:pt idx="275">
                  <c:v>62.7</c:v>
                </c:pt>
                <c:pt idx="276">
                  <c:v>62.7</c:v>
                </c:pt>
                <c:pt idx="277">
                  <c:v>63</c:v>
                </c:pt>
                <c:pt idx="278">
                  <c:v>62.9</c:v>
                </c:pt>
                <c:pt idx="279">
                  <c:v>62.9</c:v>
                </c:pt>
                <c:pt idx="280">
                  <c:v>62.9</c:v>
                </c:pt>
                <c:pt idx="281">
                  <c:v>63</c:v>
                </c:pt>
                <c:pt idx="282">
                  <c:v>63</c:v>
                </c:pt>
                <c:pt idx="283">
                  <c:v>62.6</c:v>
                </c:pt>
                <c:pt idx="284">
                  <c:v>62.8</c:v>
                </c:pt>
                <c:pt idx="285">
                  <c:v>62.9</c:v>
                </c:pt>
                <c:pt idx="286">
                  <c:v>62.9</c:v>
                </c:pt>
                <c:pt idx="287">
                  <c:v>63</c:v>
                </c:pt>
                <c:pt idx="288">
                  <c:v>63.1</c:v>
                </c:pt>
                <c:pt idx="289">
                  <c:v>63.1</c:v>
                </c:pt>
                <c:pt idx="290">
                  <c:v>63</c:v>
                </c:pt>
                <c:pt idx="291">
                  <c:v>62.9</c:v>
                </c:pt>
                <c:pt idx="292">
                  <c:v>62.9</c:v>
                </c:pt>
                <c:pt idx="293">
                  <c:v>63</c:v>
                </c:pt>
                <c:pt idx="294">
                  <c:v>63.1</c:v>
                </c:pt>
                <c:pt idx="295">
                  <c:v>63.1</c:v>
                </c:pt>
                <c:pt idx="296">
                  <c:v>63.2</c:v>
                </c:pt>
                <c:pt idx="297">
                  <c:v>63.3</c:v>
                </c:pt>
                <c:pt idx="298">
                  <c:v>63.3</c:v>
                </c:pt>
                <c:pt idx="299">
                  <c:v>63.3</c:v>
                </c:pt>
                <c:pt idx="300">
                  <c:v>63.3</c:v>
                </c:pt>
                <c:pt idx="301">
                  <c:v>63.3</c:v>
                </c:pt>
                <c:pt idx="302">
                  <c:v>62.6</c:v>
                </c:pt>
                <c:pt idx="303">
                  <c:v>60.1</c:v>
                </c:pt>
                <c:pt idx="304">
                  <c:v>60.8</c:v>
                </c:pt>
                <c:pt idx="305">
                  <c:v>61.5</c:v>
                </c:pt>
                <c:pt idx="306">
                  <c:v>61.5</c:v>
                </c:pt>
                <c:pt idx="307">
                  <c:v>61.7</c:v>
                </c:pt>
                <c:pt idx="308">
                  <c:v>61.4</c:v>
                </c:pt>
                <c:pt idx="309">
                  <c:v>61.7</c:v>
                </c:pt>
                <c:pt idx="310">
                  <c:v>61.5</c:v>
                </c:pt>
                <c:pt idx="311">
                  <c:v>61.5</c:v>
                </c:pt>
                <c:pt idx="312">
                  <c:v>61.3</c:v>
                </c:pt>
                <c:pt idx="313">
                  <c:v>61.4</c:v>
                </c:pt>
                <c:pt idx="314">
                  <c:v>61.5</c:v>
                </c:pt>
                <c:pt idx="315">
                  <c:v>61.6</c:v>
                </c:pt>
                <c:pt idx="316">
                  <c:v>61.5</c:v>
                </c:pt>
                <c:pt idx="317">
                  <c:v>61.7</c:v>
                </c:pt>
                <c:pt idx="318">
                  <c:v>61.8</c:v>
                </c:pt>
                <c:pt idx="319">
                  <c:v>61.7</c:v>
                </c:pt>
                <c:pt idx="320">
                  <c:v>61.7</c:v>
                </c:pt>
                <c:pt idx="321">
                  <c:v>61.8</c:v>
                </c:pt>
                <c:pt idx="322">
                  <c:v>61.9</c:v>
                </c:pt>
                <c:pt idx="323">
                  <c:v>62</c:v>
                </c:pt>
                <c:pt idx="324">
                  <c:v>62.2</c:v>
                </c:pt>
                <c:pt idx="325">
                  <c:v>62.2</c:v>
                </c:pt>
                <c:pt idx="326">
                  <c:v>62.4</c:v>
                </c:pt>
                <c:pt idx="327">
                  <c:v>62.2</c:v>
                </c:pt>
                <c:pt idx="328">
                  <c:v>62.3</c:v>
                </c:pt>
                <c:pt idx="329">
                  <c:v>62.2</c:v>
                </c:pt>
                <c:pt idx="330">
                  <c:v>62.1</c:v>
                </c:pt>
                <c:pt idx="331">
                  <c:v>62.3</c:v>
                </c:pt>
                <c:pt idx="332">
                  <c:v>62.3</c:v>
                </c:pt>
                <c:pt idx="333">
                  <c:v>62.2</c:v>
                </c:pt>
                <c:pt idx="334">
                  <c:v>62.2</c:v>
                </c:pt>
                <c:pt idx="335">
                  <c:v>62.3</c:v>
                </c:pt>
                <c:pt idx="336">
                  <c:v>62.4</c:v>
                </c:pt>
                <c:pt idx="337">
                  <c:v>62.5</c:v>
                </c:pt>
                <c:pt idx="338">
                  <c:v>62.6</c:v>
                </c:pt>
                <c:pt idx="339">
                  <c:v>62.6</c:v>
                </c:pt>
                <c:pt idx="340">
                  <c:v>62.6</c:v>
                </c:pt>
                <c:pt idx="341" formatCode="General">
                  <c:v>62.6</c:v>
                </c:pt>
                <c:pt idx="342" formatCode="General">
                  <c:v>62.6</c:v>
                </c:pt>
                <c:pt idx="343" formatCode="General">
                  <c:v>62.8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2C-48FA-856F-F18FDB106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777952"/>
        <c:axId val="509776640"/>
      </c:lineChart>
      <c:dateAx>
        <c:axId val="50977795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76640"/>
        <c:crosses val="autoZero"/>
        <c:auto val="1"/>
        <c:lblOffset val="100"/>
        <c:baseTimeUnit val="months"/>
      </c:dateAx>
      <c:valAx>
        <c:axId val="50977664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7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2154638927015E-2"/>
          <c:y val="4.1168731573943622E-2"/>
          <c:w val="0.83234426545305695"/>
          <c:h val="0.811230068305879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Sheet1!$A$2:$A$272</c:f>
              <c:numCache>
                <c:formatCode>[$-409]mmm\-yy;@</c:formatCode>
                <c:ptCount val="271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</c:numCache>
            </c:numRef>
          </c:cat>
          <c:val>
            <c:numRef>
              <c:f>Sheet1!$B$2:$B$272</c:f>
              <c:numCache>
                <c:formatCode>0.0</c:formatCode>
                <c:ptCount val="271"/>
                <c:pt idx="0">
                  <c:v>5234</c:v>
                </c:pt>
                <c:pt idx="1">
                  <c:v>5097</c:v>
                </c:pt>
                <c:pt idx="2">
                  <c:v>4762</c:v>
                </c:pt>
                <c:pt idx="3">
                  <c:v>4615</c:v>
                </c:pt>
                <c:pt idx="4">
                  <c:v>4425</c:v>
                </c:pt>
                <c:pt idx="5">
                  <c:v>4361</c:v>
                </c:pt>
                <c:pt idx="6">
                  <c:v>4447</c:v>
                </c:pt>
                <c:pt idx="7">
                  <c:v>4024</c:v>
                </c:pt>
                <c:pt idx="8">
                  <c:v>4071</c:v>
                </c:pt>
                <c:pt idx="9">
                  <c:v>3707</c:v>
                </c:pt>
                <c:pt idx="10">
                  <c:v>3775</c:v>
                </c:pt>
                <c:pt idx="11">
                  <c:v>3677</c:v>
                </c:pt>
                <c:pt idx="12">
                  <c:v>3699</c:v>
                </c:pt>
                <c:pt idx="13">
                  <c:v>3436</c:v>
                </c:pt>
                <c:pt idx="14">
                  <c:v>3612</c:v>
                </c:pt>
                <c:pt idx="15">
                  <c:v>3471</c:v>
                </c:pt>
                <c:pt idx="16">
                  <c:v>3457</c:v>
                </c:pt>
                <c:pt idx="17">
                  <c:v>3412</c:v>
                </c:pt>
                <c:pt idx="18">
                  <c:v>3367</c:v>
                </c:pt>
                <c:pt idx="19">
                  <c:v>3517</c:v>
                </c:pt>
                <c:pt idx="20">
                  <c:v>3301</c:v>
                </c:pt>
                <c:pt idx="21">
                  <c:v>3479</c:v>
                </c:pt>
                <c:pt idx="22">
                  <c:v>3514</c:v>
                </c:pt>
                <c:pt idx="23">
                  <c:v>3169</c:v>
                </c:pt>
                <c:pt idx="24">
                  <c:v>3441</c:v>
                </c:pt>
                <c:pt idx="25">
                  <c:v>3229</c:v>
                </c:pt>
                <c:pt idx="26">
                  <c:v>3099</c:v>
                </c:pt>
                <c:pt idx="27">
                  <c:v>3108</c:v>
                </c:pt>
                <c:pt idx="28">
                  <c:v>3289</c:v>
                </c:pt>
                <c:pt idx="29">
                  <c:v>3390</c:v>
                </c:pt>
                <c:pt idx="30">
                  <c:v>2981</c:v>
                </c:pt>
                <c:pt idx="31">
                  <c:v>3190</c:v>
                </c:pt>
                <c:pt idx="32">
                  <c:v>3091</c:v>
                </c:pt>
                <c:pt idx="33">
                  <c:v>3305</c:v>
                </c:pt>
                <c:pt idx="34">
                  <c:v>3324</c:v>
                </c:pt>
                <c:pt idx="35">
                  <c:v>3414</c:v>
                </c:pt>
                <c:pt idx="36">
                  <c:v>3424</c:v>
                </c:pt>
                <c:pt idx="37">
                  <c:v>3532</c:v>
                </c:pt>
                <c:pt idx="38">
                  <c:v>3525</c:v>
                </c:pt>
                <c:pt idx="39">
                  <c:v>3511</c:v>
                </c:pt>
                <c:pt idx="40">
                  <c:v>3710</c:v>
                </c:pt>
                <c:pt idx="41">
                  <c:v>3337</c:v>
                </c:pt>
                <c:pt idx="42">
                  <c:v>3814</c:v>
                </c:pt>
                <c:pt idx="43">
                  <c:v>3541</c:v>
                </c:pt>
                <c:pt idx="44">
                  <c:v>3821</c:v>
                </c:pt>
                <c:pt idx="45">
                  <c:v>3943</c:v>
                </c:pt>
                <c:pt idx="46">
                  <c:v>3472</c:v>
                </c:pt>
                <c:pt idx="47">
                  <c:v>4074</c:v>
                </c:pt>
                <c:pt idx="48">
                  <c:v>3804</c:v>
                </c:pt>
                <c:pt idx="49">
                  <c:v>3965</c:v>
                </c:pt>
                <c:pt idx="50">
                  <c:v>4044</c:v>
                </c:pt>
                <c:pt idx="51">
                  <c:v>4159</c:v>
                </c:pt>
                <c:pt idx="52">
                  <c:v>3797</c:v>
                </c:pt>
                <c:pt idx="53">
                  <c:v>4062</c:v>
                </c:pt>
                <c:pt idx="54">
                  <c:v>4256</c:v>
                </c:pt>
                <c:pt idx="55">
                  <c:v>4142</c:v>
                </c:pt>
                <c:pt idx="56">
                  <c:v>4352</c:v>
                </c:pt>
                <c:pt idx="57">
                  <c:v>4184</c:v>
                </c:pt>
                <c:pt idx="58">
                  <c:v>4248</c:v>
                </c:pt>
                <c:pt idx="59">
                  <c:v>4282</c:v>
                </c:pt>
                <c:pt idx="60">
                  <c:v>4397</c:v>
                </c:pt>
                <c:pt idx="61">
                  <c:v>4325</c:v>
                </c:pt>
                <c:pt idx="62">
                  <c:v>4732</c:v>
                </c:pt>
                <c:pt idx="63">
                  <c:v>4790</c:v>
                </c:pt>
                <c:pt idx="64">
                  <c:v>4463</c:v>
                </c:pt>
                <c:pt idx="65">
                  <c:v>4614</c:v>
                </c:pt>
                <c:pt idx="66">
                  <c:v>4394</c:v>
                </c:pt>
                <c:pt idx="67">
                  <c:v>4710</c:v>
                </c:pt>
                <c:pt idx="68">
                  <c:v>4737</c:v>
                </c:pt>
                <c:pt idx="69">
                  <c:v>4591</c:v>
                </c:pt>
                <c:pt idx="70">
                  <c:v>4645</c:v>
                </c:pt>
                <c:pt idx="71">
                  <c:v>4620</c:v>
                </c:pt>
                <c:pt idx="72">
                  <c:v>4763</c:v>
                </c:pt>
                <c:pt idx="73">
                  <c:v>4699</c:v>
                </c:pt>
                <c:pt idx="74">
                  <c:v>4962</c:v>
                </c:pt>
                <c:pt idx="75">
                  <c:v>4689</c:v>
                </c:pt>
                <c:pt idx="76">
                  <c:v>4657</c:v>
                </c:pt>
                <c:pt idx="77">
                  <c:v>4859</c:v>
                </c:pt>
                <c:pt idx="78">
                  <c:v>4598</c:v>
                </c:pt>
                <c:pt idx="79">
                  <c:v>4546</c:v>
                </c:pt>
                <c:pt idx="80">
                  <c:v>4652</c:v>
                </c:pt>
                <c:pt idx="81">
                  <c:v>4636</c:v>
                </c:pt>
                <c:pt idx="82">
                  <c:v>4646</c:v>
                </c:pt>
                <c:pt idx="83">
                  <c:v>4545</c:v>
                </c:pt>
                <c:pt idx="84">
                  <c:v>4624</c:v>
                </c:pt>
                <c:pt idx="85">
                  <c:v>4279</c:v>
                </c:pt>
                <c:pt idx="86">
                  <c:v>4225</c:v>
                </c:pt>
                <c:pt idx="87">
                  <c:v>4035</c:v>
                </c:pt>
                <c:pt idx="88">
                  <c:v>4194</c:v>
                </c:pt>
                <c:pt idx="89">
                  <c:v>3830</c:v>
                </c:pt>
                <c:pt idx="90">
                  <c:v>3749</c:v>
                </c:pt>
                <c:pt idx="91">
                  <c:v>3674</c:v>
                </c:pt>
                <c:pt idx="92">
                  <c:v>3222</c:v>
                </c:pt>
                <c:pt idx="93">
                  <c:v>3377</c:v>
                </c:pt>
                <c:pt idx="94">
                  <c:v>3231</c:v>
                </c:pt>
                <c:pt idx="95">
                  <c:v>3146</c:v>
                </c:pt>
                <c:pt idx="96">
                  <c:v>2738</c:v>
                </c:pt>
                <c:pt idx="97">
                  <c:v>2864</c:v>
                </c:pt>
                <c:pt idx="98">
                  <c:v>2534</c:v>
                </c:pt>
                <c:pt idx="99">
                  <c:v>2295</c:v>
                </c:pt>
                <c:pt idx="100">
                  <c:v>2549</c:v>
                </c:pt>
                <c:pt idx="101">
                  <c:v>2503</c:v>
                </c:pt>
                <c:pt idx="102">
                  <c:v>2232</c:v>
                </c:pt>
                <c:pt idx="103">
                  <c:v>2338</c:v>
                </c:pt>
                <c:pt idx="104">
                  <c:v>2487</c:v>
                </c:pt>
                <c:pt idx="105">
                  <c:v>2406</c:v>
                </c:pt>
                <c:pt idx="106">
                  <c:v>2503</c:v>
                </c:pt>
                <c:pt idx="107">
                  <c:v>2568</c:v>
                </c:pt>
                <c:pt idx="108">
                  <c:v>2837</c:v>
                </c:pt>
                <c:pt idx="109">
                  <c:v>2666</c:v>
                </c:pt>
                <c:pt idx="110">
                  <c:v>2679</c:v>
                </c:pt>
                <c:pt idx="111">
                  <c:v>3153</c:v>
                </c:pt>
                <c:pt idx="112">
                  <c:v>2988</c:v>
                </c:pt>
                <c:pt idx="113">
                  <c:v>2801</c:v>
                </c:pt>
                <c:pt idx="114">
                  <c:v>3082</c:v>
                </c:pt>
                <c:pt idx="115">
                  <c:v>2999</c:v>
                </c:pt>
                <c:pt idx="116">
                  <c:v>2918</c:v>
                </c:pt>
                <c:pt idx="117">
                  <c:v>3235</c:v>
                </c:pt>
                <c:pt idx="118">
                  <c:v>3211</c:v>
                </c:pt>
                <c:pt idx="119">
                  <c:v>3058</c:v>
                </c:pt>
                <c:pt idx="120">
                  <c:v>3104</c:v>
                </c:pt>
                <c:pt idx="121">
                  <c:v>3226</c:v>
                </c:pt>
                <c:pt idx="122">
                  <c:v>3261</c:v>
                </c:pt>
                <c:pt idx="123">
                  <c:v>3259</c:v>
                </c:pt>
                <c:pt idx="124">
                  <c:v>3179</c:v>
                </c:pt>
                <c:pt idx="125">
                  <c:v>3455</c:v>
                </c:pt>
                <c:pt idx="126">
                  <c:v>3623</c:v>
                </c:pt>
                <c:pt idx="127">
                  <c:v>3329</c:v>
                </c:pt>
                <c:pt idx="128">
                  <c:v>3774</c:v>
                </c:pt>
                <c:pt idx="129">
                  <c:v>3619</c:v>
                </c:pt>
                <c:pt idx="130">
                  <c:v>3565</c:v>
                </c:pt>
                <c:pt idx="131">
                  <c:v>3768</c:v>
                </c:pt>
                <c:pt idx="132">
                  <c:v>3909</c:v>
                </c:pt>
                <c:pt idx="133">
                  <c:v>3616</c:v>
                </c:pt>
                <c:pt idx="134">
                  <c:v>3979</c:v>
                </c:pt>
                <c:pt idx="135">
                  <c:v>3793</c:v>
                </c:pt>
                <c:pt idx="136">
                  <c:v>3835</c:v>
                </c:pt>
                <c:pt idx="137">
                  <c:v>3911</c:v>
                </c:pt>
                <c:pt idx="138">
                  <c:v>3735</c:v>
                </c:pt>
                <c:pt idx="139">
                  <c:v>3809</c:v>
                </c:pt>
                <c:pt idx="140">
                  <c:v>3882</c:v>
                </c:pt>
                <c:pt idx="141">
                  <c:v>3775</c:v>
                </c:pt>
                <c:pt idx="142">
                  <c:v>3878</c:v>
                </c:pt>
                <c:pt idx="143">
                  <c:v>3970</c:v>
                </c:pt>
                <c:pt idx="144">
                  <c:v>3923</c:v>
                </c:pt>
                <c:pt idx="145">
                  <c:v>4004</c:v>
                </c:pt>
                <c:pt idx="146">
                  <c:v>4076</c:v>
                </c:pt>
                <c:pt idx="147">
                  <c:v>3988</c:v>
                </c:pt>
                <c:pt idx="148">
                  <c:v>4145</c:v>
                </c:pt>
                <c:pt idx="149">
                  <c:v>4150</c:v>
                </c:pt>
                <c:pt idx="150">
                  <c:v>3885</c:v>
                </c:pt>
                <c:pt idx="151">
                  <c:v>4085</c:v>
                </c:pt>
                <c:pt idx="152">
                  <c:v>4128</c:v>
                </c:pt>
                <c:pt idx="153">
                  <c:v>4222</c:v>
                </c:pt>
                <c:pt idx="154">
                  <c:v>4119</c:v>
                </c:pt>
                <c:pt idx="155">
                  <c:v>4121</c:v>
                </c:pt>
                <c:pt idx="156">
                  <c:v>4127</c:v>
                </c:pt>
                <c:pt idx="157">
                  <c:v>4373</c:v>
                </c:pt>
                <c:pt idx="158">
                  <c:v>4388</c:v>
                </c:pt>
                <c:pt idx="159">
                  <c:v>4566</c:v>
                </c:pt>
                <c:pt idx="160">
                  <c:v>4747</c:v>
                </c:pt>
                <c:pt idx="161">
                  <c:v>4982</c:v>
                </c:pt>
                <c:pt idx="162">
                  <c:v>4846</c:v>
                </c:pt>
                <c:pt idx="163">
                  <c:v>5349</c:v>
                </c:pt>
                <c:pt idx="164">
                  <c:v>4914</c:v>
                </c:pt>
                <c:pt idx="165">
                  <c:v>5012</c:v>
                </c:pt>
                <c:pt idx="166">
                  <c:v>4843</c:v>
                </c:pt>
                <c:pt idx="167">
                  <c:v>5130</c:v>
                </c:pt>
                <c:pt idx="168">
                  <c:v>5344</c:v>
                </c:pt>
                <c:pt idx="169">
                  <c:v>5466</c:v>
                </c:pt>
                <c:pt idx="170">
                  <c:v>5210</c:v>
                </c:pt>
                <c:pt idx="171">
                  <c:v>5598</c:v>
                </c:pt>
                <c:pt idx="172">
                  <c:v>5563</c:v>
                </c:pt>
                <c:pt idx="173">
                  <c:v>5248</c:v>
                </c:pt>
                <c:pt idx="174">
                  <c:v>6056</c:v>
                </c:pt>
                <c:pt idx="175">
                  <c:v>5467</c:v>
                </c:pt>
                <c:pt idx="176">
                  <c:v>5488</c:v>
                </c:pt>
                <c:pt idx="177">
                  <c:v>5773</c:v>
                </c:pt>
                <c:pt idx="178">
                  <c:v>5708</c:v>
                </c:pt>
                <c:pt idx="179">
                  <c:v>5845</c:v>
                </c:pt>
                <c:pt idx="180">
                  <c:v>6012</c:v>
                </c:pt>
                <c:pt idx="181">
                  <c:v>5770</c:v>
                </c:pt>
                <c:pt idx="182">
                  <c:v>6129</c:v>
                </c:pt>
                <c:pt idx="183">
                  <c:v>5803</c:v>
                </c:pt>
                <c:pt idx="184">
                  <c:v>5777</c:v>
                </c:pt>
                <c:pt idx="185">
                  <c:v>5742</c:v>
                </c:pt>
                <c:pt idx="186">
                  <c:v>5962</c:v>
                </c:pt>
                <c:pt idx="187">
                  <c:v>5677</c:v>
                </c:pt>
                <c:pt idx="188">
                  <c:v>5868</c:v>
                </c:pt>
                <c:pt idx="189">
                  <c:v>5591</c:v>
                </c:pt>
                <c:pt idx="190">
                  <c:v>5971</c:v>
                </c:pt>
                <c:pt idx="191">
                  <c:v>5964</c:v>
                </c:pt>
                <c:pt idx="192">
                  <c:v>5617</c:v>
                </c:pt>
                <c:pt idx="193">
                  <c:v>5923</c:v>
                </c:pt>
                <c:pt idx="194">
                  <c:v>5811</c:v>
                </c:pt>
                <c:pt idx="195">
                  <c:v>6091</c:v>
                </c:pt>
                <c:pt idx="196">
                  <c:v>5826</c:v>
                </c:pt>
                <c:pt idx="197">
                  <c:v>6305</c:v>
                </c:pt>
                <c:pt idx="198">
                  <c:v>6238</c:v>
                </c:pt>
                <c:pt idx="199">
                  <c:v>6276</c:v>
                </c:pt>
                <c:pt idx="200">
                  <c:v>6320</c:v>
                </c:pt>
                <c:pt idx="201">
                  <c:v>6408</c:v>
                </c:pt>
                <c:pt idx="202">
                  <c:v>6271</c:v>
                </c:pt>
                <c:pt idx="203">
                  <c:v>6336</c:v>
                </c:pt>
                <c:pt idx="204">
                  <c:v>6589</c:v>
                </c:pt>
                <c:pt idx="205">
                  <c:v>6578</c:v>
                </c:pt>
                <c:pt idx="206">
                  <c:v>6818</c:v>
                </c:pt>
                <c:pt idx="207">
                  <c:v>6903</c:v>
                </c:pt>
                <c:pt idx="208">
                  <c:v>6996</c:v>
                </c:pt>
                <c:pt idx="209">
                  <c:v>7237</c:v>
                </c:pt>
                <c:pt idx="210">
                  <c:v>7196</c:v>
                </c:pt>
                <c:pt idx="211">
                  <c:v>7211</c:v>
                </c:pt>
                <c:pt idx="212">
                  <c:v>7340</c:v>
                </c:pt>
                <c:pt idx="213">
                  <c:v>7365</c:v>
                </c:pt>
                <c:pt idx="214">
                  <c:v>7558</c:v>
                </c:pt>
                <c:pt idx="215">
                  <c:v>7435</c:v>
                </c:pt>
                <c:pt idx="216">
                  <c:v>7473</c:v>
                </c:pt>
                <c:pt idx="217">
                  <c:v>7058</c:v>
                </c:pt>
                <c:pt idx="218">
                  <c:v>7320</c:v>
                </c:pt>
                <c:pt idx="219">
                  <c:v>7224</c:v>
                </c:pt>
                <c:pt idx="220">
                  <c:v>7295</c:v>
                </c:pt>
                <c:pt idx="221">
                  <c:v>7147</c:v>
                </c:pt>
                <c:pt idx="222">
                  <c:v>7080</c:v>
                </c:pt>
                <c:pt idx="223">
                  <c:v>7142</c:v>
                </c:pt>
                <c:pt idx="224">
                  <c:v>7100</c:v>
                </c:pt>
                <c:pt idx="225">
                  <c:v>7417</c:v>
                </c:pt>
                <c:pt idx="226">
                  <c:v>6896</c:v>
                </c:pt>
                <c:pt idx="227">
                  <c:v>6741</c:v>
                </c:pt>
                <c:pt idx="228" formatCode="0">
                  <c:v>7161</c:v>
                </c:pt>
                <c:pt idx="229" formatCode="0">
                  <c:v>7006</c:v>
                </c:pt>
                <c:pt idx="230" formatCode="0">
                  <c:v>5919</c:v>
                </c:pt>
                <c:pt idx="231" formatCode="0">
                  <c:v>4709</c:v>
                </c:pt>
                <c:pt idx="232" formatCode="0">
                  <c:v>5441</c:v>
                </c:pt>
                <c:pt idx="233" formatCode="0">
                  <c:v>6039</c:v>
                </c:pt>
                <c:pt idx="234" formatCode="0">
                  <c:v>6621</c:v>
                </c:pt>
                <c:pt idx="235" formatCode="0">
                  <c:v>6315</c:v>
                </c:pt>
                <c:pt idx="236" formatCode="0">
                  <c:v>6494</c:v>
                </c:pt>
                <c:pt idx="237" formatCode="0">
                  <c:v>6874</c:v>
                </c:pt>
                <c:pt idx="238" formatCode="0">
                  <c:v>6844</c:v>
                </c:pt>
                <c:pt idx="239" formatCode="0">
                  <c:v>6938</c:v>
                </c:pt>
                <c:pt idx="240" formatCode="0">
                  <c:v>7232</c:v>
                </c:pt>
                <c:pt idx="241" formatCode="0">
                  <c:v>7860</c:v>
                </c:pt>
                <c:pt idx="242" formatCode="0">
                  <c:v>8480</c:v>
                </c:pt>
                <c:pt idx="243" formatCode="0">
                  <c:v>9265</c:v>
                </c:pt>
                <c:pt idx="244" formatCode="0">
                  <c:v>9639</c:v>
                </c:pt>
                <c:pt idx="245" formatCode="0">
                  <c:v>9852</c:v>
                </c:pt>
                <c:pt idx="246" formatCode="0">
                  <c:v>10783</c:v>
                </c:pt>
                <c:pt idx="247" formatCode="0">
                  <c:v>10629</c:v>
                </c:pt>
                <c:pt idx="248" formatCode="0">
                  <c:v>10673</c:v>
                </c:pt>
                <c:pt idx="249" formatCode="0">
                  <c:v>11094</c:v>
                </c:pt>
                <c:pt idx="250" formatCode="0">
                  <c:v>10922</c:v>
                </c:pt>
                <c:pt idx="251" formatCode="0">
                  <c:v>11448</c:v>
                </c:pt>
                <c:pt idx="252" formatCode="0">
                  <c:v>11487</c:v>
                </c:pt>
                <c:pt idx="253" formatCode="0">
                  <c:v>11601</c:v>
                </c:pt>
                <c:pt idx="254" formatCode="0">
                  <c:v>12027</c:v>
                </c:pt>
                <c:pt idx="255" formatCode="0">
                  <c:v>11755</c:v>
                </c:pt>
                <c:pt idx="256" formatCode="0">
                  <c:v>11443</c:v>
                </c:pt>
                <c:pt idx="257" formatCode="0">
                  <c:v>10961</c:v>
                </c:pt>
                <c:pt idx="258" formatCode="0">
                  <c:v>11380</c:v>
                </c:pt>
                <c:pt idx="259" formatCode="0">
                  <c:v>10198</c:v>
                </c:pt>
                <c:pt idx="260" formatCode="0">
                  <c:v>10854</c:v>
                </c:pt>
                <c:pt idx="261" formatCode="0">
                  <c:v>10471</c:v>
                </c:pt>
                <c:pt idx="262" formatCode="0">
                  <c:v>10746</c:v>
                </c:pt>
                <c:pt idx="263" formatCode="0">
                  <c:v>11234</c:v>
                </c:pt>
                <c:pt idx="264" formatCode="0">
                  <c:v>10563</c:v>
                </c:pt>
                <c:pt idx="265" formatCode="0">
                  <c:v>9974</c:v>
                </c:pt>
                <c:pt idx="266" formatCode="0">
                  <c:v>9745</c:v>
                </c:pt>
                <c:pt idx="267" formatCode="0">
                  <c:v>10320</c:v>
                </c:pt>
                <c:pt idx="268" formatCode="0">
                  <c:v>9616</c:v>
                </c:pt>
                <c:pt idx="269" formatCode="0">
                  <c:v>9165</c:v>
                </c:pt>
                <c:pt idx="270" formatCode="0">
                  <c:v>8827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2C-48FA-856F-F18FDB106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777952"/>
        <c:axId val="509776640"/>
      </c:lineChart>
      <c:dateAx>
        <c:axId val="50977795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76640"/>
        <c:crosses val="autoZero"/>
        <c:auto val="1"/>
        <c:lblOffset val="100"/>
        <c:baseTimeUnit val="months"/>
      </c:dateAx>
      <c:valAx>
        <c:axId val="509776640"/>
        <c:scaling>
          <c:orientation val="minMax"/>
          <c:max val="1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7795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36227696308609E-2"/>
          <c:y val="4.4978030751772195E-2"/>
          <c:w val="0.84701317151869782"/>
          <c:h val="0.7238334467983802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WTI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Sheet1!$A$2:$A$236</c:f>
              <c:numCache>
                <c:formatCode>yyyy\-mm\-dd</c:formatCode>
                <c:ptCount val="235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</c:numCache>
            </c:numRef>
          </c:cat>
          <c:val>
            <c:numRef>
              <c:f>Sheet1!$B$2:$B$236</c:f>
              <c:numCache>
                <c:formatCode>_("$"* #,##0.0_);_("$"* \(#,##0.0\);_("$"* "-"??_);_(@_)</c:formatCode>
                <c:ptCount val="235"/>
                <c:pt idx="0">
                  <c:v>34.270000000000003</c:v>
                </c:pt>
                <c:pt idx="1">
                  <c:v>34.74</c:v>
                </c:pt>
                <c:pt idx="2">
                  <c:v>36.76</c:v>
                </c:pt>
                <c:pt idx="3">
                  <c:v>36.69</c:v>
                </c:pt>
                <c:pt idx="4">
                  <c:v>40.28</c:v>
                </c:pt>
                <c:pt idx="5">
                  <c:v>38.020000000000003</c:v>
                </c:pt>
                <c:pt idx="6">
                  <c:v>40.69</c:v>
                </c:pt>
                <c:pt idx="7">
                  <c:v>44.94</c:v>
                </c:pt>
                <c:pt idx="8">
                  <c:v>45.95</c:v>
                </c:pt>
                <c:pt idx="9">
                  <c:v>53.13</c:v>
                </c:pt>
                <c:pt idx="10">
                  <c:v>48.46</c:v>
                </c:pt>
                <c:pt idx="11">
                  <c:v>43.33</c:v>
                </c:pt>
                <c:pt idx="12">
                  <c:v>46.84</c:v>
                </c:pt>
                <c:pt idx="13">
                  <c:v>47.97</c:v>
                </c:pt>
                <c:pt idx="14">
                  <c:v>54.31</c:v>
                </c:pt>
                <c:pt idx="15">
                  <c:v>53.04</c:v>
                </c:pt>
                <c:pt idx="16">
                  <c:v>49.83</c:v>
                </c:pt>
                <c:pt idx="17">
                  <c:v>56.26</c:v>
                </c:pt>
                <c:pt idx="18">
                  <c:v>58.7</c:v>
                </c:pt>
                <c:pt idx="19">
                  <c:v>64.97</c:v>
                </c:pt>
                <c:pt idx="20">
                  <c:v>65.569999999999993</c:v>
                </c:pt>
                <c:pt idx="21">
                  <c:v>62.37</c:v>
                </c:pt>
                <c:pt idx="22">
                  <c:v>58.3</c:v>
                </c:pt>
                <c:pt idx="23">
                  <c:v>59.43</c:v>
                </c:pt>
                <c:pt idx="24">
                  <c:v>65.510000000000005</c:v>
                </c:pt>
                <c:pt idx="25">
                  <c:v>61.63</c:v>
                </c:pt>
                <c:pt idx="26">
                  <c:v>62.9</c:v>
                </c:pt>
                <c:pt idx="27">
                  <c:v>69.69</c:v>
                </c:pt>
                <c:pt idx="28">
                  <c:v>70.94</c:v>
                </c:pt>
                <c:pt idx="29">
                  <c:v>70.959999999999994</c:v>
                </c:pt>
                <c:pt idx="30">
                  <c:v>74.41</c:v>
                </c:pt>
                <c:pt idx="31">
                  <c:v>73.05</c:v>
                </c:pt>
                <c:pt idx="32">
                  <c:v>63.87</c:v>
                </c:pt>
                <c:pt idx="33">
                  <c:v>58.88</c:v>
                </c:pt>
                <c:pt idx="34">
                  <c:v>59.37</c:v>
                </c:pt>
                <c:pt idx="35">
                  <c:v>62.03</c:v>
                </c:pt>
                <c:pt idx="36">
                  <c:v>54.57</c:v>
                </c:pt>
                <c:pt idx="37">
                  <c:v>59.26</c:v>
                </c:pt>
                <c:pt idx="38">
                  <c:v>60.56</c:v>
                </c:pt>
                <c:pt idx="39">
                  <c:v>63.97</c:v>
                </c:pt>
                <c:pt idx="40">
                  <c:v>63.46</c:v>
                </c:pt>
                <c:pt idx="41">
                  <c:v>67.48</c:v>
                </c:pt>
                <c:pt idx="42">
                  <c:v>74.180000000000007</c:v>
                </c:pt>
                <c:pt idx="43">
                  <c:v>72.39</c:v>
                </c:pt>
                <c:pt idx="44">
                  <c:v>79.930000000000007</c:v>
                </c:pt>
                <c:pt idx="45">
                  <c:v>86.2</c:v>
                </c:pt>
                <c:pt idx="46">
                  <c:v>94.62</c:v>
                </c:pt>
                <c:pt idx="47">
                  <c:v>91.73</c:v>
                </c:pt>
                <c:pt idx="48">
                  <c:v>92.95</c:v>
                </c:pt>
                <c:pt idx="49">
                  <c:v>95.35</c:v>
                </c:pt>
                <c:pt idx="50">
                  <c:v>105.56</c:v>
                </c:pt>
                <c:pt idx="51">
                  <c:v>112.57</c:v>
                </c:pt>
                <c:pt idx="52">
                  <c:v>125.39</c:v>
                </c:pt>
                <c:pt idx="53">
                  <c:v>133.93</c:v>
                </c:pt>
                <c:pt idx="54">
                  <c:v>133.44</c:v>
                </c:pt>
                <c:pt idx="55">
                  <c:v>116.61</c:v>
                </c:pt>
                <c:pt idx="56">
                  <c:v>103.9</c:v>
                </c:pt>
                <c:pt idx="57">
                  <c:v>76.650000000000006</c:v>
                </c:pt>
                <c:pt idx="58">
                  <c:v>57.44</c:v>
                </c:pt>
                <c:pt idx="59">
                  <c:v>41.02</c:v>
                </c:pt>
                <c:pt idx="60">
                  <c:v>41.74</c:v>
                </c:pt>
                <c:pt idx="61">
                  <c:v>39.159999999999997</c:v>
                </c:pt>
                <c:pt idx="62">
                  <c:v>47.98</c:v>
                </c:pt>
                <c:pt idx="63">
                  <c:v>49.79</c:v>
                </c:pt>
                <c:pt idx="64">
                  <c:v>59.16</c:v>
                </c:pt>
                <c:pt idx="65">
                  <c:v>69.680000000000007</c:v>
                </c:pt>
                <c:pt idx="66">
                  <c:v>64.09</c:v>
                </c:pt>
                <c:pt idx="67">
                  <c:v>71.06</c:v>
                </c:pt>
                <c:pt idx="68">
                  <c:v>69.459999999999994</c:v>
                </c:pt>
                <c:pt idx="69">
                  <c:v>75.819999999999993</c:v>
                </c:pt>
                <c:pt idx="70">
                  <c:v>78.08</c:v>
                </c:pt>
                <c:pt idx="71">
                  <c:v>74.3</c:v>
                </c:pt>
                <c:pt idx="72">
                  <c:v>78.22</c:v>
                </c:pt>
                <c:pt idx="73">
                  <c:v>76.42</c:v>
                </c:pt>
                <c:pt idx="74">
                  <c:v>81.239999999999995</c:v>
                </c:pt>
                <c:pt idx="75">
                  <c:v>84.48</c:v>
                </c:pt>
                <c:pt idx="76">
                  <c:v>73.84</c:v>
                </c:pt>
                <c:pt idx="77">
                  <c:v>75.349999999999994</c:v>
                </c:pt>
                <c:pt idx="78">
                  <c:v>76.37</c:v>
                </c:pt>
                <c:pt idx="79">
                  <c:v>76.819999999999993</c:v>
                </c:pt>
                <c:pt idx="80">
                  <c:v>75.31</c:v>
                </c:pt>
                <c:pt idx="81">
                  <c:v>81.900000000000006</c:v>
                </c:pt>
                <c:pt idx="82">
                  <c:v>84.14</c:v>
                </c:pt>
                <c:pt idx="83">
                  <c:v>89.04</c:v>
                </c:pt>
                <c:pt idx="84">
                  <c:v>89.42</c:v>
                </c:pt>
                <c:pt idx="85">
                  <c:v>89.58</c:v>
                </c:pt>
                <c:pt idx="86">
                  <c:v>102.94</c:v>
                </c:pt>
                <c:pt idx="87">
                  <c:v>110.04</c:v>
                </c:pt>
                <c:pt idx="88">
                  <c:v>101.33</c:v>
                </c:pt>
                <c:pt idx="89">
                  <c:v>96.29</c:v>
                </c:pt>
                <c:pt idx="90">
                  <c:v>97.19</c:v>
                </c:pt>
                <c:pt idx="91">
                  <c:v>86.33</c:v>
                </c:pt>
                <c:pt idx="92">
                  <c:v>85.61</c:v>
                </c:pt>
                <c:pt idx="93">
                  <c:v>86.41</c:v>
                </c:pt>
                <c:pt idx="94">
                  <c:v>97.21</c:v>
                </c:pt>
                <c:pt idx="95">
                  <c:v>98.57</c:v>
                </c:pt>
                <c:pt idx="96">
                  <c:v>100.24</c:v>
                </c:pt>
                <c:pt idx="97">
                  <c:v>102.25</c:v>
                </c:pt>
                <c:pt idx="98">
                  <c:v>106.19</c:v>
                </c:pt>
                <c:pt idx="99">
                  <c:v>103.33</c:v>
                </c:pt>
                <c:pt idx="100">
                  <c:v>94.7</c:v>
                </c:pt>
                <c:pt idx="101">
                  <c:v>82.41</c:v>
                </c:pt>
                <c:pt idx="102">
                  <c:v>87.93</c:v>
                </c:pt>
                <c:pt idx="103">
                  <c:v>94.16</c:v>
                </c:pt>
                <c:pt idx="104">
                  <c:v>94.72</c:v>
                </c:pt>
                <c:pt idx="105">
                  <c:v>89.57</c:v>
                </c:pt>
                <c:pt idx="106">
                  <c:v>86.66</c:v>
                </c:pt>
                <c:pt idx="107">
                  <c:v>88.25</c:v>
                </c:pt>
                <c:pt idx="108">
                  <c:v>94.69</c:v>
                </c:pt>
                <c:pt idx="109">
                  <c:v>95.32</c:v>
                </c:pt>
                <c:pt idx="110">
                  <c:v>93.05</c:v>
                </c:pt>
                <c:pt idx="111">
                  <c:v>92.07</c:v>
                </c:pt>
                <c:pt idx="112">
                  <c:v>94.8</c:v>
                </c:pt>
                <c:pt idx="113">
                  <c:v>95.8</c:v>
                </c:pt>
                <c:pt idx="114">
                  <c:v>104.61</c:v>
                </c:pt>
                <c:pt idx="115">
                  <c:v>106.57</c:v>
                </c:pt>
                <c:pt idx="116">
                  <c:v>106.29</c:v>
                </c:pt>
                <c:pt idx="117">
                  <c:v>100.54</c:v>
                </c:pt>
                <c:pt idx="118">
                  <c:v>93.86</c:v>
                </c:pt>
                <c:pt idx="119">
                  <c:v>97.63</c:v>
                </c:pt>
                <c:pt idx="120">
                  <c:v>94.62</c:v>
                </c:pt>
                <c:pt idx="121">
                  <c:v>100.82</c:v>
                </c:pt>
                <c:pt idx="122">
                  <c:v>100.8</c:v>
                </c:pt>
                <c:pt idx="123">
                  <c:v>102.07</c:v>
                </c:pt>
                <c:pt idx="124">
                  <c:v>102.18</c:v>
                </c:pt>
                <c:pt idx="125">
                  <c:v>105.79</c:v>
                </c:pt>
                <c:pt idx="126">
                  <c:v>103.59</c:v>
                </c:pt>
                <c:pt idx="127">
                  <c:v>96.54</c:v>
                </c:pt>
                <c:pt idx="128">
                  <c:v>93.21</c:v>
                </c:pt>
                <c:pt idx="129">
                  <c:v>84.4</c:v>
                </c:pt>
                <c:pt idx="130">
                  <c:v>75.790000000000006</c:v>
                </c:pt>
                <c:pt idx="131">
                  <c:v>59.29</c:v>
                </c:pt>
                <c:pt idx="132">
                  <c:v>47.22</c:v>
                </c:pt>
                <c:pt idx="133">
                  <c:v>50.58</c:v>
                </c:pt>
                <c:pt idx="134">
                  <c:v>47.82</c:v>
                </c:pt>
                <c:pt idx="135">
                  <c:v>54.45</c:v>
                </c:pt>
                <c:pt idx="136">
                  <c:v>59.27</c:v>
                </c:pt>
                <c:pt idx="137">
                  <c:v>59.82</c:v>
                </c:pt>
                <c:pt idx="138">
                  <c:v>50.9</c:v>
                </c:pt>
                <c:pt idx="139">
                  <c:v>42.87</c:v>
                </c:pt>
                <c:pt idx="140">
                  <c:v>45.48</c:v>
                </c:pt>
                <c:pt idx="141">
                  <c:v>46.22</c:v>
                </c:pt>
                <c:pt idx="142">
                  <c:v>42.44</c:v>
                </c:pt>
                <c:pt idx="143">
                  <c:v>37.19</c:v>
                </c:pt>
                <c:pt idx="144">
                  <c:v>31.68</c:v>
                </c:pt>
                <c:pt idx="145">
                  <c:v>30.32</c:v>
                </c:pt>
                <c:pt idx="146">
                  <c:v>37.549999999999997</c:v>
                </c:pt>
                <c:pt idx="147">
                  <c:v>40.75</c:v>
                </c:pt>
                <c:pt idx="148">
                  <c:v>46.71</c:v>
                </c:pt>
                <c:pt idx="149">
                  <c:v>48.76</c:v>
                </c:pt>
                <c:pt idx="150">
                  <c:v>44.65</c:v>
                </c:pt>
                <c:pt idx="151">
                  <c:v>44.72</c:v>
                </c:pt>
                <c:pt idx="152">
                  <c:v>45.18</c:v>
                </c:pt>
                <c:pt idx="153">
                  <c:v>49.78</c:v>
                </c:pt>
                <c:pt idx="154">
                  <c:v>45.66</c:v>
                </c:pt>
                <c:pt idx="155">
                  <c:v>51.97</c:v>
                </c:pt>
                <c:pt idx="156">
                  <c:v>52.5</c:v>
                </c:pt>
                <c:pt idx="157">
                  <c:v>53.47</c:v>
                </c:pt>
                <c:pt idx="158">
                  <c:v>49.33</c:v>
                </c:pt>
                <c:pt idx="159">
                  <c:v>51.06</c:v>
                </c:pt>
                <c:pt idx="160">
                  <c:v>48.48</c:v>
                </c:pt>
                <c:pt idx="161">
                  <c:v>45.18</c:v>
                </c:pt>
                <c:pt idx="162">
                  <c:v>46.63</c:v>
                </c:pt>
                <c:pt idx="163">
                  <c:v>48.04</c:v>
                </c:pt>
                <c:pt idx="164">
                  <c:v>49.82</c:v>
                </c:pt>
                <c:pt idx="165">
                  <c:v>51.58</c:v>
                </c:pt>
                <c:pt idx="166">
                  <c:v>56.64</c:v>
                </c:pt>
                <c:pt idx="167">
                  <c:v>57.88</c:v>
                </c:pt>
                <c:pt idx="168">
                  <c:v>63.7</c:v>
                </c:pt>
                <c:pt idx="169">
                  <c:v>62.23</c:v>
                </c:pt>
                <c:pt idx="170">
                  <c:v>62.73</c:v>
                </c:pt>
                <c:pt idx="171">
                  <c:v>66.25</c:v>
                </c:pt>
                <c:pt idx="172">
                  <c:v>69.98</c:v>
                </c:pt>
                <c:pt idx="173">
                  <c:v>67.87</c:v>
                </c:pt>
                <c:pt idx="174">
                  <c:v>70.98</c:v>
                </c:pt>
                <c:pt idx="175">
                  <c:v>68.06</c:v>
                </c:pt>
                <c:pt idx="176">
                  <c:v>70.23</c:v>
                </c:pt>
                <c:pt idx="177">
                  <c:v>70.75</c:v>
                </c:pt>
                <c:pt idx="178">
                  <c:v>56.96</c:v>
                </c:pt>
                <c:pt idx="179">
                  <c:v>49.52</c:v>
                </c:pt>
                <c:pt idx="180">
                  <c:v>51.38</c:v>
                </c:pt>
                <c:pt idx="181">
                  <c:v>54.95</c:v>
                </c:pt>
                <c:pt idx="182">
                  <c:v>58.15</c:v>
                </c:pt>
                <c:pt idx="183">
                  <c:v>63.86</c:v>
                </c:pt>
                <c:pt idx="184">
                  <c:v>60.83</c:v>
                </c:pt>
                <c:pt idx="185">
                  <c:v>54.66</c:v>
                </c:pt>
                <c:pt idx="186">
                  <c:v>57.35</c:v>
                </c:pt>
                <c:pt idx="187">
                  <c:v>54.81</c:v>
                </c:pt>
                <c:pt idx="188">
                  <c:v>56.95</c:v>
                </c:pt>
                <c:pt idx="189">
                  <c:v>53.96</c:v>
                </c:pt>
                <c:pt idx="190">
                  <c:v>57.03</c:v>
                </c:pt>
                <c:pt idx="191">
                  <c:v>59.88</c:v>
                </c:pt>
                <c:pt idx="192">
                  <c:v>57.52</c:v>
                </c:pt>
                <c:pt idx="193">
                  <c:v>50.54</c:v>
                </c:pt>
                <c:pt idx="194">
                  <c:v>29.21</c:v>
                </c:pt>
                <c:pt idx="195">
                  <c:v>16.55</c:v>
                </c:pt>
                <c:pt idx="196">
                  <c:v>28.56</c:v>
                </c:pt>
                <c:pt idx="197">
                  <c:v>38.31</c:v>
                </c:pt>
                <c:pt idx="198">
                  <c:v>40.71</c:v>
                </c:pt>
                <c:pt idx="199">
                  <c:v>42.34</c:v>
                </c:pt>
                <c:pt idx="200">
                  <c:v>39.630000000000003</c:v>
                </c:pt>
                <c:pt idx="201">
                  <c:v>39.4</c:v>
                </c:pt>
                <c:pt idx="202">
                  <c:v>40.94</c:v>
                </c:pt>
                <c:pt idx="203">
                  <c:v>47.02</c:v>
                </c:pt>
                <c:pt idx="204">
                  <c:v>52</c:v>
                </c:pt>
                <c:pt idx="205">
                  <c:v>59.04</c:v>
                </c:pt>
                <c:pt idx="206">
                  <c:v>62.33</c:v>
                </c:pt>
                <c:pt idx="207">
                  <c:v>61.72</c:v>
                </c:pt>
                <c:pt idx="208">
                  <c:v>65.17</c:v>
                </c:pt>
                <c:pt idx="209">
                  <c:v>71.38</c:v>
                </c:pt>
                <c:pt idx="210">
                  <c:v>72.489999999999995</c:v>
                </c:pt>
                <c:pt idx="211">
                  <c:v>67.73</c:v>
                </c:pt>
                <c:pt idx="212">
                  <c:v>71.650000000000006</c:v>
                </c:pt>
                <c:pt idx="213">
                  <c:v>81.48</c:v>
                </c:pt>
                <c:pt idx="214">
                  <c:v>79.150000000000006</c:v>
                </c:pt>
                <c:pt idx="215">
                  <c:v>71.709999999999994</c:v>
                </c:pt>
                <c:pt idx="216">
                  <c:v>83.22</c:v>
                </c:pt>
                <c:pt idx="217">
                  <c:v>91.64</c:v>
                </c:pt>
                <c:pt idx="218">
                  <c:v>108.5</c:v>
                </c:pt>
                <c:pt idx="219">
                  <c:v>101.78</c:v>
                </c:pt>
                <c:pt idx="220">
                  <c:v>109.55</c:v>
                </c:pt>
                <c:pt idx="221">
                  <c:v>114.84</c:v>
                </c:pt>
                <c:pt idx="222">
                  <c:v>101.62</c:v>
                </c:pt>
                <c:pt idx="223">
                  <c:v>93.67</c:v>
                </c:pt>
                <c:pt idx="224">
                  <c:v>84.26</c:v>
                </c:pt>
                <c:pt idx="225">
                  <c:v>87.55</c:v>
                </c:pt>
                <c:pt idx="226">
                  <c:v>84.37</c:v>
                </c:pt>
                <c:pt idx="227">
                  <c:v>76.44</c:v>
                </c:pt>
                <c:pt idx="228">
                  <c:v>78.12</c:v>
                </c:pt>
                <c:pt idx="229">
                  <c:v>76.83</c:v>
                </c:pt>
                <c:pt idx="230">
                  <c:v>73.28</c:v>
                </c:pt>
                <c:pt idx="231">
                  <c:v>79.45</c:v>
                </c:pt>
                <c:pt idx="232">
                  <c:v>71.58</c:v>
                </c:pt>
                <c:pt idx="233">
                  <c:v>70.25</c:v>
                </c:pt>
                <c:pt idx="234">
                  <c:v>76.069999999999993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B5-4286-9665-DCDB5044D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62288"/>
        <c:axId val="171262680"/>
      </c:line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Gas HH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Sheet1!$A$2:$A$236</c:f>
              <c:numCache>
                <c:formatCode>yyyy\-mm\-dd</c:formatCode>
                <c:ptCount val="235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</c:numCache>
            </c:numRef>
          </c:cat>
          <c:val>
            <c:numRef>
              <c:f>Sheet1!$C$2:$C$236</c:f>
              <c:numCache>
                <c:formatCode>_("$"* #,##0.00_);_("$"* \(#,##0.00\);_("$"* "-"??_);_(@_)</c:formatCode>
                <c:ptCount val="235"/>
                <c:pt idx="0">
                  <c:v>6.1389473684210527</c:v>
                </c:pt>
                <c:pt idx="1">
                  <c:v>5.3689473684210522</c:v>
                </c:pt>
                <c:pt idx="2">
                  <c:v>5.3939130434782605</c:v>
                </c:pt>
                <c:pt idx="3">
                  <c:v>5.7090476190476194</c:v>
                </c:pt>
                <c:pt idx="4">
                  <c:v>6.3334999999999999</c:v>
                </c:pt>
                <c:pt idx="5">
                  <c:v>6.2704761904761908</c:v>
                </c:pt>
                <c:pt idx="6">
                  <c:v>5.9314285714285715</c:v>
                </c:pt>
                <c:pt idx="7">
                  <c:v>5.4063636363636363</c:v>
                </c:pt>
                <c:pt idx="8">
                  <c:v>5.1452380952380956</c:v>
                </c:pt>
                <c:pt idx="9">
                  <c:v>6.3533333333333335</c:v>
                </c:pt>
                <c:pt idx="10">
                  <c:v>6.165</c:v>
                </c:pt>
                <c:pt idx="11">
                  <c:v>6.5766666666666671</c:v>
                </c:pt>
                <c:pt idx="12">
                  <c:v>6.15</c:v>
                </c:pt>
                <c:pt idx="13">
                  <c:v>6.1378947368421057</c:v>
                </c:pt>
                <c:pt idx="14">
                  <c:v>6.96</c:v>
                </c:pt>
                <c:pt idx="15">
                  <c:v>7.1585714285714284</c:v>
                </c:pt>
                <c:pt idx="16">
                  <c:v>6.4723809523809521</c:v>
                </c:pt>
                <c:pt idx="17">
                  <c:v>7.1827272727272726</c:v>
                </c:pt>
                <c:pt idx="18">
                  <c:v>7.6284999999999998</c:v>
                </c:pt>
                <c:pt idx="19">
                  <c:v>9.5326086956521738</c:v>
                </c:pt>
                <c:pt idx="20">
                  <c:v>11.745333333333333</c:v>
                </c:pt>
                <c:pt idx="21">
                  <c:v>13.42235294117647</c:v>
                </c:pt>
                <c:pt idx="22">
                  <c:v>10.304</c:v>
                </c:pt>
                <c:pt idx="23">
                  <c:v>13.049047619047618</c:v>
                </c:pt>
                <c:pt idx="24">
                  <c:v>8.6859999999999999</c:v>
                </c:pt>
                <c:pt idx="25">
                  <c:v>7.5363157894736839</c:v>
                </c:pt>
                <c:pt idx="26">
                  <c:v>6.888260869565217</c:v>
                </c:pt>
                <c:pt idx="27">
                  <c:v>7.1636842105263154</c:v>
                </c:pt>
                <c:pt idx="28">
                  <c:v>6.2450000000000001</c:v>
                </c:pt>
                <c:pt idx="29">
                  <c:v>6.21</c:v>
                </c:pt>
                <c:pt idx="30">
                  <c:v>6.1684210526315786</c:v>
                </c:pt>
                <c:pt idx="31">
                  <c:v>7.135217391304348</c:v>
                </c:pt>
                <c:pt idx="32">
                  <c:v>4.8959999999999999</c:v>
                </c:pt>
                <c:pt idx="33">
                  <c:v>5.8468181818181817</c:v>
                </c:pt>
                <c:pt idx="34">
                  <c:v>7.4044999999999996</c:v>
                </c:pt>
                <c:pt idx="35">
                  <c:v>6.7335000000000003</c:v>
                </c:pt>
                <c:pt idx="36">
                  <c:v>6.5519047619047619</c:v>
                </c:pt>
                <c:pt idx="37">
                  <c:v>8.0015789473684205</c:v>
                </c:pt>
                <c:pt idx="38">
                  <c:v>7.1077272727272724</c:v>
                </c:pt>
                <c:pt idx="39">
                  <c:v>7.6005000000000003</c:v>
                </c:pt>
                <c:pt idx="40">
                  <c:v>7.6372727272727277</c:v>
                </c:pt>
                <c:pt idx="41">
                  <c:v>7.3461904761904764</c:v>
                </c:pt>
                <c:pt idx="42">
                  <c:v>6.2185714285714289</c:v>
                </c:pt>
                <c:pt idx="43">
                  <c:v>6.2178260869565216</c:v>
                </c:pt>
                <c:pt idx="44">
                  <c:v>6.0794736842105266</c:v>
                </c:pt>
                <c:pt idx="45">
                  <c:v>6.7430434782608693</c:v>
                </c:pt>
                <c:pt idx="46">
                  <c:v>7.102380952380952</c:v>
                </c:pt>
                <c:pt idx="47">
                  <c:v>7.1044999999999998</c:v>
                </c:pt>
                <c:pt idx="48">
                  <c:v>7.9852380952380955</c:v>
                </c:pt>
                <c:pt idx="49">
                  <c:v>8.5440000000000005</c:v>
                </c:pt>
                <c:pt idx="50">
                  <c:v>9.4130000000000003</c:v>
                </c:pt>
                <c:pt idx="51">
                  <c:v>10.181363636363637</c:v>
                </c:pt>
                <c:pt idx="52">
                  <c:v>11.269047619047619</c:v>
                </c:pt>
                <c:pt idx="53">
                  <c:v>12.685238095238095</c:v>
                </c:pt>
                <c:pt idx="54">
                  <c:v>11.088636363636363</c:v>
                </c:pt>
                <c:pt idx="55">
                  <c:v>8.2566666666666659</c:v>
                </c:pt>
                <c:pt idx="56">
                  <c:v>7.6738095238095241</c:v>
                </c:pt>
                <c:pt idx="57">
                  <c:v>6.7365217391304348</c:v>
                </c:pt>
                <c:pt idx="58">
                  <c:v>6.6836842105263159</c:v>
                </c:pt>
                <c:pt idx="59">
                  <c:v>5.8154545454545454</c:v>
                </c:pt>
                <c:pt idx="60">
                  <c:v>5.2404999999999999</c:v>
                </c:pt>
                <c:pt idx="61">
                  <c:v>4.5147368421052629</c:v>
                </c:pt>
                <c:pt idx="62">
                  <c:v>3.9595454545454545</c:v>
                </c:pt>
                <c:pt idx="63">
                  <c:v>3.494761904761905</c:v>
                </c:pt>
                <c:pt idx="64">
                  <c:v>3.8325</c:v>
                </c:pt>
                <c:pt idx="65">
                  <c:v>3.8004545454545453</c:v>
                </c:pt>
                <c:pt idx="66">
                  <c:v>3.3836363636363638</c:v>
                </c:pt>
                <c:pt idx="67">
                  <c:v>3.1409523809523812</c:v>
                </c:pt>
                <c:pt idx="68">
                  <c:v>2.9866666666666668</c:v>
                </c:pt>
                <c:pt idx="69">
                  <c:v>4.0077272727272728</c:v>
                </c:pt>
                <c:pt idx="70">
                  <c:v>3.6629999999999998</c:v>
                </c:pt>
                <c:pt idx="71">
                  <c:v>5.3477272727272727</c:v>
                </c:pt>
                <c:pt idx="72">
                  <c:v>5.8321052631578949</c:v>
                </c:pt>
                <c:pt idx="73">
                  <c:v>5.32</c:v>
                </c:pt>
                <c:pt idx="74">
                  <c:v>4.2908695652173909</c:v>
                </c:pt>
                <c:pt idx="75">
                  <c:v>4.0338095238095235</c:v>
                </c:pt>
                <c:pt idx="76">
                  <c:v>4.1399999999999997</c:v>
                </c:pt>
                <c:pt idx="77">
                  <c:v>4.8013636363636367</c:v>
                </c:pt>
                <c:pt idx="78">
                  <c:v>4.6266666666666669</c:v>
                </c:pt>
                <c:pt idx="79">
                  <c:v>4.3150000000000004</c:v>
                </c:pt>
                <c:pt idx="80">
                  <c:v>3.8942857142857141</c:v>
                </c:pt>
                <c:pt idx="81">
                  <c:v>3.4342857142857142</c:v>
                </c:pt>
                <c:pt idx="82">
                  <c:v>3.7138095238095237</c:v>
                </c:pt>
                <c:pt idx="83">
                  <c:v>4.248636363636364</c:v>
                </c:pt>
                <c:pt idx="84">
                  <c:v>4.4935</c:v>
                </c:pt>
                <c:pt idx="85">
                  <c:v>4.0926315789473682</c:v>
                </c:pt>
                <c:pt idx="86">
                  <c:v>3.973913043478261</c:v>
                </c:pt>
                <c:pt idx="87">
                  <c:v>4.2350000000000003</c:v>
                </c:pt>
                <c:pt idx="88">
                  <c:v>4.3109523809523811</c:v>
                </c:pt>
                <c:pt idx="89">
                  <c:v>4.5368181818181821</c:v>
                </c:pt>
                <c:pt idx="90">
                  <c:v>4.4234999999999998</c:v>
                </c:pt>
                <c:pt idx="91">
                  <c:v>4.0547826086956524</c:v>
                </c:pt>
                <c:pt idx="92">
                  <c:v>3.8961904761904762</c:v>
                </c:pt>
                <c:pt idx="93">
                  <c:v>3.5657142857142858</c:v>
                </c:pt>
                <c:pt idx="94">
                  <c:v>3.2385714285714284</c:v>
                </c:pt>
                <c:pt idx="95">
                  <c:v>3.1695238095238096</c:v>
                </c:pt>
                <c:pt idx="96">
                  <c:v>2.6705000000000001</c:v>
                </c:pt>
                <c:pt idx="97">
                  <c:v>2.5045000000000002</c:v>
                </c:pt>
                <c:pt idx="98">
                  <c:v>2.1718181818181819</c:v>
                </c:pt>
                <c:pt idx="99">
                  <c:v>1.9450000000000001</c:v>
                </c:pt>
                <c:pt idx="100">
                  <c:v>2.4318181818181817</c:v>
                </c:pt>
                <c:pt idx="101">
                  <c:v>2.4552380952380952</c:v>
                </c:pt>
                <c:pt idx="102">
                  <c:v>2.9533333333333331</c:v>
                </c:pt>
                <c:pt idx="103">
                  <c:v>2.8382608695652176</c:v>
                </c:pt>
                <c:pt idx="104">
                  <c:v>2.8478947368421053</c:v>
                </c:pt>
                <c:pt idx="105">
                  <c:v>3.3173913043478263</c:v>
                </c:pt>
                <c:pt idx="106">
                  <c:v>3.5404761904761903</c:v>
                </c:pt>
                <c:pt idx="107">
                  <c:v>3.3414999999999999</c:v>
                </c:pt>
                <c:pt idx="108">
                  <c:v>3.3285714285714287</c:v>
                </c:pt>
                <c:pt idx="109">
                  <c:v>3.33</c:v>
                </c:pt>
                <c:pt idx="110">
                  <c:v>3.8094999999999999</c:v>
                </c:pt>
                <c:pt idx="111">
                  <c:v>4.166363636363636</c:v>
                </c:pt>
                <c:pt idx="112">
                  <c:v>4.041363636363636</c:v>
                </c:pt>
                <c:pt idx="113">
                  <c:v>3.8260000000000001</c:v>
                </c:pt>
                <c:pt idx="114">
                  <c:v>3.6227272727272726</c:v>
                </c:pt>
                <c:pt idx="115">
                  <c:v>3.4254545454545453</c:v>
                </c:pt>
                <c:pt idx="116">
                  <c:v>3.62</c:v>
                </c:pt>
                <c:pt idx="117">
                  <c:v>3.6778260869565216</c:v>
                </c:pt>
                <c:pt idx="118">
                  <c:v>3.6379999999999999</c:v>
                </c:pt>
                <c:pt idx="119">
                  <c:v>4.2390476190476187</c:v>
                </c:pt>
                <c:pt idx="120">
                  <c:v>4.7133333333333329</c:v>
                </c:pt>
                <c:pt idx="121">
                  <c:v>6.0005263157894735</c:v>
                </c:pt>
                <c:pt idx="122">
                  <c:v>4.9033333333333333</c:v>
                </c:pt>
                <c:pt idx="123">
                  <c:v>4.6576190476190478</c:v>
                </c:pt>
                <c:pt idx="124">
                  <c:v>4.5819047619047621</c:v>
                </c:pt>
                <c:pt idx="125">
                  <c:v>4.5876190476190475</c:v>
                </c:pt>
                <c:pt idx="126">
                  <c:v>4.0509090909090908</c:v>
                </c:pt>
                <c:pt idx="127">
                  <c:v>3.9123809523809525</c:v>
                </c:pt>
                <c:pt idx="128">
                  <c:v>3.9238095238095236</c:v>
                </c:pt>
                <c:pt idx="129">
                  <c:v>3.7817391304347825</c:v>
                </c:pt>
                <c:pt idx="130">
                  <c:v>4.1226315789473684</c:v>
                </c:pt>
                <c:pt idx="131">
                  <c:v>3.4818181818181819</c:v>
                </c:pt>
                <c:pt idx="132">
                  <c:v>2.9944999999999999</c:v>
                </c:pt>
                <c:pt idx="133">
                  <c:v>2.8747368421052633</c:v>
                </c:pt>
                <c:pt idx="134">
                  <c:v>2.830909090909091</c:v>
                </c:pt>
                <c:pt idx="135">
                  <c:v>2.6090476190476188</c:v>
                </c:pt>
                <c:pt idx="136">
                  <c:v>2.85</c:v>
                </c:pt>
                <c:pt idx="137">
                  <c:v>2.7836363636363637</c:v>
                </c:pt>
                <c:pt idx="138">
                  <c:v>2.8395652173913044</c:v>
                </c:pt>
                <c:pt idx="139">
                  <c:v>2.7738095238095237</c:v>
                </c:pt>
                <c:pt idx="140">
                  <c:v>2.6609090909090911</c:v>
                </c:pt>
                <c:pt idx="141">
                  <c:v>2.3409090909090908</c:v>
                </c:pt>
                <c:pt idx="142">
                  <c:v>2.0923809523809522</c:v>
                </c:pt>
                <c:pt idx="143">
                  <c:v>1.9295652173913043</c:v>
                </c:pt>
                <c:pt idx="144">
                  <c:v>2.2823809523809526</c:v>
                </c:pt>
                <c:pt idx="145">
                  <c:v>1.989047619047619</c:v>
                </c:pt>
                <c:pt idx="146">
                  <c:v>1.7282608695652173</c:v>
                </c:pt>
                <c:pt idx="147">
                  <c:v>1.9185714285714286</c:v>
                </c:pt>
                <c:pt idx="148">
                  <c:v>1.9222727272727274</c:v>
                </c:pt>
                <c:pt idx="149">
                  <c:v>2.5863636363636364</c:v>
                </c:pt>
                <c:pt idx="150">
                  <c:v>2.822857142857143</c:v>
                </c:pt>
                <c:pt idx="151">
                  <c:v>2.8239130434782611</c:v>
                </c:pt>
                <c:pt idx="152">
                  <c:v>2.9936363636363637</c:v>
                </c:pt>
                <c:pt idx="153">
                  <c:v>2.9785714285714286</c:v>
                </c:pt>
                <c:pt idx="154">
                  <c:v>2.5495454545454543</c:v>
                </c:pt>
                <c:pt idx="155">
                  <c:v>3.5913636363636363</c:v>
                </c:pt>
                <c:pt idx="156">
                  <c:v>3.3045454545454547</c:v>
                </c:pt>
                <c:pt idx="157">
                  <c:v>2.8530000000000002</c:v>
                </c:pt>
                <c:pt idx="158">
                  <c:v>2.8795652173913044</c:v>
                </c:pt>
                <c:pt idx="159">
                  <c:v>3.1019999999999999</c:v>
                </c:pt>
                <c:pt idx="160">
                  <c:v>3.1495652173913045</c:v>
                </c:pt>
                <c:pt idx="161">
                  <c:v>2.9754545454545456</c:v>
                </c:pt>
                <c:pt idx="162">
                  <c:v>2.9842857142857144</c:v>
                </c:pt>
                <c:pt idx="163">
                  <c:v>2.9013043478260871</c:v>
                </c:pt>
                <c:pt idx="164">
                  <c:v>2.9757142857142855</c:v>
                </c:pt>
                <c:pt idx="165">
                  <c:v>2.8786363636363634</c:v>
                </c:pt>
                <c:pt idx="166">
                  <c:v>3.0136363636363637</c:v>
                </c:pt>
                <c:pt idx="167">
                  <c:v>2.8224999999999998</c:v>
                </c:pt>
                <c:pt idx="168">
                  <c:v>3.8755000000000002</c:v>
                </c:pt>
                <c:pt idx="169">
                  <c:v>2.6705263157894739</c:v>
                </c:pt>
                <c:pt idx="170">
                  <c:v>2.6928571428571431</c:v>
                </c:pt>
                <c:pt idx="171">
                  <c:v>2.7961904761904761</c:v>
                </c:pt>
                <c:pt idx="172">
                  <c:v>2.8009090909090908</c:v>
                </c:pt>
                <c:pt idx="173">
                  <c:v>2.9671428571428571</c:v>
                </c:pt>
                <c:pt idx="174">
                  <c:v>2.8323809523809524</c:v>
                </c:pt>
                <c:pt idx="175">
                  <c:v>2.9617391304347827</c:v>
                </c:pt>
                <c:pt idx="176">
                  <c:v>2.9952631578947368</c:v>
                </c:pt>
                <c:pt idx="177">
                  <c:v>3.2752173913043476</c:v>
                </c:pt>
                <c:pt idx="178">
                  <c:v>4.0910000000000002</c:v>
                </c:pt>
                <c:pt idx="179">
                  <c:v>4.041666666666667</c:v>
                </c:pt>
                <c:pt idx="180">
                  <c:v>3.1085714285714285</c:v>
                </c:pt>
                <c:pt idx="181">
                  <c:v>2.6926315789473683</c:v>
                </c:pt>
                <c:pt idx="182">
                  <c:v>2.9485714285714284</c:v>
                </c:pt>
                <c:pt idx="183">
                  <c:v>2.6471428571428572</c:v>
                </c:pt>
                <c:pt idx="184">
                  <c:v>2.6390909090909092</c:v>
                </c:pt>
                <c:pt idx="185">
                  <c:v>2.3984999999999999</c:v>
                </c:pt>
                <c:pt idx="186">
                  <c:v>2.3661904761904764</c:v>
                </c:pt>
                <c:pt idx="187">
                  <c:v>2.2209090909090907</c:v>
                </c:pt>
                <c:pt idx="188">
                  <c:v>2.5590000000000002</c:v>
                </c:pt>
                <c:pt idx="189">
                  <c:v>2.3313043478260869</c:v>
                </c:pt>
                <c:pt idx="190">
                  <c:v>2.641578947368421</c:v>
                </c:pt>
                <c:pt idx="191">
                  <c:v>2.2242857142857142</c:v>
                </c:pt>
                <c:pt idx="192">
                  <c:v>2.0185714285714287</c:v>
                </c:pt>
                <c:pt idx="193">
                  <c:v>1.9131578947368422</c:v>
                </c:pt>
                <c:pt idx="194">
                  <c:v>1.788888888888889</c:v>
                </c:pt>
                <c:pt idx="195">
                  <c:v>1.739047619047619</c:v>
                </c:pt>
                <c:pt idx="196">
                  <c:v>1.7484999999999999</c:v>
                </c:pt>
                <c:pt idx="197">
                  <c:v>1.6318181818181818</c:v>
                </c:pt>
                <c:pt idx="198">
                  <c:v>1.7671428571428571</c:v>
                </c:pt>
                <c:pt idx="199">
                  <c:v>2.3023809523809522</c:v>
                </c:pt>
                <c:pt idx="200">
                  <c:v>1.9223809523809523</c:v>
                </c:pt>
                <c:pt idx="201">
                  <c:v>2.3890909090909092</c:v>
                </c:pt>
                <c:pt idx="202">
                  <c:v>2.6136842105263156</c:v>
                </c:pt>
                <c:pt idx="203">
                  <c:v>2.5847619047619048</c:v>
                </c:pt>
                <c:pt idx="204">
                  <c:v>2.7126315789473683</c:v>
                </c:pt>
                <c:pt idx="205">
                  <c:v>5.3536842105263158</c:v>
                </c:pt>
                <c:pt idx="206">
                  <c:v>2.6182608695652174</c:v>
                </c:pt>
                <c:pt idx="207">
                  <c:v>2.6628571428571428</c:v>
                </c:pt>
                <c:pt idx="208">
                  <c:v>2.9125000000000001</c:v>
                </c:pt>
                <c:pt idx="209">
                  <c:v>3.2581818181818183</c:v>
                </c:pt>
                <c:pt idx="210">
                  <c:v>3.8404761904761906</c:v>
                </c:pt>
                <c:pt idx="211">
                  <c:v>4.0740909090909092</c:v>
                </c:pt>
                <c:pt idx="212">
                  <c:v>5.161428571428571</c:v>
                </c:pt>
                <c:pt idx="213">
                  <c:v>5.5138095238095239</c:v>
                </c:pt>
                <c:pt idx="214">
                  <c:v>5.0505000000000004</c:v>
                </c:pt>
                <c:pt idx="215">
                  <c:v>3.7577272727272728</c:v>
                </c:pt>
                <c:pt idx="216">
                  <c:v>4.383</c:v>
                </c:pt>
                <c:pt idx="217">
                  <c:v>4.6915789473684208</c:v>
                </c:pt>
                <c:pt idx="218">
                  <c:v>4.8982608695652177</c:v>
                </c:pt>
                <c:pt idx="219">
                  <c:v>6.5960000000000001</c:v>
                </c:pt>
                <c:pt idx="220">
                  <c:v>8.1447619047619053</c:v>
                </c:pt>
                <c:pt idx="221">
                  <c:v>7.7033333333333331</c:v>
                </c:pt>
                <c:pt idx="222">
                  <c:v>7.2845000000000004</c:v>
                </c:pt>
                <c:pt idx="223">
                  <c:v>8.8056521739130442</c:v>
                </c:pt>
                <c:pt idx="224">
                  <c:v>7.8804761904761902</c:v>
                </c:pt>
                <c:pt idx="225">
                  <c:v>5.6604999999999999</c:v>
                </c:pt>
                <c:pt idx="226">
                  <c:v>5.4509523809523808</c:v>
                </c:pt>
                <c:pt idx="227">
                  <c:v>5.5295238095238091</c:v>
                </c:pt>
                <c:pt idx="228">
                  <c:v>3.2730000000000001</c:v>
                </c:pt>
                <c:pt idx="229">
                  <c:v>2.3805263157894738</c:v>
                </c:pt>
                <c:pt idx="230">
                  <c:v>2.3056521739130433</c:v>
                </c:pt>
                <c:pt idx="231">
                  <c:v>2.1631578947368419</c:v>
                </c:pt>
                <c:pt idx="232">
                  <c:v>2.146818181818182</c:v>
                </c:pt>
                <c:pt idx="233">
                  <c:v>2.177142857142857</c:v>
                </c:pt>
                <c:pt idx="234">
                  <c:v>2.5510000000000002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CB-4EC7-963D-FB4F5E4CF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527992"/>
        <c:axId val="540527008"/>
      </c:lineChart>
      <c:dateAx>
        <c:axId val="17126228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71262680"/>
        <c:crosses val="autoZero"/>
        <c:auto val="1"/>
        <c:lblOffset val="100"/>
        <c:baseTimeUnit val="months"/>
      </c:dateAx>
      <c:valAx>
        <c:axId val="171262680"/>
        <c:scaling>
          <c:orientation val="minMax"/>
          <c:min val="2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71262288"/>
        <c:crosses val="autoZero"/>
        <c:crossBetween val="between"/>
      </c:valAx>
      <c:valAx>
        <c:axId val="540527008"/>
        <c:scaling>
          <c:orientation val="minMax"/>
        </c:scaling>
        <c:delete val="0"/>
        <c:axPos val="r"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540527992"/>
        <c:crosses val="max"/>
        <c:crossBetween val="between"/>
      </c:valAx>
      <c:dateAx>
        <c:axId val="540527992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540527008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60780704602646318"/>
          <c:y val="8.8110217110439051E-2"/>
          <c:w val="0.17811037151283923"/>
          <c:h val="0.217178016224135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95240925073"/>
          <c:y val="4.2170329670329687E-2"/>
          <c:w val="0.8742015797553595"/>
          <c:h val="0.70868591426071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M/M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90-472A-A95A-9C5C5D4790B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90-472A-A95A-9C5C5D4790B3}"/>
              </c:ext>
            </c:extLst>
          </c:dPt>
          <c:cat>
            <c:strRef>
              <c:f>Sheet1!$A$2:$A$11</c:f>
              <c:strCache>
                <c:ptCount val="10"/>
                <c:pt idx="0">
                  <c:v>Inputs to Construction</c:v>
                </c:pt>
                <c:pt idx="1">
                  <c:v>Inputs to Nonres Const</c:v>
                </c:pt>
                <c:pt idx="2">
                  <c:v>Plumb Fixtures and Fit</c:v>
                </c:pt>
                <c:pt idx="3">
                  <c:v>Fabric Struct Metal Prod</c:v>
                </c:pt>
                <c:pt idx="4">
                  <c:v>Iron and Steel</c:v>
                </c:pt>
                <c:pt idx="5">
                  <c:v>Steel Mills Products</c:v>
                </c:pt>
                <c:pt idx="6">
                  <c:v>Copper Wire and Cable</c:v>
                </c:pt>
                <c:pt idx="7">
                  <c:v>Softwood Lumber</c:v>
                </c:pt>
                <c:pt idx="8">
                  <c:v>Concrete Products</c:v>
                </c:pt>
                <c:pt idx="9">
                  <c:v>Prepared Asphalt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</c:v>
                </c:pt>
                <c:pt idx="1">
                  <c:v>-1E-3</c:v>
                </c:pt>
                <c:pt idx="2">
                  <c:v>6.0000000000000001E-3</c:v>
                </c:pt>
                <c:pt idx="3">
                  <c:v>1E-3</c:v>
                </c:pt>
                <c:pt idx="4">
                  <c:v>-6.0999999999999999E-2</c:v>
                </c:pt>
                <c:pt idx="5">
                  <c:v>-7.5999999999999998E-2</c:v>
                </c:pt>
                <c:pt idx="6">
                  <c:v>-3.0000000000000001E-3</c:v>
                </c:pt>
                <c:pt idx="7">
                  <c:v>4.3999999999999997E-2</c:v>
                </c:pt>
                <c:pt idx="8">
                  <c:v>1E-3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90-472A-A95A-9C5C5D4790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Y/Y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490-472A-A95A-9C5C5D4790B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490-472A-A95A-9C5C5D4790B3}"/>
              </c:ext>
            </c:extLst>
          </c:dPt>
          <c:cat>
            <c:strRef>
              <c:f>Sheet1!$A$2:$A$11</c:f>
              <c:strCache>
                <c:ptCount val="10"/>
                <c:pt idx="0">
                  <c:v>Inputs to Construction</c:v>
                </c:pt>
                <c:pt idx="1">
                  <c:v>Inputs to Nonres Const</c:v>
                </c:pt>
                <c:pt idx="2">
                  <c:v>Plumb Fixtures and Fit</c:v>
                </c:pt>
                <c:pt idx="3">
                  <c:v>Fabric Struct Metal Prod</c:v>
                </c:pt>
                <c:pt idx="4">
                  <c:v>Iron and Steel</c:v>
                </c:pt>
                <c:pt idx="5">
                  <c:v>Steel Mills Products</c:v>
                </c:pt>
                <c:pt idx="6">
                  <c:v>Copper Wire and Cable</c:v>
                </c:pt>
                <c:pt idx="7">
                  <c:v>Softwood Lumber</c:v>
                </c:pt>
                <c:pt idx="8">
                  <c:v>Concrete Products</c:v>
                </c:pt>
                <c:pt idx="9">
                  <c:v>Prepared Asphalt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-3.1E-2</c:v>
                </c:pt>
                <c:pt idx="1">
                  <c:v>-2.7E-2</c:v>
                </c:pt>
                <c:pt idx="2">
                  <c:v>0.02</c:v>
                </c:pt>
                <c:pt idx="3">
                  <c:v>-0.02</c:v>
                </c:pt>
                <c:pt idx="4">
                  <c:v>-0.17100000000000001</c:v>
                </c:pt>
                <c:pt idx="5">
                  <c:v>-0.20899999999999999</c:v>
                </c:pt>
                <c:pt idx="6">
                  <c:v>-2.8000000000000001E-2</c:v>
                </c:pt>
                <c:pt idx="7">
                  <c:v>-0.17299999999999999</c:v>
                </c:pt>
                <c:pt idx="8">
                  <c:v>9.6000000000000002E-2</c:v>
                </c:pt>
                <c:pt idx="9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90-472A-A95A-9C5C5D4790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Since 2/2020</c:v>
                </c:pt>
              </c:strCache>
            </c:strRef>
          </c:tx>
          <c:spPr>
            <a:solidFill>
              <a:srgbClr val="061345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Inputs to Construction</c:v>
                </c:pt>
                <c:pt idx="1">
                  <c:v>Inputs to Nonres Const</c:v>
                </c:pt>
                <c:pt idx="2">
                  <c:v>Plumb Fixtures and Fit</c:v>
                </c:pt>
                <c:pt idx="3">
                  <c:v>Fabric Struct Metal Prod</c:v>
                </c:pt>
                <c:pt idx="4">
                  <c:v>Iron and Steel</c:v>
                </c:pt>
                <c:pt idx="5">
                  <c:v>Steel Mills Products</c:v>
                </c:pt>
                <c:pt idx="6">
                  <c:v>Copper Wire and Cable</c:v>
                </c:pt>
                <c:pt idx="7">
                  <c:v>Softwood Lumber</c:v>
                </c:pt>
                <c:pt idx="8">
                  <c:v>Concrete Products</c:v>
                </c:pt>
                <c:pt idx="9">
                  <c:v>Prepared Asphalt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0.38300000000000001</c:v>
                </c:pt>
                <c:pt idx="1">
                  <c:v>0.39100000000000001</c:v>
                </c:pt>
                <c:pt idx="2">
                  <c:v>0.17599999999999999</c:v>
                </c:pt>
                <c:pt idx="3">
                  <c:v>0.51200000000000001</c:v>
                </c:pt>
                <c:pt idx="4">
                  <c:v>0.55900000000000005</c:v>
                </c:pt>
                <c:pt idx="5">
                  <c:v>0.70499999999999996</c:v>
                </c:pt>
                <c:pt idx="6">
                  <c:v>0.28100000000000003</c:v>
                </c:pt>
                <c:pt idx="7">
                  <c:v>0.215</c:v>
                </c:pt>
                <c:pt idx="8">
                  <c:v>0.316</c:v>
                </c:pt>
                <c:pt idx="9">
                  <c:v>0.41099999999999998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D8-4297-8054-73EC25A74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89408"/>
        <c:axId val="35886720"/>
      </c:barChart>
      <c:catAx>
        <c:axId val="12468940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000" b="1" i="0"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5886720"/>
        <c:crosses val="autoZero"/>
        <c:auto val="0"/>
        <c:lblAlgn val="ctr"/>
        <c:lblOffset val="100"/>
        <c:noMultiLvlLbl val="0"/>
      </c:catAx>
      <c:valAx>
        <c:axId val="35886720"/>
        <c:scaling>
          <c:orientation val="minMax"/>
          <c:max val="0.8"/>
          <c:min val="-0.3000000000000000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124689408"/>
        <c:crossesAt val="1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0319031301642848"/>
          <c:y val="3.8204926307288514E-2"/>
          <c:w val="0.16894928064547488"/>
          <c:h val="0.1850983242479305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54259126700069E-2"/>
          <c:y val="3.2406017053379511E-2"/>
          <c:w val="0.89045756780402452"/>
          <c:h val="0.721991884471205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FFR</c:v>
                </c:pt>
              </c:strCache>
            </c:strRef>
          </c:tx>
          <c:spPr>
            <a:ln w="47625">
              <a:solidFill>
                <a:schemeClr val="accent5">
                  <a:lumMod val="25000"/>
                </a:schemeClr>
              </a:solidFill>
            </a:ln>
          </c:spPr>
          <c:marker>
            <c:symbol val="none"/>
          </c:marker>
          <c:cat>
            <c:numRef>
              <c:f>Sheet1!$A$2:$A$524</c:f>
              <c:numCache>
                <c:formatCode>[$-409]mmm\-yy;@</c:formatCode>
                <c:ptCount val="523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  <c:pt idx="504">
                  <c:v>44562</c:v>
                </c:pt>
                <c:pt idx="505">
                  <c:v>44593</c:v>
                </c:pt>
                <c:pt idx="506">
                  <c:v>44621</c:v>
                </c:pt>
                <c:pt idx="507">
                  <c:v>44652</c:v>
                </c:pt>
                <c:pt idx="508">
                  <c:v>44682</c:v>
                </c:pt>
                <c:pt idx="509">
                  <c:v>44713</c:v>
                </c:pt>
                <c:pt idx="510">
                  <c:v>44743</c:v>
                </c:pt>
                <c:pt idx="511">
                  <c:v>44774</c:v>
                </c:pt>
                <c:pt idx="512">
                  <c:v>44805</c:v>
                </c:pt>
                <c:pt idx="513">
                  <c:v>44835</c:v>
                </c:pt>
                <c:pt idx="514">
                  <c:v>44866</c:v>
                </c:pt>
                <c:pt idx="515">
                  <c:v>44896</c:v>
                </c:pt>
                <c:pt idx="516">
                  <c:v>44927</c:v>
                </c:pt>
                <c:pt idx="517">
                  <c:v>44958</c:v>
                </c:pt>
                <c:pt idx="518">
                  <c:v>44986</c:v>
                </c:pt>
                <c:pt idx="519">
                  <c:v>45017</c:v>
                </c:pt>
                <c:pt idx="520">
                  <c:v>45047</c:v>
                </c:pt>
                <c:pt idx="521">
                  <c:v>45078</c:v>
                </c:pt>
                <c:pt idx="522">
                  <c:v>45108</c:v>
                </c:pt>
              </c:numCache>
            </c:numRef>
          </c:cat>
          <c:val>
            <c:numRef>
              <c:f>Sheet1!$B$2:$B$524</c:f>
              <c:numCache>
                <c:formatCode>0.00%</c:formatCode>
                <c:ptCount val="523"/>
                <c:pt idx="0">
                  <c:v>0.13816774193548387</c:v>
                </c:pt>
                <c:pt idx="1">
                  <c:v>0.14126206896551724</c:v>
                </c:pt>
                <c:pt idx="2">
                  <c:v>0.17192258064516128</c:v>
                </c:pt>
                <c:pt idx="3">
                  <c:v>0.17607666666666666</c:v>
                </c:pt>
                <c:pt idx="4">
                  <c:v>0.10983225806451612</c:v>
                </c:pt>
                <c:pt idx="5">
                  <c:v>9.4719999999999999E-2</c:v>
                </c:pt>
                <c:pt idx="6">
                  <c:v>9.0258064516129027E-2</c:v>
                </c:pt>
                <c:pt idx="7">
                  <c:v>9.6054838709677418E-2</c:v>
                </c:pt>
                <c:pt idx="8">
                  <c:v>0.10872</c:v>
                </c:pt>
                <c:pt idx="9">
                  <c:v>0.12813548387096774</c:v>
                </c:pt>
                <c:pt idx="10">
                  <c:v>0.15848666666666666</c:v>
                </c:pt>
                <c:pt idx="11">
                  <c:v>0.18896129032258063</c:v>
                </c:pt>
                <c:pt idx="12">
                  <c:v>0.19084516129032258</c:v>
                </c:pt>
                <c:pt idx="13">
                  <c:v>0.15934285714285715</c:v>
                </c:pt>
                <c:pt idx="14">
                  <c:v>0.14703870967741936</c:v>
                </c:pt>
                <c:pt idx="15">
                  <c:v>0.15719</c:v>
                </c:pt>
                <c:pt idx="16">
                  <c:v>0.18517741935483872</c:v>
                </c:pt>
                <c:pt idx="17">
                  <c:v>0.19099666666666668</c:v>
                </c:pt>
                <c:pt idx="18">
                  <c:v>0.19035806451612902</c:v>
                </c:pt>
                <c:pt idx="19">
                  <c:v>0.17817741935483869</c:v>
                </c:pt>
                <c:pt idx="20">
                  <c:v>0.15873999999999999</c:v>
                </c:pt>
                <c:pt idx="21">
                  <c:v>0.15079999999999999</c:v>
                </c:pt>
                <c:pt idx="22">
                  <c:v>0.13306999999999999</c:v>
                </c:pt>
                <c:pt idx="23">
                  <c:v>0.12369032258064516</c:v>
                </c:pt>
                <c:pt idx="24">
                  <c:v>0.13220645161290323</c:v>
                </c:pt>
                <c:pt idx="25">
                  <c:v>0.14779285714285714</c:v>
                </c:pt>
                <c:pt idx="26">
                  <c:v>0.14677741935483871</c:v>
                </c:pt>
                <c:pt idx="27">
                  <c:v>0.14937</c:v>
                </c:pt>
                <c:pt idx="28">
                  <c:v>0.1445483870967742</c:v>
                </c:pt>
                <c:pt idx="29">
                  <c:v>0.14152666666666666</c:v>
                </c:pt>
                <c:pt idx="30">
                  <c:v>0.12586774193548386</c:v>
                </c:pt>
                <c:pt idx="31">
                  <c:v>0.10119032258064516</c:v>
                </c:pt>
                <c:pt idx="32">
                  <c:v>0.10309666666666667</c:v>
                </c:pt>
                <c:pt idx="33">
                  <c:v>9.7070967741935479E-2</c:v>
                </c:pt>
                <c:pt idx="34">
                  <c:v>9.1963333333333341E-2</c:v>
                </c:pt>
                <c:pt idx="35">
                  <c:v>8.9454838709677423E-2</c:v>
                </c:pt>
                <c:pt idx="36">
                  <c:v>8.6832258064516138E-2</c:v>
                </c:pt>
                <c:pt idx="37">
                  <c:v>8.5089285714285715E-2</c:v>
                </c:pt>
                <c:pt idx="38">
                  <c:v>8.7661290322580646E-2</c:v>
                </c:pt>
                <c:pt idx="39">
                  <c:v>8.8020000000000001E-2</c:v>
                </c:pt>
                <c:pt idx="40">
                  <c:v>8.6300000000000002E-2</c:v>
                </c:pt>
                <c:pt idx="41">
                  <c:v>8.9819999999999997E-2</c:v>
                </c:pt>
                <c:pt idx="42">
                  <c:v>9.3677419354838698E-2</c:v>
                </c:pt>
                <c:pt idx="43">
                  <c:v>9.5583870967741943E-2</c:v>
                </c:pt>
                <c:pt idx="44">
                  <c:v>9.4480000000000008E-2</c:v>
                </c:pt>
                <c:pt idx="45">
                  <c:v>9.4761290322580655E-2</c:v>
                </c:pt>
                <c:pt idx="46">
                  <c:v>9.3399999999999997E-2</c:v>
                </c:pt>
                <c:pt idx="47">
                  <c:v>9.4712903225806444E-2</c:v>
                </c:pt>
                <c:pt idx="48">
                  <c:v>9.5583870967741943E-2</c:v>
                </c:pt>
                <c:pt idx="49">
                  <c:v>9.587586206896552E-2</c:v>
                </c:pt>
                <c:pt idx="50">
                  <c:v>9.9132258064516143E-2</c:v>
                </c:pt>
                <c:pt idx="51">
                  <c:v>0.10291</c:v>
                </c:pt>
                <c:pt idx="52">
                  <c:v>0.10319354838709677</c:v>
                </c:pt>
                <c:pt idx="53">
                  <c:v>0.11061666666666667</c:v>
                </c:pt>
                <c:pt idx="54">
                  <c:v>0.11234193548387097</c:v>
                </c:pt>
                <c:pt idx="55">
                  <c:v>0.11637096774193548</c:v>
                </c:pt>
                <c:pt idx="56">
                  <c:v>0.11302666666666666</c:v>
                </c:pt>
                <c:pt idx="57">
                  <c:v>9.9854838709677429E-2</c:v>
                </c:pt>
                <c:pt idx="58">
                  <c:v>9.4256666666666669E-2</c:v>
                </c:pt>
                <c:pt idx="59">
                  <c:v>8.381612903225806E-2</c:v>
                </c:pt>
                <c:pt idx="60">
                  <c:v>8.3490322580645163E-2</c:v>
                </c:pt>
                <c:pt idx="61">
                  <c:v>8.5014285714285709E-2</c:v>
                </c:pt>
                <c:pt idx="62">
                  <c:v>8.5774193548387098E-2</c:v>
                </c:pt>
                <c:pt idx="63">
                  <c:v>8.2673333333333335E-2</c:v>
                </c:pt>
                <c:pt idx="64">
                  <c:v>7.9709677419354835E-2</c:v>
                </c:pt>
                <c:pt idx="65">
                  <c:v>7.5333333333333335E-2</c:v>
                </c:pt>
                <c:pt idx="66">
                  <c:v>7.883870967741935E-2</c:v>
                </c:pt>
                <c:pt idx="67">
                  <c:v>7.898387096774194E-2</c:v>
                </c:pt>
                <c:pt idx="68">
                  <c:v>7.921333333333333E-2</c:v>
                </c:pt>
                <c:pt idx="69">
                  <c:v>7.9864516129032254E-2</c:v>
                </c:pt>
                <c:pt idx="70">
                  <c:v>8.0506666666666671E-2</c:v>
                </c:pt>
                <c:pt idx="71">
                  <c:v>8.2745161290322583E-2</c:v>
                </c:pt>
                <c:pt idx="72">
                  <c:v>8.1448387096774197E-2</c:v>
                </c:pt>
                <c:pt idx="73">
                  <c:v>7.8600000000000003E-2</c:v>
                </c:pt>
                <c:pt idx="74">
                  <c:v>7.4790322580645163E-2</c:v>
                </c:pt>
                <c:pt idx="75">
                  <c:v>6.9879999999999998E-2</c:v>
                </c:pt>
                <c:pt idx="76">
                  <c:v>6.8529032258064518E-2</c:v>
                </c:pt>
                <c:pt idx="77">
                  <c:v>6.9166666666666668E-2</c:v>
                </c:pt>
                <c:pt idx="78">
                  <c:v>6.5570967741935479E-2</c:v>
                </c:pt>
                <c:pt idx="79">
                  <c:v>6.1706451612903231E-2</c:v>
                </c:pt>
                <c:pt idx="80">
                  <c:v>5.8903333333333335E-2</c:v>
                </c:pt>
                <c:pt idx="81">
                  <c:v>5.8458064516129032E-2</c:v>
                </c:pt>
                <c:pt idx="82">
                  <c:v>6.0393333333333334E-2</c:v>
                </c:pt>
                <c:pt idx="83">
                  <c:v>6.9077419354838715E-2</c:v>
                </c:pt>
                <c:pt idx="84">
                  <c:v>6.4264516129032265E-2</c:v>
                </c:pt>
                <c:pt idx="85">
                  <c:v>6.1010714285714279E-2</c:v>
                </c:pt>
                <c:pt idx="86">
                  <c:v>6.1283870967741932E-2</c:v>
                </c:pt>
                <c:pt idx="87">
                  <c:v>6.3653333333333326E-2</c:v>
                </c:pt>
                <c:pt idx="88">
                  <c:v>6.8529032258064518E-2</c:v>
                </c:pt>
                <c:pt idx="89">
                  <c:v>6.724999999999999E-2</c:v>
                </c:pt>
                <c:pt idx="90">
                  <c:v>6.5822580645161291E-2</c:v>
                </c:pt>
                <c:pt idx="91">
                  <c:v>6.7322580645161292E-2</c:v>
                </c:pt>
                <c:pt idx="92">
                  <c:v>7.2163333333333329E-2</c:v>
                </c:pt>
                <c:pt idx="93">
                  <c:v>7.2887096774193555E-2</c:v>
                </c:pt>
                <c:pt idx="94">
                  <c:v>6.6933333333333331E-2</c:v>
                </c:pt>
                <c:pt idx="95">
                  <c:v>6.7696774193548387E-2</c:v>
                </c:pt>
                <c:pt idx="96">
                  <c:v>6.8338709677419354E-2</c:v>
                </c:pt>
                <c:pt idx="97">
                  <c:v>6.5827586206896549E-2</c:v>
                </c:pt>
                <c:pt idx="98">
                  <c:v>6.5758064516129033E-2</c:v>
                </c:pt>
                <c:pt idx="99">
                  <c:v>6.8716666666666676E-2</c:v>
                </c:pt>
                <c:pt idx="100">
                  <c:v>7.0864516129032259E-2</c:v>
                </c:pt>
                <c:pt idx="101">
                  <c:v>7.5090000000000004E-2</c:v>
                </c:pt>
                <c:pt idx="102">
                  <c:v>7.7548387096774196E-2</c:v>
                </c:pt>
                <c:pt idx="103">
                  <c:v>8.0090322580645162E-2</c:v>
                </c:pt>
                <c:pt idx="104">
                  <c:v>8.193333333333333E-2</c:v>
                </c:pt>
                <c:pt idx="105">
                  <c:v>8.296129032258065E-2</c:v>
                </c:pt>
                <c:pt idx="106">
                  <c:v>8.345000000000001E-2</c:v>
                </c:pt>
                <c:pt idx="107">
                  <c:v>8.7603225806451607E-2</c:v>
                </c:pt>
                <c:pt idx="108">
                  <c:v>9.1212903225806455E-2</c:v>
                </c:pt>
                <c:pt idx="109">
                  <c:v>9.3610714285714283E-2</c:v>
                </c:pt>
                <c:pt idx="110">
                  <c:v>9.8487096774193553E-2</c:v>
                </c:pt>
                <c:pt idx="111">
                  <c:v>9.8353333333333334E-2</c:v>
                </c:pt>
                <c:pt idx="112">
                  <c:v>9.8090322580645151E-2</c:v>
                </c:pt>
                <c:pt idx="113">
                  <c:v>9.5299999999999996E-2</c:v>
                </c:pt>
                <c:pt idx="114">
                  <c:v>9.2354838709677423E-2</c:v>
                </c:pt>
                <c:pt idx="115">
                  <c:v>8.9922580645161287E-2</c:v>
                </c:pt>
                <c:pt idx="116">
                  <c:v>9.0210000000000012E-2</c:v>
                </c:pt>
                <c:pt idx="117">
                  <c:v>8.8406451612903225E-2</c:v>
                </c:pt>
                <c:pt idx="118">
                  <c:v>8.548E-2</c:v>
                </c:pt>
                <c:pt idx="119">
                  <c:v>8.4525806451612909E-2</c:v>
                </c:pt>
                <c:pt idx="120">
                  <c:v>8.2290322580645156E-2</c:v>
                </c:pt>
                <c:pt idx="121">
                  <c:v>8.2371428571428568E-2</c:v>
                </c:pt>
                <c:pt idx="122">
                  <c:v>8.2767741935483877E-2</c:v>
                </c:pt>
                <c:pt idx="123">
                  <c:v>8.2550000000000012E-2</c:v>
                </c:pt>
                <c:pt idx="124">
                  <c:v>8.1764516129032253E-2</c:v>
                </c:pt>
                <c:pt idx="125">
                  <c:v>8.2886666666666664E-2</c:v>
                </c:pt>
                <c:pt idx="126">
                  <c:v>8.1525806451612906E-2</c:v>
                </c:pt>
                <c:pt idx="127">
                  <c:v>8.1341935483870975E-2</c:v>
                </c:pt>
                <c:pt idx="128">
                  <c:v>8.1950000000000009E-2</c:v>
                </c:pt>
                <c:pt idx="129">
                  <c:v>8.1125806451612908E-2</c:v>
                </c:pt>
                <c:pt idx="130">
                  <c:v>7.8066666666666673E-2</c:v>
                </c:pt>
                <c:pt idx="131">
                  <c:v>7.3129032258064511E-2</c:v>
                </c:pt>
                <c:pt idx="132">
                  <c:v>6.906451612903225E-2</c:v>
                </c:pt>
                <c:pt idx="133">
                  <c:v>6.2524999999999997E-2</c:v>
                </c:pt>
                <c:pt idx="134">
                  <c:v>6.1151612903225808E-2</c:v>
                </c:pt>
                <c:pt idx="135">
                  <c:v>5.9123333333333333E-2</c:v>
                </c:pt>
                <c:pt idx="136">
                  <c:v>5.7829032258064517E-2</c:v>
                </c:pt>
                <c:pt idx="137">
                  <c:v>5.8996666666666669E-2</c:v>
                </c:pt>
                <c:pt idx="138">
                  <c:v>5.8209677419354844E-2</c:v>
                </c:pt>
                <c:pt idx="139">
                  <c:v>5.6612903225806449E-2</c:v>
                </c:pt>
                <c:pt idx="140">
                  <c:v>5.4469999999999998E-2</c:v>
                </c:pt>
                <c:pt idx="141">
                  <c:v>5.2096774193548391E-2</c:v>
                </c:pt>
                <c:pt idx="142">
                  <c:v>4.8113333333333334E-2</c:v>
                </c:pt>
                <c:pt idx="143">
                  <c:v>4.434193548387097E-2</c:v>
                </c:pt>
                <c:pt idx="144">
                  <c:v>4.0341935483870967E-2</c:v>
                </c:pt>
                <c:pt idx="145">
                  <c:v>4.0575862068965518E-2</c:v>
                </c:pt>
                <c:pt idx="146">
                  <c:v>3.9832258064516131E-2</c:v>
                </c:pt>
                <c:pt idx="147">
                  <c:v>3.7346666666666667E-2</c:v>
                </c:pt>
                <c:pt idx="148">
                  <c:v>3.8232258064516127E-2</c:v>
                </c:pt>
                <c:pt idx="149">
                  <c:v>3.7626666666666669E-2</c:v>
                </c:pt>
                <c:pt idx="150">
                  <c:v>3.2535483870967739E-2</c:v>
                </c:pt>
                <c:pt idx="151">
                  <c:v>3.303225806451613E-2</c:v>
                </c:pt>
                <c:pt idx="152">
                  <c:v>3.2196666666666672E-2</c:v>
                </c:pt>
                <c:pt idx="153">
                  <c:v>3.0990322580645161E-2</c:v>
                </c:pt>
                <c:pt idx="154">
                  <c:v>3.0876666666666667E-2</c:v>
                </c:pt>
                <c:pt idx="155">
                  <c:v>2.9196774193548384E-2</c:v>
                </c:pt>
                <c:pt idx="156">
                  <c:v>3.0241935483870969E-2</c:v>
                </c:pt>
                <c:pt idx="157">
                  <c:v>3.0271428571428571E-2</c:v>
                </c:pt>
                <c:pt idx="158">
                  <c:v>3.0741935483870969E-2</c:v>
                </c:pt>
                <c:pt idx="159">
                  <c:v>2.9576666666666668E-2</c:v>
                </c:pt>
                <c:pt idx="160">
                  <c:v>2.9961290322580644E-2</c:v>
                </c:pt>
                <c:pt idx="161">
                  <c:v>3.0379999999999997E-2</c:v>
                </c:pt>
                <c:pt idx="162">
                  <c:v>3.0554838709677422E-2</c:v>
                </c:pt>
                <c:pt idx="163">
                  <c:v>3.0322580645161291E-2</c:v>
                </c:pt>
                <c:pt idx="164">
                  <c:v>3.0863333333333333E-2</c:v>
                </c:pt>
                <c:pt idx="165">
                  <c:v>2.9925806451612903E-2</c:v>
                </c:pt>
                <c:pt idx="166">
                  <c:v>3.0179999999999998E-2</c:v>
                </c:pt>
                <c:pt idx="167">
                  <c:v>2.9551612903225805E-2</c:v>
                </c:pt>
                <c:pt idx="168">
                  <c:v>3.0506451612903229E-2</c:v>
                </c:pt>
                <c:pt idx="169">
                  <c:v>3.245E-2</c:v>
                </c:pt>
                <c:pt idx="170">
                  <c:v>3.3358064516129035E-2</c:v>
                </c:pt>
                <c:pt idx="171">
                  <c:v>3.5549999999999998E-2</c:v>
                </c:pt>
                <c:pt idx="172">
                  <c:v>4.0109677419354839E-2</c:v>
                </c:pt>
                <c:pt idx="173">
                  <c:v>4.245666666666667E-2</c:v>
                </c:pt>
                <c:pt idx="174">
                  <c:v>4.2561290322580644E-2</c:v>
                </c:pt>
                <c:pt idx="175">
                  <c:v>4.4745161290322584E-2</c:v>
                </c:pt>
                <c:pt idx="176">
                  <c:v>4.7336666666666673E-2</c:v>
                </c:pt>
                <c:pt idx="177">
                  <c:v>4.7599999999999996E-2</c:v>
                </c:pt>
                <c:pt idx="178">
                  <c:v>5.294666666666667E-2</c:v>
                </c:pt>
                <c:pt idx="179">
                  <c:v>5.4532258064516129E-2</c:v>
                </c:pt>
                <c:pt idx="180">
                  <c:v>5.5274193548387099E-2</c:v>
                </c:pt>
                <c:pt idx="181">
                  <c:v>5.915357142857143E-2</c:v>
                </c:pt>
                <c:pt idx="182">
                  <c:v>5.9764516129032261E-2</c:v>
                </c:pt>
                <c:pt idx="183">
                  <c:v>6.0473333333333337E-2</c:v>
                </c:pt>
                <c:pt idx="184">
                  <c:v>6.0090322580645159E-2</c:v>
                </c:pt>
                <c:pt idx="185">
                  <c:v>6.0013333333333335E-2</c:v>
                </c:pt>
                <c:pt idx="186">
                  <c:v>5.8519354838709674E-2</c:v>
                </c:pt>
                <c:pt idx="187">
                  <c:v>5.735161290322581E-2</c:v>
                </c:pt>
                <c:pt idx="188">
                  <c:v>5.804666666666667E-2</c:v>
                </c:pt>
                <c:pt idx="189">
                  <c:v>5.7561290322580644E-2</c:v>
                </c:pt>
                <c:pt idx="190">
                  <c:v>5.8029999999999998E-2</c:v>
                </c:pt>
                <c:pt idx="191">
                  <c:v>5.6019354838709672E-2</c:v>
                </c:pt>
                <c:pt idx="192">
                  <c:v>5.5648387096774193E-2</c:v>
                </c:pt>
                <c:pt idx="193">
                  <c:v>5.2244827586206896E-2</c:v>
                </c:pt>
                <c:pt idx="194">
                  <c:v>5.3141935483870972E-2</c:v>
                </c:pt>
                <c:pt idx="195">
                  <c:v>5.2236666666666667E-2</c:v>
                </c:pt>
                <c:pt idx="196">
                  <c:v>5.2351612903225805E-2</c:v>
                </c:pt>
                <c:pt idx="197">
                  <c:v>5.2733333333333333E-2</c:v>
                </c:pt>
                <c:pt idx="198">
                  <c:v>5.3964516129032261E-2</c:v>
                </c:pt>
                <c:pt idx="199">
                  <c:v>5.2229032258064516E-2</c:v>
                </c:pt>
                <c:pt idx="200">
                  <c:v>5.2990000000000002E-2</c:v>
                </c:pt>
                <c:pt idx="201">
                  <c:v>5.2380645161290325E-2</c:v>
                </c:pt>
                <c:pt idx="202">
                  <c:v>5.3109999999999997E-2</c:v>
                </c:pt>
                <c:pt idx="203">
                  <c:v>5.2945161290322583E-2</c:v>
                </c:pt>
                <c:pt idx="204">
                  <c:v>5.2545161290322585E-2</c:v>
                </c:pt>
                <c:pt idx="205">
                  <c:v>5.1857142857142859E-2</c:v>
                </c:pt>
                <c:pt idx="206">
                  <c:v>5.3861290322580642E-2</c:v>
                </c:pt>
                <c:pt idx="207">
                  <c:v>5.5073333333333335E-2</c:v>
                </c:pt>
                <c:pt idx="208">
                  <c:v>5.5041935483870964E-2</c:v>
                </c:pt>
                <c:pt idx="209">
                  <c:v>5.5556666666666664E-2</c:v>
                </c:pt>
                <c:pt idx="210">
                  <c:v>5.5212903225806451E-2</c:v>
                </c:pt>
                <c:pt idx="211">
                  <c:v>5.5422580645161285E-2</c:v>
                </c:pt>
                <c:pt idx="212">
                  <c:v>5.5406666666666667E-2</c:v>
                </c:pt>
                <c:pt idx="213">
                  <c:v>5.4961290322580646E-2</c:v>
                </c:pt>
                <c:pt idx="214">
                  <c:v>5.5216666666666664E-2</c:v>
                </c:pt>
                <c:pt idx="215">
                  <c:v>5.5048387096774197E-2</c:v>
                </c:pt>
                <c:pt idx="216">
                  <c:v>5.5574193548387101E-2</c:v>
                </c:pt>
                <c:pt idx="217">
                  <c:v>5.5057142857142853E-2</c:v>
                </c:pt>
                <c:pt idx="218">
                  <c:v>5.4935483870967736E-2</c:v>
                </c:pt>
                <c:pt idx="219">
                  <c:v>5.4453333333333333E-2</c:v>
                </c:pt>
                <c:pt idx="220">
                  <c:v>5.4887096774193546E-2</c:v>
                </c:pt>
                <c:pt idx="221">
                  <c:v>5.5586666666666666E-2</c:v>
                </c:pt>
                <c:pt idx="222">
                  <c:v>5.5358064516129034E-2</c:v>
                </c:pt>
                <c:pt idx="223">
                  <c:v>5.5467741935483872E-2</c:v>
                </c:pt>
                <c:pt idx="224">
                  <c:v>5.5116666666666668E-2</c:v>
                </c:pt>
                <c:pt idx="225">
                  <c:v>5.0709677419354844E-2</c:v>
                </c:pt>
                <c:pt idx="226">
                  <c:v>4.8259999999999997E-2</c:v>
                </c:pt>
                <c:pt idx="227">
                  <c:v>4.683548387096774E-2</c:v>
                </c:pt>
                <c:pt idx="228">
                  <c:v>4.6325806451612904E-2</c:v>
                </c:pt>
                <c:pt idx="229">
                  <c:v>4.7646428571428576E-2</c:v>
                </c:pt>
                <c:pt idx="230">
                  <c:v>4.8093548387096778E-2</c:v>
                </c:pt>
                <c:pt idx="231">
                  <c:v>4.7363333333333334E-2</c:v>
                </c:pt>
                <c:pt idx="232">
                  <c:v>4.7422580645161291E-2</c:v>
                </c:pt>
                <c:pt idx="233">
                  <c:v>4.764666666666667E-2</c:v>
                </c:pt>
                <c:pt idx="234">
                  <c:v>4.9941935483870964E-2</c:v>
                </c:pt>
                <c:pt idx="235">
                  <c:v>5.0722580645161289E-2</c:v>
                </c:pt>
                <c:pt idx="236">
                  <c:v>5.2243333333333329E-2</c:v>
                </c:pt>
                <c:pt idx="237">
                  <c:v>5.2000000000000005E-2</c:v>
                </c:pt>
                <c:pt idx="238">
                  <c:v>5.4199999999999998E-2</c:v>
                </c:pt>
                <c:pt idx="239">
                  <c:v>5.2958064516129034E-2</c:v>
                </c:pt>
                <c:pt idx="240">
                  <c:v>5.4483870967741932E-2</c:v>
                </c:pt>
                <c:pt idx="241">
                  <c:v>5.7348275862068962E-2</c:v>
                </c:pt>
                <c:pt idx="242">
                  <c:v>5.8535483870967742E-2</c:v>
                </c:pt>
                <c:pt idx="243">
                  <c:v>6.0196666666666669E-2</c:v>
                </c:pt>
                <c:pt idx="244">
                  <c:v>6.2680645161290321E-2</c:v>
                </c:pt>
                <c:pt idx="245">
                  <c:v>6.5283333333333332E-2</c:v>
                </c:pt>
                <c:pt idx="246">
                  <c:v>6.5445161290322587E-2</c:v>
                </c:pt>
                <c:pt idx="247">
                  <c:v>6.496774193548388E-2</c:v>
                </c:pt>
                <c:pt idx="248">
                  <c:v>6.5170000000000006E-2</c:v>
                </c:pt>
                <c:pt idx="249">
                  <c:v>6.5093548387096772E-2</c:v>
                </c:pt>
                <c:pt idx="250">
                  <c:v>6.5143333333333331E-2</c:v>
                </c:pt>
                <c:pt idx="251">
                  <c:v>6.4022580645161295E-2</c:v>
                </c:pt>
                <c:pt idx="252">
                  <c:v>5.9758064516129028E-2</c:v>
                </c:pt>
                <c:pt idx="253">
                  <c:v>5.4942857142857147E-2</c:v>
                </c:pt>
                <c:pt idx="254">
                  <c:v>5.3109677419354837E-2</c:v>
                </c:pt>
                <c:pt idx="255">
                  <c:v>4.8019999999999993E-2</c:v>
                </c:pt>
                <c:pt idx="256">
                  <c:v>4.2122580645161285E-2</c:v>
                </c:pt>
                <c:pt idx="257">
                  <c:v>3.9696666666666672E-2</c:v>
                </c:pt>
                <c:pt idx="258">
                  <c:v>3.7690322580645162E-2</c:v>
                </c:pt>
                <c:pt idx="259">
                  <c:v>3.6525806451612901E-2</c:v>
                </c:pt>
                <c:pt idx="260">
                  <c:v>3.0689999999999999E-2</c:v>
                </c:pt>
                <c:pt idx="261">
                  <c:v>2.4851612903225809E-2</c:v>
                </c:pt>
                <c:pt idx="262">
                  <c:v>2.0870000000000003E-2</c:v>
                </c:pt>
                <c:pt idx="263">
                  <c:v>1.8177419354838711E-2</c:v>
                </c:pt>
                <c:pt idx="264">
                  <c:v>1.7296774193548387E-2</c:v>
                </c:pt>
                <c:pt idx="265">
                  <c:v>1.739642857142857E-2</c:v>
                </c:pt>
                <c:pt idx="266">
                  <c:v>1.7299999999999999E-2</c:v>
                </c:pt>
                <c:pt idx="267">
                  <c:v>1.753E-2</c:v>
                </c:pt>
                <c:pt idx="268">
                  <c:v>1.751290322580645E-2</c:v>
                </c:pt>
                <c:pt idx="269">
                  <c:v>1.7503333333333333E-2</c:v>
                </c:pt>
                <c:pt idx="270">
                  <c:v>1.7290322580645161E-2</c:v>
                </c:pt>
                <c:pt idx="271">
                  <c:v>1.7432258064516128E-2</c:v>
                </c:pt>
                <c:pt idx="272">
                  <c:v>1.7506666666666667E-2</c:v>
                </c:pt>
                <c:pt idx="273">
                  <c:v>1.7548387096774195E-2</c:v>
                </c:pt>
                <c:pt idx="274">
                  <c:v>1.336E-2</c:v>
                </c:pt>
                <c:pt idx="275">
                  <c:v>1.2383870967741935E-2</c:v>
                </c:pt>
                <c:pt idx="276">
                  <c:v>1.2351612903225806E-2</c:v>
                </c:pt>
                <c:pt idx="277">
                  <c:v>1.262142857142857E-2</c:v>
                </c:pt>
                <c:pt idx="278">
                  <c:v>1.2529032258064517E-2</c:v>
                </c:pt>
                <c:pt idx="279">
                  <c:v>1.2580000000000001E-2</c:v>
                </c:pt>
                <c:pt idx="280">
                  <c:v>1.2590322580645161E-2</c:v>
                </c:pt>
                <c:pt idx="281">
                  <c:v>1.2226666666666669E-2</c:v>
                </c:pt>
                <c:pt idx="282">
                  <c:v>1.0112903225806451E-2</c:v>
                </c:pt>
                <c:pt idx="283">
                  <c:v>1.0290322580645161E-2</c:v>
                </c:pt>
                <c:pt idx="284">
                  <c:v>1.01E-2</c:v>
                </c:pt>
                <c:pt idx="285">
                  <c:v>1.01E-2</c:v>
                </c:pt>
                <c:pt idx="286">
                  <c:v>9.9600000000000001E-3</c:v>
                </c:pt>
                <c:pt idx="287">
                  <c:v>9.8419354838709689E-3</c:v>
                </c:pt>
                <c:pt idx="288">
                  <c:v>9.9709677419354843E-3</c:v>
                </c:pt>
                <c:pt idx="289">
                  <c:v>1.0072413793103448E-2</c:v>
                </c:pt>
                <c:pt idx="290">
                  <c:v>1.0016129032258065E-2</c:v>
                </c:pt>
                <c:pt idx="291">
                  <c:v>1.004E-2</c:v>
                </c:pt>
                <c:pt idx="292">
                  <c:v>1.0045161290322579E-2</c:v>
                </c:pt>
                <c:pt idx="293">
                  <c:v>1.0256666666666667E-2</c:v>
                </c:pt>
                <c:pt idx="294">
                  <c:v>1.2635483870967744E-2</c:v>
                </c:pt>
                <c:pt idx="295">
                  <c:v>1.4293548387096774E-2</c:v>
                </c:pt>
                <c:pt idx="296">
                  <c:v>1.6049999999999998E-2</c:v>
                </c:pt>
                <c:pt idx="297">
                  <c:v>1.760967741935484E-2</c:v>
                </c:pt>
                <c:pt idx="298">
                  <c:v>1.932E-2</c:v>
                </c:pt>
                <c:pt idx="299">
                  <c:v>2.1561290322580647E-2</c:v>
                </c:pt>
                <c:pt idx="300">
                  <c:v>2.2793548387096775E-2</c:v>
                </c:pt>
                <c:pt idx="301">
                  <c:v>2.5017857142857144E-2</c:v>
                </c:pt>
                <c:pt idx="302">
                  <c:v>2.6290322580645162E-2</c:v>
                </c:pt>
                <c:pt idx="303">
                  <c:v>2.785E-2</c:v>
                </c:pt>
                <c:pt idx="304">
                  <c:v>3.0025806451612902E-2</c:v>
                </c:pt>
                <c:pt idx="305">
                  <c:v>3.0356666666666667E-2</c:v>
                </c:pt>
                <c:pt idx="306">
                  <c:v>3.2625806451612907E-2</c:v>
                </c:pt>
                <c:pt idx="307">
                  <c:v>3.4996774193548387E-2</c:v>
                </c:pt>
                <c:pt idx="308">
                  <c:v>3.6230000000000005E-2</c:v>
                </c:pt>
                <c:pt idx="309">
                  <c:v>3.7793548387096774E-2</c:v>
                </c:pt>
                <c:pt idx="310">
                  <c:v>3.9989999999999998E-2</c:v>
                </c:pt>
                <c:pt idx="311">
                  <c:v>4.1570967741935486E-2</c:v>
                </c:pt>
                <c:pt idx="312">
                  <c:v>4.2851612903225804E-2</c:v>
                </c:pt>
                <c:pt idx="313">
                  <c:v>4.4914285714285712E-2</c:v>
                </c:pt>
                <c:pt idx="314">
                  <c:v>4.5893548387096771E-2</c:v>
                </c:pt>
                <c:pt idx="315">
                  <c:v>4.7903333333333326E-2</c:v>
                </c:pt>
                <c:pt idx="316">
                  <c:v>4.9403225806451616E-2</c:v>
                </c:pt>
                <c:pt idx="317">
                  <c:v>4.9909999999999996E-2</c:v>
                </c:pt>
                <c:pt idx="318">
                  <c:v>5.2351612903225805E-2</c:v>
                </c:pt>
                <c:pt idx="319">
                  <c:v>5.2464516129032253E-2</c:v>
                </c:pt>
                <c:pt idx="320">
                  <c:v>5.2546666666666672E-2</c:v>
                </c:pt>
                <c:pt idx="321">
                  <c:v>5.2451612903225808E-2</c:v>
                </c:pt>
                <c:pt idx="322">
                  <c:v>5.2456666666666665E-2</c:v>
                </c:pt>
                <c:pt idx="323">
                  <c:v>5.2380645161290325E-2</c:v>
                </c:pt>
                <c:pt idx="324">
                  <c:v>5.248387096774193E-2</c:v>
                </c:pt>
                <c:pt idx="325">
                  <c:v>5.2589285714285713E-2</c:v>
                </c:pt>
                <c:pt idx="326">
                  <c:v>5.2567741935483872E-2</c:v>
                </c:pt>
                <c:pt idx="327">
                  <c:v>5.2496666666666664E-2</c:v>
                </c:pt>
                <c:pt idx="328">
                  <c:v>5.2535483870967743E-2</c:v>
                </c:pt>
                <c:pt idx="329">
                  <c:v>5.2539999999999996E-2</c:v>
                </c:pt>
                <c:pt idx="330">
                  <c:v>5.258387096774194E-2</c:v>
                </c:pt>
                <c:pt idx="331">
                  <c:v>5.0222580645161295E-2</c:v>
                </c:pt>
                <c:pt idx="332">
                  <c:v>4.938E-2</c:v>
                </c:pt>
                <c:pt idx="333">
                  <c:v>4.7554838709677423E-2</c:v>
                </c:pt>
                <c:pt idx="334">
                  <c:v>4.4866666666666666E-2</c:v>
                </c:pt>
                <c:pt idx="335">
                  <c:v>4.2445161290322581E-2</c:v>
                </c:pt>
                <c:pt idx="336">
                  <c:v>3.9403225806451614E-2</c:v>
                </c:pt>
                <c:pt idx="337">
                  <c:v>2.9806896551724141E-2</c:v>
                </c:pt>
                <c:pt idx="338">
                  <c:v>2.6103225806451615E-2</c:v>
                </c:pt>
                <c:pt idx="339">
                  <c:v>2.2783333333333333E-2</c:v>
                </c:pt>
                <c:pt idx="340">
                  <c:v>1.9783870967741934E-2</c:v>
                </c:pt>
                <c:pt idx="341">
                  <c:v>2.001E-2</c:v>
                </c:pt>
                <c:pt idx="342">
                  <c:v>2.0096774193548387E-2</c:v>
                </c:pt>
                <c:pt idx="343">
                  <c:v>1.9964516129032259E-2</c:v>
                </c:pt>
                <c:pt idx="344">
                  <c:v>1.8116666666666666E-2</c:v>
                </c:pt>
                <c:pt idx="345">
                  <c:v>9.6935483870967745E-3</c:v>
                </c:pt>
                <c:pt idx="346">
                  <c:v>3.8766666666666667E-3</c:v>
                </c:pt>
                <c:pt idx="347">
                  <c:v>1.5516129032258064E-3</c:v>
                </c:pt>
                <c:pt idx="348">
                  <c:v>1.541935483870968E-3</c:v>
                </c:pt>
                <c:pt idx="349">
                  <c:v>2.2214285714285712E-3</c:v>
                </c:pt>
                <c:pt idx="350">
                  <c:v>1.8064516129032257E-3</c:v>
                </c:pt>
                <c:pt idx="351">
                  <c:v>1.5033333333333335E-3</c:v>
                </c:pt>
                <c:pt idx="352">
                  <c:v>1.7741935483870969E-3</c:v>
                </c:pt>
                <c:pt idx="353">
                  <c:v>2.0633333333333333E-3</c:v>
                </c:pt>
                <c:pt idx="354">
                  <c:v>1.5580645161290322E-3</c:v>
                </c:pt>
                <c:pt idx="355">
                  <c:v>1.6032258064516127E-3</c:v>
                </c:pt>
                <c:pt idx="356">
                  <c:v>1.4666666666666667E-3</c:v>
                </c:pt>
                <c:pt idx="357">
                  <c:v>1.1806451612903226E-3</c:v>
                </c:pt>
                <c:pt idx="358">
                  <c:v>1.1899999999999999E-3</c:v>
                </c:pt>
                <c:pt idx="359">
                  <c:v>1.1806451612903226E-3</c:v>
                </c:pt>
                <c:pt idx="360">
                  <c:v>1.1000000000000001E-3</c:v>
                </c:pt>
                <c:pt idx="361">
                  <c:v>1.2642857142857141E-3</c:v>
                </c:pt>
                <c:pt idx="362">
                  <c:v>1.6451612903225807E-3</c:v>
                </c:pt>
                <c:pt idx="363">
                  <c:v>1.9833333333333335E-3</c:v>
                </c:pt>
                <c:pt idx="364">
                  <c:v>2.0064516129032258E-3</c:v>
                </c:pt>
                <c:pt idx="365">
                  <c:v>1.7666666666666666E-3</c:v>
                </c:pt>
                <c:pt idx="366">
                  <c:v>1.8258064516129032E-3</c:v>
                </c:pt>
                <c:pt idx="367">
                  <c:v>1.8935483870967742E-3</c:v>
                </c:pt>
                <c:pt idx="368">
                  <c:v>1.9466666666666666E-3</c:v>
                </c:pt>
                <c:pt idx="369">
                  <c:v>1.9129032258064515E-3</c:v>
                </c:pt>
                <c:pt idx="370">
                  <c:v>1.9433333333333334E-3</c:v>
                </c:pt>
                <c:pt idx="371">
                  <c:v>1.832258064516129E-3</c:v>
                </c:pt>
                <c:pt idx="372">
                  <c:v>1.6838709677419355E-3</c:v>
                </c:pt>
                <c:pt idx="373">
                  <c:v>1.5678571428571428E-3</c:v>
                </c:pt>
                <c:pt idx="374">
                  <c:v>1.3870967741935482E-3</c:v>
                </c:pt>
                <c:pt idx="375">
                  <c:v>9.7999999999999997E-4</c:v>
                </c:pt>
                <c:pt idx="376">
                  <c:v>9.387096774193548E-4</c:v>
                </c:pt>
                <c:pt idx="377">
                  <c:v>9.2000000000000003E-4</c:v>
                </c:pt>
                <c:pt idx="378">
                  <c:v>7.0967741935483875E-4</c:v>
                </c:pt>
                <c:pt idx="379">
                  <c:v>9.5806451612903232E-4</c:v>
                </c:pt>
                <c:pt idx="380">
                  <c:v>8.4000000000000003E-4</c:v>
                </c:pt>
                <c:pt idx="381">
                  <c:v>7.0645161290322587E-4</c:v>
                </c:pt>
                <c:pt idx="382">
                  <c:v>8.1000000000000006E-4</c:v>
                </c:pt>
                <c:pt idx="383">
                  <c:v>7.1612903225806452E-4</c:v>
                </c:pt>
                <c:pt idx="384">
                  <c:v>8.1935483870967745E-4</c:v>
                </c:pt>
                <c:pt idx="385">
                  <c:v>1.0379310344827586E-3</c:v>
                </c:pt>
                <c:pt idx="386">
                  <c:v>1.2677419354838709E-3</c:v>
                </c:pt>
                <c:pt idx="387">
                  <c:v>1.3933333333333334E-3</c:v>
                </c:pt>
                <c:pt idx="388">
                  <c:v>1.5580645161290322E-3</c:v>
                </c:pt>
                <c:pt idx="389">
                  <c:v>1.6166666666666664E-3</c:v>
                </c:pt>
                <c:pt idx="390">
                  <c:v>1.5645161290322581E-3</c:v>
                </c:pt>
                <c:pt idx="391">
                  <c:v>1.3225806451612903E-3</c:v>
                </c:pt>
                <c:pt idx="392">
                  <c:v>1.4433333333333334E-3</c:v>
                </c:pt>
                <c:pt idx="393">
                  <c:v>1.5838709677419354E-3</c:v>
                </c:pt>
                <c:pt idx="394">
                  <c:v>1.6066666666666668E-3</c:v>
                </c:pt>
                <c:pt idx="395">
                  <c:v>1.6451612903225807E-3</c:v>
                </c:pt>
                <c:pt idx="396">
                  <c:v>1.4258064516129033E-3</c:v>
                </c:pt>
                <c:pt idx="397">
                  <c:v>1.4499999999999999E-3</c:v>
                </c:pt>
                <c:pt idx="398">
                  <c:v>1.4354838709677419E-3</c:v>
                </c:pt>
                <c:pt idx="399">
                  <c:v>1.4499999999999999E-3</c:v>
                </c:pt>
                <c:pt idx="400">
                  <c:v>1.0903225806451614E-3</c:v>
                </c:pt>
                <c:pt idx="401">
                  <c:v>9.3666666666666659E-4</c:v>
                </c:pt>
                <c:pt idx="402">
                  <c:v>9.2580645161290315E-4</c:v>
                </c:pt>
                <c:pt idx="403">
                  <c:v>8.290322580645161E-4</c:v>
                </c:pt>
                <c:pt idx="404">
                  <c:v>8.0000000000000004E-4</c:v>
                </c:pt>
                <c:pt idx="405">
                  <c:v>8.7096774193548391E-4</c:v>
                </c:pt>
                <c:pt idx="406">
                  <c:v>8.433333333333333E-4</c:v>
                </c:pt>
                <c:pt idx="407">
                  <c:v>8.5161290322580639E-4</c:v>
                </c:pt>
                <c:pt idx="408">
                  <c:v>7.1612903225806452E-4</c:v>
                </c:pt>
                <c:pt idx="409">
                  <c:v>6.6428571428571437E-4</c:v>
                </c:pt>
                <c:pt idx="410">
                  <c:v>7.8064516129032263E-4</c:v>
                </c:pt>
                <c:pt idx="411">
                  <c:v>9.0333333333333335E-4</c:v>
                </c:pt>
                <c:pt idx="412">
                  <c:v>8.7096774193548391E-4</c:v>
                </c:pt>
                <c:pt idx="413">
                  <c:v>9.5666666666666665E-4</c:v>
                </c:pt>
                <c:pt idx="414">
                  <c:v>9.0967741935483873E-4</c:v>
                </c:pt>
                <c:pt idx="415">
                  <c:v>8.8064516129032256E-4</c:v>
                </c:pt>
                <c:pt idx="416">
                  <c:v>8.833333333333333E-4</c:v>
                </c:pt>
                <c:pt idx="417">
                  <c:v>8.9032258064516132E-4</c:v>
                </c:pt>
                <c:pt idx="418">
                  <c:v>9.2000000000000003E-4</c:v>
                </c:pt>
                <c:pt idx="419">
                  <c:v>1.2258064516129032E-3</c:v>
                </c:pt>
                <c:pt idx="420">
                  <c:v>1.1483870967741935E-3</c:v>
                </c:pt>
                <c:pt idx="421">
                  <c:v>1.1071428571428571E-3</c:v>
                </c:pt>
                <c:pt idx="422">
                  <c:v>1.129032258064516E-3</c:v>
                </c:pt>
                <c:pt idx="423">
                  <c:v>1.2466666666666665E-3</c:v>
                </c:pt>
                <c:pt idx="424">
                  <c:v>1.2322580645161292E-3</c:v>
                </c:pt>
                <c:pt idx="425">
                  <c:v>1.2900000000000001E-3</c:v>
                </c:pt>
                <c:pt idx="426">
                  <c:v>1.3032258064516128E-3</c:v>
                </c:pt>
                <c:pt idx="427">
                  <c:v>1.3806451612903225E-3</c:v>
                </c:pt>
                <c:pt idx="428">
                  <c:v>1.3600000000000001E-3</c:v>
                </c:pt>
                <c:pt idx="429">
                  <c:v>1.235483870967742E-3</c:v>
                </c:pt>
                <c:pt idx="430">
                  <c:v>1.1766666666666668E-3</c:v>
                </c:pt>
                <c:pt idx="431">
                  <c:v>2.4064516129032256E-3</c:v>
                </c:pt>
                <c:pt idx="432">
                  <c:v>3.4290322580645162E-3</c:v>
                </c:pt>
                <c:pt idx="433">
                  <c:v>3.7517241379310343E-3</c:v>
                </c:pt>
                <c:pt idx="434">
                  <c:v>3.6225806451612901E-3</c:v>
                </c:pt>
                <c:pt idx="435">
                  <c:v>3.6533333333333335E-3</c:v>
                </c:pt>
                <c:pt idx="436">
                  <c:v>3.6516129032258065E-3</c:v>
                </c:pt>
                <c:pt idx="437">
                  <c:v>3.7766666666666665E-3</c:v>
                </c:pt>
                <c:pt idx="438">
                  <c:v>3.9161290322580642E-3</c:v>
                </c:pt>
                <c:pt idx="439">
                  <c:v>3.9677419354838712E-3</c:v>
                </c:pt>
                <c:pt idx="440">
                  <c:v>3.9633333333333335E-3</c:v>
                </c:pt>
                <c:pt idx="441">
                  <c:v>3.9645161290322575E-3</c:v>
                </c:pt>
                <c:pt idx="442">
                  <c:v>4.0666666666666663E-3</c:v>
                </c:pt>
                <c:pt idx="443">
                  <c:v>5.4000000000000003E-3</c:v>
                </c:pt>
                <c:pt idx="444">
                  <c:v>6.4967741935483868E-3</c:v>
                </c:pt>
                <c:pt idx="445">
                  <c:v>6.5678571428571426E-3</c:v>
                </c:pt>
                <c:pt idx="446">
                  <c:v>7.8612903225806444E-3</c:v>
                </c:pt>
                <c:pt idx="447">
                  <c:v>8.9600000000000009E-3</c:v>
                </c:pt>
                <c:pt idx="448">
                  <c:v>9.0741935483870974E-3</c:v>
                </c:pt>
                <c:pt idx="449">
                  <c:v>1.04E-2</c:v>
                </c:pt>
                <c:pt idx="450">
                  <c:v>1.1506451612903226E-2</c:v>
                </c:pt>
                <c:pt idx="451">
                  <c:v>1.1570967741935485E-2</c:v>
                </c:pt>
                <c:pt idx="452">
                  <c:v>1.1533333333333333E-2</c:v>
                </c:pt>
                <c:pt idx="453">
                  <c:v>1.1538709677419354E-2</c:v>
                </c:pt>
                <c:pt idx="454">
                  <c:v>1.157E-2</c:v>
                </c:pt>
                <c:pt idx="455">
                  <c:v>1.3016129032258066E-2</c:v>
                </c:pt>
                <c:pt idx="456">
                  <c:v>1.4145161290322582E-2</c:v>
                </c:pt>
                <c:pt idx="457">
                  <c:v>1.4175E-2</c:v>
                </c:pt>
                <c:pt idx="458">
                  <c:v>1.5061290322580644E-2</c:v>
                </c:pt>
                <c:pt idx="459">
                  <c:v>1.6923333333333332E-2</c:v>
                </c:pt>
                <c:pt idx="460">
                  <c:v>1.7000000000000001E-2</c:v>
                </c:pt>
                <c:pt idx="461">
                  <c:v>1.8196666666666667E-2</c:v>
                </c:pt>
                <c:pt idx="462">
                  <c:v>1.9099999999999999E-2</c:v>
                </c:pt>
                <c:pt idx="463">
                  <c:v>1.9148387096774192E-2</c:v>
                </c:pt>
                <c:pt idx="464">
                  <c:v>1.9546666666666667E-2</c:v>
                </c:pt>
                <c:pt idx="465">
                  <c:v>2.1877419354838713E-2</c:v>
                </c:pt>
                <c:pt idx="466">
                  <c:v>2.1976666666666665E-2</c:v>
                </c:pt>
                <c:pt idx="467">
                  <c:v>2.2741935483870969E-2</c:v>
                </c:pt>
                <c:pt idx="468">
                  <c:v>2.4E-2</c:v>
                </c:pt>
                <c:pt idx="469">
                  <c:v>2.4E-2</c:v>
                </c:pt>
                <c:pt idx="470">
                  <c:v>2.4051612903225807E-2</c:v>
                </c:pt>
                <c:pt idx="471">
                  <c:v>2.4236666666666667E-2</c:v>
                </c:pt>
                <c:pt idx="472">
                  <c:v>2.390967741935484E-2</c:v>
                </c:pt>
                <c:pt idx="473">
                  <c:v>2.3776666666666668E-2</c:v>
                </c:pt>
                <c:pt idx="474">
                  <c:v>2.4029032258064516E-2</c:v>
                </c:pt>
                <c:pt idx="475">
                  <c:v>2.1258064516129035E-2</c:v>
                </c:pt>
                <c:pt idx="476">
                  <c:v>2.043E-2</c:v>
                </c:pt>
                <c:pt idx="477">
                  <c:v>1.8296774193548387E-2</c:v>
                </c:pt>
                <c:pt idx="478">
                  <c:v>1.5533333333333333E-2</c:v>
                </c:pt>
                <c:pt idx="479">
                  <c:v>1.5509677419354839E-2</c:v>
                </c:pt>
                <c:pt idx="480">
                  <c:v>1.5506451612903227E-2</c:v>
                </c:pt>
                <c:pt idx="481">
                  <c:v>1.5831034482758622E-2</c:v>
                </c:pt>
                <c:pt idx="482">
                  <c:v>6.5225806451612899E-3</c:v>
                </c:pt>
                <c:pt idx="483">
                  <c:v>4.8999999999999998E-4</c:v>
                </c:pt>
                <c:pt idx="484">
                  <c:v>5.0000000000000001E-4</c:v>
                </c:pt>
                <c:pt idx="485">
                  <c:v>7.7666666666666661E-4</c:v>
                </c:pt>
                <c:pt idx="486">
                  <c:v>9.2580645161290315E-4</c:v>
                </c:pt>
                <c:pt idx="487">
                  <c:v>9.5161290322580633E-4</c:v>
                </c:pt>
                <c:pt idx="488">
                  <c:v>8.9999999999999998E-4</c:v>
                </c:pt>
                <c:pt idx="489">
                  <c:v>8.9999999999999998E-4</c:v>
                </c:pt>
                <c:pt idx="490">
                  <c:v>8.6333333333333336E-4</c:v>
                </c:pt>
                <c:pt idx="491">
                  <c:v>8.9999999999999998E-4</c:v>
                </c:pt>
                <c:pt idx="492">
                  <c:v>8.5161290322580639E-4</c:v>
                </c:pt>
                <c:pt idx="493">
                  <c:v>7.5714285714285716E-4</c:v>
                </c:pt>
                <c:pt idx="494">
                  <c:v>6.96774193548387E-4</c:v>
                </c:pt>
                <c:pt idx="495">
                  <c:v>6.9000000000000008E-4</c:v>
                </c:pt>
                <c:pt idx="496">
                  <c:v>5.8064516129032265E-4</c:v>
                </c:pt>
                <c:pt idx="497">
                  <c:v>7.7999999999999999E-4</c:v>
                </c:pt>
                <c:pt idx="498">
                  <c:v>9.8064516129032272E-4</c:v>
                </c:pt>
                <c:pt idx="499">
                  <c:v>9.2258064516129027E-4</c:v>
                </c:pt>
                <c:pt idx="500">
                  <c:v>7.9333333333333339E-4</c:v>
                </c:pt>
                <c:pt idx="501">
                  <c:v>7.9032258064516128E-4</c:v>
                </c:pt>
                <c:pt idx="502">
                  <c:v>7.9666666666666666E-4</c:v>
                </c:pt>
                <c:pt idx="503">
                  <c:v>7.9677419354838715E-4</c:v>
                </c:pt>
                <c:pt idx="504">
                  <c:v>7.9354838709677427E-4</c:v>
                </c:pt>
                <c:pt idx="505">
                  <c:v>8.0000000000000004E-4</c:v>
                </c:pt>
                <c:pt idx="506">
                  <c:v>2.0096774193548387E-3</c:v>
                </c:pt>
                <c:pt idx="507">
                  <c:v>3.3E-3</c:v>
                </c:pt>
                <c:pt idx="508">
                  <c:v>7.6548387096774199E-3</c:v>
                </c:pt>
                <c:pt idx="509">
                  <c:v>1.205E-2</c:v>
                </c:pt>
                <c:pt idx="510">
                  <c:v>1.6758064516129031E-2</c:v>
                </c:pt>
                <c:pt idx="511">
                  <c:v>2.3300000000000001E-2</c:v>
                </c:pt>
                <c:pt idx="512">
                  <c:v>2.5550000000000003E-2</c:v>
                </c:pt>
                <c:pt idx="513">
                  <c:v>3.0800000000000001E-2</c:v>
                </c:pt>
                <c:pt idx="514">
                  <c:v>3.78E-2</c:v>
                </c:pt>
                <c:pt idx="515">
                  <c:v>4.1041935483870973E-2</c:v>
                </c:pt>
                <c:pt idx="516">
                  <c:v>4.3299999999999998E-2</c:v>
                </c:pt>
                <c:pt idx="517">
                  <c:v>4.5700000000000005E-2</c:v>
                </c:pt>
                <c:pt idx="518">
                  <c:v>4.6490322580645164E-2</c:v>
                </c:pt>
                <c:pt idx="519">
                  <c:v>4.8300000000000003E-2</c:v>
                </c:pt>
                <c:pt idx="520">
                  <c:v>5.0500000000000003E-2</c:v>
                </c:pt>
                <c:pt idx="521">
                  <c:v>5.0799999999999998E-2</c:v>
                </c:pt>
                <c:pt idx="522">
                  <c:v>5.1200000000000002E-2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82-4473-AE2C-B218EADAD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44976"/>
        <c:axId val="44046544"/>
      </c:lineChart>
      <c:dateAx>
        <c:axId val="4404497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44046544"/>
        <c:crosses val="autoZero"/>
        <c:auto val="1"/>
        <c:lblOffset val="100"/>
        <c:baseTimeUnit val="months"/>
      </c:dateAx>
      <c:valAx>
        <c:axId val="440465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404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34135316418786E-2"/>
          <c:y val="3.3412778672737717E-2"/>
          <c:w val="0.91319055604160593"/>
          <c:h val="0.7726752603505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375-400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m/d/yyyy</c:formatCode>
                <c:ptCount val="8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  <c:pt idx="5">
                  <c:v>45413</c:v>
                </c:pt>
                <c:pt idx="6">
                  <c:v>45462</c:v>
                </c:pt>
                <c:pt idx="7">
                  <c:v>45504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6-49A8-B643-E79EE5CFCF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400-425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m/d/yyyy</c:formatCode>
                <c:ptCount val="8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  <c:pt idx="5">
                  <c:v>45413</c:v>
                </c:pt>
                <c:pt idx="6">
                  <c:v>45462</c:v>
                </c:pt>
                <c:pt idx="7">
                  <c:v>45504</c:v>
                </c:pt>
              </c:numCache>
            </c:numRef>
          </c:cat>
          <c:val>
            <c:numRef>
              <c:f>Sheet1!$C$2:$C$9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2E-3</c:v>
                </c:pt>
                <c:pt idx="7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6-49A8-B643-E79EE5CFCF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425-450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m/d/yyyy</c:formatCode>
                <c:ptCount val="8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  <c:pt idx="5">
                  <c:v>45413</c:v>
                </c:pt>
                <c:pt idx="6">
                  <c:v>45462</c:v>
                </c:pt>
                <c:pt idx="7">
                  <c:v>45504</c:v>
                </c:pt>
              </c:numCache>
            </c:numRef>
          </c:cat>
          <c:val>
            <c:numRef>
              <c:f>Sheet1!$D$2:$D$9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3.0000000000000001E-3</c:v>
                </c:pt>
                <c:pt idx="6">
                  <c:v>3.1E-2</c:v>
                </c:pt>
                <c:pt idx="7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6-49A8-B643-E79EE5CFCF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450-475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m/d/yyyy</c:formatCode>
                <c:ptCount val="8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  <c:pt idx="5">
                  <c:v>45413</c:v>
                </c:pt>
                <c:pt idx="6">
                  <c:v>45462</c:v>
                </c:pt>
                <c:pt idx="7">
                  <c:v>45504</c:v>
                </c:pt>
              </c:numCache>
            </c:numRef>
          </c:cat>
          <c:val>
            <c:numRef>
              <c:f>Sheet1!$E$2:$E$9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7.0000000000000001E-3</c:v>
                </c:pt>
                <c:pt idx="5">
                  <c:v>4.2999999999999997E-2</c:v>
                </c:pt>
                <c:pt idx="6">
                  <c:v>0.14799999999999999</c:v>
                </c:pt>
                <c:pt idx="7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46-49A8-B643-E79EE5CFCF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475-500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m/d/yyyy</c:formatCode>
                <c:ptCount val="8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  <c:pt idx="5">
                  <c:v>45413</c:v>
                </c:pt>
                <c:pt idx="6">
                  <c:v>45462</c:v>
                </c:pt>
                <c:pt idx="7">
                  <c:v>45504</c:v>
                </c:pt>
              </c:numCache>
            </c:numRef>
          </c:cat>
          <c:val>
            <c:numRef>
              <c:f>Sheet1!$F$2:$F$9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1.7000000000000001E-2</c:v>
                </c:pt>
                <c:pt idx="4">
                  <c:v>8.5999999999999993E-2</c:v>
                </c:pt>
                <c:pt idx="5">
                  <c:v>0.193</c:v>
                </c:pt>
                <c:pt idx="6">
                  <c:v>0.312</c:v>
                </c:pt>
                <c:pt idx="7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46-49A8-B643-E79EE5CFCF1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500-525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m/d/yyyy</c:formatCode>
                <c:ptCount val="8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  <c:pt idx="5">
                  <c:v>45413</c:v>
                </c:pt>
                <c:pt idx="6">
                  <c:v>45462</c:v>
                </c:pt>
                <c:pt idx="7">
                  <c:v>45504</c:v>
                </c:pt>
              </c:numCache>
            </c:numRef>
          </c:cat>
          <c:val>
            <c:numRef>
              <c:f>Sheet1!$G$2:$G$9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8.1000000000000003E-2</c:v>
                </c:pt>
                <c:pt idx="3">
                  <c:v>0.18099999999999999</c:v>
                </c:pt>
                <c:pt idx="4">
                  <c:v>0.32100000000000001</c:v>
                </c:pt>
                <c:pt idx="5">
                  <c:v>0.36299999999999999</c:v>
                </c:pt>
                <c:pt idx="6">
                  <c:v>0.318</c:v>
                </c:pt>
                <c:pt idx="7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46-49A8-B643-E79EE5CFCF1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525-550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m/d/yyyy</c:formatCode>
                <c:ptCount val="8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  <c:pt idx="5">
                  <c:v>45413</c:v>
                </c:pt>
                <c:pt idx="6">
                  <c:v>45462</c:v>
                </c:pt>
                <c:pt idx="7">
                  <c:v>45504</c:v>
                </c:pt>
              </c:numCache>
            </c:numRef>
          </c:cat>
          <c:val>
            <c:numRef>
              <c:f>Sheet1!$H$2:$H$9</c:f>
              <c:numCache>
                <c:formatCode>0.0%</c:formatCode>
                <c:ptCount val="8"/>
                <c:pt idx="0">
                  <c:v>0.93</c:v>
                </c:pt>
                <c:pt idx="1">
                  <c:v>0.59099999999999997</c:v>
                </c:pt>
                <c:pt idx="2">
                  <c:v>0.56200000000000006</c:v>
                </c:pt>
                <c:pt idx="3">
                  <c:v>0.51500000000000001</c:v>
                </c:pt>
                <c:pt idx="4">
                  <c:v>0.41199999999999998</c:v>
                </c:pt>
                <c:pt idx="5">
                  <c:v>0.29899999999999999</c:v>
                </c:pt>
                <c:pt idx="6">
                  <c:v>0.155</c:v>
                </c:pt>
                <c:pt idx="7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46-49A8-B643-E79EE5CFCF1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550-575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m/d/yyyy</c:formatCode>
                <c:ptCount val="8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  <c:pt idx="5">
                  <c:v>45413</c:v>
                </c:pt>
                <c:pt idx="6">
                  <c:v>45462</c:v>
                </c:pt>
                <c:pt idx="7">
                  <c:v>45504</c:v>
                </c:pt>
              </c:numCache>
            </c:numRef>
          </c:cat>
          <c:val>
            <c:numRef>
              <c:f>Sheet1!$I$2:$I$9</c:f>
              <c:numCache>
                <c:formatCode>0.0%</c:formatCode>
                <c:ptCount val="8"/>
                <c:pt idx="0">
                  <c:v>7.0000000000000007E-2</c:v>
                </c:pt>
                <c:pt idx="1">
                  <c:v>0.38300000000000001</c:v>
                </c:pt>
                <c:pt idx="2">
                  <c:v>0.33400000000000002</c:v>
                </c:pt>
                <c:pt idx="3">
                  <c:v>0.27</c:v>
                </c:pt>
                <c:pt idx="4">
                  <c:v>0.16400000000000001</c:v>
                </c:pt>
                <c:pt idx="5">
                  <c:v>9.4E-2</c:v>
                </c:pt>
                <c:pt idx="6">
                  <c:v>3.2000000000000001E-2</c:v>
                </c:pt>
                <c:pt idx="7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46-49A8-B643-E79EE5CFCF1E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575-600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m/d/yyyy</c:formatCode>
                <c:ptCount val="8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  <c:pt idx="5">
                  <c:v>45413</c:v>
                </c:pt>
                <c:pt idx="6">
                  <c:v>45462</c:v>
                </c:pt>
                <c:pt idx="7">
                  <c:v>45504</c:v>
                </c:pt>
              </c:numCache>
            </c:numRef>
          </c:cat>
          <c:val>
            <c:numRef>
              <c:f>Sheet1!$J$2:$J$9</c:f>
              <c:numCache>
                <c:formatCode>0.00%</c:formatCode>
                <c:ptCount val="8"/>
                <c:pt idx="0">
                  <c:v>0</c:v>
                </c:pt>
                <c:pt idx="1">
                  <c:v>2.5999999999999999E-2</c:v>
                </c:pt>
                <c:pt idx="2">
                  <c:v>2.1999999999999999E-2</c:v>
                </c:pt>
                <c:pt idx="3">
                  <c:v>1.7000000000000001E-2</c:v>
                </c:pt>
                <c:pt idx="4">
                  <c:v>0.01</c:v>
                </c:pt>
                <c:pt idx="5">
                  <c:v>6.0000000000000001E-3</c:v>
                </c:pt>
                <c:pt idx="6">
                  <c:v>2E-3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E-4FE1-82DD-BD1B6A4AB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813544"/>
        <c:axId val="511809608"/>
      </c:barChart>
      <c:catAx>
        <c:axId val="5118135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809608"/>
        <c:crosses val="autoZero"/>
        <c:auto val="0"/>
        <c:lblAlgn val="ctr"/>
        <c:lblOffset val="100"/>
        <c:noMultiLvlLbl val="0"/>
      </c:catAx>
      <c:valAx>
        <c:axId val="511809608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81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385592889997657"/>
          <c:y val="4.9269049702120565E-2"/>
          <c:w val="0.2883882955224657"/>
          <c:h val="0.1420020414114902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5242782152233"/>
          <c:y val="4.4734504340803553E-2"/>
          <c:w val="0.8742015797553595"/>
          <c:h val="0.75284064915638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3/8/23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5.7631250000000016E-2</c:v>
                </c:pt>
                <c:pt idx="1">
                  <c:v>5.7046250000000014E-2</c:v>
                </c:pt>
                <c:pt idx="2">
                  <c:v>5.6181250000000009E-2</c:v>
                </c:pt>
                <c:pt idx="3">
                  <c:v>5.4936250000000006E-2</c:v>
                </c:pt>
                <c:pt idx="4">
                  <c:v>5.334500000000001E-2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8-4788-B017-3A83EFFB4F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4/10/23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</c:numCache>
            </c:numRef>
          </c:cat>
          <c:val>
            <c:numRef>
              <c:f>Sheet1!$C$2:$C$6</c:f>
              <c:numCache>
                <c:formatCode>0.00%</c:formatCode>
                <c:ptCount val="5"/>
                <c:pt idx="0">
                  <c:v>4.7890000000000002E-2</c:v>
                </c:pt>
                <c:pt idx="1">
                  <c:v>4.6516249999999995E-2</c:v>
                </c:pt>
                <c:pt idx="2">
                  <c:v>4.4604999999999999E-2</c:v>
                </c:pt>
                <c:pt idx="3">
                  <c:v>4.2608750000000001E-2</c:v>
                </c:pt>
                <c:pt idx="4">
                  <c:v>4.0268749999999999E-2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B8-4788-B017-3A83EFFB4F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6/7/2023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</c:numCache>
            </c:numRef>
          </c:cat>
          <c:val>
            <c:numRef>
              <c:f>Sheet1!$D$2:$D$6</c:f>
              <c:numCache>
                <c:formatCode>0.00%</c:formatCode>
                <c:ptCount val="5"/>
                <c:pt idx="0">
                  <c:v>5.3097500000000013E-2</c:v>
                </c:pt>
                <c:pt idx="1">
                  <c:v>5.2100000000000021E-2</c:v>
                </c:pt>
                <c:pt idx="2">
                  <c:v>5.0780000000000013E-2</c:v>
                </c:pt>
                <c:pt idx="3">
                  <c:v>4.9280000000000018E-2</c:v>
                </c:pt>
                <c:pt idx="4">
                  <c:v>4.7375000000000014E-2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C-43BB-8ED9-FE4C46DBEE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7/7/2023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5.4156250000000024E-2</c:v>
                </c:pt>
                <c:pt idx="1">
                  <c:v>5.4852500000000019E-2</c:v>
                </c:pt>
                <c:pt idx="2">
                  <c:v>5.4455000000000017E-2</c:v>
                </c:pt>
                <c:pt idx="3">
                  <c:v>5.3757500000000021E-2</c:v>
                </c:pt>
                <c:pt idx="4">
                  <c:v>5.2712500000000016E-2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1-4EEF-BE3F-1A9246A904B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8/6/2023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</c:numCache>
            </c:numRef>
          </c:cat>
          <c:val>
            <c:numRef>
              <c:f>Sheet1!$F$2:$F$6</c:f>
              <c:numCache>
                <c:formatCode>0.00%</c:formatCode>
                <c:ptCount val="5"/>
                <c:pt idx="0">
                  <c:v>5.4075000000000026E-2</c:v>
                </c:pt>
                <c:pt idx="1">
                  <c:v>5.4512500000000019E-2</c:v>
                </c:pt>
                <c:pt idx="2">
                  <c:v>5.4261250000000025E-2</c:v>
                </c:pt>
                <c:pt idx="3">
                  <c:v>5.317375000000002E-2</c:v>
                </c:pt>
                <c:pt idx="4">
                  <c:v>5.1775000000000022E-2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2-4525-ABAE-E49ED19E1E9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9/1/2023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45189</c:v>
                </c:pt>
                <c:pt idx="1">
                  <c:v>45231</c:v>
                </c:pt>
                <c:pt idx="2">
                  <c:v>45273</c:v>
                </c:pt>
                <c:pt idx="3">
                  <c:v>45322</c:v>
                </c:pt>
                <c:pt idx="4">
                  <c:v>45371</c:v>
                </c:pt>
              </c:numCache>
            </c:numRef>
          </c:cat>
          <c:val>
            <c:numRef>
              <c:f>Sheet1!$G$2:$G$6</c:f>
              <c:numCache>
                <c:formatCode>0.00%</c:formatCode>
                <c:ptCount val="5"/>
                <c:pt idx="0">
                  <c:v>5.3925000000000022E-2</c:v>
                </c:pt>
                <c:pt idx="1">
                  <c:v>5.4837500000000018E-2</c:v>
                </c:pt>
                <c:pt idx="2">
                  <c:v>5.4438750000000022E-2</c:v>
                </c:pt>
                <c:pt idx="3">
                  <c:v>5.397250000000002E-2</c:v>
                </c:pt>
                <c:pt idx="4">
                  <c:v>5.2925000000000014E-2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D-4E7C-9646-2EFB359C1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78192"/>
        <c:axId val="166978584"/>
      </c:barChart>
      <c:catAx>
        <c:axId val="16697819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 i="0" baseline="0"/>
            </a:pPr>
            <a:endParaRPr lang="en-US"/>
          </a:p>
        </c:txPr>
        <c:crossAx val="166978584"/>
        <c:crosses val="autoZero"/>
        <c:auto val="0"/>
        <c:lblAlgn val="ctr"/>
        <c:lblOffset val="100"/>
        <c:noMultiLvlLbl val="0"/>
      </c:catAx>
      <c:valAx>
        <c:axId val="166978584"/>
        <c:scaling>
          <c:orientation val="minMax"/>
          <c:min val="3.0000000000000006E-2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166978192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66723309207561177"/>
          <c:y val="2.4326812664041998E-2"/>
          <c:w val="0.19126342161775234"/>
          <c:h val="0.131710137795275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0063165181275"/>
          <c:y val="4.3467468185299209E-2"/>
          <c:w val="0.86875284820166709"/>
          <c:h val="0.721419521288451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Sheet1!$A$2:$A$171</c:f>
              <c:numCache>
                <c:formatCode>[$-409]mmm\-yy;@</c:formatCode>
                <c:ptCount val="170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  <c:pt idx="11">
                  <c:v>40299</c:v>
                </c:pt>
                <c:pt idx="12">
                  <c:v>40330</c:v>
                </c:pt>
                <c:pt idx="13">
                  <c:v>40360</c:v>
                </c:pt>
                <c:pt idx="14">
                  <c:v>40391</c:v>
                </c:pt>
                <c:pt idx="15">
                  <c:v>40422</c:v>
                </c:pt>
                <c:pt idx="16">
                  <c:v>40452</c:v>
                </c:pt>
                <c:pt idx="17">
                  <c:v>40483</c:v>
                </c:pt>
                <c:pt idx="18">
                  <c:v>40513</c:v>
                </c:pt>
                <c:pt idx="19">
                  <c:v>40544</c:v>
                </c:pt>
                <c:pt idx="20">
                  <c:v>40575</c:v>
                </c:pt>
                <c:pt idx="21">
                  <c:v>40603</c:v>
                </c:pt>
                <c:pt idx="22">
                  <c:v>40634</c:v>
                </c:pt>
                <c:pt idx="23">
                  <c:v>40664</c:v>
                </c:pt>
                <c:pt idx="24">
                  <c:v>40695</c:v>
                </c:pt>
                <c:pt idx="25">
                  <c:v>40725</c:v>
                </c:pt>
                <c:pt idx="26">
                  <c:v>40756</c:v>
                </c:pt>
                <c:pt idx="27">
                  <c:v>40787</c:v>
                </c:pt>
                <c:pt idx="28">
                  <c:v>40817</c:v>
                </c:pt>
                <c:pt idx="29">
                  <c:v>40848</c:v>
                </c:pt>
                <c:pt idx="30">
                  <c:v>40878</c:v>
                </c:pt>
                <c:pt idx="31">
                  <c:v>40909</c:v>
                </c:pt>
                <c:pt idx="32">
                  <c:v>40940</c:v>
                </c:pt>
                <c:pt idx="33">
                  <c:v>40969</c:v>
                </c:pt>
                <c:pt idx="34">
                  <c:v>41000</c:v>
                </c:pt>
                <c:pt idx="35">
                  <c:v>41030</c:v>
                </c:pt>
                <c:pt idx="36">
                  <c:v>41061</c:v>
                </c:pt>
                <c:pt idx="37">
                  <c:v>41091</c:v>
                </c:pt>
                <c:pt idx="38">
                  <c:v>41122</c:v>
                </c:pt>
                <c:pt idx="39">
                  <c:v>41153</c:v>
                </c:pt>
                <c:pt idx="40">
                  <c:v>41183</c:v>
                </c:pt>
                <c:pt idx="41">
                  <c:v>41214</c:v>
                </c:pt>
                <c:pt idx="42">
                  <c:v>41244</c:v>
                </c:pt>
                <c:pt idx="43">
                  <c:v>41275</c:v>
                </c:pt>
                <c:pt idx="44">
                  <c:v>41306</c:v>
                </c:pt>
                <c:pt idx="45">
                  <c:v>41334</c:v>
                </c:pt>
                <c:pt idx="46">
                  <c:v>41365</c:v>
                </c:pt>
                <c:pt idx="47">
                  <c:v>41395</c:v>
                </c:pt>
                <c:pt idx="48">
                  <c:v>41426</c:v>
                </c:pt>
                <c:pt idx="49">
                  <c:v>41456</c:v>
                </c:pt>
                <c:pt idx="50">
                  <c:v>41487</c:v>
                </c:pt>
                <c:pt idx="51">
                  <c:v>41518</c:v>
                </c:pt>
                <c:pt idx="52">
                  <c:v>41548</c:v>
                </c:pt>
                <c:pt idx="53">
                  <c:v>41579</c:v>
                </c:pt>
                <c:pt idx="54">
                  <c:v>41609</c:v>
                </c:pt>
                <c:pt idx="55">
                  <c:v>41640</c:v>
                </c:pt>
                <c:pt idx="56">
                  <c:v>41671</c:v>
                </c:pt>
                <c:pt idx="57">
                  <c:v>41699</c:v>
                </c:pt>
                <c:pt idx="58">
                  <c:v>41730</c:v>
                </c:pt>
                <c:pt idx="59">
                  <c:v>41760</c:v>
                </c:pt>
                <c:pt idx="60">
                  <c:v>41791</c:v>
                </c:pt>
                <c:pt idx="61">
                  <c:v>41821</c:v>
                </c:pt>
                <c:pt idx="62">
                  <c:v>41852</c:v>
                </c:pt>
                <c:pt idx="63">
                  <c:v>41883</c:v>
                </c:pt>
                <c:pt idx="64">
                  <c:v>41913</c:v>
                </c:pt>
                <c:pt idx="65">
                  <c:v>41944</c:v>
                </c:pt>
                <c:pt idx="66">
                  <c:v>41974</c:v>
                </c:pt>
                <c:pt idx="67">
                  <c:v>42005</c:v>
                </c:pt>
                <c:pt idx="68">
                  <c:v>42036</c:v>
                </c:pt>
                <c:pt idx="69">
                  <c:v>42064</c:v>
                </c:pt>
                <c:pt idx="70">
                  <c:v>42095</c:v>
                </c:pt>
                <c:pt idx="71">
                  <c:v>42125</c:v>
                </c:pt>
                <c:pt idx="72">
                  <c:v>42156</c:v>
                </c:pt>
                <c:pt idx="73">
                  <c:v>42186</c:v>
                </c:pt>
                <c:pt idx="74">
                  <c:v>42217</c:v>
                </c:pt>
                <c:pt idx="75">
                  <c:v>42248</c:v>
                </c:pt>
                <c:pt idx="76">
                  <c:v>42278</c:v>
                </c:pt>
                <c:pt idx="77">
                  <c:v>42309</c:v>
                </c:pt>
                <c:pt idx="78">
                  <c:v>42339</c:v>
                </c:pt>
                <c:pt idx="79">
                  <c:v>42370</c:v>
                </c:pt>
                <c:pt idx="80">
                  <c:v>42401</c:v>
                </c:pt>
                <c:pt idx="81">
                  <c:v>42430</c:v>
                </c:pt>
                <c:pt idx="82">
                  <c:v>42461</c:v>
                </c:pt>
                <c:pt idx="83">
                  <c:v>42491</c:v>
                </c:pt>
                <c:pt idx="84">
                  <c:v>42522</c:v>
                </c:pt>
                <c:pt idx="85">
                  <c:v>42552</c:v>
                </c:pt>
                <c:pt idx="86">
                  <c:v>42583</c:v>
                </c:pt>
                <c:pt idx="87">
                  <c:v>42614</c:v>
                </c:pt>
                <c:pt idx="88">
                  <c:v>42644</c:v>
                </c:pt>
                <c:pt idx="89">
                  <c:v>42675</c:v>
                </c:pt>
                <c:pt idx="90">
                  <c:v>42705</c:v>
                </c:pt>
                <c:pt idx="91">
                  <c:v>42736</c:v>
                </c:pt>
                <c:pt idx="92">
                  <c:v>42767</c:v>
                </c:pt>
                <c:pt idx="93">
                  <c:v>42795</c:v>
                </c:pt>
                <c:pt idx="94">
                  <c:v>42826</c:v>
                </c:pt>
                <c:pt idx="95">
                  <c:v>42856</c:v>
                </c:pt>
                <c:pt idx="96">
                  <c:v>42887</c:v>
                </c:pt>
                <c:pt idx="97">
                  <c:v>42917</c:v>
                </c:pt>
                <c:pt idx="98">
                  <c:v>42948</c:v>
                </c:pt>
                <c:pt idx="99">
                  <c:v>42979</c:v>
                </c:pt>
                <c:pt idx="100">
                  <c:v>43009</c:v>
                </c:pt>
                <c:pt idx="101">
                  <c:v>43040</c:v>
                </c:pt>
                <c:pt idx="102">
                  <c:v>43070</c:v>
                </c:pt>
                <c:pt idx="103">
                  <c:v>43101</c:v>
                </c:pt>
                <c:pt idx="104">
                  <c:v>43132</c:v>
                </c:pt>
                <c:pt idx="105">
                  <c:v>43160</c:v>
                </c:pt>
                <c:pt idx="106">
                  <c:v>43191</c:v>
                </c:pt>
                <c:pt idx="107">
                  <c:v>43221</c:v>
                </c:pt>
                <c:pt idx="108">
                  <c:v>43252</c:v>
                </c:pt>
                <c:pt idx="109">
                  <c:v>43282</c:v>
                </c:pt>
                <c:pt idx="110">
                  <c:v>43313</c:v>
                </c:pt>
                <c:pt idx="111">
                  <c:v>43344</c:v>
                </c:pt>
                <c:pt idx="112">
                  <c:v>43374</c:v>
                </c:pt>
                <c:pt idx="113">
                  <c:v>43405</c:v>
                </c:pt>
                <c:pt idx="114">
                  <c:v>43435</c:v>
                </c:pt>
                <c:pt idx="115">
                  <c:v>43466</c:v>
                </c:pt>
                <c:pt idx="116">
                  <c:v>43497</c:v>
                </c:pt>
                <c:pt idx="117">
                  <c:v>43525</c:v>
                </c:pt>
                <c:pt idx="118">
                  <c:v>43556</c:v>
                </c:pt>
                <c:pt idx="119">
                  <c:v>43586</c:v>
                </c:pt>
                <c:pt idx="120">
                  <c:v>43617</c:v>
                </c:pt>
                <c:pt idx="121">
                  <c:v>43647</c:v>
                </c:pt>
                <c:pt idx="122">
                  <c:v>43678</c:v>
                </c:pt>
                <c:pt idx="123">
                  <c:v>43709</c:v>
                </c:pt>
                <c:pt idx="124">
                  <c:v>43739</c:v>
                </c:pt>
                <c:pt idx="125">
                  <c:v>43770</c:v>
                </c:pt>
                <c:pt idx="126">
                  <c:v>43800</c:v>
                </c:pt>
                <c:pt idx="127">
                  <c:v>43831</c:v>
                </c:pt>
                <c:pt idx="128">
                  <c:v>43862</c:v>
                </c:pt>
                <c:pt idx="129">
                  <c:v>43891</c:v>
                </c:pt>
                <c:pt idx="130">
                  <c:v>43922</c:v>
                </c:pt>
                <c:pt idx="131">
                  <c:v>43952</c:v>
                </c:pt>
                <c:pt idx="132">
                  <c:v>43983</c:v>
                </c:pt>
                <c:pt idx="133">
                  <c:v>44013</c:v>
                </c:pt>
                <c:pt idx="134">
                  <c:v>44044</c:v>
                </c:pt>
                <c:pt idx="135">
                  <c:v>44075</c:v>
                </c:pt>
                <c:pt idx="136">
                  <c:v>44105</c:v>
                </c:pt>
                <c:pt idx="137">
                  <c:v>44136</c:v>
                </c:pt>
                <c:pt idx="138">
                  <c:v>44166</c:v>
                </c:pt>
                <c:pt idx="139">
                  <c:v>44197</c:v>
                </c:pt>
                <c:pt idx="140">
                  <c:v>44228</c:v>
                </c:pt>
                <c:pt idx="141">
                  <c:v>44256</c:v>
                </c:pt>
                <c:pt idx="142">
                  <c:v>44287</c:v>
                </c:pt>
                <c:pt idx="143">
                  <c:v>44317</c:v>
                </c:pt>
                <c:pt idx="144">
                  <c:v>44348</c:v>
                </c:pt>
                <c:pt idx="145">
                  <c:v>44378</c:v>
                </c:pt>
                <c:pt idx="146">
                  <c:v>44409</c:v>
                </c:pt>
                <c:pt idx="147">
                  <c:v>44440</c:v>
                </c:pt>
                <c:pt idx="148">
                  <c:v>44470</c:v>
                </c:pt>
                <c:pt idx="149">
                  <c:v>44501</c:v>
                </c:pt>
                <c:pt idx="150">
                  <c:v>44531</c:v>
                </c:pt>
                <c:pt idx="151">
                  <c:v>44562</c:v>
                </c:pt>
                <c:pt idx="152">
                  <c:v>44593</c:v>
                </c:pt>
                <c:pt idx="153">
                  <c:v>44621</c:v>
                </c:pt>
                <c:pt idx="154">
                  <c:v>44652</c:v>
                </c:pt>
                <c:pt idx="155">
                  <c:v>44682</c:v>
                </c:pt>
                <c:pt idx="156">
                  <c:v>44713</c:v>
                </c:pt>
                <c:pt idx="157">
                  <c:v>44743</c:v>
                </c:pt>
                <c:pt idx="158">
                  <c:v>44774</c:v>
                </c:pt>
                <c:pt idx="159">
                  <c:v>44805</c:v>
                </c:pt>
                <c:pt idx="160">
                  <c:v>44835</c:v>
                </c:pt>
                <c:pt idx="161">
                  <c:v>44866</c:v>
                </c:pt>
                <c:pt idx="162">
                  <c:v>44896</c:v>
                </c:pt>
                <c:pt idx="163">
                  <c:v>44927</c:v>
                </c:pt>
                <c:pt idx="164">
                  <c:v>44958</c:v>
                </c:pt>
                <c:pt idx="165">
                  <c:v>44986</c:v>
                </c:pt>
                <c:pt idx="166">
                  <c:v>45017</c:v>
                </c:pt>
                <c:pt idx="167">
                  <c:v>45047</c:v>
                </c:pt>
                <c:pt idx="168">
                  <c:v>45078</c:v>
                </c:pt>
                <c:pt idx="169">
                  <c:v>45108</c:v>
                </c:pt>
              </c:numCache>
            </c:numRef>
          </c:cat>
          <c:val>
            <c:numRef>
              <c:f>Sheet1!$B$2:$B$171</c:f>
              <c:numCache>
                <c:formatCode>0.00%</c:formatCode>
                <c:ptCount val="170"/>
                <c:pt idx="0">
                  <c:v>3.7218181818181817E-2</c:v>
                </c:pt>
                <c:pt idx="1">
                  <c:v>3.5622727272727278E-2</c:v>
                </c:pt>
                <c:pt idx="2">
                  <c:v>3.5871428571428575E-2</c:v>
                </c:pt>
                <c:pt idx="3">
                  <c:v>3.4019047619047622E-2</c:v>
                </c:pt>
                <c:pt idx="4">
                  <c:v>3.3876190476190476E-2</c:v>
                </c:pt>
                <c:pt idx="5">
                  <c:v>3.4026315789473682E-2</c:v>
                </c:pt>
                <c:pt idx="6">
                  <c:v>3.5900000000000001E-2</c:v>
                </c:pt>
                <c:pt idx="7">
                  <c:v>3.7331578947368424E-2</c:v>
                </c:pt>
                <c:pt idx="8">
                  <c:v>3.6910526315789477E-2</c:v>
                </c:pt>
                <c:pt idx="9">
                  <c:v>3.7273913043478261E-2</c:v>
                </c:pt>
                <c:pt idx="10">
                  <c:v>3.8468181818181818E-2</c:v>
                </c:pt>
                <c:pt idx="11">
                  <c:v>3.4200000000000001E-2</c:v>
                </c:pt>
                <c:pt idx="12">
                  <c:v>3.2040909090909092E-2</c:v>
                </c:pt>
                <c:pt idx="13">
                  <c:v>3.0114285714285715E-2</c:v>
                </c:pt>
                <c:pt idx="14">
                  <c:v>2.6986363636363638E-2</c:v>
                </c:pt>
                <c:pt idx="15">
                  <c:v>2.6476190476190476E-2</c:v>
                </c:pt>
                <c:pt idx="16">
                  <c:v>2.5399999999999999E-2</c:v>
                </c:pt>
                <c:pt idx="17">
                  <c:v>2.7629999999999998E-2</c:v>
                </c:pt>
                <c:pt idx="18">
                  <c:v>3.2909090909090909E-2</c:v>
                </c:pt>
                <c:pt idx="19">
                  <c:v>3.3939999999999998E-2</c:v>
                </c:pt>
                <c:pt idx="20">
                  <c:v>3.5763157894736844E-2</c:v>
                </c:pt>
                <c:pt idx="21">
                  <c:v>3.4143478260869567E-2</c:v>
                </c:pt>
                <c:pt idx="22">
                  <c:v>3.4549999999999997E-2</c:v>
                </c:pt>
                <c:pt idx="23">
                  <c:v>3.1685714285714289E-2</c:v>
                </c:pt>
                <c:pt idx="24">
                  <c:v>3.0022727272727274E-2</c:v>
                </c:pt>
                <c:pt idx="25">
                  <c:v>3.0030000000000001E-2</c:v>
                </c:pt>
                <c:pt idx="26">
                  <c:v>2.3030434782608699E-2</c:v>
                </c:pt>
                <c:pt idx="27">
                  <c:v>1.9752380952380952E-2</c:v>
                </c:pt>
                <c:pt idx="28">
                  <c:v>2.1520000000000001E-2</c:v>
                </c:pt>
                <c:pt idx="29">
                  <c:v>2.0135E-2</c:v>
                </c:pt>
                <c:pt idx="30">
                  <c:v>1.9780952380952382E-2</c:v>
                </c:pt>
                <c:pt idx="31">
                  <c:v>1.9664999999999998E-2</c:v>
                </c:pt>
                <c:pt idx="32">
                  <c:v>1.9675000000000002E-2</c:v>
                </c:pt>
                <c:pt idx="33">
                  <c:v>2.1727272727272727E-2</c:v>
                </c:pt>
                <c:pt idx="34">
                  <c:v>2.0528571428571431E-2</c:v>
                </c:pt>
                <c:pt idx="35">
                  <c:v>1.8031818181818184E-2</c:v>
                </c:pt>
                <c:pt idx="36">
                  <c:v>1.6223809523809526E-2</c:v>
                </c:pt>
                <c:pt idx="37">
                  <c:v>1.5266666666666666E-2</c:v>
                </c:pt>
                <c:pt idx="38">
                  <c:v>1.6782608695652176E-2</c:v>
                </c:pt>
                <c:pt idx="39">
                  <c:v>1.7231578947368421E-2</c:v>
                </c:pt>
                <c:pt idx="40">
                  <c:v>1.7461904761904762E-2</c:v>
                </c:pt>
                <c:pt idx="41">
                  <c:v>1.6539999999999999E-2</c:v>
                </c:pt>
                <c:pt idx="42">
                  <c:v>1.719E-2</c:v>
                </c:pt>
                <c:pt idx="43">
                  <c:v>1.9147619047619049E-2</c:v>
                </c:pt>
                <c:pt idx="44">
                  <c:v>1.9842105263157894E-2</c:v>
                </c:pt>
                <c:pt idx="45">
                  <c:v>1.9574999999999999E-2</c:v>
                </c:pt>
                <c:pt idx="46">
                  <c:v>1.7590909090909091E-2</c:v>
                </c:pt>
                <c:pt idx="47">
                  <c:v>1.9281818181818181E-2</c:v>
                </c:pt>
                <c:pt idx="48">
                  <c:v>2.3E-2</c:v>
                </c:pt>
                <c:pt idx="49">
                  <c:v>2.5822727272727275E-2</c:v>
                </c:pt>
                <c:pt idx="50">
                  <c:v>2.7372727272727274E-2</c:v>
                </c:pt>
                <c:pt idx="51">
                  <c:v>2.8094999999999998E-2</c:v>
                </c:pt>
                <c:pt idx="52">
                  <c:v>2.6159090909090906E-2</c:v>
                </c:pt>
                <c:pt idx="53">
                  <c:v>2.718421052631579E-2</c:v>
                </c:pt>
                <c:pt idx="54">
                  <c:v>2.9019047619047621E-2</c:v>
                </c:pt>
                <c:pt idx="55">
                  <c:v>2.8580952380952384E-2</c:v>
                </c:pt>
                <c:pt idx="56">
                  <c:v>2.7094736842105265E-2</c:v>
                </c:pt>
                <c:pt idx="57">
                  <c:v>2.7233333333333332E-2</c:v>
                </c:pt>
                <c:pt idx="58">
                  <c:v>2.7052380952380953E-2</c:v>
                </c:pt>
                <c:pt idx="59">
                  <c:v>2.5590476190476191E-2</c:v>
                </c:pt>
                <c:pt idx="60">
                  <c:v>2.5985714285714289E-2</c:v>
                </c:pt>
                <c:pt idx="61">
                  <c:v>2.5422727272727274E-2</c:v>
                </c:pt>
                <c:pt idx="62">
                  <c:v>2.4199999999999999E-2</c:v>
                </c:pt>
                <c:pt idx="63">
                  <c:v>2.5342857142857143E-2</c:v>
                </c:pt>
                <c:pt idx="64">
                  <c:v>2.3040909090909091E-2</c:v>
                </c:pt>
                <c:pt idx="65">
                  <c:v>2.3255555555555557E-2</c:v>
                </c:pt>
                <c:pt idx="66">
                  <c:v>2.2072727272727275E-2</c:v>
                </c:pt>
                <c:pt idx="67">
                  <c:v>1.8814999999999998E-2</c:v>
                </c:pt>
                <c:pt idx="68">
                  <c:v>1.9752631578947369E-2</c:v>
                </c:pt>
                <c:pt idx="69">
                  <c:v>2.0427272727272724E-2</c:v>
                </c:pt>
                <c:pt idx="70">
                  <c:v>1.9349999999999999E-2</c:v>
                </c:pt>
                <c:pt idx="71">
                  <c:v>2.1974999999999998E-2</c:v>
                </c:pt>
                <c:pt idx="72">
                  <c:v>2.3636363636363636E-2</c:v>
                </c:pt>
                <c:pt idx="73">
                  <c:v>2.3245454545454548E-2</c:v>
                </c:pt>
                <c:pt idx="74">
                  <c:v>2.1671428571428574E-2</c:v>
                </c:pt>
                <c:pt idx="75">
                  <c:v>2.172857142857143E-2</c:v>
                </c:pt>
                <c:pt idx="76">
                  <c:v>2.07E-2</c:v>
                </c:pt>
                <c:pt idx="77">
                  <c:v>2.2631578947368419E-2</c:v>
                </c:pt>
                <c:pt idx="78">
                  <c:v>2.2427272727272726E-2</c:v>
                </c:pt>
                <c:pt idx="79">
                  <c:v>2.0852631578947366E-2</c:v>
                </c:pt>
                <c:pt idx="80">
                  <c:v>1.7795000000000002E-2</c:v>
                </c:pt>
                <c:pt idx="81">
                  <c:v>1.889090909090909E-2</c:v>
                </c:pt>
                <c:pt idx="82">
                  <c:v>1.8052380952380952E-2</c:v>
                </c:pt>
                <c:pt idx="83">
                  <c:v>1.8061904761904762E-2</c:v>
                </c:pt>
                <c:pt idx="84">
                  <c:v>1.6440909090909089E-2</c:v>
                </c:pt>
                <c:pt idx="85">
                  <c:v>1.504E-2</c:v>
                </c:pt>
                <c:pt idx="86">
                  <c:v>1.5565217391304349E-2</c:v>
                </c:pt>
                <c:pt idx="87">
                  <c:v>1.6304761904761905E-2</c:v>
                </c:pt>
                <c:pt idx="88">
                  <c:v>1.7645000000000001E-2</c:v>
                </c:pt>
                <c:pt idx="89">
                  <c:v>2.1419999999999998E-2</c:v>
                </c:pt>
                <c:pt idx="90">
                  <c:v>2.4919047619047618E-2</c:v>
                </c:pt>
                <c:pt idx="91">
                  <c:v>2.4324999999999999E-2</c:v>
                </c:pt>
                <c:pt idx="92">
                  <c:v>2.4189473684210525E-2</c:v>
                </c:pt>
                <c:pt idx="93">
                  <c:v>2.4817391304347826E-2</c:v>
                </c:pt>
                <c:pt idx="94">
                  <c:v>2.2973684210526316E-2</c:v>
                </c:pt>
                <c:pt idx="95">
                  <c:v>2.3036363636363636E-2</c:v>
                </c:pt>
                <c:pt idx="96">
                  <c:v>2.1868181818181821E-2</c:v>
                </c:pt>
                <c:pt idx="97">
                  <c:v>2.3179999999999999E-2</c:v>
                </c:pt>
                <c:pt idx="98">
                  <c:v>2.2091304347826086E-2</c:v>
                </c:pt>
                <c:pt idx="99">
                  <c:v>2.2019999999999998E-2</c:v>
                </c:pt>
                <c:pt idx="100">
                  <c:v>2.3599999999999999E-2</c:v>
                </c:pt>
                <c:pt idx="101">
                  <c:v>2.3533333333333337E-2</c:v>
                </c:pt>
                <c:pt idx="102">
                  <c:v>2.4024999999999998E-2</c:v>
                </c:pt>
                <c:pt idx="103">
                  <c:v>2.5838095238095236E-2</c:v>
                </c:pt>
                <c:pt idx="104">
                  <c:v>2.8589473684210526E-2</c:v>
                </c:pt>
                <c:pt idx="105">
                  <c:v>2.8423809523809521E-2</c:v>
                </c:pt>
                <c:pt idx="106">
                  <c:v>2.869047619047619E-2</c:v>
                </c:pt>
                <c:pt idx="107">
                  <c:v>2.9777272727272725E-2</c:v>
                </c:pt>
                <c:pt idx="108">
                  <c:v>2.9123809523809524E-2</c:v>
                </c:pt>
                <c:pt idx="109">
                  <c:v>2.8890476190476192E-2</c:v>
                </c:pt>
                <c:pt idx="110">
                  <c:v>2.8891304347826087E-2</c:v>
                </c:pt>
                <c:pt idx="111">
                  <c:v>3.0042105263157898E-2</c:v>
                </c:pt>
                <c:pt idx="112">
                  <c:v>3.1522727272727272E-2</c:v>
                </c:pt>
                <c:pt idx="113">
                  <c:v>3.117E-2</c:v>
                </c:pt>
                <c:pt idx="114">
                  <c:v>2.8326315789473686E-2</c:v>
                </c:pt>
                <c:pt idx="115">
                  <c:v>2.7138095238095235E-2</c:v>
                </c:pt>
                <c:pt idx="116">
                  <c:v>2.6763157894736839E-2</c:v>
                </c:pt>
                <c:pt idx="117">
                  <c:v>2.5709523809523807E-2</c:v>
                </c:pt>
                <c:pt idx="118">
                  <c:v>2.5323809523809526E-2</c:v>
                </c:pt>
                <c:pt idx="119">
                  <c:v>2.3949999999999999E-2</c:v>
                </c:pt>
                <c:pt idx="120">
                  <c:v>2.0739999999999998E-2</c:v>
                </c:pt>
                <c:pt idx="121">
                  <c:v>2.059090909090909E-2</c:v>
                </c:pt>
                <c:pt idx="122">
                  <c:v>1.6263636363636366E-2</c:v>
                </c:pt>
                <c:pt idx="123">
                  <c:v>1.6995E-2</c:v>
                </c:pt>
                <c:pt idx="124">
                  <c:v>1.7068181818181819E-2</c:v>
                </c:pt>
                <c:pt idx="125">
                  <c:v>1.8121052631578947E-2</c:v>
                </c:pt>
                <c:pt idx="126">
                  <c:v>1.8628571428571428E-2</c:v>
                </c:pt>
                <c:pt idx="127">
                  <c:v>1.7576190476190478E-2</c:v>
                </c:pt>
                <c:pt idx="128">
                  <c:v>1.5042105263157895E-2</c:v>
                </c:pt>
                <c:pt idx="129">
                  <c:v>8.6999999999999994E-3</c:v>
                </c:pt>
                <c:pt idx="130">
                  <c:v>6.5761904761904768E-3</c:v>
                </c:pt>
                <c:pt idx="131">
                  <c:v>6.7400000000000003E-3</c:v>
                </c:pt>
                <c:pt idx="132">
                  <c:v>7.286363636363636E-3</c:v>
                </c:pt>
                <c:pt idx="133">
                  <c:v>6.2363636363636362E-3</c:v>
                </c:pt>
                <c:pt idx="134">
                  <c:v>6.5000000000000006E-3</c:v>
                </c:pt>
                <c:pt idx="135">
                  <c:v>6.7952380952380955E-3</c:v>
                </c:pt>
                <c:pt idx="136">
                  <c:v>7.8714285714285709E-3</c:v>
                </c:pt>
                <c:pt idx="137">
                  <c:v>8.6999999999999994E-3</c:v>
                </c:pt>
                <c:pt idx="138">
                  <c:v>9.3363636363636357E-3</c:v>
                </c:pt>
                <c:pt idx="139">
                  <c:v>1.0810526315789475E-2</c:v>
                </c:pt>
                <c:pt idx="140">
                  <c:v>1.2578947368421054E-2</c:v>
                </c:pt>
                <c:pt idx="141">
                  <c:v>1.6108695652173911E-2</c:v>
                </c:pt>
                <c:pt idx="142">
                  <c:v>1.635E-2</c:v>
                </c:pt>
                <c:pt idx="143">
                  <c:v>1.6209999999999999E-2</c:v>
                </c:pt>
                <c:pt idx="144">
                  <c:v>1.519090909090909E-2</c:v>
                </c:pt>
                <c:pt idx="145">
                  <c:v>1.3185714285714285E-2</c:v>
                </c:pt>
                <c:pt idx="146">
                  <c:v>1.2831818181818182E-2</c:v>
                </c:pt>
                <c:pt idx="147">
                  <c:v>1.3747619047619048E-2</c:v>
                </c:pt>
                <c:pt idx="148">
                  <c:v>1.5824999999999999E-2</c:v>
                </c:pt>
                <c:pt idx="149">
                  <c:v>1.5595000000000001E-2</c:v>
                </c:pt>
                <c:pt idx="150">
                  <c:v>1.4650000000000002E-2</c:v>
                </c:pt>
                <c:pt idx="151">
                  <c:v>1.7639999999999999E-2</c:v>
                </c:pt>
                <c:pt idx="152">
                  <c:v>1.9342105263157897E-2</c:v>
                </c:pt>
                <c:pt idx="153">
                  <c:v>2.1278260869565219E-2</c:v>
                </c:pt>
                <c:pt idx="154">
                  <c:v>2.7474999999999999E-2</c:v>
                </c:pt>
                <c:pt idx="155">
                  <c:v>2.8980952380952382E-2</c:v>
                </c:pt>
                <c:pt idx="156">
                  <c:v>3.1433333333333334E-2</c:v>
                </c:pt>
                <c:pt idx="157">
                  <c:v>2.896E-2</c:v>
                </c:pt>
                <c:pt idx="158">
                  <c:v>2.8978260869565217E-2</c:v>
                </c:pt>
                <c:pt idx="159">
                  <c:v>3.5190476190476189E-2</c:v>
                </c:pt>
                <c:pt idx="160">
                  <c:v>3.9834999999999995E-2</c:v>
                </c:pt>
                <c:pt idx="161">
                  <c:v>3.8899999999999997E-2</c:v>
                </c:pt>
                <c:pt idx="162">
                  <c:v>3.6299999999999999E-2</c:v>
                </c:pt>
                <c:pt idx="163">
                  <c:v>3.5099999999999999E-2</c:v>
                </c:pt>
                <c:pt idx="164">
                  <c:v>3.7499999999999999E-2</c:v>
                </c:pt>
                <c:pt idx="165">
                  <c:v>3.6600000000000001E-2</c:v>
                </c:pt>
                <c:pt idx="166">
                  <c:v>3.4599999999999999E-2</c:v>
                </c:pt>
                <c:pt idx="167">
                  <c:v>3.5700000000000003E-2</c:v>
                </c:pt>
                <c:pt idx="168">
                  <c:v>3.7499999999999999E-2</c:v>
                </c:pt>
                <c:pt idx="169">
                  <c:v>3.9E-2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74-4048-8B22-CF864E35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289560"/>
        <c:axId val="362289952"/>
      </c:lineChart>
      <c:dateAx>
        <c:axId val="3622895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62289952"/>
        <c:crosses val="autoZero"/>
        <c:auto val="1"/>
        <c:lblOffset val="100"/>
        <c:baseTimeUnit val="months"/>
        <c:majorUnit val="7"/>
        <c:majorTimeUnit val="months"/>
      </c:dateAx>
      <c:valAx>
        <c:axId val="362289952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62289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45421405657625"/>
          <c:y val="3.247311827956989E-2"/>
          <c:w val="0.82517541557305341"/>
          <c:h val="0.821975700618067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Sheet1!$A$2:$A$968</c:f>
              <c:numCache>
                <c:formatCode>yyyy\-mm\-dd</c:formatCode>
                <c:ptCount val="967"/>
                <c:pt idx="0">
                  <c:v>38371</c:v>
                </c:pt>
                <c:pt idx="1">
                  <c:v>38378</c:v>
                </c:pt>
                <c:pt idx="2">
                  <c:v>38385</c:v>
                </c:pt>
                <c:pt idx="3">
                  <c:v>38392</c:v>
                </c:pt>
                <c:pt idx="4">
                  <c:v>38399</c:v>
                </c:pt>
                <c:pt idx="5">
                  <c:v>38406</c:v>
                </c:pt>
                <c:pt idx="6">
                  <c:v>38413</c:v>
                </c:pt>
                <c:pt idx="7">
                  <c:v>38420</c:v>
                </c:pt>
                <c:pt idx="8">
                  <c:v>38427</c:v>
                </c:pt>
                <c:pt idx="9">
                  <c:v>38434</c:v>
                </c:pt>
                <c:pt idx="10">
                  <c:v>38441</c:v>
                </c:pt>
                <c:pt idx="11">
                  <c:v>38448</c:v>
                </c:pt>
                <c:pt idx="12">
                  <c:v>38455</c:v>
                </c:pt>
                <c:pt idx="13">
                  <c:v>38462</c:v>
                </c:pt>
                <c:pt idx="14">
                  <c:v>38469</c:v>
                </c:pt>
                <c:pt idx="15">
                  <c:v>38476</c:v>
                </c:pt>
                <c:pt idx="16">
                  <c:v>38483</c:v>
                </c:pt>
                <c:pt idx="17">
                  <c:v>38490</c:v>
                </c:pt>
                <c:pt idx="18">
                  <c:v>38497</c:v>
                </c:pt>
                <c:pt idx="19">
                  <c:v>38504</c:v>
                </c:pt>
                <c:pt idx="20">
                  <c:v>38511</c:v>
                </c:pt>
                <c:pt idx="21">
                  <c:v>38518</c:v>
                </c:pt>
                <c:pt idx="22">
                  <c:v>38525</c:v>
                </c:pt>
                <c:pt idx="23">
                  <c:v>38532</c:v>
                </c:pt>
                <c:pt idx="24">
                  <c:v>38539</c:v>
                </c:pt>
                <c:pt idx="25">
                  <c:v>38546</c:v>
                </c:pt>
                <c:pt idx="26">
                  <c:v>38553</c:v>
                </c:pt>
                <c:pt idx="27">
                  <c:v>38560</c:v>
                </c:pt>
                <c:pt idx="28">
                  <c:v>38567</c:v>
                </c:pt>
                <c:pt idx="29">
                  <c:v>38574</c:v>
                </c:pt>
                <c:pt idx="30">
                  <c:v>38581</c:v>
                </c:pt>
                <c:pt idx="31">
                  <c:v>38588</c:v>
                </c:pt>
                <c:pt idx="32">
                  <c:v>38595</c:v>
                </c:pt>
                <c:pt idx="33">
                  <c:v>38602</c:v>
                </c:pt>
                <c:pt idx="34">
                  <c:v>38609</c:v>
                </c:pt>
                <c:pt idx="35">
                  <c:v>38616</c:v>
                </c:pt>
                <c:pt idx="36">
                  <c:v>38623</c:v>
                </c:pt>
                <c:pt idx="37">
                  <c:v>38630</c:v>
                </c:pt>
                <c:pt idx="38">
                  <c:v>38637</c:v>
                </c:pt>
                <c:pt idx="39">
                  <c:v>38644</c:v>
                </c:pt>
                <c:pt idx="40">
                  <c:v>38651</c:v>
                </c:pt>
                <c:pt idx="41">
                  <c:v>38658</c:v>
                </c:pt>
                <c:pt idx="42">
                  <c:v>38665</c:v>
                </c:pt>
                <c:pt idx="43">
                  <c:v>38672</c:v>
                </c:pt>
                <c:pt idx="44">
                  <c:v>38679</c:v>
                </c:pt>
                <c:pt idx="45">
                  <c:v>38686</c:v>
                </c:pt>
                <c:pt idx="46">
                  <c:v>38693</c:v>
                </c:pt>
                <c:pt idx="47">
                  <c:v>38700</c:v>
                </c:pt>
                <c:pt idx="48">
                  <c:v>38707</c:v>
                </c:pt>
                <c:pt idx="49">
                  <c:v>38714</c:v>
                </c:pt>
                <c:pt idx="50">
                  <c:v>38721</c:v>
                </c:pt>
                <c:pt idx="51">
                  <c:v>38728</c:v>
                </c:pt>
                <c:pt idx="52">
                  <c:v>38735</c:v>
                </c:pt>
                <c:pt idx="53">
                  <c:v>38742</c:v>
                </c:pt>
                <c:pt idx="54">
                  <c:v>38749</c:v>
                </c:pt>
                <c:pt idx="55">
                  <c:v>38756</c:v>
                </c:pt>
                <c:pt idx="56">
                  <c:v>38763</c:v>
                </c:pt>
                <c:pt idx="57">
                  <c:v>38770</c:v>
                </c:pt>
                <c:pt idx="58">
                  <c:v>38777</c:v>
                </c:pt>
                <c:pt idx="59">
                  <c:v>38784</c:v>
                </c:pt>
                <c:pt idx="60">
                  <c:v>38791</c:v>
                </c:pt>
                <c:pt idx="61">
                  <c:v>38798</c:v>
                </c:pt>
                <c:pt idx="62">
                  <c:v>38805</c:v>
                </c:pt>
                <c:pt idx="63">
                  <c:v>38812</c:v>
                </c:pt>
                <c:pt idx="64">
                  <c:v>38819</c:v>
                </c:pt>
                <c:pt idx="65">
                  <c:v>38826</c:v>
                </c:pt>
                <c:pt idx="66">
                  <c:v>38833</c:v>
                </c:pt>
                <c:pt idx="67">
                  <c:v>38840</c:v>
                </c:pt>
                <c:pt idx="68">
                  <c:v>38847</c:v>
                </c:pt>
                <c:pt idx="69">
                  <c:v>38854</c:v>
                </c:pt>
                <c:pt idx="70">
                  <c:v>38861</c:v>
                </c:pt>
                <c:pt idx="71">
                  <c:v>38868</c:v>
                </c:pt>
                <c:pt idx="72">
                  <c:v>38875</c:v>
                </c:pt>
                <c:pt idx="73">
                  <c:v>38882</c:v>
                </c:pt>
                <c:pt idx="74">
                  <c:v>38889</c:v>
                </c:pt>
                <c:pt idx="75">
                  <c:v>38896</c:v>
                </c:pt>
                <c:pt idx="76">
                  <c:v>38903</c:v>
                </c:pt>
                <c:pt idx="77">
                  <c:v>38910</c:v>
                </c:pt>
                <c:pt idx="78">
                  <c:v>38917</c:v>
                </c:pt>
                <c:pt idx="79">
                  <c:v>38924</c:v>
                </c:pt>
                <c:pt idx="80">
                  <c:v>38931</c:v>
                </c:pt>
                <c:pt idx="81">
                  <c:v>38938</c:v>
                </c:pt>
                <c:pt idx="82">
                  <c:v>38945</c:v>
                </c:pt>
                <c:pt idx="83">
                  <c:v>38952</c:v>
                </c:pt>
                <c:pt idx="84">
                  <c:v>38959</c:v>
                </c:pt>
                <c:pt idx="85">
                  <c:v>38966</c:v>
                </c:pt>
                <c:pt idx="86">
                  <c:v>38973</c:v>
                </c:pt>
                <c:pt idx="87">
                  <c:v>38980</c:v>
                </c:pt>
                <c:pt idx="88">
                  <c:v>38987</c:v>
                </c:pt>
                <c:pt idx="89">
                  <c:v>38994</c:v>
                </c:pt>
                <c:pt idx="90">
                  <c:v>39001</c:v>
                </c:pt>
                <c:pt idx="91">
                  <c:v>39008</c:v>
                </c:pt>
                <c:pt idx="92">
                  <c:v>39015</c:v>
                </c:pt>
                <c:pt idx="93">
                  <c:v>39022</c:v>
                </c:pt>
                <c:pt idx="94">
                  <c:v>39029</c:v>
                </c:pt>
                <c:pt idx="95">
                  <c:v>39036</c:v>
                </c:pt>
                <c:pt idx="96">
                  <c:v>39043</c:v>
                </c:pt>
                <c:pt idx="97">
                  <c:v>39050</c:v>
                </c:pt>
                <c:pt idx="98">
                  <c:v>39057</c:v>
                </c:pt>
                <c:pt idx="99">
                  <c:v>39064</c:v>
                </c:pt>
                <c:pt idx="100">
                  <c:v>39071</c:v>
                </c:pt>
                <c:pt idx="101">
                  <c:v>39078</c:v>
                </c:pt>
                <c:pt idx="102">
                  <c:v>39085</c:v>
                </c:pt>
                <c:pt idx="103">
                  <c:v>39092</c:v>
                </c:pt>
                <c:pt idx="104">
                  <c:v>39099</c:v>
                </c:pt>
                <c:pt idx="105">
                  <c:v>39106</c:v>
                </c:pt>
                <c:pt idx="106">
                  <c:v>39113</c:v>
                </c:pt>
                <c:pt idx="107">
                  <c:v>39120</c:v>
                </c:pt>
                <c:pt idx="108">
                  <c:v>39127</c:v>
                </c:pt>
                <c:pt idx="109">
                  <c:v>39134</c:v>
                </c:pt>
                <c:pt idx="110">
                  <c:v>39141</c:v>
                </c:pt>
                <c:pt idx="111">
                  <c:v>39148</c:v>
                </c:pt>
                <c:pt idx="112">
                  <c:v>39155</c:v>
                </c:pt>
                <c:pt idx="113">
                  <c:v>39162</c:v>
                </c:pt>
                <c:pt idx="114">
                  <c:v>39169</c:v>
                </c:pt>
                <c:pt idx="115">
                  <c:v>39176</c:v>
                </c:pt>
                <c:pt idx="116">
                  <c:v>39183</c:v>
                </c:pt>
                <c:pt idx="117">
                  <c:v>39190</c:v>
                </c:pt>
                <c:pt idx="118">
                  <c:v>39197</c:v>
                </c:pt>
                <c:pt idx="119">
                  <c:v>39204</c:v>
                </c:pt>
                <c:pt idx="120">
                  <c:v>39211</c:v>
                </c:pt>
                <c:pt idx="121">
                  <c:v>39218</c:v>
                </c:pt>
                <c:pt idx="122">
                  <c:v>39225</c:v>
                </c:pt>
                <c:pt idx="123">
                  <c:v>39232</c:v>
                </c:pt>
                <c:pt idx="124">
                  <c:v>39239</c:v>
                </c:pt>
                <c:pt idx="125">
                  <c:v>39246</c:v>
                </c:pt>
                <c:pt idx="126">
                  <c:v>39253</c:v>
                </c:pt>
                <c:pt idx="127">
                  <c:v>39260</c:v>
                </c:pt>
                <c:pt idx="128">
                  <c:v>39267</c:v>
                </c:pt>
                <c:pt idx="129">
                  <c:v>39274</c:v>
                </c:pt>
                <c:pt idx="130">
                  <c:v>39281</c:v>
                </c:pt>
                <c:pt idx="131">
                  <c:v>39288</c:v>
                </c:pt>
                <c:pt idx="132">
                  <c:v>39295</c:v>
                </c:pt>
                <c:pt idx="133">
                  <c:v>39302</c:v>
                </c:pt>
                <c:pt idx="134">
                  <c:v>39309</c:v>
                </c:pt>
                <c:pt idx="135">
                  <c:v>39316</c:v>
                </c:pt>
                <c:pt idx="136">
                  <c:v>39323</c:v>
                </c:pt>
                <c:pt idx="137">
                  <c:v>39330</c:v>
                </c:pt>
                <c:pt idx="138">
                  <c:v>39337</c:v>
                </c:pt>
                <c:pt idx="139">
                  <c:v>39344</c:v>
                </c:pt>
                <c:pt idx="140">
                  <c:v>39351</c:v>
                </c:pt>
                <c:pt idx="141">
                  <c:v>39358</c:v>
                </c:pt>
                <c:pt idx="142">
                  <c:v>39365</c:v>
                </c:pt>
                <c:pt idx="143">
                  <c:v>39372</c:v>
                </c:pt>
                <c:pt idx="144">
                  <c:v>39379</c:v>
                </c:pt>
                <c:pt idx="145">
                  <c:v>39386</c:v>
                </c:pt>
                <c:pt idx="146">
                  <c:v>39393</c:v>
                </c:pt>
                <c:pt idx="147">
                  <c:v>39400</c:v>
                </c:pt>
                <c:pt idx="148">
                  <c:v>39407</c:v>
                </c:pt>
                <c:pt idx="149">
                  <c:v>39414</c:v>
                </c:pt>
                <c:pt idx="150">
                  <c:v>39421</c:v>
                </c:pt>
                <c:pt idx="151">
                  <c:v>39428</c:v>
                </c:pt>
                <c:pt idx="152">
                  <c:v>39435</c:v>
                </c:pt>
                <c:pt idx="153">
                  <c:v>39442</c:v>
                </c:pt>
                <c:pt idx="154">
                  <c:v>39449</c:v>
                </c:pt>
                <c:pt idx="155">
                  <c:v>39456</c:v>
                </c:pt>
                <c:pt idx="156">
                  <c:v>39463</c:v>
                </c:pt>
                <c:pt idx="157">
                  <c:v>39470</c:v>
                </c:pt>
                <c:pt idx="158">
                  <c:v>39477</c:v>
                </c:pt>
                <c:pt idx="159">
                  <c:v>39484</c:v>
                </c:pt>
                <c:pt idx="160">
                  <c:v>39491</c:v>
                </c:pt>
                <c:pt idx="161">
                  <c:v>39498</c:v>
                </c:pt>
                <c:pt idx="162">
                  <c:v>39505</c:v>
                </c:pt>
                <c:pt idx="163">
                  <c:v>39512</c:v>
                </c:pt>
                <c:pt idx="164">
                  <c:v>39519</c:v>
                </c:pt>
                <c:pt idx="165">
                  <c:v>39526</c:v>
                </c:pt>
                <c:pt idx="166">
                  <c:v>39533</c:v>
                </c:pt>
                <c:pt idx="167">
                  <c:v>39540</c:v>
                </c:pt>
                <c:pt idx="168">
                  <c:v>39547</c:v>
                </c:pt>
                <c:pt idx="169">
                  <c:v>39554</c:v>
                </c:pt>
                <c:pt idx="170">
                  <c:v>39561</c:v>
                </c:pt>
                <c:pt idx="171">
                  <c:v>39568</c:v>
                </c:pt>
                <c:pt idx="172">
                  <c:v>39575</c:v>
                </c:pt>
                <c:pt idx="173">
                  <c:v>39582</c:v>
                </c:pt>
                <c:pt idx="174">
                  <c:v>39589</c:v>
                </c:pt>
                <c:pt idx="175">
                  <c:v>39596</c:v>
                </c:pt>
                <c:pt idx="176">
                  <c:v>39603</c:v>
                </c:pt>
                <c:pt idx="177">
                  <c:v>39610</c:v>
                </c:pt>
                <c:pt idx="178">
                  <c:v>39617</c:v>
                </c:pt>
                <c:pt idx="179">
                  <c:v>39624</c:v>
                </c:pt>
                <c:pt idx="180">
                  <c:v>39631</c:v>
                </c:pt>
                <c:pt idx="181">
                  <c:v>39638</c:v>
                </c:pt>
                <c:pt idx="182">
                  <c:v>39645</c:v>
                </c:pt>
                <c:pt idx="183">
                  <c:v>39652</c:v>
                </c:pt>
                <c:pt idx="184">
                  <c:v>39659</c:v>
                </c:pt>
                <c:pt idx="185">
                  <c:v>39666</c:v>
                </c:pt>
                <c:pt idx="186">
                  <c:v>39673</c:v>
                </c:pt>
                <c:pt idx="187">
                  <c:v>39680</c:v>
                </c:pt>
                <c:pt idx="188">
                  <c:v>39687</c:v>
                </c:pt>
                <c:pt idx="189">
                  <c:v>39694</c:v>
                </c:pt>
                <c:pt idx="190">
                  <c:v>39701</c:v>
                </c:pt>
                <c:pt idx="191">
                  <c:v>39708</c:v>
                </c:pt>
                <c:pt idx="192">
                  <c:v>39715</c:v>
                </c:pt>
                <c:pt idx="193">
                  <c:v>39722</c:v>
                </c:pt>
                <c:pt idx="194">
                  <c:v>39729</c:v>
                </c:pt>
                <c:pt idx="195">
                  <c:v>39736</c:v>
                </c:pt>
                <c:pt idx="196">
                  <c:v>39743</c:v>
                </c:pt>
                <c:pt idx="197">
                  <c:v>39750</c:v>
                </c:pt>
                <c:pt idx="198">
                  <c:v>39757</c:v>
                </c:pt>
                <c:pt idx="199">
                  <c:v>39764</c:v>
                </c:pt>
                <c:pt idx="200">
                  <c:v>39771</c:v>
                </c:pt>
                <c:pt idx="201">
                  <c:v>39778</c:v>
                </c:pt>
                <c:pt idx="202">
                  <c:v>39785</c:v>
                </c:pt>
                <c:pt idx="203">
                  <c:v>39792</c:v>
                </c:pt>
                <c:pt idx="204">
                  <c:v>39799</c:v>
                </c:pt>
                <c:pt idx="205">
                  <c:v>39806</c:v>
                </c:pt>
                <c:pt idx="206">
                  <c:v>39813</c:v>
                </c:pt>
                <c:pt idx="207">
                  <c:v>39820</c:v>
                </c:pt>
                <c:pt idx="208">
                  <c:v>39827</c:v>
                </c:pt>
                <c:pt idx="209">
                  <c:v>39834</c:v>
                </c:pt>
                <c:pt idx="210">
                  <c:v>39841</c:v>
                </c:pt>
                <c:pt idx="211">
                  <c:v>39848</c:v>
                </c:pt>
                <c:pt idx="212">
                  <c:v>39855</c:v>
                </c:pt>
                <c:pt idx="213">
                  <c:v>39862</c:v>
                </c:pt>
                <c:pt idx="214">
                  <c:v>39869</c:v>
                </c:pt>
                <c:pt idx="215">
                  <c:v>39876</c:v>
                </c:pt>
                <c:pt idx="216">
                  <c:v>39883</c:v>
                </c:pt>
                <c:pt idx="217">
                  <c:v>39890</c:v>
                </c:pt>
                <c:pt idx="218">
                  <c:v>39897</c:v>
                </c:pt>
                <c:pt idx="219">
                  <c:v>39904</c:v>
                </c:pt>
                <c:pt idx="220">
                  <c:v>39911</c:v>
                </c:pt>
                <c:pt idx="221">
                  <c:v>39918</c:v>
                </c:pt>
                <c:pt idx="222">
                  <c:v>39925</c:v>
                </c:pt>
                <c:pt idx="223">
                  <c:v>39932</c:v>
                </c:pt>
                <c:pt idx="224">
                  <c:v>39939</c:v>
                </c:pt>
                <c:pt idx="225">
                  <c:v>39946</c:v>
                </c:pt>
                <c:pt idx="226">
                  <c:v>39953</c:v>
                </c:pt>
                <c:pt idx="227">
                  <c:v>39960</c:v>
                </c:pt>
                <c:pt idx="228">
                  <c:v>39967</c:v>
                </c:pt>
                <c:pt idx="229">
                  <c:v>39974</c:v>
                </c:pt>
                <c:pt idx="230">
                  <c:v>39981</c:v>
                </c:pt>
                <c:pt idx="231">
                  <c:v>39988</c:v>
                </c:pt>
                <c:pt idx="232">
                  <c:v>39995</c:v>
                </c:pt>
                <c:pt idx="233">
                  <c:v>40002</c:v>
                </c:pt>
                <c:pt idx="234">
                  <c:v>40009</c:v>
                </c:pt>
                <c:pt idx="235">
                  <c:v>40016</c:v>
                </c:pt>
                <c:pt idx="236">
                  <c:v>40023</c:v>
                </c:pt>
                <c:pt idx="237">
                  <c:v>40030</c:v>
                </c:pt>
                <c:pt idx="238">
                  <c:v>40037</c:v>
                </c:pt>
                <c:pt idx="239">
                  <c:v>40044</c:v>
                </c:pt>
                <c:pt idx="240">
                  <c:v>40051</c:v>
                </c:pt>
                <c:pt idx="241">
                  <c:v>40058</c:v>
                </c:pt>
                <c:pt idx="242">
                  <c:v>40065</c:v>
                </c:pt>
                <c:pt idx="243">
                  <c:v>40072</c:v>
                </c:pt>
                <c:pt idx="244">
                  <c:v>40079</c:v>
                </c:pt>
                <c:pt idx="245">
                  <c:v>40086</c:v>
                </c:pt>
                <c:pt idx="246">
                  <c:v>40093</c:v>
                </c:pt>
                <c:pt idx="247">
                  <c:v>40100</c:v>
                </c:pt>
                <c:pt idx="248">
                  <c:v>40107</c:v>
                </c:pt>
                <c:pt idx="249">
                  <c:v>40114</c:v>
                </c:pt>
                <c:pt idx="250">
                  <c:v>40121</c:v>
                </c:pt>
                <c:pt idx="251">
                  <c:v>40128</c:v>
                </c:pt>
                <c:pt idx="252">
                  <c:v>40135</c:v>
                </c:pt>
                <c:pt idx="253">
                  <c:v>40142</c:v>
                </c:pt>
                <c:pt idx="254">
                  <c:v>40149</c:v>
                </c:pt>
                <c:pt idx="255">
                  <c:v>40156</c:v>
                </c:pt>
                <c:pt idx="256">
                  <c:v>40163</c:v>
                </c:pt>
                <c:pt idx="257">
                  <c:v>40170</c:v>
                </c:pt>
                <c:pt idx="258">
                  <c:v>40177</c:v>
                </c:pt>
                <c:pt idx="259">
                  <c:v>40184</c:v>
                </c:pt>
                <c:pt idx="260">
                  <c:v>40191</c:v>
                </c:pt>
                <c:pt idx="261">
                  <c:v>40198</c:v>
                </c:pt>
                <c:pt idx="262">
                  <c:v>40205</c:v>
                </c:pt>
                <c:pt idx="263">
                  <c:v>40212</c:v>
                </c:pt>
                <c:pt idx="264">
                  <c:v>40219</c:v>
                </c:pt>
                <c:pt idx="265">
                  <c:v>40226</c:v>
                </c:pt>
                <c:pt idx="266">
                  <c:v>40233</c:v>
                </c:pt>
                <c:pt idx="267">
                  <c:v>40240</c:v>
                </c:pt>
                <c:pt idx="268">
                  <c:v>40247</c:v>
                </c:pt>
                <c:pt idx="269">
                  <c:v>40254</c:v>
                </c:pt>
                <c:pt idx="270">
                  <c:v>40261</c:v>
                </c:pt>
                <c:pt idx="271">
                  <c:v>40268</c:v>
                </c:pt>
                <c:pt idx="272">
                  <c:v>40275</c:v>
                </c:pt>
                <c:pt idx="273">
                  <c:v>40282</c:v>
                </c:pt>
                <c:pt idx="274">
                  <c:v>40289</c:v>
                </c:pt>
                <c:pt idx="275">
                  <c:v>40296</c:v>
                </c:pt>
                <c:pt idx="276">
                  <c:v>40303</c:v>
                </c:pt>
                <c:pt idx="277">
                  <c:v>40310</c:v>
                </c:pt>
                <c:pt idx="278">
                  <c:v>40317</c:v>
                </c:pt>
                <c:pt idx="279">
                  <c:v>40324</c:v>
                </c:pt>
                <c:pt idx="280">
                  <c:v>40331</c:v>
                </c:pt>
                <c:pt idx="281">
                  <c:v>40338</c:v>
                </c:pt>
                <c:pt idx="282">
                  <c:v>40345</c:v>
                </c:pt>
                <c:pt idx="283">
                  <c:v>40352</c:v>
                </c:pt>
                <c:pt idx="284">
                  <c:v>40359</c:v>
                </c:pt>
                <c:pt idx="285">
                  <c:v>40366</c:v>
                </c:pt>
                <c:pt idx="286">
                  <c:v>40373</c:v>
                </c:pt>
                <c:pt idx="287">
                  <c:v>40380</c:v>
                </c:pt>
                <c:pt idx="288">
                  <c:v>40387</c:v>
                </c:pt>
                <c:pt idx="289">
                  <c:v>40394</c:v>
                </c:pt>
                <c:pt idx="290">
                  <c:v>40401</c:v>
                </c:pt>
                <c:pt idx="291">
                  <c:v>40408</c:v>
                </c:pt>
                <c:pt idx="292">
                  <c:v>40415</c:v>
                </c:pt>
                <c:pt idx="293">
                  <c:v>40422</c:v>
                </c:pt>
                <c:pt idx="294">
                  <c:v>40429</c:v>
                </c:pt>
                <c:pt idx="295">
                  <c:v>40436</c:v>
                </c:pt>
                <c:pt idx="296">
                  <c:v>40443</c:v>
                </c:pt>
                <c:pt idx="297">
                  <c:v>40450</c:v>
                </c:pt>
                <c:pt idx="298">
                  <c:v>40457</c:v>
                </c:pt>
                <c:pt idx="299">
                  <c:v>40464</c:v>
                </c:pt>
                <c:pt idx="300">
                  <c:v>40471</c:v>
                </c:pt>
                <c:pt idx="301">
                  <c:v>40478</c:v>
                </c:pt>
                <c:pt idx="302">
                  <c:v>40485</c:v>
                </c:pt>
                <c:pt idx="303">
                  <c:v>40492</c:v>
                </c:pt>
                <c:pt idx="304">
                  <c:v>40499</c:v>
                </c:pt>
                <c:pt idx="305">
                  <c:v>40506</c:v>
                </c:pt>
                <c:pt idx="306">
                  <c:v>40513</c:v>
                </c:pt>
                <c:pt idx="307">
                  <c:v>40520</c:v>
                </c:pt>
                <c:pt idx="308">
                  <c:v>40527</c:v>
                </c:pt>
                <c:pt idx="309">
                  <c:v>40534</c:v>
                </c:pt>
                <c:pt idx="310">
                  <c:v>40541</c:v>
                </c:pt>
                <c:pt idx="311">
                  <c:v>40548</c:v>
                </c:pt>
                <c:pt idx="312">
                  <c:v>40555</c:v>
                </c:pt>
                <c:pt idx="313">
                  <c:v>40562</c:v>
                </c:pt>
                <c:pt idx="314">
                  <c:v>40569</c:v>
                </c:pt>
                <c:pt idx="315">
                  <c:v>40576</c:v>
                </c:pt>
                <c:pt idx="316">
                  <c:v>40583</c:v>
                </c:pt>
                <c:pt idx="317">
                  <c:v>40590</c:v>
                </c:pt>
                <c:pt idx="318">
                  <c:v>40597</c:v>
                </c:pt>
                <c:pt idx="319">
                  <c:v>40604</c:v>
                </c:pt>
                <c:pt idx="320">
                  <c:v>40611</c:v>
                </c:pt>
                <c:pt idx="321">
                  <c:v>40618</c:v>
                </c:pt>
                <c:pt idx="322">
                  <c:v>40625</c:v>
                </c:pt>
                <c:pt idx="323">
                  <c:v>40632</c:v>
                </c:pt>
                <c:pt idx="324">
                  <c:v>40639</c:v>
                </c:pt>
                <c:pt idx="325">
                  <c:v>40646</c:v>
                </c:pt>
                <c:pt idx="326">
                  <c:v>40653</c:v>
                </c:pt>
                <c:pt idx="327">
                  <c:v>40660</c:v>
                </c:pt>
                <c:pt idx="328">
                  <c:v>40667</c:v>
                </c:pt>
                <c:pt idx="329">
                  <c:v>40674</c:v>
                </c:pt>
                <c:pt idx="330">
                  <c:v>40681</c:v>
                </c:pt>
                <c:pt idx="331">
                  <c:v>40688</c:v>
                </c:pt>
                <c:pt idx="332">
                  <c:v>40695</c:v>
                </c:pt>
                <c:pt idx="333">
                  <c:v>40702</c:v>
                </c:pt>
                <c:pt idx="334">
                  <c:v>40709</c:v>
                </c:pt>
                <c:pt idx="335">
                  <c:v>40716</c:v>
                </c:pt>
                <c:pt idx="336">
                  <c:v>40723</c:v>
                </c:pt>
                <c:pt idx="337">
                  <c:v>40730</c:v>
                </c:pt>
                <c:pt idx="338">
                  <c:v>40737</c:v>
                </c:pt>
                <c:pt idx="339">
                  <c:v>40744</c:v>
                </c:pt>
                <c:pt idx="340">
                  <c:v>40751</c:v>
                </c:pt>
                <c:pt idx="341">
                  <c:v>40758</c:v>
                </c:pt>
                <c:pt idx="342">
                  <c:v>40765</c:v>
                </c:pt>
                <c:pt idx="343">
                  <c:v>40772</c:v>
                </c:pt>
                <c:pt idx="344">
                  <c:v>40779</c:v>
                </c:pt>
                <c:pt idx="345">
                  <c:v>40786</c:v>
                </c:pt>
                <c:pt idx="346">
                  <c:v>40793</c:v>
                </c:pt>
                <c:pt idx="347">
                  <c:v>40800</c:v>
                </c:pt>
                <c:pt idx="348">
                  <c:v>40807</c:v>
                </c:pt>
                <c:pt idx="349">
                  <c:v>40814</c:v>
                </c:pt>
                <c:pt idx="350">
                  <c:v>40821</c:v>
                </c:pt>
                <c:pt idx="351">
                  <c:v>40828</c:v>
                </c:pt>
                <c:pt idx="352">
                  <c:v>40835</c:v>
                </c:pt>
                <c:pt idx="353">
                  <c:v>40842</c:v>
                </c:pt>
                <c:pt idx="354">
                  <c:v>40849</c:v>
                </c:pt>
                <c:pt idx="355">
                  <c:v>40856</c:v>
                </c:pt>
                <c:pt idx="356">
                  <c:v>40863</c:v>
                </c:pt>
                <c:pt idx="357">
                  <c:v>40870</c:v>
                </c:pt>
                <c:pt idx="358">
                  <c:v>40877</c:v>
                </c:pt>
                <c:pt idx="359">
                  <c:v>40884</c:v>
                </c:pt>
                <c:pt idx="360">
                  <c:v>40891</c:v>
                </c:pt>
                <c:pt idx="361">
                  <c:v>40898</c:v>
                </c:pt>
                <c:pt idx="362">
                  <c:v>40905</c:v>
                </c:pt>
                <c:pt idx="363">
                  <c:v>40912</c:v>
                </c:pt>
                <c:pt idx="364">
                  <c:v>40919</c:v>
                </c:pt>
                <c:pt idx="365">
                  <c:v>40926</c:v>
                </c:pt>
                <c:pt idx="366">
                  <c:v>40933</c:v>
                </c:pt>
                <c:pt idx="367">
                  <c:v>40940</c:v>
                </c:pt>
                <c:pt idx="368">
                  <c:v>40947</c:v>
                </c:pt>
                <c:pt idx="369">
                  <c:v>40954</c:v>
                </c:pt>
                <c:pt idx="370">
                  <c:v>40961</c:v>
                </c:pt>
                <c:pt idx="371">
                  <c:v>40968</c:v>
                </c:pt>
                <c:pt idx="372">
                  <c:v>40975</c:v>
                </c:pt>
                <c:pt idx="373">
                  <c:v>40982</c:v>
                </c:pt>
                <c:pt idx="374">
                  <c:v>40989</c:v>
                </c:pt>
                <c:pt idx="375">
                  <c:v>40996</c:v>
                </c:pt>
                <c:pt idx="376">
                  <c:v>41003</c:v>
                </c:pt>
                <c:pt idx="377">
                  <c:v>41010</c:v>
                </c:pt>
                <c:pt idx="378">
                  <c:v>41017</c:v>
                </c:pt>
                <c:pt idx="379">
                  <c:v>41024</c:v>
                </c:pt>
                <c:pt idx="380">
                  <c:v>41031</c:v>
                </c:pt>
                <c:pt idx="381">
                  <c:v>41038</c:v>
                </c:pt>
                <c:pt idx="382">
                  <c:v>41045</c:v>
                </c:pt>
                <c:pt idx="383">
                  <c:v>41052</c:v>
                </c:pt>
                <c:pt idx="384">
                  <c:v>41059</c:v>
                </c:pt>
                <c:pt idx="385">
                  <c:v>41066</c:v>
                </c:pt>
                <c:pt idx="386">
                  <c:v>41073</c:v>
                </c:pt>
                <c:pt idx="387">
                  <c:v>41080</c:v>
                </c:pt>
                <c:pt idx="388">
                  <c:v>41087</c:v>
                </c:pt>
                <c:pt idx="389">
                  <c:v>41094</c:v>
                </c:pt>
                <c:pt idx="390">
                  <c:v>41101</c:v>
                </c:pt>
                <c:pt idx="391">
                  <c:v>41108</c:v>
                </c:pt>
                <c:pt idx="392">
                  <c:v>41115</c:v>
                </c:pt>
                <c:pt idx="393">
                  <c:v>41122</c:v>
                </c:pt>
                <c:pt idx="394">
                  <c:v>41129</c:v>
                </c:pt>
                <c:pt idx="395">
                  <c:v>41136</c:v>
                </c:pt>
                <c:pt idx="396">
                  <c:v>41143</c:v>
                </c:pt>
                <c:pt idx="397">
                  <c:v>41150</c:v>
                </c:pt>
                <c:pt idx="398">
                  <c:v>41157</c:v>
                </c:pt>
                <c:pt idx="399">
                  <c:v>41164</c:v>
                </c:pt>
                <c:pt idx="400">
                  <c:v>41171</c:v>
                </c:pt>
                <c:pt idx="401">
                  <c:v>41178</c:v>
                </c:pt>
                <c:pt idx="402">
                  <c:v>41185</c:v>
                </c:pt>
                <c:pt idx="403">
                  <c:v>41192</c:v>
                </c:pt>
                <c:pt idx="404">
                  <c:v>41199</c:v>
                </c:pt>
                <c:pt idx="405">
                  <c:v>41206</c:v>
                </c:pt>
                <c:pt idx="406">
                  <c:v>41213</c:v>
                </c:pt>
                <c:pt idx="407">
                  <c:v>41220</c:v>
                </c:pt>
                <c:pt idx="408">
                  <c:v>41227</c:v>
                </c:pt>
                <c:pt idx="409">
                  <c:v>41234</c:v>
                </c:pt>
                <c:pt idx="410">
                  <c:v>41241</c:v>
                </c:pt>
                <c:pt idx="411">
                  <c:v>41248</c:v>
                </c:pt>
                <c:pt idx="412">
                  <c:v>41255</c:v>
                </c:pt>
                <c:pt idx="413">
                  <c:v>41262</c:v>
                </c:pt>
                <c:pt idx="414">
                  <c:v>41269</c:v>
                </c:pt>
                <c:pt idx="415">
                  <c:v>41276</c:v>
                </c:pt>
                <c:pt idx="416">
                  <c:v>41283</c:v>
                </c:pt>
                <c:pt idx="417">
                  <c:v>41290</c:v>
                </c:pt>
                <c:pt idx="418">
                  <c:v>41297</c:v>
                </c:pt>
                <c:pt idx="419">
                  <c:v>41304</c:v>
                </c:pt>
                <c:pt idx="420">
                  <c:v>41311</c:v>
                </c:pt>
                <c:pt idx="421">
                  <c:v>41318</c:v>
                </c:pt>
                <c:pt idx="422">
                  <c:v>41325</c:v>
                </c:pt>
                <c:pt idx="423">
                  <c:v>41332</c:v>
                </c:pt>
                <c:pt idx="424">
                  <c:v>41339</c:v>
                </c:pt>
                <c:pt idx="425">
                  <c:v>41346</c:v>
                </c:pt>
                <c:pt idx="426">
                  <c:v>41353</c:v>
                </c:pt>
                <c:pt idx="427">
                  <c:v>41360</c:v>
                </c:pt>
                <c:pt idx="428">
                  <c:v>41367</c:v>
                </c:pt>
                <c:pt idx="429">
                  <c:v>41374</c:v>
                </c:pt>
                <c:pt idx="430">
                  <c:v>41381</c:v>
                </c:pt>
                <c:pt idx="431">
                  <c:v>41388</c:v>
                </c:pt>
                <c:pt idx="432">
                  <c:v>41395</c:v>
                </c:pt>
                <c:pt idx="433">
                  <c:v>41402</c:v>
                </c:pt>
                <c:pt idx="434">
                  <c:v>41409</c:v>
                </c:pt>
                <c:pt idx="435">
                  <c:v>41416</c:v>
                </c:pt>
                <c:pt idx="436">
                  <c:v>41423</c:v>
                </c:pt>
                <c:pt idx="437">
                  <c:v>41430</c:v>
                </c:pt>
                <c:pt idx="438">
                  <c:v>41437</c:v>
                </c:pt>
                <c:pt idx="439">
                  <c:v>41444</c:v>
                </c:pt>
                <c:pt idx="440">
                  <c:v>41451</c:v>
                </c:pt>
                <c:pt idx="441">
                  <c:v>41458</c:v>
                </c:pt>
                <c:pt idx="442">
                  <c:v>41465</c:v>
                </c:pt>
                <c:pt idx="443">
                  <c:v>41472</c:v>
                </c:pt>
                <c:pt idx="444">
                  <c:v>41479</c:v>
                </c:pt>
                <c:pt idx="445">
                  <c:v>41486</c:v>
                </c:pt>
                <c:pt idx="446">
                  <c:v>41493</c:v>
                </c:pt>
                <c:pt idx="447">
                  <c:v>41500</c:v>
                </c:pt>
                <c:pt idx="448">
                  <c:v>41507</c:v>
                </c:pt>
                <c:pt idx="449">
                  <c:v>41514</c:v>
                </c:pt>
                <c:pt idx="450">
                  <c:v>41521</c:v>
                </c:pt>
                <c:pt idx="451">
                  <c:v>41528</c:v>
                </c:pt>
                <c:pt idx="452">
                  <c:v>41535</c:v>
                </c:pt>
                <c:pt idx="453">
                  <c:v>41542</c:v>
                </c:pt>
                <c:pt idx="454">
                  <c:v>41549</c:v>
                </c:pt>
                <c:pt idx="455">
                  <c:v>41556</c:v>
                </c:pt>
                <c:pt idx="456">
                  <c:v>41563</c:v>
                </c:pt>
                <c:pt idx="457">
                  <c:v>41570</c:v>
                </c:pt>
                <c:pt idx="458">
                  <c:v>41577</c:v>
                </c:pt>
                <c:pt idx="459">
                  <c:v>41584</c:v>
                </c:pt>
                <c:pt idx="460">
                  <c:v>41591</c:v>
                </c:pt>
                <c:pt idx="461">
                  <c:v>41598</c:v>
                </c:pt>
                <c:pt idx="462">
                  <c:v>41605</c:v>
                </c:pt>
                <c:pt idx="463">
                  <c:v>41612</c:v>
                </c:pt>
                <c:pt idx="464">
                  <c:v>41619</c:v>
                </c:pt>
                <c:pt idx="465">
                  <c:v>41626</c:v>
                </c:pt>
                <c:pt idx="466">
                  <c:v>41633</c:v>
                </c:pt>
                <c:pt idx="467">
                  <c:v>41640</c:v>
                </c:pt>
                <c:pt idx="468">
                  <c:v>41647</c:v>
                </c:pt>
                <c:pt idx="469">
                  <c:v>41654</c:v>
                </c:pt>
                <c:pt idx="470">
                  <c:v>41661</c:v>
                </c:pt>
                <c:pt idx="471">
                  <c:v>41668</c:v>
                </c:pt>
                <c:pt idx="472">
                  <c:v>41675</c:v>
                </c:pt>
                <c:pt idx="473">
                  <c:v>41682</c:v>
                </c:pt>
                <c:pt idx="474">
                  <c:v>41689</c:v>
                </c:pt>
                <c:pt idx="475">
                  <c:v>41696</c:v>
                </c:pt>
                <c:pt idx="476">
                  <c:v>41703</c:v>
                </c:pt>
                <c:pt idx="477">
                  <c:v>41710</c:v>
                </c:pt>
                <c:pt idx="478">
                  <c:v>41717</c:v>
                </c:pt>
                <c:pt idx="479">
                  <c:v>41724</c:v>
                </c:pt>
                <c:pt idx="480">
                  <c:v>41731</c:v>
                </c:pt>
                <c:pt idx="481">
                  <c:v>41738</c:v>
                </c:pt>
                <c:pt idx="482">
                  <c:v>41745</c:v>
                </c:pt>
                <c:pt idx="483">
                  <c:v>41752</c:v>
                </c:pt>
                <c:pt idx="484">
                  <c:v>41759</c:v>
                </c:pt>
                <c:pt idx="485">
                  <c:v>41766</c:v>
                </c:pt>
                <c:pt idx="486">
                  <c:v>41773</c:v>
                </c:pt>
                <c:pt idx="487">
                  <c:v>41780</c:v>
                </c:pt>
                <c:pt idx="488">
                  <c:v>41787</c:v>
                </c:pt>
                <c:pt idx="489">
                  <c:v>41794</c:v>
                </c:pt>
                <c:pt idx="490">
                  <c:v>41801</c:v>
                </c:pt>
                <c:pt idx="491">
                  <c:v>41808</c:v>
                </c:pt>
                <c:pt idx="492">
                  <c:v>41815</c:v>
                </c:pt>
                <c:pt idx="493">
                  <c:v>41822</c:v>
                </c:pt>
                <c:pt idx="494">
                  <c:v>41829</c:v>
                </c:pt>
                <c:pt idx="495">
                  <c:v>41836</c:v>
                </c:pt>
                <c:pt idx="496">
                  <c:v>41843</c:v>
                </c:pt>
                <c:pt idx="497">
                  <c:v>41850</c:v>
                </c:pt>
                <c:pt idx="498">
                  <c:v>41857</c:v>
                </c:pt>
                <c:pt idx="499">
                  <c:v>41864</c:v>
                </c:pt>
                <c:pt idx="500">
                  <c:v>41871</c:v>
                </c:pt>
                <c:pt idx="501">
                  <c:v>41878</c:v>
                </c:pt>
                <c:pt idx="502">
                  <c:v>41885</c:v>
                </c:pt>
                <c:pt idx="503">
                  <c:v>41892</c:v>
                </c:pt>
                <c:pt idx="504">
                  <c:v>41899</c:v>
                </c:pt>
                <c:pt idx="505">
                  <c:v>41906</c:v>
                </c:pt>
                <c:pt idx="506">
                  <c:v>41913</c:v>
                </c:pt>
                <c:pt idx="507">
                  <c:v>41920</c:v>
                </c:pt>
                <c:pt idx="508">
                  <c:v>41927</c:v>
                </c:pt>
                <c:pt idx="509">
                  <c:v>41934</c:v>
                </c:pt>
                <c:pt idx="510">
                  <c:v>41941</c:v>
                </c:pt>
                <c:pt idx="511">
                  <c:v>41948</c:v>
                </c:pt>
                <c:pt idx="512">
                  <c:v>41955</c:v>
                </c:pt>
                <c:pt idx="513">
                  <c:v>41962</c:v>
                </c:pt>
                <c:pt idx="514">
                  <c:v>41969</c:v>
                </c:pt>
                <c:pt idx="515">
                  <c:v>41976</c:v>
                </c:pt>
                <c:pt idx="516">
                  <c:v>41983</c:v>
                </c:pt>
                <c:pt idx="517">
                  <c:v>41990</c:v>
                </c:pt>
                <c:pt idx="518">
                  <c:v>41997</c:v>
                </c:pt>
                <c:pt idx="519">
                  <c:v>42004</c:v>
                </c:pt>
                <c:pt idx="520">
                  <c:v>42011</c:v>
                </c:pt>
                <c:pt idx="521">
                  <c:v>42018</c:v>
                </c:pt>
                <c:pt idx="522">
                  <c:v>42025</c:v>
                </c:pt>
                <c:pt idx="523">
                  <c:v>42032</c:v>
                </c:pt>
                <c:pt idx="524">
                  <c:v>42039</c:v>
                </c:pt>
                <c:pt idx="525">
                  <c:v>42046</c:v>
                </c:pt>
                <c:pt idx="526">
                  <c:v>42053</c:v>
                </c:pt>
                <c:pt idx="527">
                  <c:v>42060</c:v>
                </c:pt>
                <c:pt idx="528">
                  <c:v>42067</c:v>
                </c:pt>
                <c:pt idx="529">
                  <c:v>42074</c:v>
                </c:pt>
                <c:pt idx="530">
                  <c:v>42081</c:v>
                </c:pt>
                <c:pt idx="531">
                  <c:v>42088</c:v>
                </c:pt>
                <c:pt idx="532">
                  <c:v>42095</c:v>
                </c:pt>
                <c:pt idx="533">
                  <c:v>42102</c:v>
                </c:pt>
                <c:pt idx="534">
                  <c:v>42109</c:v>
                </c:pt>
                <c:pt idx="535">
                  <c:v>42116</c:v>
                </c:pt>
                <c:pt idx="536">
                  <c:v>42123</c:v>
                </c:pt>
                <c:pt idx="537">
                  <c:v>42130</c:v>
                </c:pt>
                <c:pt idx="538">
                  <c:v>42137</c:v>
                </c:pt>
                <c:pt idx="539">
                  <c:v>42144</c:v>
                </c:pt>
                <c:pt idx="540">
                  <c:v>42151</c:v>
                </c:pt>
                <c:pt idx="541">
                  <c:v>42158</c:v>
                </c:pt>
                <c:pt idx="542">
                  <c:v>42165</c:v>
                </c:pt>
                <c:pt idx="543">
                  <c:v>42172</c:v>
                </c:pt>
                <c:pt idx="544">
                  <c:v>42179</c:v>
                </c:pt>
                <c:pt idx="545">
                  <c:v>42186</c:v>
                </c:pt>
                <c:pt idx="546">
                  <c:v>42193</c:v>
                </c:pt>
                <c:pt idx="547">
                  <c:v>42200</c:v>
                </c:pt>
                <c:pt idx="548">
                  <c:v>42207</c:v>
                </c:pt>
                <c:pt idx="549">
                  <c:v>42214</c:v>
                </c:pt>
                <c:pt idx="550">
                  <c:v>42221</c:v>
                </c:pt>
                <c:pt idx="551">
                  <c:v>42228</c:v>
                </c:pt>
                <c:pt idx="552">
                  <c:v>42235</c:v>
                </c:pt>
                <c:pt idx="553">
                  <c:v>42242</c:v>
                </c:pt>
                <c:pt idx="554">
                  <c:v>42249</c:v>
                </c:pt>
                <c:pt idx="555">
                  <c:v>42256</c:v>
                </c:pt>
                <c:pt idx="556">
                  <c:v>42263</c:v>
                </c:pt>
                <c:pt idx="557">
                  <c:v>42270</c:v>
                </c:pt>
                <c:pt idx="558">
                  <c:v>42277</c:v>
                </c:pt>
                <c:pt idx="559">
                  <c:v>42284</c:v>
                </c:pt>
                <c:pt idx="560">
                  <c:v>42291</c:v>
                </c:pt>
                <c:pt idx="561">
                  <c:v>42298</c:v>
                </c:pt>
                <c:pt idx="562">
                  <c:v>42305</c:v>
                </c:pt>
                <c:pt idx="563">
                  <c:v>42312</c:v>
                </c:pt>
                <c:pt idx="564">
                  <c:v>42319</c:v>
                </c:pt>
                <c:pt idx="565">
                  <c:v>42326</c:v>
                </c:pt>
                <c:pt idx="566">
                  <c:v>42333</c:v>
                </c:pt>
                <c:pt idx="567">
                  <c:v>42340</c:v>
                </c:pt>
                <c:pt idx="568">
                  <c:v>42347</c:v>
                </c:pt>
                <c:pt idx="569">
                  <c:v>42354</c:v>
                </c:pt>
                <c:pt idx="570">
                  <c:v>42361</c:v>
                </c:pt>
                <c:pt idx="571">
                  <c:v>42368</c:v>
                </c:pt>
                <c:pt idx="572">
                  <c:v>42375</c:v>
                </c:pt>
                <c:pt idx="573">
                  <c:v>42382</c:v>
                </c:pt>
                <c:pt idx="574">
                  <c:v>42389</c:v>
                </c:pt>
                <c:pt idx="575">
                  <c:v>42396</c:v>
                </c:pt>
                <c:pt idx="576">
                  <c:v>42403</c:v>
                </c:pt>
                <c:pt idx="577">
                  <c:v>42410</c:v>
                </c:pt>
                <c:pt idx="578">
                  <c:v>42417</c:v>
                </c:pt>
                <c:pt idx="579">
                  <c:v>42424</c:v>
                </c:pt>
                <c:pt idx="580">
                  <c:v>42431</c:v>
                </c:pt>
                <c:pt idx="581">
                  <c:v>42438</c:v>
                </c:pt>
                <c:pt idx="582">
                  <c:v>42445</c:v>
                </c:pt>
                <c:pt idx="583">
                  <c:v>42452</c:v>
                </c:pt>
                <c:pt idx="584">
                  <c:v>42459</c:v>
                </c:pt>
                <c:pt idx="585">
                  <c:v>42466</c:v>
                </c:pt>
                <c:pt idx="586">
                  <c:v>42473</c:v>
                </c:pt>
                <c:pt idx="587">
                  <c:v>42480</c:v>
                </c:pt>
                <c:pt idx="588">
                  <c:v>42487</c:v>
                </c:pt>
                <c:pt idx="589">
                  <c:v>42494</c:v>
                </c:pt>
                <c:pt idx="590">
                  <c:v>42501</c:v>
                </c:pt>
                <c:pt idx="591">
                  <c:v>42508</c:v>
                </c:pt>
                <c:pt idx="592">
                  <c:v>42515</c:v>
                </c:pt>
                <c:pt idx="593">
                  <c:v>42522</c:v>
                </c:pt>
                <c:pt idx="594">
                  <c:v>42529</c:v>
                </c:pt>
                <c:pt idx="595">
                  <c:v>42536</c:v>
                </c:pt>
                <c:pt idx="596">
                  <c:v>42543</c:v>
                </c:pt>
                <c:pt idx="597">
                  <c:v>42550</c:v>
                </c:pt>
                <c:pt idx="598">
                  <c:v>42557</c:v>
                </c:pt>
                <c:pt idx="599">
                  <c:v>42564</c:v>
                </c:pt>
                <c:pt idx="600">
                  <c:v>42571</c:v>
                </c:pt>
                <c:pt idx="601">
                  <c:v>42578</c:v>
                </c:pt>
                <c:pt idx="602">
                  <c:v>42585</c:v>
                </c:pt>
                <c:pt idx="603">
                  <c:v>42592</c:v>
                </c:pt>
                <c:pt idx="604">
                  <c:v>42599</c:v>
                </c:pt>
                <c:pt idx="605">
                  <c:v>42606</c:v>
                </c:pt>
                <c:pt idx="606">
                  <c:v>42613</c:v>
                </c:pt>
                <c:pt idx="607">
                  <c:v>42620</c:v>
                </c:pt>
                <c:pt idx="608">
                  <c:v>42627</c:v>
                </c:pt>
                <c:pt idx="609">
                  <c:v>42634</c:v>
                </c:pt>
                <c:pt idx="610">
                  <c:v>42641</c:v>
                </c:pt>
                <c:pt idx="611">
                  <c:v>42648</c:v>
                </c:pt>
                <c:pt idx="612">
                  <c:v>42655</c:v>
                </c:pt>
                <c:pt idx="613">
                  <c:v>42662</c:v>
                </c:pt>
                <c:pt idx="614">
                  <c:v>42669</c:v>
                </c:pt>
                <c:pt idx="615">
                  <c:v>42676</c:v>
                </c:pt>
                <c:pt idx="616">
                  <c:v>42683</c:v>
                </c:pt>
                <c:pt idx="617">
                  <c:v>42690</c:v>
                </c:pt>
                <c:pt idx="618">
                  <c:v>42697</c:v>
                </c:pt>
                <c:pt idx="619">
                  <c:v>42704</c:v>
                </c:pt>
                <c:pt idx="620">
                  <c:v>42711</c:v>
                </c:pt>
                <c:pt idx="621">
                  <c:v>42718</c:v>
                </c:pt>
                <c:pt idx="622">
                  <c:v>42725</c:v>
                </c:pt>
                <c:pt idx="623">
                  <c:v>42732</c:v>
                </c:pt>
                <c:pt idx="624">
                  <c:v>42739</c:v>
                </c:pt>
                <c:pt idx="625">
                  <c:v>42746</c:v>
                </c:pt>
                <c:pt idx="626">
                  <c:v>42753</c:v>
                </c:pt>
                <c:pt idx="627">
                  <c:v>42760</c:v>
                </c:pt>
                <c:pt idx="628">
                  <c:v>42767</c:v>
                </c:pt>
                <c:pt idx="629">
                  <c:v>42774</c:v>
                </c:pt>
                <c:pt idx="630">
                  <c:v>42781</c:v>
                </c:pt>
                <c:pt idx="631">
                  <c:v>42788</c:v>
                </c:pt>
                <c:pt idx="632">
                  <c:v>42795</c:v>
                </c:pt>
                <c:pt idx="633">
                  <c:v>42802</c:v>
                </c:pt>
                <c:pt idx="634">
                  <c:v>42809</c:v>
                </c:pt>
                <c:pt idx="635">
                  <c:v>42816</c:v>
                </c:pt>
                <c:pt idx="636">
                  <c:v>42823</c:v>
                </c:pt>
                <c:pt idx="637">
                  <c:v>42830</c:v>
                </c:pt>
                <c:pt idx="638">
                  <c:v>42837</c:v>
                </c:pt>
                <c:pt idx="639">
                  <c:v>42844</c:v>
                </c:pt>
                <c:pt idx="640">
                  <c:v>42851</c:v>
                </c:pt>
                <c:pt idx="641">
                  <c:v>42858</c:v>
                </c:pt>
                <c:pt idx="642">
                  <c:v>42865</c:v>
                </c:pt>
                <c:pt idx="643">
                  <c:v>42872</c:v>
                </c:pt>
                <c:pt idx="644">
                  <c:v>42879</c:v>
                </c:pt>
                <c:pt idx="645">
                  <c:v>42886</c:v>
                </c:pt>
                <c:pt idx="646">
                  <c:v>42893</c:v>
                </c:pt>
                <c:pt idx="647">
                  <c:v>42900</c:v>
                </c:pt>
                <c:pt idx="648">
                  <c:v>42907</c:v>
                </c:pt>
                <c:pt idx="649">
                  <c:v>42914</c:v>
                </c:pt>
                <c:pt idx="650">
                  <c:v>42921</c:v>
                </c:pt>
                <c:pt idx="651">
                  <c:v>42928</c:v>
                </c:pt>
                <c:pt idx="652">
                  <c:v>42935</c:v>
                </c:pt>
                <c:pt idx="653">
                  <c:v>42942</c:v>
                </c:pt>
                <c:pt idx="654">
                  <c:v>42949</c:v>
                </c:pt>
                <c:pt idx="655">
                  <c:v>42956</c:v>
                </c:pt>
                <c:pt idx="656">
                  <c:v>42963</c:v>
                </c:pt>
                <c:pt idx="657">
                  <c:v>42970</c:v>
                </c:pt>
                <c:pt idx="658">
                  <c:v>42977</c:v>
                </c:pt>
                <c:pt idx="659">
                  <c:v>42984</c:v>
                </c:pt>
                <c:pt idx="660">
                  <c:v>42991</c:v>
                </c:pt>
                <c:pt idx="661">
                  <c:v>42998</c:v>
                </c:pt>
                <c:pt idx="662">
                  <c:v>43005</c:v>
                </c:pt>
                <c:pt idx="663">
                  <c:v>43012</c:v>
                </c:pt>
                <c:pt idx="664">
                  <c:v>43019</c:v>
                </c:pt>
                <c:pt idx="665">
                  <c:v>43026</c:v>
                </c:pt>
                <c:pt idx="666">
                  <c:v>43033</c:v>
                </c:pt>
                <c:pt idx="667">
                  <c:v>43040</c:v>
                </c:pt>
                <c:pt idx="668">
                  <c:v>43047</c:v>
                </c:pt>
                <c:pt idx="669">
                  <c:v>43054</c:v>
                </c:pt>
                <c:pt idx="670">
                  <c:v>43061</c:v>
                </c:pt>
                <c:pt idx="671">
                  <c:v>43068</c:v>
                </c:pt>
                <c:pt idx="672">
                  <c:v>43075</c:v>
                </c:pt>
                <c:pt idx="673">
                  <c:v>43082</c:v>
                </c:pt>
                <c:pt idx="674">
                  <c:v>43089</c:v>
                </c:pt>
                <c:pt idx="675">
                  <c:v>43096</c:v>
                </c:pt>
                <c:pt idx="676">
                  <c:v>43103</c:v>
                </c:pt>
                <c:pt idx="677">
                  <c:v>43110</c:v>
                </c:pt>
                <c:pt idx="678">
                  <c:v>43117</c:v>
                </c:pt>
                <c:pt idx="679">
                  <c:v>43124</c:v>
                </c:pt>
                <c:pt idx="680">
                  <c:v>43131</c:v>
                </c:pt>
                <c:pt idx="681">
                  <c:v>43138</c:v>
                </c:pt>
                <c:pt idx="682">
                  <c:v>43145</c:v>
                </c:pt>
                <c:pt idx="683">
                  <c:v>43152</c:v>
                </c:pt>
                <c:pt idx="684">
                  <c:v>43159</c:v>
                </c:pt>
                <c:pt idx="685">
                  <c:v>43166</c:v>
                </c:pt>
                <c:pt idx="686">
                  <c:v>43173</c:v>
                </c:pt>
                <c:pt idx="687">
                  <c:v>43180</c:v>
                </c:pt>
                <c:pt idx="688">
                  <c:v>43187</c:v>
                </c:pt>
                <c:pt idx="689">
                  <c:v>43194</c:v>
                </c:pt>
                <c:pt idx="690">
                  <c:v>43201</c:v>
                </c:pt>
                <c:pt idx="691">
                  <c:v>43208</c:v>
                </c:pt>
                <c:pt idx="692">
                  <c:v>43215</c:v>
                </c:pt>
                <c:pt idx="693">
                  <c:v>43222</c:v>
                </c:pt>
                <c:pt idx="694">
                  <c:v>43229</c:v>
                </c:pt>
                <c:pt idx="695">
                  <c:v>43236</c:v>
                </c:pt>
                <c:pt idx="696">
                  <c:v>43243</c:v>
                </c:pt>
                <c:pt idx="697">
                  <c:v>43250</c:v>
                </c:pt>
                <c:pt idx="698">
                  <c:v>43257</c:v>
                </c:pt>
                <c:pt idx="699">
                  <c:v>43264</c:v>
                </c:pt>
                <c:pt idx="700">
                  <c:v>43271</c:v>
                </c:pt>
                <c:pt idx="701">
                  <c:v>43278</c:v>
                </c:pt>
                <c:pt idx="702">
                  <c:v>43285</c:v>
                </c:pt>
                <c:pt idx="703">
                  <c:v>43292</c:v>
                </c:pt>
                <c:pt idx="704">
                  <c:v>43299</c:v>
                </c:pt>
                <c:pt idx="705">
                  <c:v>43306</c:v>
                </c:pt>
                <c:pt idx="706">
                  <c:v>43313</c:v>
                </c:pt>
                <c:pt idx="707">
                  <c:v>43320</c:v>
                </c:pt>
                <c:pt idx="708">
                  <c:v>43327</c:v>
                </c:pt>
                <c:pt idx="709">
                  <c:v>43334</c:v>
                </c:pt>
                <c:pt idx="710">
                  <c:v>43341</c:v>
                </c:pt>
                <c:pt idx="711">
                  <c:v>43348</c:v>
                </c:pt>
                <c:pt idx="712">
                  <c:v>43355</c:v>
                </c:pt>
                <c:pt idx="713">
                  <c:v>43362</c:v>
                </c:pt>
                <c:pt idx="714">
                  <c:v>43369</c:v>
                </c:pt>
                <c:pt idx="715">
                  <c:v>43376</c:v>
                </c:pt>
                <c:pt idx="716">
                  <c:v>43383</c:v>
                </c:pt>
                <c:pt idx="717">
                  <c:v>43390</c:v>
                </c:pt>
                <c:pt idx="718">
                  <c:v>43397</c:v>
                </c:pt>
                <c:pt idx="719">
                  <c:v>43404</c:v>
                </c:pt>
                <c:pt idx="720">
                  <c:v>43411</c:v>
                </c:pt>
                <c:pt idx="721">
                  <c:v>43418</c:v>
                </c:pt>
                <c:pt idx="722">
                  <c:v>43425</c:v>
                </c:pt>
                <c:pt idx="723">
                  <c:v>43432</c:v>
                </c:pt>
                <c:pt idx="724">
                  <c:v>43439</c:v>
                </c:pt>
                <c:pt idx="725">
                  <c:v>43446</c:v>
                </c:pt>
                <c:pt idx="726">
                  <c:v>43453</c:v>
                </c:pt>
                <c:pt idx="727">
                  <c:v>43460</c:v>
                </c:pt>
                <c:pt idx="728">
                  <c:v>43467</c:v>
                </c:pt>
                <c:pt idx="729">
                  <c:v>43474</c:v>
                </c:pt>
                <c:pt idx="730">
                  <c:v>43481</c:v>
                </c:pt>
                <c:pt idx="731">
                  <c:v>43488</c:v>
                </c:pt>
                <c:pt idx="732">
                  <c:v>43495</c:v>
                </c:pt>
                <c:pt idx="733">
                  <c:v>43502</c:v>
                </c:pt>
                <c:pt idx="734">
                  <c:v>43509</c:v>
                </c:pt>
                <c:pt idx="735">
                  <c:v>43516</c:v>
                </c:pt>
                <c:pt idx="736">
                  <c:v>43523</c:v>
                </c:pt>
                <c:pt idx="737">
                  <c:v>43530</c:v>
                </c:pt>
                <c:pt idx="738">
                  <c:v>43537</c:v>
                </c:pt>
                <c:pt idx="739">
                  <c:v>43544</c:v>
                </c:pt>
                <c:pt idx="740">
                  <c:v>43551</c:v>
                </c:pt>
                <c:pt idx="741">
                  <c:v>43558</c:v>
                </c:pt>
                <c:pt idx="742">
                  <c:v>43565</c:v>
                </c:pt>
                <c:pt idx="743">
                  <c:v>43572</c:v>
                </c:pt>
                <c:pt idx="744">
                  <c:v>43579</c:v>
                </c:pt>
                <c:pt idx="745">
                  <c:v>43586</c:v>
                </c:pt>
                <c:pt idx="746">
                  <c:v>43593</c:v>
                </c:pt>
                <c:pt idx="747">
                  <c:v>43600</c:v>
                </c:pt>
                <c:pt idx="748">
                  <c:v>43607</c:v>
                </c:pt>
                <c:pt idx="749">
                  <c:v>43614</c:v>
                </c:pt>
                <c:pt idx="750">
                  <c:v>43621</c:v>
                </c:pt>
                <c:pt idx="751">
                  <c:v>43628</c:v>
                </c:pt>
                <c:pt idx="752">
                  <c:v>43635</c:v>
                </c:pt>
                <c:pt idx="753">
                  <c:v>43642</c:v>
                </c:pt>
                <c:pt idx="754">
                  <c:v>43649</c:v>
                </c:pt>
                <c:pt idx="755">
                  <c:v>43656</c:v>
                </c:pt>
                <c:pt idx="756">
                  <c:v>43663</c:v>
                </c:pt>
                <c:pt idx="757">
                  <c:v>43670</c:v>
                </c:pt>
                <c:pt idx="758">
                  <c:v>43677</c:v>
                </c:pt>
                <c:pt idx="759">
                  <c:v>43684</c:v>
                </c:pt>
                <c:pt idx="760">
                  <c:v>43691</c:v>
                </c:pt>
                <c:pt idx="761">
                  <c:v>43698</c:v>
                </c:pt>
                <c:pt idx="762">
                  <c:v>43705</c:v>
                </c:pt>
                <c:pt idx="763">
                  <c:v>43712</c:v>
                </c:pt>
                <c:pt idx="764">
                  <c:v>43719</c:v>
                </c:pt>
                <c:pt idx="765">
                  <c:v>43726</c:v>
                </c:pt>
                <c:pt idx="766">
                  <c:v>43733</c:v>
                </c:pt>
                <c:pt idx="767">
                  <c:v>43740</c:v>
                </c:pt>
                <c:pt idx="768">
                  <c:v>43747</c:v>
                </c:pt>
                <c:pt idx="769">
                  <c:v>43754</c:v>
                </c:pt>
                <c:pt idx="770">
                  <c:v>43761</c:v>
                </c:pt>
                <c:pt idx="771">
                  <c:v>43768</c:v>
                </c:pt>
                <c:pt idx="772">
                  <c:v>43775</c:v>
                </c:pt>
                <c:pt idx="773">
                  <c:v>43782</c:v>
                </c:pt>
                <c:pt idx="774">
                  <c:v>43789</c:v>
                </c:pt>
                <c:pt idx="775">
                  <c:v>43796</c:v>
                </c:pt>
                <c:pt idx="776">
                  <c:v>43803</c:v>
                </c:pt>
                <c:pt idx="777">
                  <c:v>43810</c:v>
                </c:pt>
                <c:pt idx="778">
                  <c:v>43817</c:v>
                </c:pt>
                <c:pt idx="779">
                  <c:v>43824</c:v>
                </c:pt>
                <c:pt idx="780">
                  <c:v>43831</c:v>
                </c:pt>
                <c:pt idx="781">
                  <c:v>43838</c:v>
                </c:pt>
                <c:pt idx="782">
                  <c:v>43845</c:v>
                </c:pt>
                <c:pt idx="783">
                  <c:v>43852</c:v>
                </c:pt>
                <c:pt idx="784">
                  <c:v>43859</c:v>
                </c:pt>
                <c:pt idx="785">
                  <c:v>43866</c:v>
                </c:pt>
                <c:pt idx="786">
                  <c:v>43873</c:v>
                </c:pt>
                <c:pt idx="787">
                  <c:v>43880</c:v>
                </c:pt>
                <c:pt idx="788">
                  <c:v>43887</c:v>
                </c:pt>
                <c:pt idx="789">
                  <c:v>43894</c:v>
                </c:pt>
                <c:pt idx="790">
                  <c:v>43901</c:v>
                </c:pt>
                <c:pt idx="791">
                  <c:v>43908</c:v>
                </c:pt>
                <c:pt idx="792">
                  <c:v>43915</c:v>
                </c:pt>
                <c:pt idx="793">
                  <c:v>43922</c:v>
                </c:pt>
                <c:pt idx="794">
                  <c:v>43929</c:v>
                </c:pt>
                <c:pt idx="795">
                  <c:v>43936</c:v>
                </c:pt>
                <c:pt idx="796">
                  <c:v>43943</c:v>
                </c:pt>
                <c:pt idx="797">
                  <c:v>43950</c:v>
                </c:pt>
                <c:pt idx="798">
                  <c:v>43957</c:v>
                </c:pt>
                <c:pt idx="799">
                  <c:v>43964</c:v>
                </c:pt>
                <c:pt idx="800">
                  <c:v>43971</c:v>
                </c:pt>
                <c:pt idx="801">
                  <c:v>43978</c:v>
                </c:pt>
                <c:pt idx="802">
                  <c:v>43985</c:v>
                </c:pt>
                <c:pt idx="803">
                  <c:v>43992</c:v>
                </c:pt>
                <c:pt idx="804">
                  <c:v>43999</c:v>
                </c:pt>
                <c:pt idx="805">
                  <c:v>44006</c:v>
                </c:pt>
                <c:pt idx="806">
                  <c:v>44013</c:v>
                </c:pt>
                <c:pt idx="807">
                  <c:v>44020</c:v>
                </c:pt>
                <c:pt idx="808">
                  <c:v>44027</c:v>
                </c:pt>
                <c:pt idx="809">
                  <c:v>44034</c:v>
                </c:pt>
                <c:pt idx="810">
                  <c:v>44041</c:v>
                </c:pt>
                <c:pt idx="811">
                  <c:v>44048</c:v>
                </c:pt>
                <c:pt idx="812">
                  <c:v>44055</c:v>
                </c:pt>
                <c:pt idx="813">
                  <c:v>44062</c:v>
                </c:pt>
                <c:pt idx="814">
                  <c:v>44069</c:v>
                </c:pt>
                <c:pt idx="815">
                  <c:v>44076</c:v>
                </c:pt>
                <c:pt idx="816">
                  <c:v>44083</c:v>
                </c:pt>
                <c:pt idx="817">
                  <c:v>44090</c:v>
                </c:pt>
                <c:pt idx="818">
                  <c:v>44097</c:v>
                </c:pt>
                <c:pt idx="819">
                  <c:v>44104</c:v>
                </c:pt>
                <c:pt idx="820">
                  <c:v>44111</c:v>
                </c:pt>
                <c:pt idx="821">
                  <c:v>44118</c:v>
                </c:pt>
                <c:pt idx="822">
                  <c:v>44125</c:v>
                </c:pt>
                <c:pt idx="823">
                  <c:v>44132</c:v>
                </c:pt>
                <c:pt idx="824">
                  <c:v>44139</c:v>
                </c:pt>
                <c:pt idx="825">
                  <c:v>44146</c:v>
                </c:pt>
                <c:pt idx="826">
                  <c:v>44153</c:v>
                </c:pt>
                <c:pt idx="827">
                  <c:v>44160</c:v>
                </c:pt>
                <c:pt idx="828">
                  <c:v>44167</c:v>
                </c:pt>
                <c:pt idx="829">
                  <c:v>44174</c:v>
                </c:pt>
                <c:pt idx="830">
                  <c:v>44181</c:v>
                </c:pt>
                <c:pt idx="831">
                  <c:v>44188</c:v>
                </c:pt>
                <c:pt idx="832">
                  <c:v>44195</c:v>
                </c:pt>
                <c:pt idx="833">
                  <c:v>44202</c:v>
                </c:pt>
                <c:pt idx="834">
                  <c:v>44209</c:v>
                </c:pt>
                <c:pt idx="835">
                  <c:v>44216</c:v>
                </c:pt>
                <c:pt idx="836">
                  <c:v>44223</c:v>
                </c:pt>
                <c:pt idx="837">
                  <c:v>44230</c:v>
                </c:pt>
                <c:pt idx="838">
                  <c:v>44237</c:v>
                </c:pt>
                <c:pt idx="839">
                  <c:v>44244</c:v>
                </c:pt>
                <c:pt idx="840">
                  <c:v>44251</c:v>
                </c:pt>
                <c:pt idx="841">
                  <c:v>44258</c:v>
                </c:pt>
                <c:pt idx="842">
                  <c:v>44265</c:v>
                </c:pt>
                <c:pt idx="843">
                  <c:v>44272</c:v>
                </c:pt>
                <c:pt idx="844">
                  <c:v>44279</c:v>
                </c:pt>
                <c:pt idx="845">
                  <c:v>44286</c:v>
                </c:pt>
                <c:pt idx="846">
                  <c:v>44293</c:v>
                </c:pt>
                <c:pt idx="847">
                  <c:v>44300</c:v>
                </c:pt>
                <c:pt idx="848">
                  <c:v>44307</c:v>
                </c:pt>
                <c:pt idx="849">
                  <c:v>44314</c:v>
                </c:pt>
                <c:pt idx="850">
                  <c:v>44321</c:v>
                </c:pt>
                <c:pt idx="851">
                  <c:v>44328</c:v>
                </c:pt>
                <c:pt idx="852">
                  <c:v>44335</c:v>
                </c:pt>
                <c:pt idx="853">
                  <c:v>44342</c:v>
                </c:pt>
                <c:pt idx="854">
                  <c:v>44349</c:v>
                </c:pt>
                <c:pt idx="855">
                  <c:v>44356</c:v>
                </c:pt>
                <c:pt idx="856">
                  <c:v>44363</c:v>
                </c:pt>
                <c:pt idx="857">
                  <c:v>44370</c:v>
                </c:pt>
                <c:pt idx="858">
                  <c:v>44377</c:v>
                </c:pt>
                <c:pt idx="859">
                  <c:v>44384</c:v>
                </c:pt>
                <c:pt idx="860">
                  <c:v>44391</c:v>
                </c:pt>
                <c:pt idx="861">
                  <c:v>44398</c:v>
                </c:pt>
                <c:pt idx="862">
                  <c:v>44405</c:v>
                </c:pt>
                <c:pt idx="863">
                  <c:v>44412</c:v>
                </c:pt>
                <c:pt idx="864">
                  <c:v>44419</c:v>
                </c:pt>
                <c:pt idx="865">
                  <c:v>44426</c:v>
                </c:pt>
                <c:pt idx="866">
                  <c:v>44433</c:v>
                </c:pt>
                <c:pt idx="867">
                  <c:v>44440</c:v>
                </c:pt>
                <c:pt idx="868">
                  <c:v>44447</c:v>
                </c:pt>
                <c:pt idx="869">
                  <c:v>44454</c:v>
                </c:pt>
                <c:pt idx="870">
                  <c:v>44461</c:v>
                </c:pt>
                <c:pt idx="871">
                  <c:v>44468</c:v>
                </c:pt>
                <c:pt idx="872">
                  <c:v>44475</c:v>
                </c:pt>
                <c:pt idx="873">
                  <c:v>44482</c:v>
                </c:pt>
                <c:pt idx="874">
                  <c:v>44489</c:v>
                </c:pt>
                <c:pt idx="875">
                  <c:v>44496</c:v>
                </c:pt>
                <c:pt idx="876">
                  <c:v>44503</c:v>
                </c:pt>
                <c:pt idx="877">
                  <c:v>44510</c:v>
                </c:pt>
                <c:pt idx="878">
                  <c:v>44517</c:v>
                </c:pt>
                <c:pt idx="879">
                  <c:v>44524</c:v>
                </c:pt>
                <c:pt idx="880">
                  <c:v>44531</c:v>
                </c:pt>
                <c:pt idx="881">
                  <c:v>44538</c:v>
                </c:pt>
                <c:pt idx="882">
                  <c:v>44545</c:v>
                </c:pt>
                <c:pt idx="883">
                  <c:v>44552</c:v>
                </c:pt>
                <c:pt idx="884">
                  <c:v>44559</c:v>
                </c:pt>
                <c:pt idx="885">
                  <c:v>44566</c:v>
                </c:pt>
                <c:pt idx="886">
                  <c:v>44573</c:v>
                </c:pt>
                <c:pt idx="887">
                  <c:v>44580</c:v>
                </c:pt>
                <c:pt idx="888">
                  <c:v>44587</c:v>
                </c:pt>
                <c:pt idx="889">
                  <c:v>44594</c:v>
                </c:pt>
                <c:pt idx="890">
                  <c:v>44601</c:v>
                </c:pt>
                <c:pt idx="891">
                  <c:v>44608</c:v>
                </c:pt>
                <c:pt idx="892">
                  <c:v>44615</c:v>
                </c:pt>
                <c:pt idx="893">
                  <c:v>44622</c:v>
                </c:pt>
                <c:pt idx="894">
                  <c:v>44629</c:v>
                </c:pt>
                <c:pt idx="895">
                  <c:v>44636</c:v>
                </c:pt>
                <c:pt idx="896">
                  <c:v>44643</c:v>
                </c:pt>
                <c:pt idx="897">
                  <c:v>44650</c:v>
                </c:pt>
                <c:pt idx="898">
                  <c:v>44657</c:v>
                </c:pt>
                <c:pt idx="899">
                  <c:v>44664</c:v>
                </c:pt>
                <c:pt idx="900">
                  <c:v>44671</c:v>
                </c:pt>
                <c:pt idx="901">
                  <c:v>44678</c:v>
                </c:pt>
                <c:pt idx="902">
                  <c:v>44685</c:v>
                </c:pt>
                <c:pt idx="903">
                  <c:v>44692</c:v>
                </c:pt>
                <c:pt idx="904">
                  <c:v>44699</c:v>
                </c:pt>
                <c:pt idx="905" formatCode="m/d/yyyy;@">
                  <c:v>44706</c:v>
                </c:pt>
                <c:pt idx="906" formatCode="m/d/yyyy;@">
                  <c:v>44713</c:v>
                </c:pt>
                <c:pt idx="907" formatCode="m/d/yyyy;@">
                  <c:v>44720</c:v>
                </c:pt>
                <c:pt idx="908" formatCode="m/d/yyyy;@">
                  <c:v>44727</c:v>
                </c:pt>
                <c:pt idx="909" formatCode="m/d/yyyy;@">
                  <c:v>44734</c:v>
                </c:pt>
                <c:pt idx="910" formatCode="m/d/yyyy;@">
                  <c:v>44741</c:v>
                </c:pt>
                <c:pt idx="911" formatCode="m/d/yyyy;@">
                  <c:v>44748</c:v>
                </c:pt>
                <c:pt idx="912" formatCode="m/d/yyyy;@">
                  <c:v>44755</c:v>
                </c:pt>
                <c:pt idx="913" formatCode="m/d/yyyy;@">
                  <c:v>44762</c:v>
                </c:pt>
                <c:pt idx="914" formatCode="m/d/yyyy;@">
                  <c:v>44769</c:v>
                </c:pt>
                <c:pt idx="915" formatCode="m/d/yyyy;@">
                  <c:v>44776</c:v>
                </c:pt>
                <c:pt idx="916" formatCode="m/d/yyyy;@">
                  <c:v>44783</c:v>
                </c:pt>
                <c:pt idx="917" formatCode="m/d/yyyy;@">
                  <c:v>44790</c:v>
                </c:pt>
                <c:pt idx="918" formatCode="m/d/yyyy;@">
                  <c:v>44797</c:v>
                </c:pt>
                <c:pt idx="919" formatCode="m/d/yyyy;@">
                  <c:v>44804</c:v>
                </c:pt>
                <c:pt idx="920" formatCode="m/d/yyyy;@">
                  <c:v>44811</c:v>
                </c:pt>
                <c:pt idx="921" formatCode="m/d/yyyy;@">
                  <c:v>44818</c:v>
                </c:pt>
                <c:pt idx="922" formatCode="m/d/yyyy;@">
                  <c:v>44825</c:v>
                </c:pt>
                <c:pt idx="923" formatCode="m/d/yyyy;@">
                  <c:v>44832</c:v>
                </c:pt>
                <c:pt idx="924" formatCode="m/d/yyyy;@">
                  <c:v>44839</c:v>
                </c:pt>
                <c:pt idx="925" formatCode="m/d/yyyy;@">
                  <c:v>44846</c:v>
                </c:pt>
                <c:pt idx="926" formatCode="m/d/yyyy;@">
                  <c:v>44853</c:v>
                </c:pt>
                <c:pt idx="927" formatCode="m/d/yyyy;@">
                  <c:v>44860</c:v>
                </c:pt>
                <c:pt idx="928" formatCode="m/d/yyyy;@">
                  <c:v>44867</c:v>
                </c:pt>
                <c:pt idx="929" formatCode="m/d/yyyy;@">
                  <c:v>44874</c:v>
                </c:pt>
                <c:pt idx="930" formatCode="m/d/yyyy;@">
                  <c:v>44881</c:v>
                </c:pt>
                <c:pt idx="931" formatCode="m/d/yyyy;@">
                  <c:v>44888</c:v>
                </c:pt>
                <c:pt idx="932" formatCode="m/d/yyyy;@">
                  <c:v>44895</c:v>
                </c:pt>
                <c:pt idx="933" formatCode="m/d/yyyy;@">
                  <c:v>44902</c:v>
                </c:pt>
                <c:pt idx="934" formatCode="m/d/yyyy;@">
                  <c:v>44909</c:v>
                </c:pt>
                <c:pt idx="935" formatCode="m/d/yyyy;@">
                  <c:v>44916</c:v>
                </c:pt>
                <c:pt idx="936" formatCode="m/d/yyyy;@">
                  <c:v>44923</c:v>
                </c:pt>
                <c:pt idx="937" formatCode="m/d/yyyy;@">
                  <c:v>44930</c:v>
                </c:pt>
                <c:pt idx="938" formatCode="m/d/yyyy;@">
                  <c:v>44937</c:v>
                </c:pt>
                <c:pt idx="939">
                  <c:v>44944</c:v>
                </c:pt>
                <c:pt idx="940">
                  <c:v>44951</c:v>
                </c:pt>
                <c:pt idx="941">
                  <c:v>44958</c:v>
                </c:pt>
                <c:pt idx="942">
                  <c:v>44965</c:v>
                </c:pt>
                <c:pt idx="943">
                  <c:v>44972</c:v>
                </c:pt>
                <c:pt idx="944">
                  <c:v>44979</c:v>
                </c:pt>
                <c:pt idx="945">
                  <c:v>44986</c:v>
                </c:pt>
                <c:pt idx="946">
                  <c:v>44993</c:v>
                </c:pt>
                <c:pt idx="947">
                  <c:v>45000</c:v>
                </c:pt>
                <c:pt idx="948">
                  <c:v>45007</c:v>
                </c:pt>
                <c:pt idx="949">
                  <c:v>45014</c:v>
                </c:pt>
                <c:pt idx="950">
                  <c:v>45021</c:v>
                </c:pt>
                <c:pt idx="951">
                  <c:v>45028</c:v>
                </c:pt>
                <c:pt idx="952">
                  <c:v>45035</c:v>
                </c:pt>
                <c:pt idx="953" formatCode="m/d/yyyy;@">
                  <c:v>45042</c:v>
                </c:pt>
                <c:pt idx="954" formatCode="m/d/yyyy;@">
                  <c:v>45049</c:v>
                </c:pt>
                <c:pt idx="955" formatCode="m/d/yyyy;@">
                  <c:v>45056</c:v>
                </c:pt>
                <c:pt idx="956" formatCode="m/d/yyyy;@">
                  <c:v>45063</c:v>
                </c:pt>
                <c:pt idx="957" formatCode="m/d/yyyy;@">
                  <c:v>45070</c:v>
                </c:pt>
                <c:pt idx="958" formatCode="m/d/yyyy;@">
                  <c:v>45077</c:v>
                </c:pt>
                <c:pt idx="959" formatCode="m/d/yyyy;@">
                  <c:v>45084</c:v>
                </c:pt>
                <c:pt idx="960" formatCode="m/d/yyyy;@">
                  <c:v>45091</c:v>
                </c:pt>
                <c:pt idx="961" formatCode="m/d/yyyy;@">
                  <c:v>45098</c:v>
                </c:pt>
                <c:pt idx="962" formatCode="m/d/yyyy;@">
                  <c:v>45105</c:v>
                </c:pt>
                <c:pt idx="963" formatCode="m/d/yyyy;@">
                  <c:v>45112</c:v>
                </c:pt>
                <c:pt idx="964" formatCode="m/d/yyyy;@">
                  <c:v>45119</c:v>
                </c:pt>
                <c:pt idx="965" formatCode="m/d/yyyy;@">
                  <c:v>45126</c:v>
                </c:pt>
                <c:pt idx="966" formatCode="m/d/yyyy;@">
                  <c:v>45133</c:v>
                </c:pt>
              </c:numCache>
            </c:numRef>
          </c:cat>
          <c:val>
            <c:numRef>
              <c:f>Sheet1!$B$2:$B$968</c:f>
              <c:numCache>
                <c:formatCode>0</c:formatCode>
                <c:ptCount val="967"/>
                <c:pt idx="0">
                  <c:v>717825</c:v>
                </c:pt>
                <c:pt idx="1">
                  <c:v>717827</c:v>
                </c:pt>
                <c:pt idx="2">
                  <c:v>717898</c:v>
                </c:pt>
                <c:pt idx="3">
                  <c:v>717879</c:v>
                </c:pt>
                <c:pt idx="4">
                  <c:v>717859</c:v>
                </c:pt>
                <c:pt idx="5">
                  <c:v>717839</c:v>
                </c:pt>
                <c:pt idx="6">
                  <c:v>717495</c:v>
                </c:pt>
                <c:pt idx="7">
                  <c:v>717505</c:v>
                </c:pt>
                <c:pt idx="8">
                  <c:v>717515</c:v>
                </c:pt>
                <c:pt idx="9">
                  <c:v>717526</c:v>
                </c:pt>
                <c:pt idx="10">
                  <c:v>717536</c:v>
                </c:pt>
                <c:pt idx="11">
                  <c:v>717351</c:v>
                </c:pt>
                <c:pt idx="12">
                  <c:v>717380</c:v>
                </c:pt>
                <c:pt idx="13">
                  <c:v>717409</c:v>
                </c:pt>
                <c:pt idx="14">
                  <c:v>718638</c:v>
                </c:pt>
                <c:pt idx="15">
                  <c:v>719372</c:v>
                </c:pt>
                <c:pt idx="16">
                  <c:v>721565</c:v>
                </c:pt>
                <c:pt idx="17">
                  <c:v>721629</c:v>
                </c:pt>
                <c:pt idx="18">
                  <c:v>722992</c:v>
                </c:pt>
                <c:pt idx="19">
                  <c:v>725426</c:v>
                </c:pt>
                <c:pt idx="20">
                  <c:v>725460</c:v>
                </c:pt>
                <c:pt idx="21">
                  <c:v>725495</c:v>
                </c:pt>
                <c:pt idx="22">
                  <c:v>725987</c:v>
                </c:pt>
                <c:pt idx="23">
                  <c:v>726022</c:v>
                </c:pt>
                <c:pt idx="24">
                  <c:v>724717</c:v>
                </c:pt>
                <c:pt idx="25">
                  <c:v>724712</c:v>
                </c:pt>
                <c:pt idx="26">
                  <c:v>724707</c:v>
                </c:pt>
                <c:pt idx="27">
                  <c:v>724702</c:v>
                </c:pt>
                <c:pt idx="28">
                  <c:v>724700</c:v>
                </c:pt>
                <c:pt idx="29">
                  <c:v>724703</c:v>
                </c:pt>
                <c:pt idx="30">
                  <c:v>727339</c:v>
                </c:pt>
                <c:pt idx="31">
                  <c:v>729579</c:v>
                </c:pt>
                <c:pt idx="32">
                  <c:v>730380</c:v>
                </c:pt>
                <c:pt idx="33">
                  <c:v>730418</c:v>
                </c:pt>
                <c:pt idx="34">
                  <c:v>733268</c:v>
                </c:pt>
                <c:pt idx="35">
                  <c:v>733388</c:v>
                </c:pt>
                <c:pt idx="36">
                  <c:v>736082</c:v>
                </c:pt>
                <c:pt idx="37">
                  <c:v>737592</c:v>
                </c:pt>
                <c:pt idx="38">
                  <c:v>737672</c:v>
                </c:pt>
                <c:pt idx="39">
                  <c:v>738015</c:v>
                </c:pt>
                <c:pt idx="40">
                  <c:v>739542</c:v>
                </c:pt>
                <c:pt idx="41">
                  <c:v>740614</c:v>
                </c:pt>
                <c:pt idx="42">
                  <c:v>741717</c:v>
                </c:pt>
                <c:pt idx="43">
                  <c:v>742878</c:v>
                </c:pt>
                <c:pt idx="44">
                  <c:v>744301</c:v>
                </c:pt>
                <c:pt idx="45">
                  <c:v>744168</c:v>
                </c:pt>
                <c:pt idx="46">
                  <c:v>744179</c:v>
                </c:pt>
                <c:pt idx="47">
                  <c:v>744189</c:v>
                </c:pt>
                <c:pt idx="48">
                  <c:v>744200</c:v>
                </c:pt>
                <c:pt idx="49">
                  <c:v>744210</c:v>
                </c:pt>
                <c:pt idx="50">
                  <c:v>742870</c:v>
                </c:pt>
                <c:pt idx="51">
                  <c:v>744479</c:v>
                </c:pt>
                <c:pt idx="52">
                  <c:v>745685</c:v>
                </c:pt>
                <c:pt idx="53">
                  <c:v>746588</c:v>
                </c:pt>
                <c:pt idx="54">
                  <c:v>748840</c:v>
                </c:pt>
                <c:pt idx="55">
                  <c:v>748828</c:v>
                </c:pt>
                <c:pt idx="56">
                  <c:v>751327</c:v>
                </c:pt>
                <c:pt idx="57">
                  <c:v>752549</c:v>
                </c:pt>
                <c:pt idx="58">
                  <c:v>754682</c:v>
                </c:pt>
                <c:pt idx="59">
                  <c:v>755576</c:v>
                </c:pt>
                <c:pt idx="60">
                  <c:v>757213</c:v>
                </c:pt>
                <c:pt idx="61">
                  <c:v>757257</c:v>
                </c:pt>
                <c:pt idx="62">
                  <c:v>758529</c:v>
                </c:pt>
                <c:pt idx="63">
                  <c:v>758551</c:v>
                </c:pt>
                <c:pt idx="64">
                  <c:v>758563</c:v>
                </c:pt>
                <c:pt idx="65">
                  <c:v>758575</c:v>
                </c:pt>
                <c:pt idx="66">
                  <c:v>759683</c:v>
                </c:pt>
                <c:pt idx="67">
                  <c:v>759704</c:v>
                </c:pt>
                <c:pt idx="68">
                  <c:v>759737</c:v>
                </c:pt>
                <c:pt idx="69">
                  <c:v>759651</c:v>
                </c:pt>
                <c:pt idx="70">
                  <c:v>762378</c:v>
                </c:pt>
                <c:pt idx="71">
                  <c:v>762411</c:v>
                </c:pt>
                <c:pt idx="72">
                  <c:v>764877</c:v>
                </c:pt>
                <c:pt idx="73">
                  <c:v>766245</c:v>
                </c:pt>
                <c:pt idx="74">
                  <c:v>766297</c:v>
                </c:pt>
                <c:pt idx="75">
                  <c:v>766349</c:v>
                </c:pt>
                <c:pt idx="76">
                  <c:v>766385</c:v>
                </c:pt>
                <c:pt idx="77">
                  <c:v>766414</c:v>
                </c:pt>
                <c:pt idx="78">
                  <c:v>764731</c:v>
                </c:pt>
                <c:pt idx="79">
                  <c:v>764763</c:v>
                </c:pt>
                <c:pt idx="80">
                  <c:v>764815</c:v>
                </c:pt>
                <c:pt idx="81">
                  <c:v>764828</c:v>
                </c:pt>
                <c:pt idx="82">
                  <c:v>764842</c:v>
                </c:pt>
                <c:pt idx="83">
                  <c:v>764855</c:v>
                </c:pt>
                <c:pt idx="84">
                  <c:v>766738</c:v>
                </c:pt>
                <c:pt idx="85">
                  <c:v>766757</c:v>
                </c:pt>
                <c:pt idx="86">
                  <c:v>768874</c:v>
                </c:pt>
                <c:pt idx="87">
                  <c:v>768895</c:v>
                </c:pt>
                <c:pt idx="88">
                  <c:v>768915</c:v>
                </c:pt>
                <c:pt idx="89">
                  <c:v>768932</c:v>
                </c:pt>
                <c:pt idx="90">
                  <c:v>768945</c:v>
                </c:pt>
                <c:pt idx="91">
                  <c:v>766651</c:v>
                </c:pt>
                <c:pt idx="92">
                  <c:v>768422</c:v>
                </c:pt>
                <c:pt idx="93">
                  <c:v>769918</c:v>
                </c:pt>
                <c:pt idx="94">
                  <c:v>770425</c:v>
                </c:pt>
                <c:pt idx="95">
                  <c:v>770050</c:v>
                </c:pt>
                <c:pt idx="96">
                  <c:v>771873</c:v>
                </c:pt>
                <c:pt idx="97">
                  <c:v>772610</c:v>
                </c:pt>
                <c:pt idx="98">
                  <c:v>774215</c:v>
                </c:pt>
                <c:pt idx="99">
                  <c:v>775603</c:v>
                </c:pt>
                <c:pt idx="100">
                  <c:v>777638</c:v>
                </c:pt>
                <c:pt idx="101">
                  <c:v>778938</c:v>
                </c:pt>
                <c:pt idx="102">
                  <c:v>778910</c:v>
                </c:pt>
                <c:pt idx="103">
                  <c:v>778898</c:v>
                </c:pt>
                <c:pt idx="104">
                  <c:v>778887</c:v>
                </c:pt>
                <c:pt idx="105">
                  <c:v>778875</c:v>
                </c:pt>
                <c:pt idx="106">
                  <c:v>778863</c:v>
                </c:pt>
                <c:pt idx="107">
                  <c:v>778876</c:v>
                </c:pt>
                <c:pt idx="108">
                  <c:v>778889</c:v>
                </c:pt>
                <c:pt idx="109">
                  <c:v>778902</c:v>
                </c:pt>
                <c:pt idx="110">
                  <c:v>780793</c:v>
                </c:pt>
                <c:pt idx="111">
                  <c:v>780818</c:v>
                </c:pt>
                <c:pt idx="112">
                  <c:v>780842</c:v>
                </c:pt>
                <c:pt idx="113">
                  <c:v>780866</c:v>
                </c:pt>
                <c:pt idx="114">
                  <c:v>780890</c:v>
                </c:pt>
                <c:pt idx="115">
                  <c:v>780926</c:v>
                </c:pt>
                <c:pt idx="116">
                  <c:v>782816</c:v>
                </c:pt>
                <c:pt idx="117">
                  <c:v>782860</c:v>
                </c:pt>
                <c:pt idx="118">
                  <c:v>787149</c:v>
                </c:pt>
                <c:pt idx="119">
                  <c:v>787210</c:v>
                </c:pt>
                <c:pt idx="120">
                  <c:v>790025</c:v>
                </c:pt>
                <c:pt idx="121">
                  <c:v>790103</c:v>
                </c:pt>
                <c:pt idx="122">
                  <c:v>790182</c:v>
                </c:pt>
                <c:pt idx="123">
                  <c:v>790260</c:v>
                </c:pt>
                <c:pt idx="124">
                  <c:v>790322</c:v>
                </c:pt>
                <c:pt idx="125">
                  <c:v>790380</c:v>
                </c:pt>
                <c:pt idx="126">
                  <c:v>790439</c:v>
                </c:pt>
                <c:pt idx="127">
                  <c:v>790497</c:v>
                </c:pt>
                <c:pt idx="128">
                  <c:v>790553</c:v>
                </c:pt>
                <c:pt idx="129">
                  <c:v>790606</c:v>
                </c:pt>
                <c:pt idx="130">
                  <c:v>790660</c:v>
                </c:pt>
                <c:pt idx="131">
                  <c:v>790714</c:v>
                </c:pt>
                <c:pt idx="132">
                  <c:v>790802</c:v>
                </c:pt>
                <c:pt idx="133">
                  <c:v>790820</c:v>
                </c:pt>
                <c:pt idx="134">
                  <c:v>789601</c:v>
                </c:pt>
                <c:pt idx="135">
                  <c:v>789619</c:v>
                </c:pt>
                <c:pt idx="136">
                  <c:v>784637</c:v>
                </c:pt>
                <c:pt idx="137">
                  <c:v>779640</c:v>
                </c:pt>
                <c:pt idx="138">
                  <c:v>779638</c:v>
                </c:pt>
                <c:pt idx="139">
                  <c:v>779635</c:v>
                </c:pt>
                <c:pt idx="140">
                  <c:v>779633</c:v>
                </c:pt>
                <c:pt idx="141">
                  <c:v>779624</c:v>
                </c:pt>
                <c:pt idx="142">
                  <c:v>779608</c:v>
                </c:pt>
                <c:pt idx="143">
                  <c:v>779591</c:v>
                </c:pt>
                <c:pt idx="144">
                  <c:v>779574</c:v>
                </c:pt>
                <c:pt idx="145">
                  <c:v>779586</c:v>
                </c:pt>
                <c:pt idx="146">
                  <c:v>779613</c:v>
                </c:pt>
                <c:pt idx="147">
                  <c:v>779639</c:v>
                </c:pt>
                <c:pt idx="148">
                  <c:v>779670</c:v>
                </c:pt>
                <c:pt idx="149">
                  <c:v>779693</c:v>
                </c:pt>
                <c:pt idx="150">
                  <c:v>779715</c:v>
                </c:pt>
                <c:pt idx="151">
                  <c:v>774735</c:v>
                </c:pt>
                <c:pt idx="152">
                  <c:v>769755</c:v>
                </c:pt>
                <c:pt idx="153">
                  <c:v>754612</c:v>
                </c:pt>
                <c:pt idx="154">
                  <c:v>740627</c:v>
                </c:pt>
                <c:pt idx="155">
                  <c:v>728203</c:v>
                </c:pt>
                <c:pt idx="156">
                  <c:v>728259</c:v>
                </c:pt>
                <c:pt idx="157">
                  <c:v>723315</c:v>
                </c:pt>
                <c:pt idx="158">
                  <c:v>718371</c:v>
                </c:pt>
                <c:pt idx="159">
                  <c:v>713376</c:v>
                </c:pt>
                <c:pt idx="160">
                  <c:v>713369</c:v>
                </c:pt>
                <c:pt idx="161">
                  <c:v>713362</c:v>
                </c:pt>
                <c:pt idx="162">
                  <c:v>713355</c:v>
                </c:pt>
                <c:pt idx="163">
                  <c:v>713388</c:v>
                </c:pt>
                <c:pt idx="164">
                  <c:v>703436</c:v>
                </c:pt>
                <c:pt idx="165">
                  <c:v>660484</c:v>
                </c:pt>
                <c:pt idx="166">
                  <c:v>612305</c:v>
                </c:pt>
                <c:pt idx="167">
                  <c:v>581240</c:v>
                </c:pt>
                <c:pt idx="168">
                  <c:v>560114</c:v>
                </c:pt>
                <c:pt idx="169">
                  <c:v>548632</c:v>
                </c:pt>
                <c:pt idx="170">
                  <c:v>548661</c:v>
                </c:pt>
                <c:pt idx="171">
                  <c:v>548692</c:v>
                </c:pt>
                <c:pt idx="172">
                  <c:v>536714</c:v>
                </c:pt>
                <c:pt idx="173">
                  <c:v>515656</c:v>
                </c:pt>
                <c:pt idx="174">
                  <c:v>502863</c:v>
                </c:pt>
                <c:pt idx="175">
                  <c:v>491091</c:v>
                </c:pt>
                <c:pt idx="176">
                  <c:v>486937</c:v>
                </c:pt>
                <c:pt idx="177">
                  <c:v>482073</c:v>
                </c:pt>
                <c:pt idx="178">
                  <c:v>478734</c:v>
                </c:pt>
                <c:pt idx="179">
                  <c:v>478796</c:v>
                </c:pt>
                <c:pt idx="180">
                  <c:v>478866</c:v>
                </c:pt>
                <c:pt idx="181">
                  <c:v>478951</c:v>
                </c:pt>
                <c:pt idx="182">
                  <c:v>479036</c:v>
                </c:pt>
                <c:pt idx="183">
                  <c:v>479121</c:v>
                </c:pt>
                <c:pt idx="184">
                  <c:v>479206</c:v>
                </c:pt>
                <c:pt idx="185">
                  <c:v>479330</c:v>
                </c:pt>
                <c:pt idx="186">
                  <c:v>479434</c:v>
                </c:pt>
                <c:pt idx="187">
                  <c:v>479538</c:v>
                </c:pt>
                <c:pt idx="188">
                  <c:v>479642</c:v>
                </c:pt>
                <c:pt idx="189">
                  <c:v>479726</c:v>
                </c:pt>
                <c:pt idx="190">
                  <c:v>479782</c:v>
                </c:pt>
                <c:pt idx="191">
                  <c:v>479839</c:v>
                </c:pt>
                <c:pt idx="192">
                  <c:v>486578</c:v>
                </c:pt>
                <c:pt idx="193">
                  <c:v>491121</c:v>
                </c:pt>
                <c:pt idx="194">
                  <c:v>490684</c:v>
                </c:pt>
                <c:pt idx="195">
                  <c:v>490660</c:v>
                </c:pt>
                <c:pt idx="196">
                  <c:v>490617</c:v>
                </c:pt>
                <c:pt idx="197">
                  <c:v>490089</c:v>
                </c:pt>
                <c:pt idx="198">
                  <c:v>489691</c:v>
                </c:pt>
                <c:pt idx="199">
                  <c:v>489409</c:v>
                </c:pt>
                <c:pt idx="200">
                  <c:v>488926</c:v>
                </c:pt>
                <c:pt idx="201">
                  <c:v>488628</c:v>
                </c:pt>
                <c:pt idx="202">
                  <c:v>487926</c:v>
                </c:pt>
                <c:pt idx="203">
                  <c:v>492058</c:v>
                </c:pt>
                <c:pt idx="204">
                  <c:v>493759</c:v>
                </c:pt>
                <c:pt idx="205">
                  <c:v>496892</c:v>
                </c:pt>
                <c:pt idx="206">
                  <c:v>495629</c:v>
                </c:pt>
                <c:pt idx="207">
                  <c:v>494976</c:v>
                </c:pt>
                <c:pt idx="208">
                  <c:v>505306</c:v>
                </c:pt>
                <c:pt idx="209">
                  <c:v>505470</c:v>
                </c:pt>
                <c:pt idx="210">
                  <c:v>510871</c:v>
                </c:pt>
                <c:pt idx="211">
                  <c:v>512274</c:v>
                </c:pt>
                <c:pt idx="212">
                  <c:v>514396</c:v>
                </c:pt>
                <c:pt idx="213">
                  <c:v>573625</c:v>
                </c:pt>
                <c:pt idx="214">
                  <c:v>581726</c:v>
                </c:pt>
                <c:pt idx="215">
                  <c:v>581759</c:v>
                </c:pt>
                <c:pt idx="216">
                  <c:v>588051</c:v>
                </c:pt>
                <c:pt idx="217">
                  <c:v>759465</c:v>
                </c:pt>
                <c:pt idx="218">
                  <c:v>761295</c:v>
                </c:pt>
                <c:pt idx="219">
                  <c:v>782583</c:v>
                </c:pt>
                <c:pt idx="220">
                  <c:v>801353</c:v>
                </c:pt>
                <c:pt idx="221">
                  <c:v>943181</c:v>
                </c:pt>
                <c:pt idx="222">
                  <c:v>967070</c:v>
                </c:pt>
                <c:pt idx="223">
                  <c:v>983358</c:v>
                </c:pt>
                <c:pt idx="224">
                  <c:v>997895</c:v>
                </c:pt>
                <c:pt idx="225">
                  <c:v>1081591</c:v>
                </c:pt>
                <c:pt idx="226">
                  <c:v>1091426</c:v>
                </c:pt>
                <c:pt idx="227">
                  <c:v>1107447</c:v>
                </c:pt>
                <c:pt idx="228">
                  <c:v>1115772</c:v>
                </c:pt>
                <c:pt idx="229">
                  <c:v>1142475</c:v>
                </c:pt>
                <c:pt idx="230">
                  <c:v>1184397</c:v>
                </c:pt>
                <c:pt idx="231">
                  <c:v>1217044</c:v>
                </c:pt>
                <c:pt idx="232">
                  <c:v>1223742</c:v>
                </c:pt>
                <c:pt idx="233">
                  <c:v>1233781</c:v>
                </c:pt>
                <c:pt idx="234">
                  <c:v>1312150</c:v>
                </c:pt>
                <c:pt idx="235">
                  <c:v>1340871</c:v>
                </c:pt>
                <c:pt idx="236">
                  <c:v>1344561</c:v>
                </c:pt>
                <c:pt idx="237">
                  <c:v>1356282</c:v>
                </c:pt>
                <c:pt idx="238">
                  <c:v>1381862</c:v>
                </c:pt>
                <c:pt idx="239">
                  <c:v>1457405</c:v>
                </c:pt>
                <c:pt idx="240">
                  <c:v>1485134</c:v>
                </c:pt>
                <c:pt idx="241">
                  <c:v>1497431</c:v>
                </c:pt>
                <c:pt idx="242">
                  <c:v>1506166</c:v>
                </c:pt>
                <c:pt idx="243">
                  <c:v>1570018</c:v>
                </c:pt>
                <c:pt idx="244">
                  <c:v>1588434</c:v>
                </c:pt>
                <c:pt idx="245">
                  <c:v>1592701</c:v>
                </c:pt>
                <c:pt idx="246">
                  <c:v>1595287</c:v>
                </c:pt>
                <c:pt idx="247">
                  <c:v>1672833</c:v>
                </c:pt>
                <c:pt idx="248">
                  <c:v>1690195</c:v>
                </c:pt>
                <c:pt idx="249">
                  <c:v>1690228</c:v>
                </c:pt>
                <c:pt idx="250">
                  <c:v>1697865</c:v>
                </c:pt>
                <c:pt idx="251">
                  <c:v>1701766</c:v>
                </c:pt>
                <c:pt idx="252">
                  <c:v>1776618</c:v>
                </c:pt>
                <c:pt idx="253">
                  <c:v>1783726</c:v>
                </c:pt>
                <c:pt idx="254">
                  <c:v>1783780</c:v>
                </c:pt>
                <c:pt idx="255">
                  <c:v>1787012</c:v>
                </c:pt>
                <c:pt idx="256">
                  <c:v>1835480</c:v>
                </c:pt>
                <c:pt idx="257">
                  <c:v>1846887</c:v>
                </c:pt>
                <c:pt idx="258">
                  <c:v>1844722</c:v>
                </c:pt>
                <c:pt idx="259">
                  <c:v>1845211</c:v>
                </c:pt>
                <c:pt idx="260">
                  <c:v>1906022</c:v>
                </c:pt>
                <c:pt idx="261">
                  <c:v>1909715</c:v>
                </c:pt>
                <c:pt idx="262">
                  <c:v>1910020</c:v>
                </c:pt>
                <c:pt idx="263">
                  <c:v>1911604</c:v>
                </c:pt>
                <c:pt idx="264">
                  <c:v>1918405</c:v>
                </c:pt>
                <c:pt idx="265">
                  <c:v>1967699</c:v>
                </c:pt>
                <c:pt idx="266">
                  <c:v>1975641</c:v>
                </c:pt>
                <c:pt idx="267">
                  <c:v>1970892</c:v>
                </c:pt>
                <c:pt idx="268">
                  <c:v>1974773</c:v>
                </c:pt>
                <c:pt idx="269">
                  <c:v>2010556</c:v>
                </c:pt>
                <c:pt idx="270">
                  <c:v>2017955</c:v>
                </c:pt>
                <c:pt idx="271">
                  <c:v>2014390</c:v>
                </c:pt>
                <c:pt idx="272">
                  <c:v>2014432</c:v>
                </c:pt>
                <c:pt idx="273">
                  <c:v>2047487</c:v>
                </c:pt>
                <c:pt idx="274">
                  <c:v>2047547</c:v>
                </c:pt>
                <c:pt idx="275">
                  <c:v>2042037</c:v>
                </c:pt>
                <c:pt idx="276">
                  <c:v>2042276</c:v>
                </c:pt>
                <c:pt idx="277">
                  <c:v>2043258</c:v>
                </c:pt>
                <c:pt idx="278">
                  <c:v>2063896</c:v>
                </c:pt>
                <c:pt idx="279">
                  <c:v>2057164</c:v>
                </c:pt>
                <c:pt idx="280">
                  <c:v>2057242</c:v>
                </c:pt>
                <c:pt idx="281">
                  <c:v>2057322</c:v>
                </c:pt>
                <c:pt idx="282">
                  <c:v>2070754</c:v>
                </c:pt>
                <c:pt idx="283">
                  <c:v>2071244</c:v>
                </c:pt>
                <c:pt idx="284">
                  <c:v>2059878</c:v>
                </c:pt>
                <c:pt idx="285">
                  <c:v>2060049</c:v>
                </c:pt>
                <c:pt idx="286">
                  <c:v>2067676</c:v>
                </c:pt>
                <c:pt idx="287">
                  <c:v>2060984</c:v>
                </c:pt>
                <c:pt idx="288">
                  <c:v>2053876</c:v>
                </c:pt>
                <c:pt idx="289">
                  <c:v>2054134</c:v>
                </c:pt>
                <c:pt idx="290">
                  <c:v>2055848</c:v>
                </c:pt>
                <c:pt idx="291">
                  <c:v>2049778</c:v>
                </c:pt>
                <c:pt idx="292">
                  <c:v>2044167</c:v>
                </c:pt>
                <c:pt idx="293">
                  <c:v>2045953</c:v>
                </c:pt>
                <c:pt idx="294">
                  <c:v>2049564</c:v>
                </c:pt>
                <c:pt idx="295">
                  <c:v>2041399</c:v>
                </c:pt>
                <c:pt idx="296">
                  <c:v>2051085</c:v>
                </c:pt>
                <c:pt idx="297">
                  <c:v>2044313</c:v>
                </c:pt>
                <c:pt idx="298">
                  <c:v>2051716</c:v>
                </c:pt>
                <c:pt idx="299">
                  <c:v>2051877</c:v>
                </c:pt>
                <c:pt idx="300">
                  <c:v>2048615</c:v>
                </c:pt>
                <c:pt idx="301">
                  <c:v>2038566</c:v>
                </c:pt>
                <c:pt idx="302">
                  <c:v>2042727</c:v>
                </c:pt>
                <c:pt idx="303">
                  <c:v>2053759</c:v>
                </c:pt>
                <c:pt idx="304">
                  <c:v>2060890</c:v>
                </c:pt>
                <c:pt idx="305">
                  <c:v>2087219</c:v>
                </c:pt>
                <c:pt idx="306">
                  <c:v>2088282</c:v>
                </c:pt>
                <c:pt idx="307">
                  <c:v>2120443</c:v>
                </c:pt>
                <c:pt idx="308">
                  <c:v>2124282</c:v>
                </c:pt>
                <c:pt idx="309">
                  <c:v>2163097</c:v>
                </c:pt>
                <c:pt idx="310">
                  <c:v>2155703</c:v>
                </c:pt>
                <c:pt idx="311">
                  <c:v>2170586</c:v>
                </c:pt>
                <c:pt idx="312">
                  <c:v>2200533</c:v>
                </c:pt>
                <c:pt idx="313">
                  <c:v>2205619</c:v>
                </c:pt>
                <c:pt idx="314">
                  <c:v>2224149</c:v>
                </c:pt>
                <c:pt idx="315">
                  <c:v>2247867</c:v>
                </c:pt>
                <c:pt idx="316">
                  <c:v>2276788</c:v>
                </c:pt>
                <c:pt idx="317">
                  <c:v>2293150</c:v>
                </c:pt>
                <c:pt idx="318">
                  <c:v>2315746</c:v>
                </c:pt>
                <c:pt idx="319">
                  <c:v>2328439</c:v>
                </c:pt>
                <c:pt idx="320">
                  <c:v>2358250</c:v>
                </c:pt>
                <c:pt idx="321">
                  <c:v>2364483</c:v>
                </c:pt>
                <c:pt idx="322">
                  <c:v>2381581</c:v>
                </c:pt>
                <c:pt idx="323">
                  <c:v>2403095</c:v>
                </c:pt>
                <c:pt idx="324">
                  <c:v>2427857</c:v>
                </c:pt>
                <c:pt idx="325">
                  <c:v>2442738</c:v>
                </c:pt>
                <c:pt idx="326">
                  <c:v>2464176</c:v>
                </c:pt>
                <c:pt idx="327">
                  <c:v>2466674</c:v>
                </c:pt>
                <c:pt idx="328">
                  <c:v>2493995</c:v>
                </c:pt>
                <c:pt idx="329">
                  <c:v>2518349</c:v>
                </c:pt>
                <c:pt idx="330">
                  <c:v>2539503</c:v>
                </c:pt>
                <c:pt idx="331">
                  <c:v>2556276</c:v>
                </c:pt>
                <c:pt idx="332">
                  <c:v>2569185</c:v>
                </c:pt>
                <c:pt idx="333">
                  <c:v>2591608</c:v>
                </c:pt>
                <c:pt idx="334">
                  <c:v>2608810</c:v>
                </c:pt>
                <c:pt idx="335">
                  <c:v>2634654</c:v>
                </c:pt>
                <c:pt idx="336">
                  <c:v>2642617</c:v>
                </c:pt>
                <c:pt idx="337">
                  <c:v>2648438</c:v>
                </c:pt>
                <c:pt idx="338">
                  <c:v>2654337</c:v>
                </c:pt>
                <c:pt idx="339">
                  <c:v>2652311</c:v>
                </c:pt>
                <c:pt idx="340">
                  <c:v>2647881</c:v>
                </c:pt>
                <c:pt idx="341">
                  <c:v>2650638</c:v>
                </c:pt>
                <c:pt idx="342">
                  <c:v>2654462</c:v>
                </c:pt>
                <c:pt idx="343">
                  <c:v>2650862</c:v>
                </c:pt>
                <c:pt idx="344">
                  <c:v>2650561</c:v>
                </c:pt>
                <c:pt idx="345">
                  <c:v>2646834</c:v>
                </c:pt>
                <c:pt idx="346">
                  <c:v>2650320</c:v>
                </c:pt>
                <c:pt idx="347">
                  <c:v>2653681</c:v>
                </c:pt>
                <c:pt idx="348">
                  <c:v>2650613</c:v>
                </c:pt>
                <c:pt idx="349">
                  <c:v>2643806</c:v>
                </c:pt>
                <c:pt idx="350">
                  <c:v>2650936</c:v>
                </c:pt>
                <c:pt idx="351">
                  <c:v>2647918</c:v>
                </c:pt>
                <c:pt idx="352">
                  <c:v>2640000</c:v>
                </c:pt>
                <c:pt idx="353">
                  <c:v>2634941</c:v>
                </c:pt>
                <c:pt idx="354">
                  <c:v>2611124</c:v>
                </c:pt>
                <c:pt idx="355">
                  <c:v>2625040</c:v>
                </c:pt>
                <c:pt idx="356">
                  <c:v>2625316</c:v>
                </c:pt>
                <c:pt idx="357">
                  <c:v>2612305</c:v>
                </c:pt>
                <c:pt idx="358">
                  <c:v>2604999</c:v>
                </c:pt>
                <c:pt idx="359">
                  <c:v>2607995</c:v>
                </c:pt>
                <c:pt idx="360">
                  <c:v>2637462</c:v>
                </c:pt>
                <c:pt idx="361">
                  <c:v>2640671</c:v>
                </c:pt>
                <c:pt idx="362">
                  <c:v>2613382</c:v>
                </c:pt>
                <c:pt idx="363">
                  <c:v>2605171</c:v>
                </c:pt>
                <c:pt idx="364">
                  <c:v>2593519</c:v>
                </c:pt>
                <c:pt idx="365">
                  <c:v>2600438</c:v>
                </c:pt>
                <c:pt idx="366">
                  <c:v>2598650</c:v>
                </c:pt>
                <c:pt idx="367">
                  <c:v>2599969</c:v>
                </c:pt>
                <c:pt idx="368">
                  <c:v>2598220</c:v>
                </c:pt>
                <c:pt idx="369">
                  <c:v>2616375</c:v>
                </c:pt>
                <c:pt idx="370">
                  <c:v>2610443</c:v>
                </c:pt>
                <c:pt idx="371">
                  <c:v>2603213</c:v>
                </c:pt>
                <c:pt idx="372">
                  <c:v>2599878</c:v>
                </c:pt>
                <c:pt idx="373">
                  <c:v>2613456</c:v>
                </c:pt>
                <c:pt idx="374">
                  <c:v>2613737</c:v>
                </c:pt>
                <c:pt idx="375">
                  <c:v>2598175</c:v>
                </c:pt>
                <c:pt idx="376">
                  <c:v>2602642</c:v>
                </c:pt>
                <c:pt idx="377">
                  <c:v>2614364</c:v>
                </c:pt>
                <c:pt idx="378">
                  <c:v>2622702</c:v>
                </c:pt>
                <c:pt idx="379">
                  <c:v>2610134</c:v>
                </c:pt>
                <c:pt idx="380">
                  <c:v>2610021</c:v>
                </c:pt>
                <c:pt idx="381">
                  <c:v>2608336</c:v>
                </c:pt>
                <c:pt idx="382">
                  <c:v>2609188</c:v>
                </c:pt>
                <c:pt idx="383">
                  <c:v>2615062</c:v>
                </c:pt>
                <c:pt idx="384">
                  <c:v>2601676</c:v>
                </c:pt>
                <c:pt idx="385">
                  <c:v>2609303</c:v>
                </c:pt>
                <c:pt idx="386">
                  <c:v>2621345</c:v>
                </c:pt>
                <c:pt idx="387">
                  <c:v>2623099</c:v>
                </c:pt>
                <c:pt idx="388">
                  <c:v>2612993</c:v>
                </c:pt>
                <c:pt idx="389">
                  <c:v>2612889</c:v>
                </c:pt>
                <c:pt idx="390">
                  <c:v>2609175</c:v>
                </c:pt>
                <c:pt idx="391">
                  <c:v>2602738</c:v>
                </c:pt>
                <c:pt idx="392">
                  <c:v>2595823</c:v>
                </c:pt>
                <c:pt idx="393">
                  <c:v>2593801</c:v>
                </c:pt>
                <c:pt idx="394">
                  <c:v>2596938</c:v>
                </c:pt>
                <c:pt idx="395">
                  <c:v>2589616</c:v>
                </c:pt>
                <c:pt idx="396">
                  <c:v>2583672</c:v>
                </c:pt>
                <c:pt idx="397">
                  <c:v>2570220</c:v>
                </c:pt>
                <c:pt idx="398">
                  <c:v>2579781</c:v>
                </c:pt>
                <c:pt idx="399">
                  <c:v>2581790</c:v>
                </c:pt>
                <c:pt idx="400">
                  <c:v>2583338</c:v>
                </c:pt>
                <c:pt idx="401">
                  <c:v>2566787</c:v>
                </c:pt>
                <c:pt idx="402">
                  <c:v>2571341</c:v>
                </c:pt>
                <c:pt idx="403">
                  <c:v>2571487</c:v>
                </c:pt>
                <c:pt idx="404">
                  <c:v>2604134</c:v>
                </c:pt>
                <c:pt idx="405">
                  <c:v>2597339</c:v>
                </c:pt>
                <c:pt idx="406">
                  <c:v>2579274</c:v>
                </c:pt>
                <c:pt idx="407">
                  <c:v>2585253</c:v>
                </c:pt>
                <c:pt idx="408">
                  <c:v>2627755</c:v>
                </c:pt>
                <c:pt idx="409">
                  <c:v>2630354</c:v>
                </c:pt>
                <c:pt idx="410">
                  <c:v>2609467</c:v>
                </c:pt>
                <c:pt idx="411">
                  <c:v>2616521</c:v>
                </c:pt>
                <c:pt idx="412">
                  <c:v>2668891</c:v>
                </c:pt>
                <c:pt idx="413">
                  <c:v>2671525</c:v>
                </c:pt>
                <c:pt idx="414">
                  <c:v>2660271</c:v>
                </c:pt>
                <c:pt idx="415">
                  <c:v>2669592</c:v>
                </c:pt>
                <c:pt idx="416">
                  <c:v>2679380</c:v>
                </c:pt>
                <c:pt idx="417">
                  <c:v>2711605</c:v>
                </c:pt>
                <c:pt idx="418">
                  <c:v>2754976</c:v>
                </c:pt>
                <c:pt idx="419">
                  <c:v>2750952</c:v>
                </c:pt>
                <c:pt idx="420">
                  <c:v>2758176</c:v>
                </c:pt>
                <c:pt idx="421">
                  <c:v>2812756</c:v>
                </c:pt>
                <c:pt idx="422">
                  <c:v>2843781</c:v>
                </c:pt>
                <c:pt idx="423">
                  <c:v>2839047</c:v>
                </c:pt>
                <c:pt idx="424">
                  <c:v>2851294</c:v>
                </c:pt>
                <c:pt idx="425">
                  <c:v>2904443</c:v>
                </c:pt>
                <c:pt idx="426">
                  <c:v>2942583</c:v>
                </c:pt>
                <c:pt idx="427">
                  <c:v>2937814</c:v>
                </c:pt>
                <c:pt idx="428">
                  <c:v>2949036</c:v>
                </c:pt>
                <c:pt idx="429">
                  <c:v>2957619</c:v>
                </c:pt>
                <c:pt idx="430">
                  <c:v>3023213</c:v>
                </c:pt>
                <c:pt idx="431">
                  <c:v>3044287</c:v>
                </c:pt>
                <c:pt idx="432">
                  <c:v>3041571</c:v>
                </c:pt>
                <c:pt idx="433">
                  <c:v>3047938</c:v>
                </c:pt>
                <c:pt idx="434">
                  <c:v>3087056</c:v>
                </c:pt>
                <c:pt idx="435">
                  <c:v>3127992</c:v>
                </c:pt>
                <c:pt idx="436">
                  <c:v>3119382</c:v>
                </c:pt>
                <c:pt idx="437">
                  <c:v>3133890</c:v>
                </c:pt>
                <c:pt idx="438">
                  <c:v>3141976</c:v>
                </c:pt>
                <c:pt idx="439">
                  <c:v>3198344</c:v>
                </c:pt>
                <c:pt idx="440">
                  <c:v>3207189</c:v>
                </c:pt>
                <c:pt idx="441">
                  <c:v>3219993</c:v>
                </c:pt>
                <c:pt idx="442">
                  <c:v>3229861</c:v>
                </c:pt>
                <c:pt idx="443">
                  <c:v>3262730</c:v>
                </c:pt>
                <c:pt idx="444">
                  <c:v>3297452</c:v>
                </c:pt>
                <c:pt idx="445">
                  <c:v>3295892</c:v>
                </c:pt>
                <c:pt idx="446">
                  <c:v>3306860</c:v>
                </c:pt>
                <c:pt idx="447">
                  <c:v>3366637</c:v>
                </c:pt>
                <c:pt idx="448">
                  <c:v>3381070</c:v>
                </c:pt>
                <c:pt idx="449">
                  <c:v>3380664</c:v>
                </c:pt>
                <c:pt idx="450">
                  <c:v>3390398</c:v>
                </c:pt>
                <c:pt idx="451">
                  <c:v>3396782</c:v>
                </c:pt>
                <c:pt idx="452">
                  <c:v>3455478</c:v>
                </c:pt>
                <c:pt idx="453">
                  <c:v>3467660</c:v>
                </c:pt>
                <c:pt idx="454">
                  <c:v>3479712</c:v>
                </c:pt>
                <c:pt idx="455">
                  <c:v>3489552</c:v>
                </c:pt>
                <c:pt idx="456">
                  <c:v>3542947</c:v>
                </c:pt>
                <c:pt idx="457">
                  <c:v>3566226</c:v>
                </c:pt>
                <c:pt idx="458">
                  <c:v>3570518</c:v>
                </c:pt>
                <c:pt idx="459">
                  <c:v>3578326</c:v>
                </c:pt>
                <c:pt idx="460">
                  <c:v>3630670</c:v>
                </c:pt>
                <c:pt idx="461">
                  <c:v>3643215</c:v>
                </c:pt>
                <c:pt idx="462">
                  <c:v>3661892</c:v>
                </c:pt>
                <c:pt idx="463">
                  <c:v>3668024</c:v>
                </c:pt>
                <c:pt idx="464">
                  <c:v>3725907</c:v>
                </c:pt>
                <c:pt idx="465">
                  <c:v>3739919</c:v>
                </c:pt>
                <c:pt idx="466">
                  <c:v>3762993</c:v>
                </c:pt>
                <c:pt idx="467">
                  <c:v>3756158</c:v>
                </c:pt>
                <c:pt idx="468">
                  <c:v>3758748</c:v>
                </c:pt>
                <c:pt idx="469">
                  <c:v>3801068</c:v>
                </c:pt>
                <c:pt idx="470">
                  <c:v>3825808</c:v>
                </c:pt>
                <c:pt idx="471">
                  <c:v>3830311</c:v>
                </c:pt>
                <c:pt idx="472">
                  <c:v>3836615</c:v>
                </c:pt>
                <c:pt idx="473">
                  <c:v>3844752</c:v>
                </c:pt>
                <c:pt idx="474">
                  <c:v>3887969</c:v>
                </c:pt>
                <c:pt idx="475">
                  <c:v>3899733</c:v>
                </c:pt>
                <c:pt idx="476">
                  <c:v>3909982</c:v>
                </c:pt>
                <c:pt idx="477">
                  <c:v>3917478</c:v>
                </c:pt>
                <c:pt idx="478">
                  <c:v>3956122</c:v>
                </c:pt>
                <c:pt idx="479">
                  <c:v>3961985</c:v>
                </c:pt>
                <c:pt idx="480">
                  <c:v>3971104</c:v>
                </c:pt>
                <c:pt idx="481">
                  <c:v>3976536</c:v>
                </c:pt>
                <c:pt idx="482">
                  <c:v>4015215</c:v>
                </c:pt>
                <c:pt idx="483">
                  <c:v>4025867</c:v>
                </c:pt>
                <c:pt idx="484">
                  <c:v>4027112</c:v>
                </c:pt>
                <c:pt idx="485">
                  <c:v>4031756</c:v>
                </c:pt>
                <c:pt idx="486">
                  <c:v>4062323</c:v>
                </c:pt>
                <c:pt idx="487">
                  <c:v>4067133</c:v>
                </c:pt>
                <c:pt idx="488">
                  <c:v>4062788</c:v>
                </c:pt>
                <c:pt idx="489">
                  <c:v>4070251</c:v>
                </c:pt>
                <c:pt idx="490">
                  <c:v>4077886</c:v>
                </c:pt>
                <c:pt idx="491">
                  <c:v>4103522</c:v>
                </c:pt>
                <c:pt idx="492">
                  <c:v>4104528</c:v>
                </c:pt>
                <c:pt idx="493">
                  <c:v>4112136</c:v>
                </c:pt>
                <c:pt idx="494">
                  <c:v>4116066</c:v>
                </c:pt>
                <c:pt idx="495">
                  <c:v>4129965</c:v>
                </c:pt>
                <c:pt idx="496">
                  <c:v>4140531</c:v>
                </c:pt>
                <c:pt idx="497">
                  <c:v>4136776</c:v>
                </c:pt>
                <c:pt idx="498">
                  <c:v>4139056</c:v>
                </c:pt>
                <c:pt idx="499">
                  <c:v>4157780</c:v>
                </c:pt>
                <c:pt idx="500">
                  <c:v>4154858</c:v>
                </c:pt>
                <c:pt idx="501">
                  <c:v>4155806</c:v>
                </c:pt>
                <c:pt idx="502">
                  <c:v>4156864</c:v>
                </c:pt>
                <c:pt idx="503">
                  <c:v>4160521</c:v>
                </c:pt>
                <c:pt idx="504">
                  <c:v>4187075</c:v>
                </c:pt>
                <c:pt idx="505">
                  <c:v>4194913</c:v>
                </c:pt>
                <c:pt idx="506">
                  <c:v>4188166</c:v>
                </c:pt>
                <c:pt idx="507">
                  <c:v>4190889</c:v>
                </c:pt>
                <c:pt idx="508">
                  <c:v>4208523</c:v>
                </c:pt>
                <c:pt idx="509">
                  <c:v>4214342</c:v>
                </c:pt>
                <c:pt idx="510">
                  <c:v>4219168</c:v>
                </c:pt>
                <c:pt idx="511">
                  <c:v>4219177</c:v>
                </c:pt>
                <c:pt idx="512">
                  <c:v>4219197</c:v>
                </c:pt>
                <c:pt idx="513">
                  <c:v>4236210</c:v>
                </c:pt>
                <c:pt idx="514">
                  <c:v>4230112</c:v>
                </c:pt>
                <c:pt idx="515">
                  <c:v>4230106</c:v>
                </c:pt>
                <c:pt idx="516">
                  <c:v>4230053</c:v>
                </c:pt>
                <c:pt idx="517">
                  <c:v>4242129</c:v>
                </c:pt>
                <c:pt idx="518">
                  <c:v>4247474</c:v>
                </c:pt>
                <c:pt idx="519">
                  <c:v>4236873</c:v>
                </c:pt>
                <c:pt idx="520">
                  <c:v>4236740</c:v>
                </c:pt>
                <c:pt idx="521">
                  <c:v>4251495</c:v>
                </c:pt>
                <c:pt idx="522">
                  <c:v>4249065</c:v>
                </c:pt>
                <c:pt idx="523">
                  <c:v>4237064</c:v>
                </c:pt>
                <c:pt idx="524">
                  <c:v>4236920</c:v>
                </c:pt>
                <c:pt idx="525">
                  <c:v>4236063</c:v>
                </c:pt>
                <c:pt idx="526">
                  <c:v>4246232</c:v>
                </c:pt>
                <c:pt idx="527">
                  <c:v>4237251</c:v>
                </c:pt>
                <c:pt idx="528">
                  <c:v>4237130</c:v>
                </c:pt>
                <c:pt idx="529">
                  <c:v>4237037</c:v>
                </c:pt>
                <c:pt idx="530">
                  <c:v>4242578</c:v>
                </c:pt>
                <c:pt idx="531">
                  <c:v>4228452</c:v>
                </c:pt>
                <c:pt idx="532">
                  <c:v>4228384</c:v>
                </c:pt>
                <c:pt idx="533">
                  <c:v>4228500</c:v>
                </c:pt>
                <c:pt idx="534">
                  <c:v>4230135</c:v>
                </c:pt>
                <c:pt idx="535">
                  <c:v>4232885</c:v>
                </c:pt>
                <c:pt idx="536">
                  <c:v>4214779</c:v>
                </c:pt>
                <c:pt idx="537">
                  <c:v>4214936</c:v>
                </c:pt>
                <c:pt idx="538">
                  <c:v>4240069</c:v>
                </c:pt>
                <c:pt idx="539">
                  <c:v>4233844</c:v>
                </c:pt>
                <c:pt idx="540">
                  <c:v>4218968</c:v>
                </c:pt>
                <c:pt idx="541">
                  <c:v>4219080</c:v>
                </c:pt>
                <c:pt idx="542">
                  <c:v>4219135</c:v>
                </c:pt>
                <c:pt idx="543">
                  <c:v>4237629</c:v>
                </c:pt>
                <c:pt idx="544">
                  <c:v>4243199</c:v>
                </c:pt>
                <c:pt idx="545">
                  <c:v>4228931</c:v>
                </c:pt>
                <c:pt idx="546">
                  <c:v>4229062</c:v>
                </c:pt>
                <c:pt idx="547">
                  <c:v>4240941</c:v>
                </c:pt>
                <c:pt idx="548">
                  <c:v>4245923</c:v>
                </c:pt>
                <c:pt idx="549">
                  <c:v>4231429</c:v>
                </c:pt>
                <c:pt idx="550">
                  <c:v>4231557</c:v>
                </c:pt>
                <c:pt idx="551">
                  <c:v>4231671</c:v>
                </c:pt>
                <c:pt idx="552">
                  <c:v>4244953</c:v>
                </c:pt>
                <c:pt idx="553">
                  <c:v>4233581</c:v>
                </c:pt>
                <c:pt idx="554">
                  <c:v>4233718</c:v>
                </c:pt>
                <c:pt idx="555">
                  <c:v>4233742</c:v>
                </c:pt>
                <c:pt idx="556">
                  <c:v>4242157</c:v>
                </c:pt>
                <c:pt idx="557">
                  <c:v>4249658</c:v>
                </c:pt>
                <c:pt idx="558">
                  <c:v>4238274</c:v>
                </c:pt>
                <c:pt idx="559">
                  <c:v>4238253</c:v>
                </c:pt>
                <c:pt idx="560">
                  <c:v>4253455</c:v>
                </c:pt>
                <c:pt idx="561">
                  <c:v>4251180</c:v>
                </c:pt>
                <c:pt idx="562">
                  <c:v>4240037</c:v>
                </c:pt>
                <c:pt idx="563">
                  <c:v>4240008</c:v>
                </c:pt>
                <c:pt idx="564">
                  <c:v>4239967</c:v>
                </c:pt>
                <c:pt idx="565">
                  <c:v>4248123</c:v>
                </c:pt>
                <c:pt idx="566">
                  <c:v>4239362</c:v>
                </c:pt>
                <c:pt idx="567">
                  <c:v>4239334</c:v>
                </c:pt>
                <c:pt idx="568">
                  <c:v>4239330</c:v>
                </c:pt>
                <c:pt idx="569">
                  <c:v>4247678</c:v>
                </c:pt>
                <c:pt idx="570">
                  <c:v>4252267</c:v>
                </c:pt>
                <c:pt idx="571">
                  <c:v>4241965</c:v>
                </c:pt>
                <c:pt idx="572">
                  <c:v>4241916</c:v>
                </c:pt>
                <c:pt idx="573">
                  <c:v>4254996</c:v>
                </c:pt>
                <c:pt idx="574">
                  <c:v>4242989</c:v>
                </c:pt>
                <c:pt idx="575">
                  <c:v>4236838</c:v>
                </c:pt>
                <c:pt idx="576">
                  <c:v>4236766</c:v>
                </c:pt>
                <c:pt idx="577">
                  <c:v>4236672</c:v>
                </c:pt>
                <c:pt idx="578">
                  <c:v>4249169</c:v>
                </c:pt>
                <c:pt idx="579">
                  <c:v>4253447</c:v>
                </c:pt>
                <c:pt idx="580">
                  <c:v>4244299</c:v>
                </c:pt>
                <c:pt idx="581">
                  <c:v>4244344</c:v>
                </c:pt>
                <c:pt idx="582">
                  <c:v>4248579</c:v>
                </c:pt>
                <c:pt idx="583">
                  <c:v>4253473</c:v>
                </c:pt>
                <c:pt idx="584">
                  <c:v>4243666</c:v>
                </c:pt>
                <c:pt idx="585">
                  <c:v>4243689</c:v>
                </c:pt>
                <c:pt idx="586">
                  <c:v>4256748</c:v>
                </c:pt>
                <c:pt idx="587">
                  <c:v>4248103</c:v>
                </c:pt>
                <c:pt idx="588">
                  <c:v>4233335</c:v>
                </c:pt>
                <c:pt idx="589">
                  <c:v>4233412</c:v>
                </c:pt>
                <c:pt idx="590">
                  <c:v>4233528</c:v>
                </c:pt>
                <c:pt idx="591">
                  <c:v>4241550</c:v>
                </c:pt>
                <c:pt idx="592">
                  <c:v>4229807</c:v>
                </c:pt>
                <c:pt idx="593">
                  <c:v>4229933</c:v>
                </c:pt>
                <c:pt idx="594">
                  <c:v>4230073</c:v>
                </c:pt>
                <c:pt idx="595">
                  <c:v>4238453</c:v>
                </c:pt>
                <c:pt idx="596">
                  <c:v>4245772</c:v>
                </c:pt>
                <c:pt idx="597">
                  <c:v>4230940</c:v>
                </c:pt>
                <c:pt idx="598">
                  <c:v>4231064</c:v>
                </c:pt>
                <c:pt idx="599">
                  <c:v>4231178</c:v>
                </c:pt>
                <c:pt idx="600">
                  <c:v>4242398</c:v>
                </c:pt>
                <c:pt idx="601">
                  <c:v>4226345</c:v>
                </c:pt>
                <c:pt idx="602">
                  <c:v>4226461</c:v>
                </c:pt>
                <c:pt idx="603">
                  <c:v>4226556</c:v>
                </c:pt>
                <c:pt idx="604">
                  <c:v>4239293</c:v>
                </c:pt>
                <c:pt idx="605">
                  <c:v>4245050</c:v>
                </c:pt>
                <c:pt idx="606">
                  <c:v>4230119</c:v>
                </c:pt>
                <c:pt idx="607">
                  <c:v>4230075</c:v>
                </c:pt>
                <c:pt idx="608">
                  <c:v>4249517</c:v>
                </c:pt>
                <c:pt idx="609">
                  <c:v>4241341</c:v>
                </c:pt>
                <c:pt idx="610">
                  <c:v>4220827</c:v>
                </c:pt>
                <c:pt idx="611">
                  <c:v>4220842</c:v>
                </c:pt>
                <c:pt idx="612">
                  <c:v>4220866</c:v>
                </c:pt>
                <c:pt idx="613">
                  <c:v>4232747</c:v>
                </c:pt>
                <c:pt idx="614">
                  <c:v>4217878</c:v>
                </c:pt>
                <c:pt idx="615">
                  <c:v>4217925</c:v>
                </c:pt>
                <c:pt idx="616">
                  <c:v>4217995</c:v>
                </c:pt>
                <c:pt idx="617">
                  <c:v>4230006</c:v>
                </c:pt>
                <c:pt idx="618">
                  <c:v>4241330</c:v>
                </c:pt>
                <c:pt idx="619">
                  <c:v>4223028</c:v>
                </c:pt>
                <c:pt idx="620">
                  <c:v>4222666</c:v>
                </c:pt>
                <c:pt idx="621">
                  <c:v>4242440</c:v>
                </c:pt>
                <c:pt idx="622">
                  <c:v>4238227</c:v>
                </c:pt>
                <c:pt idx="623">
                  <c:v>4221168</c:v>
                </c:pt>
                <c:pt idx="624">
                  <c:v>4221162</c:v>
                </c:pt>
                <c:pt idx="625">
                  <c:v>4221125</c:v>
                </c:pt>
                <c:pt idx="626">
                  <c:v>4230625</c:v>
                </c:pt>
                <c:pt idx="627">
                  <c:v>4224236</c:v>
                </c:pt>
                <c:pt idx="628">
                  <c:v>4224242</c:v>
                </c:pt>
                <c:pt idx="629">
                  <c:v>4224258</c:v>
                </c:pt>
                <c:pt idx="630">
                  <c:v>4237975</c:v>
                </c:pt>
                <c:pt idx="631">
                  <c:v>4250406</c:v>
                </c:pt>
                <c:pt idx="632">
                  <c:v>4240003</c:v>
                </c:pt>
                <c:pt idx="633">
                  <c:v>4240169</c:v>
                </c:pt>
                <c:pt idx="634">
                  <c:v>4248325</c:v>
                </c:pt>
                <c:pt idx="635">
                  <c:v>4254947</c:v>
                </c:pt>
                <c:pt idx="636">
                  <c:v>4246783</c:v>
                </c:pt>
                <c:pt idx="637">
                  <c:v>4246906</c:v>
                </c:pt>
                <c:pt idx="638">
                  <c:v>4258966</c:v>
                </c:pt>
                <c:pt idx="639">
                  <c:v>4253384</c:v>
                </c:pt>
                <c:pt idx="640">
                  <c:v>4245572</c:v>
                </c:pt>
                <c:pt idx="641">
                  <c:v>4245636</c:v>
                </c:pt>
                <c:pt idx="642">
                  <c:v>4245660</c:v>
                </c:pt>
                <c:pt idx="643">
                  <c:v>4251580</c:v>
                </c:pt>
                <c:pt idx="644">
                  <c:v>4253877</c:v>
                </c:pt>
                <c:pt idx="645">
                  <c:v>4244487</c:v>
                </c:pt>
                <c:pt idx="646">
                  <c:v>4244575</c:v>
                </c:pt>
                <c:pt idx="647">
                  <c:v>4255569</c:v>
                </c:pt>
                <c:pt idx="648">
                  <c:v>4254154</c:v>
                </c:pt>
                <c:pt idx="649">
                  <c:v>4243422</c:v>
                </c:pt>
                <c:pt idx="650">
                  <c:v>4243474</c:v>
                </c:pt>
                <c:pt idx="651">
                  <c:v>4243498</c:v>
                </c:pt>
                <c:pt idx="652">
                  <c:v>4252637</c:v>
                </c:pt>
                <c:pt idx="653">
                  <c:v>4242265</c:v>
                </c:pt>
                <c:pt idx="654">
                  <c:v>4242317</c:v>
                </c:pt>
                <c:pt idx="655">
                  <c:v>4242347</c:v>
                </c:pt>
                <c:pt idx="656">
                  <c:v>4251319</c:v>
                </c:pt>
                <c:pt idx="657">
                  <c:v>4250730</c:v>
                </c:pt>
                <c:pt idx="658">
                  <c:v>4239610</c:v>
                </c:pt>
                <c:pt idx="659">
                  <c:v>4239599</c:v>
                </c:pt>
                <c:pt idx="660">
                  <c:v>4254571</c:v>
                </c:pt>
                <c:pt idx="661">
                  <c:v>4242728</c:v>
                </c:pt>
                <c:pt idx="662">
                  <c:v>4240344</c:v>
                </c:pt>
                <c:pt idx="663">
                  <c:v>4240384</c:v>
                </c:pt>
                <c:pt idx="664">
                  <c:v>4240471</c:v>
                </c:pt>
                <c:pt idx="665">
                  <c:v>4250343</c:v>
                </c:pt>
                <c:pt idx="666">
                  <c:v>4243048</c:v>
                </c:pt>
                <c:pt idx="667">
                  <c:v>4237214</c:v>
                </c:pt>
                <c:pt idx="668">
                  <c:v>4237373</c:v>
                </c:pt>
                <c:pt idx="669">
                  <c:v>4239252</c:v>
                </c:pt>
                <c:pt idx="670">
                  <c:v>4239896</c:v>
                </c:pt>
                <c:pt idx="671">
                  <c:v>4228444</c:v>
                </c:pt>
                <c:pt idx="672">
                  <c:v>4225961</c:v>
                </c:pt>
                <c:pt idx="673">
                  <c:v>4238883</c:v>
                </c:pt>
                <c:pt idx="674">
                  <c:v>4234079</c:v>
                </c:pt>
                <c:pt idx="675">
                  <c:v>4223535</c:v>
                </c:pt>
                <c:pt idx="676">
                  <c:v>4217528</c:v>
                </c:pt>
                <c:pt idx="677">
                  <c:v>4217530</c:v>
                </c:pt>
                <c:pt idx="678">
                  <c:v>4221749</c:v>
                </c:pt>
                <c:pt idx="679">
                  <c:v>4222454</c:v>
                </c:pt>
                <c:pt idx="680">
                  <c:v>4201346</c:v>
                </c:pt>
                <c:pt idx="681">
                  <c:v>4201327</c:v>
                </c:pt>
                <c:pt idx="682">
                  <c:v>4212491</c:v>
                </c:pt>
                <c:pt idx="683">
                  <c:v>4205755</c:v>
                </c:pt>
                <c:pt idx="684">
                  <c:v>4188604</c:v>
                </c:pt>
                <c:pt idx="685">
                  <c:v>4188784</c:v>
                </c:pt>
                <c:pt idx="686">
                  <c:v>4197541</c:v>
                </c:pt>
                <c:pt idx="687">
                  <c:v>4192285</c:v>
                </c:pt>
                <c:pt idx="688">
                  <c:v>4183642</c:v>
                </c:pt>
                <c:pt idx="689">
                  <c:v>4171790</c:v>
                </c:pt>
                <c:pt idx="690">
                  <c:v>4171820</c:v>
                </c:pt>
                <c:pt idx="691">
                  <c:v>4173760</c:v>
                </c:pt>
                <c:pt idx="692">
                  <c:v>4162576</c:v>
                </c:pt>
                <c:pt idx="693">
                  <c:v>4144823</c:v>
                </c:pt>
                <c:pt idx="694">
                  <c:v>4144891</c:v>
                </c:pt>
                <c:pt idx="695">
                  <c:v>4136872</c:v>
                </c:pt>
                <c:pt idx="696">
                  <c:v>4135605</c:v>
                </c:pt>
                <c:pt idx="697">
                  <c:v>4126081</c:v>
                </c:pt>
                <c:pt idx="698">
                  <c:v>4116856</c:v>
                </c:pt>
                <c:pt idx="699">
                  <c:v>4120141</c:v>
                </c:pt>
                <c:pt idx="700">
                  <c:v>4112021</c:v>
                </c:pt>
                <c:pt idx="701">
                  <c:v>4101930</c:v>
                </c:pt>
                <c:pt idx="702">
                  <c:v>4084058</c:v>
                </c:pt>
                <c:pt idx="703">
                  <c:v>4084188</c:v>
                </c:pt>
                <c:pt idx="704">
                  <c:v>4084466</c:v>
                </c:pt>
                <c:pt idx="705">
                  <c:v>4071830</c:v>
                </c:pt>
                <c:pt idx="706">
                  <c:v>4048829</c:v>
                </c:pt>
                <c:pt idx="707">
                  <c:v>4048879</c:v>
                </c:pt>
                <c:pt idx="708">
                  <c:v>4034988</c:v>
                </c:pt>
                <c:pt idx="709">
                  <c:v>4033680</c:v>
                </c:pt>
                <c:pt idx="710">
                  <c:v>4024004</c:v>
                </c:pt>
                <c:pt idx="711">
                  <c:v>4012617</c:v>
                </c:pt>
                <c:pt idx="712">
                  <c:v>4012629</c:v>
                </c:pt>
                <c:pt idx="713">
                  <c:v>4010838</c:v>
                </c:pt>
                <c:pt idx="714">
                  <c:v>3997380</c:v>
                </c:pt>
                <c:pt idx="715">
                  <c:v>3978394</c:v>
                </c:pt>
                <c:pt idx="716">
                  <c:v>3978415</c:v>
                </c:pt>
                <c:pt idx="717">
                  <c:v>3976763</c:v>
                </c:pt>
                <c:pt idx="718">
                  <c:v>3973580</c:v>
                </c:pt>
                <c:pt idx="719">
                  <c:v>3941797</c:v>
                </c:pt>
                <c:pt idx="720">
                  <c:v>3941834</c:v>
                </c:pt>
                <c:pt idx="721">
                  <c:v>3943654</c:v>
                </c:pt>
                <c:pt idx="722">
                  <c:v>3917324</c:v>
                </c:pt>
                <c:pt idx="723">
                  <c:v>3908994</c:v>
                </c:pt>
                <c:pt idx="724">
                  <c:v>3896430</c:v>
                </c:pt>
                <c:pt idx="725">
                  <c:v>3896485</c:v>
                </c:pt>
                <c:pt idx="726">
                  <c:v>3891757</c:v>
                </c:pt>
                <c:pt idx="727">
                  <c:v>3880249</c:v>
                </c:pt>
                <c:pt idx="728">
                  <c:v>3862049</c:v>
                </c:pt>
                <c:pt idx="729">
                  <c:v>3861944</c:v>
                </c:pt>
                <c:pt idx="730">
                  <c:v>3855356</c:v>
                </c:pt>
                <c:pt idx="731">
                  <c:v>3851419</c:v>
                </c:pt>
                <c:pt idx="732">
                  <c:v>3844229</c:v>
                </c:pt>
                <c:pt idx="733">
                  <c:v>3829930</c:v>
                </c:pt>
                <c:pt idx="734">
                  <c:v>3829969</c:v>
                </c:pt>
                <c:pt idx="735">
                  <c:v>3798759</c:v>
                </c:pt>
                <c:pt idx="736">
                  <c:v>3792109</c:v>
                </c:pt>
                <c:pt idx="737">
                  <c:v>3785438</c:v>
                </c:pt>
                <c:pt idx="738">
                  <c:v>3785655</c:v>
                </c:pt>
                <c:pt idx="739">
                  <c:v>3777418</c:v>
                </c:pt>
                <c:pt idx="740">
                  <c:v>3770666</c:v>
                </c:pt>
                <c:pt idx="741">
                  <c:v>3748378</c:v>
                </c:pt>
                <c:pt idx="742">
                  <c:v>3748702</c:v>
                </c:pt>
                <c:pt idx="743">
                  <c:v>3743694</c:v>
                </c:pt>
                <c:pt idx="744">
                  <c:v>3739284</c:v>
                </c:pt>
                <c:pt idx="745">
                  <c:v>3701734</c:v>
                </c:pt>
                <c:pt idx="746">
                  <c:v>3701909</c:v>
                </c:pt>
                <c:pt idx="747">
                  <c:v>3686375</c:v>
                </c:pt>
                <c:pt idx="748">
                  <c:v>3681344</c:v>
                </c:pt>
                <c:pt idx="749">
                  <c:v>3672496</c:v>
                </c:pt>
                <c:pt idx="750">
                  <c:v>3667537</c:v>
                </c:pt>
                <c:pt idx="751">
                  <c:v>3667709</c:v>
                </c:pt>
                <c:pt idx="752">
                  <c:v>3661227</c:v>
                </c:pt>
                <c:pt idx="753">
                  <c:v>3645329</c:v>
                </c:pt>
                <c:pt idx="754">
                  <c:v>3630466</c:v>
                </c:pt>
                <c:pt idx="755">
                  <c:v>3630521</c:v>
                </c:pt>
                <c:pt idx="756">
                  <c:v>3623424</c:v>
                </c:pt>
                <c:pt idx="757">
                  <c:v>3617939</c:v>
                </c:pt>
                <c:pt idx="758">
                  <c:v>3594822</c:v>
                </c:pt>
                <c:pt idx="759">
                  <c:v>3594828</c:v>
                </c:pt>
                <c:pt idx="760">
                  <c:v>3597231</c:v>
                </c:pt>
                <c:pt idx="761">
                  <c:v>3591937</c:v>
                </c:pt>
                <c:pt idx="762">
                  <c:v>3587082</c:v>
                </c:pt>
                <c:pt idx="763">
                  <c:v>3587116</c:v>
                </c:pt>
                <c:pt idx="764">
                  <c:v>3593121</c:v>
                </c:pt>
                <c:pt idx="765">
                  <c:v>3592607</c:v>
                </c:pt>
                <c:pt idx="766">
                  <c:v>3577287</c:v>
                </c:pt>
                <c:pt idx="767">
                  <c:v>3586738</c:v>
                </c:pt>
                <c:pt idx="768">
                  <c:v>3591105</c:v>
                </c:pt>
                <c:pt idx="769">
                  <c:v>3588569</c:v>
                </c:pt>
                <c:pt idx="770">
                  <c:v>3609449</c:v>
                </c:pt>
                <c:pt idx="771">
                  <c:v>3623600</c:v>
                </c:pt>
                <c:pt idx="772">
                  <c:v>3642441</c:v>
                </c:pt>
                <c:pt idx="773">
                  <c:v>3653964</c:v>
                </c:pt>
                <c:pt idx="774">
                  <c:v>3659904</c:v>
                </c:pt>
                <c:pt idx="775">
                  <c:v>3674569</c:v>
                </c:pt>
                <c:pt idx="776">
                  <c:v>3685925</c:v>
                </c:pt>
                <c:pt idx="777">
                  <c:v>3708268</c:v>
                </c:pt>
                <c:pt idx="778">
                  <c:v>3725461</c:v>
                </c:pt>
                <c:pt idx="779">
                  <c:v>3751189</c:v>
                </c:pt>
                <c:pt idx="780">
                  <c:v>3739957</c:v>
                </c:pt>
                <c:pt idx="781">
                  <c:v>3758738</c:v>
                </c:pt>
                <c:pt idx="782">
                  <c:v>3769300</c:v>
                </c:pt>
                <c:pt idx="783">
                  <c:v>3782010</c:v>
                </c:pt>
                <c:pt idx="784">
                  <c:v>3798743</c:v>
                </c:pt>
                <c:pt idx="785">
                  <c:v>3817516</c:v>
                </c:pt>
                <c:pt idx="786">
                  <c:v>3836494</c:v>
                </c:pt>
                <c:pt idx="787">
                  <c:v>3839819</c:v>
                </c:pt>
                <c:pt idx="788">
                  <c:v>3848250</c:v>
                </c:pt>
                <c:pt idx="789">
                  <c:v>3876816</c:v>
                </c:pt>
                <c:pt idx="790">
                  <c:v>3897224</c:v>
                </c:pt>
                <c:pt idx="791">
                  <c:v>4009794</c:v>
                </c:pt>
                <c:pt idx="792">
                  <c:v>4365282</c:v>
                </c:pt>
                <c:pt idx="793">
                  <c:v>4800901</c:v>
                </c:pt>
                <c:pt idx="794">
                  <c:v>5096434</c:v>
                </c:pt>
                <c:pt idx="795">
                  <c:v>5359376</c:v>
                </c:pt>
                <c:pt idx="796">
                  <c:v>5534186</c:v>
                </c:pt>
                <c:pt idx="797">
                  <c:v>5578486</c:v>
                </c:pt>
                <c:pt idx="798">
                  <c:v>5627918</c:v>
                </c:pt>
                <c:pt idx="799">
                  <c:v>5843376</c:v>
                </c:pt>
                <c:pt idx="800">
                  <c:v>5954518</c:v>
                </c:pt>
                <c:pt idx="801">
                  <c:v>5946969</c:v>
                </c:pt>
                <c:pt idx="802">
                  <c:v>5972297</c:v>
                </c:pt>
                <c:pt idx="803">
                  <c:v>5988351</c:v>
                </c:pt>
                <c:pt idx="804">
                  <c:v>6090428</c:v>
                </c:pt>
                <c:pt idx="805">
                  <c:v>6143193</c:v>
                </c:pt>
                <c:pt idx="806">
                  <c:v>6126948</c:v>
                </c:pt>
                <c:pt idx="807">
                  <c:v>6145103</c:v>
                </c:pt>
                <c:pt idx="808">
                  <c:v>6203965</c:v>
                </c:pt>
                <c:pt idx="809">
                  <c:v>6238825</c:v>
                </c:pt>
                <c:pt idx="810">
                  <c:v>6229291</c:v>
                </c:pt>
                <c:pt idx="811">
                  <c:v>6241464</c:v>
                </c:pt>
                <c:pt idx="812">
                  <c:v>6255988</c:v>
                </c:pt>
                <c:pt idx="813">
                  <c:v>6325788</c:v>
                </c:pt>
                <c:pt idx="814">
                  <c:v>6310134</c:v>
                </c:pt>
                <c:pt idx="815">
                  <c:v>6338219</c:v>
                </c:pt>
                <c:pt idx="816">
                  <c:v>6345567</c:v>
                </c:pt>
                <c:pt idx="817">
                  <c:v>6414387</c:v>
                </c:pt>
                <c:pt idx="818">
                  <c:v>6458738</c:v>
                </c:pt>
                <c:pt idx="819">
                  <c:v>6430599</c:v>
                </c:pt>
                <c:pt idx="820">
                  <c:v>6454984</c:v>
                </c:pt>
                <c:pt idx="821">
                  <c:v>6534164</c:v>
                </c:pt>
                <c:pt idx="822">
                  <c:v>6559360</c:v>
                </c:pt>
                <c:pt idx="823">
                  <c:v>6529839</c:v>
                </c:pt>
                <c:pt idx="824">
                  <c:v>6540758</c:v>
                </c:pt>
                <c:pt idx="825">
                  <c:v>6555446</c:v>
                </c:pt>
                <c:pt idx="826">
                  <c:v>6637946</c:v>
                </c:pt>
                <c:pt idx="827">
                  <c:v>6612518</c:v>
                </c:pt>
                <c:pt idx="828">
                  <c:v>6620378</c:v>
                </c:pt>
                <c:pt idx="829">
                  <c:v>6636541</c:v>
                </c:pt>
                <c:pt idx="830">
                  <c:v>6744281</c:v>
                </c:pt>
                <c:pt idx="831">
                  <c:v>6771803</c:v>
                </c:pt>
                <c:pt idx="832">
                  <c:v>6730731</c:v>
                </c:pt>
                <c:pt idx="833">
                  <c:v>6741237</c:v>
                </c:pt>
                <c:pt idx="834">
                  <c:v>6765622</c:v>
                </c:pt>
                <c:pt idx="835">
                  <c:v>6845748</c:v>
                </c:pt>
                <c:pt idx="836">
                  <c:v>6838223</c:v>
                </c:pt>
                <c:pt idx="837">
                  <c:v>6844210</c:v>
                </c:pt>
                <c:pt idx="838">
                  <c:v>6871038</c:v>
                </c:pt>
                <c:pt idx="839">
                  <c:v>6996966</c:v>
                </c:pt>
                <c:pt idx="840">
                  <c:v>7027599</c:v>
                </c:pt>
                <c:pt idx="841">
                  <c:v>7003026</c:v>
                </c:pt>
                <c:pt idx="842">
                  <c:v>7024790</c:v>
                </c:pt>
                <c:pt idx="843">
                  <c:v>7135409</c:v>
                </c:pt>
                <c:pt idx="844">
                  <c:v>7158456</c:v>
                </c:pt>
                <c:pt idx="845">
                  <c:v>7129308</c:v>
                </c:pt>
                <c:pt idx="846">
                  <c:v>7146064</c:v>
                </c:pt>
                <c:pt idx="847">
                  <c:v>7224865</c:v>
                </c:pt>
                <c:pt idx="848">
                  <c:v>7249642</c:v>
                </c:pt>
                <c:pt idx="849">
                  <c:v>7208414</c:v>
                </c:pt>
                <c:pt idx="850">
                  <c:v>7234090</c:v>
                </c:pt>
                <c:pt idx="851">
                  <c:v>7248067</c:v>
                </c:pt>
                <c:pt idx="852">
                  <c:v>7351729</c:v>
                </c:pt>
                <c:pt idx="853">
                  <c:v>7333769</c:v>
                </c:pt>
                <c:pt idx="854">
                  <c:v>7365641</c:v>
                </c:pt>
                <c:pt idx="855">
                  <c:v>7376508</c:v>
                </c:pt>
                <c:pt idx="856">
                  <c:v>7484242</c:v>
                </c:pt>
                <c:pt idx="857">
                  <c:v>7519947</c:v>
                </c:pt>
                <c:pt idx="858">
                  <c:v>7505369</c:v>
                </c:pt>
                <c:pt idx="859">
                  <c:v>7523709</c:v>
                </c:pt>
                <c:pt idx="860">
                  <c:v>7627278</c:v>
                </c:pt>
                <c:pt idx="861">
                  <c:v>7667510</c:v>
                </c:pt>
                <c:pt idx="862">
                  <c:v>7650866</c:v>
                </c:pt>
                <c:pt idx="863">
                  <c:v>7664767</c:v>
                </c:pt>
                <c:pt idx="864">
                  <c:v>7690627</c:v>
                </c:pt>
                <c:pt idx="865">
                  <c:v>7791636</c:v>
                </c:pt>
                <c:pt idx="866">
                  <c:v>7786785</c:v>
                </c:pt>
                <c:pt idx="867">
                  <c:v>7806085</c:v>
                </c:pt>
                <c:pt idx="868">
                  <c:v>7813156</c:v>
                </c:pt>
                <c:pt idx="869">
                  <c:v>7908375</c:v>
                </c:pt>
                <c:pt idx="870">
                  <c:v>7952278</c:v>
                </c:pt>
                <c:pt idx="871">
                  <c:v>7928087</c:v>
                </c:pt>
                <c:pt idx="872">
                  <c:v>7946373</c:v>
                </c:pt>
                <c:pt idx="873">
                  <c:v>7963030</c:v>
                </c:pt>
                <c:pt idx="874">
                  <c:v>8048546</c:v>
                </c:pt>
                <c:pt idx="875">
                  <c:v>8043453</c:v>
                </c:pt>
                <c:pt idx="876">
                  <c:v>8063390</c:v>
                </c:pt>
                <c:pt idx="877">
                  <c:v>8148320</c:v>
                </c:pt>
                <c:pt idx="878">
                  <c:v>8179303</c:v>
                </c:pt>
                <c:pt idx="879">
                  <c:v>8190973</c:v>
                </c:pt>
                <c:pt idx="880">
                  <c:v>8165351</c:v>
                </c:pt>
                <c:pt idx="881">
                  <c:v>8177435</c:v>
                </c:pt>
                <c:pt idx="882">
                  <c:v>8268766</c:v>
                </c:pt>
                <c:pt idx="883">
                  <c:v>8301831</c:v>
                </c:pt>
                <c:pt idx="884">
                  <c:v>8270111</c:v>
                </c:pt>
                <c:pt idx="885">
                  <c:v>8279184</c:v>
                </c:pt>
                <c:pt idx="886">
                  <c:v>8302651</c:v>
                </c:pt>
                <c:pt idx="887">
                  <c:v>8381950</c:v>
                </c:pt>
                <c:pt idx="888">
                  <c:v>8379384</c:v>
                </c:pt>
                <c:pt idx="889">
                  <c:v>8391301</c:v>
                </c:pt>
                <c:pt idx="890">
                  <c:v>8395061</c:v>
                </c:pt>
                <c:pt idx="891">
                  <c:v>8445579</c:v>
                </c:pt>
                <c:pt idx="892">
                  <c:v>8461992</c:v>
                </c:pt>
                <c:pt idx="893">
                  <c:v>8442811</c:v>
                </c:pt>
                <c:pt idx="894">
                  <c:v>8447093</c:v>
                </c:pt>
                <c:pt idx="895">
                  <c:v>8490545</c:v>
                </c:pt>
                <c:pt idx="896">
                  <c:v>8500255</c:v>
                </c:pt>
                <c:pt idx="897">
                  <c:v>8477627</c:v>
                </c:pt>
                <c:pt idx="898">
                  <c:v>8478754</c:v>
                </c:pt>
                <c:pt idx="899">
                  <c:v>8504586</c:v>
                </c:pt>
                <c:pt idx="900">
                  <c:v>8496070</c:v>
                </c:pt>
                <c:pt idx="901">
                  <c:v>8481372</c:v>
                </c:pt>
                <c:pt idx="902">
                  <c:v>8482597</c:v>
                </c:pt>
                <c:pt idx="903">
                  <c:v>8483993</c:v>
                </c:pt>
                <c:pt idx="904">
                  <c:v>8504191</c:v>
                </c:pt>
                <c:pt idx="905">
                  <c:v>8479210</c:v>
                </c:pt>
                <c:pt idx="906">
                  <c:v>8480572</c:v>
                </c:pt>
                <c:pt idx="907">
                  <c:v>8481186</c:v>
                </c:pt>
                <c:pt idx="908">
                  <c:v>8492644</c:v>
                </c:pt>
                <c:pt idx="909">
                  <c:v>8494506</c:v>
                </c:pt>
                <c:pt idx="910">
                  <c:v>8475608</c:v>
                </c:pt>
                <c:pt idx="911">
                  <c:v>8456027</c:v>
                </c:pt>
                <c:pt idx="912">
                  <c:v>8457212</c:v>
                </c:pt>
                <c:pt idx="913">
                  <c:v>8461636</c:v>
                </c:pt>
                <c:pt idx="914">
                  <c:v>8453907</c:v>
                </c:pt>
                <c:pt idx="915">
                  <c:v>8439018</c:v>
                </c:pt>
                <c:pt idx="916">
                  <c:v>8440487</c:v>
                </c:pt>
                <c:pt idx="917">
                  <c:v>8428995</c:v>
                </c:pt>
                <c:pt idx="918">
                  <c:v>8428881</c:v>
                </c:pt>
                <c:pt idx="919">
                  <c:v>8406632</c:v>
                </c:pt>
                <c:pt idx="920">
                  <c:v>8402399</c:v>
                </c:pt>
                <c:pt idx="921">
                  <c:v>8407904</c:v>
                </c:pt>
                <c:pt idx="922">
                  <c:v>8391153</c:v>
                </c:pt>
                <c:pt idx="923">
                  <c:v>8372353</c:v>
                </c:pt>
                <c:pt idx="924" formatCode="General">
                  <c:v>8334431</c:v>
                </c:pt>
                <c:pt idx="925" formatCode="General">
                  <c:v>8330346</c:v>
                </c:pt>
                <c:pt idx="926" formatCode="General">
                  <c:v>8312950</c:v>
                </c:pt>
                <c:pt idx="927" formatCode="General">
                  <c:v>8289604</c:v>
                </c:pt>
                <c:pt idx="928" formatCode="General">
                  <c:v>8255836</c:v>
                </c:pt>
                <c:pt idx="929" formatCode="General">
                  <c:v>8256104</c:v>
                </c:pt>
                <c:pt idx="930" formatCode="General">
                  <c:v>8214279</c:v>
                </c:pt>
                <c:pt idx="931" formatCode="General">
                  <c:v>8209753</c:v>
                </c:pt>
                <c:pt idx="932" formatCode="General">
                  <c:v>8177087</c:v>
                </c:pt>
                <c:pt idx="933" formatCode="General">
                  <c:v>8175598</c:v>
                </c:pt>
                <c:pt idx="934" formatCode="General">
                  <c:v>8174734</c:v>
                </c:pt>
                <c:pt idx="935" formatCode="General">
                  <c:v>8156600</c:v>
                </c:pt>
                <c:pt idx="936" formatCode="General">
                  <c:v>8144582</c:v>
                </c:pt>
                <c:pt idx="937" formatCode="General">
                  <c:v>8101500</c:v>
                </c:pt>
                <c:pt idx="938" formatCode="General">
                  <c:v>8100175</c:v>
                </c:pt>
                <c:pt idx="939">
                  <c:v>8079010</c:v>
                </c:pt>
                <c:pt idx="940">
                  <c:v>8062665</c:v>
                </c:pt>
                <c:pt idx="941">
                  <c:v>8024470</c:v>
                </c:pt>
                <c:pt idx="942">
                  <c:v>8024104</c:v>
                </c:pt>
                <c:pt idx="943">
                  <c:v>7990467</c:v>
                </c:pt>
                <c:pt idx="944">
                  <c:v>7986887</c:v>
                </c:pt>
                <c:pt idx="945">
                  <c:v>7948534</c:v>
                </c:pt>
                <c:pt idx="946">
                  <c:v>7948335</c:v>
                </c:pt>
                <c:pt idx="947">
                  <c:v>7940014</c:v>
                </c:pt>
                <c:pt idx="948">
                  <c:v>7936558</c:v>
                </c:pt>
                <c:pt idx="949">
                  <c:v>7926131</c:v>
                </c:pt>
                <c:pt idx="950">
                  <c:v>7877114</c:v>
                </c:pt>
                <c:pt idx="951">
                  <c:v>7877741</c:v>
                </c:pt>
                <c:pt idx="952">
                  <c:v>7860459</c:v>
                </c:pt>
                <c:pt idx="953">
                  <c:v>7843852</c:v>
                </c:pt>
                <c:pt idx="954">
                  <c:v>7800812</c:v>
                </c:pt>
                <c:pt idx="955">
                  <c:v>7801273</c:v>
                </c:pt>
                <c:pt idx="956">
                  <c:v>7771385</c:v>
                </c:pt>
                <c:pt idx="957">
                  <c:v>7767733</c:v>
                </c:pt>
                <c:pt idx="958">
                  <c:v>7724820</c:v>
                </c:pt>
                <c:pt idx="959">
                  <c:v>7722405</c:v>
                </c:pt>
                <c:pt idx="960">
                  <c:v>7720770</c:v>
                </c:pt>
                <c:pt idx="961" formatCode="General">
                  <c:v>7701409</c:v>
                </c:pt>
                <c:pt idx="962" formatCode="General">
                  <c:v>7685565</c:v>
                </c:pt>
                <c:pt idx="963" formatCode="General">
                  <c:v>7646946</c:v>
                </c:pt>
                <c:pt idx="964" formatCode="General">
                  <c:v>7644833</c:v>
                </c:pt>
                <c:pt idx="965" formatCode="General">
                  <c:v>7623441</c:v>
                </c:pt>
                <c:pt idx="966" formatCode="General">
                  <c:v>7600888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02-4647-81D8-677852910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4562424"/>
        <c:axId val="534559680"/>
      </c:lineChart>
      <c:dateAx>
        <c:axId val="534562424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559680"/>
        <c:crosses val="autoZero"/>
        <c:auto val="1"/>
        <c:lblOffset val="100"/>
        <c:baseTimeUnit val="days"/>
        <c:majorUnit val="8"/>
        <c:majorTimeUnit val="months"/>
        <c:minorUnit val="4"/>
        <c:minorTimeUnit val="months"/>
      </c:dateAx>
      <c:valAx>
        <c:axId val="5345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56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0063165181275"/>
          <c:y val="4.3467468185299209E-2"/>
          <c:w val="0.86875284820166709"/>
          <c:h val="0.721419521288451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Sheet1!$A$2:$A$342</c:f>
              <c:numCache>
                <c:formatCode>[$-409]mmm\-yy;@</c:formatCode>
                <c:ptCount val="341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  <c:pt idx="307">
                  <c:v>44044</c:v>
                </c:pt>
                <c:pt idx="308">
                  <c:v>44075</c:v>
                </c:pt>
                <c:pt idx="309">
                  <c:v>44105</c:v>
                </c:pt>
                <c:pt idx="310">
                  <c:v>44136</c:v>
                </c:pt>
                <c:pt idx="311">
                  <c:v>44166</c:v>
                </c:pt>
                <c:pt idx="312">
                  <c:v>44197</c:v>
                </c:pt>
                <c:pt idx="313">
                  <c:v>44228</c:v>
                </c:pt>
                <c:pt idx="314">
                  <c:v>44256</c:v>
                </c:pt>
                <c:pt idx="315">
                  <c:v>44287</c:v>
                </c:pt>
                <c:pt idx="316">
                  <c:v>44317</c:v>
                </c:pt>
                <c:pt idx="317">
                  <c:v>44348</c:v>
                </c:pt>
                <c:pt idx="318">
                  <c:v>44378</c:v>
                </c:pt>
                <c:pt idx="319">
                  <c:v>44409</c:v>
                </c:pt>
                <c:pt idx="320">
                  <c:v>44440</c:v>
                </c:pt>
                <c:pt idx="321">
                  <c:v>44470</c:v>
                </c:pt>
                <c:pt idx="322">
                  <c:v>44501</c:v>
                </c:pt>
                <c:pt idx="323">
                  <c:v>44531</c:v>
                </c:pt>
                <c:pt idx="324">
                  <c:v>44562</c:v>
                </c:pt>
                <c:pt idx="325">
                  <c:v>44593</c:v>
                </c:pt>
                <c:pt idx="326">
                  <c:v>44621</c:v>
                </c:pt>
                <c:pt idx="327">
                  <c:v>44652</c:v>
                </c:pt>
                <c:pt idx="328">
                  <c:v>44682</c:v>
                </c:pt>
                <c:pt idx="329">
                  <c:v>44713</c:v>
                </c:pt>
                <c:pt idx="330">
                  <c:v>44743</c:v>
                </c:pt>
                <c:pt idx="331">
                  <c:v>44774</c:v>
                </c:pt>
                <c:pt idx="332">
                  <c:v>44805</c:v>
                </c:pt>
                <c:pt idx="333">
                  <c:v>44835</c:v>
                </c:pt>
                <c:pt idx="334">
                  <c:v>44866</c:v>
                </c:pt>
                <c:pt idx="335">
                  <c:v>44896</c:v>
                </c:pt>
                <c:pt idx="336">
                  <c:v>44927</c:v>
                </c:pt>
                <c:pt idx="337">
                  <c:v>44958</c:v>
                </c:pt>
                <c:pt idx="338">
                  <c:v>44986</c:v>
                </c:pt>
                <c:pt idx="339">
                  <c:v>45017</c:v>
                </c:pt>
                <c:pt idx="340">
                  <c:v>45047</c:v>
                </c:pt>
              </c:numCache>
            </c:numRef>
          </c:cat>
          <c:val>
            <c:numRef>
              <c:f>Sheet1!$B$2:$B$342</c:f>
              <c:numCache>
                <c:formatCode>General</c:formatCode>
                <c:ptCount val="341"/>
                <c:pt idx="0">
                  <c:v>137</c:v>
                </c:pt>
                <c:pt idx="1">
                  <c:v>136</c:v>
                </c:pt>
                <c:pt idx="2">
                  <c:v>126</c:v>
                </c:pt>
                <c:pt idx="3">
                  <c:v>126</c:v>
                </c:pt>
                <c:pt idx="4">
                  <c:v>132</c:v>
                </c:pt>
                <c:pt idx="5">
                  <c:v>140</c:v>
                </c:pt>
                <c:pt idx="6">
                  <c:v>133</c:v>
                </c:pt>
                <c:pt idx="7">
                  <c:v>137</c:v>
                </c:pt>
                <c:pt idx="8">
                  <c:v>144</c:v>
                </c:pt>
                <c:pt idx="9">
                  <c:v>143</c:v>
                </c:pt>
                <c:pt idx="10">
                  <c:v>145</c:v>
                </c:pt>
                <c:pt idx="11">
                  <c:v>149</c:v>
                </c:pt>
                <c:pt idx="12">
                  <c:v>138</c:v>
                </c:pt>
                <c:pt idx="13">
                  <c:v>127</c:v>
                </c:pt>
                <c:pt idx="14">
                  <c:v>136</c:v>
                </c:pt>
                <c:pt idx="15">
                  <c:v>141</c:v>
                </c:pt>
                <c:pt idx="16">
                  <c:v>133</c:v>
                </c:pt>
                <c:pt idx="17">
                  <c:v>141</c:v>
                </c:pt>
                <c:pt idx="18">
                  <c:v>138</c:v>
                </c:pt>
                <c:pt idx="19">
                  <c:v>137</c:v>
                </c:pt>
                <c:pt idx="20">
                  <c:v>140</c:v>
                </c:pt>
                <c:pt idx="21">
                  <c:v>138</c:v>
                </c:pt>
                <c:pt idx="22">
                  <c:v>141</c:v>
                </c:pt>
                <c:pt idx="23">
                  <c:v>130</c:v>
                </c:pt>
                <c:pt idx="24">
                  <c:v>124</c:v>
                </c:pt>
                <c:pt idx="25">
                  <c:v>123</c:v>
                </c:pt>
                <c:pt idx="26">
                  <c:v>120</c:v>
                </c:pt>
                <c:pt idx="27">
                  <c:v>126</c:v>
                </c:pt>
                <c:pt idx="28">
                  <c:v>123</c:v>
                </c:pt>
                <c:pt idx="29">
                  <c:v>120</c:v>
                </c:pt>
                <c:pt idx="30">
                  <c:v>128</c:v>
                </c:pt>
                <c:pt idx="31">
                  <c:v>118</c:v>
                </c:pt>
                <c:pt idx="32">
                  <c:v>122</c:v>
                </c:pt>
                <c:pt idx="33">
                  <c:v>126</c:v>
                </c:pt>
                <c:pt idx="34">
                  <c:v>133</c:v>
                </c:pt>
                <c:pt idx="35">
                  <c:v>129</c:v>
                </c:pt>
                <c:pt idx="36">
                  <c:v>145</c:v>
                </c:pt>
                <c:pt idx="37">
                  <c:v>147</c:v>
                </c:pt>
                <c:pt idx="38">
                  <c:v>148</c:v>
                </c:pt>
                <c:pt idx="39">
                  <c:v>150</c:v>
                </c:pt>
                <c:pt idx="40">
                  <c:v>149</c:v>
                </c:pt>
                <c:pt idx="41">
                  <c:v>150</c:v>
                </c:pt>
                <c:pt idx="42">
                  <c:v>149</c:v>
                </c:pt>
                <c:pt idx="43">
                  <c:v>158</c:v>
                </c:pt>
                <c:pt idx="44">
                  <c:v>192</c:v>
                </c:pt>
                <c:pt idx="45">
                  <c:v>218</c:v>
                </c:pt>
                <c:pt idx="46">
                  <c:v>204</c:v>
                </c:pt>
                <c:pt idx="47">
                  <c:v>209</c:v>
                </c:pt>
                <c:pt idx="48">
                  <c:v>206</c:v>
                </c:pt>
                <c:pt idx="49">
                  <c:v>181</c:v>
                </c:pt>
                <c:pt idx="50">
                  <c:v>181</c:v>
                </c:pt>
                <c:pt idx="51">
                  <c:v>173</c:v>
                </c:pt>
                <c:pt idx="52">
                  <c:v>161</c:v>
                </c:pt>
                <c:pt idx="53">
                  <c:v>165</c:v>
                </c:pt>
                <c:pt idx="54">
                  <c:v>184</c:v>
                </c:pt>
                <c:pt idx="55">
                  <c:v>200</c:v>
                </c:pt>
                <c:pt idx="56">
                  <c:v>191</c:v>
                </c:pt>
                <c:pt idx="57">
                  <c:v>174</c:v>
                </c:pt>
                <c:pt idx="58">
                  <c:v>170</c:v>
                </c:pt>
                <c:pt idx="59">
                  <c:v>164</c:v>
                </c:pt>
                <c:pt idx="60">
                  <c:v>155</c:v>
                </c:pt>
                <c:pt idx="61">
                  <c:v>181</c:v>
                </c:pt>
                <c:pt idx="62">
                  <c:v>198</c:v>
                </c:pt>
                <c:pt idx="63">
                  <c:v>216</c:v>
                </c:pt>
                <c:pt idx="64">
                  <c:v>207</c:v>
                </c:pt>
                <c:pt idx="65">
                  <c:v>219</c:v>
                </c:pt>
                <c:pt idx="66">
                  <c:v>209</c:v>
                </c:pt>
                <c:pt idx="67">
                  <c:v>220</c:v>
                </c:pt>
                <c:pt idx="68">
                  <c:v>211</c:v>
                </c:pt>
                <c:pt idx="69">
                  <c:v>206</c:v>
                </c:pt>
                <c:pt idx="70">
                  <c:v>203</c:v>
                </c:pt>
                <c:pt idx="71">
                  <c:v>214</c:v>
                </c:pt>
                <c:pt idx="72">
                  <c:v>187</c:v>
                </c:pt>
                <c:pt idx="73">
                  <c:v>195</c:v>
                </c:pt>
                <c:pt idx="74">
                  <c:v>207</c:v>
                </c:pt>
                <c:pt idx="75">
                  <c:v>194</c:v>
                </c:pt>
                <c:pt idx="76">
                  <c:v>175</c:v>
                </c:pt>
                <c:pt idx="77">
                  <c:v>188</c:v>
                </c:pt>
                <c:pt idx="78">
                  <c:v>189</c:v>
                </c:pt>
                <c:pt idx="79">
                  <c:v>198</c:v>
                </c:pt>
                <c:pt idx="80">
                  <c:v>209</c:v>
                </c:pt>
                <c:pt idx="81">
                  <c:v>205</c:v>
                </c:pt>
                <c:pt idx="82">
                  <c:v>201</c:v>
                </c:pt>
                <c:pt idx="83">
                  <c:v>198</c:v>
                </c:pt>
                <c:pt idx="84">
                  <c:v>196</c:v>
                </c:pt>
                <c:pt idx="85">
                  <c:v>198</c:v>
                </c:pt>
                <c:pt idx="86">
                  <c:v>173</c:v>
                </c:pt>
                <c:pt idx="87">
                  <c:v>177</c:v>
                </c:pt>
                <c:pt idx="88">
                  <c:v>164</c:v>
                </c:pt>
                <c:pt idx="89">
                  <c:v>172</c:v>
                </c:pt>
                <c:pt idx="90">
                  <c:v>183</c:v>
                </c:pt>
                <c:pt idx="91">
                  <c:v>203</c:v>
                </c:pt>
                <c:pt idx="92">
                  <c:v>222</c:v>
                </c:pt>
                <c:pt idx="93">
                  <c:v>217</c:v>
                </c:pt>
                <c:pt idx="94">
                  <c:v>202</c:v>
                </c:pt>
                <c:pt idx="95">
                  <c:v>202</c:v>
                </c:pt>
                <c:pt idx="96">
                  <c:v>187</c:v>
                </c:pt>
                <c:pt idx="97">
                  <c:v>194</c:v>
                </c:pt>
                <c:pt idx="98">
                  <c:v>194</c:v>
                </c:pt>
                <c:pt idx="99">
                  <c:v>185</c:v>
                </c:pt>
                <c:pt idx="100">
                  <c:v>191</c:v>
                </c:pt>
                <c:pt idx="101">
                  <c:v>190</c:v>
                </c:pt>
                <c:pt idx="102">
                  <c:v>166</c:v>
                </c:pt>
                <c:pt idx="103">
                  <c:v>182</c:v>
                </c:pt>
                <c:pt idx="104">
                  <c:v>187</c:v>
                </c:pt>
                <c:pt idx="105">
                  <c:v>166</c:v>
                </c:pt>
                <c:pt idx="106">
                  <c:v>163</c:v>
                </c:pt>
                <c:pt idx="107">
                  <c:v>161</c:v>
                </c:pt>
                <c:pt idx="108">
                  <c:v>156</c:v>
                </c:pt>
                <c:pt idx="109">
                  <c:v>155</c:v>
                </c:pt>
                <c:pt idx="110">
                  <c:v>162</c:v>
                </c:pt>
                <c:pt idx="111">
                  <c:v>148</c:v>
                </c:pt>
                <c:pt idx="112">
                  <c:v>155</c:v>
                </c:pt>
                <c:pt idx="113">
                  <c:v>155</c:v>
                </c:pt>
                <c:pt idx="114">
                  <c:v>156</c:v>
                </c:pt>
                <c:pt idx="115">
                  <c:v>159</c:v>
                </c:pt>
                <c:pt idx="116">
                  <c:v>163</c:v>
                </c:pt>
                <c:pt idx="117">
                  <c:v>163</c:v>
                </c:pt>
                <c:pt idx="118">
                  <c:v>154</c:v>
                </c:pt>
                <c:pt idx="119">
                  <c:v>152</c:v>
                </c:pt>
                <c:pt idx="120">
                  <c:v>149</c:v>
                </c:pt>
                <c:pt idx="121">
                  <c:v>146</c:v>
                </c:pt>
                <c:pt idx="122">
                  <c:v>143</c:v>
                </c:pt>
                <c:pt idx="123">
                  <c:v>151</c:v>
                </c:pt>
                <c:pt idx="124">
                  <c:v>158</c:v>
                </c:pt>
                <c:pt idx="125">
                  <c:v>158</c:v>
                </c:pt>
                <c:pt idx="126">
                  <c:v>152</c:v>
                </c:pt>
                <c:pt idx="127">
                  <c:v>156</c:v>
                </c:pt>
                <c:pt idx="128">
                  <c:v>157</c:v>
                </c:pt>
                <c:pt idx="129">
                  <c:v>160</c:v>
                </c:pt>
                <c:pt idx="130">
                  <c:v>180</c:v>
                </c:pt>
                <c:pt idx="131">
                  <c:v>180</c:v>
                </c:pt>
                <c:pt idx="132">
                  <c:v>173</c:v>
                </c:pt>
                <c:pt idx="133">
                  <c:v>168</c:v>
                </c:pt>
                <c:pt idx="134">
                  <c:v>160</c:v>
                </c:pt>
                <c:pt idx="135">
                  <c:v>152</c:v>
                </c:pt>
                <c:pt idx="136">
                  <c:v>149</c:v>
                </c:pt>
                <c:pt idx="137">
                  <c:v>158</c:v>
                </c:pt>
                <c:pt idx="138">
                  <c:v>168</c:v>
                </c:pt>
                <c:pt idx="139">
                  <c:v>165</c:v>
                </c:pt>
                <c:pt idx="140">
                  <c:v>168</c:v>
                </c:pt>
                <c:pt idx="141">
                  <c:v>163</c:v>
                </c:pt>
                <c:pt idx="142">
                  <c:v>164</c:v>
                </c:pt>
                <c:pt idx="143">
                  <c:v>157</c:v>
                </c:pt>
                <c:pt idx="144">
                  <c:v>146</c:v>
                </c:pt>
                <c:pt idx="145">
                  <c:v>156</c:v>
                </c:pt>
                <c:pt idx="146">
                  <c:v>159</c:v>
                </c:pt>
                <c:pt idx="147">
                  <c:v>149</c:v>
                </c:pt>
                <c:pt idx="148">
                  <c:v>152</c:v>
                </c:pt>
                <c:pt idx="149">
                  <c:v>155</c:v>
                </c:pt>
                <c:pt idx="150">
                  <c:v>169</c:v>
                </c:pt>
                <c:pt idx="151">
                  <c:v>190</c:v>
                </c:pt>
                <c:pt idx="152">
                  <c:v>186</c:v>
                </c:pt>
                <c:pt idx="153">
                  <c:v>185</c:v>
                </c:pt>
                <c:pt idx="154">
                  <c:v>206</c:v>
                </c:pt>
                <c:pt idx="155">
                  <c:v>200</c:v>
                </c:pt>
                <c:pt idx="156">
                  <c:v>201</c:v>
                </c:pt>
                <c:pt idx="157">
                  <c:v>218</c:v>
                </c:pt>
                <c:pt idx="158">
                  <c:v>246</c:v>
                </c:pt>
                <c:pt idx="159">
                  <c:v>224</c:v>
                </c:pt>
                <c:pt idx="160">
                  <c:v>216</c:v>
                </c:pt>
                <c:pt idx="161">
                  <c:v>222</c:v>
                </c:pt>
                <c:pt idx="162">
                  <c:v>242</c:v>
                </c:pt>
                <c:pt idx="163">
                  <c:v>259</c:v>
                </c:pt>
                <c:pt idx="164">
                  <c:v>235</c:v>
                </c:pt>
                <c:pt idx="165">
                  <c:v>239</c:v>
                </c:pt>
                <c:pt idx="166">
                  <c:v>256</c:v>
                </c:pt>
                <c:pt idx="167">
                  <c:v>287</c:v>
                </c:pt>
                <c:pt idx="168">
                  <c:v>253</c:v>
                </c:pt>
                <c:pt idx="169">
                  <c:v>226</c:v>
                </c:pt>
                <c:pt idx="170">
                  <c:v>218</c:v>
                </c:pt>
                <c:pt idx="171">
                  <c:v>188</c:v>
                </c:pt>
                <c:pt idx="172">
                  <c:v>156</c:v>
                </c:pt>
                <c:pt idx="173">
                  <c:v>170</c:v>
                </c:pt>
                <c:pt idx="174">
                  <c:v>166</c:v>
                </c:pt>
                <c:pt idx="175">
                  <c:v>161</c:v>
                </c:pt>
                <c:pt idx="176">
                  <c:v>166</c:v>
                </c:pt>
                <c:pt idx="177">
                  <c:v>156</c:v>
                </c:pt>
                <c:pt idx="178">
                  <c:v>147</c:v>
                </c:pt>
                <c:pt idx="179">
                  <c:v>134</c:v>
                </c:pt>
                <c:pt idx="180">
                  <c:v>130</c:v>
                </c:pt>
                <c:pt idx="181">
                  <c:v>130</c:v>
                </c:pt>
                <c:pt idx="182">
                  <c:v>124</c:v>
                </c:pt>
                <c:pt idx="183">
                  <c:v>125</c:v>
                </c:pt>
                <c:pt idx="184">
                  <c:v>147</c:v>
                </c:pt>
                <c:pt idx="185">
                  <c:v>153</c:v>
                </c:pt>
                <c:pt idx="186">
                  <c:v>155</c:v>
                </c:pt>
                <c:pt idx="187">
                  <c:v>173</c:v>
                </c:pt>
                <c:pt idx="188">
                  <c:v>170</c:v>
                </c:pt>
                <c:pt idx="189">
                  <c:v>169</c:v>
                </c:pt>
                <c:pt idx="190">
                  <c:v>154</c:v>
                </c:pt>
                <c:pt idx="191">
                  <c:v>142</c:v>
                </c:pt>
                <c:pt idx="192">
                  <c:v>136</c:v>
                </c:pt>
                <c:pt idx="193">
                  <c:v>138</c:v>
                </c:pt>
                <c:pt idx="194">
                  <c:v>142</c:v>
                </c:pt>
                <c:pt idx="195">
                  <c:v>139</c:v>
                </c:pt>
                <c:pt idx="196">
                  <c:v>147</c:v>
                </c:pt>
                <c:pt idx="197">
                  <c:v>151</c:v>
                </c:pt>
                <c:pt idx="198">
                  <c:v>154</c:v>
                </c:pt>
                <c:pt idx="199">
                  <c:v>197</c:v>
                </c:pt>
                <c:pt idx="200">
                  <c:v>213</c:v>
                </c:pt>
                <c:pt idx="201">
                  <c:v>192</c:v>
                </c:pt>
                <c:pt idx="202">
                  <c:v>198</c:v>
                </c:pt>
                <c:pt idx="203">
                  <c:v>198</c:v>
                </c:pt>
                <c:pt idx="204">
                  <c:v>195</c:v>
                </c:pt>
                <c:pt idx="205">
                  <c:v>192</c:v>
                </c:pt>
                <c:pt idx="206">
                  <c:v>178</c:v>
                </c:pt>
                <c:pt idx="207">
                  <c:v>186</c:v>
                </c:pt>
                <c:pt idx="208">
                  <c:v>199</c:v>
                </c:pt>
                <c:pt idx="209">
                  <c:v>205</c:v>
                </c:pt>
                <c:pt idx="210">
                  <c:v>202</c:v>
                </c:pt>
                <c:pt idx="211">
                  <c:v>192</c:v>
                </c:pt>
                <c:pt idx="212">
                  <c:v>177</c:v>
                </c:pt>
                <c:pt idx="213">
                  <c:v>164</c:v>
                </c:pt>
                <c:pt idx="214">
                  <c:v>170</c:v>
                </c:pt>
                <c:pt idx="215">
                  <c:v>163</c:v>
                </c:pt>
                <c:pt idx="216">
                  <c:v>150</c:v>
                </c:pt>
                <c:pt idx="217">
                  <c:v>155</c:v>
                </c:pt>
                <c:pt idx="218">
                  <c:v>161</c:v>
                </c:pt>
                <c:pt idx="219">
                  <c:v>169</c:v>
                </c:pt>
                <c:pt idx="220">
                  <c:v>161</c:v>
                </c:pt>
                <c:pt idx="221">
                  <c:v>177</c:v>
                </c:pt>
                <c:pt idx="222">
                  <c:v>179</c:v>
                </c:pt>
                <c:pt idx="223">
                  <c:v>172</c:v>
                </c:pt>
                <c:pt idx="224">
                  <c:v>168</c:v>
                </c:pt>
                <c:pt idx="225">
                  <c:v>158</c:v>
                </c:pt>
                <c:pt idx="226">
                  <c:v>154</c:v>
                </c:pt>
                <c:pt idx="227">
                  <c:v>156</c:v>
                </c:pt>
                <c:pt idx="228">
                  <c:v>157</c:v>
                </c:pt>
                <c:pt idx="229">
                  <c:v>159</c:v>
                </c:pt>
                <c:pt idx="230">
                  <c:v>162</c:v>
                </c:pt>
                <c:pt idx="231">
                  <c:v>163</c:v>
                </c:pt>
                <c:pt idx="232">
                  <c:v>163</c:v>
                </c:pt>
                <c:pt idx="233">
                  <c:v>156</c:v>
                </c:pt>
                <c:pt idx="234">
                  <c:v>159</c:v>
                </c:pt>
                <c:pt idx="235">
                  <c:v>170</c:v>
                </c:pt>
                <c:pt idx="236">
                  <c:v>163</c:v>
                </c:pt>
                <c:pt idx="237">
                  <c:v>173</c:v>
                </c:pt>
                <c:pt idx="238">
                  <c:v>167</c:v>
                </c:pt>
                <c:pt idx="239">
                  <c:v>166</c:v>
                </c:pt>
                <c:pt idx="240">
                  <c:v>179</c:v>
                </c:pt>
                <c:pt idx="241">
                  <c:v>173</c:v>
                </c:pt>
                <c:pt idx="242">
                  <c:v>173</c:v>
                </c:pt>
                <c:pt idx="243">
                  <c:v>174</c:v>
                </c:pt>
                <c:pt idx="244">
                  <c:v>164</c:v>
                </c:pt>
                <c:pt idx="245">
                  <c:v>162</c:v>
                </c:pt>
                <c:pt idx="246">
                  <c:v>172</c:v>
                </c:pt>
                <c:pt idx="247">
                  <c:v>174</c:v>
                </c:pt>
                <c:pt idx="248">
                  <c:v>172</c:v>
                </c:pt>
                <c:pt idx="249">
                  <c:v>173</c:v>
                </c:pt>
                <c:pt idx="250">
                  <c:v>168</c:v>
                </c:pt>
                <c:pt idx="251">
                  <c:v>172</c:v>
                </c:pt>
                <c:pt idx="252">
                  <c:v>179</c:v>
                </c:pt>
                <c:pt idx="253">
                  <c:v>188</c:v>
                </c:pt>
                <c:pt idx="254">
                  <c:v>180</c:v>
                </c:pt>
                <c:pt idx="255">
                  <c:v>180</c:v>
                </c:pt>
                <c:pt idx="256">
                  <c:v>179</c:v>
                </c:pt>
                <c:pt idx="257">
                  <c:v>192</c:v>
                </c:pt>
                <c:pt idx="258">
                  <c:v>194</c:v>
                </c:pt>
                <c:pt idx="259">
                  <c:v>188</c:v>
                </c:pt>
                <c:pt idx="260">
                  <c:v>183</c:v>
                </c:pt>
                <c:pt idx="261">
                  <c:v>171</c:v>
                </c:pt>
                <c:pt idx="262">
                  <c:v>163</c:v>
                </c:pt>
                <c:pt idx="263">
                  <c:v>171</c:v>
                </c:pt>
                <c:pt idx="264">
                  <c:v>172</c:v>
                </c:pt>
                <c:pt idx="265">
                  <c:v>175</c:v>
                </c:pt>
                <c:pt idx="266">
                  <c:v>171</c:v>
                </c:pt>
                <c:pt idx="267">
                  <c:v>175</c:v>
                </c:pt>
                <c:pt idx="268">
                  <c:v>171</c:v>
                </c:pt>
                <c:pt idx="269">
                  <c:v>172</c:v>
                </c:pt>
                <c:pt idx="270">
                  <c:v>165</c:v>
                </c:pt>
                <c:pt idx="271">
                  <c:v>167</c:v>
                </c:pt>
                <c:pt idx="272">
                  <c:v>160</c:v>
                </c:pt>
                <c:pt idx="273">
                  <c:v>154</c:v>
                </c:pt>
                <c:pt idx="274">
                  <c:v>157</c:v>
                </c:pt>
                <c:pt idx="275">
                  <c:v>155</c:v>
                </c:pt>
                <c:pt idx="276">
                  <c:v>145</c:v>
                </c:pt>
                <c:pt idx="277">
                  <c:v>147</c:v>
                </c:pt>
                <c:pt idx="278">
                  <c:v>160</c:v>
                </c:pt>
                <c:pt idx="279">
                  <c:v>160</c:v>
                </c:pt>
                <c:pt idx="280">
                  <c:v>161</c:v>
                </c:pt>
                <c:pt idx="281">
                  <c:v>166</c:v>
                </c:pt>
                <c:pt idx="282">
                  <c:v>164</c:v>
                </c:pt>
                <c:pt idx="283">
                  <c:v>166</c:v>
                </c:pt>
                <c:pt idx="284">
                  <c:v>162</c:v>
                </c:pt>
                <c:pt idx="285">
                  <c:v>168</c:v>
                </c:pt>
                <c:pt idx="286">
                  <c:v>175</c:v>
                </c:pt>
                <c:pt idx="287">
                  <c:v>180</c:v>
                </c:pt>
                <c:pt idx="288">
                  <c:v>175</c:v>
                </c:pt>
                <c:pt idx="289">
                  <c:v>169</c:v>
                </c:pt>
                <c:pt idx="290">
                  <c:v>169</c:v>
                </c:pt>
                <c:pt idx="291">
                  <c:v>161</c:v>
                </c:pt>
                <c:pt idx="292">
                  <c:v>168</c:v>
                </c:pt>
                <c:pt idx="293">
                  <c:v>173</c:v>
                </c:pt>
                <c:pt idx="294">
                  <c:v>171</c:v>
                </c:pt>
                <c:pt idx="295">
                  <c:v>199</c:v>
                </c:pt>
                <c:pt idx="296">
                  <c:v>191</c:v>
                </c:pt>
                <c:pt idx="297">
                  <c:v>198</c:v>
                </c:pt>
                <c:pt idx="298">
                  <c:v>188</c:v>
                </c:pt>
                <c:pt idx="299">
                  <c:v>186</c:v>
                </c:pt>
                <c:pt idx="300">
                  <c:v>187</c:v>
                </c:pt>
                <c:pt idx="301">
                  <c:v>196</c:v>
                </c:pt>
                <c:pt idx="302">
                  <c:v>258</c:v>
                </c:pt>
                <c:pt idx="303">
                  <c:v>265</c:v>
                </c:pt>
                <c:pt idx="304">
                  <c:v>256</c:v>
                </c:pt>
                <c:pt idx="305">
                  <c:v>243</c:v>
                </c:pt>
                <c:pt idx="306">
                  <c:v>239</c:v>
                </c:pt>
                <c:pt idx="307">
                  <c:v>229</c:v>
                </c:pt>
                <c:pt idx="308">
                  <c:v>221</c:v>
                </c:pt>
                <c:pt idx="309">
                  <c:v>205</c:v>
                </c:pt>
                <c:pt idx="310">
                  <c:v>190</c:v>
                </c:pt>
                <c:pt idx="311">
                  <c:v>175</c:v>
                </c:pt>
                <c:pt idx="312">
                  <c:v>165</c:v>
                </c:pt>
                <c:pt idx="313">
                  <c:v>155</c:v>
                </c:pt>
                <c:pt idx="314">
                  <c:v>147</c:v>
                </c:pt>
                <c:pt idx="315">
                  <c:v>143</c:v>
                </c:pt>
                <c:pt idx="316">
                  <c:v>134</c:v>
                </c:pt>
                <c:pt idx="317">
                  <c:v>146</c:v>
                </c:pt>
                <c:pt idx="318">
                  <c:v>155</c:v>
                </c:pt>
                <c:pt idx="319">
                  <c:v>156</c:v>
                </c:pt>
                <c:pt idx="320">
                  <c:v>153</c:v>
                </c:pt>
                <c:pt idx="321">
                  <c:v>149</c:v>
                </c:pt>
                <c:pt idx="322">
                  <c:v>151</c:v>
                </c:pt>
                <c:pt idx="323">
                  <c:v>163</c:v>
                </c:pt>
                <c:pt idx="324">
                  <c:v>168</c:v>
                </c:pt>
                <c:pt idx="325">
                  <c:v>183</c:v>
                </c:pt>
                <c:pt idx="326">
                  <c:v>204</c:v>
                </c:pt>
                <c:pt idx="327">
                  <c:v>224</c:v>
                </c:pt>
                <c:pt idx="328">
                  <c:v>233</c:v>
                </c:pt>
                <c:pt idx="329">
                  <c:v>238</c:v>
                </c:pt>
                <c:pt idx="330">
                  <c:v>252</c:v>
                </c:pt>
                <c:pt idx="331">
                  <c:v>232</c:v>
                </c:pt>
                <c:pt idx="332">
                  <c:v>259</c:v>
                </c:pt>
                <c:pt idx="333">
                  <c:v>292</c:v>
                </c:pt>
                <c:pt idx="334">
                  <c:v>291</c:v>
                </c:pt>
                <c:pt idx="335">
                  <c:v>275</c:v>
                </c:pt>
                <c:pt idx="336">
                  <c:v>274</c:v>
                </c:pt>
                <c:pt idx="337">
                  <c:v>251</c:v>
                </c:pt>
                <c:pt idx="338">
                  <c:v>288</c:v>
                </c:pt>
                <c:pt idx="339">
                  <c:v>288</c:v>
                </c:pt>
                <c:pt idx="340">
                  <c:v>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74-4048-8B22-CF864E35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289560"/>
        <c:axId val="362289952"/>
      </c:lineChart>
      <c:dateAx>
        <c:axId val="3622895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62289952"/>
        <c:crosses val="autoZero"/>
        <c:auto val="1"/>
        <c:lblOffset val="100"/>
        <c:baseTimeUnit val="months"/>
        <c:majorUnit val="10"/>
        <c:majorTimeUnit val="months"/>
      </c:dateAx>
      <c:valAx>
        <c:axId val="362289952"/>
        <c:scaling>
          <c:orientation val="minMax"/>
          <c:max val="300"/>
          <c:min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62289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79837747554282E-2"/>
          <c:y val="4.1486486486486493E-2"/>
          <c:w val="0.87622464805535683"/>
          <c:h val="0.74936944030644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Manuf</c:v>
                </c:pt>
              </c:strCache>
            </c:strRef>
          </c:tx>
          <c:spPr>
            <a:ln w="44450">
              <a:noFill/>
            </a:ln>
          </c:spPr>
          <c:invertIfNegative val="0"/>
          <c:cat>
            <c:numRef>
              <c:f>Sheet1!$A$2:$A$14</c:f>
              <c:numCache>
                <c:formatCode>[$-409]mmm\-yy;@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3"/>
                <c:pt idx="0">
                  <c:v>2.2839684026028095E-3</c:v>
                </c:pt>
                <c:pt idx="1">
                  <c:v>1.9274169319236645E-3</c:v>
                </c:pt>
                <c:pt idx="2">
                  <c:v>2.4128552784945523E-3</c:v>
                </c:pt>
                <c:pt idx="3">
                  <c:v>1.3247705254955111E-3</c:v>
                </c:pt>
                <c:pt idx="4">
                  <c:v>-7.4507838359576528E-3</c:v>
                </c:pt>
                <c:pt idx="5">
                  <c:v>-2.0987202486305478E-2</c:v>
                </c:pt>
                <c:pt idx="6">
                  <c:v>1.6637556815280119E-2</c:v>
                </c:pt>
                <c:pt idx="7">
                  <c:v>3.4902681397994684E-3</c:v>
                </c:pt>
                <c:pt idx="8">
                  <c:v>-8.491078910667027E-3</c:v>
                </c:pt>
                <c:pt idx="9">
                  <c:v>7.9114882685806798E-3</c:v>
                </c:pt>
                <c:pt idx="10">
                  <c:v>-2.6638828973508666E-3</c:v>
                </c:pt>
                <c:pt idx="11">
                  <c:v>-5.1652020877781535E-3</c:v>
                </c:pt>
                <c:pt idx="12">
                  <c:v>4.7719731897095663E-3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7-4F56-BDCF-4ACFC50B4C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Durable</c:v>
                </c:pt>
              </c:strCache>
            </c:strRef>
          </c:tx>
          <c:spPr>
            <a:solidFill>
              <a:srgbClr val="C00000"/>
            </a:solidFill>
            <a:ln w="38100">
              <a:noFill/>
              <a:prstDash val="solid"/>
            </a:ln>
          </c:spPr>
          <c:invertIfNegative val="0"/>
          <c:cat>
            <c:numRef>
              <c:f>Sheet1!$A$2:$A$14</c:f>
              <c:numCache>
                <c:formatCode>[$-409]mmm\-yy;@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Sheet1!$C$2:$C$14</c:f>
              <c:numCache>
                <c:formatCode>0.0%</c:formatCode>
                <c:ptCount val="13"/>
                <c:pt idx="0">
                  <c:v>7.4197753531313193E-3</c:v>
                </c:pt>
                <c:pt idx="1">
                  <c:v>6.5093588035392003E-4</c:v>
                </c:pt>
                <c:pt idx="2">
                  <c:v>3.467103359635848E-3</c:v>
                </c:pt>
                <c:pt idx="3">
                  <c:v>2.4989089339917392E-3</c:v>
                </c:pt>
                <c:pt idx="4">
                  <c:v>-1.1062490155968718E-2</c:v>
                </c:pt>
                <c:pt idx="5">
                  <c:v>-1.3119197534833371E-2</c:v>
                </c:pt>
                <c:pt idx="6">
                  <c:v>1.0519003671727756E-2</c:v>
                </c:pt>
                <c:pt idx="7">
                  <c:v>1.4670916173420423E-3</c:v>
                </c:pt>
                <c:pt idx="8">
                  <c:v>-1.1089584348590864E-2</c:v>
                </c:pt>
                <c:pt idx="9">
                  <c:v>1.5896434294871753E-2</c:v>
                </c:pt>
                <c:pt idx="10">
                  <c:v>4.6634479345275537E-4</c:v>
                </c:pt>
                <c:pt idx="11">
                  <c:v>-4.0788612694433457E-3</c:v>
                </c:pt>
                <c:pt idx="12">
                  <c:v>7.6934113723956532E-3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D7-4F56-BDCF-4ACFC50B4C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Non-Durable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[$-409]mmm\-yy;@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Sheet1!$D$2:$D$14</c:f>
              <c:numCache>
                <c:formatCode>0.0%</c:formatCode>
                <c:ptCount val="13"/>
                <c:pt idx="0">
                  <c:v>-1.9929288965704339E-3</c:v>
                </c:pt>
                <c:pt idx="1">
                  <c:v>3.4335622708332458E-3</c:v>
                </c:pt>
                <c:pt idx="2">
                  <c:v>4.4068807161079526E-4</c:v>
                </c:pt>
                <c:pt idx="3">
                  <c:v>-6.3482951787829922E-4</c:v>
                </c:pt>
                <c:pt idx="4">
                  <c:v>-3.9559944235136868E-3</c:v>
                </c:pt>
                <c:pt idx="5">
                  <c:v>-2.9828346590710098E-2</c:v>
                </c:pt>
                <c:pt idx="6">
                  <c:v>2.2310122989983805E-2</c:v>
                </c:pt>
                <c:pt idx="7">
                  <c:v>5.4853372715242266E-3</c:v>
                </c:pt>
                <c:pt idx="8">
                  <c:v>-4.9022412970910478E-3</c:v>
                </c:pt>
                <c:pt idx="9">
                  <c:v>3.4564443619398144E-3</c:v>
                </c:pt>
                <c:pt idx="10">
                  <c:v>-5.5287557635191886E-3</c:v>
                </c:pt>
                <c:pt idx="11">
                  <c:v>-6.5907135541830586E-3</c:v>
                </c:pt>
                <c:pt idx="12">
                  <c:v>1.4766944840218788E-3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3-4E2F-A621-952BD86F6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22400"/>
        <c:axId val="67187072"/>
      </c:barChart>
      <c:dateAx>
        <c:axId val="95222400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67187072"/>
        <c:crosses val="autoZero"/>
        <c:auto val="1"/>
        <c:lblOffset val="100"/>
        <c:baseTimeUnit val="months"/>
      </c:dateAx>
      <c:valAx>
        <c:axId val="67187072"/>
        <c:scaling>
          <c:orientation val="minMax"/>
          <c:min val="-3.0000000000000006E-2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9522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726152551541741"/>
          <c:y val="0.53342244517822368"/>
          <c:w val="0.1462676898212151"/>
          <c:h val="0.15900368300736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05688504623193E-2"/>
          <c:y val="6.4720241098580406E-2"/>
          <c:w val="0.90090141310312155"/>
          <c:h val="0.8480313085864267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Purchase</c:v>
                </c:pt>
              </c:strCache>
            </c:strRef>
          </c:tx>
          <c:spPr>
            <a:ln w="36704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Sheet1!$A$2:$A$105</c:f>
              <c:strCache>
                <c:ptCount val="104"/>
                <c:pt idx="0">
                  <c:v>1997 - Q1</c:v>
                </c:pt>
                <c:pt idx="1">
                  <c:v>1997 - Q2</c:v>
                </c:pt>
                <c:pt idx="2">
                  <c:v>1997 - Q3</c:v>
                </c:pt>
                <c:pt idx="3">
                  <c:v>1997 - Q4</c:v>
                </c:pt>
                <c:pt idx="4">
                  <c:v>1998 - Q1</c:v>
                </c:pt>
                <c:pt idx="5">
                  <c:v>1998 - Q2</c:v>
                </c:pt>
                <c:pt idx="6">
                  <c:v>1998 - Q3</c:v>
                </c:pt>
                <c:pt idx="7">
                  <c:v>1998 - Q4</c:v>
                </c:pt>
                <c:pt idx="8">
                  <c:v>1999 - Q1</c:v>
                </c:pt>
                <c:pt idx="9">
                  <c:v>1999 - Q2</c:v>
                </c:pt>
                <c:pt idx="10">
                  <c:v>1999 - Q3</c:v>
                </c:pt>
                <c:pt idx="11">
                  <c:v>1999 - Q4</c:v>
                </c:pt>
                <c:pt idx="12">
                  <c:v>2000 - Q1</c:v>
                </c:pt>
                <c:pt idx="13">
                  <c:v>2000 - Q2</c:v>
                </c:pt>
                <c:pt idx="14">
                  <c:v>2000 - Q3</c:v>
                </c:pt>
                <c:pt idx="15">
                  <c:v>2000 - Q4</c:v>
                </c:pt>
                <c:pt idx="16">
                  <c:v>2001 - Q1</c:v>
                </c:pt>
                <c:pt idx="17">
                  <c:v>2001 - Q2</c:v>
                </c:pt>
                <c:pt idx="18">
                  <c:v>2001 - Q3</c:v>
                </c:pt>
                <c:pt idx="19">
                  <c:v>2001 - Q4</c:v>
                </c:pt>
                <c:pt idx="20">
                  <c:v>2002 - Q1</c:v>
                </c:pt>
                <c:pt idx="21">
                  <c:v>2002 - Q2</c:v>
                </c:pt>
                <c:pt idx="22">
                  <c:v>2002 - Q3</c:v>
                </c:pt>
                <c:pt idx="23">
                  <c:v>2002 - Q4</c:v>
                </c:pt>
                <c:pt idx="24">
                  <c:v>2003 - Q1</c:v>
                </c:pt>
                <c:pt idx="25">
                  <c:v>2003 - Q2</c:v>
                </c:pt>
                <c:pt idx="26">
                  <c:v>2003 - Q3</c:v>
                </c:pt>
                <c:pt idx="27">
                  <c:v>2003 - Q4</c:v>
                </c:pt>
                <c:pt idx="28">
                  <c:v>2004 - Q1</c:v>
                </c:pt>
                <c:pt idx="29">
                  <c:v>2004 - Q2</c:v>
                </c:pt>
                <c:pt idx="30">
                  <c:v>2004 - Q3</c:v>
                </c:pt>
                <c:pt idx="31">
                  <c:v>2004 - Q4</c:v>
                </c:pt>
                <c:pt idx="32">
                  <c:v>2005 - Q1</c:v>
                </c:pt>
                <c:pt idx="33">
                  <c:v>2005 - Q2</c:v>
                </c:pt>
                <c:pt idx="34">
                  <c:v>2005 - Q3</c:v>
                </c:pt>
                <c:pt idx="35">
                  <c:v>2005 - Q4</c:v>
                </c:pt>
                <c:pt idx="36">
                  <c:v>2006 - Q1</c:v>
                </c:pt>
                <c:pt idx="37">
                  <c:v>2006 - Q2</c:v>
                </c:pt>
                <c:pt idx="38">
                  <c:v>2006 - Q3</c:v>
                </c:pt>
                <c:pt idx="39">
                  <c:v>2006 - Q4</c:v>
                </c:pt>
                <c:pt idx="40">
                  <c:v>2007 - Q1</c:v>
                </c:pt>
                <c:pt idx="41">
                  <c:v>2007 - Q2</c:v>
                </c:pt>
                <c:pt idx="42">
                  <c:v>2007 - Q3</c:v>
                </c:pt>
                <c:pt idx="43">
                  <c:v>2007 - Q4</c:v>
                </c:pt>
                <c:pt idx="44">
                  <c:v>2008 - Q1</c:v>
                </c:pt>
                <c:pt idx="45">
                  <c:v>2008 - Q2</c:v>
                </c:pt>
                <c:pt idx="46">
                  <c:v>2008 - Q3</c:v>
                </c:pt>
                <c:pt idx="47">
                  <c:v>2008 - Q4</c:v>
                </c:pt>
                <c:pt idx="48">
                  <c:v>2009 - Q1</c:v>
                </c:pt>
                <c:pt idx="49">
                  <c:v>2009 - Q2</c:v>
                </c:pt>
                <c:pt idx="50">
                  <c:v>2009 - Q3</c:v>
                </c:pt>
                <c:pt idx="51">
                  <c:v>2009 - Q4</c:v>
                </c:pt>
                <c:pt idx="52">
                  <c:v>2010 - Q1</c:v>
                </c:pt>
                <c:pt idx="53">
                  <c:v>2010 - Q2</c:v>
                </c:pt>
                <c:pt idx="54">
                  <c:v>2010 - Q3</c:v>
                </c:pt>
                <c:pt idx="55">
                  <c:v>2010 - Q4</c:v>
                </c:pt>
                <c:pt idx="56">
                  <c:v>2011 - Q1</c:v>
                </c:pt>
                <c:pt idx="57">
                  <c:v>2011 - Q2</c:v>
                </c:pt>
                <c:pt idx="58">
                  <c:v>2011 - Q3</c:v>
                </c:pt>
                <c:pt idx="59">
                  <c:v>2011 - Q4</c:v>
                </c:pt>
                <c:pt idx="60">
                  <c:v>2012 - Q1</c:v>
                </c:pt>
                <c:pt idx="61">
                  <c:v>2012 - Q2</c:v>
                </c:pt>
                <c:pt idx="62">
                  <c:v>2012 - Q3</c:v>
                </c:pt>
                <c:pt idx="63">
                  <c:v>2012 - Q4</c:v>
                </c:pt>
                <c:pt idx="64">
                  <c:v>2013 - Q1</c:v>
                </c:pt>
                <c:pt idx="65">
                  <c:v>2013 - Q2</c:v>
                </c:pt>
                <c:pt idx="66">
                  <c:v>2013 - Q3</c:v>
                </c:pt>
                <c:pt idx="67">
                  <c:v>2013 - Q4</c:v>
                </c:pt>
                <c:pt idx="68">
                  <c:v>2014 - Q1</c:v>
                </c:pt>
                <c:pt idx="69">
                  <c:v>2014 - Q2</c:v>
                </c:pt>
                <c:pt idx="70">
                  <c:v>2014 - Q3</c:v>
                </c:pt>
                <c:pt idx="71">
                  <c:v>2014 - Q4</c:v>
                </c:pt>
                <c:pt idx="72">
                  <c:v>2015 - Q1</c:v>
                </c:pt>
                <c:pt idx="73">
                  <c:v>2015 - Q2</c:v>
                </c:pt>
                <c:pt idx="74">
                  <c:v>2015 - Q3</c:v>
                </c:pt>
                <c:pt idx="75">
                  <c:v>2015 - Q4</c:v>
                </c:pt>
                <c:pt idx="76">
                  <c:v>2016 - Q1</c:v>
                </c:pt>
                <c:pt idx="77">
                  <c:v>2016 - Q2</c:v>
                </c:pt>
                <c:pt idx="78">
                  <c:v>2016 - Q3</c:v>
                </c:pt>
                <c:pt idx="79">
                  <c:v>2016 - Q4</c:v>
                </c:pt>
                <c:pt idx="80">
                  <c:v>2017 - Q1</c:v>
                </c:pt>
                <c:pt idx="81">
                  <c:v>2017 - Q2</c:v>
                </c:pt>
                <c:pt idx="82">
                  <c:v>2017 - Q3</c:v>
                </c:pt>
                <c:pt idx="83">
                  <c:v>2017 - Q4</c:v>
                </c:pt>
                <c:pt idx="84">
                  <c:v>2018 - Q1</c:v>
                </c:pt>
                <c:pt idx="85">
                  <c:v>2018 - Q2</c:v>
                </c:pt>
                <c:pt idx="86">
                  <c:v>2018 - Q3</c:v>
                </c:pt>
                <c:pt idx="87">
                  <c:v>2018 - Q4</c:v>
                </c:pt>
                <c:pt idx="88">
                  <c:v>2019 - Q1</c:v>
                </c:pt>
                <c:pt idx="89">
                  <c:v>2019 - Q2</c:v>
                </c:pt>
                <c:pt idx="90">
                  <c:v>2019 - Q3</c:v>
                </c:pt>
                <c:pt idx="91">
                  <c:v>2019 - Q4</c:v>
                </c:pt>
                <c:pt idx="92">
                  <c:v>2020 - Q1</c:v>
                </c:pt>
                <c:pt idx="93">
                  <c:v>2020 - Q2</c:v>
                </c:pt>
                <c:pt idx="94">
                  <c:v>2020 - Q3</c:v>
                </c:pt>
                <c:pt idx="95">
                  <c:v>2020 - Q4</c:v>
                </c:pt>
                <c:pt idx="96">
                  <c:v>2021 - Q1</c:v>
                </c:pt>
                <c:pt idx="97">
                  <c:v>2021 - Q2</c:v>
                </c:pt>
                <c:pt idx="98">
                  <c:v>2021 - Q3</c:v>
                </c:pt>
                <c:pt idx="99">
                  <c:v>2021 - Q4</c:v>
                </c:pt>
                <c:pt idx="100">
                  <c:v>2022 - Q1</c:v>
                </c:pt>
                <c:pt idx="101">
                  <c:v>2022 - Q2</c:v>
                </c:pt>
                <c:pt idx="102">
                  <c:v>2022 - Q3</c:v>
                </c:pt>
                <c:pt idx="103">
                  <c:v>2022 - Q4</c:v>
                </c:pt>
              </c:strCache>
            </c:strRef>
          </c:cat>
          <c:val>
            <c:numRef>
              <c:f>Sheet1!$B$2:$B$105</c:f>
              <c:numCache>
                <c:formatCode>0</c:formatCode>
                <c:ptCount val="104"/>
                <c:pt idx="0">
                  <c:v>123</c:v>
                </c:pt>
                <c:pt idx="1">
                  <c:v>155</c:v>
                </c:pt>
                <c:pt idx="2">
                  <c:v>162</c:v>
                </c:pt>
                <c:pt idx="3">
                  <c:v>150</c:v>
                </c:pt>
                <c:pt idx="4">
                  <c:v>149</c:v>
                </c:pt>
                <c:pt idx="5">
                  <c:v>225</c:v>
                </c:pt>
                <c:pt idx="6">
                  <c:v>227</c:v>
                </c:pt>
                <c:pt idx="7">
                  <c:v>194</c:v>
                </c:pt>
                <c:pt idx="8">
                  <c:v>168</c:v>
                </c:pt>
                <c:pt idx="9">
                  <c:v>251</c:v>
                </c:pt>
                <c:pt idx="10">
                  <c:v>254</c:v>
                </c:pt>
                <c:pt idx="11">
                  <c:v>205</c:v>
                </c:pt>
                <c:pt idx="12">
                  <c:v>183</c:v>
                </c:pt>
                <c:pt idx="13">
                  <c:v>254</c:v>
                </c:pt>
                <c:pt idx="14">
                  <c:v>255</c:v>
                </c:pt>
                <c:pt idx="15">
                  <c:v>213</c:v>
                </c:pt>
                <c:pt idx="16">
                  <c:v>192</c:v>
                </c:pt>
                <c:pt idx="17">
                  <c:v>272</c:v>
                </c:pt>
                <c:pt idx="18">
                  <c:v>274</c:v>
                </c:pt>
                <c:pt idx="19">
                  <c:v>222</c:v>
                </c:pt>
                <c:pt idx="20">
                  <c:v>217</c:v>
                </c:pt>
                <c:pt idx="21">
                  <c:v>315</c:v>
                </c:pt>
                <c:pt idx="22">
                  <c:v>302</c:v>
                </c:pt>
                <c:pt idx="23">
                  <c:v>263</c:v>
                </c:pt>
                <c:pt idx="24">
                  <c:v>230</c:v>
                </c:pt>
                <c:pt idx="25">
                  <c:v>344</c:v>
                </c:pt>
                <c:pt idx="26">
                  <c:v>384</c:v>
                </c:pt>
                <c:pt idx="27">
                  <c:v>322</c:v>
                </c:pt>
                <c:pt idx="28">
                  <c:v>251</c:v>
                </c:pt>
                <c:pt idx="29">
                  <c:v>379</c:v>
                </c:pt>
                <c:pt idx="30">
                  <c:v>362</c:v>
                </c:pt>
                <c:pt idx="31">
                  <c:v>317</c:v>
                </c:pt>
                <c:pt idx="32">
                  <c:v>294</c:v>
                </c:pt>
                <c:pt idx="33">
                  <c:v>432</c:v>
                </c:pt>
                <c:pt idx="34">
                  <c:v>434</c:v>
                </c:pt>
                <c:pt idx="35">
                  <c:v>352</c:v>
                </c:pt>
                <c:pt idx="36">
                  <c:v>305</c:v>
                </c:pt>
                <c:pt idx="37">
                  <c:v>408</c:v>
                </c:pt>
                <c:pt idx="38">
                  <c:v>376</c:v>
                </c:pt>
                <c:pt idx="39">
                  <c:v>310</c:v>
                </c:pt>
                <c:pt idx="40">
                  <c:v>264</c:v>
                </c:pt>
                <c:pt idx="41">
                  <c:v>344</c:v>
                </c:pt>
                <c:pt idx="42">
                  <c:v>306</c:v>
                </c:pt>
                <c:pt idx="43">
                  <c:v>226</c:v>
                </c:pt>
                <c:pt idx="44">
                  <c:v>167.22178642995277</c:v>
                </c:pt>
                <c:pt idx="45">
                  <c:v>173.80660077914217</c:v>
                </c:pt>
                <c:pt idx="46">
                  <c:v>187.21360789697428</c:v>
                </c:pt>
                <c:pt idx="47">
                  <c:v>203.02897626332742</c:v>
                </c:pt>
                <c:pt idx="48">
                  <c:v>101</c:v>
                </c:pt>
                <c:pt idx="49">
                  <c:v>196</c:v>
                </c:pt>
                <c:pt idx="50">
                  <c:v>211</c:v>
                </c:pt>
                <c:pt idx="51">
                  <c:v>156</c:v>
                </c:pt>
                <c:pt idx="52">
                  <c:v>144</c:v>
                </c:pt>
                <c:pt idx="53">
                  <c:v>154.08396946564886</c:v>
                </c:pt>
                <c:pt idx="54">
                  <c:v>111</c:v>
                </c:pt>
                <c:pt idx="55">
                  <c:v>121.23091603053433</c:v>
                </c:pt>
                <c:pt idx="56">
                  <c:v>97.8</c:v>
                </c:pt>
                <c:pt idx="57">
                  <c:v>138.6</c:v>
                </c:pt>
                <c:pt idx="58">
                  <c:v>146.4</c:v>
                </c:pt>
                <c:pt idx="59">
                  <c:v>121.9</c:v>
                </c:pt>
                <c:pt idx="60">
                  <c:v>138.98367346938775</c:v>
                </c:pt>
                <c:pt idx="61">
                  <c:v>154.1667638483965</c:v>
                </c:pt>
                <c:pt idx="62">
                  <c:v>150.66297376093297</c:v>
                </c:pt>
                <c:pt idx="63">
                  <c:v>143.65539358600586</c:v>
                </c:pt>
                <c:pt idx="64">
                  <c:v>131.06831390046742</c:v>
                </c:pt>
                <c:pt idx="65">
                  <c:v>212.36951790104268</c:v>
                </c:pt>
                <c:pt idx="66">
                  <c:v>217.57231099538961</c:v>
                </c:pt>
                <c:pt idx="67">
                  <c:v>173.3252523195894</c:v>
                </c:pt>
                <c:pt idx="68">
                  <c:v>148</c:v>
                </c:pt>
                <c:pt idx="69">
                  <c:v>213</c:v>
                </c:pt>
                <c:pt idx="70">
                  <c:v>220</c:v>
                </c:pt>
                <c:pt idx="71">
                  <c:v>179</c:v>
                </c:pt>
                <c:pt idx="72">
                  <c:v>153.7523002796728</c:v>
                </c:pt>
                <c:pt idx="73">
                  <c:v>249.07872645306998</c:v>
                </c:pt>
                <c:pt idx="74">
                  <c:v>279.82918650900456</c:v>
                </c:pt>
                <c:pt idx="75">
                  <c:v>220.37829706753104</c:v>
                </c:pt>
                <c:pt idx="76">
                  <c:v>189.92069363190575</c:v>
                </c:pt>
                <c:pt idx="77">
                  <c:v>299.78231728335362</c:v>
                </c:pt>
                <c:pt idx="78">
                  <c:v>304.56785168687384</c:v>
                </c:pt>
                <c:pt idx="79">
                  <c:v>258.02999002944568</c:v>
                </c:pt>
                <c:pt idx="80">
                  <c:v>203.92127945575467</c:v>
                </c:pt>
                <c:pt idx="81">
                  <c:v>322.08486053530629</c:v>
                </c:pt>
                <c:pt idx="82">
                  <c:v>334.48781290749019</c:v>
                </c:pt>
                <c:pt idx="83">
                  <c:v>282.9088692067117</c:v>
                </c:pt>
                <c:pt idx="84">
                  <c:v>214</c:v>
                </c:pt>
                <c:pt idx="85">
                  <c:v>334</c:v>
                </c:pt>
                <c:pt idx="86">
                  <c:v>346</c:v>
                </c:pt>
                <c:pt idx="87">
                  <c:v>291</c:v>
                </c:pt>
                <c:pt idx="88">
                  <c:v>228</c:v>
                </c:pt>
                <c:pt idx="89">
                  <c:v>355</c:v>
                </c:pt>
                <c:pt idx="90">
                  <c:v>375</c:v>
                </c:pt>
                <c:pt idx="91">
                  <c:v>314</c:v>
                </c:pt>
                <c:pt idx="92">
                  <c:v>257</c:v>
                </c:pt>
                <c:pt idx="93">
                  <c:v>348</c:v>
                </c:pt>
                <c:pt idx="94">
                  <c:v>418</c:v>
                </c:pt>
                <c:pt idx="95">
                  <c:v>410</c:v>
                </c:pt>
                <c:pt idx="96">
                  <c:v>320</c:v>
                </c:pt>
                <c:pt idx="97">
                  <c:v>460</c:v>
                </c:pt>
                <c:pt idx="98">
                  <c:v>442</c:v>
                </c:pt>
                <c:pt idx="99">
                  <c:v>423.7701013333334</c:v>
                </c:pt>
                <c:pt idx="100">
                  <c:v>381</c:v>
                </c:pt>
                <c:pt idx="101">
                  <c:v>476.96469860607374</c:v>
                </c:pt>
                <c:pt idx="102">
                  <c:v>388</c:v>
                </c:pt>
                <c:pt idx="103">
                  <c:v>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DF-41B5-8E7E-2460763C2D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Refinance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Sheet1!$A$2:$A$105</c:f>
              <c:strCache>
                <c:ptCount val="104"/>
                <c:pt idx="0">
                  <c:v>1997 - Q1</c:v>
                </c:pt>
                <c:pt idx="1">
                  <c:v>1997 - Q2</c:v>
                </c:pt>
                <c:pt idx="2">
                  <c:v>1997 - Q3</c:v>
                </c:pt>
                <c:pt idx="3">
                  <c:v>1997 - Q4</c:v>
                </c:pt>
                <c:pt idx="4">
                  <c:v>1998 - Q1</c:v>
                </c:pt>
                <c:pt idx="5">
                  <c:v>1998 - Q2</c:v>
                </c:pt>
                <c:pt idx="6">
                  <c:v>1998 - Q3</c:v>
                </c:pt>
                <c:pt idx="7">
                  <c:v>1998 - Q4</c:v>
                </c:pt>
                <c:pt idx="8">
                  <c:v>1999 - Q1</c:v>
                </c:pt>
                <c:pt idx="9">
                  <c:v>1999 - Q2</c:v>
                </c:pt>
                <c:pt idx="10">
                  <c:v>1999 - Q3</c:v>
                </c:pt>
                <c:pt idx="11">
                  <c:v>1999 - Q4</c:v>
                </c:pt>
                <c:pt idx="12">
                  <c:v>2000 - Q1</c:v>
                </c:pt>
                <c:pt idx="13">
                  <c:v>2000 - Q2</c:v>
                </c:pt>
                <c:pt idx="14">
                  <c:v>2000 - Q3</c:v>
                </c:pt>
                <c:pt idx="15">
                  <c:v>2000 - Q4</c:v>
                </c:pt>
                <c:pt idx="16">
                  <c:v>2001 - Q1</c:v>
                </c:pt>
                <c:pt idx="17">
                  <c:v>2001 - Q2</c:v>
                </c:pt>
                <c:pt idx="18">
                  <c:v>2001 - Q3</c:v>
                </c:pt>
                <c:pt idx="19">
                  <c:v>2001 - Q4</c:v>
                </c:pt>
                <c:pt idx="20">
                  <c:v>2002 - Q1</c:v>
                </c:pt>
                <c:pt idx="21">
                  <c:v>2002 - Q2</c:v>
                </c:pt>
                <c:pt idx="22">
                  <c:v>2002 - Q3</c:v>
                </c:pt>
                <c:pt idx="23">
                  <c:v>2002 - Q4</c:v>
                </c:pt>
                <c:pt idx="24">
                  <c:v>2003 - Q1</c:v>
                </c:pt>
                <c:pt idx="25">
                  <c:v>2003 - Q2</c:v>
                </c:pt>
                <c:pt idx="26">
                  <c:v>2003 - Q3</c:v>
                </c:pt>
                <c:pt idx="27">
                  <c:v>2003 - Q4</c:v>
                </c:pt>
                <c:pt idx="28">
                  <c:v>2004 - Q1</c:v>
                </c:pt>
                <c:pt idx="29">
                  <c:v>2004 - Q2</c:v>
                </c:pt>
                <c:pt idx="30">
                  <c:v>2004 - Q3</c:v>
                </c:pt>
                <c:pt idx="31">
                  <c:v>2004 - Q4</c:v>
                </c:pt>
                <c:pt idx="32">
                  <c:v>2005 - Q1</c:v>
                </c:pt>
                <c:pt idx="33">
                  <c:v>2005 - Q2</c:v>
                </c:pt>
                <c:pt idx="34">
                  <c:v>2005 - Q3</c:v>
                </c:pt>
                <c:pt idx="35">
                  <c:v>2005 - Q4</c:v>
                </c:pt>
                <c:pt idx="36">
                  <c:v>2006 - Q1</c:v>
                </c:pt>
                <c:pt idx="37">
                  <c:v>2006 - Q2</c:v>
                </c:pt>
                <c:pt idx="38">
                  <c:v>2006 - Q3</c:v>
                </c:pt>
                <c:pt idx="39">
                  <c:v>2006 - Q4</c:v>
                </c:pt>
                <c:pt idx="40">
                  <c:v>2007 - Q1</c:v>
                </c:pt>
                <c:pt idx="41">
                  <c:v>2007 - Q2</c:v>
                </c:pt>
                <c:pt idx="42">
                  <c:v>2007 - Q3</c:v>
                </c:pt>
                <c:pt idx="43">
                  <c:v>2007 - Q4</c:v>
                </c:pt>
                <c:pt idx="44">
                  <c:v>2008 - Q1</c:v>
                </c:pt>
                <c:pt idx="45">
                  <c:v>2008 - Q2</c:v>
                </c:pt>
                <c:pt idx="46">
                  <c:v>2008 - Q3</c:v>
                </c:pt>
                <c:pt idx="47">
                  <c:v>2008 - Q4</c:v>
                </c:pt>
                <c:pt idx="48">
                  <c:v>2009 - Q1</c:v>
                </c:pt>
                <c:pt idx="49">
                  <c:v>2009 - Q2</c:v>
                </c:pt>
                <c:pt idx="50">
                  <c:v>2009 - Q3</c:v>
                </c:pt>
                <c:pt idx="51">
                  <c:v>2009 - Q4</c:v>
                </c:pt>
                <c:pt idx="52">
                  <c:v>2010 - Q1</c:v>
                </c:pt>
                <c:pt idx="53">
                  <c:v>2010 - Q2</c:v>
                </c:pt>
                <c:pt idx="54">
                  <c:v>2010 - Q3</c:v>
                </c:pt>
                <c:pt idx="55">
                  <c:v>2010 - Q4</c:v>
                </c:pt>
                <c:pt idx="56">
                  <c:v>2011 - Q1</c:v>
                </c:pt>
                <c:pt idx="57">
                  <c:v>2011 - Q2</c:v>
                </c:pt>
                <c:pt idx="58">
                  <c:v>2011 - Q3</c:v>
                </c:pt>
                <c:pt idx="59">
                  <c:v>2011 - Q4</c:v>
                </c:pt>
                <c:pt idx="60">
                  <c:v>2012 - Q1</c:v>
                </c:pt>
                <c:pt idx="61">
                  <c:v>2012 - Q2</c:v>
                </c:pt>
                <c:pt idx="62">
                  <c:v>2012 - Q3</c:v>
                </c:pt>
                <c:pt idx="63">
                  <c:v>2012 - Q4</c:v>
                </c:pt>
                <c:pt idx="64">
                  <c:v>2013 - Q1</c:v>
                </c:pt>
                <c:pt idx="65">
                  <c:v>2013 - Q2</c:v>
                </c:pt>
                <c:pt idx="66">
                  <c:v>2013 - Q3</c:v>
                </c:pt>
                <c:pt idx="67">
                  <c:v>2013 - Q4</c:v>
                </c:pt>
                <c:pt idx="68">
                  <c:v>2014 - Q1</c:v>
                </c:pt>
                <c:pt idx="69">
                  <c:v>2014 - Q2</c:v>
                </c:pt>
                <c:pt idx="70">
                  <c:v>2014 - Q3</c:v>
                </c:pt>
                <c:pt idx="71">
                  <c:v>2014 - Q4</c:v>
                </c:pt>
                <c:pt idx="72">
                  <c:v>2015 - Q1</c:v>
                </c:pt>
                <c:pt idx="73">
                  <c:v>2015 - Q2</c:v>
                </c:pt>
                <c:pt idx="74">
                  <c:v>2015 - Q3</c:v>
                </c:pt>
                <c:pt idx="75">
                  <c:v>2015 - Q4</c:v>
                </c:pt>
                <c:pt idx="76">
                  <c:v>2016 - Q1</c:v>
                </c:pt>
                <c:pt idx="77">
                  <c:v>2016 - Q2</c:v>
                </c:pt>
                <c:pt idx="78">
                  <c:v>2016 - Q3</c:v>
                </c:pt>
                <c:pt idx="79">
                  <c:v>2016 - Q4</c:v>
                </c:pt>
                <c:pt idx="80">
                  <c:v>2017 - Q1</c:v>
                </c:pt>
                <c:pt idx="81">
                  <c:v>2017 - Q2</c:v>
                </c:pt>
                <c:pt idx="82">
                  <c:v>2017 - Q3</c:v>
                </c:pt>
                <c:pt idx="83">
                  <c:v>2017 - Q4</c:v>
                </c:pt>
                <c:pt idx="84">
                  <c:v>2018 - Q1</c:v>
                </c:pt>
                <c:pt idx="85">
                  <c:v>2018 - Q2</c:v>
                </c:pt>
                <c:pt idx="86">
                  <c:v>2018 - Q3</c:v>
                </c:pt>
                <c:pt idx="87">
                  <c:v>2018 - Q4</c:v>
                </c:pt>
                <c:pt idx="88">
                  <c:v>2019 - Q1</c:v>
                </c:pt>
                <c:pt idx="89">
                  <c:v>2019 - Q2</c:v>
                </c:pt>
                <c:pt idx="90">
                  <c:v>2019 - Q3</c:v>
                </c:pt>
                <c:pt idx="91">
                  <c:v>2019 - Q4</c:v>
                </c:pt>
                <c:pt idx="92">
                  <c:v>2020 - Q1</c:v>
                </c:pt>
                <c:pt idx="93">
                  <c:v>2020 - Q2</c:v>
                </c:pt>
                <c:pt idx="94">
                  <c:v>2020 - Q3</c:v>
                </c:pt>
                <c:pt idx="95">
                  <c:v>2020 - Q4</c:v>
                </c:pt>
                <c:pt idx="96">
                  <c:v>2021 - Q1</c:v>
                </c:pt>
                <c:pt idx="97">
                  <c:v>2021 - Q2</c:v>
                </c:pt>
                <c:pt idx="98">
                  <c:v>2021 - Q3</c:v>
                </c:pt>
                <c:pt idx="99">
                  <c:v>2021 - Q4</c:v>
                </c:pt>
                <c:pt idx="100">
                  <c:v>2022 - Q1</c:v>
                </c:pt>
                <c:pt idx="101">
                  <c:v>2022 - Q2</c:v>
                </c:pt>
                <c:pt idx="102">
                  <c:v>2022 - Q3</c:v>
                </c:pt>
                <c:pt idx="103">
                  <c:v>2022 - Q4</c:v>
                </c:pt>
              </c:strCache>
            </c:strRef>
          </c:cat>
          <c:val>
            <c:numRef>
              <c:f>Sheet1!$C$2:$C$105</c:f>
              <c:numCache>
                <c:formatCode>0</c:formatCode>
                <c:ptCount val="104"/>
                <c:pt idx="0">
                  <c:v>50</c:v>
                </c:pt>
                <c:pt idx="1">
                  <c:v>41</c:v>
                </c:pt>
                <c:pt idx="2">
                  <c:v>60</c:v>
                </c:pt>
                <c:pt idx="3">
                  <c:v>92</c:v>
                </c:pt>
                <c:pt idx="4">
                  <c:v>182</c:v>
                </c:pt>
                <c:pt idx="5">
                  <c:v>176</c:v>
                </c:pt>
                <c:pt idx="6">
                  <c:v>201</c:v>
                </c:pt>
                <c:pt idx="7">
                  <c:v>303</c:v>
                </c:pt>
                <c:pt idx="8">
                  <c:v>205</c:v>
                </c:pt>
                <c:pt idx="9">
                  <c:v>154</c:v>
                </c:pt>
                <c:pt idx="10">
                  <c:v>80</c:v>
                </c:pt>
                <c:pt idx="11">
                  <c:v>61</c:v>
                </c:pt>
                <c:pt idx="12">
                  <c:v>55</c:v>
                </c:pt>
                <c:pt idx="13">
                  <c:v>48</c:v>
                </c:pt>
                <c:pt idx="14">
                  <c:v>56</c:v>
                </c:pt>
                <c:pt idx="15">
                  <c:v>75</c:v>
                </c:pt>
                <c:pt idx="16">
                  <c:v>226</c:v>
                </c:pt>
                <c:pt idx="17">
                  <c:v>307</c:v>
                </c:pt>
                <c:pt idx="18">
                  <c:v>233</c:v>
                </c:pt>
                <c:pt idx="19">
                  <c:v>517</c:v>
                </c:pt>
                <c:pt idx="20">
                  <c:v>300</c:v>
                </c:pt>
                <c:pt idx="21">
                  <c:v>237</c:v>
                </c:pt>
                <c:pt idx="22">
                  <c:v>472</c:v>
                </c:pt>
                <c:pt idx="23">
                  <c:v>748</c:v>
                </c:pt>
                <c:pt idx="24">
                  <c:v>564</c:v>
                </c:pt>
                <c:pt idx="25">
                  <c:v>843</c:v>
                </c:pt>
                <c:pt idx="26">
                  <c:v>815</c:v>
                </c:pt>
                <c:pt idx="27">
                  <c:v>310</c:v>
                </c:pt>
                <c:pt idx="28">
                  <c:v>376</c:v>
                </c:pt>
                <c:pt idx="29">
                  <c:v>445</c:v>
                </c:pt>
                <c:pt idx="30">
                  <c:v>284</c:v>
                </c:pt>
                <c:pt idx="31">
                  <c:v>358</c:v>
                </c:pt>
                <c:pt idx="32">
                  <c:v>346</c:v>
                </c:pt>
                <c:pt idx="33">
                  <c:v>368</c:v>
                </c:pt>
                <c:pt idx="34">
                  <c:v>434</c:v>
                </c:pt>
                <c:pt idx="35">
                  <c:v>366</c:v>
                </c:pt>
                <c:pt idx="36">
                  <c:v>305</c:v>
                </c:pt>
                <c:pt idx="37">
                  <c:v>321</c:v>
                </c:pt>
                <c:pt idx="38">
                  <c:v>321</c:v>
                </c:pt>
                <c:pt idx="39">
                  <c:v>379</c:v>
                </c:pt>
                <c:pt idx="40">
                  <c:v>309</c:v>
                </c:pt>
                <c:pt idx="41">
                  <c:v>331</c:v>
                </c:pt>
                <c:pt idx="42">
                  <c:v>271</c:v>
                </c:pt>
                <c:pt idx="43">
                  <c:v>255</c:v>
                </c:pt>
                <c:pt idx="44">
                  <c:v>297.28315741770348</c:v>
                </c:pt>
                <c:pt idx="45">
                  <c:v>204.03385332242036</c:v>
                </c:pt>
                <c:pt idx="46">
                  <c:v>109.95085133154134</c:v>
                </c:pt>
                <c:pt idx="47">
                  <c:v>166.1146089417507</c:v>
                </c:pt>
                <c:pt idx="48">
                  <c:v>289</c:v>
                </c:pt>
                <c:pt idx="49">
                  <c:v>398</c:v>
                </c:pt>
                <c:pt idx="50">
                  <c:v>280</c:v>
                </c:pt>
                <c:pt idx="51">
                  <c:v>364</c:v>
                </c:pt>
                <c:pt idx="52">
                  <c:v>234</c:v>
                </c:pt>
                <c:pt idx="53">
                  <c:v>241</c:v>
                </c:pt>
                <c:pt idx="54">
                  <c:v>334</c:v>
                </c:pt>
                <c:pt idx="55">
                  <c:v>359</c:v>
                </c:pt>
                <c:pt idx="56">
                  <c:v>148</c:v>
                </c:pt>
                <c:pt idx="57">
                  <c:v>172</c:v>
                </c:pt>
                <c:pt idx="58">
                  <c:v>259</c:v>
                </c:pt>
                <c:pt idx="59">
                  <c:v>352</c:v>
                </c:pt>
                <c:pt idx="60">
                  <c:v>296.65422740524781</c:v>
                </c:pt>
                <c:pt idx="61">
                  <c:v>307.16559766763845</c:v>
                </c:pt>
                <c:pt idx="62">
                  <c:v>399.43206997084548</c:v>
                </c:pt>
                <c:pt idx="63">
                  <c:v>453.15685131195335</c:v>
                </c:pt>
                <c:pt idx="64">
                  <c:v>345.76758997395547</c:v>
                </c:pt>
                <c:pt idx="65">
                  <c:v>360.11591276992056</c:v>
                </c:pt>
                <c:pt idx="66">
                  <c:v>251.92667359107674</c:v>
                </c:pt>
                <c:pt idx="67">
                  <c:v>152.71442854855812</c:v>
                </c:pt>
                <c:pt idx="68">
                  <c:v>127</c:v>
                </c:pt>
                <c:pt idx="69">
                  <c:v>123</c:v>
                </c:pt>
                <c:pt idx="70">
                  <c:v>120</c:v>
                </c:pt>
                <c:pt idx="71">
                  <c:v>133</c:v>
                </c:pt>
                <c:pt idx="72">
                  <c:v>194.65934912813046</c:v>
                </c:pt>
                <c:pt idx="73">
                  <c:v>225.72201122304486</c:v>
                </c:pt>
                <c:pt idx="74">
                  <c:v>158.4195766840636</c:v>
                </c:pt>
                <c:pt idx="75">
                  <c:v>196.73019326779138</c:v>
                </c:pt>
                <c:pt idx="76">
                  <c:v>160.90294572771379</c:v>
                </c:pt>
                <c:pt idx="77">
                  <c:v>241.72528851941487</c:v>
                </c:pt>
                <c:pt idx="78">
                  <c:v>331.8095848036495</c:v>
                </c:pt>
                <c:pt idx="79">
                  <c:v>264.71912410711656</c:v>
                </c:pt>
                <c:pt idx="80">
                  <c:v>147.99921375401007</c:v>
                </c:pt>
                <c:pt idx="81">
                  <c:v>145.31379734679226</c:v>
                </c:pt>
                <c:pt idx="82">
                  <c:v>155.25049430683444</c:v>
                </c:pt>
                <c:pt idx="83">
                  <c:v>167.81497622501635</c:v>
                </c:pt>
                <c:pt idx="84">
                  <c:v>128</c:v>
                </c:pt>
                <c:pt idx="85">
                  <c:v>118</c:v>
                </c:pt>
                <c:pt idx="86">
                  <c:v>111</c:v>
                </c:pt>
                <c:pt idx="87">
                  <c:v>101</c:v>
                </c:pt>
                <c:pt idx="88">
                  <c:v>97</c:v>
                </c:pt>
                <c:pt idx="89">
                  <c:v>146</c:v>
                </c:pt>
                <c:pt idx="90">
                  <c:v>276</c:v>
                </c:pt>
                <c:pt idx="91">
                  <c:v>382</c:v>
                </c:pt>
                <c:pt idx="92">
                  <c:v>306</c:v>
                </c:pt>
                <c:pt idx="93">
                  <c:v>580</c:v>
                </c:pt>
                <c:pt idx="94">
                  <c:v>658</c:v>
                </c:pt>
                <c:pt idx="95">
                  <c:v>851</c:v>
                </c:pt>
                <c:pt idx="96">
                  <c:v>774</c:v>
                </c:pt>
                <c:pt idx="97">
                  <c:v>590</c:v>
                </c:pt>
                <c:pt idx="98">
                  <c:v>512</c:v>
                </c:pt>
                <c:pt idx="99">
                  <c:v>468.89145187500003</c:v>
                </c:pt>
                <c:pt idx="100">
                  <c:v>308</c:v>
                </c:pt>
                <c:pt idx="101">
                  <c:v>201</c:v>
                </c:pt>
                <c:pt idx="102">
                  <c:v>92</c:v>
                </c:pt>
                <c:pt idx="103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DF-41B5-8E7E-2460763C2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292304"/>
        <c:axId val="445665024"/>
      </c:lineChart>
      <c:dateAx>
        <c:axId val="36229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5665024"/>
        <c:crosses val="autoZero"/>
        <c:auto val="1"/>
        <c:lblOffset val="100"/>
        <c:baseTimeUnit val="months"/>
        <c:majorTimeUnit val="months"/>
        <c:minorUnit val="6"/>
        <c:minorTimeUnit val="months"/>
      </c:dateAx>
      <c:valAx>
        <c:axId val="445665024"/>
        <c:scaling>
          <c:orientation val="minMax"/>
        </c:scaling>
        <c:delete val="0"/>
        <c:axPos val="l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292304"/>
        <c:crosses val="autoZero"/>
        <c:crossBetween val="between"/>
        <c:minorUnit val="5"/>
      </c:valAx>
      <c:spPr>
        <a:noFill/>
        <a:ln w="1223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7627057235763524"/>
          <c:y val="0.10514043162970288"/>
          <c:w val="0.21924210493474916"/>
          <c:h val="0.1456157090879243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35599121538546E-2"/>
          <c:y val="4.1939890710382455E-2"/>
          <c:w val="0.88754111093256216"/>
          <c:h val="0.77324025842924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A&amp;D</c:v>
                </c:pt>
              </c:strCache>
            </c:strRef>
          </c:tx>
          <c:invertIfNegative val="0"/>
          <c:cat>
            <c:strRef>
              <c:f>Sheet1!$A$2:$A$38</c:f>
              <c:strCache>
                <c:ptCount val="37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2016 Q1</c:v>
                </c:pt>
                <c:pt idx="7">
                  <c:v>2016 Q2</c:v>
                </c:pt>
                <c:pt idx="8">
                  <c:v>2016 Q3</c:v>
                </c:pt>
                <c:pt idx="9">
                  <c:v>2016 Q4</c:v>
                </c:pt>
                <c:pt idx="10">
                  <c:v>2017 Q1</c:v>
                </c:pt>
                <c:pt idx="11">
                  <c:v>2017 Q2</c:v>
                </c:pt>
                <c:pt idx="12">
                  <c:v>2017 Q3</c:v>
                </c:pt>
                <c:pt idx="13">
                  <c:v>2017 Q4</c:v>
                </c:pt>
                <c:pt idx="14">
                  <c:v>2018 Q1</c:v>
                </c:pt>
                <c:pt idx="15">
                  <c:v>2018 Q2</c:v>
                </c:pt>
                <c:pt idx="16">
                  <c:v>2018 Q3</c:v>
                </c:pt>
                <c:pt idx="17">
                  <c:v>2018 Q4</c:v>
                </c:pt>
                <c:pt idx="18">
                  <c:v>2019 Q1</c:v>
                </c:pt>
                <c:pt idx="19">
                  <c:v>2019 Q2</c:v>
                </c:pt>
                <c:pt idx="20">
                  <c:v>2019 Q3</c:v>
                </c:pt>
                <c:pt idx="21">
                  <c:v>2019 Q4</c:v>
                </c:pt>
                <c:pt idx="22">
                  <c:v>2020 Q1</c:v>
                </c:pt>
                <c:pt idx="23">
                  <c:v>2020 Q2</c:v>
                </c:pt>
                <c:pt idx="24">
                  <c:v>2020 Q3</c:v>
                </c:pt>
                <c:pt idx="25">
                  <c:v>2020 Q4</c:v>
                </c:pt>
                <c:pt idx="26">
                  <c:v>2021 Q1</c:v>
                </c:pt>
                <c:pt idx="27">
                  <c:v>2021 Q2</c:v>
                </c:pt>
                <c:pt idx="28">
                  <c:v>2021 Q3</c:v>
                </c:pt>
                <c:pt idx="29">
                  <c:v>2021 Q4</c:v>
                </c:pt>
                <c:pt idx="30">
                  <c:v>2022 Q1</c:v>
                </c:pt>
                <c:pt idx="31">
                  <c:v>2022 Q2</c:v>
                </c:pt>
                <c:pt idx="32">
                  <c:v>2022 Q3</c:v>
                </c:pt>
                <c:pt idx="33">
                  <c:v>2022 Q4</c:v>
                </c:pt>
                <c:pt idx="34">
                  <c:v>2023 Q1</c:v>
                </c:pt>
                <c:pt idx="35">
                  <c:v>2023 Q2</c:v>
                </c:pt>
                <c:pt idx="36">
                  <c:v>2023 Q3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-9.6</c:v>
                </c:pt>
                <c:pt idx="1">
                  <c:v>-10.8</c:v>
                </c:pt>
                <c:pt idx="2">
                  <c:v>-2.8</c:v>
                </c:pt>
                <c:pt idx="3">
                  <c:v>-2.7</c:v>
                </c:pt>
                <c:pt idx="4">
                  <c:v>1.4</c:v>
                </c:pt>
                <c:pt idx="5">
                  <c:v>4.3</c:v>
                </c:pt>
                <c:pt idx="6">
                  <c:v>12.7</c:v>
                </c:pt>
                <c:pt idx="7">
                  <c:v>24.6</c:v>
                </c:pt>
                <c:pt idx="8">
                  <c:v>31.4</c:v>
                </c:pt>
                <c:pt idx="9">
                  <c:v>27.5</c:v>
                </c:pt>
                <c:pt idx="10">
                  <c:v>25</c:v>
                </c:pt>
                <c:pt idx="11">
                  <c:v>32.4</c:v>
                </c:pt>
                <c:pt idx="12">
                  <c:v>17.3</c:v>
                </c:pt>
                <c:pt idx="13" formatCode="0.0">
                  <c:v>2.9</c:v>
                </c:pt>
                <c:pt idx="14" formatCode="0.0">
                  <c:v>11.8</c:v>
                </c:pt>
                <c:pt idx="15" formatCode="0.0">
                  <c:v>4.3</c:v>
                </c:pt>
                <c:pt idx="16" formatCode="0.0">
                  <c:v>1.4</c:v>
                </c:pt>
                <c:pt idx="17" formatCode="0.0">
                  <c:v>6</c:v>
                </c:pt>
                <c:pt idx="18" formatCode="0.0">
                  <c:v>13</c:v>
                </c:pt>
                <c:pt idx="19" formatCode="0.0">
                  <c:v>14.3</c:v>
                </c:pt>
                <c:pt idx="20" formatCode="0.0">
                  <c:v>5.6</c:v>
                </c:pt>
                <c:pt idx="21" formatCode="0.0">
                  <c:v>16.2</c:v>
                </c:pt>
                <c:pt idx="22" formatCode="0.0">
                  <c:v>7.4</c:v>
                </c:pt>
                <c:pt idx="23" formatCode="0.0">
                  <c:v>52.4</c:v>
                </c:pt>
                <c:pt idx="24" formatCode="0.0">
                  <c:v>80.900000000000006</c:v>
                </c:pt>
                <c:pt idx="25" formatCode="0.0">
                  <c:v>56.7</c:v>
                </c:pt>
                <c:pt idx="26" formatCode="0.0">
                  <c:v>26.1</c:v>
                </c:pt>
                <c:pt idx="27" formatCode="0.0">
                  <c:v>14.3</c:v>
                </c:pt>
                <c:pt idx="28" formatCode="0.0">
                  <c:v>-7</c:v>
                </c:pt>
                <c:pt idx="29" formatCode="0.0">
                  <c:v>-9.4</c:v>
                </c:pt>
                <c:pt idx="30" formatCode="0.0">
                  <c:v>-10.3</c:v>
                </c:pt>
                <c:pt idx="31" formatCode="0.0">
                  <c:v>4.7</c:v>
                </c:pt>
                <c:pt idx="32" formatCode="0.0">
                  <c:v>48.4</c:v>
                </c:pt>
                <c:pt idx="33" formatCode="0.0">
                  <c:v>57.6</c:v>
                </c:pt>
                <c:pt idx="34" formatCode="0.0">
                  <c:v>69.2</c:v>
                </c:pt>
                <c:pt idx="35" formatCode="0.0">
                  <c:v>73.8</c:v>
                </c:pt>
                <c:pt idx="36" formatCode="0.0">
                  <c:v>71.7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1-4D64-BCEF-3CCA62DB62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Sheet1!$A$2:$A$38</c:f>
              <c:strCache>
                <c:ptCount val="37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2016 Q1</c:v>
                </c:pt>
                <c:pt idx="7">
                  <c:v>2016 Q2</c:v>
                </c:pt>
                <c:pt idx="8">
                  <c:v>2016 Q3</c:v>
                </c:pt>
                <c:pt idx="9">
                  <c:v>2016 Q4</c:v>
                </c:pt>
                <c:pt idx="10">
                  <c:v>2017 Q1</c:v>
                </c:pt>
                <c:pt idx="11">
                  <c:v>2017 Q2</c:v>
                </c:pt>
                <c:pt idx="12">
                  <c:v>2017 Q3</c:v>
                </c:pt>
                <c:pt idx="13">
                  <c:v>2017 Q4</c:v>
                </c:pt>
                <c:pt idx="14">
                  <c:v>2018 Q1</c:v>
                </c:pt>
                <c:pt idx="15">
                  <c:v>2018 Q2</c:v>
                </c:pt>
                <c:pt idx="16">
                  <c:v>2018 Q3</c:v>
                </c:pt>
                <c:pt idx="17">
                  <c:v>2018 Q4</c:v>
                </c:pt>
                <c:pt idx="18">
                  <c:v>2019 Q1</c:v>
                </c:pt>
                <c:pt idx="19">
                  <c:v>2019 Q2</c:v>
                </c:pt>
                <c:pt idx="20">
                  <c:v>2019 Q3</c:v>
                </c:pt>
                <c:pt idx="21">
                  <c:v>2019 Q4</c:v>
                </c:pt>
                <c:pt idx="22">
                  <c:v>2020 Q1</c:v>
                </c:pt>
                <c:pt idx="23">
                  <c:v>2020 Q2</c:v>
                </c:pt>
                <c:pt idx="24">
                  <c:v>2020 Q3</c:v>
                </c:pt>
                <c:pt idx="25">
                  <c:v>2020 Q4</c:v>
                </c:pt>
                <c:pt idx="26">
                  <c:v>2021 Q1</c:v>
                </c:pt>
                <c:pt idx="27">
                  <c:v>2021 Q2</c:v>
                </c:pt>
                <c:pt idx="28">
                  <c:v>2021 Q3</c:v>
                </c:pt>
                <c:pt idx="29">
                  <c:v>2021 Q4</c:v>
                </c:pt>
                <c:pt idx="30">
                  <c:v>2022 Q1</c:v>
                </c:pt>
                <c:pt idx="31">
                  <c:v>2022 Q2</c:v>
                </c:pt>
                <c:pt idx="32">
                  <c:v>2022 Q3</c:v>
                </c:pt>
                <c:pt idx="33">
                  <c:v>2022 Q4</c:v>
                </c:pt>
                <c:pt idx="34">
                  <c:v>2023 Q1</c:v>
                </c:pt>
                <c:pt idx="35">
                  <c:v>2023 Q2</c:v>
                </c:pt>
                <c:pt idx="36">
                  <c:v>2023 Q3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-8.1</c:v>
                </c:pt>
                <c:pt idx="1">
                  <c:v>-6.7</c:v>
                </c:pt>
                <c:pt idx="2">
                  <c:v>-1.4</c:v>
                </c:pt>
                <c:pt idx="3">
                  <c:v>-7.9</c:v>
                </c:pt>
                <c:pt idx="4">
                  <c:v>-8.5</c:v>
                </c:pt>
                <c:pt idx="5">
                  <c:v>4.4000000000000004</c:v>
                </c:pt>
                <c:pt idx="6">
                  <c:v>5.6</c:v>
                </c:pt>
                <c:pt idx="7">
                  <c:v>11.6</c:v>
                </c:pt>
                <c:pt idx="8">
                  <c:v>18.3</c:v>
                </c:pt>
                <c:pt idx="9">
                  <c:v>18.8</c:v>
                </c:pt>
                <c:pt idx="10">
                  <c:v>13</c:v>
                </c:pt>
                <c:pt idx="11">
                  <c:v>12.5</c:v>
                </c:pt>
                <c:pt idx="12">
                  <c:v>9.3000000000000007</c:v>
                </c:pt>
                <c:pt idx="13">
                  <c:v>4.2</c:v>
                </c:pt>
                <c:pt idx="14" formatCode="0.0">
                  <c:v>1.4</c:v>
                </c:pt>
                <c:pt idx="15" formatCode="0.0">
                  <c:v>-7.1</c:v>
                </c:pt>
                <c:pt idx="16" formatCode="0.0">
                  <c:v>-2.9</c:v>
                </c:pt>
                <c:pt idx="17" formatCode="0.0">
                  <c:v>2.9</c:v>
                </c:pt>
                <c:pt idx="18" formatCode="0.0">
                  <c:v>7</c:v>
                </c:pt>
                <c:pt idx="19" formatCode="0.0">
                  <c:v>9.6999999999999993</c:v>
                </c:pt>
                <c:pt idx="20" formatCode="0.0">
                  <c:v>5.5</c:v>
                </c:pt>
                <c:pt idx="21" formatCode="0.0">
                  <c:v>10.7</c:v>
                </c:pt>
                <c:pt idx="22" formatCode="0.0">
                  <c:v>1.4</c:v>
                </c:pt>
                <c:pt idx="23" formatCode="0.0">
                  <c:v>52.3</c:v>
                </c:pt>
                <c:pt idx="24" formatCode="0.0">
                  <c:v>77.5</c:v>
                </c:pt>
                <c:pt idx="25" formatCode="0.0">
                  <c:v>55.1</c:v>
                </c:pt>
                <c:pt idx="26" formatCode="0.0">
                  <c:v>29.2</c:v>
                </c:pt>
                <c:pt idx="27" formatCode="0.0">
                  <c:v>0</c:v>
                </c:pt>
                <c:pt idx="28" formatCode="0.0">
                  <c:v>-4.0999999999999996</c:v>
                </c:pt>
                <c:pt idx="29" formatCode="0.0">
                  <c:v>-9.1</c:v>
                </c:pt>
                <c:pt idx="30" formatCode="0.0">
                  <c:v>-14.5</c:v>
                </c:pt>
                <c:pt idx="31" formatCode="0.0">
                  <c:v>0</c:v>
                </c:pt>
                <c:pt idx="32" formatCode="0.0">
                  <c:v>41.5</c:v>
                </c:pt>
                <c:pt idx="33" formatCode="0.0">
                  <c:v>52.9</c:v>
                </c:pt>
                <c:pt idx="34" formatCode="0.0">
                  <c:v>57.6</c:v>
                </c:pt>
                <c:pt idx="35" formatCode="0.0">
                  <c:v>66.7</c:v>
                </c:pt>
                <c:pt idx="36" formatCode="0.0">
                  <c:v>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1-4D64-BCEF-3CCA62DB62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Multifam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Sheet1!$A$2:$A$38</c:f>
              <c:strCache>
                <c:ptCount val="37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2016 Q1</c:v>
                </c:pt>
                <c:pt idx="7">
                  <c:v>2016 Q2</c:v>
                </c:pt>
                <c:pt idx="8">
                  <c:v>2016 Q3</c:v>
                </c:pt>
                <c:pt idx="9">
                  <c:v>2016 Q4</c:v>
                </c:pt>
                <c:pt idx="10">
                  <c:v>2017 Q1</c:v>
                </c:pt>
                <c:pt idx="11">
                  <c:v>2017 Q2</c:v>
                </c:pt>
                <c:pt idx="12">
                  <c:v>2017 Q3</c:v>
                </c:pt>
                <c:pt idx="13">
                  <c:v>2017 Q4</c:v>
                </c:pt>
                <c:pt idx="14">
                  <c:v>2018 Q1</c:v>
                </c:pt>
                <c:pt idx="15">
                  <c:v>2018 Q2</c:v>
                </c:pt>
                <c:pt idx="16">
                  <c:v>2018 Q3</c:v>
                </c:pt>
                <c:pt idx="17">
                  <c:v>2018 Q4</c:v>
                </c:pt>
                <c:pt idx="18">
                  <c:v>2019 Q1</c:v>
                </c:pt>
                <c:pt idx="19">
                  <c:v>2019 Q2</c:v>
                </c:pt>
                <c:pt idx="20">
                  <c:v>2019 Q3</c:v>
                </c:pt>
                <c:pt idx="21">
                  <c:v>2019 Q4</c:v>
                </c:pt>
                <c:pt idx="22">
                  <c:v>2020 Q1</c:v>
                </c:pt>
                <c:pt idx="23">
                  <c:v>2020 Q2</c:v>
                </c:pt>
                <c:pt idx="24">
                  <c:v>2020 Q3</c:v>
                </c:pt>
                <c:pt idx="25">
                  <c:v>2020 Q4</c:v>
                </c:pt>
                <c:pt idx="26">
                  <c:v>2021 Q1</c:v>
                </c:pt>
                <c:pt idx="27">
                  <c:v>2021 Q2</c:v>
                </c:pt>
                <c:pt idx="28">
                  <c:v>2021 Q3</c:v>
                </c:pt>
                <c:pt idx="29">
                  <c:v>2021 Q4</c:v>
                </c:pt>
                <c:pt idx="30">
                  <c:v>2022 Q1</c:v>
                </c:pt>
                <c:pt idx="31">
                  <c:v>2022 Q2</c:v>
                </c:pt>
                <c:pt idx="32">
                  <c:v>2022 Q3</c:v>
                </c:pt>
                <c:pt idx="33">
                  <c:v>2022 Q4</c:v>
                </c:pt>
                <c:pt idx="34">
                  <c:v>2023 Q1</c:v>
                </c:pt>
                <c:pt idx="35">
                  <c:v>2023 Q2</c:v>
                </c:pt>
                <c:pt idx="36">
                  <c:v>2023 Q3</c:v>
                </c:pt>
              </c:strCache>
            </c:strRef>
          </c:cat>
          <c:val>
            <c:numRef>
              <c:f>Sheet1!$D$2:$D$38</c:f>
              <c:numCache>
                <c:formatCode>0.0</c:formatCode>
                <c:ptCount val="37"/>
                <c:pt idx="0">
                  <c:v>1.4</c:v>
                </c:pt>
                <c:pt idx="1">
                  <c:v>1.3</c:v>
                </c:pt>
                <c:pt idx="2">
                  <c:v>0</c:v>
                </c:pt>
                <c:pt idx="3">
                  <c:v>4</c:v>
                </c:pt>
                <c:pt idx="4">
                  <c:v>-2.9</c:v>
                </c:pt>
                <c:pt idx="5">
                  <c:v>7.4</c:v>
                </c:pt>
                <c:pt idx="6">
                  <c:v>22.5</c:v>
                </c:pt>
                <c:pt idx="7">
                  <c:v>36.200000000000003</c:v>
                </c:pt>
                <c:pt idx="8">
                  <c:v>44.3</c:v>
                </c:pt>
                <c:pt idx="9">
                  <c:v>42</c:v>
                </c:pt>
                <c:pt idx="10">
                  <c:v>33.299999999999997</c:v>
                </c:pt>
                <c:pt idx="11">
                  <c:v>36.1</c:v>
                </c:pt>
                <c:pt idx="12">
                  <c:v>18.399999999999999</c:v>
                </c:pt>
                <c:pt idx="13">
                  <c:v>22.2</c:v>
                </c:pt>
                <c:pt idx="14">
                  <c:v>15.9</c:v>
                </c:pt>
                <c:pt idx="15">
                  <c:v>5.6</c:v>
                </c:pt>
                <c:pt idx="16">
                  <c:v>7.1</c:v>
                </c:pt>
                <c:pt idx="17">
                  <c:v>2.9</c:v>
                </c:pt>
                <c:pt idx="18">
                  <c:v>16.899999999999999</c:v>
                </c:pt>
                <c:pt idx="19">
                  <c:v>8.3000000000000007</c:v>
                </c:pt>
                <c:pt idx="20">
                  <c:v>6.8</c:v>
                </c:pt>
                <c:pt idx="21">
                  <c:v>12</c:v>
                </c:pt>
                <c:pt idx="22">
                  <c:v>0</c:v>
                </c:pt>
                <c:pt idx="23">
                  <c:v>49.2</c:v>
                </c:pt>
                <c:pt idx="24">
                  <c:v>64.3</c:v>
                </c:pt>
                <c:pt idx="25" formatCode="General">
                  <c:v>44.9</c:v>
                </c:pt>
                <c:pt idx="26">
                  <c:v>20.8</c:v>
                </c:pt>
                <c:pt idx="27">
                  <c:v>-6.9</c:v>
                </c:pt>
                <c:pt idx="28">
                  <c:v>-18.100000000000001</c:v>
                </c:pt>
                <c:pt idx="29">
                  <c:v>-21.2</c:v>
                </c:pt>
                <c:pt idx="30">
                  <c:v>-23.2</c:v>
                </c:pt>
                <c:pt idx="31">
                  <c:v>-9.1999999999999993</c:v>
                </c:pt>
                <c:pt idx="32">
                  <c:v>30.3</c:v>
                </c:pt>
                <c:pt idx="33">
                  <c:v>39.700000000000003</c:v>
                </c:pt>
                <c:pt idx="34">
                  <c:v>56.7</c:v>
                </c:pt>
                <c:pt idx="35">
                  <c:v>64.5</c:v>
                </c:pt>
                <c:pt idx="36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71-4D64-BCEF-3CCA62DB6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68168"/>
        <c:axId val="171268560"/>
      </c:barChart>
      <c:catAx>
        <c:axId val="17126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71268560"/>
        <c:crosses val="autoZero"/>
        <c:auto val="1"/>
        <c:lblAlgn val="ctr"/>
        <c:lblOffset val="100"/>
        <c:noMultiLvlLbl val="0"/>
      </c:catAx>
      <c:valAx>
        <c:axId val="171268560"/>
        <c:scaling>
          <c:orientation val="minMax"/>
          <c:max val="80"/>
          <c:min val="-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268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323439349493078"/>
          <c:y val="0.12779110944465277"/>
          <c:w val="0.16177567089828057"/>
          <c:h val="0.1992992125984295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35599121538546E-2"/>
          <c:y val="4.1939890710382455E-2"/>
          <c:w val="0.88754111093256216"/>
          <c:h val="0.77324025842924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A&amp;D</c:v>
                </c:pt>
              </c:strCache>
            </c:strRef>
          </c:tx>
          <c:invertIfNegative val="0"/>
          <c:cat>
            <c:strRef>
              <c:f>Sheet1!$A$2:$A$38</c:f>
              <c:strCache>
                <c:ptCount val="37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2016 Q1</c:v>
                </c:pt>
                <c:pt idx="7">
                  <c:v>2016 Q2</c:v>
                </c:pt>
                <c:pt idx="8">
                  <c:v>2016 Q3</c:v>
                </c:pt>
                <c:pt idx="9">
                  <c:v>2016 Q4</c:v>
                </c:pt>
                <c:pt idx="10">
                  <c:v>2017 Q1</c:v>
                </c:pt>
                <c:pt idx="11">
                  <c:v>2017 Q2</c:v>
                </c:pt>
                <c:pt idx="12">
                  <c:v>2017 Q3</c:v>
                </c:pt>
                <c:pt idx="13">
                  <c:v>2017 Q4</c:v>
                </c:pt>
                <c:pt idx="14">
                  <c:v>2018 Q1</c:v>
                </c:pt>
                <c:pt idx="15">
                  <c:v>2018 Q2</c:v>
                </c:pt>
                <c:pt idx="16">
                  <c:v>2018 Q3</c:v>
                </c:pt>
                <c:pt idx="17">
                  <c:v>2018 Q4</c:v>
                </c:pt>
                <c:pt idx="18">
                  <c:v>2019 Q1</c:v>
                </c:pt>
                <c:pt idx="19">
                  <c:v>2019 Q2</c:v>
                </c:pt>
                <c:pt idx="20">
                  <c:v>2019 Q3</c:v>
                </c:pt>
                <c:pt idx="21">
                  <c:v>2019 Q4</c:v>
                </c:pt>
                <c:pt idx="22">
                  <c:v>2020 Q1</c:v>
                </c:pt>
                <c:pt idx="23">
                  <c:v>2020 Q2</c:v>
                </c:pt>
                <c:pt idx="24">
                  <c:v>2020 Q3</c:v>
                </c:pt>
                <c:pt idx="25">
                  <c:v>2020 Q4</c:v>
                </c:pt>
                <c:pt idx="26">
                  <c:v>2021 Q1</c:v>
                </c:pt>
                <c:pt idx="27">
                  <c:v>2021 Q2</c:v>
                </c:pt>
                <c:pt idx="28">
                  <c:v>2021 Q3</c:v>
                </c:pt>
                <c:pt idx="29">
                  <c:v>2021 Q4</c:v>
                </c:pt>
                <c:pt idx="30">
                  <c:v>2022 Q1</c:v>
                </c:pt>
                <c:pt idx="31">
                  <c:v>2022 Q2</c:v>
                </c:pt>
                <c:pt idx="32">
                  <c:v>2022 Q3</c:v>
                </c:pt>
                <c:pt idx="33">
                  <c:v>2022 Q4</c:v>
                </c:pt>
                <c:pt idx="34">
                  <c:v>2023 Q1</c:v>
                </c:pt>
                <c:pt idx="35">
                  <c:v>2023 Q2</c:v>
                </c:pt>
                <c:pt idx="36">
                  <c:v>2023 Q3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30.1</c:v>
                </c:pt>
                <c:pt idx="1">
                  <c:v>17.600000000000001</c:v>
                </c:pt>
                <c:pt idx="2">
                  <c:v>17.399999999999999</c:v>
                </c:pt>
                <c:pt idx="3">
                  <c:v>20</c:v>
                </c:pt>
                <c:pt idx="4">
                  <c:v>18.600000000000001</c:v>
                </c:pt>
                <c:pt idx="5">
                  <c:v>23.5</c:v>
                </c:pt>
                <c:pt idx="6">
                  <c:v>8.5</c:v>
                </c:pt>
                <c:pt idx="7">
                  <c:v>13.2</c:v>
                </c:pt>
                <c:pt idx="8">
                  <c:v>16.2</c:v>
                </c:pt>
                <c:pt idx="9">
                  <c:v>10.1</c:v>
                </c:pt>
                <c:pt idx="10">
                  <c:v>-7.4</c:v>
                </c:pt>
                <c:pt idx="11">
                  <c:v>-9.9</c:v>
                </c:pt>
                <c:pt idx="12">
                  <c:v>-9.3000000000000007</c:v>
                </c:pt>
                <c:pt idx="13">
                  <c:v>-10</c:v>
                </c:pt>
                <c:pt idx="14">
                  <c:v>-8.8000000000000007</c:v>
                </c:pt>
                <c:pt idx="15">
                  <c:v>-5.9</c:v>
                </c:pt>
                <c:pt idx="16">
                  <c:v>-14.5</c:v>
                </c:pt>
                <c:pt idx="17">
                  <c:v>-17.899999999999999</c:v>
                </c:pt>
                <c:pt idx="18">
                  <c:v>-20.3</c:v>
                </c:pt>
                <c:pt idx="19">
                  <c:v>-27.1</c:v>
                </c:pt>
                <c:pt idx="20">
                  <c:v>-12.5</c:v>
                </c:pt>
                <c:pt idx="21">
                  <c:v>-9.6</c:v>
                </c:pt>
                <c:pt idx="22">
                  <c:v>-5.8</c:v>
                </c:pt>
                <c:pt idx="23">
                  <c:v>-47.6</c:v>
                </c:pt>
                <c:pt idx="24">
                  <c:v>-59.4</c:v>
                </c:pt>
                <c:pt idx="25">
                  <c:v>-40.299999999999997</c:v>
                </c:pt>
                <c:pt idx="26">
                  <c:v>-17.600000000000001</c:v>
                </c:pt>
                <c:pt idx="27">
                  <c:v>8.6</c:v>
                </c:pt>
                <c:pt idx="28">
                  <c:v>22.5</c:v>
                </c:pt>
                <c:pt idx="29">
                  <c:v>3.1</c:v>
                </c:pt>
                <c:pt idx="30">
                  <c:v>13.2</c:v>
                </c:pt>
                <c:pt idx="31">
                  <c:v>-3.1</c:v>
                </c:pt>
                <c:pt idx="32">
                  <c:v>-17.2</c:v>
                </c:pt>
                <c:pt idx="33">
                  <c:v>-47</c:v>
                </c:pt>
                <c:pt idx="34">
                  <c:v>-62.1</c:v>
                </c:pt>
                <c:pt idx="35">
                  <c:v>-67.2</c:v>
                </c:pt>
                <c:pt idx="36">
                  <c:v>-51.7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1-4D64-BCEF-3CCA62DB62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Sheet1!$A$2:$A$38</c:f>
              <c:strCache>
                <c:ptCount val="37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2016 Q1</c:v>
                </c:pt>
                <c:pt idx="7">
                  <c:v>2016 Q2</c:v>
                </c:pt>
                <c:pt idx="8">
                  <c:v>2016 Q3</c:v>
                </c:pt>
                <c:pt idx="9">
                  <c:v>2016 Q4</c:v>
                </c:pt>
                <c:pt idx="10">
                  <c:v>2017 Q1</c:v>
                </c:pt>
                <c:pt idx="11">
                  <c:v>2017 Q2</c:v>
                </c:pt>
                <c:pt idx="12">
                  <c:v>2017 Q3</c:v>
                </c:pt>
                <c:pt idx="13">
                  <c:v>2017 Q4</c:v>
                </c:pt>
                <c:pt idx="14">
                  <c:v>2018 Q1</c:v>
                </c:pt>
                <c:pt idx="15">
                  <c:v>2018 Q2</c:v>
                </c:pt>
                <c:pt idx="16">
                  <c:v>2018 Q3</c:v>
                </c:pt>
                <c:pt idx="17">
                  <c:v>2018 Q4</c:v>
                </c:pt>
                <c:pt idx="18">
                  <c:v>2019 Q1</c:v>
                </c:pt>
                <c:pt idx="19">
                  <c:v>2019 Q2</c:v>
                </c:pt>
                <c:pt idx="20">
                  <c:v>2019 Q3</c:v>
                </c:pt>
                <c:pt idx="21">
                  <c:v>2019 Q4</c:v>
                </c:pt>
                <c:pt idx="22">
                  <c:v>2020 Q1</c:v>
                </c:pt>
                <c:pt idx="23">
                  <c:v>2020 Q2</c:v>
                </c:pt>
                <c:pt idx="24">
                  <c:v>2020 Q3</c:v>
                </c:pt>
                <c:pt idx="25">
                  <c:v>2020 Q4</c:v>
                </c:pt>
                <c:pt idx="26">
                  <c:v>2021 Q1</c:v>
                </c:pt>
                <c:pt idx="27">
                  <c:v>2021 Q2</c:v>
                </c:pt>
                <c:pt idx="28">
                  <c:v>2021 Q3</c:v>
                </c:pt>
                <c:pt idx="29">
                  <c:v>2021 Q4</c:v>
                </c:pt>
                <c:pt idx="30">
                  <c:v>2022 Q1</c:v>
                </c:pt>
                <c:pt idx="31">
                  <c:v>2022 Q2</c:v>
                </c:pt>
                <c:pt idx="32">
                  <c:v>2022 Q3</c:v>
                </c:pt>
                <c:pt idx="33">
                  <c:v>2022 Q4</c:v>
                </c:pt>
                <c:pt idx="34">
                  <c:v>2023 Q1</c:v>
                </c:pt>
                <c:pt idx="35">
                  <c:v>2023 Q2</c:v>
                </c:pt>
                <c:pt idx="36">
                  <c:v>2023 Q3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21.6</c:v>
                </c:pt>
                <c:pt idx="1">
                  <c:v>25</c:v>
                </c:pt>
                <c:pt idx="2">
                  <c:v>15.3</c:v>
                </c:pt>
                <c:pt idx="3">
                  <c:v>11.8</c:v>
                </c:pt>
                <c:pt idx="4">
                  <c:v>21.1</c:v>
                </c:pt>
                <c:pt idx="5">
                  <c:v>20.6</c:v>
                </c:pt>
                <c:pt idx="6">
                  <c:v>9.9</c:v>
                </c:pt>
                <c:pt idx="7">
                  <c:v>13</c:v>
                </c:pt>
                <c:pt idx="8">
                  <c:v>11.3</c:v>
                </c:pt>
                <c:pt idx="9">
                  <c:v>4.3</c:v>
                </c:pt>
                <c:pt idx="10">
                  <c:v>2.9</c:v>
                </c:pt>
                <c:pt idx="11">
                  <c:v>-5.6</c:v>
                </c:pt>
                <c:pt idx="12">
                  <c:v>-2.6</c:v>
                </c:pt>
                <c:pt idx="13">
                  <c:v>-5.6</c:v>
                </c:pt>
                <c:pt idx="14">
                  <c:v>2.9</c:v>
                </c:pt>
                <c:pt idx="15">
                  <c:v>-7.1</c:v>
                </c:pt>
                <c:pt idx="16">
                  <c:v>0</c:v>
                </c:pt>
                <c:pt idx="17">
                  <c:v>-10.3</c:v>
                </c:pt>
                <c:pt idx="18">
                  <c:v>-4.2</c:v>
                </c:pt>
                <c:pt idx="19">
                  <c:v>-13.9</c:v>
                </c:pt>
                <c:pt idx="20">
                  <c:v>-4.2</c:v>
                </c:pt>
                <c:pt idx="21">
                  <c:v>0</c:v>
                </c:pt>
                <c:pt idx="22">
                  <c:v>2.7</c:v>
                </c:pt>
                <c:pt idx="23">
                  <c:v>-32.299999999999997</c:v>
                </c:pt>
                <c:pt idx="24">
                  <c:v>-69</c:v>
                </c:pt>
                <c:pt idx="25">
                  <c:v>-45.6</c:v>
                </c:pt>
                <c:pt idx="26">
                  <c:v>-29.2</c:v>
                </c:pt>
                <c:pt idx="27">
                  <c:v>-9.6999999999999993</c:v>
                </c:pt>
                <c:pt idx="28">
                  <c:v>13.9</c:v>
                </c:pt>
                <c:pt idx="29">
                  <c:v>13.8</c:v>
                </c:pt>
                <c:pt idx="30">
                  <c:v>11.6</c:v>
                </c:pt>
                <c:pt idx="31">
                  <c:v>0</c:v>
                </c:pt>
                <c:pt idx="32">
                  <c:v>-15.4</c:v>
                </c:pt>
                <c:pt idx="33">
                  <c:v>-45.6</c:v>
                </c:pt>
                <c:pt idx="34">
                  <c:v>-68.2</c:v>
                </c:pt>
                <c:pt idx="35">
                  <c:v>-73.8</c:v>
                </c:pt>
                <c:pt idx="36">
                  <c:v>-58.3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1-4D64-BCEF-3CCA62DB62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Multifam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Sheet1!$A$2:$A$38</c:f>
              <c:strCache>
                <c:ptCount val="37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2016 Q1</c:v>
                </c:pt>
                <c:pt idx="7">
                  <c:v>2016 Q2</c:v>
                </c:pt>
                <c:pt idx="8">
                  <c:v>2016 Q3</c:v>
                </c:pt>
                <c:pt idx="9">
                  <c:v>2016 Q4</c:v>
                </c:pt>
                <c:pt idx="10">
                  <c:v>2017 Q1</c:v>
                </c:pt>
                <c:pt idx="11">
                  <c:v>2017 Q2</c:v>
                </c:pt>
                <c:pt idx="12">
                  <c:v>2017 Q3</c:v>
                </c:pt>
                <c:pt idx="13">
                  <c:v>2017 Q4</c:v>
                </c:pt>
                <c:pt idx="14">
                  <c:v>2018 Q1</c:v>
                </c:pt>
                <c:pt idx="15">
                  <c:v>2018 Q2</c:v>
                </c:pt>
                <c:pt idx="16">
                  <c:v>2018 Q3</c:v>
                </c:pt>
                <c:pt idx="17">
                  <c:v>2018 Q4</c:v>
                </c:pt>
                <c:pt idx="18">
                  <c:v>2019 Q1</c:v>
                </c:pt>
                <c:pt idx="19">
                  <c:v>2019 Q2</c:v>
                </c:pt>
                <c:pt idx="20">
                  <c:v>2019 Q3</c:v>
                </c:pt>
                <c:pt idx="21">
                  <c:v>2019 Q4</c:v>
                </c:pt>
                <c:pt idx="22">
                  <c:v>2020 Q1</c:v>
                </c:pt>
                <c:pt idx="23">
                  <c:v>2020 Q2</c:v>
                </c:pt>
                <c:pt idx="24">
                  <c:v>2020 Q3</c:v>
                </c:pt>
                <c:pt idx="25">
                  <c:v>2020 Q4</c:v>
                </c:pt>
                <c:pt idx="26">
                  <c:v>2021 Q1</c:v>
                </c:pt>
                <c:pt idx="27">
                  <c:v>2021 Q2</c:v>
                </c:pt>
                <c:pt idx="28">
                  <c:v>2021 Q3</c:v>
                </c:pt>
                <c:pt idx="29">
                  <c:v>2021 Q4</c:v>
                </c:pt>
                <c:pt idx="30">
                  <c:v>2022 Q1</c:v>
                </c:pt>
                <c:pt idx="31">
                  <c:v>2022 Q2</c:v>
                </c:pt>
                <c:pt idx="32">
                  <c:v>2022 Q3</c:v>
                </c:pt>
                <c:pt idx="33">
                  <c:v>2022 Q4</c:v>
                </c:pt>
                <c:pt idx="34">
                  <c:v>2023 Q1</c:v>
                </c:pt>
                <c:pt idx="35">
                  <c:v>2023 Q2</c:v>
                </c:pt>
                <c:pt idx="36">
                  <c:v>2023 Q3</c:v>
                </c:pt>
              </c:strCache>
            </c:strRef>
          </c:cat>
          <c:val>
            <c:numRef>
              <c:f>Sheet1!$D$2:$D$38</c:f>
              <c:numCache>
                <c:formatCode>General</c:formatCode>
                <c:ptCount val="37"/>
                <c:pt idx="0">
                  <c:v>20.3</c:v>
                </c:pt>
                <c:pt idx="1">
                  <c:v>25</c:v>
                </c:pt>
                <c:pt idx="2">
                  <c:v>25.4</c:v>
                </c:pt>
                <c:pt idx="3">
                  <c:v>14.7</c:v>
                </c:pt>
                <c:pt idx="4">
                  <c:v>17.100000000000001</c:v>
                </c:pt>
                <c:pt idx="5">
                  <c:v>20.6</c:v>
                </c:pt>
                <c:pt idx="6">
                  <c:v>8.5</c:v>
                </c:pt>
                <c:pt idx="7">
                  <c:v>8.8000000000000007</c:v>
                </c:pt>
                <c:pt idx="8">
                  <c:v>8.6</c:v>
                </c:pt>
                <c:pt idx="9">
                  <c:v>2.9</c:v>
                </c:pt>
                <c:pt idx="10">
                  <c:v>-7.2</c:v>
                </c:pt>
                <c:pt idx="11">
                  <c:v>-8.3000000000000007</c:v>
                </c:pt>
                <c:pt idx="12">
                  <c:v>-7.9</c:v>
                </c:pt>
                <c:pt idx="13">
                  <c:v>-18.100000000000001</c:v>
                </c:pt>
                <c:pt idx="14">
                  <c:v>-5.8</c:v>
                </c:pt>
                <c:pt idx="15">
                  <c:v>-10</c:v>
                </c:pt>
                <c:pt idx="16">
                  <c:v>-7</c:v>
                </c:pt>
                <c:pt idx="17">
                  <c:v>-4.4000000000000004</c:v>
                </c:pt>
                <c:pt idx="18">
                  <c:v>-8.5</c:v>
                </c:pt>
                <c:pt idx="19">
                  <c:v>-9.6999999999999993</c:v>
                </c:pt>
                <c:pt idx="20">
                  <c:v>1.4</c:v>
                </c:pt>
                <c:pt idx="21">
                  <c:v>-4</c:v>
                </c:pt>
                <c:pt idx="22">
                  <c:v>-1.4</c:v>
                </c:pt>
                <c:pt idx="23">
                  <c:v>-21.5</c:v>
                </c:pt>
                <c:pt idx="24">
                  <c:v>-57.7</c:v>
                </c:pt>
                <c:pt idx="25">
                  <c:v>-24.6</c:v>
                </c:pt>
                <c:pt idx="26">
                  <c:v>4.2</c:v>
                </c:pt>
                <c:pt idx="27">
                  <c:v>16.899999999999999</c:v>
                </c:pt>
                <c:pt idx="28">
                  <c:v>37.5</c:v>
                </c:pt>
                <c:pt idx="29">
                  <c:v>21.2</c:v>
                </c:pt>
                <c:pt idx="30">
                  <c:v>37.700000000000003</c:v>
                </c:pt>
                <c:pt idx="31">
                  <c:v>18.5</c:v>
                </c:pt>
                <c:pt idx="32">
                  <c:v>6.1</c:v>
                </c:pt>
                <c:pt idx="33">
                  <c:v>-26.5</c:v>
                </c:pt>
                <c:pt idx="34">
                  <c:v>-49.3</c:v>
                </c:pt>
                <c:pt idx="35">
                  <c:v>-72.599999999999994</c:v>
                </c:pt>
                <c:pt idx="36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71-4D64-BCEF-3CCA62DB6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68168"/>
        <c:axId val="171268560"/>
      </c:barChart>
      <c:catAx>
        <c:axId val="17126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71268560"/>
        <c:crosses val="autoZero"/>
        <c:auto val="1"/>
        <c:lblAlgn val="ctr"/>
        <c:lblOffset val="100"/>
        <c:noMultiLvlLbl val="0"/>
      </c:catAx>
      <c:valAx>
        <c:axId val="171268560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26816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2003709357758853"/>
          <c:y val="0.45847894013248341"/>
          <c:w val="0.16177567089828057"/>
          <c:h val="0.1992992125984295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35599121538546E-2"/>
          <c:y val="4.1939890710382455E-2"/>
          <c:w val="0.88754111093256216"/>
          <c:h val="0.77324025842924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&amp; Med</c:v>
                </c:pt>
              </c:strCache>
            </c:strRef>
          </c:tx>
          <c:spPr>
            <a:solidFill>
              <a:srgbClr val="70AC2E"/>
            </a:solidFill>
          </c:spPr>
          <c:invertIfNegative val="0"/>
          <c:cat>
            <c:strRef>
              <c:f>Sheet1!$A$2:$A$68</c:f>
              <c:strCache>
                <c:ptCount val="67"/>
                <c:pt idx="0">
                  <c:v>2007 Q1</c:v>
                </c:pt>
                <c:pt idx="1">
                  <c:v>2007 Q2</c:v>
                </c:pt>
                <c:pt idx="2">
                  <c:v>2007 Q3</c:v>
                </c:pt>
                <c:pt idx="3">
                  <c:v>2007 Q4</c:v>
                </c:pt>
                <c:pt idx="4">
                  <c:v>2008 Q1</c:v>
                </c:pt>
                <c:pt idx="5">
                  <c:v>2008 Q2</c:v>
                </c:pt>
                <c:pt idx="6">
                  <c:v>2008 Q3</c:v>
                </c:pt>
                <c:pt idx="7">
                  <c:v>2008 Q4</c:v>
                </c:pt>
                <c:pt idx="8">
                  <c:v>2009 Q1</c:v>
                </c:pt>
                <c:pt idx="9">
                  <c:v>2009 Q2</c:v>
                </c:pt>
                <c:pt idx="10">
                  <c:v>2009 Q3</c:v>
                </c:pt>
                <c:pt idx="11">
                  <c:v>2009 Q4</c:v>
                </c:pt>
                <c:pt idx="12">
                  <c:v>2010 Q1</c:v>
                </c:pt>
                <c:pt idx="13">
                  <c:v>2010 Q2</c:v>
                </c:pt>
                <c:pt idx="14">
                  <c:v>2010 Q3</c:v>
                </c:pt>
                <c:pt idx="15">
                  <c:v>2010 Q4</c:v>
                </c:pt>
                <c:pt idx="16">
                  <c:v>2011 Q1</c:v>
                </c:pt>
                <c:pt idx="17">
                  <c:v>2011 Q2</c:v>
                </c:pt>
                <c:pt idx="18">
                  <c:v>2011 Q3</c:v>
                </c:pt>
                <c:pt idx="19">
                  <c:v>2011 Q4</c:v>
                </c:pt>
                <c:pt idx="20">
                  <c:v>2012 Q1</c:v>
                </c:pt>
                <c:pt idx="21">
                  <c:v>2012 Q2</c:v>
                </c:pt>
                <c:pt idx="22">
                  <c:v>2012 Q3</c:v>
                </c:pt>
                <c:pt idx="23">
                  <c:v>2012 Q4</c:v>
                </c:pt>
                <c:pt idx="24">
                  <c:v>2013 Q1</c:v>
                </c:pt>
                <c:pt idx="25">
                  <c:v>2013 Q2</c:v>
                </c:pt>
                <c:pt idx="26">
                  <c:v>2013 Q3</c:v>
                </c:pt>
                <c:pt idx="27">
                  <c:v>2013 Q4</c:v>
                </c:pt>
                <c:pt idx="28">
                  <c:v>2014 Q1</c:v>
                </c:pt>
                <c:pt idx="29">
                  <c:v>2014 Q2</c:v>
                </c:pt>
                <c:pt idx="30">
                  <c:v>2014 Q3</c:v>
                </c:pt>
                <c:pt idx="31">
                  <c:v>2014 Q4</c:v>
                </c:pt>
                <c:pt idx="32">
                  <c:v>2015 Q1</c:v>
                </c:pt>
                <c:pt idx="33">
                  <c:v>2015 Q2</c:v>
                </c:pt>
                <c:pt idx="34">
                  <c:v>2015 Q3</c:v>
                </c:pt>
                <c:pt idx="35">
                  <c:v>2015 Q4</c:v>
                </c:pt>
                <c:pt idx="36">
                  <c:v>2016 Q1</c:v>
                </c:pt>
                <c:pt idx="37">
                  <c:v>2016 Q2</c:v>
                </c:pt>
                <c:pt idx="38">
                  <c:v>2016 Q3</c:v>
                </c:pt>
                <c:pt idx="39">
                  <c:v>2016 Q4</c:v>
                </c:pt>
                <c:pt idx="40">
                  <c:v>2017 Q1</c:v>
                </c:pt>
                <c:pt idx="41">
                  <c:v>2017 Q2</c:v>
                </c:pt>
                <c:pt idx="42">
                  <c:v>2017 Q3</c:v>
                </c:pt>
                <c:pt idx="43">
                  <c:v>2017 Q4</c:v>
                </c:pt>
                <c:pt idx="44">
                  <c:v>2018 Q1</c:v>
                </c:pt>
                <c:pt idx="45">
                  <c:v>2018 Q2</c:v>
                </c:pt>
                <c:pt idx="46">
                  <c:v>2018 Q3</c:v>
                </c:pt>
                <c:pt idx="47">
                  <c:v>2018 Q4</c:v>
                </c:pt>
                <c:pt idx="48">
                  <c:v>2019 Q1</c:v>
                </c:pt>
                <c:pt idx="49">
                  <c:v>2019 Q2</c:v>
                </c:pt>
                <c:pt idx="50">
                  <c:v>2019 Q3</c:v>
                </c:pt>
                <c:pt idx="51">
                  <c:v>2019 Q4</c:v>
                </c:pt>
                <c:pt idx="52">
                  <c:v>2020 Q1</c:v>
                </c:pt>
                <c:pt idx="53">
                  <c:v>2020 Q2</c:v>
                </c:pt>
                <c:pt idx="54">
                  <c:v>2020 Q3</c:v>
                </c:pt>
                <c:pt idx="55">
                  <c:v>2020 Q4</c:v>
                </c:pt>
                <c:pt idx="56">
                  <c:v>2021 Q1</c:v>
                </c:pt>
                <c:pt idx="57">
                  <c:v>2021 Q2</c:v>
                </c:pt>
                <c:pt idx="58">
                  <c:v>2021 Q3</c:v>
                </c:pt>
                <c:pt idx="59">
                  <c:v>2021 Q4</c:v>
                </c:pt>
                <c:pt idx="60">
                  <c:v>2022 Q1</c:v>
                </c:pt>
                <c:pt idx="61">
                  <c:v>2022 Q2</c:v>
                </c:pt>
                <c:pt idx="62">
                  <c:v>2022 Q3</c:v>
                </c:pt>
                <c:pt idx="63">
                  <c:v>2022 Q4</c:v>
                </c:pt>
                <c:pt idx="64">
                  <c:v>2023 Q1</c:v>
                </c:pt>
                <c:pt idx="65">
                  <c:v>2023 Q2</c:v>
                </c:pt>
                <c:pt idx="66">
                  <c:v>2023 Q3</c:v>
                </c:pt>
              </c:strCache>
            </c:strRef>
          </c:cat>
          <c:val>
            <c:numRef>
              <c:f>Sheet1!$B$2:$B$68</c:f>
              <c:numCache>
                <c:formatCode>0.0</c:formatCode>
                <c:ptCount val="67"/>
                <c:pt idx="0">
                  <c:v>0</c:v>
                </c:pt>
                <c:pt idx="1">
                  <c:v>-3.8</c:v>
                </c:pt>
                <c:pt idx="2">
                  <c:v>7.5</c:v>
                </c:pt>
                <c:pt idx="3">
                  <c:v>19.2</c:v>
                </c:pt>
                <c:pt idx="4">
                  <c:v>32.1</c:v>
                </c:pt>
                <c:pt idx="5">
                  <c:v>55.4</c:v>
                </c:pt>
                <c:pt idx="6">
                  <c:v>57.7</c:v>
                </c:pt>
                <c:pt idx="7">
                  <c:v>83.6</c:v>
                </c:pt>
                <c:pt idx="8">
                  <c:v>64.2</c:v>
                </c:pt>
                <c:pt idx="9">
                  <c:v>39.6</c:v>
                </c:pt>
                <c:pt idx="10">
                  <c:v>31.5</c:v>
                </c:pt>
                <c:pt idx="11">
                  <c:v>14</c:v>
                </c:pt>
                <c:pt idx="12">
                  <c:v>-5.5</c:v>
                </c:pt>
                <c:pt idx="13">
                  <c:v>-7.1</c:v>
                </c:pt>
                <c:pt idx="14">
                  <c:v>-8.8000000000000007</c:v>
                </c:pt>
                <c:pt idx="15">
                  <c:v>-10.5</c:v>
                </c:pt>
                <c:pt idx="16">
                  <c:v>-10.5</c:v>
                </c:pt>
                <c:pt idx="17">
                  <c:v>-16.399999999999999</c:v>
                </c:pt>
                <c:pt idx="18">
                  <c:v>-21.8</c:v>
                </c:pt>
                <c:pt idx="19">
                  <c:v>-5.9</c:v>
                </c:pt>
                <c:pt idx="20">
                  <c:v>5.4</c:v>
                </c:pt>
                <c:pt idx="21">
                  <c:v>-6.9</c:v>
                </c:pt>
                <c:pt idx="22">
                  <c:v>-9.5</c:v>
                </c:pt>
                <c:pt idx="23">
                  <c:v>-7.6</c:v>
                </c:pt>
                <c:pt idx="24">
                  <c:v>-7.4</c:v>
                </c:pt>
                <c:pt idx="25">
                  <c:v>-19.100000000000001</c:v>
                </c:pt>
                <c:pt idx="26">
                  <c:v>-18.100000000000001</c:v>
                </c:pt>
                <c:pt idx="27">
                  <c:v>-8.3000000000000007</c:v>
                </c:pt>
                <c:pt idx="28">
                  <c:v>-13.7</c:v>
                </c:pt>
                <c:pt idx="29">
                  <c:v>-11.1</c:v>
                </c:pt>
                <c:pt idx="30">
                  <c:v>-10.7</c:v>
                </c:pt>
                <c:pt idx="31">
                  <c:v>-10.5</c:v>
                </c:pt>
                <c:pt idx="32">
                  <c:v>-5.5</c:v>
                </c:pt>
                <c:pt idx="33">
                  <c:v>-5.3</c:v>
                </c:pt>
                <c:pt idx="34">
                  <c:v>-7</c:v>
                </c:pt>
                <c:pt idx="35">
                  <c:v>7.4</c:v>
                </c:pt>
                <c:pt idx="36">
                  <c:v>8.1999999999999993</c:v>
                </c:pt>
                <c:pt idx="37">
                  <c:v>11.6</c:v>
                </c:pt>
                <c:pt idx="38">
                  <c:v>8.5</c:v>
                </c:pt>
                <c:pt idx="39">
                  <c:v>1.5</c:v>
                </c:pt>
                <c:pt idx="40">
                  <c:v>1.4</c:v>
                </c:pt>
                <c:pt idx="41">
                  <c:v>-2.8</c:v>
                </c:pt>
                <c:pt idx="42">
                  <c:v>-3.9</c:v>
                </c:pt>
                <c:pt idx="43">
                  <c:v>-8.5</c:v>
                </c:pt>
                <c:pt idx="44">
                  <c:v>-10</c:v>
                </c:pt>
                <c:pt idx="45">
                  <c:v>-11.3</c:v>
                </c:pt>
                <c:pt idx="46">
                  <c:v>-15.9</c:v>
                </c:pt>
                <c:pt idx="47">
                  <c:v>-15.9</c:v>
                </c:pt>
                <c:pt idx="48">
                  <c:v>2.8</c:v>
                </c:pt>
                <c:pt idx="49">
                  <c:v>-4.2</c:v>
                </c:pt>
                <c:pt idx="50">
                  <c:v>-2.8</c:v>
                </c:pt>
                <c:pt idx="51">
                  <c:v>5.4</c:v>
                </c:pt>
                <c:pt idx="52">
                  <c:v>0</c:v>
                </c:pt>
                <c:pt idx="53">
                  <c:v>41.5</c:v>
                </c:pt>
                <c:pt idx="54">
                  <c:v>71.2</c:v>
                </c:pt>
                <c:pt idx="55">
                  <c:v>37.700000000000003</c:v>
                </c:pt>
                <c:pt idx="56">
                  <c:v>5.5</c:v>
                </c:pt>
                <c:pt idx="57">
                  <c:v>-15.1</c:v>
                </c:pt>
                <c:pt idx="58">
                  <c:v>-32.4</c:v>
                </c:pt>
                <c:pt idx="59">
                  <c:v>-18.2</c:v>
                </c:pt>
                <c:pt idx="60">
                  <c:v>-14.5</c:v>
                </c:pt>
                <c:pt idx="61">
                  <c:v>-1.5</c:v>
                </c:pt>
                <c:pt idx="62">
                  <c:v>24.2</c:v>
                </c:pt>
                <c:pt idx="63">
                  <c:v>39.1</c:v>
                </c:pt>
                <c:pt idx="64">
                  <c:v>44.8</c:v>
                </c:pt>
                <c:pt idx="65">
                  <c:v>46</c:v>
                </c:pt>
                <c:pt idx="66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1-4D64-BCEF-3CCA62DB62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Sheet1!$A$2:$A$68</c:f>
              <c:strCache>
                <c:ptCount val="67"/>
                <c:pt idx="0">
                  <c:v>2007 Q1</c:v>
                </c:pt>
                <c:pt idx="1">
                  <c:v>2007 Q2</c:v>
                </c:pt>
                <c:pt idx="2">
                  <c:v>2007 Q3</c:v>
                </c:pt>
                <c:pt idx="3">
                  <c:v>2007 Q4</c:v>
                </c:pt>
                <c:pt idx="4">
                  <c:v>2008 Q1</c:v>
                </c:pt>
                <c:pt idx="5">
                  <c:v>2008 Q2</c:v>
                </c:pt>
                <c:pt idx="6">
                  <c:v>2008 Q3</c:v>
                </c:pt>
                <c:pt idx="7">
                  <c:v>2008 Q4</c:v>
                </c:pt>
                <c:pt idx="8">
                  <c:v>2009 Q1</c:v>
                </c:pt>
                <c:pt idx="9">
                  <c:v>2009 Q2</c:v>
                </c:pt>
                <c:pt idx="10">
                  <c:v>2009 Q3</c:v>
                </c:pt>
                <c:pt idx="11">
                  <c:v>2009 Q4</c:v>
                </c:pt>
                <c:pt idx="12">
                  <c:v>2010 Q1</c:v>
                </c:pt>
                <c:pt idx="13">
                  <c:v>2010 Q2</c:v>
                </c:pt>
                <c:pt idx="14">
                  <c:v>2010 Q3</c:v>
                </c:pt>
                <c:pt idx="15">
                  <c:v>2010 Q4</c:v>
                </c:pt>
                <c:pt idx="16">
                  <c:v>2011 Q1</c:v>
                </c:pt>
                <c:pt idx="17">
                  <c:v>2011 Q2</c:v>
                </c:pt>
                <c:pt idx="18">
                  <c:v>2011 Q3</c:v>
                </c:pt>
                <c:pt idx="19">
                  <c:v>2011 Q4</c:v>
                </c:pt>
                <c:pt idx="20">
                  <c:v>2012 Q1</c:v>
                </c:pt>
                <c:pt idx="21">
                  <c:v>2012 Q2</c:v>
                </c:pt>
                <c:pt idx="22">
                  <c:v>2012 Q3</c:v>
                </c:pt>
                <c:pt idx="23">
                  <c:v>2012 Q4</c:v>
                </c:pt>
                <c:pt idx="24">
                  <c:v>2013 Q1</c:v>
                </c:pt>
                <c:pt idx="25">
                  <c:v>2013 Q2</c:v>
                </c:pt>
                <c:pt idx="26">
                  <c:v>2013 Q3</c:v>
                </c:pt>
                <c:pt idx="27">
                  <c:v>2013 Q4</c:v>
                </c:pt>
                <c:pt idx="28">
                  <c:v>2014 Q1</c:v>
                </c:pt>
                <c:pt idx="29">
                  <c:v>2014 Q2</c:v>
                </c:pt>
                <c:pt idx="30">
                  <c:v>2014 Q3</c:v>
                </c:pt>
                <c:pt idx="31">
                  <c:v>2014 Q4</c:v>
                </c:pt>
                <c:pt idx="32">
                  <c:v>2015 Q1</c:v>
                </c:pt>
                <c:pt idx="33">
                  <c:v>2015 Q2</c:v>
                </c:pt>
                <c:pt idx="34">
                  <c:v>2015 Q3</c:v>
                </c:pt>
                <c:pt idx="35">
                  <c:v>2015 Q4</c:v>
                </c:pt>
                <c:pt idx="36">
                  <c:v>2016 Q1</c:v>
                </c:pt>
                <c:pt idx="37">
                  <c:v>2016 Q2</c:v>
                </c:pt>
                <c:pt idx="38">
                  <c:v>2016 Q3</c:v>
                </c:pt>
                <c:pt idx="39">
                  <c:v>2016 Q4</c:v>
                </c:pt>
                <c:pt idx="40">
                  <c:v>2017 Q1</c:v>
                </c:pt>
                <c:pt idx="41">
                  <c:v>2017 Q2</c:v>
                </c:pt>
                <c:pt idx="42">
                  <c:v>2017 Q3</c:v>
                </c:pt>
                <c:pt idx="43">
                  <c:v>2017 Q4</c:v>
                </c:pt>
                <c:pt idx="44">
                  <c:v>2018 Q1</c:v>
                </c:pt>
                <c:pt idx="45">
                  <c:v>2018 Q2</c:v>
                </c:pt>
                <c:pt idx="46">
                  <c:v>2018 Q3</c:v>
                </c:pt>
                <c:pt idx="47">
                  <c:v>2018 Q4</c:v>
                </c:pt>
                <c:pt idx="48">
                  <c:v>2019 Q1</c:v>
                </c:pt>
                <c:pt idx="49">
                  <c:v>2019 Q2</c:v>
                </c:pt>
                <c:pt idx="50">
                  <c:v>2019 Q3</c:v>
                </c:pt>
                <c:pt idx="51">
                  <c:v>2019 Q4</c:v>
                </c:pt>
                <c:pt idx="52">
                  <c:v>2020 Q1</c:v>
                </c:pt>
                <c:pt idx="53">
                  <c:v>2020 Q2</c:v>
                </c:pt>
                <c:pt idx="54">
                  <c:v>2020 Q3</c:v>
                </c:pt>
                <c:pt idx="55">
                  <c:v>2020 Q4</c:v>
                </c:pt>
                <c:pt idx="56">
                  <c:v>2021 Q1</c:v>
                </c:pt>
                <c:pt idx="57">
                  <c:v>2021 Q2</c:v>
                </c:pt>
                <c:pt idx="58">
                  <c:v>2021 Q3</c:v>
                </c:pt>
                <c:pt idx="59">
                  <c:v>2021 Q4</c:v>
                </c:pt>
                <c:pt idx="60">
                  <c:v>2022 Q1</c:v>
                </c:pt>
                <c:pt idx="61">
                  <c:v>2022 Q2</c:v>
                </c:pt>
                <c:pt idx="62">
                  <c:v>2022 Q3</c:v>
                </c:pt>
                <c:pt idx="63">
                  <c:v>2022 Q4</c:v>
                </c:pt>
                <c:pt idx="64">
                  <c:v>2023 Q1</c:v>
                </c:pt>
                <c:pt idx="65">
                  <c:v>2023 Q2</c:v>
                </c:pt>
                <c:pt idx="66">
                  <c:v>2023 Q3</c:v>
                </c:pt>
              </c:strCache>
            </c:strRef>
          </c:cat>
          <c:val>
            <c:numRef>
              <c:f>Sheet1!$C$2:$C$68</c:f>
              <c:numCache>
                <c:formatCode>0.0</c:formatCode>
                <c:ptCount val="67"/>
                <c:pt idx="0">
                  <c:v>5.4</c:v>
                </c:pt>
                <c:pt idx="1">
                  <c:v>1.9</c:v>
                </c:pt>
                <c:pt idx="2">
                  <c:v>7.7</c:v>
                </c:pt>
                <c:pt idx="3">
                  <c:v>9.6</c:v>
                </c:pt>
                <c:pt idx="4">
                  <c:v>30.4</c:v>
                </c:pt>
                <c:pt idx="5">
                  <c:v>51.8</c:v>
                </c:pt>
                <c:pt idx="6">
                  <c:v>65.400000000000006</c:v>
                </c:pt>
                <c:pt idx="7">
                  <c:v>74.5</c:v>
                </c:pt>
                <c:pt idx="8">
                  <c:v>69.2</c:v>
                </c:pt>
                <c:pt idx="9">
                  <c:v>42.3</c:v>
                </c:pt>
                <c:pt idx="10">
                  <c:v>34</c:v>
                </c:pt>
                <c:pt idx="11">
                  <c:v>16.100000000000001</c:v>
                </c:pt>
                <c:pt idx="12">
                  <c:v>3.7</c:v>
                </c:pt>
                <c:pt idx="13">
                  <c:v>0</c:v>
                </c:pt>
                <c:pt idx="14">
                  <c:v>-9.1</c:v>
                </c:pt>
                <c:pt idx="15">
                  <c:v>-7.1</c:v>
                </c:pt>
                <c:pt idx="16">
                  <c:v>-1.9</c:v>
                </c:pt>
                <c:pt idx="17">
                  <c:v>-13.5</c:v>
                </c:pt>
                <c:pt idx="18">
                  <c:v>-7.8</c:v>
                </c:pt>
                <c:pt idx="19">
                  <c:v>-6.3</c:v>
                </c:pt>
                <c:pt idx="20">
                  <c:v>1.9</c:v>
                </c:pt>
                <c:pt idx="21">
                  <c:v>-1.8</c:v>
                </c:pt>
                <c:pt idx="22">
                  <c:v>-4.9000000000000004</c:v>
                </c:pt>
                <c:pt idx="23">
                  <c:v>-7.6</c:v>
                </c:pt>
                <c:pt idx="24">
                  <c:v>-7.7</c:v>
                </c:pt>
                <c:pt idx="25">
                  <c:v>-23.1</c:v>
                </c:pt>
                <c:pt idx="26">
                  <c:v>-10</c:v>
                </c:pt>
                <c:pt idx="27">
                  <c:v>-7.1</c:v>
                </c:pt>
                <c:pt idx="28">
                  <c:v>-4.2</c:v>
                </c:pt>
                <c:pt idx="29">
                  <c:v>-7</c:v>
                </c:pt>
                <c:pt idx="30">
                  <c:v>-8.3000000000000007</c:v>
                </c:pt>
                <c:pt idx="31">
                  <c:v>-8.1999999999999993</c:v>
                </c:pt>
                <c:pt idx="32">
                  <c:v>-5.7</c:v>
                </c:pt>
                <c:pt idx="33">
                  <c:v>-1.4</c:v>
                </c:pt>
                <c:pt idx="34">
                  <c:v>-6</c:v>
                </c:pt>
                <c:pt idx="35">
                  <c:v>1.5</c:v>
                </c:pt>
                <c:pt idx="36">
                  <c:v>4.2</c:v>
                </c:pt>
                <c:pt idx="37">
                  <c:v>5.8</c:v>
                </c:pt>
                <c:pt idx="38">
                  <c:v>7.1</c:v>
                </c:pt>
                <c:pt idx="39">
                  <c:v>-1.5</c:v>
                </c:pt>
                <c:pt idx="40">
                  <c:v>0</c:v>
                </c:pt>
                <c:pt idx="41">
                  <c:v>-2.9</c:v>
                </c:pt>
                <c:pt idx="42">
                  <c:v>-4.0999999999999996</c:v>
                </c:pt>
                <c:pt idx="43">
                  <c:v>-8.8000000000000007</c:v>
                </c:pt>
                <c:pt idx="44">
                  <c:v>0</c:v>
                </c:pt>
                <c:pt idx="45">
                  <c:v>-3</c:v>
                </c:pt>
                <c:pt idx="46">
                  <c:v>-7.6</c:v>
                </c:pt>
                <c:pt idx="47">
                  <c:v>-3.1</c:v>
                </c:pt>
                <c:pt idx="48">
                  <c:v>4.3</c:v>
                </c:pt>
                <c:pt idx="49">
                  <c:v>0</c:v>
                </c:pt>
                <c:pt idx="50">
                  <c:v>-5.8</c:v>
                </c:pt>
                <c:pt idx="51">
                  <c:v>5.6</c:v>
                </c:pt>
                <c:pt idx="52">
                  <c:v>-1.4</c:v>
                </c:pt>
                <c:pt idx="53">
                  <c:v>39.700000000000003</c:v>
                </c:pt>
                <c:pt idx="54">
                  <c:v>70</c:v>
                </c:pt>
                <c:pt idx="55">
                  <c:v>31.3</c:v>
                </c:pt>
                <c:pt idx="56">
                  <c:v>11.4</c:v>
                </c:pt>
                <c:pt idx="57">
                  <c:v>-12.9</c:v>
                </c:pt>
                <c:pt idx="58">
                  <c:v>-25.7</c:v>
                </c:pt>
                <c:pt idx="59">
                  <c:v>-11.1</c:v>
                </c:pt>
                <c:pt idx="60">
                  <c:v>-9.4</c:v>
                </c:pt>
                <c:pt idx="61">
                  <c:v>0</c:v>
                </c:pt>
                <c:pt idx="62">
                  <c:v>22.2</c:v>
                </c:pt>
                <c:pt idx="63">
                  <c:v>31.8</c:v>
                </c:pt>
                <c:pt idx="64">
                  <c:v>43.8</c:v>
                </c:pt>
                <c:pt idx="65">
                  <c:v>46.7</c:v>
                </c:pt>
                <c:pt idx="66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1-4D64-BCEF-3CCA62DB6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68168"/>
        <c:axId val="171268560"/>
      </c:barChart>
      <c:catAx>
        <c:axId val="17126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71268560"/>
        <c:crosses val="autoZero"/>
        <c:auto val="1"/>
        <c:lblAlgn val="ctr"/>
        <c:lblOffset val="100"/>
        <c:noMultiLvlLbl val="0"/>
      </c:catAx>
      <c:valAx>
        <c:axId val="171268560"/>
        <c:scaling>
          <c:orientation val="minMax"/>
          <c:min val="-3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126816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6493505276126198"/>
          <c:y val="8.0172061825605129E-2"/>
          <c:w val="0.22300016069419895"/>
          <c:h val="0.1728442278048577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35599121538546E-2"/>
          <c:y val="4.1939890710382455E-2"/>
          <c:w val="0.88754111093256216"/>
          <c:h val="0.77324025842924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&amp; Med</c:v>
                </c:pt>
              </c:strCache>
            </c:strRef>
          </c:tx>
          <c:spPr>
            <a:solidFill>
              <a:srgbClr val="70AC2E"/>
            </a:solidFill>
          </c:spPr>
          <c:invertIfNegative val="0"/>
          <c:cat>
            <c:strRef>
              <c:f>Sheet1!$A$2:$A$68</c:f>
              <c:strCache>
                <c:ptCount val="67"/>
                <c:pt idx="0">
                  <c:v>2007 Q1</c:v>
                </c:pt>
                <c:pt idx="1">
                  <c:v>2007 Q2</c:v>
                </c:pt>
                <c:pt idx="2">
                  <c:v>2007 Q3</c:v>
                </c:pt>
                <c:pt idx="3">
                  <c:v>2007 Q4</c:v>
                </c:pt>
                <c:pt idx="4">
                  <c:v>2008 Q1</c:v>
                </c:pt>
                <c:pt idx="5">
                  <c:v>2008 Q2</c:v>
                </c:pt>
                <c:pt idx="6">
                  <c:v>2008 Q3</c:v>
                </c:pt>
                <c:pt idx="7">
                  <c:v>2008 Q4</c:v>
                </c:pt>
                <c:pt idx="8">
                  <c:v>2009 Q1</c:v>
                </c:pt>
                <c:pt idx="9">
                  <c:v>2009 Q2</c:v>
                </c:pt>
                <c:pt idx="10">
                  <c:v>2009 Q3</c:v>
                </c:pt>
                <c:pt idx="11">
                  <c:v>2009 Q4</c:v>
                </c:pt>
                <c:pt idx="12">
                  <c:v>2010 Q1</c:v>
                </c:pt>
                <c:pt idx="13">
                  <c:v>2010 Q2</c:v>
                </c:pt>
                <c:pt idx="14">
                  <c:v>2010 Q3</c:v>
                </c:pt>
                <c:pt idx="15">
                  <c:v>2010 Q4</c:v>
                </c:pt>
                <c:pt idx="16">
                  <c:v>2011 Q1</c:v>
                </c:pt>
                <c:pt idx="17">
                  <c:v>2011 Q2</c:v>
                </c:pt>
                <c:pt idx="18">
                  <c:v>2011 Q3</c:v>
                </c:pt>
                <c:pt idx="19">
                  <c:v>2011 Q4</c:v>
                </c:pt>
                <c:pt idx="20">
                  <c:v>2012 Q1</c:v>
                </c:pt>
                <c:pt idx="21">
                  <c:v>2012 Q2</c:v>
                </c:pt>
                <c:pt idx="22">
                  <c:v>2012 Q3</c:v>
                </c:pt>
                <c:pt idx="23">
                  <c:v>2012 Q4</c:v>
                </c:pt>
                <c:pt idx="24">
                  <c:v>2013 Q1</c:v>
                </c:pt>
                <c:pt idx="25">
                  <c:v>2013 Q2</c:v>
                </c:pt>
                <c:pt idx="26">
                  <c:v>2013 Q3</c:v>
                </c:pt>
                <c:pt idx="27">
                  <c:v>2013 Q4</c:v>
                </c:pt>
                <c:pt idx="28">
                  <c:v>2014 Q1</c:v>
                </c:pt>
                <c:pt idx="29">
                  <c:v>2014 Q2</c:v>
                </c:pt>
                <c:pt idx="30">
                  <c:v>2014 Q3</c:v>
                </c:pt>
                <c:pt idx="31">
                  <c:v>2014 Q4</c:v>
                </c:pt>
                <c:pt idx="32">
                  <c:v>2015 Q1</c:v>
                </c:pt>
                <c:pt idx="33">
                  <c:v>2015 Q2</c:v>
                </c:pt>
                <c:pt idx="34">
                  <c:v>2015 Q3</c:v>
                </c:pt>
                <c:pt idx="35">
                  <c:v>2015 Q4</c:v>
                </c:pt>
                <c:pt idx="36">
                  <c:v>2016 Q1</c:v>
                </c:pt>
                <c:pt idx="37">
                  <c:v>2016 Q2</c:v>
                </c:pt>
                <c:pt idx="38">
                  <c:v>2016 Q3</c:v>
                </c:pt>
                <c:pt idx="39">
                  <c:v>2016 Q4</c:v>
                </c:pt>
                <c:pt idx="40">
                  <c:v>2017 Q1</c:v>
                </c:pt>
                <c:pt idx="41">
                  <c:v>2017 Q2</c:v>
                </c:pt>
                <c:pt idx="42">
                  <c:v>2017 Q3</c:v>
                </c:pt>
                <c:pt idx="43">
                  <c:v>2017 Q4</c:v>
                </c:pt>
                <c:pt idx="44">
                  <c:v>2018 Q1</c:v>
                </c:pt>
                <c:pt idx="45">
                  <c:v>2018 Q2</c:v>
                </c:pt>
                <c:pt idx="46">
                  <c:v>2018 Q3</c:v>
                </c:pt>
                <c:pt idx="47">
                  <c:v>2018 Q4</c:v>
                </c:pt>
                <c:pt idx="48">
                  <c:v>2019 Q1</c:v>
                </c:pt>
                <c:pt idx="49">
                  <c:v>2019 Q2</c:v>
                </c:pt>
                <c:pt idx="50">
                  <c:v>2019 Q3</c:v>
                </c:pt>
                <c:pt idx="51">
                  <c:v>2019 Q4</c:v>
                </c:pt>
                <c:pt idx="52">
                  <c:v>2020 Q1</c:v>
                </c:pt>
                <c:pt idx="53">
                  <c:v>2020 Q2</c:v>
                </c:pt>
                <c:pt idx="54">
                  <c:v>2020 Q3</c:v>
                </c:pt>
                <c:pt idx="55">
                  <c:v>2020 Q4</c:v>
                </c:pt>
                <c:pt idx="56">
                  <c:v>2021 Q1</c:v>
                </c:pt>
                <c:pt idx="57">
                  <c:v>2021 Q2</c:v>
                </c:pt>
                <c:pt idx="58">
                  <c:v>2021 Q3</c:v>
                </c:pt>
                <c:pt idx="59">
                  <c:v>2021 Q4</c:v>
                </c:pt>
                <c:pt idx="60">
                  <c:v>2022 Q1</c:v>
                </c:pt>
                <c:pt idx="61">
                  <c:v>2022 Q2</c:v>
                </c:pt>
                <c:pt idx="62">
                  <c:v>2022 Q3</c:v>
                </c:pt>
                <c:pt idx="63">
                  <c:v>2022 Q4</c:v>
                </c:pt>
                <c:pt idx="64">
                  <c:v>2023 Q1</c:v>
                </c:pt>
                <c:pt idx="65">
                  <c:v>2023 Q2</c:v>
                </c:pt>
                <c:pt idx="66">
                  <c:v>2023 Q3</c:v>
                </c:pt>
              </c:strCache>
            </c:strRef>
          </c:cat>
          <c:val>
            <c:numRef>
              <c:f>Sheet1!$B$2:$B$68</c:f>
              <c:numCache>
                <c:formatCode>General</c:formatCode>
                <c:ptCount val="67"/>
                <c:pt idx="0">
                  <c:v>-1.8</c:v>
                </c:pt>
                <c:pt idx="1">
                  <c:v>-22.6</c:v>
                </c:pt>
                <c:pt idx="2">
                  <c:v>-19.2</c:v>
                </c:pt>
                <c:pt idx="3">
                  <c:v>-17.3</c:v>
                </c:pt>
                <c:pt idx="4">
                  <c:v>-16.399999999999999</c:v>
                </c:pt>
                <c:pt idx="5">
                  <c:v>0</c:v>
                </c:pt>
                <c:pt idx="6">
                  <c:v>-3.8</c:v>
                </c:pt>
                <c:pt idx="7">
                  <c:v>-16.7</c:v>
                </c:pt>
                <c:pt idx="8">
                  <c:v>-60.4</c:v>
                </c:pt>
                <c:pt idx="9">
                  <c:v>-60.4</c:v>
                </c:pt>
                <c:pt idx="10">
                  <c:v>-44.4</c:v>
                </c:pt>
                <c:pt idx="11">
                  <c:v>-31.6</c:v>
                </c:pt>
                <c:pt idx="12">
                  <c:v>-25.5</c:v>
                </c:pt>
                <c:pt idx="13">
                  <c:v>-7.1</c:v>
                </c:pt>
                <c:pt idx="14">
                  <c:v>1.8</c:v>
                </c:pt>
                <c:pt idx="15">
                  <c:v>-7</c:v>
                </c:pt>
                <c:pt idx="16">
                  <c:v>28.1</c:v>
                </c:pt>
                <c:pt idx="17">
                  <c:v>27.3</c:v>
                </c:pt>
                <c:pt idx="18">
                  <c:v>20</c:v>
                </c:pt>
                <c:pt idx="19">
                  <c:v>-15.7</c:v>
                </c:pt>
                <c:pt idx="20">
                  <c:v>19.600000000000001</c:v>
                </c:pt>
                <c:pt idx="21">
                  <c:v>31</c:v>
                </c:pt>
                <c:pt idx="22">
                  <c:v>7.9</c:v>
                </c:pt>
                <c:pt idx="23">
                  <c:v>-6.2</c:v>
                </c:pt>
                <c:pt idx="24">
                  <c:v>19.100000000000001</c:v>
                </c:pt>
                <c:pt idx="25">
                  <c:v>5.9</c:v>
                </c:pt>
                <c:pt idx="26">
                  <c:v>15.3</c:v>
                </c:pt>
                <c:pt idx="27">
                  <c:v>1.4</c:v>
                </c:pt>
                <c:pt idx="28">
                  <c:v>16.399999999999999</c:v>
                </c:pt>
                <c:pt idx="29">
                  <c:v>13.9</c:v>
                </c:pt>
                <c:pt idx="30">
                  <c:v>30.7</c:v>
                </c:pt>
                <c:pt idx="31">
                  <c:v>15.8</c:v>
                </c:pt>
                <c:pt idx="32">
                  <c:v>17.8</c:v>
                </c:pt>
                <c:pt idx="33">
                  <c:v>0</c:v>
                </c:pt>
                <c:pt idx="34">
                  <c:v>10</c:v>
                </c:pt>
                <c:pt idx="35">
                  <c:v>2.9</c:v>
                </c:pt>
                <c:pt idx="36">
                  <c:v>-11.1</c:v>
                </c:pt>
                <c:pt idx="37">
                  <c:v>-8.6999999999999993</c:v>
                </c:pt>
                <c:pt idx="38">
                  <c:v>4.3</c:v>
                </c:pt>
                <c:pt idx="39">
                  <c:v>-5.9</c:v>
                </c:pt>
                <c:pt idx="40">
                  <c:v>0</c:v>
                </c:pt>
                <c:pt idx="41">
                  <c:v>-6.9</c:v>
                </c:pt>
                <c:pt idx="42">
                  <c:v>-11.8</c:v>
                </c:pt>
                <c:pt idx="43">
                  <c:v>-11.3</c:v>
                </c:pt>
                <c:pt idx="44">
                  <c:v>2.9</c:v>
                </c:pt>
                <c:pt idx="45">
                  <c:v>-7</c:v>
                </c:pt>
                <c:pt idx="46">
                  <c:v>2.9</c:v>
                </c:pt>
                <c:pt idx="47">
                  <c:v>-14.5</c:v>
                </c:pt>
                <c:pt idx="48">
                  <c:v>-8.3000000000000007</c:v>
                </c:pt>
                <c:pt idx="49">
                  <c:v>-16.899999999999999</c:v>
                </c:pt>
                <c:pt idx="50">
                  <c:v>-1.4</c:v>
                </c:pt>
                <c:pt idx="51">
                  <c:v>-21.6</c:v>
                </c:pt>
                <c:pt idx="52">
                  <c:v>-11.1</c:v>
                </c:pt>
                <c:pt idx="53">
                  <c:v>7.6</c:v>
                </c:pt>
                <c:pt idx="54">
                  <c:v>-23.3</c:v>
                </c:pt>
                <c:pt idx="55">
                  <c:v>-35.299999999999997</c:v>
                </c:pt>
                <c:pt idx="56">
                  <c:v>-11.1</c:v>
                </c:pt>
                <c:pt idx="57">
                  <c:v>-6.9</c:v>
                </c:pt>
                <c:pt idx="58">
                  <c:v>5.6</c:v>
                </c:pt>
                <c:pt idx="59">
                  <c:v>7.6</c:v>
                </c:pt>
                <c:pt idx="60">
                  <c:v>21.7</c:v>
                </c:pt>
                <c:pt idx="61">
                  <c:v>12.3</c:v>
                </c:pt>
                <c:pt idx="62">
                  <c:v>24.2</c:v>
                </c:pt>
                <c:pt idx="63">
                  <c:v>-8.8000000000000007</c:v>
                </c:pt>
                <c:pt idx="64">
                  <c:v>-31.3</c:v>
                </c:pt>
                <c:pt idx="65">
                  <c:v>-55.6</c:v>
                </c:pt>
                <c:pt idx="66">
                  <c:v>-51.6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1-4D64-BCEF-3CCA62DB62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Sheet1!$A$2:$A$68</c:f>
              <c:strCache>
                <c:ptCount val="67"/>
                <c:pt idx="0">
                  <c:v>2007 Q1</c:v>
                </c:pt>
                <c:pt idx="1">
                  <c:v>2007 Q2</c:v>
                </c:pt>
                <c:pt idx="2">
                  <c:v>2007 Q3</c:v>
                </c:pt>
                <c:pt idx="3">
                  <c:v>2007 Q4</c:v>
                </c:pt>
                <c:pt idx="4">
                  <c:v>2008 Q1</c:v>
                </c:pt>
                <c:pt idx="5">
                  <c:v>2008 Q2</c:v>
                </c:pt>
                <c:pt idx="6">
                  <c:v>2008 Q3</c:v>
                </c:pt>
                <c:pt idx="7">
                  <c:v>2008 Q4</c:v>
                </c:pt>
                <c:pt idx="8">
                  <c:v>2009 Q1</c:v>
                </c:pt>
                <c:pt idx="9">
                  <c:v>2009 Q2</c:v>
                </c:pt>
                <c:pt idx="10">
                  <c:v>2009 Q3</c:v>
                </c:pt>
                <c:pt idx="11">
                  <c:v>2009 Q4</c:v>
                </c:pt>
                <c:pt idx="12">
                  <c:v>2010 Q1</c:v>
                </c:pt>
                <c:pt idx="13">
                  <c:v>2010 Q2</c:v>
                </c:pt>
                <c:pt idx="14">
                  <c:v>2010 Q3</c:v>
                </c:pt>
                <c:pt idx="15">
                  <c:v>2010 Q4</c:v>
                </c:pt>
                <c:pt idx="16">
                  <c:v>2011 Q1</c:v>
                </c:pt>
                <c:pt idx="17">
                  <c:v>2011 Q2</c:v>
                </c:pt>
                <c:pt idx="18">
                  <c:v>2011 Q3</c:v>
                </c:pt>
                <c:pt idx="19">
                  <c:v>2011 Q4</c:v>
                </c:pt>
                <c:pt idx="20">
                  <c:v>2012 Q1</c:v>
                </c:pt>
                <c:pt idx="21">
                  <c:v>2012 Q2</c:v>
                </c:pt>
                <c:pt idx="22">
                  <c:v>2012 Q3</c:v>
                </c:pt>
                <c:pt idx="23">
                  <c:v>2012 Q4</c:v>
                </c:pt>
                <c:pt idx="24">
                  <c:v>2013 Q1</c:v>
                </c:pt>
                <c:pt idx="25">
                  <c:v>2013 Q2</c:v>
                </c:pt>
                <c:pt idx="26">
                  <c:v>2013 Q3</c:v>
                </c:pt>
                <c:pt idx="27">
                  <c:v>2013 Q4</c:v>
                </c:pt>
                <c:pt idx="28">
                  <c:v>2014 Q1</c:v>
                </c:pt>
                <c:pt idx="29">
                  <c:v>2014 Q2</c:v>
                </c:pt>
                <c:pt idx="30">
                  <c:v>2014 Q3</c:v>
                </c:pt>
                <c:pt idx="31">
                  <c:v>2014 Q4</c:v>
                </c:pt>
                <c:pt idx="32">
                  <c:v>2015 Q1</c:v>
                </c:pt>
                <c:pt idx="33">
                  <c:v>2015 Q2</c:v>
                </c:pt>
                <c:pt idx="34">
                  <c:v>2015 Q3</c:v>
                </c:pt>
                <c:pt idx="35">
                  <c:v>2015 Q4</c:v>
                </c:pt>
                <c:pt idx="36">
                  <c:v>2016 Q1</c:v>
                </c:pt>
                <c:pt idx="37">
                  <c:v>2016 Q2</c:v>
                </c:pt>
                <c:pt idx="38">
                  <c:v>2016 Q3</c:v>
                </c:pt>
                <c:pt idx="39">
                  <c:v>2016 Q4</c:v>
                </c:pt>
                <c:pt idx="40">
                  <c:v>2017 Q1</c:v>
                </c:pt>
                <c:pt idx="41">
                  <c:v>2017 Q2</c:v>
                </c:pt>
                <c:pt idx="42">
                  <c:v>2017 Q3</c:v>
                </c:pt>
                <c:pt idx="43">
                  <c:v>2017 Q4</c:v>
                </c:pt>
                <c:pt idx="44">
                  <c:v>2018 Q1</c:v>
                </c:pt>
                <c:pt idx="45">
                  <c:v>2018 Q2</c:v>
                </c:pt>
                <c:pt idx="46">
                  <c:v>2018 Q3</c:v>
                </c:pt>
                <c:pt idx="47">
                  <c:v>2018 Q4</c:v>
                </c:pt>
                <c:pt idx="48">
                  <c:v>2019 Q1</c:v>
                </c:pt>
                <c:pt idx="49">
                  <c:v>2019 Q2</c:v>
                </c:pt>
                <c:pt idx="50">
                  <c:v>2019 Q3</c:v>
                </c:pt>
                <c:pt idx="51">
                  <c:v>2019 Q4</c:v>
                </c:pt>
                <c:pt idx="52">
                  <c:v>2020 Q1</c:v>
                </c:pt>
                <c:pt idx="53">
                  <c:v>2020 Q2</c:v>
                </c:pt>
                <c:pt idx="54">
                  <c:v>2020 Q3</c:v>
                </c:pt>
                <c:pt idx="55">
                  <c:v>2020 Q4</c:v>
                </c:pt>
                <c:pt idx="56">
                  <c:v>2021 Q1</c:v>
                </c:pt>
                <c:pt idx="57">
                  <c:v>2021 Q2</c:v>
                </c:pt>
                <c:pt idx="58">
                  <c:v>2021 Q3</c:v>
                </c:pt>
                <c:pt idx="59">
                  <c:v>2021 Q4</c:v>
                </c:pt>
                <c:pt idx="60">
                  <c:v>2022 Q1</c:v>
                </c:pt>
                <c:pt idx="61">
                  <c:v>2022 Q2</c:v>
                </c:pt>
                <c:pt idx="62">
                  <c:v>2022 Q3</c:v>
                </c:pt>
                <c:pt idx="63">
                  <c:v>2022 Q4</c:v>
                </c:pt>
                <c:pt idx="64">
                  <c:v>2023 Q1</c:v>
                </c:pt>
                <c:pt idx="65">
                  <c:v>2023 Q2</c:v>
                </c:pt>
                <c:pt idx="66">
                  <c:v>2023 Q3</c:v>
                </c:pt>
              </c:strCache>
            </c:strRef>
          </c:cat>
          <c:val>
            <c:numRef>
              <c:f>Sheet1!$C$2:$C$68</c:f>
              <c:numCache>
                <c:formatCode>General</c:formatCode>
                <c:ptCount val="67"/>
                <c:pt idx="0">
                  <c:v>-5.4</c:v>
                </c:pt>
                <c:pt idx="1">
                  <c:v>-19.2</c:v>
                </c:pt>
                <c:pt idx="2">
                  <c:v>-11.8</c:v>
                </c:pt>
                <c:pt idx="3">
                  <c:v>-7.7</c:v>
                </c:pt>
                <c:pt idx="4">
                  <c:v>-23.6</c:v>
                </c:pt>
                <c:pt idx="5">
                  <c:v>-16.100000000000001</c:v>
                </c:pt>
                <c:pt idx="6">
                  <c:v>-15.4</c:v>
                </c:pt>
                <c:pt idx="7">
                  <c:v>-7.4</c:v>
                </c:pt>
                <c:pt idx="8">
                  <c:v>-57.7</c:v>
                </c:pt>
                <c:pt idx="9">
                  <c:v>-63.5</c:v>
                </c:pt>
                <c:pt idx="10">
                  <c:v>-54.7</c:v>
                </c:pt>
                <c:pt idx="11">
                  <c:v>-35.700000000000003</c:v>
                </c:pt>
                <c:pt idx="12">
                  <c:v>-29.6</c:v>
                </c:pt>
                <c:pt idx="13">
                  <c:v>-9.3000000000000007</c:v>
                </c:pt>
                <c:pt idx="14">
                  <c:v>-3.6</c:v>
                </c:pt>
                <c:pt idx="15">
                  <c:v>-21.4</c:v>
                </c:pt>
                <c:pt idx="16">
                  <c:v>5.6</c:v>
                </c:pt>
                <c:pt idx="17">
                  <c:v>9.6</c:v>
                </c:pt>
                <c:pt idx="18">
                  <c:v>5.8</c:v>
                </c:pt>
                <c:pt idx="19">
                  <c:v>-18.8</c:v>
                </c:pt>
                <c:pt idx="20">
                  <c:v>15.1</c:v>
                </c:pt>
                <c:pt idx="21">
                  <c:v>21.8</c:v>
                </c:pt>
                <c:pt idx="22">
                  <c:v>0</c:v>
                </c:pt>
                <c:pt idx="23">
                  <c:v>4.5</c:v>
                </c:pt>
                <c:pt idx="24">
                  <c:v>15.4</c:v>
                </c:pt>
                <c:pt idx="25">
                  <c:v>7.7</c:v>
                </c:pt>
                <c:pt idx="26">
                  <c:v>24.3</c:v>
                </c:pt>
                <c:pt idx="27">
                  <c:v>0</c:v>
                </c:pt>
                <c:pt idx="28">
                  <c:v>14.1</c:v>
                </c:pt>
                <c:pt idx="29">
                  <c:v>8.5</c:v>
                </c:pt>
                <c:pt idx="30">
                  <c:v>25</c:v>
                </c:pt>
                <c:pt idx="31">
                  <c:v>5.5</c:v>
                </c:pt>
                <c:pt idx="32">
                  <c:v>5.7</c:v>
                </c:pt>
                <c:pt idx="33">
                  <c:v>4.0999999999999996</c:v>
                </c:pt>
                <c:pt idx="34">
                  <c:v>7.2</c:v>
                </c:pt>
                <c:pt idx="35">
                  <c:v>3</c:v>
                </c:pt>
                <c:pt idx="36">
                  <c:v>-12.7</c:v>
                </c:pt>
                <c:pt idx="37">
                  <c:v>-2.9</c:v>
                </c:pt>
                <c:pt idx="38">
                  <c:v>2.9</c:v>
                </c:pt>
                <c:pt idx="39">
                  <c:v>-1.5</c:v>
                </c:pt>
                <c:pt idx="40">
                  <c:v>1.5</c:v>
                </c:pt>
                <c:pt idx="41">
                  <c:v>-8.6999999999999993</c:v>
                </c:pt>
                <c:pt idx="42">
                  <c:v>-5.5</c:v>
                </c:pt>
                <c:pt idx="43">
                  <c:v>-2.9</c:v>
                </c:pt>
                <c:pt idx="44">
                  <c:v>6</c:v>
                </c:pt>
                <c:pt idx="45">
                  <c:v>-1.5</c:v>
                </c:pt>
                <c:pt idx="46">
                  <c:v>9.1</c:v>
                </c:pt>
                <c:pt idx="47">
                  <c:v>-10.8</c:v>
                </c:pt>
                <c:pt idx="48">
                  <c:v>-10.1</c:v>
                </c:pt>
                <c:pt idx="49">
                  <c:v>-10.3</c:v>
                </c:pt>
                <c:pt idx="50">
                  <c:v>-9</c:v>
                </c:pt>
                <c:pt idx="51">
                  <c:v>-16.899999999999999</c:v>
                </c:pt>
                <c:pt idx="52">
                  <c:v>-11.4</c:v>
                </c:pt>
                <c:pt idx="53">
                  <c:v>0</c:v>
                </c:pt>
                <c:pt idx="54">
                  <c:v>-28.6</c:v>
                </c:pt>
                <c:pt idx="55">
                  <c:v>-45.5</c:v>
                </c:pt>
                <c:pt idx="56">
                  <c:v>-17.600000000000001</c:v>
                </c:pt>
                <c:pt idx="57">
                  <c:v>2.9</c:v>
                </c:pt>
                <c:pt idx="58">
                  <c:v>7.4</c:v>
                </c:pt>
                <c:pt idx="59">
                  <c:v>0</c:v>
                </c:pt>
                <c:pt idx="60">
                  <c:v>9.1999999999999993</c:v>
                </c:pt>
                <c:pt idx="61">
                  <c:v>17.7</c:v>
                </c:pt>
                <c:pt idx="62">
                  <c:v>17.5</c:v>
                </c:pt>
                <c:pt idx="63">
                  <c:v>-21.9</c:v>
                </c:pt>
                <c:pt idx="64">
                  <c:v>-42.2</c:v>
                </c:pt>
                <c:pt idx="65">
                  <c:v>-53.3</c:v>
                </c:pt>
                <c:pt idx="66">
                  <c:v>-47.5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1-4D64-BCEF-3CCA62DB6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68168"/>
        <c:axId val="171268560"/>
      </c:barChart>
      <c:catAx>
        <c:axId val="17126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71268560"/>
        <c:crosses val="autoZero"/>
        <c:auto val="1"/>
        <c:lblAlgn val="ctr"/>
        <c:lblOffset val="100"/>
        <c:noMultiLvlLbl val="0"/>
      </c:catAx>
      <c:valAx>
        <c:axId val="17126856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126816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43636362418983338"/>
          <c:y val="0.52197100362454685"/>
          <c:w val="0.22300016069419895"/>
          <c:h val="0.1728442278048577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Sheet1!$A$2:$A$79</c:f>
              <c:strCache>
                <c:ptCount val="78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</c:strCache>
            </c:strRef>
          </c:cat>
          <c:val>
            <c:numRef>
              <c:f>Sheet1!$B$2:$B$79</c:f>
              <c:numCache>
                <c:formatCode>0.00</c:formatCode>
                <c:ptCount val="78"/>
                <c:pt idx="0">
                  <c:v>1.9659106391389125</c:v>
                </c:pt>
                <c:pt idx="1">
                  <c:v>1.8215692982685037</c:v>
                </c:pt>
                <c:pt idx="2">
                  <c:v>1.7709574776887271</c:v>
                </c:pt>
                <c:pt idx="3">
                  <c:v>1.7793620132731398</c:v>
                </c:pt>
                <c:pt idx="4">
                  <c:v>1.691132031303122</c:v>
                </c:pt>
                <c:pt idx="5">
                  <c:v>1.6750560622245785</c:v>
                </c:pt>
                <c:pt idx="6">
                  <c:v>1.6621457627801353</c:v>
                </c:pt>
                <c:pt idx="7">
                  <c:v>1.6698534168602255</c:v>
                </c:pt>
                <c:pt idx="8">
                  <c:v>1.6600516729304757</c:v>
                </c:pt>
                <c:pt idx="9">
                  <c:v>1.785888191911015</c:v>
                </c:pt>
                <c:pt idx="10">
                  <c:v>2.0164130494423982</c:v>
                </c:pt>
                <c:pt idx="11">
                  <c:v>2.2186587460128457</c:v>
                </c:pt>
                <c:pt idx="12">
                  <c:v>2.3363660573805367</c:v>
                </c:pt>
                <c:pt idx="13">
                  <c:v>2.3630840619356346</c:v>
                </c:pt>
                <c:pt idx="14">
                  <c:v>2.3402593118822068</c:v>
                </c:pt>
                <c:pt idx="15">
                  <c:v>2.4406888759085721</c:v>
                </c:pt>
                <c:pt idx="16">
                  <c:v>2.7118030994715427</c:v>
                </c:pt>
                <c:pt idx="17">
                  <c:v>2.8483948053630268</c:v>
                </c:pt>
                <c:pt idx="18">
                  <c:v>3.1456783510915938</c:v>
                </c:pt>
                <c:pt idx="19">
                  <c:v>3.2857859243174357</c:v>
                </c:pt>
                <c:pt idx="20">
                  <c:v>3.3574305392506312</c:v>
                </c:pt>
                <c:pt idx="21">
                  <c:v>3.4768885861809533</c:v>
                </c:pt>
                <c:pt idx="22">
                  <c:v>3.3434858532186693</c:v>
                </c:pt>
                <c:pt idx="23">
                  <c:v>3.2438041887768989</c:v>
                </c:pt>
                <c:pt idx="24">
                  <c:v>3.0975764611376868</c:v>
                </c:pt>
                <c:pt idx="25">
                  <c:v>2.8538460279233342</c:v>
                </c:pt>
                <c:pt idx="26">
                  <c:v>2.5547735212228124</c:v>
                </c:pt>
                <c:pt idx="27">
                  <c:v>2.3113559291566004</c:v>
                </c:pt>
                <c:pt idx="28">
                  <c:v>2.0259897936839528</c:v>
                </c:pt>
                <c:pt idx="29">
                  <c:v>1.8578035102637942</c:v>
                </c:pt>
                <c:pt idx="30">
                  <c:v>1.8062663428367129</c:v>
                </c:pt>
                <c:pt idx="31">
                  <c:v>1.6885637211168154</c:v>
                </c:pt>
                <c:pt idx="32">
                  <c:v>1.6267370134929613</c:v>
                </c:pt>
                <c:pt idx="33">
                  <c:v>1.596907822377363</c:v>
                </c:pt>
                <c:pt idx="34">
                  <c:v>1.5168733337039799</c:v>
                </c:pt>
                <c:pt idx="35">
                  <c:v>1.5234548698042922</c:v>
                </c:pt>
                <c:pt idx="36">
                  <c:v>1.5710247648683593</c:v>
                </c:pt>
                <c:pt idx="37">
                  <c:v>1.6281277498787483</c:v>
                </c:pt>
                <c:pt idx="38">
                  <c:v>1.6309442818113029</c:v>
                </c:pt>
                <c:pt idx="39">
                  <c:v>1.5757634779503611</c:v>
                </c:pt>
                <c:pt idx="40">
                  <c:v>1.5561692062586028</c:v>
                </c:pt>
                <c:pt idx="41">
                  <c:v>1.6120248868582094</c:v>
                </c:pt>
                <c:pt idx="42">
                  <c:v>1.729162589501309</c:v>
                </c:pt>
                <c:pt idx="43">
                  <c:v>1.8789237083674057</c:v>
                </c:pt>
                <c:pt idx="44">
                  <c:v>1.9572264584170371</c:v>
                </c:pt>
                <c:pt idx="45">
                  <c:v>2.0025678547938179</c:v>
                </c:pt>
                <c:pt idx="46">
                  <c:v>2.036137408773925</c:v>
                </c:pt>
                <c:pt idx="47">
                  <c:v>2.0853179425630546</c:v>
                </c:pt>
                <c:pt idx="48">
                  <c:v>2.1768624108835439</c:v>
                </c:pt>
                <c:pt idx="49">
                  <c:v>2.1813444069308607</c:v>
                </c:pt>
                <c:pt idx="50">
                  <c:v>2.2106884555757969</c:v>
                </c:pt>
                <c:pt idx="51">
                  <c:v>2.2488776893428901</c:v>
                </c:pt>
                <c:pt idx="52">
                  <c:v>2.3013349932174147</c:v>
                </c:pt>
                <c:pt idx="53">
                  <c:v>2.31</c:v>
                </c:pt>
                <c:pt idx="54">
                  <c:v>2.36</c:v>
                </c:pt>
                <c:pt idx="55">
                  <c:v>2.33</c:v>
                </c:pt>
                <c:pt idx="56">
                  <c:v>2.29</c:v>
                </c:pt>
                <c:pt idx="57">
                  <c:v>2.34</c:v>
                </c:pt>
                <c:pt idx="58">
                  <c:v>2.2999999999999998</c:v>
                </c:pt>
                <c:pt idx="59">
                  <c:v>2.36</c:v>
                </c:pt>
                <c:pt idx="60">
                  <c:v>2.36</c:v>
                </c:pt>
                <c:pt idx="61">
                  <c:v>2.34</c:v>
                </c:pt>
                <c:pt idx="62">
                  <c:v>2.34</c:v>
                </c:pt>
                <c:pt idx="63">
                  <c:v>2.36</c:v>
                </c:pt>
                <c:pt idx="64">
                  <c:v>2.37</c:v>
                </c:pt>
                <c:pt idx="65">
                  <c:v>2.2599999999999998</c:v>
                </c:pt>
                <c:pt idx="66">
                  <c:v>2.09</c:v>
                </c:pt>
                <c:pt idx="67">
                  <c:v>1.84</c:v>
                </c:pt>
                <c:pt idx="68">
                  <c:v>1.72</c:v>
                </c:pt>
                <c:pt idx="69">
                  <c:v>1.61</c:v>
                </c:pt>
                <c:pt idx="70">
                  <c:v>1.57</c:v>
                </c:pt>
                <c:pt idx="71">
                  <c:v>1.56</c:v>
                </c:pt>
                <c:pt idx="72">
                  <c:v>1.61</c:v>
                </c:pt>
                <c:pt idx="73">
                  <c:v>1.81</c:v>
                </c:pt>
                <c:pt idx="74">
                  <c:v>2.02</c:v>
                </c:pt>
                <c:pt idx="75">
                  <c:v>2.2200000000000002</c:v>
                </c:pt>
                <c:pt idx="76">
                  <c:v>2.33</c:v>
                </c:pt>
                <c:pt idx="77">
                  <c:v>2.41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CA-46E1-8CB4-19927F30C9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Sheet1!$A$2:$A$79</c:f>
              <c:strCache>
                <c:ptCount val="78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</c:strCache>
            </c:strRef>
          </c:cat>
          <c:val>
            <c:numRef>
              <c:f>Sheet1!$C$2:$C$79</c:f>
              <c:numCache>
                <c:formatCode>0.00</c:formatCode>
                <c:ptCount val="78"/>
                <c:pt idx="0">
                  <c:v>7.7748184707777739</c:v>
                </c:pt>
                <c:pt idx="1">
                  <c:v>7.3388917213910538</c:v>
                </c:pt>
                <c:pt idx="2">
                  <c:v>7.1366732526250951</c:v>
                </c:pt>
                <c:pt idx="3">
                  <c:v>7.0019459383229492</c:v>
                </c:pt>
                <c:pt idx="4">
                  <c:v>6.6428553084773219</c:v>
                </c:pt>
                <c:pt idx="5">
                  <c:v>6.3629577780351969</c:v>
                </c:pt>
                <c:pt idx="6">
                  <c:v>6.2744367599810236</c:v>
                </c:pt>
                <c:pt idx="7">
                  <c:v>5.7920627749452347</c:v>
                </c:pt>
                <c:pt idx="8">
                  <c:v>5.5128175467057803</c:v>
                </c:pt>
                <c:pt idx="9">
                  <c:v>5.6104092081422055</c:v>
                </c:pt>
                <c:pt idx="10">
                  <c:v>5.5941602977659359</c:v>
                </c:pt>
                <c:pt idx="11">
                  <c:v>5.829648488659533</c:v>
                </c:pt>
                <c:pt idx="12">
                  <c:v>6.1787617825007493</c:v>
                </c:pt>
                <c:pt idx="13">
                  <c:v>6.3604681814765724</c:v>
                </c:pt>
                <c:pt idx="14">
                  <c:v>6.5245527742987486</c:v>
                </c:pt>
                <c:pt idx="15">
                  <c:v>6.7452654948820054</c:v>
                </c:pt>
                <c:pt idx="16">
                  <c:v>7.2660433891631211</c:v>
                </c:pt>
                <c:pt idx="17">
                  <c:v>7.6610448149241339</c:v>
                </c:pt>
                <c:pt idx="18">
                  <c:v>8.1290307865745</c:v>
                </c:pt>
                <c:pt idx="19">
                  <c:v>8.7042189118748663</c:v>
                </c:pt>
                <c:pt idx="20">
                  <c:v>9.5603260552500604</c:v>
                </c:pt>
                <c:pt idx="21">
                  <c:v>10.196476671881657</c:v>
                </c:pt>
                <c:pt idx="22">
                  <c:v>10.507395578628621</c:v>
                </c:pt>
                <c:pt idx="23">
                  <c:v>10.956993905053531</c:v>
                </c:pt>
                <c:pt idx="24">
                  <c:v>10.800359841001722</c:v>
                </c:pt>
                <c:pt idx="25">
                  <c:v>10.634667769940236</c:v>
                </c:pt>
                <c:pt idx="26">
                  <c:v>10.23156047520688</c:v>
                </c:pt>
                <c:pt idx="27">
                  <c:v>9.2051074476649148</c:v>
                </c:pt>
                <c:pt idx="28">
                  <c:v>7.9896907193777098</c:v>
                </c:pt>
                <c:pt idx="29">
                  <c:v>6.9040344820102888</c:v>
                </c:pt>
                <c:pt idx="30">
                  <c:v>6.2610852211087931</c:v>
                </c:pt>
                <c:pt idx="31">
                  <c:v>5.8708127243800723</c:v>
                </c:pt>
                <c:pt idx="32">
                  <c:v>5.4112819430268111</c:v>
                </c:pt>
                <c:pt idx="33">
                  <c:v>5.1918713954792706</c:v>
                </c:pt>
                <c:pt idx="34">
                  <c:v>4.8538187169797755</c:v>
                </c:pt>
                <c:pt idx="35">
                  <c:v>4.5082997416817081</c:v>
                </c:pt>
                <c:pt idx="36">
                  <c:v>4.4131694247647317</c:v>
                </c:pt>
                <c:pt idx="37">
                  <c:v>4.2818563059350518</c:v>
                </c:pt>
                <c:pt idx="38">
                  <c:v>4.0295679498284995</c:v>
                </c:pt>
                <c:pt idx="39">
                  <c:v>3.9094952024905498</c:v>
                </c:pt>
                <c:pt idx="40">
                  <c:v>3.8699217455810326</c:v>
                </c:pt>
                <c:pt idx="41">
                  <c:v>3.7387121860399155</c:v>
                </c:pt>
                <c:pt idx="42">
                  <c:v>3.8497269240496803</c:v>
                </c:pt>
                <c:pt idx="43">
                  <c:v>3.9197799035643293</c:v>
                </c:pt>
                <c:pt idx="44">
                  <c:v>3.7583352353339721</c:v>
                </c:pt>
                <c:pt idx="45">
                  <c:v>3.804532151106427</c:v>
                </c:pt>
                <c:pt idx="46">
                  <c:v>3.850217528178665</c:v>
                </c:pt>
                <c:pt idx="47">
                  <c:v>3.7162253594459904</c:v>
                </c:pt>
                <c:pt idx="48">
                  <c:v>3.6933168997384787</c:v>
                </c:pt>
                <c:pt idx="49">
                  <c:v>3.5108722854875443</c:v>
                </c:pt>
                <c:pt idx="50">
                  <c:v>3.5087164677876848</c:v>
                </c:pt>
                <c:pt idx="51">
                  <c:v>3.707913499811256</c:v>
                </c:pt>
                <c:pt idx="52">
                  <c:v>4.0765883166805894</c:v>
                </c:pt>
                <c:pt idx="53">
                  <c:v>4.42</c:v>
                </c:pt>
                <c:pt idx="54">
                  <c:v>4.5999999999999996</c:v>
                </c:pt>
                <c:pt idx="55">
                  <c:v>4.6399999999999997</c:v>
                </c:pt>
                <c:pt idx="56">
                  <c:v>4.72</c:v>
                </c:pt>
                <c:pt idx="57">
                  <c:v>4.76</c:v>
                </c:pt>
                <c:pt idx="58">
                  <c:v>4.8</c:v>
                </c:pt>
                <c:pt idx="59">
                  <c:v>4.99</c:v>
                </c:pt>
                <c:pt idx="60">
                  <c:v>5.04</c:v>
                </c:pt>
                <c:pt idx="61">
                  <c:v>5.17</c:v>
                </c:pt>
                <c:pt idx="62">
                  <c:v>5.16</c:v>
                </c:pt>
                <c:pt idx="63">
                  <c:v>5.32</c:v>
                </c:pt>
                <c:pt idx="64">
                  <c:v>5.31</c:v>
                </c:pt>
                <c:pt idx="65">
                  <c:v>5.05</c:v>
                </c:pt>
                <c:pt idx="66">
                  <c:v>4.7300000000000004</c:v>
                </c:pt>
                <c:pt idx="67">
                  <c:v>4.12</c:v>
                </c:pt>
                <c:pt idx="68">
                  <c:v>3.78</c:v>
                </c:pt>
                <c:pt idx="69">
                  <c:v>3.39</c:v>
                </c:pt>
                <c:pt idx="70">
                  <c:v>3.24</c:v>
                </c:pt>
                <c:pt idx="71">
                  <c:v>3.22</c:v>
                </c:pt>
                <c:pt idx="72">
                  <c:v>3.04</c:v>
                </c:pt>
                <c:pt idx="73">
                  <c:v>3.35</c:v>
                </c:pt>
                <c:pt idx="74">
                  <c:v>3.69</c:v>
                </c:pt>
                <c:pt idx="75">
                  <c:v>4.01</c:v>
                </c:pt>
                <c:pt idx="76">
                  <c:v>4.57</c:v>
                </c:pt>
                <c:pt idx="77">
                  <c:v>5.08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CA-46E1-8CB4-19927F30C9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MORTGAGE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Sheet1!$A$2:$A$79</c:f>
              <c:strCache>
                <c:ptCount val="78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</c:strCache>
            </c:strRef>
          </c:cat>
          <c:val>
            <c:numRef>
              <c:f>Sheet1!$D$2:$D$79</c:f>
              <c:numCache>
                <c:formatCode>0.00</c:formatCode>
                <c:ptCount val="78"/>
                <c:pt idx="0">
                  <c:v>1.3375596325862813</c:v>
                </c:pt>
                <c:pt idx="1">
                  <c:v>1.2937059620948927</c:v>
                </c:pt>
                <c:pt idx="2">
                  <c:v>1.3447181888282516</c:v>
                </c:pt>
                <c:pt idx="3">
                  <c:v>1.3600444905720586</c:v>
                </c:pt>
                <c:pt idx="4">
                  <c:v>1.359988069450039</c:v>
                </c:pt>
                <c:pt idx="5">
                  <c:v>1.3684621184205961</c:v>
                </c:pt>
                <c:pt idx="6">
                  <c:v>1.3088901912884814</c:v>
                </c:pt>
                <c:pt idx="7">
                  <c:v>1.2695267358778861</c:v>
                </c:pt>
                <c:pt idx="8">
                  <c:v>1.3158152480796932</c:v>
                </c:pt>
                <c:pt idx="9">
                  <c:v>1.3064439633154283</c:v>
                </c:pt>
                <c:pt idx="10">
                  <c:v>1.458316633807903</c:v>
                </c:pt>
                <c:pt idx="11">
                  <c:v>1.6791256614913688</c:v>
                </c:pt>
                <c:pt idx="12">
                  <c:v>1.93730109220863</c:v>
                </c:pt>
                <c:pt idx="13">
                  <c:v>2.4036448492899805</c:v>
                </c:pt>
                <c:pt idx="14">
                  <c:v>2.8929909075783251</c:v>
                </c:pt>
                <c:pt idx="15">
                  <c:v>3.681625118559352</c:v>
                </c:pt>
                <c:pt idx="16">
                  <c:v>4.7125062520196987</c:v>
                </c:pt>
                <c:pt idx="17">
                  <c:v>5.321794064060815</c:v>
                </c:pt>
                <c:pt idx="18">
                  <c:v>6.0426629944322157</c:v>
                </c:pt>
                <c:pt idx="19">
                  <c:v>6.653092571074394</c:v>
                </c:pt>
                <c:pt idx="20">
                  <c:v>7.3878925493547882</c:v>
                </c:pt>
                <c:pt idx="21">
                  <c:v>8.2623034643292304</c:v>
                </c:pt>
                <c:pt idx="22">
                  <c:v>8.3526906837658395</c:v>
                </c:pt>
                <c:pt idx="23">
                  <c:v>8.3046577565009567</c:v>
                </c:pt>
                <c:pt idx="24">
                  <c:v>7.6976916093053074</c:v>
                </c:pt>
                <c:pt idx="25">
                  <c:v>6.9548227896856218</c:v>
                </c:pt>
                <c:pt idx="26">
                  <c:v>6.4942495751112217</c:v>
                </c:pt>
                <c:pt idx="27">
                  <c:v>5.8364039780940864</c:v>
                </c:pt>
                <c:pt idx="28">
                  <c:v>5.2932289931905014</c:v>
                </c:pt>
                <c:pt idx="29">
                  <c:v>4.8267121274348748</c:v>
                </c:pt>
                <c:pt idx="30">
                  <c:v>4.6429358005732677</c:v>
                </c:pt>
                <c:pt idx="31">
                  <c:v>4.5841241879191186</c:v>
                </c:pt>
                <c:pt idx="32">
                  <c:v>4.4087048872725951</c:v>
                </c:pt>
                <c:pt idx="33">
                  <c:v>4.1828000115769477</c:v>
                </c:pt>
                <c:pt idx="34">
                  <c:v>3.8770311067912955</c:v>
                </c:pt>
                <c:pt idx="35">
                  <c:v>3.4846633994010183</c:v>
                </c:pt>
                <c:pt idx="36">
                  <c:v>3.1755272785592417</c:v>
                </c:pt>
                <c:pt idx="37">
                  <c:v>2.9919178480318673</c:v>
                </c:pt>
                <c:pt idx="38">
                  <c:v>2.740519757077494</c:v>
                </c:pt>
                <c:pt idx="39">
                  <c:v>2.5379991009631135</c:v>
                </c:pt>
                <c:pt idx="40">
                  <c:v>2.3275378724476292</c:v>
                </c:pt>
                <c:pt idx="41">
                  <c:v>2.1082392008140518</c:v>
                </c:pt>
                <c:pt idx="42">
                  <c:v>1.9381225354078595</c:v>
                </c:pt>
                <c:pt idx="43">
                  <c:v>1.8112371144384489</c:v>
                </c:pt>
                <c:pt idx="44">
                  <c:v>1.7036553302901645</c:v>
                </c:pt>
                <c:pt idx="45">
                  <c:v>1.6478824779071426</c:v>
                </c:pt>
                <c:pt idx="46">
                  <c:v>1.6270971863354293</c:v>
                </c:pt>
                <c:pt idx="47">
                  <c:v>1.5485499941815097</c:v>
                </c:pt>
                <c:pt idx="48">
                  <c:v>1.4918732487096975</c:v>
                </c:pt>
                <c:pt idx="49">
                  <c:v>1.4053373530126321</c:v>
                </c:pt>
                <c:pt idx="50">
                  <c:v>1.2872027375767778</c:v>
                </c:pt>
                <c:pt idx="51">
                  <c:v>1.2867631932421941</c:v>
                </c:pt>
                <c:pt idx="52">
                  <c:v>1.2418824026090487</c:v>
                </c:pt>
                <c:pt idx="53">
                  <c:v>1.24</c:v>
                </c:pt>
                <c:pt idx="54">
                  <c:v>1.24</c:v>
                </c:pt>
                <c:pt idx="55">
                  <c:v>1.1399999999999999</c:v>
                </c:pt>
                <c:pt idx="56">
                  <c:v>1.1299999999999999</c:v>
                </c:pt>
                <c:pt idx="57">
                  <c:v>1.18</c:v>
                </c:pt>
                <c:pt idx="58">
                  <c:v>1.18</c:v>
                </c:pt>
                <c:pt idx="59">
                  <c:v>1.19</c:v>
                </c:pt>
                <c:pt idx="60">
                  <c:v>1.1000000000000001</c:v>
                </c:pt>
                <c:pt idx="61">
                  <c:v>1.04</c:v>
                </c:pt>
                <c:pt idx="62">
                  <c:v>0.99</c:v>
                </c:pt>
                <c:pt idx="63">
                  <c:v>1.1000000000000001</c:v>
                </c:pt>
                <c:pt idx="64">
                  <c:v>1.17</c:v>
                </c:pt>
                <c:pt idx="65">
                  <c:v>1.08</c:v>
                </c:pt>
                <c:pt idx="66">
                  <c:v>0.96</c:v>
                </c:pt>
                <c:pt idx="67">
                  <c:v>0.65</c:v>
                </c:pt>
                <c:pt idx="68">
                  <c:v>0.42</c:v>
                </c:pt>
                <c:pt idx="69">
                  <c:v>0.33</c:v>
                </c:pt>
                <c:pt idx="70">
                  <c:v>0.27</c:v>
                </c:pt>
                <c:pt idx="71">
                  <c:v>0.28999999999999998</c:v>
                </c:pt>
                <c:pt idx="72">
                  <c:v>0.34</c:v>
                </c:pt>
                <c:pt idx="73">
                  <c:v>0.44</c:v>
                </c:pt>
                <c:pt idx="74">
                  <c:v>0.5</c:v>
                </c:pt>
                <c:pt idx="75">
                  <c:v>0.56999999999999995</c:v>
                </c:pt>
                <c:pt idx="76">
                  <c:v>0.59</c:v>
                </c:pt>
                <c:pt idx="77">
                  <c:v>0.63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CA-46E1-8CB4-19927F30C90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HELOC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Sheet1!$A$2:$A$79</c:f>
              <c:strCache>
                <c:ptCount val="78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</c:strCache>
            </c:strRef>
          </c:cat>
          <c:val>
            <c:numRef>
              <c:f>Sheet1!$E$2:$E$79</c:f>
              <c:numCache>
                <c:formatCode>0.00</c:formatCode>
                <c:ptCount val="78"/>
                <c:pt idx="0">
                  <c:v>0.41156217796337419</c:v>
                </c:pt>
                <c:pt idx="1">
                  <c:v>0.35712742888096966</c:v>
                </c:pt>
                <c:pt idx="2">
                  <c:v>0.34806230584639841</c:v>
                </c:pt>
                <c:pt idx="3">
                  <c:v>0.29315984902417763</c:v>
                </c:pt>
                <c:pt idx="4">
                  <c:v>0.39817377664052883</c:v>
                </c:pt>
                <c:pt idx="5">
                  <c:v>0.42638881834207182</c:v>
                </c:pt>
                <c:pt idx="6">
                  <c:v>0.42919692678629512</c:v>
                </c:pt>
                <c:pt idx="7">
                  <c:v>0.3771899251732716</c:v>
                </c:pt>
                <c:pt idx="8">
                  <c:v>0.30799268359337728</c:v>
                </c:pt>
                <c:pt idx="9">
                  <c:v>0.47700800799283666</c:v>
                </c:pt>
                <c:pt idx="10">
                  <c:v>0.66278980758066997</c:v>
                </c:pt>
                <c:pt idx="11">
                  <c:v>0.78715110564862478</c:v>
                </c:pt>
                <c:pt idx="12">
                  <c:v>0.97949262304029383</c:v>
                </c:pt>
                <c:pt idx="13">
                  <c:v>0.9935442350092869</c:v>
                </c:pt>
                <c:pt idx="14">
                  <c:v>1.4469415122533422</c:v>
                </c:pt>
                <c:pt idx="15">
                  <c:v>1.8179586238683321</c:v>
                </c:pt>
                <c:pt idx="16">
                  <c:v>2.4079306135792828</c:v>
                </c:pt>
                <c:pt idx="17">
                  <c:v>2.9754794697048599</c:v>
                </c:pt>
                <c:pt idx="18">
                  <c:v>3.3497790710575321</c:v>
                </c:pt>
                <c:pt idx="19">
                  <c:v>4.153671576605471</c:v>
                </c:pt>
                <c:pt idx="20">
                  <c:v>4.735698305415152</c:v>
                </c:pt>
                <c:pt idx="21">
                  <c:v>4.9809029043212192</c:v>
                </c:pt>
                <c:pt idx="22">
                  <c:v>5.0508199049928741</c:v>
                </c:pt>
                <c:pt idx="23">
                  <c:v>4.543015077202897</c:v>
                </c:pt>
                <c:pt idx="24">
                  <c:v>3.9571201652582473</c:v>
                </c:pt>
                <c:pt idx="25">
                  <c:v>3.7815886825161407</c:v>
                </c:pt>
                <c:pt idx="26">
                  <c:v>3.262519533131683</c:v>
                </c:pt>
                <c:pt idx="27">
                  <c:v>3.1229453102897637</c:v>
                </c:pt>
                <c:pt idx="28">
                  <c:v>3.002755186967347</c:v>
                </c:pt>
                <c:pt idx="29">
                  <c:v>2.7010500144151774</c:v>
                </c:pt>
                <c:pt idx="30">
                  <c:v>2.9672801056468261</c:v>
                </c:pt>
                <c:pt idx="31">
                  <c:v>3.0553049161867718</c:v>
                </c:pt>
                <c:pt idx="32">
                  <c:v>2.7666225051337294</c:v>
                </c:pt>
                <c:pt idx="33">
                  <c:v>2.697960179773955</c:v>
                </c:pt>
                <c:pt idx="34">
                  <c:v>2.3950819260436256</c:v>
                </c:pt>
                <c:pt idx="35">
                  <c:v>1.8749118455774558</c:v>
                </c:pt>
                <c:pt idx="36">
                  <c:v>1.8113671683477224</c:v>
                </c:pt>
                <c:pt idx="37">
                  <c:v>1.647875553499409</c:v>
                </c:pt>
                <c:pt idx="38">
                  <c:v>1.4813259540323562</c:v>
                </c:pt>
                <c:pt idx="39">
                  <c:v>1.5093688828448522</c:v>
                </c:pt>
                <c:pt idx="40">
                  <c:v>1.7282168394809319</c:v>
                </c:pt>
                <c:pt idx="41">
                  <c:v>1.617939615260177</c:v>
                </c:pt>
                <c:pt idx="42">
                  <c:v>1.5765156930887461</c:v>
                </c:pt>
                <c:pt idx="43">
                  <c:v>1.5113930708475316</c:v>
                </c:pt>
                <c:pt idx="44">
                  <c:v>1.2230610071772698</c:v>
                </c:pt>
                <c:pt idx="45">
                  <c:v>1.193583275228693</c:v>
                </c:pt>
                <c:pt idx="46">
                  <c:v>0.98720128124570694</c:v>
                </c:pt>
                <c:pt idx="47">
                  <c:v>0.96927992380538353</c:v>
                </c:pt>
                <c:pt idx="48">
                  <c:v>0.93981181480056253</c:v>
                </c:pt>
                <c:pt idx="49">
                  <c:v>0.95722311806240579</c:v>
                </c:pt>
                <c:pt idx="50">
                  <c:v>1.0165396951372143</c:v>
                </c:pt>
                <c:pt idx="51">
                  <c:v>1.1261289523161264</c:v>
                </c:pt>
                <c:pt idx="52">
                  <c:v>0.97368469480844444</c:v>
                </c:pt>
                <c:pt idx="53">
                  <c:v>0.87</c:v>
                </c:pt>
                <c:pt idx="54">
                  <c:v>0.92</c:v>
                </c:pt>
                <c:pt idx="55">
                  <c:v>0.9</c:v>
                </c:pt>
                <c:pt idx="56">
                  <c:v>0.99</c:v>
                </c:pt>
                <c:pt idx="57">
                  <c:v>1.1399999999999999</c:v>
                </c:pt>
                <c:pt idx="58">
                  <c:v>0.99</c:v>
                </c:pt>
                <c:pt idx="59">
                  <c:v>0.81</c:v>
                </c:pt>
                <c:pt idx="60">
                  <c:v>0.85</c:v>
                </c:pt>
                <c:pt idx="61">
                  <c:v>0.72</c:v>
                </c:pt>
                <c:pt idx="62">
                  <c:v>0.83</c:v>
                </c:pt>
                <c:pt idx="63">
                  <c:v>0.85</c:v>
                </c:pt>
                <c:pt idx="64">
                  <c:v>0.77</c:v>
                </c:pt>
                <c:pt idx="65">
                  <c:v>0.78</c:v>
                </c:pt>
                <c:pt idx="66">
                  <c:v>0.69</c:v>
                </c:pt>
                <c:pt idx="67">
                  <c:v>0.59</c:v>
                </c:pt>
                <c:pt idx="68">
                  <c:v>0.5</c:v>
                </c:pt>
                <c:pt idx="69">
                  <c:v>0.35</c:v>
                </c:pt>
                <c:pt idx="70">
                  <c:v>0.25</c:v>
                </c:pt>
                <c:pt idx="71">
                  <c:v>0.26</c:v>
                </c:pt>
                <c:pt idx="72">
                  <c:v>0.26</c:v>
                </c:pt>
                <c:pt idx="73">
                  <c:v>0.32</c:v>
                </c:pt>
                <c:pt idx="74">
                  <c:v>0.51</c:v>
                </c:pt>
                <c:pt idx="75">
                  <c:v>0.51</c:v>
                </c:pt>
                <c:pt idx="76">
                  <c:v>0.48</c:v>
                </c:pt>
                <c:pt idx="77">
                  <c:v>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CA-46E1-8CB4-19927F30C90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STUDENT LOAN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Sheet1!$A$2:$A$79</c:f>
              <c:strCache>
                <c:ptCount val="78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</c:strCache>
            </c:strRef>
          </c:cat>
          <c:val>
            <c:numRef>
              <c:f>Sheet1!$F$2:$F$79</c:f>
              <c:numCache>
                <c:formatCode>0.00</c:formatCode>
                <c:ptCount val="78"/>
                <c:pt idx="0">
                  <c:v>5.7699109216673712</c:v>
                </c:pt>
                <c:pt idx="1">
                  <c:v>5.3974633387301267</c:v>
                </c:pt>
                <c:pt idx="2">
                  <c:v>5.5867035417735496</c:v>
                </c:pt>
                <c:pt idx="3">
                  <c:v>6.0886258452703581</c:v>
                </c:pt>
                <c:pt idx="4">
                  <c:v>6.8072134281778292</c:v>
                </c:pt>
                <c:pt idx="5">
                  <c:v>6.8261309107328776</c:v>
                </c:pt>
                <c:pt idx="6">
                  <c:v>7.1734092524887796</c:v>
                </c:pt>
                <c:pt idx="7">
                  <c:v>6.7048172954429495</c:v>
                </c:pt>
                <c:pt idx="8">
                  <c:v>6.6834008253220194</c:v>
                </c:pt>
                <c:pt idx="9">
                  <c:v>7.1174016478424429</c:v>
                </c:pt>
                <c:pt idx="10">
                  <c:v>7.350776117256169</c:v>
                </c:pt>
                <c:pt idx="11">
                  <c:v>7.8786645254485945</c:v>
                </c:pt>
                <c:pt idx="12">
                  <c:v>8.0543572493032976</c:v>
                </c:pt>
                <c:pt idx="13">
                  <c:v>8.1051958307112795</c:v>
                </c:pt>
                <c:pt idx="14">
                  <c:v>7.705380994828384</c:v>
                </c:pt>
                <c:pt idx="15">
                  <c:v>7.8542604135865375</c:v>
                </c:pt>
                <c:pt idx="16">
                  <c:v>7.7224668252693442</c:v>
                </c:pt>
                <c:pt idx="17">
                  <c:v>7.31774395577626</c:v>
                </c:pt>
                <c:pt idx="18">
                  <c:v>7.5709263676558853</c:v>
                </c:pt>
                <c:pt idx="19">
                  <c:v>7.3777621937843127</c:v>
                </c:pt>
                <c:pt idx="20">
                  <c:v>7.3235989990154096</c:v>
                </c:pt>
                <c:pt idx="21">
                  <c:v>7.6086259439099333</c:v>
                </c:pt>
                <c:pt idx="22">
                  <c:v>7.645880540166897</c:v>
                </c:pt>
                <c:pt idx="23">
                  <c:v>7.929107245620834</c:v>
                </c:pt>
                <c:pt idx="24">
                  <c:v>8.1986649920078065</c:v>
                </c:pt>
                <c:pt idx="25">
                  <c:v>8.6272680492323754</c:v>
                </c:pt>
                <c:pt idx="26">
                  <c:v>8.6885201167845096</c:v>
                </c:pt>
                <c:pt idx="27">
                  <c:v>8.4598257480004957</c:v>
                </c:pt>
                <c:pt idx="28">
                  <c:v>8.489839259295346</c:v>
                </c:pt>
                <c:pt idx="29">
                  <c:v>8.59900828014732</c:v>
                </c:pt>
                <c:pt idx="30">
                  <c:v>8.8727938806304376</c:v>
                </c:pt>
                <c:pt idx="31">
                  <c:v>9.3092861842558765</c:v>
                </c:pt>
                <c:pt idx="32">
                  <c:v>9.3893787193369533</c:v>
                </c:pt>
                <c:pt idx="33">
                  <c:v>9.8360239211690228</c:v>
                </c:pt>
                <c:pt idx="34">
                  <c:v>10.306620468891557</c:v>
                </c:pt>
                <c:pt idx="35">
                  <c:v>10.278291557611404</c:v>
                </c:pt>
                <c:pt idx="36">
                  <c:v>10.53971347211565</c:v>
                </c:pt>
                <c:pt idx="37">
                  <c:v>9.9511059757067652</c:v>
                </c:pt>
                <c:pt idx="38">
                  <c:v>9.7837818908911078</c:v>
                </c:pt>
                <c:pt idx="39">
                  <c:v>10.212974781434445</c:v>
                </c:pt>
                <c:pt idx="40">
                  <c:v>10.208126721530494</c:v>
                </c:pt>
                <c:pt idx="41">
                  <c:v>10.333234937619677</c:v>
                </c:pt>
                <c:pt idx="42">
                  <c:v>10.242381923830097</c:v>
                </c:pt>
                <c:pt idx="43">
                  <c:v>10.128662172538663</c:v>
                </c:pt>
                <c:pt idx="44">
                  <c:v>10.115807259763253</c:v>
                </c:pt>
                <c:pt idx="45">
                  <c:v>10.266673415927317</c:v>
                </c:pt>
                <c:pt idx="46">
                  <c:v>10.182901644954194</c:v>
                </c:pt>
                <c:pt idx="47">
                  <c:v>10.039906222974999</c:v>
                </c:pt>
                <c:pt idx="48">
                  <c:v>9.7193223171850054</c:v>
                </c:pt>
                <c:pt idx="49">
                  <c:v>9.4256492892530428</c:v>
                </c:pt>
                <c:pt idx="50">
                  <c:v>9.5346175848660728</c:v>
                </c:pt>
                <c:pt idx="51">
                  <c:v>9.4209654211744454</c:v>
                </c:pt>
                <c:pt idx="52">
                  <c:v>9.6377986097061576</c:v>
                </c:pt>
                <c:pt idx="53">
                  <c:v>9.73</c:v>
                </c:pt>
                <c:pt idx="54">
                  <c:v>9.64</c:v>
                </c:pt>
                <c:pt idx="55">
                  <c:v>9.2899999618530273</c:v>
                </c:pt>
                <c:pt idx="56">
                  <c:v>8.89</c:v>
                </c:pt>
                <c:pt idx="57">
                  <c:v>8.59</c:v>
                </c:pt>
                <c:pt idx="58">
                  <c:v>9.07</c:v>
                </c:pt>
                <c:pt idx="59">
                  <c:v>8.94</c:v>
                </c:pt>
                <c:pt idx="60">
                  <c:v>9.3800000000000008</c:v>
                </c:pt>
                <c:pt idx="61">
                  <c:v>9.89</c:v>
                </c:pt>
                <c:pt idx="62">
                  <c:v>9.26</c:v>
                </c:pt>
                <c:pt idx="63">
                  <c:v>9.2100000000000009</c:v>
                </c:pt>
                <c:pt idx="64">
                  <c:v>8.8699999999999992</c:v>
                </c:pt>
                <c:pt idx="65">
                  <c:v>6.48</c:v>
                </c:pt>
                <c:pt idx="66">
                  <c:v>4.3600000000000003</c:v>
                </c:pt>
                <c:pt idx="67">
                  <c:v>2.76</c:v>
                </c:pt>
                <c:pt idx="68">
                  <c:v>1.02</c:v>
                </c:pt>
                <c:pt idx="69">
                  <c:v>1.02</c:v>
                </c:pt>
                <c:pt idx="70">
                  <c:v>1.08</c:v>
                </c:pt>
                <c:pt idx="71">
                  <c:v>1.0900000000000001</c:v>
                </c:pt>
                <c:pt idx="72">
                  <c:v>1.05</c:v>
                </c:pt>
                <c:pt idx="73">
                  <c:v>0.98393562473819018</c:v>
                </c:pt>
                <c:pt idx="74">
                  <c:v>1.04</c:v>
                </c:pt>
                <c:pt idx="75">
                  <c:v>1.02</c:v>
                </c:pt>
                <c:pt idx="76">
                  <c:v>0.94</c:v>
                </c:pt>
                <c:pt idx="77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CA-46E1-8CB4-19927F30C90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Sheet1!$A$2:$A$79</c:f>
              <c:strCache>
                <c:ptCount val="78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</c:strCache>
            </c:strRef>
          </c:cat>
          <c:val>
            <c:numRef>
              <c:f>Sheet1!$G$2:$G$79</c:f>
              <c:numCache>
                <c:formatCode>0.00</c:formatCode>
                <c:ptCount val="78"/>
                <c:pt idx="0">
                  <c:v>4.9829437741882332</c:v>
                </c:pt>
                <c:pt idx="1">
                  <c:v>5.1644746935116626</c:v>
                </c:pt>
                <c:pt idx="2">
                  <c:v>4.9563272726572203</c:v>
                </c:pt>
                <c:pt idx="3">
                  <c:v>4.7975451900115553</c:v>
                </c:pt>
                <c:pt idx="4">
                  <c:v>4.4308515723637738</c:v>
                </c:pt>
                <c:pt idx="5">
                  <c:v>4.1060329802474804</c:v>
                </c:pt>
                <c:pt idx="6">
                  <c:v>4.2548875967756175</c:v>
                </c:pt>
                <c:pt idx="7">
                  <c:v>4.2139815013743229</c:v>
                </c:pt>
                <c:pt idx="8">
                  <c:v>4.1496364127018053</c:v>
                </c:pt>
                <c:pt idx="9">
                  <c:v>4.0020402416934431</c:v>
                </c:pt>
                <c:pt idx="10">
                  <c:v>3.8219519296346074</c:v>
                </c:pt>
                <c:pt idx="11">
                  <c:v>3.5536824426090741</c:v>
                </c:pt>
                <c:pt idx="12">
                  <c:v>3.5866156536252234</c:v>
                </c:pt>
                <c:pt idx="13">
                  <c:v>3.9253162855745898</c:v>
                </c:pt>
                <c:pt idx="14">
                  <c:v>4.1243879855630121</c:v>
                </c:pt>
                <c:pt idx="15">
                  <c:v>4.6118907518637746</c:v>
                </c:pt>
                <c:pt idx="16">
                  <c:v>5.0716377564298014</c:v>
                </c:pt>
                <c:pt idx="17">
                  <c:v>5.1906073205416003</c:v>
                </c:pt>
                <c:pt idx="18">
                  <c:v>6.3427738351770468</c:v>
                </c:pt>
                <c:pt idx="19">
                  <c:v>7.0573297486279882</c:v>
                </c:pt>
                <c:pt idx="20">
                  <c:v>7.6537511303569765</c:v>
                </c:pt>
                <c:pt idx="21">
                  <c:v>8.0839667165015481</c:v>
                </c:pt>
                <c:pt idx="22">
                  <c:v>7.7716957135303275</c:v>
                </c:pt>
                <c:pt idx="23">
                  <c:v>7.7189771546895605</c:v>
                </c:pt>
                <c:pt idx="24">
                  <c:v>7.5009922432554044</c:v>
                </c:pt>
                <c:pt idx="25">
                  <c:v>7.3006834669721936</c:v>
                </c:pt>
                <c:pt idx="26">
                  <c:v>6.8789497944330673</c:v>
                </c:pt>
                <c:pt idx="27">
                  <c:v>6.5130285650073105</c:v>
                </c:pt>
                <c:pt idx="28">
                  <c:v>5.9121741022525685</c:v>
                </c:pt>
                <c:pt idx="29">
                  <c:v>5.6128287689624692</c:v>
                </c:pt>
                <c:pt idx="30">
                  <c:v>5.1051374312559989</c:v>
                </c:pt>
                <c:pt idx="31">
                  <c:v>4.6352881036062374</c:v>
                </c:pt>
                <c:pt idx="32">
                  <c:v>4.3717504667803846</c:v>
                </c:pt>
                <c:pt idx="33">
                  <c:v>4.0640339023353178</c:v>
                </c:pt>
                <c:pt idx="34">
                  <c:v>3.9825311448488443</c:v>
                </c:pt>
                <c:pt idx="35">
                  <c:v>3.8869314790688732</c:v>
                </c:pt>
                <c:pt idx="36">
                  <c:v>3.9933496290636374</c:v>
                </c:pt>
                <c:pt idx="37">
                  <c:v>4.0253938088603824</c:v>
                </c:pt>
                <c:pt idx="38">
                  <c:v>3.9118811094557615</c:v>
                </c:pt>
                <c:pt idx="39">
                  <c:v>3.9342202972826397</c:v>
                </c:pt>
                <c:pt idx="40">
                  <c:v>3.8240364480346511</c:v>
                </c:pt>
                <c:pt idx="41">
                  <c:v>3.8067476333842212</c:v>
                </c:pt>
                <c:pt idx="42">
                  <c:v>3.8481645882544742</c:v>
                </c:pt>
                <c:pt idx="43">
                  <c:v>3.8213064125663507</c:v>
                </c:pt>
                <c:pt idx="44">
                  <c:v>3.9612725575549979</c:v>
                </c:pt>
                <c:pt idx="45">
                  <c:v>4.0358351089450535</c:v>
                </c:pt>
                <c:pt idx="46">
                  <c:v>4.043820542804661</c:v>
                </c:pt>
                <c:pt idx="47">
                  <c:v>4.026192650956542</c:v>
                </c:pt>
                <c:pt idx="48">
                  <c:v>4.0625096629749473</c:v>
                </c:pt>
                <c:pt idx="49">
                  <c:v>4.0106110059018407</c:v>
                </c:pt>
                <c:pt idx="50">
                  <c:v>4.1596539136054851</c:v>
                </c:pt>
                <c:pt idx="51">
                  <c:v>4.3981480595045888</c:v>
                </c:pt>
                <c:pt idx="52">
                  <c:v>4.4618275917291825</c:v>
                </c:pt>
                <c:pt idx="53">
                  <c:v>4.6500000000000004</c:v>
                </c:pt>
                <c:pt idx="54">
                  <c:v>4.66</c:v>
                </c:pt>
                <c:pt idx="55">
                  <c:v>4.59</c:v>
                </c:pt>
                <c:pt idx="56">
                  <c:v>4.63</c:v>
                </c:pt>
                <c:pt idx="57">
                  <c:v>4.75</c:v>
                </c:pt>
                <c:pt idx="58">
                  <c:v>4.88</c:v>
                </c:pt>
                <c:pt idx="59">
                  <c:v>4.8899999999999997</c:v>
                </c:pt>
                <c:pt idx="60">
                  <c:v>4.88</c:v>
                </c:pt>
                <c:pt idx="61">
                  <c:v>4.7699999999999996</c:v>
                </c:pt>
                <c:pt idx="62">
                  <c:v>4.67</c:v>
                </c:pt>
                <c:pt idx="63">
                  <c:v>4.7</c:v>
                </c:pt>
                <c:pt idx="64">
                  <c:v>4.74</c:v>
                </c:pt>
                <c:pt idx="65">
                  <c:v>4.59</c:v>
                </c:pt>
                <c:pt idx="66">
                  <c:v>4.1399999999999997</c:v>
                </c:pt>
                <c:pt idx="67">
                  <c:v>3.65</c:v>
                </c:pt>
                <c:pt idx="68">
                  <c:v>3.25</c:v>
                </c:pt>
                <c:pt idx="69">
                  <c:v>2.88</c:v>
                </c:pt>
                <c:pt idx="70">
                  <c:v>2.84</c:v>
                </c:pt>
                <c:pt idx="71">
                  <c:v>2.9</c:v>
                </c:pt>
                <c:pt idx="72">
                  <c:v>2.88</c:v>
                </c:pt>
                <c:pt idx="73">
                  <c:v>3.21</c:v>
                </c:pt>
                <c:pt idx="74">
                  <c:v>3.55</c:v>
                </c:pt>
                <c:pt idx="75">
                  <c:v>3.96</c:v>
                </c:pt>
                <c:pt idx="76">
                  <c:v>4.3499999999999996</c:v>
                </c:pt>
                <c:pt idx="77">
                  <c:v>4.6500000000000004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CA-46E1-8CB4-19927F30C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708992"/>
        <c:axId val="544706368"/>
      </c:lineChart>
      <c:catAx>
        <c:axId val="54470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6368"/>
        <c:crosses val="autoZero"/>
        <c:auto val="1"/>
        <c:lblAlgn val="ctr"/>
        <c:lblOffset val="100"/>
        <c:noMultiLvlLbl val="0"/>
      </c:catAx>
      <c:valAx>
        <c:axId val="544706368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403508771929824"/>
          <c:y val="1.1142341099115183E-2"/>
          <c:w val="0.24561403508771928"/>
          <c:h val="0.23112570013799821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8850923451082"/>
          <c:y val="3.0020438019018113E-2"/>
          <c:w val="0.85578978764020164"/>
          <c:h val="0.870669929772291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Sheet1!$A$2:$A$102</c:f>
              <c:strCache>
                <c:ptCount val="101"/>
                <c:pt idx="0">
                  <c:v>1998 Q2</c:v>
                </c:pt>
                <c:pt idx="1">
                  <c:v>1998 Q3</c:v>
                </c:pt>
                <c:pt idx="2">
                  <c:v>1998 Q4</c:v>
                </c:pt>
                <c:pt idx="3">
                  <c:v>1999 Q1</c:v>
                </c:pt>
                <c:pt idx="4">
                  <c:v>1999 Q2</c:v>
                </c:pt>
                <c:pt idx="5">
                  <c:v>1999 Q3</c:v>
                </c:pt>
                <c:pt idx="6">
                  <c:v>1999 Q4</c:v>
                </c:pt>
                <c:pt idx="7">
                  <c:v>2000 Q1</c:v>
                </c:pt>
                <c:pt idx="8">
                  <c:v>2000 Q2</c:v>
                </c:pt>
                <c:pt idx="9">
                  <c:v>2000 Q3</c:v>
                </c:pt>
                <c:pt idx="10">
                  <c:v>2000 Q4</c:v>
                </c:pt>
                <c:pt idx="11">
                  <c:v>2001 Q1</c:v>
                </c:pt>
                <c:pt idx="12">
                  <c:v>2001 Q2</c:v>
                </c:pt>
                <c:pt idx="13">
                  <c:v>2001 Q3</c:v>
                </c:pt>
                <c:pt idx="14">
                  <c:v>2001 Q4</c:v>
                </c:pt>
                <c:pt idx="15">
                  <c:v>2002 Q1</c:v>
                </c:pt>
                <c:pt idx="16">
                  <c:v>2002 Q2</c:v>
                </c:pt>
                <c:pt idx="17">
                  <c:v>2002 Q3</c:v>
                </c:pt>
                <c:pt idx="18">
                  <c:v>2002 Q4</c:v>
                </c:pt>
                <c:pt idx="19">
                  <c:v>2003 Q1</c:v>
                </c:pt>
                <c:pt idx="20">
                  <c:v>2003 Q2</c:v>
                </c:pt>
                <c:pt idx="21">
                  <c:v>2003 Q3</c:v>
                </c:pt>
                <c:pt idx="22">
                  <c:v>2003 Q4</c:v>
                </c:pt>
                <c:pt idx="23">
                  <c:v>2004 Q1</c:v>
                </c:pt>
                <c:pt idx="24">
                  <c:v>2004 Q2</c:v>
                </c:pt>
                <c:pt idx="25">
                  <c:v>2004 Q3</c:v>
                </c:pt>
                <c:pt idx="26">
                  <c:v>2004 Q4</c:v>
                </c:pt>
                <c:pt idx="27">
                  <c:v>2005 Q1</c:v>
                </c:pt>
                <c:pt idx="28">
                  <c:v>2005 Q2</c:v>
                </c:pt>
                <c:pt idx="29">
                  <c:v>2005 Q3</c:v>
                </c:pt>
                <c:pt idx="30">
                  <c:v>2005 Q4</c:v>
                </c:pt>
                <c:pt idx="31">
                  <c:v>2006 Q1</c:v>
                </c:pt>
                <c:pt idx="32">
                  <c:v>2006 Q2</c:v>
                </c:pt>
                <c:pt idx="33">
                  <c:v>2006 Q3</c:v>
                </c:pt>
                <c:pt idx="34">
                  <c:v>2006 Q4</c:v>
                </c:pt>
                <c:pt idx="35">
                  <c:v>2007 Q1</c:v>
                </c:pt>
                <c:pt idx="36">
                  <c:v>2007 Q2</c:v>
                </c:pt>
                <c:pt idx="37">
                  <c:v>2007 Q3</c:v>
                </c:pt>
                <c:pt idx="38">
                  <c:v>2007 Q4</c:v>
                </c:pt>
                <c:pt idx="39">
                  <c:v>2008 Q1</c:v>
                </c:pt>
                <c:pt idx="40">
                  <c:v>2008 Q2</c:v>
                </c:pt>
                <c:pt idx="41">
                  <c:v>2008 Q3</c:v>
                </c:pt>
                <c:pt idx="42">
                  <c:v>2008 Q4</c:v>
                </c:pt>
                <c:pt idx="43">
                  <c:v>2009 Q1</c:v>
                </c:pt>
                <c:pt idx="44">
                  <c:v>2009 Q2</c:v>
                </c:pt>
                <c:pt idx="45">
                  <c:v>2009 Q3</c:v>
                </c:pt>
                <c:pt idx="46">
                  <c:v>2009 Q4</c:v>
                </c:pt>
                <c:pt idx="47">
                  <c:v>2010 Q1</c:v>
                </c:pt>
                <c:pt idx="48">
                  <c:v>2010 Q2</c:v>
                </c:pt>
                <c:pt idx="49">
                  <c:v>2010 Q3</c:v>
                </c:pt>
                <c:pt idx="50">
                  <c:v>2010 Q4</c:v>
                </c:pt>
                <c:pt idx="51">
                  <c:v>2011 Q1</c:v>
                </c:pt>
                <c:pt idx="52">
                  <c:v>2011 Q2</c:v>
                </c:pt>
                <c:pt idx="53">
                  <c:v>2011 Q3</c:v>
                </c:pt>
                <c:pt idx="54">
                  <c:v>2011 Q4</c:v>
                </c:pt>
                <c:pt idx="55">
                  <c:v>2012 Q1</c:v>
                </c:pt>
                <c:pt idx="56">
                  <c:v>2012 Q2</c:v>
                </c:pt>
                <c:pt idx="57">
                  <c:v>2012 Q3</c:v>
                </c:pt>
                <c:pt idx="58">
                  <c:v>2012 Q4</c:v>
                </c:pt>
                <c:pt idx="59">
                  <c:v>2013 Q1</c:v>
                </c:pt>
                <c:pt idx="60">
                  <c:v>2013 Q2</c:v>
                </c:pt>
                <c:pt idx="61">
                  <c:v>2013 Q3</c:v>
                </c:pt>
                <c:pt idx="62">
                  <c:v>2013 Q4</c:v>
                </c:pt>
                <c:pt idx="63">
                  <c:v>2014 Q1</c:v>
                </c:pt>
                <c:pt idx="64">
                  <c:v>2014 Q2</c:v>
                </c:pt>
                <c:pt idx="65">
                  <c:v>2014 Q3</c:v>
                </c:pt>
                <c:pt idx="66">
                  <c:v>2014 Q4</c:v>
                </c:pt>
                <c:pt idx="67">
                  <c:v>2015 Q1</c:v>
                </c:pt>
                <c:pt idx="68">
                  <c:v>2015 Q2</c:v>
                </c:pt>
                <c:pt idx="69">
                  <c:v>2015 Q3</c:v>
                </c:pt>
                <c:pt idx="70">
                  <c:v>2015 Q4</c:v>
                </c:pt>
                <c:pt idx="71">
                  <c:v>2016 Q1</c:v>
                </c:pt>
                <c:pt idx="72">
                  <c:v>2016 Q2</c:v>
                </c:pt>
                <c:pt idx="73">
                  <c:v>2016 Q3</c:v>
                </c:pt>
                <c:pt idx="74">
                  <c:v>2016 Q4</c:v>
                </c:pt>
                <c:pt idx="75">
                  <c:v>2017 Q1</c:v>
                </c:pt>
                <c:pt idx="76">
                  <c:v>2017 Q2</c:v>
                </c:pt>
                <c:pt idx="77">
                  <c:v>2017 Q3</c:v>
                </c:pt>
                <c:pt idx="78">
                  <c:v>2017 Q4</c:v>
                </c:pt>
                <c:pt idx="79">
                  <c:v>2018 Q1</c:v>
                </c:pt>
                <c:pt idx="80">
                  <c:v>2018 Q2</c:v>
                </c:pt>
                <c:pt idx="81">
                  <c:v>2018 Q3</c:v>
                </c:pt>
                <c:pt idx="82">
                  <c:v>2018 Q4</c:v>
                </c:pt>
                <c:pt idx="83">
                  <c:v>2019 Q1</c:v>
                </c:pt>
                <c:pt idx="84">
                  <c:v>2019 Q2</c:v>
                </c:pt>
                <c:pt idx="85">
                  <c:v>2019 Q3</c:v>
                </c:pt>
                <c:pt idx="86">
                  <c:v>2019 Q4</c:v>
                </c:pt>
                <c:pt idx="87">
                  <c:v>2020 Q1</c:v>
                </c:pt>
                <c:pt idx="88">
                  <c:v>2020 Q2</c:v>
                </c:pt>
                <c:pt idx="89">
                  <c:v>2020 Q3</c:v>
                </c:pt>
                <c:pt idx="90">
                  <c:v>2020 Q4</c:v>
                </c:pt>
                <c:pt idx="91">
                  <c:v>2021 Q1</c:v>
                </c:pt>
                <c:pt idx="92">
                  <c:v>2021 Q2</c:v>
                </c:pt>
                <c:pt idx="93">
                  <c:v>2021 Q3</c:v>
                </c:pt>
                <c:pt idx="94">
                  <c:v>2021 Q4</c:v>
                </c:pt>
                <c:pt idx="95">
                  <c:v>2022 Q1</c:v>
                </c:pt>
                <c:pt idx="96">
                  <c:v>2022 Q2</c:v>
                </c:pt>
                <c:pt idx="97">
                  <c:v>2022 Q3</c:v>
                </c:pt>
                <c:pt idx="98">
                  <c:v>2022 Q4</c:v>
                </c:pt>
                <c:pt idx="99">
                  <c:v>2023 Q1</c:v>
                </c:pt>
                <c:pt idx="100">
                  <c:v>2023 Q2</c:v>
                </c:pt>
              </c:strCache>
            </c:strRef>
          </c:cat>
          <c:val>
            <c:numRef>
              <c:f>Sheet1!$B$2:$B$102</c:f>
              <c:numCache>
                <c:formatCode>0.00%</c:formatCode>
                <c:ptCount val="101"/>
                <c:pt idx="0">
                  <c:v>2.64E-2</c:v>
                </c:pt>
                <c:pt idx="1">
                  <c:v>2.5699999999999997E-2</c:v>
                </c:pt>
                <c:pt idx="2">
                  <c:v>2.5000000000000001E-2</c:v>
                </c:pt>
                <c:pt idx="3">
                  <c:v>2.4E-2</c:v>
                </c:pt>
                <c:pt idx="4">
                  <c:v>2.12E-2</c:v>
                </c:pt>
                <c:pt idx="5">
                  <c:v>2.2599999999999999E-2</c:v>
                </c:pt>
                <c:pt idx="6">
                  <c:v>2.2000000000000002E-2</c:v>
                </c:pt>
                <c:pt idx="7">
                  <c:v>2.23E-2</c:v>
                </c:pt>
                <c:pt idx="8">
                  <c:v>2.1400000000000002E-2</c:v>
                </c:pt>
                <c:pt idx="9">
                  <c:v>2.1899999999999999E-2</c:v>
                </c:pt>
                <c:pt idx="10">
                  <c:v>2.6699999999999998E-2</c:v>
                </c:pt>
                <c:pt idx="11">
                  <c:v>2.3399999999999997E-2</c:v>
                </c:pt>
                <c:pt idx="12">
                  <c:v>2.6200000000000001E-2</c:v>
                </c:pt>
                <c:pt idx="13">
                  <c:v>2.7900000000000001E-2</c:v>
                </c:pt>
                <c:pt idx="14">
                  <c:v>3.1200000000000002E-2</c:v>
                </c:pt>
                <c:pt idx="15">
                  <c:v>3.6000000000000004E-2</c:v>
                </c:pt>
                <c:pt idx="16">
                  <c:v>3.1E-2</c:v>
                </c:pt>
                <c:pt idx="17">
                  <c:v>3.1200000000000002E-2</c:v>
                </c:pt>
                <c:pt idx="18">
                  <c:v>2.81E-2</c:v>
                </c:pt>
                <c:pt idx="19">
                  <c:v>2.8399999999999998E-2</c:v>
                </c:pt>
                <c:pt idx="20">
                  <c:v>3.0299999999999997E-2</c:v>
                </c:pt>
                <c:pt idx="21">
                  <c:v>2.7999999999999997E-2</c:v>
                </c:pt>
                <c:pt idx="22">
                  <c:v>2.86E-2</c:v>
                </c:pt>
                <c:pt idx="23">
                  <c:v>2.7200000000000002E-2</c:v>
                </c:pt>
                <c:pt idx="24">
                  <c:v>2.76E-2</c:v>
                </c:pt>
                <c:pt idx="25">
                  <c:v>2.52E-2</c:v>
                </c:pt>
                <c:pt idx="26">
                  <c:v>2.6499999999999999E-2</c:v>
                </c:pt>
                <c:pt idx="27">
                  <c:v>2.4900000000000002E-2</c:v>
                </c:pt>
                <c:pt idx="28">
                  <c:v>2.41E-2</c:v>
                </c:pt>
                <c:pt idx="29">
                  <c:v>3.0200000000000001E-2</c:v>
                </c:pt>
                <c:pt idx="30">
                  <c:v>3.04E-2</c:v>
                </c:pt>
                <c:pt idx="31">
                  <c:v>1.77E-2</c:v>
                </c:pt>
                <c:pt idx="32">
                  <c:v>1.9199999999999998E-2</c:v>
                </c:pt>
                <c:pt idx="33">
                  <c:v>2.2000000000000002E-2</c:v>
                </c:pt>
                <c:pt idx="34">
                  <c:v>2.1400000000000002E-2</c:v>
                </c:pt>
                <c:pt idx="35">
                  <c:v>2.3399999999999997E-2</c:v>
                </c:pt>
                <c:pt idx="36">
                  <c:v>2.3199999999999998E-2</c:v>
                </c:pt>
                <c:pt idx="37">
                  <c:v>2.4500000000000001E-2</c:v>
                </c:pt>
                <c:pt idx="38">
                  <c:v>2.7999999999999997E-2</c:v>
                </c:pt>
                <c:pt idx="39">
                  <c:v>2.9500000000000002E-2</c:v>
                </c:pt>
                <c:pt idx="40">
                  <c:v>3.2599999999999997E-2</c:v>
                </c:pt>
                <c:pt idx="41">
                  <c:v>3.7000000000000005E-2</c:v>
                </c:pt>
                <c:pt idx="42">
                  <c:v>4.2800000000000005E-2</c:v>
                </c:pt>
                <c:pt idx="43">
                  <c:v>4.7599999999999996E-2</c:v>
                </c:pt>
                <c:pt idx="44">
                  <c:v>5.5800000000000002E-2</c:v>
                </c:pt>
                <c:pt idx="45">
                  <c:v>5.9200000000000003E-2</c:v>
                </c:pt>
                <c:pt idx="46">
                  <c:v>5.7500000000000002E-2</c:v>
                </c:pt>
                <c:pt idx="47">
                  <c:v>6.6000000000000003E-2</c:v>
                </c:pt>
                <c:pt idx="48">
                  <c:v>6.5599999999999992E-2</c:v>
                </c:pt>
                <c:pt idx="49">
                  <c:v>5.4800000000000001E-2</c:v>
                </c:pt>
                <c:pt idx="50">
                  <c:v>4.9100000000000005E-2</c:v>
                </c:pt>
                <c:pt idx="51">
                  <c:v>4.3899999999999995E-2</c:v>
                </c:pt>
                <c:pt idx="52">
                  <c:v>3.4300000000000004E-2</c:v>
                </c:pt>
                <c:pt idx="53">
                  <c:v>3.6699999999999997E-2</c:v>
                </c:pt>
                <c:pt idx="54">
                  <c:v>2.9700000000000001E-2</c:v>
                </c:pt>
                <c:pt idx="55">
                  <c:v>2.63E-2</c:v>
                </c:pt>
                <c:pt idx="56">
                  <c:v>2.53E-2</c:v>
                </c:pt>
                <c:pt idx="57">
                  <c:v>2.52E-2</c:v>
                </c:pt>
                <c:pt idx="58">
                  <c:v>2.4500000000000001E-2</c:v>
                </c:pt>
                <c:pt idx="59">
                  <c:v>2.3E-2</c:v>
                </c:pt>
                <c:pt idx="60">
                  <c:v>2.1499999999999998E-2</c:v>
                </c:pt>
                <c:pt idx="61">
                  <c:v>2.1299999999999999E-2</c:v>
                </c:pt>
                <c:pt idx="62">
                  <c:v>2.0899999999999998E-2</c:v>
                </c:pt>
                <c:pt idx="63">
                  <c:v>0.02</c:v>
                </c:pt>
                <c:pt idx="64">
                  <c:v>0.02</c:v>
                </c:pt>
                <c:pt idx="65">
                  <c:v>1.8799999999999997E-2</c:v>
                </c:pt>
                <c:pt idx="66">
                  <c:v>1.8200000000000001E-2</c:v>
                </c:pt>
                <c:pt idx="67">
                  <c:v>1.7500000000000002E-2</c:v>
                </c:pt>
                <c:pt idx="68">
                  <c:v>1.7399999999999999E-2</c:v>
                </c:pt>
                <c:pt idx="69">
                  <c:v>1.7500000000000002E-2</c:v>
                </c:pt>
                <c:pt idx="70">
                  <c:v>1.77E-2</c:v>
                </c:pt>
                <c:pt idx="71">
                  <c:v>1.83E-2</c:v>
                </c:pt>
                <c:pt idx="72">
                  <c:v>1.8200000000000001E-2</c:v>
                </c:pt>
                <c:pt idx="73">
                  <c:v>1.8799999999999997E-2</c:v>
                </c:pt>
                <c:pt idx="74">
                  <c:v>2.1099999999999997E-2</c:v>
                </c:pt>
                <c:pt idx="75">
                  <c:v>2.1899999999999999E-2</c:v>
                </c:pt>
                <c:pt idx="76">
                  <c:v>2.1099999999999997E-2</c:v>
                </c:pt>
                <c:pt idx="77">
                  <c:v>2.2099999999999998E-2</c:v>
                </c:pt>
                <c:pt idx="78">
                  <c:v>2.23E-2</c:v>
                </c:pt>
                <c:pt idx="79">
                  <c:v>2.2200000000000001E-2</c:v>
                </c:pt>
                <c:pt idx="80">
                  <c:v>2.2200000000000001E-2</c:v>
                </c:pt>
                <c:pt idx="81">
                  <c:v>2.2799999999999997E-2</c:v>
                </c:pt>
                <c:pt idx="82">
                  <c:v>2.2499999999999999E-2</c:v>
                </c:pt>
                <c:pt idx="83">
                  <c:v>2.2400000000000003E-2</c:v>
                </c:pt>
                <c:pt idx="84">
                  <c:v>2.2499999999999999E-2</c:v>
                </c:pt>
                <c:pt idx="85">
                  <c:v>2.3599999999999999E-2</c:v>
                </c:pt>
                <c:pt idx="86">
                  <c:v>2.3E-2</c:v>
                </c:pt>
                <c:pt idx="87">
                  <c:v>2.2700000000000001E-2</c:v>
                </c:pt>
                <c:pt idx="88">
                  <c:v>2.2499999999999999E-2</c:v>
                </c:pt>
                <c:pt idx="89">
                  <c:v>1.9699999999999999E-2</c:v>
                </c:pt>
                <c:pt idx="90">
                  <c:v>1.5100000000000001E-2</c:v>
                </c:pt>
                <c:pt idx="91">
                  <c:v>1.52E-2</c:v>
                </c:pt>
                <c:pt idx="92">
                  <c:v>1.2199999999999999E-2</c:v>
                </c:pt>
                <c:pt idx="93">
                  <c:v>9.7000000000000003E-3</c:v>
                </c:pt>
                <c:pt idx="94">
                  <c:v>9.1999999999999998E-3</c:v>
                </c:pt>
                <c:pt idx="95">
                  <c:v>9.8999999999999991E-3</c:v>
                </c:pt>
                <c:pt idx="96">
                  <c:v>1.0700000000000001E-2</c:v>
                </c:pt>
                <c:pt idx="97">
                  <c:v>1.32E-2</c:v>
                </c:pt>
                <c:pt idx="98">
                  <c:v>1.6500000000000001E-2</c:v>
                </c:pt>
                <c:pt idx="99">
                  <c:v>1.7500000000000002E-2</c:v>
                </c:pt>
                <c:pt idx="100">
                  <c:v>2.0400000000000001E-2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3A-4B82-9264-4DD63C8D65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C&amp;I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Sheet1!$A$2:$A$102</c:f>
              <c:strCache>
                <c:ptCount val="101"/>
                <c:pt idx="0">
                  <c:v>1998 Q2</c:v>
                </c:pt>
                <c:pt idx="1">
                  <c:v>1998 Q3</c:v>
                </c:pt>
                <c:pt idx="2">
                  <c:v>1998 Q4</c:v>
                </c:pt>
                <c:pt idx="3">
                  <c:v>1999 Q1</c:v>
                </c:pt>
                <c:pt idx="4">
                  <c:v>1999 Q2</c:v>
                </c:pt>
                <c:pt idx="5">
                  <c:v>1999 Q3</c:v>
                </c:pt>
                <c:pt idx="6">
                  <c:v>1999 Q4</c:v>
                </c:pt>
                <c:pt idx="7">
                  <c:v>2000 Q1</c:v>
                </c:pt>
                <c:pt idx="8">
                  <c:v>2000 Q2</c:v>
                </c:pt>
                <c:pt idx="9">
                  <c:v>2000 Q3</c:v>
                </c:pt>
                <c:pt idx="10">
                  <c:v>2000 Q4</c:v>
                </c:pt>
                <c:pt idx="11">
                  <c:v>2001 Q1</c:v>
                </c:pt>
                <c:pt idx="12">
                  <c:v>2001 Q2</c:v>
                </c:pt>
                <c:pt idx="13">
                  <c:v>2001 Q3</c:v>
                </c:pt>
                <c:pt idx="14">
                  <c:v>2001 Q4</c:v>
                </c:pt>
                <c:pt idx="15">
                  <c:v>2002 Q1</c:v>
                </c:pt>
                <c:pt idx="16">
                  <c:v>2002 Q2</c:v>
                </c:pt>
                <c:pt idx="17">
                  <c:v>2002 Q3</c:v>
                </c:pt>
                <c:pt idx="18">
                  <c:v>2002 Q4</c:v>
                </c:pt>
                <c:pt idx="19">
                  <c:v>2003 Q1</c:v>
                </c:pt>
                <c:pt idx="20">
                  <c:v>2003 Q2</c:v>
                </c:pt>
                <c:pt idx="21">
                  <c:v>2003 Q3</c:v>
                </c:pt>
                <c:pt idx="22">
                  <c:v>2003 Q4</c:v>
                </c:pt>
                <c:pt idx="23">
                  <c:v>2004 Q1</c:v>
                </c:pt>
                <c:pt idx="24">
                  <c:v>2004 Q2</c:v>
                </c:pt>
                <c:pt idx="25">
                  <c:v>2004 Q3</c:v>
                </c:pt>
                <c:pt idx="26">
                  <c:v>2004 Q4</c:v>
                </c:pt>
                <c:pt idx="27">
                  <c:v>2005 Q1</c:v>
                </c:pt>
                <c:pt idx="28">
                  <c:v>2005 Q2</c:v>
                </c:pt>
                <c:pt idx="29">
                  <c:v>2005 Q3</c:v>
                </c:pt>
                <c:pt idx="30">
                  <c:v>2005 Q4</c:v>
                </c:pt>
                <c:pt idx="31">
                  <c:v>2006 Q1</c:v>
                </c:pt>
                <c:pt idx="32">
                  <c:v>2006 Q2</c:v>
                </c:pt>
                <c:pt idx="33">
                  <c:v>2006 Q3</c:v>
                </c:pt>
                <c:pt idx="34">
                  <c:v>2006 Q4</c:v>
                </c:pt>
                <c:pt idx="35">
                  <c:v>2007 Q1</c:v>
                </c:pt>
                <c:pt idx="36">
                  <c:v>2007 Q2</c:v>
                </c:pt>
                <c:pt idx="37">
                  <c:v>2007 Q3</c:v>
                </c:pt>
                <c:pt idx="38">
                  <c:v>2007 Q4</c:v>
                </c:pt>
                <c:pt idx="39">
                  <c:v>2008 Q1</c:v>
                </c:pt>
                <c:pt idx="40">
                  <c:v>2008 Q2</c:v>
                </c:pt>
                <c:pt idx="41">
                  <c:v>2008 Q3</c:v>
                </c:pt>
                <c:pt idx="42">
                  <c:v>2008 Q4</c:v>
                </c:pt>
                <c:pt idx="43">
                  <c:v>2009 Q1</c:v>
                </c:pt>
                <c:pt idx="44">
                  <c:v>2009 Q2</c:v>
                </c:pt>
                <c:pt idx="45">
                  <c:v>2009 Q3</c:v>
                </c:pt>
                <c:pt idx="46">
                  <c:v>2009 Q4</c:v>
                </c:pt>
                <c:pt idx="47">
                  <c:v>2010 Q1</c:v>
                </c:pt>
                <c:pt idx="48">
                  <c:v>2010 Q2</c:v>
                </c:pt>
                <c:pt idx="49">
                  <c:v>2010 Q3</c:v>
                </c:pt>
                <c:pt idx="50">
                  <c:v>2010 Q4</c:v>
                </c:pt>
                <c:pt idx="51">
                  <c:v>2011 Q1</c:v>
                </c:pt>
                <c:pt idx="52">
                  <c:v>2011 Q2</c:v>
                </c:pt>
                <c:pt idx="53">
                  <c:v>2011 Q3</c:v>
                </c:pt>
                <c:pt idx="54">
                  <c:v>2011 Q4</c:v>
                </c:pt>
                <c:pt idx="55">
                  <c:v>2012 Q1</c:v>
                </c:pt>
                <c:pt idx="56">
                  <c:v>2012 Q2</c:v>
                </c:pt>
                <c:pt idx="57">
                  <c:v>2012 Q3</c:v>
                </c:pt>
                <c:pt idx="58">
                  <c:v>2012 Q4</c:v>
                </c:pt>
                <c:pt idx="59">
                  <c:v>2013 Q1</c:v>
                </c:pt>
                <c:pt idx="60">
                  <c:v>2013 Q2</c:v>
                </c:pt>
                <c:pt idx="61">
                  <c:v>2013 Q3</c:v>
                </c:pt>
                <c:pt idx="62">
                  <c:v>2013 Q4</c:v>
                </c:pt>
                <c:pt idx="63">
                  <c:v>2014 Q1</c:v>
                </c:pt>
                <c:pt idx="64">
                  <c:v>2014 Q2</c:v>
                </c:pt>
                <c:pt idx="65">
                  <c:v>2014 Q3</c:v>
                </c:pt>
                <c:pt idx="66">
                  <c:v>2014 Q4</c:v>
                </c:pt>
                <c:pt idx="67">
                  <c:v>2015 Q1</c:v>
                </c:pt>
                <c:pt idx="68">
                  <c:v>2015 Q2</c:v>
                </c:pt>
                <c:pt idx="69">
                  <c:v>2015 Q3</c:v>
                </c:pt>
                <c:pt idx="70">
                  <c:v>2015 Q4</c:v>
                </c:pt>
                <c:pt idx="71">
                  <c:v>2016 Q1</c:v>
                </c:pt>
                <c:pt idx="72">
                  <c:v>2016 Q2</c:v>
                </c:pt>
                <c:pt idx="73">
                  <c:v>2016 Q3</c:v>
                </c:pt>
                <c:pt idx="74">
                  <c:v>2016 Q4</c:v>
                </c:pt>
                <c:pt idx="75">
                  <c:v>2017 Q1</c:v>
                </c:pt>
                <c:pt idx="76">
                  <c:v>2017 Q2</c:v>
                </c:pt>
                <c:pt idx="77">
                  <c:v>2017 Q3</c:v>
                </c:pt>
                <c:pt idx="78">
                  <c:v>2017 Q4</c:v>
                </c:pt>
                <c:pt idx="79">
                  <c:v>2018 Q1</c:v>
                </c:pt>
                <c:pt idx="80">
                  <c:v>2018 Q2</c:v>
                </c:pt>
                <c:pt idx="81">
                  <c:v>2018 Q3</c:v>
                </c:pt>
                <c:pt idx="82">
                  <c:v>2018 Q4</c:v>
                </c:pt>
                <c:pt idx="83">
                  <c:v>2019 Q1</c:v>
                </c:pt>
                <c:pt idx="84">
                  <c:v>2019 Q2</c:v>
                </c:pt>
                <c:pt idx="85">
                  <c:v>2019 Q3</c:v>
                </c:pt>
                <c:pt idx="86">
                  <c:v>2019 Q4</c:v>
                </c:pt>
                <c:pt idx="87">
                  <c:v>2020 Q1</c:v>
                </c:pt>
                <c:pt idx="88">
                  <c:v>2020 Q2</c:v>
                </c:pt>
                <c:pt idx="89">
                  <c:v>2020 Q3</c:v>
                </c:pt>
                <c:pt idx="90">
                  <c:v>2020 Q4</c:v>
                </c:pt>
                <c:pt idx="91">
                  <c:v>2021 Q1</c:v>
                </c:pt>
                <c:pt idx="92">
                  <c:v>2021 Q2</c:v>
                </c:pt>
                <c:pt idx="93">
                  <c:v>2021 Q3</c:v>
                </c:pt>
                <c:pt idx="94">
                  <c:v>2021 Q4</c:v>
                </c:pt>
                <c:pt idx="95">
                  <c:v>2022 Q1</c:v>
                </c:pt>
                <c:pt idx="96">
                  <c:v>2022 Q2</c:v>
                </c:pt>
                <c:pt idx="97">
                  <c:v>2022 Q3</c:v>
                </c:pt>
                <c:pt idx="98">
                  <c:v>2022 Q4</c:v>
                </c:pt>
                <c:pt idx="99">
                  <c:v>2023 Q1</c:v>
                </c:pt>
                <c:pt idx="100">
                  <c:v>2023 Q2</c:v>
                </c:pt>
              </c:strCache>
            </c:strRef>
          </c:cat>
          <c:val>
            <c:numRef>
              <c:f>Sheet1!$C$2:$C$102</c:f>
              <c:numCache>
                <c:formatCode>0.00%</c:formatCode>
                <c:ptCount val="101"/>
                <c:pt idx="0">
                  <c:v>3.4999999999999996E-3</c:v>
                </c:pt>
                <c:pt idx="1">
                  <c:v>4.0999999999999995E-3</c:v>
                </c:pt>
                <c:pt idx="2">
                  <c:v>4.4000000000000003E-3</c:v>
                </c:pt>
                <c:pt idx="3">
                  <c:v>5.1000000000000004E-3</c:v>
                </c:pt>
                <c:pt idx="4">
                  <c:v>5.4000000000000003E-3</c:v>
                </c:pt>
                <c:pt idx="5">
                  <c:v>5.6000000000000008E-3</c:v>
                </c:pt>
                <c:pt idx="6">
                  <c:v>5.6999999999999993E-3</c:v>
                </c:pt>
                <c:pt idx="7">
                  <c:v>6.0999999999999995E-3</c:v>
                </c:pt>
                <c:pt idx="8">
                  <c:v>6.9999999999999993E-3</c:v>
                </c:pt>
                <c:pt idx="9">
                  <c:v>7.4000000000000003E-3</c:v>
                </c:pt>
                <c:pt idx="10">
                  <c:v>9.1999999999999998E-3</c:v>
                </c:pt>
                <c:pt idx="11">
                  <c:v>1.06E-2</c:v>
                </c:pt>
                <c:pt idx="12">
                  <c:v>1.24E-2</c:v>
                </c:pt>
                <c:pt idx="13">
                  <c:v>1.43E-2</c:v>
                </c:pt>
                <c:pt idx="14">
                  <c:v>1.78E-2</c:v>
                </c:pt>
                <c:pt idx="15">
                  <c:v>1.7399999999999999E-2</c:v>
                </c:pt>
                <c:pt idx="16">
                  <c:v>1.89E-2</c:v>
                </c:pt>
                <c:pt idx="17">
                  <c:v>2.2400000000000003E-2</c:v>
                </c:pt>
                <c:pt idx="18">
                  <c:v>1.32E-2</c:v>
                </c:pt>
                <c:pt idx="19">
                  <c:v>1.6500000000000001E-2</c:v>
                </c:pt>
                <c:pt idx="20">
                  <c:v>1.41E-2</c:v>
                </c:pt>
                <c:pt idx="21">
                  <c:v>1.29E-2</c:v>
                </c:pt>
                <c:pt idx="22">
                  <c:v>8.3000000000000001E-3</c:v>
                </c:pt>
                <c:pt idx="23">
                  <c:v>8.0000000000000002E-3</c:v>
                </c:pt>
                <c:pt idx="24">
                  <c:v>5.7999999999999996E-3</c:v>
                </c:pt>
                <c:pt idx="25">
                  <c:v>4.5000000000000005E-3</c:v>
                </c:pt>
                <c:pt idx="26">
                  <c:v>3.9000000000000003E-3</c:v>
                </c:pt>
                <c:pt idx="27">
                  <c:v>2.5999999999999999E-3</c:v>
                </c:pt>
                <c:pt idx="28">
                  <c:v>2.3999999999999998E-3</c:v>
                </c:pt>
                <c:pt idx="29">
                  <c:v>2.0999999999999999E-3</c:v>
                </c:pt>
                <c:pt idx="30">
                  <c:v>3.0999999999999999E-3</c:v>
                </c:pt>
                <c:pt idx="31">
                  <c:v>2.0999999999999999E-3</c:v>
                </c:pt>
                <c:pt idx="32">
                  <c:v>2.7000000000000001E-3</c:v>
                </c:pt>
                <c:pt idx="33">
                  <c:v>3.0000000000000001E-3</c:v>
                </c:pt>
                <c:pt idx="34">
                  <c:v>3.4000000000000002E-3</c:v>
                </c:pt>
                <c:pt idx="35">
                  <c:v>3.7000000000000002E-3</c:v>
                </c:pt>
                <c:pt idx="36">
                  <c:v>4.1999999999999997E-3</c:v>
                </c:pt>
                <c:pt idx="37">
                  <c:v>4.5999999999999999E-3</c:v>
                </c:pt>
                <c:pt idx="38">
                  <c:v>6.5000000000000006E-3</c:v>
                </c:pt>
                <c:pt idx="39">
                  <c:v>7.0999999999999995E-3</c:v>
                </c:pt>
                <c:pt idx="40">
                  <c:v>8.3999999999999995E-3</c:v>
                </c:pt>
                <c:pt idx="41">
                  <c:v>1.03E-2</c:v>
                </c:pt>
                <c:pt idx="42">
                  <c:v>1.2699999999999999E-2</c:v>
                </c:pt>
                <c:pt idx="43">
                  <c:v>1.9400000000000001E-2</c:v>
                </c:pt>
                <c:pt idx="44">
                  <c:v>2.4300000000000002E-2</c:v>
                </c:pt>
                <c:pt idx="45">
                  <c:v>2.5699999999999997E-2</c:v>
                </c:pt>
                <c:pt idx="46">
                  <c:v>2.2700000000000001E-2</c:v>
                </c:pt>
                <c:pt idx="47">
                  <c:v>2.1000000000000001E-2</c:v>
                </c:pt>
                <c:pt idx="48">
                  <c:v>1.8500000000000003E-2</c:v>
                </c:pt>
                <c:pt idx="49">
                  <c:v>1.7100000000000001E-2</c:v>
                </c:pt>
                <c:pt idx="50">
                  <c:v>1.29E-2</c:v>
                </c:pt>
                <c:pt idx="51">
                  <c:v>1.1699999999999999E-2</c:v>
                </c:pt>
                <c:pt idx="52">
                  <c:v>8.6999999999999994E-3</c:v>
                </c:pt>
                <c:pt idx="53">
                  <c:v>7.4000000000000003E-3</c:v>
                </c:pt>
                <c:pt idx="54">
                  <c:v>6.8000000000000005E-3</c:v>
                </c:pt>
                <c:pt idx="55">
                  <c:v>5.6999999999999993E-3</c:v>
                </c:pt>
                <c:pt idx="56">
                  <c:v>5.5000000000000005E-3</c:v>
                </c:pt>
                <c:pt idx="57">
                  <c:v>4.7999999999999996E-3</c:v>
                </c:pt>
                <c:pt idx="58">
                  <c:v>3.4999999999999996E-3</c:v>
                </c:pt>
                <c:pt idx="59">
                  <c:v>3.5999999999999999E-3</c:v>
                </c:pt>
                <c:pt idx="60">
                  <c:v>3.0999999999999999E-3</c:v>
                </c:pt>
                <c:pt idx="61">
                  <c:v>2.7000000000000001E-3</c:v>
                </c:pt>
                <c:pt idx="62">
                  <c:v>2.5000000000000001E-3</c:v>
                </c:pt>
                <c:pt idx="63">
                  <c:v>2.3E-3</c:v>
                </c:pt>
                <c:pt idx="64">
                  <c:v>2.0999999999999999E-3</c:v>
                </c:pt>
                <c:pt idx="65">
                  <c:v>2E-3</c:v>
                </c:pt>
                <c:pt idx="66">
                  <c:v>2.2000000000000001E-3</c:v>
                </c:pt>
                <c:pt idx="67">
                  <c:v>1.7000000000000001E-3</c:v>
                </c:pt>
                <c:pt idx="68">
                  <c:v>2.0999999999999999E-3</c:v>
                </c:pt>
                <c:pt idx="69">
                  <c:v>2.5000000000000001E-3</c:v>
                </c:pt>
                <c:pt idx="70">
                  <c:v>3.0999999999999999E-3</c:v>
                </c:pt>
                <c:pt idx="71">
                  <c:v>4.4000000000000003E-3</c:v>
                </c:pt>
                <c:pt idx="72">
                  <c:v>4.4000000000000003E-3</c:v>
                </c:pt>
                <c:pt idx="73">
                  <c:v>4.5000000000000005E-3</c:v>
                </c:pt>
                <c:pt idx="74">
                  <c:v>4.0999999999999995E-3</c:v>
                </c:pt>
                <c:pt idx="75">
                  <c:v>3.4000000000000002E-3</c:v>
                </c:pt>
                <c:pt idx="76">
                  <c:v>3.7000000000000002E-3</c:v>
                </c:pt>
                <c:pt idx="77">
                  <c:v>3.4000000000000002E-3</c:v>
                </c:pt>
                <c:pt idx="78">
                  <c:v>3.5999999999999999E-3</c:v>
                </c:pt>
                <c:pt idx="79">
                  <c:v>3.0000000000000001E-3</c:v>
                </c:pt>
                <c:pt idx="80">
                  <c:v>2.7000000000000001E-3</c:v>
                </c:pt>
                <c:pt idx="81">
                  <c:v>2.5999999999999999E-3</c:v>
                </c:pt>
                <c:pt idx="82">
                  <c:v>2.7000000000000001E-3</c:v>
                </c:pt>
                <c:pt idx="83">
                  <c:v>3.0000000000000001E-3</c:v>
                </c:pt>
                <c:pt idx="84">
                  <c:v>3.0999999999999999E-3</c:v>
                </c:pt>
                <c:pt idx="85">
                  <c:v>4.4000000000000003E-3</c:v>
                </c:pt>
                <c:pt idx="86">
                  <c:v>3.5999999999999999E-3</c:v>
                </c:pt>
                <c:pt idx="87">
                  <c:v>5.6000000000000008E-3</c:v>
                </c:pt>
                <c:pt idx="88">
                  <c:v>5.8999999999999999E-3</c:v>
                </c:pt>
                <c:pt idx="89">
                  <c:v>5.1999999999999998E-3</c:v>
                </c:pt>
                <c:pt idx="90">
                  <c:v>4.0999999999999995E-3</c:v>
                </c:pt>
                <c:pt idx="91">
                  <c:v>2.8999999999999998E-3</c:v>
                </c:pt>
                <c:pt idx="92">
                  <c:v>2.0999999999999999E-3</c:v>
                </c:pt>
                <c:pt idx="93">
                  <c:v>1.6000000000000001E-3</c:v>
                </c:pt>
                <c:pt idx="94">
                  <c:v>1.1999999999999999E-3</c:v>
                </c:pt>
                <c:pt idx="95">
                  <c:v>1.1999999999999999E-3</c:v>
                </c:pt>
                <c:pt idx="96">
                  <c:v>1.2999999999999999E-3</c:v>
                </c:pt>
                <c:pt idx="97">
                  <c:v>1.7000000000000001E-3</c:v>
                </c:pt>
                <c:pt idx="98">
                  <c:v>2.2000000000000001E-3</c:v>
                </c:pt>
                <c:pt idx="99">
                  <c:v>2.8000000000000004E-3</c:v>
                </c:pt>
                <c:pt idx="100">
                  <c:v>3.0999999999999999E-3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3A-4B82-9264-4DD63C8D65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Sheet1!$A$2:$A$102</c:f>
              <c:strCache>
                <c:ptCount val="101"/>
                <c:pt idx="0">
                  <c:v>1998 Q2</c:v>
                </c:pt>
                <c:pt idx="1">
                  <c:v>1998 Q3</c:v>
                </c:pt>
                <c:pt idx="2">
                  <c:v>1998 Q4</c:v>
                </c:pt>
                <c:pt idx="3">
                  <c:v>1999 Q1</c:v>
                </c:pt>
                <c:pt idx="4">
                  <c:v>1999 Q2</c:v>
                </c:pt>
                <c:pt idx="5">
                  <c:v>1999 Q3</c:v>
                </c:pt>
                <c:pt idx="6">
                  <c:v>1999 Q4</c:v>
                </c:pt>
                <c:pt idx="7">
                  <c:v>2000 Q1</c:v>
                </c:pt>
                <c:pt idx="8">
                  <c:v>2000 Q2</c:v>
                </c:pt>
                <c:pt idx="9">
                  <c:v>2000 Q3</c:v>
                </c:pt>
                <c:pt idx="10">
                  <c:v>2000 Q4</c:v>
                </c:pt>
                <c:pt idx="11">
                  <c:v>2001 Q1</c:v>
                </c:pt>
                <c:pt idx="12">
                  <c:v>2001 Q2</c:v>
                </c:pt>
                <c:pt idx="13">
                  <c:v>2001 Q3</c:v>
                </c:pt>
                <c:pt idx="14">
                  <c:v>2001 Q4</c:v>
                </c:pt>
                <c:pt idx="15">
                  <c:v>2002 Q1</c:v>
                </c:pt>
                <c:pt idx="16">
                  <c:v>2002 Q2</c:v>
                </c:pt>
                <c:pt idx="17">
                  <c:v>2002 Q3</c:v>
                </c:pt>
                <c:pt idx="18">
                  <c:v>2002 Q4</c:v>
                </c:pt>
                <c:pt idx="19">
                  <c:v>2003 Q1</c:v>
                </c:pt>
                <c:pt idx="20">
                  <c:v>2003 Q2</c:v>
                </c:pt>
                <c:pt idx="21">
                  <c:v>2003 Q3</c:v>
                </c:pt>
                <c:pt idx="22">
                  <c:v>2003 Q4</c:v>
                </c:pt>
                <c:pt idx="23">
                  <c:v>2004 Q1</c:v>
                </c:pt>
                <c:pt idx="24">
                  <c:v>2004 Q2</c:v>
                </c:pt>
                <c:pt idx="25">
                  <c:v>2004 Q3</c:v>
                </c:pt>
                <c:pt idx="26">
                  <c:v>2004 Q4</c:v>
                </c:pt>
                <c:pt idx="27">
                  <c:v>2005 Q1</c:v>
                </c:pt>
                <c:pt idx="28">
                  <c:v>2005 Q2</c:v>
                </c:pt>
                <c:pt idx="29">
                  <c:v>2005 Q3</c:v>
                </c:pt>
                <c:pt idx="30">
                  <c:v>2005 Q4</c:v>
                </c:pt>
                <c:pt idx="31">
                  <c:v>2006 Q1</c:v>
                </c:pt>
                <c:pt idx="32">
                  <c:v>2006 Q2</c:v>
                </c:pt>
                <c:pt idx="33">
                  <c:v>2006 Q3</c:v>
                </c:pt>
                <c:pt idx="34">
                  <c:v>2006 Q4</c:v>
                </c:pt>
                <c:pt idx="35">
                  <c:v>2007 Q1</c:v>
                </c:pt>
                <c:pt idx="36">
                  <c:v>2007 Q2</c:v>
                </c:pt>
                <c:pt idx="37">
                  <c:v>2007 Q3</c:v>
                </c:pt>
                <c:pt idx="38">
                  <c:v>2007 Q4</c:v>
                </c:pt>
                <c:pt idx="39">
                  <c:v>2008 Q1</c:v>
                </c:pt>
                <c:pt idx="40">
                  <c:v>2008 Q2</c:v>
                </c:pt>
                <c:pt idx="41">
                  <c:v>2008 Q3</c:v>
                </c:pt>
                <c:pt idx="42">
                  <c:v>2008 Q4</c:v>
                </c:pt>
                <c:pt idx="43">
                  <c:v>2009 Q1</c:v>
                </c:pt>
                <c:pt idx="44">
                  <c:v>2009 Q2</c:v>
                </c:pt>
                <c:pt idx="45">
                  <c:v>2009 Q3</c:v>
                </c:pt>
                <c:pt idx="46">
                  <c:v>2009 Q4</c:v>
                </c:pt>
                <c:pt idx="47">
                  <c:v>2010 Q1</c:v>
                </c:pt>
                <c:pt idx="48">
                  <c:v>2010 Q2</c:v>
                </c:pt>
                <c:pt idx="49">
                  <c:v>2010 Q3</c:v>
                </c:pt>
                <c:pt idx="50">
                  <c:v>2010 Q4</c:v>
                </c:pt>
                <c:pt idx="51">
                  <c:v>2011 Q1</c:v>
                </c:pt>
                <c:pt idx="52">
                  <c:v>2011 Q2</c:v>
                </c:pt>
                <c:pt idx="53">
                  <c:v>2011 Q3</c:v>
                </c:pt>
                <c:pt idx="54">
                  <c:v>2011 Q4</c:v>
                </c:pt>
                <c:pt idx="55">
                  <c:v>2012 Q1</c:v>
                </c:pt>
                <c:pt idx="56">
                  <c:v>2012 Q2</c:v>
                </c:pt>
                <c:pt idx="57">
                  <c:v>2012 Q3</c:v>
                </c:pt>
                <c:pt idx="58">
                  <c:v>2012 Q4</c:v>
                </c:pt>
                <c:pt idx="59">
                  <c:v>2013 Q1</c:v>
                </c:pt>
                <c:pt idx="60">
                  <c:v>2013 Q2</c:v>
                </c:pt>
                <c:pt idx="61">
                  <c:v>2013 Q3</c:v>
                </c:pt>
                <c:pt idx="62">
                  <c:v>2013 Q4</c:v>
                </c:pt>
                <c:pt idx="63">
                  <c:v>2014 Q1</c:v>
                </c:pt>
                <c:pt idx="64">
                  <c:v>2014 Q2</c:v>
                </c:pt>
                <c:pt idx="65">
                  <c:v>2014 Q3</c:v>
                </c:pt>
                <c:pt idx="66">
                  <c:v>2014 Q4</c:v>
                </c:pt>
                <c:pt idx="67">
                  <c:v>2015 Q1</c:v>
                </c:pt>
                <c:pt idx="68">
                  <c:v>2015 Q2</c:v>
                </c:pt>
                <c:pt idx="69">
                  <c:v>2015 Q3</c:v>
                </c:pt>
                <c:pt idx="70">
                  <c:v>2015 Q4</c:v>
                </c:pt>
                <c:pt idx="71">
                  <c:v>2016 Q1</c:v>
                </c:pt>
                <c:pt idx="72">
                  <c:v>2016 Q2</c:v>
                </c:pt>
                <c:pt idx="73">
                  <c:v>2016 Q3</c:v>
                </c:pt>
                <c:pt idx="74">
                  <c:v>2016 Q4</c:v>
                </c:pt>
                <c:pt idx="75">
                  <c:v>2017 Q1</c:v>
                </c:pt>
                <c:pt idx="76">
                  <c:v>2017 Q2</c:v>
                </c:pt>
                <c:pt idx="77">
                  <c:v>2017 Q3</c:v>
                </c:pt>
                <c:pt idx="78">
                  <c:v>2017 Q4</c:v>
                </c:pt>
                <c:pt idx="79">
                  <c:v>2018 Q1</c:v>
                </c:pt>
                <c:pt idx="80">
                  <c:v>2018 Q2</c:v>
                </c:pt>
                <c:pt idx="81">
                  <c:v>2018 Q3</c:v>
                </c:pt>
                <c:pt idx="82">
                  <c:v>2018 Q4</c:v>
                </c:pt>
                <c:pt idx="83">
                  <c:v>2019 Q1</c:v>
                </c:pt>
                <c:pt idx="84">
                  <c:v>2019 Q2</c:v>
                </c:pt>
                <c:pt idx="85">
                  <c:v>2019 Q3</c:v>
                </c:pt>
                <c:pt idx="86">
                  <c:v>2019 Q4</c:v>
                </c:pt>
                <c:pt idx="87">
                  <c:v>2020 Q1</c:v>
                </c:pt>
                <c:pt idx="88">
                  <c:v>2020 Q2</c:v>
                </c:pt>
                <c:pt idx="89">
                  <c:v>2020 Q3</c:v>
                </c:pt>
                <c:pt idx="90">
                  <c:v>2020 Q4</c:v>
                </c:pt>
                <c:pt idx="91">
                  <c:v>2021 Q1</c:v>
                </c:pt>
                <c:pt idx="92">
                  <c:v>2021 Q2</c:v>
                </c:pt>
                <c:pt idx="93">
                  <c:v>2021 Q3</c:v>
                </c:pt>
                <c:pt idx="94">
                  <c:v>2021 Q4</c:v>
                </c:pt>
                <c:pt idx="95">
                  <c:v>2022 Q1</c:v>
                </c:pt>
                <c:pt idx="96">
                  <c:v>2022 Q2</c:v>
                </c:pt>
                <c:pt idx="97">
                  <c:v>2022 Q3</c:v>
                </c:pt>
                <c:pt idx="98">
                  <c:v>2022 Q4</c:v>
                </c:pt>
                <c:pt idx="99">
                  <c:v>2023 Q1</c:v>
                </c:pt>
                <c:pt idx="100">
                  <c:v>2023 Q2</c:v>
                </c:pt>
              </c:strCache>
            </c:strRef>
          </c:cat>
          <c:val>
            <c:numRef>
              <c:f>Sheet1!$D$2:$D$102</c:f>
              <c:numCache>
                <c:formatCode>0.00%</c:formatCode>
                <c:ptCount val="101"/>
                <c:pt idx="0">
                  <c:v>4.0000000000000002E-4</c:v>
                </c:pt>
                <c:pt idx="1">
                  <c:v>5.0000000000000001E-4</c:v>
                </c:pt>
                <c:pt idx="2">
                  <c:v>5.0000000000000001E-4</c:v>
                </c:pt>
                <c:pt idx="3">
                  <c:v>7.000000000000001E-4</c:v>
                </c:pt>
                <c:pt idx="4">
                  <c:v>7.000000000000001E-4</c:v>
                </c:pt>
                <c:pt idx="5">
                  <c:v>8.0000000000000004E-4</c:v>
                </c:pt>
                <c:pt idx="6">
                  <c:v>8.0000000000000004E-4</c:v>
                </c:pt>
                <c:pt idx="7">
                  <c:v>8.9999999999999998E-4</c:v>
                </c:pt>
                <c:pt idx="8">
                  <c:v>8.9999999999999998E-4</c:v>
                </c:pt>
                <c:pt idx="9">
                  <c:v>8.0000000000000004E-4</c:v>
                </c:pt>
                <c:pt idx="10">
                  <c:v>1E-3</c:v>
                </c:pt>
                <c:pt idx="11">
                  <c:v>1.2999999999999999E-3</c:v>
                </c:pt>
                <c:pt idx="12">
                  <c:v>1.4000000000000002E-3</c:v>
                </c:pt>
                <c:pt idx="13">
                  <c:v>3.0000000000000001E-3</c:v>
                </c:pt>
                <c:pt idx="14">
                  <c:v>1.9E-3</c:v>
                </c:pt>
                <c:pt idx="15">
                  <c:v>1.7000000000000001E-3</c:v>
                </c:pt>
                <c:pt idx="16">
                  <c:v>1.5E-3</c:v>
                </c:pt>
                <c:pt idx="17">
                  <c:v>1.5E-3</c:v>
                </c:pt>
                <c:pt idx="18">
                  <c:v>1.5E-3</c:v>
                </c:pt>
                <c:pt idx="19">
                  <c:v>1.4000000000000002E-3</c:v>
                </c:pt>
                <c:pt idx="20">
                  <c:v>1.6000000000000001E-3</c:v>
                </c:pt>
                <c:pt idx="21">
                  <c:v>1.4000000000000002E-3</c:v>
                </c:pt>
                <c:pt idx="22">
                  <c:v>2.3E-3</c:v>
                </c:pt>
                <c:pt idx="23">
                  <c:v>1.1999999999999999E-3</c:v>
                </c:pt>
                <c:pt idx="24">
                  <c:v>1E-3</c:v>
                </c:pt>
                <c:pt idx="25">
                  <c:v>8.0000000000000004E-4</c:v>
                </c:pt>
                <c:pt idx="26">
                  <c:v>7.000000000000001E-4</c:v>
                </c:pt>
                <c:pt idx="27">
                  <c:v>8.0000000000000004E-4</c:v>
                </c:pt>
                <c:pt idx="28">
                  <c:v>8.0000000000000004E-4</c:v>
                </c:pt>
                <c:pt idx="29">
                  <c:v>7.000000000000001E-4</c:v>
                </c:pt>
                <c:pt idx="30">
                  <c:v>2.0000000000000001E-4</c:v>
                </c:pt>
                <c:pt idx="31">
                  <c:v>8.9999999999999998E-4</c:v>
                </c:pt>
                <c:pt idx="32">
                  <c:v>8.9999999999999998E-4</c:v>
                </c:pt>
                <c:pt idx="33">
                  <c:v>8.0000000000000004E-4</c:v>
                </c:pt>
                <c:pt idx="34">
                  <c:v>5.9999999999999995E-4</c:v>
                </c:pt>
                <c:pt idx="35">
                  <c:v>1.5E-3</c:v>
                </c:pt>
                <c:pt idx="36">
                  <c:v>1.9E-3</c:v>
                </c:pt>
                <c:pt idx="37">
                  <c:v>2.2000000000000001E-3</c:v>
                </c:pt>
                <c:pt idx="38">
                  <c:v>3.4000000000000002E-3</c:v>
                </c:pt>
                <c:pt idx="39">
                  <c:v>7.1999999999999998E-3</c:v>
                </c:pt>
                <c:pt idx="40">
                  <c:v>1.0800000000000001E-2</c:v>
                </c:pt>
                <c:pt idx="41">
                  <c:v>1.47E-2</c:v>
                </c:pt>
                <c:pt idx="42">
                  <c:v>1.7299999999999999E-2</c:v>
                </c:pt>
                <c:pt idx="43">
                  <c:v>1.6299999999999999E-2</c:v>
                </c:pt>
                <c:pt idx="44">
                  <c:v>2.2799999999999997E-2</c:v>
                </c:pt>
                <c:pt idx="45">
                  <c:v>2.41E-2</c:v>
                </c:pt>
                <c:pt idx="46">
                  <c:v>2.76E-2</c:v>
                </c:pt>
                <c:pt idx="47">
                  <c:v>2.35E-2</c:v>
                </c:pt>
                <c:pt idx="48">
                  <c:v>2.2099999999999998E-2</c:v>
                </c:pt>
                <c:pt idx="49">
                  <c:v>2.0499999999999997E-2</c:v>
                </c:pt>
                <c:pt idx="50">
                  <c:v>1.9900000000000001E-2</c:v>
                </c:pt>
                <c:pt idx="51">
                  <c:v>1.66E-2</c:v>
                </c:pt>
                <c:pt idx="52">
                  <c:v>1.5800000000000002E-2</c:v>
                </c:pt>
                <c:pt idx="53">
                  <c:v>1.3999999999999999E-2</c:v>
                </c:pt>
                <c:pt idx="54">
                  <c:v>1.21E-2</c:v>
                </c:pt>
                <c:pt idx="55">
                  <c:v>1.1699999999999999E-2</c:v>
                </c:pt>
                <c:pt idx="56">
                  <c:v>1.04E-2</c:v>
                </c:pt>
                <c:pt idx="57">
                  <c:v>1.3000000000000001E-2</c:v>
                </c:pt>
                <c:pt idx="58">
                  <c:v>8.0000000000000002E-3</c:v>
                </c:pt>
                <c:pt idx="59">
                  <c:v>7.0999999999999995E-3</c:v>
                </c:pt>
                <c:pt idx="60">
                  <c:v>5.6000000000000008E-3</c:v>
                </c:pt>
                <c:pt idx="61">
                  <c:v>3.9000000000000003E-3</c:v>
                </c:pt>
                <c:pt idx="62">
                  <c:v>2.8999999999999998E-3</c:v>
                </c:pt>
                <c:pt idx="63">
                  <c:v>2.5999999999999999E-3</c:v>
                </c:pt>
                <c:pt idx="64">
                  <c:v>2E-3</c:v>
                </c:pt>
                <c:pt idx="65">
                  <c:v>2E-3</c:v>
                </c:pt>
                <c:pt idx="66">
                  <c:v>1.4000000000000002E-3</c:v>
                </c:pt>
                <c:pt idx="67">
                  <c:v>1.8E-3</c:v>
                </c:pt>
                <c:pt idx="68">
                  <c:v>1.4000000000000002E-3</c:v>
                </c:pt>
                <c:pt idx="69">
                  <c:v>1E-3</c:v>
                </c:pt>
                <c:pt idx="70">
                  <c:v>1.1000000000000001E-3</c:v>
                </c:pt>
                <c:pt idx="71">
                  <c:v>7.000000000000001E-4</c:v>
                </c:pt>
                <c:pt idx="72">
                  <c:v>7.000000000000001E-4</c:v>
                </c:pt>
                <c:pt idx="73">
                  <c:v>5.9999999999999995E-4</c:v>
                </c:pt>
                <c:pt idx="74">
                  <c:v>2.9999999999999997E-4</c:v>
                </c:pt>
                <c:pt idx="75">
                  <c:v>4.0000000000000002E-4</c:v>
                </c:pt>
                <c:pt idx="76">
                  <c:v>2.9999999999999997E-4</c:v>
                </c:pt>
                <c:pt idx="77">
                  <c:v>2.9999999999999997E-4</c:v>
                </c:pt>
                <c:pt idx="78">
                  <c:v>1E-4</c:v>
                </c:pt>
                <c:pt idx="79">
                  <c:v>2.0000000000000001E-4</c:v>
                </c:pt>
                <c:pt idx="80">
                  <c:v>1E-4</c:v>
                </c:pt>
                <c:pt idx="81">
                  <c:v>1E-4</c:v>
                </c:pt>
                <c:pt idx="82">
                  <c:v>0</c:v>
                </c:pt>
                <c:pt idx="83">
                  <c:v>2.0000000000000001E-4</c:v>
                </c:pt>
                <c:pt idx="84">
                  <c:v>0</c:v>
                </c:pt>
                <c:pt idx="85">
                  <c:v>0</c:v>
                </c:pt>
                <c:pt idx="86">
                  <c:v>1E-4</c:v>
                </c:pt>
                <c:pt idx="87">
                  <c:v>0</c:v>
                </c:pt>
                <c:pt idx="88">
                  <c:v>5.0000000000000001E-4</c:v>
                </c:pt>
                <c:pt idx="89">
                  <c:v>7.000000000000001E-4</c:v>
                </c:pt>
                <c:pt idx="90">
                  <c:v>5.9999999999999995E-4</c:v>
                </c:pt>
                <c:pt idx="91">
                  <c:v>1E-4</c:v>
                </c:pt>
                <c:pt idx="92">
                  <c:v>1E-4</c:v>
                </c:pt>
                <c:pt idx="93">
                  <c:v>0</c:v>
                </c:pt>
                <c:pt idx="94">
                  <c:v>0</c:v>
                </c:pt>
                <c:pt idx="95">
                  <c:v>-1E-4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2.9999999999999997E-4</c:v>
                </c:pt>
                <c:pt idx="100">
                  <c:v>8.0000000000000004E-4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DC-43FC-AC81-0650AC24C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266992"/>
        <c:axId val="171267384"/>
      </c:lineChart>
      <c:catAx>
        <c:axId val="17126699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en-US"/>
          </a:p>
        </c:txPr>
        <c:crossAx val="171267384"/>
        <c:crosses val="autoZero"/>
        <c:auto val="1"/>
        <c:lblAlgn val="ctr"/>
        <c:lblOffset val="100"/>
        <c:noMultiLvlLbl val="1"/>
      </c:catAx>
      <c:valAx>
        <c:axId val="171267384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17126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23693629205443"/>
          <c:y val="3.5326500135758901E-2"/>
          <c:w val="0.11971128608923884"/>
          <c:h val="0.2585147977192506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48704417267"/>
          <c:y val="4.7376543209876713E-2"/>
          <c:w val="0.86520089908974263"/>
          <c:h val="0.758562306577348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Sheet1!$A$2:$A$246</c:f>
              <c:numCache>
                <c:formatCode>[$-409]mmm\-yy;@</c:formatCode>
                <c:ptCount val="24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</c:numCache>
            </c:numRef>
          </c:cat>
          <c:val>
            <c:numRef>
              <c:f>Sheet1!$B$2:$B$246</c:f>
              <c:numCache>
                <c:formatCode>0.0%</c:formatCode>
                <c:ptCount val="245"/>
                <c:pt idx="0">
                  <c:v>0.10462714665817185</c:v>
                </c:pt>
                <c:pt idx="1">
                  <c:v>7.9888308118354567E-2</c:v>
                </c:pt>
                <c:pt idx="2">
                  <c:v>6.9805751236756253E-2</c:v>
                </c:pt>
                <c:pt idx="3">
                  <c:v>5.2536146739063261E-2</c:v>
                </c:pt>
                <c:pt idx="4">
                  <c:v>6.7906925474241264E-2</c:v>
                </c:pt>
                <c:pt idx="5">
                  <c:v>7.0851082112912911E-2</c:v>
                </c:pt>
                <c:pt idx="6">
                  <c:v>0.10695295376806269</c:v>
                </c:pt>
                <c:pt idx="7">
                  <c:v>0.13518209154694283</c:v>
                </c:pt>
                <c:pt idx="8">
                  <c:v>0.15971394219352653</c:v>
                </c:pt>
                <c:pt idx="9">
                  <c:v>0.18190658333561305</c:v>
                </c:pt>
                <c:pt idx="10">
                  <c:v>0.20617349837313004</c:v>
                </c:pt>
                <c:pt idx="11">
                  <c:v>0.22020947884580333</c:v>
                </c:pt>
                <c:pt idx="12">
                  <c:v>0.19054530326274266</c:v>
                </c:pt>
                <c:pt idx="13">
                  <c:v>0.19487822476668115</c:v>
                </c:pt>
                <c:pt idx="14">
                  <c:v>0.22379205799651869</c:v>
                </c:pt>
                <c:pt idx="15">
                  <c:v>0.21720451335274604</c:v>
                </c:pt>
                <c:pt idx="16">
                  <c:v>0.23907382644802588</c:v>
                </c:pt>
                <c:pt idx="17">
                  <c:v>0.22284100210242497</c:v>
                </c:pt>
                <c:pt idx="18">
                  <c:v>0.20921284468328771</c:v>
                </c:pt>
                <c:pt idx="19">
                  <c:v>0.21526088131927557</c:v>
                </c:pt>
                <c:pt idx="20">
                  <c:v>0.19058139384507955</c:v>
                </c:pt>
                <c:pt idx="21">
                  <c:v>0.17084425777616929</c:v>
                </c:pt>
                <c:pt idx="22">
                  <c:v>0.13355938838718617</c:v>
                </c:pt>
                <c:pt idx="23">
                  <c:v>0.12432048789215089</c:v>
                </c:pt>
                <c:pt idx="24">
                  <c:v>0.15389181966370113</c:v>
                </c:pt>
                <c:pt idx="25">
                  <c:v>0.17605492980333848</c:v>
                </c:pt>
                <c:pt idx="26">
                  <c:v>0.16679594161331224</c:v>
                </c:pt>
                <c:pt idx="27">
                  <c:v>0.1661730178099754</c:v>
                </c:pt>
                <c:pt idx="28">
                  <c:v>0.15333787723882009</c:v>
                </c:pt>
                <c:pt idx="29">
                  <c:v>0.16755725047716541</c:v>
                </c:pt>
                <c:pt idx="30">
                  <c:v>0.15580358850411002</c:v>
                </c:pt>
                <c:pt idx="31">
                  <c:v>0.14727014716250664</c:v>
                </c:pt>
                <c:pt idx="32">
                  <c:v>0.18171169947952026</c:v>
                </c:pt>
                <c:pt idx="33">
                  <c:v>0.19406389001213098</c:v>
                </c:pt>
                <c:pt idx="34">
                  <c:v>0.20651900191386185</c:v>
                </c:pt>
                <c:pt idx="35">
                  <c:v>0.18232083809110788</c:v>
                </c:pt>
                <c:pt idx="36">
                  <c:v>0.17223074911213287</c:v>
                </c:pt>
                <c:pt idx="37">
                  <c:v>0.15232077952468259</c:v>
                </c:pt>
                <c:pt idx="38">
                  <c:v>0.12936537173476226</c:v>
                </c:pt>
                <c:pt idx="39">
                  <c:v>8.7626143466203121E-2</c:v>
                </c:pt>
                <c:pt idx="40">
                  <c:v>5.0690283500500755E-2</c:v>
                </c:pt>
                <c:pt idx="41">
                  <c:v>-2.4200049459954798E-3</c:v>
                </c:pt>
                <c:pt idx="42">
                  <c:v>-4.814583687903029E-2</c:v>
                </c:pt>
                <c:pt idx="43">
                  <c:v>-7.7110121798089404E-2</c:v>
                </c:pt>
                <c:pt idx="44">
                  <c:v>-0.1118272288846538</c:v>
                </c:pt>
                <c:pt idx="45">
                  <c:v>-0.14547558951064632</c:v>
                </c:pt>
                <c:pt idx="46">
                  <c:v>-0.17213089091876788</c:v>
                </c:pt>
                <c:pt idx="47">
                  <c:v>-0.18397953071501993</c:v>
                </c:pt>
                <c:pt idx="48">
                  <c:v>-0.2013422129192397</c:v>
                </c:pt>
                <c:pt idx="49">
                  <c:v>-0.2136243173670016</c:v>
                </c:pt>
                <c:pt idx="50">
                  <c:v>-0.2072808199781454</c:v>
                </c:pt>
                <c:pt idx="51">
                  <c:v>-0.19203865434412293</c:v>
                </c:pt>
                <c:pt idx="52">
                  <c:v>-0.18522019407889079</c:v>
                </c:pt>
                <c:pt idx="53">
                  <c:v>-0.17336076327349936</c:v>
                </c:pt>
                <c:pt idx="54">
                  <c:v>-0.16644150855931927</c:v>
                </c:pt>
                <c:pt idx="55">
                  <c:v>-0.17176362148396529</c:v>
                </c:pt>
                <c:pt idx="56">
                  <c:v>-0.18414393715944544</c:v>
                </c:pt>
                <c:pt idx="57">
                  <c:v>-0.19851449224309203</c:v>
                </c:pt>
                <c:pt idx="58">
                  <c:v>-0.20917559729082891</c:v>
                </c:pt>
                <c:pt idx="59">
                  <c:v>-0.23206764055533402</c:v>
                </c:pt>
                <c:pt idx="60">
                  <c:v>-0.24752249603011234</c:v>
                </c:pt>
                <c:pt idx="61">
                  <c:v>-0.26951101698064128</c:v>
                </c:pt>
                <c:pt idx="62">
                  <c:v>-0.25658789312734376</c:v>
                </c:pt>
                <c:pt idx="63">
                  <c:v>-0.2599119357737838</c:v>
                </c:pt>
                <c:pt idx="64">
                  <c:v>-0.25343097493954925</c:v>
                </c:pt>
                <c:pt idx="65">
                  <c:v>-0.25612045396125593</c:v>
                </c:pt>
                <c:pt idx="66">
                  <c:v>-0.25965170828980344</c:v>
                </c:pt>
                <c:pt idx="67">
                  <c:v>-0.26274508199404278</c:v>
                </c:pt>
                <c:pt idx="68">
                  <c:v>-0.26382731318512875</c:v>
                </c:pt>
                <c:pt idx="69">
                  <c:v>-0.25980067905371995</c:v>
                </c:pt>
                <c:pt idx="70">
                  <c:v>-0.27066292605614561</c:v>
                </c:pt>
                <c:pt idx="71">
                  <c:v>-0.288806440421148</c:v>
                </c:pt>
                <c:pt idx="72">
                  <c:v>-0.28796101802549945</c:v>
                </c:pt>
                <c:pt idx="73">
                  <c:v>-0.29776725424918549</c:v>
                </c:pt>
                <c:pt idx="74">
                  <c:v>-0.33950069061989741</c:v>
                </c:pt>
                <c:pt idx="75">
                  <c:v>-0.36040132280722303</c:v>
                </c:pt>
                <c:pt idx="76">
                  <c:v>-0.37226552968523252</c:v>
                </c:pt>
                <c:pt idx="77">
                  <c:v>-0.35804712041884812</c:v>
                </c:pt>
                <c:pt idx="78">
                  <c:v>-0.32223041944440722</c:v>
                </c:pt>
                <c:pt idx="79">
                  <c:v>-0.28194526918658536</c:v>
                </c:pt>
                <c:pt idx="80">
                  <c:v>-0.2461100612855609</c:v>
                </c:pt>
                <c:pt idx="81">
                  <c:v>-0.21848799372966299</c:v>
                </c:pt>
                <c:pt idx="82">
                  <c:v>-0.17581583844338144</c:v>
                </c:pt>
                <c:pt idx="83">
                  <c:v>-0.12192531825362063</c:v>
                </c:pt>
                <c:pt idx="84">
                  <c:v>-9.5508759171660573E-2</c:v>
                </c:pt>
                <c:pt idx="85">
                  <c:v>-4.5140938673658981E-2</c:v>
                </c:pt>
                <c:pt idx="86">
                  <c:v>2.6359093125305488E-3</c:v>
                </c:pt>
                <c:pt idx="87">
                  <c:v>5.3169343443389749E-2</c:v>
                </c:pt>
                <c:pt idx="88">
                  <c:v>7.6190982778161942E-2</c:v>
                </c:pt>
                <c:pt idx="89">
                  <c:v>6.5148067496921147E-2</c:v>
                </c:pt>
                <c:pt idx="90">
                  <c:v>9.1908708765764402E-3</c:v>
                </c:pt>
                <c:pt idx="91">
                  <c:v>-3.6352183758801115E-2</c:v>
                </c:pt>
                <c:pt idx="92">
                  <c:v>-5.1403951864507524E-2</c:v>
                </c:pt>
                <c:pt idx="93">
                  <c:v>-5.7937484804279071E-2</c:v>
                </c:pt>
                <c:pt idx="94">
                  <c:v>-5.744905728995009E-2</c:v>
                </c:pt>
                <c:pt idx="95">
                  <c:v>-5.9196801112656461E-2</c:v>
                </c:pt>
                <c:pt idx="96">
                  <c:v>-4.8221328883495174E-2</c:v>
                </c:pt>
                <c:pt idx="97">
                  <c:v>-5.2679888791537288E-2</c:v>
                </c:pt>
                <c:pt idx="98">
                  <c:v>-4.5741205075602198E-2</c:v>
                </c:pt>
                <c:pt idx="99">
                  <c:v>-4.0424349850525121E-2</c:v>
                </c:pt>
                <c:pt idx="100">
                  <c:v>-3.1902516918865476E-2</c:v>
                </c:pt>
                <c:pt idx="101">
                  <c:v>-1.8820682843163516E-2</c:v>
                </c:pt>
                <c:pt idx="102">
                  <c:v>1.0876045245603372E-2</c:v>
                </c:pt>
                <c:pt idx="103">
                  <c:v>4.247955824146743E-2</c:v>
                </c:pt>
                <c:pt idx="104">
                  <c:v>3.7258799670702558E-2</c:v>
                </c:pt>
                <c:pt idx="105">
                  <c:v>4.9697355845810698E-2</c:v>
                </c:pt>
                <c:pt idx="106">
                  <c:v>2.2479180733738557E-2</c:v>
                </c:pt>
                <c:pt idx="107">
                  <c:v>2.4750029124770423E-2</c:v>
                </c:pt>
                <c:pt idx="108">
                  <c:v>3.2904986751140619E-2</c:v>
                </c:pt>
                <c:pt idx="109">
                  <c:v>1.7456758488148649E-2</c:v>
                </c:pt>
                <c:pt idx="110">
                  <c:v>2.9787403455689088E-2</c:v>
                </c:pt>
                <c:pt idx="111">
                  <c:v>4.3856366951952941E-2</c:v>
                </c:pt>
                <c:pt idx="112">
                  <c:v>5.9710402192994616E-2</c:v>
                </c:pt>
                <c:pt idx="113">
                  <c:v>7.5747407193526017E-2</c:v>
                </c:pt>
                <c:pt idx="114">
                  <c:v>8.5241932667797116E-2</c:v>
                </c:pt>
                <c:pt idx="115">
                  <c:v>9.8118941375596291E-2</c:v>
                </c:pt>
                <c:pt idx="116">
                  <c:v>0.13079332386088671</c:v>
                </c:pt>
                <c:pt idx="117">
                  <c:v>0.15326251896813359</c:v>
                </c:pt>
                <c:pt idx="118">
                  <c:v>0.1903373021332464</c:v>
                </c:pt>
                <c:pt idx="119">
                  <c:v>0.19606805441216824</c:v>
                </c:pt>
                <c:pt idx="120">
                  <c:v>0.19546876627459753</c:v>
                </c:pt>
                <c:pt idx="121">
                  <c:v>0.23812765622540533</c:v>
                </c:pt>
                <c:pt idx="122">
                  <c:v>0.23214078604510902</c:v>
                </c:pt>
                <c:pt idx="123">
                  <c:v>0.21784539225452026</c:v>
                </c:pt>
                <c:pt idx="124">
                  <c:v>0.21526647963740531</c:v>
                </c:pt>
                <c:pt idx="125">
                  <c:v>0.19916285514274623</c:v>
                </c:pt>
                <c:pt idx="126">
                  <c:v>0.19508271155173085</c:v>
                </c:pt>
                <c:pt idx="127">
                  <c:v>0.19643601537130384</c:v>
                </c:pt>
                <c:pt idx="128">
                  <c:v>0.18231898546953529</c:v>
                </c:pt>
                <c:pt idx="129">
                  <c:v>0.17171552298467696</c:v>
                </c:pt>
                <c:pt idx="130">
                  <c:v>0.18542184708559128</c:v>
                </c:pt>
                <c:pt idx="131">
                  <c:v>0.19989511807410554</c:v>
                </c:pt>
                <c:pt idx="132">
                  <c:v>0.20477713275227249</c:v>
                </c:pt>
                <c:pt idx="133">
                  <c:v>0.17213388296841092</c:v>
                </c:pt>
                <c:pt idx="134">
                  <c:v>0.17420334600951337</c:v>
                </c:pt>
                <c:pt idx="135">
                  <c:v>0.17750520497694944</c:v>
                </c:pt>
                <c:pt idx="136">
                  <c:v>0.16313784806613829</c:v>
                </c:pt>
                <c:pt idx="137">
                  <c:v>0.14228330832889702</c:v>
                </c:pt>
                <c:pt idx="138">
                  <c:v>0.12990280399553655</c:v>
                </c:pt>
                <c:pt idx="139">
                  <c:v>0.1067186269371645</c:v>
                </c:pt>
                <c:pt idx="140">
                  <c:v>0.12173099699704926</c:v>
                </c:pt>
                <c:pt idx="141">
                  <c:v>0.11276791120941354</c:v>
                </c:pt>
                <c:pt idx="142">
                  <c:v>0.10557339967072732</c:v>
                </c:pt>
                <c:pt idx="143">
                  <c:v>0.11149868612979175</c:v>
                </c:pt>
                <c:pt idx="144">
                  <c:v>0.10461441213653599</c:v>
                </c:pt>
                <c:pt idx="145">
                  <c:v>0.13129894357795191</c:v>
                </c:pt>
                <c:pt idx="146">
                  <c:v>0.11592398217129674</c:v>
                </c:pt>
                <c:pt idx="147">
                  <c:v>0.11306079813503622</c:v>
                </c:pt>
                <c:pt idx="148">
                  <c:v>0.12986117483580872</c:v>
                </c:pt>
                <c:pt idx="149">
                  <c:v>0.16493136465703517</c:v>
                </c:pt>
                <c:pt idx="150">
                  <c:v>0.1818896678810471</c:v>
                </c:pt>
                <c:pt idx="151">
                  <c:v>0.18003820186670616</c:v>
                </c:pt>
                <c:pt idx="152">
                  <c:v>0.17372032506892743</c:v>
                </c:pt>
                <c:pt idx="153">
                  <c:v>0.16206328321602381</c:v>
                </c:pt>
                <c:pt idx="154">
                  <c:v>0.14291545615577861</c:v>
                </c:pt>
                <c:pt idx="155">
                  <c:v>0.12873267750108752</c:v>
                </c:pt>
                <c:pt idx="156">
                  <c:v>0.12205572124827224</c:v>
                </c:pt>
                <c:pt idx="157">
                  <c:v>0.12346901110700981</c:v>
                </c:pt>
                <c:pt idx="158">
                  <c:v>0.13962309331673084</c:v>
                </c:pt>
                <c:pt idx="159">
                  <c:v>0.12225817966059216</c:v>
                </c:pt>
                <c:pt idx="160">
                  <c:v>0.10292936934093833</c:v>
                </c:pt>
                <c:pt idx="161">
                  <c:v>9.3116240163297226E-2</c:v>
                </c:pt>
                <c:pt idx="162">
                  <c:v>8.2460601037197989E-2</c:v>
                </c:pt>
                <c:pt idx="163">
                  <c:v>9.3486083242722229E-2</c:v>
                </c:pt>
                <c:pt idx="164">
                  <c:v>7.6371858345961829E-2</c:v>
                </c:pt>
                <c:pt idx="165">
                  <c:v>0.10744225006540642</c:v>
                </c:pt>
                <c:pt idx="166">
                  <c:v>0.12785114310280199</c:v>
                </c:pt>
                <c:pt idx="167">
                  <c:v>0.13054108897094685</c:v>
                </c:pt>
                <c:pt idx="168">
                  <c:v>0.11840163199329212</c:v>
                </c:pt>
                <c:pt idx="169">
                  <c:v>0.14848515233814141</c:v>
                </c:pt>
                <c:pt idx="170">
                  <c:v>0.12238242722485815</c:v>
                </c:pt>
                <c:pt idx="171">
                  <c:v>0.13595365982095831</c:v>
                </c:pt>
                <c:pt idx="172">
                  <c:v>0.143411676341197</c:v>
                </c:pt>
                <c:pt idx="173">
                  <c:v>0.13017702261805497</c:v>
                </c:pt>
                <c:pt idx="174">
                  <c:v>0.13504206289256104</c:v>
                </c:pt>
                <c:pt idx="175">
                  <c:v>0.1248626328565805</c:v>
                </c:pt>
                <c:pt idx="176">
                  <c:v>0.12626180064571502</c:v>
                </c:pt>
                <c:pt idx="177">
                  <c:v>8.1738032514159675E-2</c:v>
                </c:pt>
                <c:pt idx="178">
                  <c:v>0.11232607871269895</c:v>
                </c:pt>
                <c:pt idx="179">
                  <c:v>0.10155357792829323</c:v>
                </c:pt>
                <c:pt idx="180">
                  <c:v>0.11618686200213713</c:v>
                </c:pt>
                <c:pt idx="181">
                  <c:v>8.3497731857647528E-2</c:v>
                </c:pt>
                <c:pt idx="182">
                  <c:v>8.3660013254405863E-2</c:v>
                </c:pt>
                <c:pt idx="183">
                  <c:v>7.6559353525164298E-2</c:v>
                </c:pt>
                <c:pt idx="184">
                  <c:v>7.4420341989485994E-2</c:v>
                </c:pt>
                <c:pt idx="185">
                  <c:v>5.8986092021909853E-2</c:v>
                </c:pt>
                <c:pt idx="186">
                  <c:v>3.2777350316706144E-2</c:v>
                </c:pt>
                <c:pt idx="187">
                  <c:v>1.5159164851588969E-2</c:v>
                </c:pt>
                <c:pt idx="188">
                  <c:v>1.028357856922546E-2</c:v>
                </c:pt>
                <c:pt idx="189">
                  <c:v>-4.2136790409842417E-3</c:v>
                </c:pt>
                <c:pt idx="190">
                  <c:v>-4.2597610737971969E-2</c:v>
                </c:pt>
                <c:pt idx="191">
                  <c:v>-8.2797625811865672E-2</c:v>
                </c:pt>
                <c:pt idx="192">
                  <c:v>-9.4015939951667793E-2</c:v>
                </c:pt>
                <c:pt idx="193">
                  <c:v>-0.10361321846470362</c:v>
                </c:pt>
                <c:pt idx="194">
                  <c:v>-9.514554720566637E-2</c:v>
                </c:pt>
                <c:pt idx="195">
                  <c:v>-8.8464678546699704E-2</c:v>
                </c:pt>
                <c:pt idx="196">
                  <c:v>-8.426440970557203E-2</c:v>
                </c:pt>
                <c:pt idx="197">
                  <c:v>-4.9867954687608629E-2</c:v>
                </c:pt>
                <c:pt idx="198">
                  <c:v>-1.2681066671374475E-2</c:v>
                </c:pt>
                <c:pt idx="199">
                  <c:v>1.7801932627360628E-2</c:v>
                </c:pt>
                <c:pt idx="200">
                  <c:v>2.5924954834260605E-2</c:v>
                </c:pt>
                <c:pt idx="201">
                  <c:v>6.0684192290396455E-2</c:v>
                </c:pt>
                <c:pt idx="202">
                  <c:v>7.9158452733633533E-2</c:v>
                </c:pt>
                <c:pt idx="203">
                  <c:v>0.13294423074723705</c:v>
                </c:pt>
                <c:pt idx="204">
                  <c:v>0.16204777609208221</c:v>
                </c:pt>
                <c:pt idx="205">
                  <c:v>0.18360875219952577</c:v>
                </c:pt>
                <c:pt idx="206">
                  <c:v>0.19574244666125717</c:v>
                </c:pt>
                <c:pt idx="207">
                  <c:v>0.14202762173080807</c:v>
                </c:pt>
                <c:pt idx="208">
                  <c:v>0.10762676521248005</c:v>
                </c:pt>
                <c:pt idx="209">
                  <c:v>9.5673831232239381E-2</c:v>
                </c:pt>
                <c:pt idx="210">
                  <c:v>0.10808723080114158</c:v>
                </c:pt>
                <c:pt idx="211">
                  <c:v>0.14783806716448189</c:v>
                </c:pt>
                <c:pt idx="212">
                  <c:v>0.17674881055325464</c:v>
                </c:pt>
                <c:pt idx="213">
                  <c:v>0.20565815788422004</c:v>
                </c:pt>
                <c:pt idx="214">
                  <c:v>0.21228135226522804</c:v>
                </c:pt>
                <c:pt idx="215">
                  <c:v>0.23613158089546604</c:v>
                </c:pt>
                <c:pt idx="216">
                  <c:v>0.24648657358916215</c:v>
                </c:pt>
                <c:pt idx="217">
                  <c:v>0.21654778795096608</c:v>
                </c:pt>
                <c:pt idx="218">
                  <c:v>0.22609931342806955</c:v>
                </c:pt>
                <c:pt idx="219">
                  <c:v>0.28464472149374975</c:v>
                </c:pt>
                <c:pt idx="220">
                  <c:v>0.33211539565527182</c:v>
                </c:pt>
                <c:pt idx="221">
                  <c:v>0.33825674507408476</c:v>
                </c:pt>
                <c:pt idx="222">
                  <c:v>0.31743101500726167</c:v>
                </c:pt>
                <c:pt idx="223">
                  <c:v>0.26464192241075923</c:v>
                </c:pt>
                <c:pt idx="224">
                  <c:v>0.2331765454907877</c:v>
                </c:pt>
                <c:pt idx="225">
                  <c:v>0.20850026805633215</c:v>
                </c:pt>
                <c:pt idx="226">
                  <c:v>0.21046273600855292</c:v>
                </c:pt>
                <c:pt idx="227">
                  <c:v>0.21276618911642764</c:v>
                </c:pt>
                <c:pt idx="228">
                  <c:v>0.21687385894743505</c:v>
                </c:pt>
                <c:pt idx="229">
                  <c:v>0.25076974573817212</c:v>
                </c:pt>
                <c:pt idx="230">
                  <c:v>0.24893802105986929</c:v>
                </c:pt>
                <c:pt idx="231">
                  <c:v>0.25610623116354558</c:v>
                </c:pt>
                <c:pt idx="232">
                  <c:v>0.24093612318050694</c:v>
                </c:pt>
                <c:pt idx="233">
                  <c:v>0.20395982310994265</c:v>
                </c:pt>
                <c:pt idx="234">
                  <c:v>0.15087480340808312</c:v>
                </c:pt>
                <c:pt idx="235">
                  <c:v>0.11455969939760435</c:v>
                </c:pt>
                <c:pt idx="236">
                  <c:v>8.6845806624382682E-2</c:v>
                </c:pt>
                <c:pt idx="237">
                  <c:v>5.7882629606265112E-2</c:v>
                </c:pt>
                <c:pt idx="238">
                  <c:v>1.4007631464258319E-2</c:v>
                </c:pt>
                <c:pt idx="239">
                  <c:v>-3.1360894948184503E-2</c:v>
                </c:pt>
                <c:pt idx="240">
                  <c:v>-6.1464880463273919E-2</c:v>
                </c:pt>
                <c:pt idx="241">
                  <c:v>-8.9658753851006301E-2</c:v>
                </c:pt>
                <c:pt idx="242">
                  <c:v>-0.10647848377642022</c:v>
                </c:pt>
                <c:pt idx="243">
                  <c:v>-0.12901300773327484</c:v>
                </c:pt>
                <c:pt idx="244">
                  <c:v>-0.11379876696042257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D7-4CCE-9E20-BAD7A79675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Non-Residential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Sheet1!$A$2:$A$246</c:f>
              <c:numCache>
                <c:formatCode>[$-409]mmm\-yy;@</c:formatCode>
                <c:ptCount val="24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</c:numCache>
            </c:numRef>
          </c:cat>
          <c:val>
            <c:numRef>
              <c:f>Sheet1!$C$2:$C$246</c:f>
              <c:numCache>
                <c:formatCode>0.0%</c:formatCode>
                <c:ptCount val="245"/>
                <c:pt idx="0">
                  <c:v>-7.3339723861897355E-2</c:v>
                </c:pt>
                <c:pt idx="1">
                  <c:v>-7.3101799357038866E-2</c:v>
                </c:pt>
                <c:pt idx="2">
                  <c:v>-4.5280747248094833E-2</c:v>
                </c:pt>
                <c:pt idx="3">
                  <c:v>-4.3589788794471285E-2</c:v>
                </c:pt>
                <c:pt idx="4">
                  <c:v>-2.4832388570770858E-2</c:v>
                </c:pt>
                <c:pt idx="5">
                  <c:v>1.1155653888220707E-2</c:v>
                </c:pt>
                <c:pt idx="6">
                  <c:v>4.3474878384741622E-4</c:v>
                </c:pt>
                <c:pt idx="7">
                  <c:v>1.9473289502137225E-2</c:v>
                </c:pt>
                <c:pt idx="8">
                  <c:v>3.6079992593278432E-2</c:v>
                </c:pt>
                <c:pt idx="9">
                  <c:v>2.9186524164842798E-2</c:v>
                </c:pt>
                <c:pt idx="10">
                  <c:v>-5.5261992080636313E-3</c:v>
                </c:pt>
                <c:pt idx="11">
                  <c:v>1.4800815183360072E-3</c:v>
                </c:pt>
                <c:pt idx="12">
                  <c:v>-1.3495426663278964E-2</c:v>
                </c:pt>
                <c:pt idx="13">
                  <c:v>-8.6800345460334993E-3</c:v>
                </c:pt>
                <c:pt idx="14">
                  <c:v>3.7783305502241404E-2</c:v>
                </c:pt>
                <c:pt idx="15">
                  <c:v>3.6161623609434201E-2</c:v>
                </c:pt>
                <c:pt idx="16">
                  <c:v>1.2778900061284348E-2</c:v>
                </c:pt>
                <c:pt idx="17">
                  <c:v>1.1345160485109584E-2</c:v>
                </c:pt>
                <c:pt idx="18">
                  <c:v>4.5583042101988935E-2</c:v>
                </c:pt>
                <c:pt idx="19">
                  <c:v>2.9427095673600911E-2</c:v>
                </c:pt>
                <c:pt idx="20">
                  <c:v>2.6982226312920465E-2</c:v>
                </c:pt>
                <c:pt idx="21">
                  <c:v>1.9570366522597249E-2</c:v>
                </c:pt>
                <c:pt idx="22">
                  <c:v>7.2460240554404809E-2</c:v>
                </c:pt>
                <c:pt idx="23">
                  <c:v>5.8647385832679699E-2</c:v>
                </c:pt>
                <c:pt idx="24">
                  <c:v>6.9094688720919173E-2</c:v>
                </c:pt>
                <c:pt idx="25">
                  <c:v>9.2702146835208943E-2</c:v>
                </c:pt>
                <c:pt idx="26">
                  <c:v>5.6117134921482847E-2</c:v>
                </c:pt>
                <c:pt idx="27">
                  <c:v>6.0813004514221003E-2</c:v>
                </c:pt>
                <c:pt idx="28">
                  <c:v>8.5096369341102651E-2</c:v>
                </c:pt>
                <c:pt idx="29">
                  <c:v>7.4360502348085999E-2</c:v>
                </c:pt>
                <c:pt idx="30">
                  <c:v>5.9879165445342331E-2</c:v>
                </c:pt>
                <c:pt idx="31">
                  <c:v>7.3335613015230061E-2</c:v>
                </c:pt>
                <c:pt idx="32">
                  <c:v>7.8269589694282882E-2</c:v>
                </c:pt>
                <c:pt idx="33">
                  <c:v>8.0837286873520764E-2</c:v>
                </c:pt>
                <c:pt idx="34">
                  <c:v>7.3403275880526753E-2</c:v>
                </c:pt>
                <c:pt idx="35">
                  <c:v>9.2203973720439203E-2</c:v>
                </c:pt>
                <c:pt idx="36">
                  <c:v>0.10639602162980677</c:v>
                </c:pt>
                <c:pt idx="37">
                  <c:v>0.10217301652761468</c:v>
                </c:pt>
                <c:pt idx="38">
                  <c:v>0.11836440533313097</c:v>
                </c:pt>
                <c:pt idx="39">
                  <c:v>0.12443688854323676</c:v>
                </c:pt>
                <c:pt idx="40">
                  <c:v>0.11640952557985829</c:v>
                </c:pt>
                <c:pt idx="41">
                  <c:v>0.14019703210050283</c:v>
                </c:pt>
                <c:pt idx="42">
                  <c:v>0.14318677145593228</c:v>
                </c:pt>
                <c:pt idx="43">
                  <c:v>0.13490789527427194</c:v>
                </c:pt>
                <c:pt idx="44">
                  <c:v>0.12167557349698499</c:v>
                </c:pt>
                <c:pt idx="45">
                  <c:v>0.11832899897466054</c:v>
                </c:pt>
                <c:pt idx="46">
                  <c:v>0.12988971402241622</c:v>
                </c:pt>
                <c:pt idx="47">
                  <c:v>0.14772879222873314</c:v>
                </c:pt>
                <c:pt idx="48">
                  <c:v>0.15444254139457492</c:v>
                </c:pt>
                <c:pt idx="49">
                  <c:v>0.15276778398831836</c:v>
                </c:pt>
                <c:pt idx="50">
                  <c:v>0.15310940773903736</c:v>
                </c:pt>
                <c:pt idx="51">
                  <c:v>0.15556172841807769</c:v>
                </c:pt>
                <c:pt idx="52">
                  <c:v>0.18417040989247635</c:v>
                </c:pt>
                <c:pt idx="53">
                  <c:v>0.1798445841327696</c:v>
                </c:pt>
                <c:pt idx="54">
                  <c:v>0.17702642686665238</c:v>
                </c:pt>
                <c:pt idx="55">
                  <c:v>0.20611316150788439</c:v>
                </c:pt>
                <c:pt idx="56">
                  <c:v>0.23306654676258987</c:v>
                </c:pt>
                <c:pt idx="57">
                  <c:v>0.25629275778961813</c:v>
                </c:pt>
                <c:pt idx="58">
                  <c:v>0.2247555393140801</c:v>
                </c:pt>
                <c:pt idx="59">
                  <c:v>0.18465526516877806</c:v>
                </c:pt>
                <c:pt idx="60">
                  <c:v>0.1820514936319193</c:v>
                </c:pt>
                <c:pt idx="61">
                  <c:v>0.17091813380428222</c:v>
                </c:pt>
                <c:pt idx="62">
                  <c:v>0.15361562432083975</c:v>
                </c:pt>
                <c:pt idx="63">
                  <c:v>0.14295601613962283</c:v>
                </c:pt>
                <c:pt idx="64">
                  <c:v>0.11268868676200872</c:v>
                </c:pt>
                <c:pt idx="65">
                  <c:v>8.9403326528068927E-2</c:v>
                </c:pt>
                <c:pt idx="66">
                  <c:v>9.545648366009063E-2</c:v>
                </c:pt>
                <c:pt idx="67">
                  <c:v>5.8832393399576244E-2</c:v>
                </c:pt>
                <c:pt idx="68">
                  <c:v>3.7613133309509328E-2</c:v>
                </c:pt>
                <c:pt idx="69">
                  <c:v>3.109774806938459E-2</c:v>
                </c:pt>
                <c:pt idx="70">
                  <c:v>3.0248038237786989E-2</c:v>
                </c:pt>
                <c:pt idx="71">
                  <c:v>9.2053864165231314E-3</c:v>
                </c:pt>
                <c:pt idx="72">
                  <c:v>-2.6143744292497662E-2</c:v>
                </c:pt>
                <c:pt idx="73">
                  <c:v>-1.1174828276395377E-2</c:v>
                </c:pt>
                <c:pt idx="74">
                  <c:v>-6.6744384023842418E-3</c:v>
                </c:pt>
                <c:pt idx="75">
                  <c:v>-3.839926826273099E-2</c:v>
                </c:pt>
                <c:pt idx="76">
                  <c:v>-5.137655641859451E-2</c:v>
                </c:pt>
                <c:pt idx="77">
                  <c:v>-5.761066970955997E-2</c:v>
                </c:pt>
                <c:pt idx="78">
                  <c:v>-7.7569742759690641E-2</c:v>
                </c:pt>
                <c:pt idx="79">
                  <c:v>-9.6316294510443212E-2</c:v>
                </c:pt>
                <c:pt idx="80">
                  <c:v>-0.12179422299443887</c:v>
                </c:pt>
                <c:pt idx="81">
                  <c:v>-0.15431873014107222</c:v>
                </c:pt>
                <c:pt idx="82">
                  <c:v>-0.16821009892983407</c:v>
                </c:pt>
                <c:pt idx="83">
                  <c:v>-0.17166756471694222</c:v>
                </c:pt>
                <c:pt idx="84">
                  <c:v>-0.18307108500005853</c:v>
                </c:pt>
                <c:pt idx="85">
                  <c:v>-0.20753311912822836</c:v>
                </c:pt>
                <c:pt idx="86">
                  <c:v>-0.20339671878676391</c:v>
                </c:pt>
                <c:pt idx="87">
                  <c:v>-0.17053432895851284</c:v>
                </c:pt>
                <c:pt idx="88">
                  <c:v>-0.17050091693419833</c:v>
                </c:pt>
                <c:pt idx="89">
                  <c:v>-0.15969183460611658</c:v>
                </c:pt>
                <c:pt idx="90">
                  <c:v>-0.17314312776641028</c:v>
                </c:pt>
                <c:pt idx="91">
                  <c:v>-0.13826562592579883</c:v>
                </c:pt>
                <c:pt idx="92">
                  <c:v>-0.10567428221106367</c:v>
                </c:pt>
                <c:pt idx="93">
                  <c:v>-9.0055396697245271E-2</c:v>
                </c:pt>
                <c:pt idx="94">
                  <c:v>-6.5896747129201461E-2</c:v>
                </c:pt>
                <c:pt idx="95">
                  <c:v>-6.4966947338919057E-2</c:v>
                </c:pt>
                <c:pt idx="96">
                  <c:v>-8.8522705499137766E-2</c:v>
                </c:pt>
                <c:pt idx="97">
                  <c:v>-7.7317156354084315E-2</c:v>
                </c:pt>
                <c:pt idx="98">
                  <c:v>-7.2772676010955384E-2</c:v>
                </c:pt>
                <c:pt idx="99">
                  <c:v>-8.7652702049830888E-2</c:v>
                </c:pt>
                <c:pt idx="100">
                  <c:v>-7.1026199665612078E-2</c:v>
                </c:pt>
                <c:pt idx="101">
                  <c:v>-3.9570853566976538E-2</c:v>
                </c:pt>
                <c:pt idx="102">
                  <c:v>-1.8515594881868047E-2</c:v>
                </c:pt>
                <c:pt idx="103">
                  <c:v>-1.2123120237830243E-3</c:v>
                </c:pt>
                <c:pt idx="104">
                  <c:v>-5.9869736340482094E-3</c:v>
                </c:pt>
                <c:pt idx="105">
                  <c:v>-9.6116489064693722E-3</c:v>
                </c:pt>
                <c:pt idx="106">
                  <c:v>4.1505805410699814E-3</c:v>
                </c:pt>
                <c:pt idx="107">
                  <c:v>4.7758874302683774E-2</c:v>
                </c:pt>
                <c:pt idx="108">
                  <c:v>0.12256998540272179</c:v>
                </c:pt>
                <c:pt idx="109">
                  <c:v>0.12117393082404004</c:v>
                </c:pt>
                <c:pt idx="110">
                  <c:v>0.10164350926778609</c:v>
                </c:pt>
                <c:pt idx="111">
                  <c:v>0.11864623764162308</c:v>
                </c:pt>
                <c:pt idx="112">
                  <c:v>0.11615529117094558</c:v>
                </c:pt>
                <c:pt idx="113">
                  <c:v>8.1251206940091247E-2</c:v>
                </c:pt>
                <c:pt idx="114">
                  <c:v>8.3390068905664361E-2</c:v>
                </c:pt>
                <c:pt idx="115">
                  <c:v>4.5772319576516285E-2</c:v>
                </c:pt>
                <c:pt idx="116">
                  <c:v>3.447083735469092E-2</c:v>
                </c:pt>
                <c:pt idx="117">
                  <c:v>4.9435110715380537E-2</c:v>
                </c:pt>
                <c:pt idx="118">
                  <c:v>2.0765750498969782E-2</c:v>
                </c:pt>
                <c:pt idx="119">
                  <c:v>7.5581385081857633E-4</c:v>
                </c:pt>
                <c:pt idx="120">
                  <c:v>-3.2478862837271416E-2</c:v>
                </c:pt>
                <c:pt idx="121">
                  <c:v>-1.9810713603052754E-2</c:v>
                </c:pt>
                <c:pt idx="122">
                  <c:v>-4.3503100104096193E-2</c:v>
                </c:pt>
                <c:pt idx="123">
                  <c:v>-3.4242632319995581E-2</c:v>
                </c:pt>
                <c:pt idx="124">
                  <c:v>-3.4868653146215345E-2</c:v>
                </c:pt>
                <c:pt idx="125">
                  <c:v>-2.3394755370850562E-2</c:v>
                </c:pt>
                <c:pt idx="126">
                  <c:v>7.3459846554380093E-3</c:v>
                </c:pt>
                <c:pt idx="127">
                  <c:v>1.777365099548045E-2</c:v>
                </c:pt>
                <c:pt idx="128">
                  <c:v>3.1820049015512275E-2</c:v>
                </c:pt>
                <c:pt idx="129">
                  <c:v>4.2248672557140043E-2</c:v>
                </c:pt>
                <c:pt idx="130">
                  <c:v>6.3102898833334198E-2</c:v>
                </c:pt>
                <c:pt idx="131">
                  <c:v>8.1897989253668202E-2</c:v>
                </c:pt>
                <c:pt idx="132">
                  <c:v>0.10926706088139371</c:v>
                </c:pt>
                <c:pt idx="133">
                  <c:v>0.10697915734860008</c:v>
                </c:pt>
                <c:pt idx="134">
                  <c:v>0.13031648839689125</c:v>
                </c:pt>
                <c:pt idx="135">
                  <c:v>0.12546681987934494</c:v>
                </c:pt>
                <c:pt idx="136">
                  <c:v>0.11571893950605627</c:v>
                </c:pt>
                <c:pt idx="137">
                  <c:v>0.10566269318623434</c:v>
                </c:pt>
                <c:pt idx="138">
                  <c:v>9.2131218904406786E-2</c:v>
                </c:pt>
                <c:pt idx="139">
                  <c:v>8.4397270556356485E-2</c:v>
                </c:pt>
                <c:pt idx="140">
                  <c:v>7.040062888731824E-2</c:v>
                </c:pt>
                <c:pt idx="141">
                  <c:v>9.2617429512265925E-2</c:v>
                </c:pt>
                <c:pt idx="142">
                  <c:v>7.0847014536915776E-2</c:v>
                </c:pt>
                <c:pt idx="143">
                  <c:v>5.9365504463259056E-2</c:v>
                </c:pt>
                <c:pt idx="144">
                  <c:v>5.8044632155698883E-2</c:v>
                </c:pt>
                <c:pt idx="145">
                  <c:v>5.9693315189108365E-2</c:v>
                </c:pt>
                <c:pt idx="146">
                  <c:v>8.4627242356900112E-2</c:v>
                </c:pt>
                <c:pt idx="147">
                  <c:v>0.1048880096994449</c:v>
                </c:pt>
                <c:pt idx="148">
                  <c:v>0.12586059207456235</c:v>
                </c:pt>
                <c:pt idx="149">
                  <c:v>0.14231300176851525</c:v>
                </c:pt>
                <c:pt idx="150">
                  <c:v>0.11130186428974964</c:v>
                </c:pt>
                <c:pt idx="151">
                  <c:v>0.12749409829478386</c:v>
                </c:pt>
                <c:pt idx="152">
                  <c:v>0.11780919930782985</c:v>
                </c:pt>
                <c:pt idx="153">
                  <c:v>6.3660805481635441E-2</c:v>
                </c:pt>
                <c:pt idx="154">
                  <c:v>6.7741527293826431E-2</c:v>
                </c:pt>
                <c:pt idx="155">
                  <c:v>7.3197693663733743E-2</c:v>
                </c:pt>
                <c:pt idx="156">
                  <c:v>7.6155541513185376E-2</c:v>
                </c:pt>
                <c:pt idx="157">
                  <c:v>7.3883489074717756E-2</c:v>
                </c:pt>
                <c:pt idx="158">
                  <c:v>6.5339287262119239E-2</c:v>
                </c:pt>
                <c:pt idx="159">
                  <c:v>2.6805257959999329E-2</c:v>
                </c:pt>
                <c:pt idx="160">
                  <c:v>1.5465154076654386E-2</c:v>
                </c:pt>
                <c:pt idx="161">
                  <c:v>2.5681543844212174E-2</c:v>
                </c:pt>
                <c:pt idx="162">
                  <c:v>3.2707020670294851E-2</c:v>
                </c:pt>
                <c:pt idx="163">
                  <c:v>2.1125358643856451E-2</c:v>
                </c:pt>
                <c:pt idx="164">
                  <c:v>4.7623008717303073E-2</c:v>
                </c:pt>
                <c:pt idx="165">
                  <c:v>5.8413857645646994E-2</c:v>
                </c:pt>
                <c:pt idx="166">
                  <c:v>8.8708232165568335E-2</c:v>
                </c:pt>
                <c:pt idx="167">
                  <c:v>7.7657813266614806E-2</c:v>
                </c:pt>
                <c:pt idx="168">
                  <c:v>5.5572423314552921E-2</c:v>
                </c:pt>
                <c:pt idx="169">
                  <c:v>4.7518551393573638E-2</c:v>
                </c:pt>
                <c:pt idx="170">
                  <c:v>3.6056218691213893E-2</c:v>
                </c:pt>
                <c:pt idx="171">
                  <c:v>2.6199706673528667E-2</c:v>
                </c:pt>
                <c:pt idx="172">
                  <c:v>3.3656144549345735E-2</c:v>
                </c:pt>
                <c:pt idx="173">
                  <c:v>-3.8740065562199444E-3</c:v>
                </c:pt>
                <c:pt idx="174">
                  <c:v>-5.3300297540911368E-3</c:v>
                </c:pt>
                <c:pt idx="175">
                  <c:v>-9.7845143734338613E-3</c:v>
                </c:pt>
                <c:pt idx="176">
                  <c:v>-1.7570657432740666E-2</c:v>
                </c:pt>
                <c:pt idx="177">
                  <c:v>1.3493721012232118E-3</c:v>
                </c:pt>
                <c:pt idx="178">
                  <c:v>-1.7853468543035378E-2</c:v>
                </c:pt>
                <c:pt idx="179">
                  <c:v>-1.2658581717009065E-2</c:v>
                </c:pt>
                <c:pt idx="180">
                  <c:v>2.9517872043091087E-2</c:v>
                </c:pt>
                <c:pt idx="181">
                  <c:v>4.6429965942862195E-2</c:v>
                </c:pt>
                <c:pt idx="182">
                  <c:v>3.7310340905706063E-2</c:v>
                </c:pt>
                <c:pt idx="183">
                  <c:v>6.1297505429681376E-2</c:v>
                </c:pt>
                <c:pt idx="184">
                  <c:v>5.2731794460544767E-2</c:v>
                </c:pt>
                <c:pt idx="185">
                  <c:v>4.6062484073742471E-2</c:v>
                </c:pt>
                <c:pt idx="186">
                  <c:v>5.8790536546471817E-2</c:v>
                </c:pt>
                <c:pt idx="187">
                  <c:v>7.8694365776390551E-2</c:v>
                </c:pt>
                <c:pt idx="188">
                  <c:v>5.379718657919641E-2</c:v>
                </c:pt>
                <c:pt idx="189">
                  <c:v>4.0597257491112204E-2</c:v>
                </c:pt>
                <c:pt idx="190">
                  <c:v>2.1678718659187579E-2</c:v>
                </c:pt>
                <c:pt idx="191">
                  <c:v>3.1850620414976216E-2</c:v>
                </c:pt>
                <c:pt idx="192">
                  <c:v>1.8305194642600719E-2</c:v>
                </c:pt>
                <c:pt idx="193">
                  <c:v>2.2503660132412673E-2</c:v>
                </c:pt>
                <c:pt idx="194">
                  <c:v>4.2603097695133041E-2</c:v>
                </c:pt>
                <c:pt idx="195">
                  <c:v>6.4449032238072856E-2</c:v>
                </c:pt>
                <c:pt idx="196">
                  <c:v>6.584863292791332E-2</c:v>
                </c:pt>
                <c:pt idx="197">
                  <c:v>8.9619802671516036E-2</c:v>
                </c:pt>
                <c:pt idx="198">
                  <c:v>0.10555884476159316</c:v>
                </c:pt>
                <c:pt idx="199">
                  <c:v>9.6653805359884659E-2</c:v>
                </c:pt>
                <c:pt idx="200">
                  <c:v>0.12683663666864686</c:v>
                </c:pt>
                <c:pt idx="201">
                  <c:v>0.12790508504576681</c:v>
                </c:pt>
                <c:pt idx="202">
                  <c:v>0.15771627844829061</c:v>
                </c:pt>
                <c:pt idx="203">
                  <c:v>0.13947398680785672</c:v>
                </c:pt>
                <c:pt idx="204">
                  <c:v>0.14657605692314268</c:v>
                </c:pt>
                <c:pt idx="205">
                  <c:v>0.11879386567899863</c:v>
                </c:pt>
                <c:pt idx="206">
                  <c:v>0.10175560276780038</c:v>
                </c:pt>
                <c:pt idx="207">
                  <c:v>3.8389881082339983E-2</c:v>
                </c:pt>
                <c:pt idx="208">
                  <c:v>3.6296931947470856E-2</c:v>
                </c:pt>
                <c:pt idx="209">
                  <c:v>2.8164231975333909E-2</c:v>
                </c:pt>
                <c:pt idx="210">
                  <c:v>-2.6541491044596022E-4</c:v>
                </c:pt>
                <c:pt idx="211">
                  <c:v>-2.3576198711845908E-2</c:v>
                </c:pt>
                <c:pt idx="212">
                  <c:v>-3.3349676124335925E-2</c:v>
                </c:pt>
                <c:pt idx="213">
                  <c:v>-2.955250644164098E-2</c:v>
                </c:pt>
                <c:pt idx="214">
                  <c:v>-4.2129801566669123E-2</c:v>
                </c:pt>
                <c:pt idx="215">
                  <c:v>-3.8995738747127473E-2</c:v>
                </c:pt>
                <c:pt idx="216">
                  <c:v>-4.2282343566051761E-2</c:v>
                </c:pt>
                <c:pt idx="217">
                  <c:v>-5.7481105973038127E-2</c:v>
                </c:pt>
                <c:pt idx="218">
                  <c:v>-3.9652968347849815E-2</c:v>
                </c:pt>
                <c:pt idx="219">
                  <c:v>-1.970362790654212E-2</c:v>
                </c:pt>
                <c:pt idx="220">
                  <c:v>-2.3845466767772105E-2</c:v>
                </c:pt>
                <c:pt idx="221">
                  <c:v>-2.5677638257274094E-2</c:v>
                </c:pt>
                <c:pt idx="222">
                  <c:v>-1.0967130326300367E-2</c:v>
                </c:pt>
                <c:pt idx="223">
                  <c:v>5.862040605179919E-3</c:v>
                </c:pt>
                <c:pt idx="224">
                  <c:v>4.7497660919204598E-4</c:v>
                </c:pt>
                <c:pt idx="225">
                  <c:v>6.7394675012129035E-3</c:v>
                </c:pt>
                <c:pt idx="226">
                  <c:v>3.0546253625168163E-2</c:v>
                </c:pt>
                <c:pt idx="227">
                  <c:v>3.0239678868977382E-2</c:v>
                </c:pt>
                <c:pt idx="228">
                  <c:v>3.0045174421825083E-2</c:v>
                </c:pt>
                <c:pt idx="229">
                  <c:v>5.9953280349147597E-2</c:v>
                </c:pt>
                <c:pt idx="230">
                  <c:v>5.375565439531238E-2</c:v>
                </c:pt>
                <c:pt idx="231">
                  <c:v>8.1348350488192667E-2</c:v>
                </c:pt>
                <c:pt idx="232">
                  <c:v>7.4497959669972857E-2</c:v>
                </c:pt>
                <c:pt idx="233">
                  <c:v>8.3370130536586817E-2</c:v>
                </c:pt>
                <c:pt idx="234">
                  <c:v>0.10421113268839033</c:v>
                </c:pt>
                <c:pt idx="235">
                  <c:v>0.10221893052881059</c:v>
                </c:pt>
                <c:pt idx="236">
                  <c:v>0.11642495711733036</c:v>
                </c:pt>
                <c:pt idx="237">
                  <c:v>0.11420553594965765</c:v>
                </c:pt>
                <c:pt idx="238">
                  <c:v>0.11985409368842914</c:v>
                </c:pt>
                <c:pt idx="239">
                  <c:v>0.13251870555259559</c:v>
                </c:pt>
                <c:pt idx="240">
                  <c:v>0.16297704071708563</c:v>
                </c:pt>
                <c:pt idx="241">
                  <c:v>0.17034410281932355</c:v>
                </c:pt>
                <c:pt idx="242">
                  <c:v>0.17279270579516481</c:v>
                </c:pt>
                <c:pt idx="243">
                  <c:v>0.1675682406469734</c:v>
                </c:pt>
                <c:pt idx="244">
                  <c:v>0.17306811642252118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D7-4CCE-9E20-BAD7A7967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484432"/>
        <c:axId val="172484824"/>
      </c:lineChart>
      <c:dateAx>
        <c:axId val="17248443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en-US"/>
          </a:p>
        </c:txPr>
        <c:crossAx val="172484824"/>
        <c:crosses val="autoZero"/>
        <c:auto val="1"/>
        <c:lblOffset val="100"/>
        <c:baseTimeUnit val="months"/>
        <c:minorUnit val="2"/>
      </c:dateAx>
      <c:valAx>
        <c:axId val="1724848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7248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59091807072512"/>
          <c:y val="0.49968793422880964"/>
          <c:w val="0.25904989698868292"/>
          <c:h val="0.1751976223560290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01622524458268E-2"/>
          <c:y val="2.4800839156656106E-2"/>
          <c:w val="0.86870854852820811"/>
          <c:h val="0.73168777938289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5.997566347827421E-2</c:v>
                </c:pt>
                <c:pt idx="1">
                  <c:v>1.5134600820292832E-2</c:v>
                </c:pt>
                <c:pt idx="2">
                  <c:v>0.11548435612396313</c:v>
                </c:pt>
                <c:pt idx="3">
                  <c:v>6.4894976529976001E-2</c:v>
                </c:pt>
                <c:pt idx="4">
                  <c:v>5.6615856630249706E-2</c:v>
                </c:pt>
                <c:pt idx="5">
                  <c:v>-5.2712448246131305E-2</c:v>
                </c:pt>
                <c:pt idx="6">
                  <c:v>-3.9133575034778767E-2</c:v>
                </c:pt>
                <c:pt idx="7">
                  <c:v>-0.11065736801554327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5-4103-977D-15189E2C6E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9.7188477232303727E-2</c:v>
                </c:pt>
                <c:pt idx="1">
                  <c:v>0.1133868166524965</c:v>
                </c:pt>
                <c:pt idx="2">
                  <c:v>-1.2289497780283654E-2</c:v>
                </c:pt>
                <c:pt idx="3">
                  <c:v>8.4004220501898708E-3</c:v>
                </c:pt>
                <c:pt idx="4">
                  <c:v>4.8748209973454637E-2</c:v>
                </c:pt>
                <c:pt idx="5">
                  <c:v>3.6515737376973778E-2</c:v>
                </c:pt>
                <c:pt idx="6">
                  <c:v>1.2870097458380414E-2</c:v>
                </c:pt>
                <c:pt idx="7">
                  <c:v>2.4192608618374134E-2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5-4103-977D-15189E2C6E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6.3386530693331666E-2</c:v>
                </c:pt>
                <c:pt idx="1">
                  <c:v>0.15685973769143668</c:v>
                </c:pt>
                <c:pt idx="2">
                  <c:v>-2.6083331889340089E-2</c:v>
                </c:pt>
                <c:pt idx="3">
                  <c:v>6.3931884688427587E-2</c:v>
                </c:pt>
                <c:pt idx="4">
                  <c:v>7.3958314494237953E-2</c:v>
                </c:pt>
                <c:pt idx="5">
                  <c:v>0.17872572585368385</c:v>
                </c:pt>
                <c:pt idx="6">
                  <c:v>8.9694459397583026E-2</c:v>
                </c:pt>
                <c:pt idx="7">
                  <c:v>0.11767247819241233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05-4103-977D-15189E2C6E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-0.14730667198067038</c:v>
                </c:pt>
                <c:pt idx="1">
                  <c:v>4.8299952985425332E-2</c:v>
                </c:pt>
                <c:pt idx="2">
                  <c:v>6.3896980402118775E-2</c:v>
                </c:pt>
                <c:pt idx="3">
                  <c:v>4.9027165866328604E-2</c:v>
                </c:pt>
                <c:pt idx="4">
                  <c:v>1.70015799045935E-2</c:v>
                </c:pt>
                <c:pt idx="5">
                  <c:v>6.289967947672892E-3</c:v>
                </c:pt>
                <c:pt idx="6">
                  <c:v>3.4842770144066337E-2</c:v>
                </c:pt>
                <c:pt idx="7">
                  <c:v>-6.8898856347262449E-2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05-4103-977D-15189E2C6E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-0.32974018310459863</c:v>
                </c:pt>
                <c:pt idx="1">
                  <c:v>-3.2221780714650206E-2</c:v>
                </c:pt>
                <c:pt idx="2">
                  <c:v>8.4531302986523782E-2</c:v>
                </c:pt>
                <c:pt idx="3">
                  <c:v>3.6692931502521509E-2</c:v>
                </c:pt>
                <c:pt idx="4">
                  <c:v>-8.48806166402859E-2</c:v>
                </c:pt>
                <c:pt idx="5">
                  <c:v>6.9571428168926364E-3</c:v>
                </c:pt>
                <c:pt idx="6">
                  <c:v>9.2175497348931934E-3</c:v>
                </c:pt>
                <c:pt idx="7">
                  <c:v>8.4765884699401717E-2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05-4103-977D-15189E2C6E7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C01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3.1559173996042356E-2</c:v>
                </c:pt>
                <c:pt idx="1">
                  <c:v>1.9165035442061829E-2</c:v>
                </c:pt>
                <c:pt idx="2">
                  <c:v>0.24676373810415164</c:v>
                </c:pt>
                <c:pt idx="3">
                  <c:v>8.8528597763059214E-2</c:v>
                </c:pt>
                <c:pt idx="4">
                  <c:v>1.0377145113069419E-2</c:v>
                </c:pt>
                <c:pt idx="5">
                  <c:v>-7.806198931286279E-2</c:v>
                </c:pt>
                <c:pt idx="6">
                  <c:v>9.7043482450821728E-2</c:v>
                </c:pt>
                <c:pt idx="7">
                  <c:v>0.39573977677757899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05-4103-977D-15189E2C6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85608"/>
        <c:axId val="172486000"/>
      </c:barChart>
      <c:catAx>
        <c:axId val="172485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 sz="1000" b="1" i="0" baseline="0"/>
            </a:pPr>
            <a:endParaRPr lang="en-US"/>
          </a:p>
        </c:txPr>
        <c:crossAx val="172486000"/>
        <c:crosses val="autoZero"/>
        <c:auto val="1"/>
        <c:lblAlgn val="ctr"/>
        <c:lblOffset val="100"/>
        <c:noMultiLvlLbl val="0"/>
      </c:catAx>
      <c:valAx>
        <c:axId val="172486000"/>
        <c:scaling>
          <c:orientation val="minMax"/>
          <c:max val="0.4"/>
          <c:min val="-0.30000000000000004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172485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724436231185393"/>
          <c:y val="5.1230461198535734E-2"/>
          <c:w val="0.2450374612264376"/>
          <c:h val="0.162080124907731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01622524458268E-2"/>
          <c:y val="2.4800839156656106E-2"/>
          <c:w val="0.86870854852820811"/>
          <c:h val="0.72958792650918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-0.15039983096577048</c:v>
                </c:pt>
                <c:pt idx="1">
                  <c:v>2.9569935886048393E-2</c:v>
                </c:pt>
                <c:pt idx="2">
                  <c:v>-1.9892276581672474E-2</c:v>
                </c:pt>
                <c:pt idx="3">
                  <c:v>8.6262546332930734E-2</c:v>
                </c:pt>
                <c:pt idx="4">
                  <c:v>5.2721102615627125E-2</c:v>
                </c:pt>
                <c:pt idx="5">
                  <c:v>0.17908860382403469</c:v>
                </c:pt>
                <c:pt idx="6">
                  <c:v>-5.5129647769314172E-3</c:v>
                </c:pt>
                <c:pt idx="7">
                  <c:v>-7.1194166816279658E-4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4-445A-BEEB-D907DA4AB5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-0.28200625489496134</c:v>
                </c:pt>
                <c:pt idx="1">
                  <c:v>5.9176737732793416E-3</c:v>
                </c:pt>
                <c:pt idx="2">
                  <c:v>5.3992911626640216E-2</c:v>
                </c:pt>
                <c:pt idx="3">
                  <c:v>2.4910074707166441E-2</c:v>
                </c:pt>
                <c:pt idx="4">
                  <c:v>-4.9247956740842258E-2</c:v>
                </c:pt>
                <c:pt idx="5">
                  <c:v>-2.4790957770699507E-2</c:v>
                </c:pt>
                <c:pt idx="6">
                  <c:v>-1.7884715294764653E-2</c:v>
                </c:pt>
                <c:pt idx="7">
                  <c:v>4.986768489583393E-2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44-445A-BEEB-D907DA4AB5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-7.8108120413408977E-2</c:v>
                </c:pt>
                <c:pt idx="1">
                  <c:v>7.1482055017270563E-2</c:v>
                </c:pt>
                <c:pt idx="2">
                  <c:v>0.27545161377337135</c:v>
                </c:pt>
                <c:pt idx="3">
                  <c:v>8.0474137709918958E-2</c:v>
                </c:pt>
                <c:pt idx="4">
                  <c:v>6.9836169488211031E-3</c:v>
                </c:pt>
                <c:pt idx="5">
                  <c:v>-3.4916816183026889E-2</c:v>
                </c:pt>
                <c:pt idx="6">
                  <c:v>8.8358018633312385E-2</c:v>
                </c:pt>
                <c:pt idx="7">
                  <c:v>0.40441348611176142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44-445A-BEEB-D907DA4AB5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 (F6)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0.26838663839518651</c:v>
                </c:pt>
                <c:pt idx="1">
                  <c:v>5.870561917207473E-2</c:v>
                </c:pt>
                <c:pt idx="2">
                  <c:v>9.9553190159768379E-2</c:v>
                </c:pt>
                <c:pt idx="3">
                  <c:v>0.13109418127980588</c:v>
                </c:pt>
                <c:pt idx="4">
                  <c:v>6.1124809297097071E-2</c:v>
                </c:pt>
                <c:pt idx="5">
                  <c:v>4.7483757493090195E-2</c:v>
                </c:pt>
                <c:pt idx="6">
                  <c:v>0.13741039915584174</c:v>
                </c:pt>
                <c:pt idx="7">
                  <c:v>0.74169098132944278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44-445A-BEEB-D907DA4AB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85608"/>
        <c:axId val="172486000"/>
      </c:barChart>
      <c:catAx>
        <c:axId val="172485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 sz="1000" b="1" i="0" baseline="0"/>
            </a:pPr>
            <a:endParaRPr lang="en-US"/>
          </a:p>
        </c:txPr>
        <c:crossAx val="172486000"/>
        <c:crosses val="autoZero"/>
        <c:auto val="1"/>
        <c:lblAlgn val="ctr"/>
        <c:lblOffset val="100"/>
        <c:noMultiLvlLbl val="0"/>
      </c:catAx>
      <c:valAx>
        <c:axId val="172486000"/>
        <c:scaling>
          <c:orientation val="minMax"/>
          <c:max val="0.8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172485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867293374042533"/>
          <c:y val="7.8206544746422829E-2"/>
          <c:w val="0.13226043173174781"/>
          <c:h val="0.2354762509525019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2565873919579"/>
          <c:y val="4.8810773653293331E-2"/>
          <c:w val="0.8928164196123145"/>
          <c:h val="0.81558939562111277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ln w="36704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Sheet1!$A$2:$A$309</c:f>
              <c:numCache>
                <c:formatCode>m/d/yyyy</c:formatCode>
                <c:ptCount val="308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43850</c:v>
                </c:pt>
                <c:pt idx="265">
                  <c:v>43881</c:v>
                </c:pt>
                <c:pt idx="266">
                  <c:v>43910</c:v>
                </c:pt>
                <c:pt idx="267">
                  <c:v>43941</c:v>
                </c:pt>
                <c:pt idx="268">
                  <c:v>43971</c:v>
                </c:pt>
                <c:pt idx="269">
                  <c:v>44002</c:v>
                </c:pt>
                <c:pt idx="270">
                  <c:v>44032</c:v>
                </c:pt>
                <c:pt idx="271">
                  <c:v>44063</c:v>
                </c:pt>
                <c:pt idx="272">
                  <c:v>44094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 formatCode="m/d/yy;@">
                  <c:v>44197</c:v>
                </c:pt>
                <c:pt idx="277" formatCode="m/d/yy;@">
                  <c:v>44228</c:v>
                </c:pt>
                <c:pt idx="278" formatCode="m/d/yy;@">
                  <c:v>44256</c:v>
                </c:pt>
                <c:pt idx="279" formatCode="m/d/yy;@">
                  <c:v>44287</c:v>
                </c:pt>
                <c:pt idx="280" formatCode="m/d/yy;@">
                  <c:v>44317</c:v>
                </c:pt>
                <c:pt idx="281" formatCode="m/d/yy;@">
                  <c:v>44348</c:v>
                </c:pt>
                <c:pt idx="282" formatCode="m/d/yy;@">
                  <c:v>44378</c:v>
                </c:pt>
                <c:pt idx="283" formatCode="m/d/yy;@">
                  <c:v>44409</c:v>
                </c:pt>
                <c:pt idx="284" formatCode="m/d/yy;@">
                  <c:v>44440</c:v>
                </c:pt>
                <c:pt idx="285" formatCode="m/d/yy;@">
                  <c:v>44470</c:v>
                </c:pt>
                <c:pt idx="286" formatCode="m/d/yy;@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  <c:pt idx="300">
                  <c:v>44927</c:v>
                </c:pt>
                <c:pt idx="301">
                  <c:v>44958</c:v>
                </c:pt>
                <c:pt idx="302">
                  <c:v>44986</c:v>
                </c:pt>
                <c:pt idx="303">
                  <c:v>45017</c:v>
                </c:pt>
                <c:pt idx="304">
                  <c:v>45047</c:v>
                </c:pt>
                <c:pt idx="305">
                  <c:v>45078</c:v>
                </c:pt>
                <c:pt idx="306">
                  <c:v>45108</c:v>
                </c:pt>
                <c:pt idx="307">
                  <c:v>45139</c:v>
                </c:pt>
              </c:numCache>
            </c:numRef>
          </c:cat>
          <c:val>
            <c:numRef>
              <c:f>Sheet1!$B$2:$B$309</c:f>
              <c:numCache>
                <c:formatCode>General</c:formatCode>
                <c:ptCount val="308"/>
                <c:pt idx="0">
                  <c:v>106.6</c:v>
                </c:pt>
                <c:pt idx="1">
                  <c:v>110.4</c:v>
                </c:pt>
                <c:pt idx="2">
                  <c:v>106.5</c:v>
                </c:pt>
                <c:pt idx="3">
                  <c:v>108.7</c:v>
                </c:pt>
                <c:pt idx="4">
                  <c:v>106.5</c:v>
                </c:pt>
                <c:pt idx="5">
                  <c:v>105.6</c:v>
                </c:pt>
                <c:pt idx="6">
                  <c:v>105.2</c:v>
                </c:pt>
                <c:pt idx="7">
                  <c:v>104.4</c:v>
                </c:pt>
                <c:pt idx="8">
                  <c:v>100.9</c:v>
                </c:pt>
                <c:pt idx="9">
                  <c:v>97.4</c:v>
                </c:pt>
                <c:pt idx="10">
                  <c:v>102.7</c:v>
                </c:pt>
                <c:pt idx="11">
                  <c:v>100.5</c:v>
                </c:pt>
                <c:pt idx="12">
                  <c:v>103.9</c:v>
                </c:pt>
                <c:pt idx="13">
                  <c:v>108.1</c:v>
                </c:pt>
                <c:pt idx="14">
                  <c:v>105.7</c:v>
                </c:pt>
                <c:pt idx="15">
                  <c:v>104.6</c:v>
                </c:pt>
                <c:pt idx="16">
                  <c:v>106.8</c:v>
                </c:pt>
                <c:pt idx="17">
                  <c:v>107.3</c:v>
                </c:pt>
                <c:pt idx="18">
                  <c:v>106</c:v>
                </c:pt>
                <c:pt idx="19">
                  <c:v>104.5</c:v>
                </c:pt>
                <c:pt idx="20">
                  <c:v>107.2</c:v>
                </c:pt>
                <c:pt idx="21">
                  <c:v>103.2</c:v>
                </c:pt>
                <c:pt idx="22">
                  <c:v>107.2</c:v>
                </c:pt>
                <c:pt idx="23">
                  <c:v>105.4</c:v>
                </c:pt>
                <c:pt idx="24">
                  <c:v>112</c:v>
                </c:pt>
                <c:pt idx="25">
                  <c:v>111.3</c:v>
                </c:pt>
                <c:pt idx="26">
                  <c:v>107.1</c:v>
                </c:pt>
                <c:pt idx="27">
                  <c:v>109.2</c:v>
                </c:pt>
                <c:pt idx="28">
                  <c:v>110.7</c:v>
                </c:pt>
                <c:pt idx="29">
                  <c:v>106.4</c:v>
                </c:pt>
                <c:pt idx="30">
                  <c:v>108.3</c:v>
                </c:pt>
                <c:pt idx="31">
                  <c:v>107.3</c:v>
                </c:pt>
                <c:pt idx="32">
                  <c:v>106.8</c:v>
                </c:pt>
                <c:pt idx="33">
                  <c:v>105.8</c:v>
                </c:pt>
                <c:pt idx="34">
                  <c:v>107.6</c:v>
                </c:pt>
                <c:pt idx="35">
                  <c:v>98.4</c:v>
                </c:pt>
                <c:pt idx="36">
                  <c:v>94.7</c:v>
                </c:pt>
                <c:pt idx="37">
                  <c:v>90.6</c:v>
                </c:pt>
                <c:pt idx="38">
                  <c:v>91.5</c:v>
                </c:pt>
                <c:pt idx="39">
                  <c:v>88.4</c:v>
                </c:pt>
                <c:pt idx="40">
                  <c:v>92</c:v>
                </c:pt>
                <c:pt idx="41">
                  <c:v>92.6</c:v>
                </c:pt>
                <c:pt idx="42">
                  <c:v>92.4</c:v>
                </c:pt>
                <c:pt idx="43">
                  <c:v>91.5</c:v>
                </c:pt>
                <c:pt idx="44">
                  <c:v>81.8</c:v>
                </c:pt>
                <c:pt idx="45">
                  <c:v>82.7</c:v>
                </c:pt>
                <c:pt idx="46">
                  <c:v>83.9</c:v>
                </c:pt>
                <c:pt idx="47">
                  <c:v>88.8</c:v>
                </c:pt>
                <c:pt idx="48">
                  <c:v>93</c:v>
                </c:pt>
                <c:pt idx="49">
                  <c:v>90.7</c:v>
                </c:pt>
                <c:pt idx="50">
                  <c:v>95.7</c:v>
                </c:pt>
                <c:pt idx="51">
                  <c:v>93</c:v>
                </c:pt>
                <c:pt idx="52">
                  <c:v>96.9</c:v>
                </c:pt>
                <c:pt idx="53">
                  <c:v>92.4</c:v>
                </c:pt>
                <c:pt idx="54">
                  <c:v>88.1</c:v>
                </c:pt>
                <c:pt idx="55">
                  <c:v>87.6</c:v>
                </c:pt>
                <c:pt idx="56">
                  <c:v>86.1</c:v>
                </c:pt>
                <c:pt idx="57">
                  <c:v>80.599999999999994</c:v>
                </c:pt>
                <c:pt idx="58">
                  <c:v>84.2</c:v>
                </c:pt>
                <c:pt idx="59">
                  <c:v>86.7</c:v>
                </c:pt>
                <c:pt idx="60">
                  <c:v>82.4</c:v>
                </c:pt>
                <c:pt idx="61">
                  <c:v>79.900000000000006</c:v>
                </c:pt>
                <c:pt idx="62">
                  <c:v>77.599999999999994</c:v>
                </c:pt>
                <c:pt idx="63">
                  <c:v>86</c:v>
                </c:pt>
                <c:pt idx="64">
                  <c:v>92.1</c:v>
                </c:pt>
                <c:pt idx="65">
                  <c:v>89.7</c:v>
                </c:pt>
                <c:pt idx="66">
                  <c:v>90.9</c:v>
                </c:pt>
                <c:pt idx="67">
                  <c:v>89.3</c:v>
                </c:pt>
                <c:pt idx="68">
                  <c:v>87.7</c:v>
                </c:pt>
                <c:pt idx="69">
                  <c:v>89.6</c:v>
                </c:pt>
                <c:pt idx="70">
                  <c:v>93.7</c:v>
                </c:pt>
                <c:pt idx="71">
                  <c:v>92.6</c:v>
                </c:pt>
                <c:pt idx="72">
                  <c:v>103.8</c:v>
                </c:pt>
                <c:pt idx="73">
                  <c:v>94.4</c:v>
                </c:pt>
                <c:pt idx="74">
                  <c:v>95.8</c:v>
                </c:pt>
                <c:pt idx="75">
                  <c:v>94.2</c:v>
                </c:pt>
                <c:pt idx="76">
                  <c:v>90.2</c:v>
                </c:pt>
                <c:pt idx="77">
                  <c:v>95.6</c:v>
                </c:pt>
                <c:pt idx="78">
                  <c:v>96.7</c:v>
                </c:pt>
                <c:pt idx="79">
                  <c:v>95.9</c:v>
                </c:pt>
                <c:pt idx="80">
                  <c:v>94.2</c:v>
                </c:pt>
                <c:pt idx="81">
                  <c:v>91.7</c:v>
                </c:pt>
                <c:pt idx="82">
                  <c:v>92.8</c:v>
                </c:pt>
                <c:pt idx="83">
                  <c:v>97.1</c:v>
                </c:pt>
                <c:pt idx="84">
                  <c:v>95.5</c:v>
                </c:pt>
                <c:pt idx="85">
                  <c:v>94.1</c:v>
                </c:pt>
                <c:pt idx="86">
                  <c:v>92.6</c:v>
                </c:pt>
                <c:pt idx="87">
                  <c:v>87.7</c:v>
                </c:pt>
                <c:pt idx="88">
                  <c:v>86.9</c:v>
                </c:pt>
                <c:pt idx="89">
                  <c:v>96</c:v>
                </c:pt>
                <c:pt idx="90">
                  <c:v>96.5</c:v>
                </c:pt>
                <c:pt idx="91">
                  <c:v>89.1</c:v>
                </c:pt>
                <c:pt idx="92">
                  <c:v>76.900000000000006</c:v>
                </c:pt>
                <c:pt idx="93">
                  <c:v>74.2</c:v>
                </c:pt>
                <c:pt idx="94">
                  <c:v>81.599999999999994</c:v>
                </c:pt>
                <c:pt idx="95">
                  <c:v>91.5</c:v>
                </c:pt>
                <c:pt idx="96">
                  <c:v>91.2</c:v>
                </c:pt>
                <c:pt idx="97">
                  <c:v>86.7</c:v>
                </c:pt>
                <c:pt idx="98">
                  <c:v>88.9</c:v>
                </c:pt>
                <c:pt idx="99">
                  <c:v>87.4</c:v>
                </c:pt>
                <c:pt idx="100">
                  <c:v>79.099999999999994</c:v>
                </c:pt>
                <c:pt idx="101">
                  <c:v>84.9</c:v>
                </c:pt>
                <c:pt idx="102">
                  <c:v>84.7</c:v>
                </c:pt>
                <c:pt idx="103">
                  <c:v>82</c:v>
                </c:pt>
                <c:pt idx="104">
                  <c:v>85.4</c:v>
                </c:pt>
                <c:pt idx="105">
                  <c:v>93.6</c:v>
                </c:pt>
                <c:pt idx="106">
                  <c:v>92.1</c:v>
                </c:pt>
                <c:pt idx="107">
                  <c:v>91.7</c:v>
                </c:pt>
                <c:pt idx="108">
                  <c:v>96.9</c:v>
                </c:pt>
                <c:pt idx="109">
                  <c:v>91.3</c:v>
                </c:pt>
                <c:pt idx="110">
                  <c:v>88.4</c:v>
                </c:pt>
                <c:pt idx="111">
                  <c:v>87.1</c:v>
                </c:pt>
                <c:pt idx="112">
                  <c:v>88.3</c:v>
                </c:pt>
                <c:pt idx="113">
                  <c:v>85.3</c:v>
                </c:pt>
                <c:pt idx="114">
                  <c:v>90.4</c:v>
                </c:pt>
                <c:pt idx="115">
                  <c:v>83.4</c:v>
                </c:pt>
                <c:pt idx="116">
                  <c:v>83.4</c:v>
                </c:pt>
                <c:pt idx="117">
                  <c:v>80.900000000000006</c:v>
                </c:pt>
                <c:pt idx="118">
                  <c:v>76.099999999999994</c:v>
                </c:pt>
                <c:pt idx="119">
                  <c:v>75.5</c:v>
                </c:pt>
                <c:pt idx="120">
                  <c:v>78.400000000000006</c:v>
                </c:pt>
                <c:pt idx="121">
                  <c:v>70.8</c:v>
                </c:pt>
                <c:pt idx="122">
                  <c:v>69.5</c:v>
                </c:pt>
                <c:pt idx="123">
                  <c:v>62.6</c:v>
                </c:pt>
                <c:pt idx="124">
                  <c:v>59.8</c:v>
                </c:pt>
                <c:pt idx="125">
                  <c:v>56.4</c:v>
                </c:pt>
                <c:pt idx="126">
                  <c:v>61.2</c:v>
                </c:pt>
                <c:pt idx="127">
                  <c:v>63</c:v>
                </c:pt>
                <c:pt idx="128">
                  <c:v>70.3</c:v>
                </c:pt>
                <c:pt idx="129">
                  <c:v>57.6</c:v>
                </c:pt>
                <c:pt idx="130">
                  <c:v>55.3</c:v>
                </c:pt>
                <c:pt idx="131">
                  <c:v>60.1</c:v>
                </c:pt>
                <c:pt idx="132" formatCode="0.0">
                  <c:v>61.2</c:v>
                </c:pt>
                <c:pt idx="133" formatCode="0.0">
                  <c:v>56.3</c:v>
                </c:pt>
                <c:pt idx="134" formatCode="0.0">
                  <c:v>57.3</c:v>
                </c:pt>
                <c:pt idx="135" formatCode="0.0">
                  <c:v>65.099999999999994</c:v>
                </c:pt>
                <c:pt idx="136" formatCode="0.0">
                  <c:v>68.7</c:v>
                </c:pt>
                <c:pt idx="137" formatCode="0.0">
                  <c:v>70.8</c:v>
                </c:pt>
                <c:pt idx="138" formatCode="0.0">
                  <c:v>66</c:v>
                </c:pt>
                <c:pt idx="139" formatCode="0.0">
                  <c:v>65.7</c:v>
                </c:pt>
                <c:pt idx="140" formatCode="0.0">
                  <c:v>73.5</c:v>
                </c:pt>
                <c:pt idx="141" formatCode="0.0">
                  <c:v>70.599999999999994</c:v>
                </c:pt>
                <c:pt idx="142">
                  <c:v>67.400000000000006</c:v>
                </c:pt>
                <c:pt idx="143">
                  <c:v>72.5</c:v>
                </c:pt>
                <c:pt idx="144" formatCode="0.0">
                  <c:v>74.400000000000006</c:v>
                </c:pt>
                <c:pt idx="145" formatCode="0.0">
                  <c:v>73.599999999999994</c:v>
                </c:pt>
                <c:pt idx="146" formatCode="0.0">
                  <c:v>73.599999999999994</c:v>
                </c:pt>
                <c:pt idx="147" formatCode="0.0">
                  <c:v>72.2</c:v>
                </c:pt>
                <c:pt idx="148" formatCode="0.0">
                  <c:v>73.599999999999994</c:v>
                </c:pt>
                <c:pt idx="149" formatCode="0.0">
                  <c:v>76</c:v>
                </c:pt>
                <c:pt idx="150" formatCode="0.0">
                  <c:v>67.8</c:v>
                </c:pt>
                <c:pt idx="151" formatCode="0.0">
                  <c:v>68.900000000000006</c:v>
                </c:pt>
                <c:pt idx="152" formatCode="0.0">
                  <c:v>68.2</c:v>
                </c:pt>
                <c:pt idx="153" formatCode="0.0">
                  <c:v>67.7</c:v>
                </c:pt>
                <c:pt idx="154" formatCode="0.0">
                  <c:v>71.599999999999994</c:v>
                </c:pt>
                <c:pt idx="155" formatCode="0.0">
                  <c:v>74.5</c:v>
                </c:pt>
                <c:pt idx="156">
                  <c:v>74.2</c:v>
                </c:pt>
                <c:pt idx="157">
                  <c:v>77.5</c:v>
                </c:pt>
                <c:pt idx="158">
                  <c:v>67.5</c:v>
                </c:pt>
                <c:pt idx="159">
                  <c:v>69.8</c:v>
                </c:pt>
                <c:pt idx="160">
                  <c:v>74.3</c:v>
                </c:pt>
                <c:pt idx="161">
                  <c:v>71.5</c:v>
                </c:pt>
                <c:pt idx="162">
                  <c:v>63.7</c:v>
                </c:pt>
                <c:pt idx="163">
                  <c:v>55.7</c:v>
                </c:pt>
                <c:pt idx="164">
                  <c:v>59.4</c:v>
                </c:pt>
                <c:pt idx="165">
                  <c:v>60.9</c:v>
                </c:pt>
                <c:pt idx="166">
                  <c:v>64.099999999999994</c:v>
                </c:pt>
                <c:pt idx="167">
                  <c:v>69.900000000000006</c:v>
                </c:pt>
                <c:pt idx="168">
                  <c:v>75</c:v>
                </c:pt>
                <c:pt idx="169">
                  <c:v>75.3</c:v>
                </c:pt>
                <c:pt idx="170">
                  <c:v>76.2</c:v>
                </c:pt>
                <c:pt idx="171">
                  <c:v>76.400000000000006</c:v>
                </c:pt>
                <c:pt idx="172">
                  <c:v>79.3</c:v>
                </c:pt>
                <c:pt idx="173">
                  <c:v>73.2</c:v>
                </c:pt>
                <c:pt idx="174">
                  <c:v>72.3</c:v>
                </c:pt>
                <c:pt idx="175">
                  <c:v>74.3</c:v>
                </c:pt>
                <c:pt idx="176">
                  <c:v>78.3</c:v>
                </c:pt>
                <c:pt idx="177">
                  <c:v>82.6</c:v>
                </c:pt>
                <c:pt idx="178">
                  <c:v>74.5</c:v>
                </c:pt>
                <c:pt idx="179">
                  <c:v>72.900000000000006</c:v>
                </c:pt>
                <c:pt idx="180">
                  <c:v>73.8</c:v>
                </c:pt>
                <c:pt idx="181">
                  <c:v>77.099999999999994</c:v>
                </c:pt>
                <c:pt idx="182">
                  <c:v>72.099999999999994</c:v>
                </c:pt>
                <c:pt idx="183">
                  <c:v>76.400000000000006</c:v>
                </c:pt>
                <c:pt idx="184">
                  <c:v>84.5</c:v>
                </c:pt>
                <c:pt idx="185">
                  <c:v>84.1</c:v>
                </c:pt>
                <c:pt idx="186">
                  <c:v>85.1</c:v>
                </c:pt>
                <c:pt idx="187">
                  <c:v>82.1</c:v>
                </c:pt>
                <c:pt idx="188">
                  <c:v>77.5</c:v>
                </c:pt>
                <c:pt idx="189">
                  <c:v>73.2</c:v>
                </c:pt>
                <c:pt idx="190">
                  <c:v>75</c:v>
                </c:pt>
                <c:pt idx="191">
                  <c:v>82.5</c:v>
                </c:pt>
                <c:pt idx="192">
                  <c:v>80.400000000000006</c:v>
                </c:pt>
                <c:pt idx="193">
                  <c:v>81.599999999999994</c:v>
                </c:pt>
                <c:pt idx="194">
                  <c:v>80</c:v>
                </c:pt>
                <c:pt idx="195">
                  <c:v>84.1</c:v>
                </c:pt>
                <c:pt idx="196">
                  <c:v>81.900000000000006</c:v>
                </c:pt>
                <c:pt idx="197">
                  <c:v>82.5</c:v>
                </c:pt>
                <c:pt idx="198">
                  <c:v>81.8</c:v>
                </c:pt>
                <c:pt idx="199">
                  <c:v>82.5</c:v>
                </c:pt>
                <c:pt idx="200" formatCode="0.0">
                  <c:v>84.6</c:v>
                </c:pt>
                <c:pt idx="201" formatCode="0.0">
                  <c:v>86.9</c:v>
                </c:pt>
                <c:pt idx="202" formatCode="0.0">
                  <c:v>88.8</c:v>
                </c:pt>
                <c:pt idx="203" formatCode="0.0">
                  <c:v>93.6</c:v>
                </c:pt>
                <c:pt idx="204" formatCode="0.0">
                  <c:v>98.1</c:v>
                </c:pt>
                <c:pt idx="205" formatCode="0.0">
                  <c:v>95.4</c:v>
                </c:pt>
                <c:pt idx="206" formatCode="0.0">
                  <c:v>93</c:v>
                </c:pt>
                <c:pt idx="207" formatCode="0.0">
                  <c:v>95.9</c:v>
                </c:pt>
                <c:pt idx="208" formatCode="0.0">
                  <c:v>90.7</c:v>
                </c:pt>
                <c:pt idx="209" formatCode="0.0">
                  <c:v>96.1</c:v>
                </c:pt>
                <c:pt idx="210" formatCode="0.0">
                  <c:v>93.1</c:v>
                </c:pt>
                <c:pt idx="211" formatCode="0.0">
                  <c:v>91.9</c:v>
                </c:pt>
                <c:pt idx="212" formatCode="0.0">
                  <c:v>87.2</c:v>
                </c:pt>
                <c:pt idx="213" formatCode="0.0">
                  <c:v>90</c:v>
                </c:pt>
                <c:pt idx="214" formatCode="0.0">
                  <c:v>91.3</c:v>
                </c:pt>
                <c:pt idx="215" formatCode="0.0">
                  <c:v>92.6</c:v>
                </c:pt>
                <c:pt idx="216" formatCode="0.0">
                  <c:v>92</c:v>
                </c:pt>
                <c:pt idx="217" formatCode="0.0">
                  <c:v>91.7</c:v>
                </c:pt>
                <c:pt idx="218" formatCode="0.0">
                  <c:v>91</c:v>
                </c:pt>
                <c:pt idx="219" formatCode="0.0">
                  <c:v>89</c:v>
                </c:pt>
                <c:pt idx="220" formatCode="0.0">
                  <c:v>94.7</c:v>
                </c:pt>
                <c:pt idx="221" formatCode="0.0">
                  <c:v>93.5</c:v>
                </c:pt>
                <c:pt idx="222" formatCode="0.0">
                  <c:v>90</c:v>
                </c:pt>
                <c:pt idx="223" formatCode="0.0">
                  <c:v>89.8</c:v>
                </c:pt>
                <c:pt idx="224" formatCode="0.0">
                  <c:v>91.2</c:v>
                </c:pt>
                <c:pt idx="225" formatCode="0.0">
                  <c:v>87.2</c:v>
                </c:pt>
                <c:pt idx="226" formatCode="0.0">
                  <c:v>93.8</c:v>
                </c:pt>
                <c:pt idx="227" formatCode="0.0">
                  <c:v>98.2</c:v>
                </c:pt>
                <c:pt idx="228" formatCode="0.0">
                  <c:v>98.5</c:v>
                </c:pt>
                <c:pt idx="229" formatCode="0.0">
                  <c:v>96.3</c:v>
                </c:pt>
                <c:pt idx="230" formatCode="0.0">
                  <c:v>96.9</c:v>
                </c:pt>
                <c:pt idx="231" formatCode="0.0">
                  <c:v>97</c:v>
                </c:pt>
                <c:pt idx="232" formatCode="0.0">
                  <c:v>97.1</c:v>
                </c:pt>
                <c:pt idx="233" formatCode="0.0">
                  <c:v>95</c:v>
                </c:pt>
                <c:pt idx="234" formatCode="0.0">
                  <c:v>93.4</c:v>
                </c:pt>
                <c:pt idx="235" formatCode="0.0">
                  <c:v>96.8</c:v>
                </c:pt>
                <c:pt idx="236" formatCode="0.0">
                  <c:v>95.1</c:v>
                </c:pt>
                <c:pt idx="237" formatCode="0.0">
                  <c:v>100.7</c:v>
                </c:pt>
                <c:pt idx="238" formatCode="0.0">
                  <c:v>98.5</c:v>
                </c:pt>
                <c:pt idx="239" formatCode="0.0">
                  <c:v>95.9</c:v>
                </c:pt>
                <c:pt idx="240" formatCode="0.0">
                  <c:v>95.7</c:v>
                </c:pt>
                <c:pt idx="241" formatCode="0.0">
                  <c:v>99.7</c:v>
                </c:pt>
                <c:pt idx="242" formatCode="0.0">
                  <c:v>101.4</c:v>
                </c:pt>
                <c:pt idx="243" formatCode="0.0">
                  <c:v>98.8</c:v>
                </c:pt>
                <c:pt idx="244" formatCode="0.0">
                  <c:v>98</c:v>
                </c:pt>
                <c:pt idx="245">
                  <c:v>98.2</c:v>
                </c:pt>
                <c:pt idx="246">
                  <c:v>97.9</c:v>
                </c:pt>
                <c:pt idx="247">
                  <c:v>96.2</c:v>
                </c:pt>
                <c:pt idx="248">
                  <c:v>100.1</c:v>
                </c:pt>
                <c:pt idx="249">
                  <c:v>98.6</c:v>
                </c:pt>
                <c:pt idx="250">
                  <c:v>97.5</c:v>
                </c:pt>
                <c:pt idx="251">
                  <c:v>98.3</c:v>
                </c:pt>
                <c:pt idx="252">
                  <c:v>91.2</c:v>
                </c:pt>
                <c:pt idx="253">
                  <c:v>93.8</c:v>
                </c:pt>
                <c:pt idx="254">
                  <c:v>98.4</c:v>
                </c:pt>
                <c:pt idx="255">
                  <c:v>96.9</c:v>
                </c:pt>
                <c:pt idx="256">
                  <c:v>100</c:v>
                </c:pt>
                <c:pt idx="257">
                  <c:v>98.2</c:v>
                </c:pt>
                <c:pt idx="258">
                  <c:v>98.4</c:v>
                </c:pt>
                <c:pt idx="259">
                  <c:v>89.8</c:v>
                </c:pt>
                <c:pt idx="260">
                  <c:v>93.2</c:v>
                </c:pt>
                <c:pt idx="261">
                  <c:v>95.5</c:v>
                </c:pt>
                <c:pt idx="262">
                  <c:v>96.8</c:v>
                </c:pt>
                <c:pt idx="263">
                  <c:v>99.3</c:v>
                </c:pt>
                <c:pt idx="264">
                  <c:v>99.8</c:v>
                </c:pt>
                <c:pt idx="265">
                  <c:v>101</c:v>
                </c:pt>
                <c:pt idx="266">
                  <c:v>89.1</c:v>
                </c:pt>
                <c:pt idx="267">
                  <c:v>71.8</c:v>
                </c:pt>
                <c:pt idx="268">
                  <c:v>72.3</c:v>
                </c:pt>
                <c:pt idx="269">
                  <c:v>78.099999999999994</c:v>
                </c:pt>
                <c:pt idx="270">
                  <c:v>72.5</c:v>
                </c:pt>
                <c:pt idx="271">
                  <c:v>74.099999999999994</c:v>
                </c:pt>
                <c:pt idx="272">
                  <c:v>80.400000000000006</c:v>
                </c:pt>
                <c:pt idx="273">
                  <c:v>81.8</c:v>
                </c:pt>
                <c:pt idx="274">
                  <c:v>76.900000000000006</c:v>
                </c:pt>
                <c:pt idx="275">
                  <c:v>80.7</c:v>
                </c:pt>
                <c:pt idx="276">
                  <c:v>79</c:v>
                </c:pt>
                <c:pt idx="277">
                  <c:v>76.8</c:v>
                </c:pt>
                <c:pt idx="278">
                  <c:v>84.9</c:v>
                </c:pt>
                <c:pt idx="279">
                  <c:v>88.3</c:v>
                </c:pt>
                <c:pt idx="280">
                  <c:v>82.9</c:v>
                </c:pt>
                <c:pt idx="281">
                  <c:v>85.5</c:v>
                </c:pt>
                <c:pt idx="282">
                  <c:v>81.3</c:v>
                </c:pt>
                <c:pt idx="283">
                  <c:v>70.3</c:v>
                </c:pt>
                <c:pt idx="284">
                  <c:v>72.8</c:v>
                </c:pt>
                <c:pt idx="285">
                  <c:v>71.400000000000006</c:v>
                </c:pt>
                <c:pt idx="286">
                  <c:v>67.400000000000006</c:v>
                </c:pt>
                <c:pt idx="287">
                  <c:v>70.400000000000006</c:v>
                </c:pt>
                <c:pt idx="288">
                  <c:v>67.2</c:v>
                </c:pt>
                <c:pt idx="289">
                  <c:v>62.8</c:v>
                </c:pt>
                <c:pt idx="290">
                  <c:v>59.7</c:v>
                </c:pt>
                <c:pt idx="291">
                  <c:v>65.2</c:v>
                </c:pt>
                <c:pt idx="292">
                  <c:v>58.4</c:v>
                </c:pt>
                <c:pt idx="293">
                  <c:v>50</c:v>
                </c:pt>
                <c:pt idx="294">
                  <c:v>51.5</c:v>
                </c:pt>
                <c:pt idx="295">
                  <c:v>58.2</c:v>
                </c:pt>
                <c:pt idx="296">
                  <c:v>58.6</c:v>
                </c:pt>
                <c:pt idx="297">
                  <c:v>59.9</c:v>
                </c:pt>
                <c:pt idx="298">
                  <c:v>56.8</c:v>
                </c:pt>
                <c:pt idx="299">
                  <c:v>59.7</c:v>
                </c:pt>
                <c:pt idx="300">
                  <c:v>64.900000000000006</c:v>
                </c:pt>
                <c:pt idx="301">
                  <c:v>67</c:v>
                </c:pt>
                <c:pt idx="302">
                  <c:v>62</c:v>
                </c:pt>
                <c:pt idx="303">
                  <c:v>63.5</c:v>
                </c:pt>
                <c:pt idx="304">
                  <c:v>59.2</c:v>
                </c:pt>
                <c:pt idx="305">
                  <c:v>64.400000000000006</c:v>
                </c:pt>
                <c:pt idx="306">
                  <c:v>71.599999999999994</c:v>
                </c:pt>
                <c:pt idx="307">
                  <c:v>69.5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6E-463F-8EB7-DF32CDCDF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5208"/>
        <c:axId val="169635600"/>
      </c:lineChart>
      <c:dateAx>
        <c:axId val="16963520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5600"/>
        <c:crosses val="autoZero"/>
        <c:auto val="1"/>
        <c:lblOffset val="100"/>
        <c:baseTimeUnit val="months"/>
        <c:majorUnit val="9"/>
        <c:majorTimeUnit val="months"/>
        <c:minorUnit val="6"/>
        <c:minorTimeUnit val="months"/>
      </c:dateAx>
      <c:valAx>
        <c:axId val="169635600"/>
        <c:scaling>
          <c:orientation val="minMax"/>
          <c:min val="50"/>
        </c:scaling>
        <c:delete val="0"/>
        <c:axPos val="l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5208"/>
        <c:crosses val="autoZero"/>
        <c:crossBetween val="between"/>
        <c:majorUnit val="5"/>
        <c:minorUnit val="5"/>
      </c:valAx>
      <c:spPr>
        <a:noFill/>
        <a:ln w="1223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487960"/>
        <c:axId val="172488352"/>
        <c:axId val="0"/>
      </c:bar3DChart>
      <c:catAx>
        <c:axId val="17248796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8352"/>
        <c:crosses val="autoZero"/>
        <c:auto val="1"/>
        <c:lblAlgn val="ctr"/>
        <c:lblOffset val="100"/>
        <c:tickMarkSkip val="1"/>
        <c:noMultiLvlLbl val="0"/>
      </c:catAx>
      <c:valAx>
        <c:axId val="172488352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796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62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489136"/>
        <c:axId val="172489528"/>
        <c:axId val="0"/>
      </c:bar3DChart>
      <c:catAx>
        <c:axId val="172489136"/>
        <c:scaling>
          <c:orientation val="minMax"/>
        </c:scaling>
        <c:delete val="1"/>
        <c:axPos val="b"/>
        <c:majorTickMark val="out"/>
        <c:minorTickMark val="none"/>
        <c:tickLblPos val="none"/>
        <c:crossAx val="172489528"/>
        <c:crosses val="autoZero"/>
        <c:auto val="1"/>
        <c:lblAlgn val="ctr"/>
        <c:lblOffset val="100"/>
        <c:noMultiLvlLbl val="0"/>
      </c:catAx>
      <c:valAx>
        <c:axId val="172489528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9136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5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13966965961992E-2"/>
          <c:y val="4.2479305471431444E-2"/>
          <c:w val="0.87833400033292974"/>
          <c:h val="0.746249767331458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6081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Sheet1!$A$2:$A$301</c:f>
              <c:numCache>
                <c:formatCode>[$-409]mmm\-yy;@</c:formatCode>
                <c:ptCount val="300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</c:numCache>
            </c:numRef>
          </c:cat>
          <c:val>
            <c:numRef>
              <c:f>Sheet1!$B$2:$B$301</c:f>
              <c:numCache>
                <c:formatCode>0</c:formatCode>
                <c:ptCount val="300"/>
                <c:pt idx="0">
                  <c:v>1555</c:v>
                </c:pt>
                <c:pt idx="1">
                  <c:v>1647</c:v>
                </c:pt>
                <c:pt idx="2">
                  <c:v>1605</c:v>
                </c:pt>
                <c:pt idx="3">
                  <c:v>1547</c:v>
                </c:pt>
                <c:pt idx="4">
                  <c:v>1554</c:v>
                </c:pt>
                <c:pt idx="5">
                  <c:v>1551</c:v>
                </c:pt>
                <c:pt idx="6">
                  <c:v>1610</c:v>
                </c:pt>
                <c:pt idx="7">
                  <c:v>1654</c:v>
                </c:pt>
                <c:pt idx="8">
                  <c:v>1577</c:v>
                </c:pt>
                <c:pt idx="9">
                  <c:v>1719</c:v>
                </c:pt>
                <c:pt idx="10">
                  <c:v>1672</c:v>
                </c:pt>
                <c:pt idx="11">
                  <c:v>1742</c:v>
                </c:pt>
                <c:pt idx="12">
                  <c:v>1732</c:v>
                </c:pt>
                <c:pt idx="13">
                  <c:v>1720</c:v>
                </c:pt>
                <c:pt idx="14">
                  <c:v>1665</c:v>
                </c:pt>
                <c:pt idx="15">
                  <c:v>1600</c:v>
                </c:pt>
                <c:pt idx="16">
                  <c:v>1640</c:v>
                </c:pt>
                <c:pt idx="17">
                  <c:v>1702</c:v>
                </c:pt>
                <c:pt idx="18">
                  <c:v>1682</c:v>
                </c:pt>
                <c:pt idx="19">
                  <c:v>1671</c:v>
                </c:pt>
                <c:pt idx="20">
                  <c:v>1551</c:v>
                </c:pt>
                <c:pt idx="21">
                  <c:v>1649</c:v>
                </c:pt>
                <c:pt idx="22">
                  <c:v>1672</c:v>
                </c:pt>
                <c:pt idx="23">
                  <c:v>1683</c:v>
                </c:pt>
                <c:pt idx="24">
                  <c:v>1727</c:v>
                </c:pt>
                <c:pt idx="25">
                  <c:v>1692</c:v>
                </c:pt>
                <c:pt idx="26">
                  <c:v>1651</c:v>
                </c:pt>
                <c:pt idx="27">
                  <c:v>1597</c:v>
                </c:pt>
                <c:pt idx="28">
                  <c:v>1543</c:v>
                </c:pt>
                <c:pt idx="29">
                  <c:v>1572</c:v>
                </c:pt>
                <c:pt idx="30">
                  <c:v>1542</c:v>
                </c:pt>
                <c:pt idx="31">
                  <c:v>1552</c:v>
                </c:pt>
                <c:pt idx="32">
                  <c:v>1570</c:v>
                </c:pt>
                <c:pt idx="33">
                  <c:v>1577</c:v>
                </c:pt>
                <c:pt idx="34">
                  <c:v>1614</c:v>
                </c:pt>
                <c:pt idx="35">
                  <c:v>1543</c:v>
                </c:pt>
                <c:pt idx="36">
                  <c:v>1699</c:v>
                </c:pt>
                <c:pt idx="37">
                  <c:v>1656</c:v>
                </c:pt>
                <c:pt idx="38">
                  <c:v>1659</c:v>
                </c:pt>
                <c:pt idx="39">
                  <c:v>1666</c:v>
                </c:pt>
                <c:pt idx="40">
                  <c:v>1665</c:v>
                </c:pt>
                <c:pt idx="41">
                  <c:v>1626</c:v>
                </c:pt>
                <c:pt idx="42">
                  <c:v>1598</c:v>
                </c:pt>
                <c:pt idx="43">
                  <c:v>1615</c:v>
                </c:pt>
                <c:pt idx="44">
                  <c:v>1565</c:v>
                </c:pt>
                <c:pt idx="45">
                  <c:v>1566</c:v>
                </c:pt>
                <c:pt idx="46">
                  <c:v>1651</c:v>
                </c:pt>
                <c:pt idx="47">
                  <c:v>1680</c:v>
                </c:pt>
                <c:pt idx="48">
                  <c:v>1665</c:v>
                </c:pt>
                <c:pt idx="49">
                  <c:v>1787</c:v>
                </c:pt>
                <c:pt idx="50">
                  <c:v>1691</c:v>
                </c:pt>
                <c:pt idx="51">
                  <c:v>1669</c:v>
                </c:pt>
                <c:pt idx="52">
                  <c:v>1716</c:v>
                </c:pt>
                <c:pt idx="53">
                  <c:v>1758</c:v>
                </c:pt>
                <c:pt idx="54">
                  <c:v>1738</c:v>
                </c:pt>
                <c:pt idx="55">
                  <c:v>1695</c:v>
                </c:pt>
                <c:pt idx="56">
                  <c:v>1803</c:v>
                </c:pt>
                <c:pt idx="57">
                  <c:v>1799</c:v>
                </c:pt>
                <c:pt idx="58">
                  <c:v>1771</c:v>
                </c:pt>
                <c:pt idx="59">
                  <c:v>1896</c:v>
                </c:pt>
                <c:pt idx="60">
                  <c:v>1808</c:v>
                </c:pt>
                <c:pt idx="61">
                  <c:v>1854</c:v>
                </c:pt>
                <c:pt idx="62">
                  <c:v>1757</c:v>
                </c:pt>
                <c:pt idx="63">
                  <c:v>1803</c:v>
                </c:pt>
                <c:pt idx="64">
                  <c:v>1835</c:v>
                </c:pt>
                <c:pt idx="65">
                  <c:v>1875</c:v>
                </c:pt>
                <c:pt idx="66">
                  <c:v>1885</c:v>
                </c:pt>
                <c:pt idx="67">
                  <c:v>1966</c:v>
                </c:pt>
                <c:pt idx="68">
                  <c:v>1961</c:v>
                </c:pt>
                <c:pt idx="69">
                  <c:v>2012</c:v>
                </c:pt>
                <c:pt idx="70">
                  <c:v>1918</c:v>
                </c:pt>
                <c:pt idx="71">
                  <c:v>1987</c:v>
                </c:pt>
                <c:pt idx="72">
                  <c:v>1952</c:v>
                </c:pt>
                <c:pt idx="73">
                  <c:v>1966</c:v>
                </c:pt>
                <c:pt idx="74">
                  <c:v>2066</c:v>
                </c:pt>
                <c:pt idx="75">
                  <c:v>2070</c:v>
                </c:pt>
                <c:pt idx="76">
                  <c:v>2150</c:v>
                </c:pt>
                <c:pt idx="77">
                  <c:v>2020</c:v>
                </c:pt>
                <c:pt idx="78">
                  <c:v>2112</c:v>
                </c:pt>
                <c:pt idx="79">
                  <c:v>2056</c:v>
                </c:pt>
                <c:pt idx="80">
                  <c:v>2041</c:v>
                </c:pt>
                <c:pt idx="81">
                  <c:v>2097</c:v>
                </c:pt>
                <c:pt idx="82">
                  <c:v>2079</c:v>
                </c:pt>
                <c:pt idx="83">
                  <c:v>2082</c:v>
                </c:pt>
                <c:pt idx="84">
                  <c:v>2139</c:v>
                </c:pt>
                <c:pt idx="85">
                  <c:v>2114</c:v>
                </c:pt>
                <c:pt idx="86">
                  <c:v>2062</c:v>
                </c:pt>
                <c:pt idx="87">
                  <c:v>2150</c:v>
                </c:pt>
                <c:pt idx="88">
                  <c:v>2085</c:v>
                </c:pt>
                <c:pt idx="89">
                  <c:v>2178</c:v>
                </c:pt>
                <c:pt idx="90">
                  <c:v>2203</c:v>
                </c:pt>
                <c:pt idx="91">
                  <c:v>2219</c:v>
                </c:pt>
                <c:pt idx="92">
                  <c:v>2263</c:v>
                </c:pt>
                <c:pt idx="93">
                  <c:v>2170</c:v>
                </c:pt>
                <c:pt idx="94">
                  <c:v>2218</c:v>
                </c:pt>
                <c:pt idx="95">
                  <c:v>2120</c:v>
                </c:pt>
                <c:pt idx="96">
                  <c:v>2212</c:v>
                </c:pt>
                <c:pt idx="97">
                  <c:v>2141</c:v>
                </c:pt>
                <c:pt idx="98">
                  <c:v>2118</c:v>
                </c:pt>
                <c:pt idx="99">
                  <c:v>1998</c:v>
                </c:pt>
                <c:pt idx="100">
                  <c:v>1905</c:v>
                </c:pt>
                <c:pt idx="101">
                  <c:v>1867</c:v>
                </c:pt>
                <c:pt idx="102">
                  <c:v>1763</c:v>
                </c:pt>
                <c:pt idx="103">
                  <c:v>1722</c:v>
                </c:pt>
                <c:pt idx="104">
                  <c:v>1655</c:v>
                </c:pt>
                <c:pt idx="105">
                  <c:v>1570</c:v>
                </c:pt>
                <c:pt idx="106">
                  <c:v>1535</c:v>
                </c:pt>
                <c:pt idx="107">
                  <c:v>1638</c:v>
                </c:pt>
                <c:pt idx="108">
                  <c:v>1626</c:v>
                </c:pt>
                <c:pt idx="109">
                  <c:v>1598</c:v>
                </c:pt>
                <c:pt idx="110">
                  <c:v>1596</c:v>
                </c:pt>
                <c:pt idx="111">
                  <c:v>1470</c:v>
                </c:pt>
                <c:pt idx="112">
                  <c:v>1493</c:v>
                </c:pt>
                <c:pt idx="113">
                  <c:v>1407</c:v>
                </c:pt>
                <c:pt idx="114">
                  <c:v>1361</c:v>
                </c:pt>
                <c:pt idx="115">
                  <c:v>1321</c:v>
                </c:pt>
                <c:pt idx="116">
                  <c:v>1261</c:v>
                </c:pt>
                <c:pt idx="117">
                  <c:v>1192</c:v>
                </c:pt>
                <c:pt idx="118">
                  <c:v>1224</c:v>
                </c:pt>
                <c:pt idx="119">
                  <c:v>1149</c:v>
                </c:pt>
                <c:pt idx="120">
                  <c:v>1094</c:v>
                </c:pt>
                <c:pt idx="121">
                  <c:v>1014</c:v>
                </c:pt>
                <c:pt idx="122">
                  <c:v>967</c:v>
                </c:pt>
                <c:pt idx="123">
                  <c:v>1008</c:v>
                </c:pt>
                <c:pt idx="124">
                  <c:v>995</c:v>
                </c:pt>
                <c:pt idx="125">
                  <c:v>1180</c:v>
                </c:pt>
                <c:pt idx="126">
                  <c:v>921</c:v>
                </c:pt>
                <c:pt idx="127">
                  <c:v>858</c:v>
                </c:pt>
                <c:pt idx="128">
                  <c:v>797</c:v>
                </c:pt>
                <c:pt idx="129">
                  <c:v>736</c:v>
                </c:pt>
                <c:pt idx="130">
                  <c:v>626</c:v>
                </c:pt>
                <c:pt idx="131">
                  <c:v>554</c:v>
                </c:pt>
                <c:pt idx="132">
                  <c:v>545</c:v>
                </c:pt>
                <c:pt idx="133">
                  <c:v>558</c:v>
                </c:pt>
                <c:pt idx="134">
                  <c:v>513</c:v>
                </c:pt>
                <c:pt idx="135">
                  <c:v>521</c:v>
                </c:pt>
                <c:pt idx="136">
                  <c:v>556</c:v>
                </c:pt>
                <c:pt idx="137">
                  <c:v>601</c:v>
                </c:pt>
                <c:pt idx="138">
                  <c:v>595</c:v>
                </c:pt>
                <c:pt idx="139">
                  <c:v>616</c:v>
                </c:pt>
                <c:pt idx="140">
                  <c:v>609</c:v>
                </c:pt>
                <c:pt idx="141">
                  <c:v>583</c:v>
                </c:pt>
                <c:pt idx="142">
                  <c:v>623</c:v>
                </c:pt>
                <c:pt idx="143">
                  <c:v>664</c:v>
                </c:pt>
                <c:pt idx="144">
                  <c:v>636</c:v>
                </c:pt>
                <c:pt idx="145">
                  <c:v>650</c:v>
                </c:pt>
                <c:pt idx="146">
                  <c:v>687</c:v>
                </c:pt>
                <c:pt idx="147">
                  <c:v>637</c:v>
                </c:pt>
                <c:pt idx="148">
                  <c:v>575</c:v>
                </c:pt>
                <c:pt idx="149">
                  <c:v>587</c:v>
                </c:pt>
                <c:pt idx="150">
                  <c:v>579</c:v>
                </c:pt>
                <c:pt idx="151">
                  <c:v>580</c:v>
                </c:pt>
                <c:pt idx="152">
                  <c:v>563</c:v>
                </c:pt>
                <c:pt idx="153">
                  <c:v>558</c:v>
                </c:pt>
                <c:pt idx="154">
                  <c:v>560</c:v>
                </c:pt>
                <c:pt idx="155">
                  <c:v>632</c:v>
                </c:pt>
                <c:pt idx="156">
                  <c:v>576</c:v>
                </c:pt>
                <c:pt idx="157">
                  <c:v>542</c:v>
                </c:pt>
                <c:pt idx="158">
                  <c:v>583</c:v>
                </c:pt>
                <c:pt idx="159">
                  <c:v>581</c:v>
                </c:pt>
                <c:pt idx="160">
                  <c:v>618</c:v>
                </c:pt>
                <c:pt idx="161">
                  <c:v>636</c:v>
                </c:pt>
                <c:pt idx="162">
                  <c:v>621</c:v>
                </c:pt>
                <c:pt idx="163">
                  <c:v>647</c:v>
                </c:pt>
                <c:pt idx="164">
                  <c:v>610</c:v>
                </c:pt>
                <c:pt idx="165">
                  <c:v>671</c:v>
                </c:pt>
                <c:pt idx="166">
                  <c:v>706</c:v>
                </c:pt>
                <c:pt idx="167">
                  <c:v>697</c:v>
                </c:pt>
                <c:pt idx="168">
                  <c:v>712</c:v>
                </c:pt>
                <c:pt idx="169">
                  <c:v>738</c:v>
                </c:pt>
                <c:pt idx="170">
                  <c:v>806</c:v>
                </c:pt>
                <c:pt idx="171">
                  <c:v>732</c:v>
                </c:pt>
                <c:pt idx="172">
                  <c:v>796</c:v>
                </c:pt>
                <c:pt idx="173">
                  <c:v>794</c:v>
                </c:pt>
                <c:pt idx="174">
                  <c:v>849</c:v>
                </c:pt>
                <c:pt idx="175">
                  <c:v>840</c:v>
                </c:pt>
                <c:pt idx="176">
                  <c:v>930</c:v>
                </c:pt>
                <c:pt idx="177">
                  <c:v>887</c:v>
                </c:pt>
                <c:pt idx="178">
                  <c:v>917</c:v>
                </c:pt>
                <c:pt idx="179">
                  <c:v>941</c:v>
                </c:pt>
                <c:pt idx="180">
                  <c:v>940</c:v>
                </c:pt>
                <c:pt idx="181">
                  <c:v>980</c:v>
                </c:pt>
                <c:pt idx="182">
                  <c:v>936</c:v>
                </c:pt>
                <c:pt idx="183">
                  <c:v>1012</c:v>
                </c:pt>
                <c:pt idx="184">
                  <c:v>1003</c:v>
                </c:pt>
                <c:pt idx="185">
                  <c:v>942</c:v>
                </c:pt>
                <c:pt idx="186">
                  <c:v>997</c:v>
                </c:pt>
                <c:pt idx="187">
                  <c:v>964</c:v>
                </c:pt>
                <c:pt idx="188">
                  <c:v>1004</c:v>
                </c:pt>
                <c:pt idx="189">
                  <c:v>1044</c:v>
                </c:pt>
                <c:pt idx="190">
                  <c:v>1029</c:v>
                </c:pt>
                <c:pt idx="191">
                  <c:v>1005</c:v>
                </c:pt>
                <c:pt idx="192">
                  <c:v>976</c:v>
                </c:pt>
                <c:pt idx="193">
                  <c:v>1039</c:v>
                </c:pt>
                <c:pt idx="194">
                  <c:v>1067</c:v>
                </c:pt>
                <c:pt idx="195">
                  <c:v>1090</c:v>
                </c:pt>
                <c:pt idx="196">
                  <c:v>1018</c:v>
                </c:pt>
                <c:pt idx="197">
                  <c:v>1010</c:v>
                </c:pt>
                <c:pt idx="198">
                  <c:v>1076</c:v>
                </c:pt>
                <c:pt idx="199" formatCode="General">
                  <c:v>1047</c:v>
                </c:pt>
                <c:pt idx="200" formatCode="General">
                  <c:v>1077</c:v>
                </c:pt>
                <c:pt idx="201" formatCode="General">
                  <c:v>1094</c:v>
                </c:pt>
                <c:pt idx="202" formatCode="General">
                  <c:v>1059</c:v>
                </c:pt>
                <c:pt idx="203" formatCode="General">
                  <c:v>1072</c:v>
                </c:pt>
                <c:pt idx="204" formatCode="General">
                  <c:v>1049</c:v>
                </c:pt>
                <c:pt idx="205" formatCode="General">
                  <c:v>1127</c:v>
                </c:pt>
                <c:pt idx="206" formatCode="General">
                  <c:v>1072</c:v>
                </c:pt>
                <c:pt idx="207" formatCode="General">
                  <c:v>1166</c:v>
                </c:pt>
                <c:pt idx="208" formatCode="General">
                  <c:v>1272</c:v>
                </c:pt>
                <c:pt idx="209" formatCode="General">
                  <c:v>1379</c:v>
                </c:pt>
                <c:pt idx="210" formatCode="General">
                  <c:v>1140</c:v>
                </c:pt>
                <c:pt idx="211" formatCode="General">
                  <c:v>1165</c:v>
                </c:pt>
                <c:pt idx="212" formatCode="General">
                  <c:v>1144</c:v>
                </c:pt>
                <c:pt idx="213" formatCode="General">
                  <c:v>1160</c:v>
                </c:pt>
                <c:pt idx="214" formatCode="General">
                  <c:v>1244</c:v>
                </c:pt>
                <c:pt idx="215" formatCode="General">
                  <c:v>1211</c:v>
                </c:pt>
                <c:pt idx="216" formatCode="General">
                  <c:v>1171</c:v>
                </c:pt>
                <c:pt idx="217" formatCode="General">
                  <c:v>1172</c:v>
                </c:pt>
                <c:pt idx="218" formatCode="General">
                  <c:v>1118</c:v>
                </c:pt>
                <c:pt idx="219" formatCode="General">
                  <c:v>1160</c:v>
                </c:pt>
                <c:pt idx="220" formatCode="General">
                  <c:v>1205</c:v>
                </c:pt>
                <c:pt idx="221" formatCode="General">
                  <c:v>1208</c:v>
                </c:pt>
                <c:pt idx="222" formatCode="General">
                  <c:v>1198</c:v>
                </c:pt>
                <c:pt idx="223" formatCode="General">
                  <c:v>1201</c:v>
                </c:pt>
                <c:pt idx="224" formatCode="General">
                  <c:v>1303</c:v>
                </c:pt>
                <c:pt idx="225" formatCode="General">
                  <c:v>1254</c:v>
                </c:pt>
                <c:pt idx="226" formatCode="General">
                  <c:v>1230</c:v>
                </c:pt>
                <c:pt idx="227" formatCode="General">
                  <c:v>1248</c:v>
                </c:pt>
                <c:pt idx="228" formatCode="General">
                  <c:v>1296</c:v>
                </c:pt>
                <c:pt idx="229" formatCode="General">
                  <c:v>1237</c:v>
                </c:pt>
                <c:pt idx="230" formatCode="General">
                  <c:v>1273</c:v>
                </c:pt>
                <c:pt idx="231" formatCode="General">
                  <c:v>1239</c:v>
                </c:pt>
                <c:pt idx="232" formatCode="General">
                  <c:v>1205</c:v>
                </c:pt>
                <c:pt idx="233" formatCode="General">
                  <c:v>1353</c:v>
                </c:pt>
                <c:pt idx="234" formatCode="General">
                  <c:v>1254</c:v>
                </c:pt>
                <c:pt idx="235" formatCode="General">
                  <c:v>1336</c:v>
                </c:pt>
                <c:pt idx="236" formatCode="General">
                  <c:v>1277</c:v>
                </c:pt>
                <c:pt idx="237" formatCode="General">
                  <c:v>1360</c:v>
                </c:pt>
                <c:pt idx="238" formatCode="General">
                  <c:v>1295</c:v>
                </c:pt>
                <c:pt idx="239" formatCode="General">
                  <c:v>1312</c:v>
                </c:pt>
                <c:pt idx="240" formatCode="General">
                  <c:v>1311</c:v>
                </c:pt>
                <c:pt idx="241" formatCode="General">
                  <c:v>1331</c:v>
                </c:pt>
                <c:pt idx="242" formatCode="General">
                  <c:v>1381</c:v>
                </c:pt>
                <c:pt idx="243" formatCode="General">
                  <c:v>1365</c:v>
                </c:pt>
                <c:pt idx="244" formatCode="General">
                  <c:v>1331</c:v>
                </c:pt>
                <c:pt idx="245" formatCode="General">
                  <c:v>1338</c:v>
                </c:pt>
                <c:pt idx="246" formatCode="General">
                  <c:v>1333</c:v>
                </c:pt>
                <c:pt idx="247" formatCode="General">
                  <c:v>1293</c:v>
                </c:pt>
                <c:pt idx="248" formatCode="General">
                  <c:v>1320</c:v>
                </c:pt>
                <c:pt idx="249" formatCode="General">
                  <c:v>1280</c:v>
                </c:pt>
                <c:pt idx="250" formatCode="General">
                  <c:v>1334</c:v>
                </c:pt>
                <c:pt idx="251" formatCode="General">
                  <c:v>1320</c:v>
                </c:pt>
                <c:pt idx="252" formatCode="General">
                  <c:v>1254</c:v>
                </c:pt>
                <c:pt idx="253" formatCode="General">
                  <c:v>1302</c:v>
                </c:pt>
                <c:pt idx="254" formatCode="General">
                  <c:v>1291</c:v>
                </c:pt>
                <c:pt idx="255" formatCode="General">
                  <c:v>1298</c:v>
                </c:pt>
                <c:pt idx="256" formatCode="General">
                  <c:v>1338</c:v>
                </c:pt>
                <c:pt idx="257" formatCode="General">
                  <c:v>1301</c:v>
                </c:pt>
                <c:pt idx="258" formatCode="General">
                  <c:v>1347</c:v>
                </c:pt>
                <c:pt idx="259" formatCode="General">
                  <c:v>1528</c:v>
                </c:pt>
                <c:pt idx="260" formatCode="General">
                  <c:v>1491</c:v>
                </c:pt>
                <c:pt idx="261" formatCode="General">
                  <c:v>1538</c:v>
                </c:pt>
                <c:pt idx="262" formatCode="General">
                  <c:v>1522</c:v>
                </c:pt>
                <c:pt idx="263" formatCode="General">
                  <c:v>1461</c:v>
                </c:pt>
                <c:pt idx="264" formatCode="General">
                  <c:v>1500</c:v>
                </c:pt>
                <c:pt idx="265" formatCode="General">
                  <c:v>1440</c:v>
                </c:pt>
                <c:pt idx="266" formatCode="General">
                  <c:v>1348</c:v>
                </c:pt>
                <c:pt idx="267" formatCode="General">
                  <c:v>1050</c:v>
                </c:pt>
                <c:pt idx="268" formatCode="General">
                  <c:v>1253</c:v>
                </c:pt>
                <c:pt idx="269" formatCode="General">
                  <c:v>1329</c:v>
                </c:pt>
                <c:pt idx="270" formatCode="General">
                  <c:v>1526</c:v>
                </c:pt>
                <c:pt idx="271" formatCode="General">
                  <c:v>1564</c:v>
                </c:pt>
                <c:pt idx="272" formatCode="General">
                  <c:v>1643</c:v>
                </c:pt>
                <c:pt idx="273" formatCode="General">
                  <c:v>1622</c:v>
                </c:pt>
                <c:pt idx="274" formatCode="General">
                  <c:v>1713</c:v>
                </c:pt>
                <c:pt idx="275" formatCode="General">
                  <c:v>1760</c:v>
                </c:pt>
                <c:pt idx="276" formatCode="General">
                  <c:v>1866</c:v>
                </c:pt>
                <c:pt idx="277" formatCode="General">
                  <c:v>1700</c:v>
                </c:pt>
                <c:pt idx="278" formatCode="General">
                  <c:v>1731</c:v>
                </c:pt>
                <c:pt idx="279" formatCode="General">
                  <c:v>1714</c:v>
                </c:pt>
                <c:pt idx="280" formatCode="General">
                  <c:v>1680</c:v>
                </c:pt>
                <c:pt idx="281" formatCode="General">
                  <c:v>1644</c:v>
                </c:pt>
                <c:pt idx="282" formatCode="General">
                  <c:v>1618</c:v>
                </c:pt>
                <c:pt idx="283" formatCode="General">
                  <c:v>1837</c:v>
                </c:pt>
                <c:pt idx="284" formatCode="General">
                  <c:v>1636</c:v>
                </c:pt>
                <c:pt idx="285" formatCode="General">
                  <c:v>1727</c:v>
                </c:pt>
                <c:pt idx="286" formatCode="General">
                  <c:v>1775</c:v>
                </c:pt>
                <c:pt idx="287" formatCode="General">
                  <c:v>1948</c:v>
                </c:pt>
                <c:pt idx="288" formatCode="General">
                  <c:v>1898</c:v>
                </c:pt>
                <c:pt idx="289" formatCode="General">
                  <c:v>1817</c:v>
                </c:pt>
                <c:pt idx="290" formatCode="General">
                  <c:v>1877</c:v>
                </c:pt>
                <c:pt idx="291" formatCode="General">
                  <c:v>1795</c:v>
                </c:pt>
                <c:pt idx="292" formatCode="General">
                  <c:v>1708</c:v>
                </c:pt>
                <c:pt idx="293" formatCode="General">
                  <c:v>1701</c:v>
                </c:pt>
                <c:pt idx="294" formatCode="General">
                  <c:v>1658</c:v>
                </c:pt>
                <c:pt idx="295" formatCode="General">
                  <c:v>1586</c:v>
                </c:pt>
                <c:pt idx="296" formatCode="General">
                  <c:v>1588</c:v>
                </c:pt>
                <c:pt idx="297" formatCode="General">
                  <c:v>1555</c:v>
                </c:pt>
                <c:pt idx="298" formatCode="General">
                  <c:v>1402</c:v>
                </c:pt>
                <c:pt idx="299" formatCode="General">
                  <c:v>1409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8F-4C84-8811-4BE6F366BD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SF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Sheet1!$A$2:$A$301</c:f>
              <c:numCache>
                <c:formatCode>[$-409]mmm\-yy;@</c:formatCode>
                <c:ptCount val="300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</c:numCache>
            </c:numRef>
          </c:cat>
          <c:val>
            <c:numRef>
              <c:f>Sheet1!$C$2:$C$301</c:f>
              <c:numCache>
                <c:formatCode>0</c:formatCode>
                <c:ptCount val="300"/>
                <c:pt idx="0">
                  <c:v>1158</c:v>
                </c:pt>
                <c:pt idx="1">
                  <c:v>1191</c:v>
                </c:pt>
                <c:pt idx="2">
                  <c:v>1162</c:v>
                </c:pt>
                <c:pt idx="3">
                  <c:v>1157</c:v>
                </c:pt>
                <c:pt idx="4">
                  <c:v>1165</c:v>
                </c:pt>
                <c:pt idx="5">
                  <c:v>1148</c:v>
                </c:pt>
                <c:pt idx="6">
                  <c:v>1181</c:v>
                </c:pt>
                <c:pt idx="7">
                  <c:v>1196</c:v>
                </c:pt>
                <c:pt idx="8">
                  <c:v>1187</c:v>
                </c:pt>
                <c:pt idx="9">
                  <c:v>1217</c:v>
                </c:pt>
                <c:pt idx="10">
                  <c:v>1248</c:v>
                </c:pt>
                <c:pt idx="11">
                  <c:v>1317</c:v>
                </c:pt>
                <c:pt idx="12">
                  <c:v>1259</c:v>
                </c:pt>
                <c:pt idx="13">
                  <c:v>1291</c:v>
                </c:pt>
                <c:pt idx="14">
                  <c:v>1239</c:v>
                </c:pt>
                <c:pt idx="15">
                  <c:v>1227</c:v>
                </c:pt>
                <c:pt idx="16">
                  <c:v>1254</c:v>
                </c:pt>
                <c:pt idx="17">
                  <c:v>1276</c:v>
                </c:pt>
                <c:pt idx="18">
                  <c:v>1276</c:v>
                </c:pt>
                <c:pt idx="19">
                  <c:v>1243</c:v>
                </c:pt>
                <c:pt idx="20">
                  <c:v>1198</c:v>
                </c:pt>
                <c:pt idx="21">
                  <c:v>1208</c:v>
                </c:pt>
                <c:pt idx="22">
                  <c:v>1233</c:v>
                </c:pt>
                <c:pt idx="23">
                  <c:v>1257</c:v>
                </c:pt>
                <c:pt idx="24">
                  <c:v>1277</c:v>
                </c:pt>
                <c:pt idx="25">
                  <c:v>1241</c:v>
                </c:pt>
                <c:pt idx="26">
                  <c:v>1253</c:v>
                </c:pt>
                <c:pt idx="27">
                  <c:v>1192</c:v>
                </c:pt>
                <c:pt idx="28">
                  <c:v>1182</c:v>
                </c:pt>
                <c:pt idx="29">
                  <c:v>1156</c:v>
                </c:pt>
                <c:pt idx="30">
                  <c:v>1152</c:v>
                </c:pt>
                <c:pt idx="31">
                  <c:v>1173</c:v>
                </c:pt>
                <c:pt idx="32">
                  <c:v>1189</c:v>
                </c:pt>
                <c:pt idx="33">
                  <c:v>1224</c:v>
                </c:pt>
                <c:pt idx="34">
                  <c:v>1208</c:v>
                </c:pt>
                <c:pt idx="35">
                  <c:v>1180</c:v>
                </c:pt>
                <c:pt idx="36">
                  <c:v>1251</c:v>
                </c:pt>
                <c:pt idx="37">
                  <c:v>1242</c:v>
                </c:pt>
                <c:pt idx="38">
                  <c:v>1232</c:v>
                </c:pt>
                <c:pt idx="39">
                  <c:v>1259</c:v>
                </c:pt>
                <c:pt idx="40">
                  <c:v>1240</c:v>
                </c:pt>
                <c:pt idx="41">
                  <c:v>1252</c:v>
                </c:pt>
                <c:pt idx="42">
                  <c:v>1235</c:v>
                </c:pt>
                <c:pt idx="43">
                  <c:v>1241</c:v>
                </c:pt>
                <c:pt idx="44">
                  <c:v>1192</c:v>
                </c:pt>
                <c:pt idx="45">
                  <c:v>1185</c:v>
                </c:pt>
                <c:pt idx="46">
                  <c:v>1229</c:v>
                </c:pt>
                <c:pt idx="47">
                  <c:v>1251</c:v>
                </c:pt>
                <c:pt idx="48">
                  <c:v>1285</c:v>
                </c:pt>
                <c:pt idx="49">
                  <c:v>1401</c:v>
                </c:pt>
                <c:pt idx="50">
                  <c:v>1289</c:v>
                </c:pt>
                <c:pt idx="51">
                  <c:v>1285</c:v>
                </c:pt>
                <c:pt idx="52">
                  <c:v>1289</c:v>
                </c:pt>
                <c:pt idx="53">
                  <c:v>1314</c:v>
                </c:pt>
                <c:pt idx="54">
                  <c:v>1307</c:v>
                </c:pt>
                <c:pt idx="55">
                  <c:v>1317</c:v>
                </c:pt>
                <c:pt idx="56">
                  <c:v>1366</c:v>
                </c:pt>
                <c:pt idx="57">
                  <c:v>1382</c:v>
                </c:pt>
                <c:pt idx="58">
                  <c:v>1382</c:v>
                </c:pt>
                <c:pt idx="59">
                  <c:v>1409</c:v>
                </c:pt>
                <c:pt idx="60">
                  <c:v>1416</c:v>
                </c:pt>
                <c:pt idx="61">
                  <c:v>1357</c:v>
                </c:pt>
                <c:pt idx="62">
                  <c:v>1359</c:v>
                </c:pt>
                <c:pt idx="63">
                  <c:v>1391</c:v>
                </c:pt>
                <c:pt idx="64">
                  <c:v>1389</c:v>
                </c:pt>
                <c:pt idx="65">
                  <c:v>1461</c:v>
                </c:pt>
                <c:pt idx="66">
                  <c:v>1478</c:v>
                </c:pt>
                <c:pt idx="67">
                  <c:v>1521</c:v>
                </c:pt>
                <c:pt idx="68">
                  <c:v>1533</c:v>
                </c:pt>
                <c:pt idx="69">
                  <c:v>1566</c:v>
                </c:pt>
                <c:pt idx="70">
                  <c:v>1513</c:v>
                </c:pt>
                <c:pt idx="71">
                  <c:v>1549</c:v>
                </c:pt>
                <c:pt idx="72">
                  <c:v>1539</c:v>
                </c:pt>
                <c:pt idx="73">
                  <c:v>1564</c:v>
                </c:pt>
                <c:pt idx="74">
                  <c:v>1648</c:v>
                </c:pt>
                <c:pt idx="75">
                  <c:v>1617</c:v>
                </c:pt>
                <c:pt idx="76">
                  <c:v>1675</c:v>
                </c:pt>
                <c:pt idx="77">
                  <c:v>1615</c:v>
                </c:pt>
                <c:pt idx="78">
                  <c:v>1620</c:v>
                </c:pt>
                <c:pt idx="79">
                  <c:v>1609</c:v>
                </c:pt>
                <c:pt idx="80">
                  <c:v>1586</c:v>
                </c:pt>
                <c:pt idx="81">
                  <c:v>1593</c:v>
                </c:pt>
                <c:pt idx="82">
                  <c:v>1572</c:v>
                </c:pt>
                <c:pt idx="83">
                  <c:v>1613</c:v>
                </c:pt>
                <c:pt idx="84">
                  <c:v>1654</c:v>
                </c:pt>
                <c:pt idx="85">
                  <c:v>1630</c:v>
                </c:pt>
                <c:pt idx="86">
                  <c:v>1580</c:v>
                </c:pt>
                <c:pt idx="87">
                  <c:v>1654</c:v>
                </c:pt>
                <c:pt idx="88">
                  <c:v>1644</c:v>
                </c:pt>
                <c:pt idx="89">
                  <c:v>1683</c:v>
                </c:pt>
                <c:pt idx="90">
                  <c:v>1722</c:v>
                </c:pt>
                <c:pt idx="91">
                  <c:v>1716</c:v>
                </c:pt>
                <c:pt idx="92">
                  <c:v>1798</c:v>
                </c:pt>
                <c:pt idx="93">
                  <c:v>1742</c:v>
                </c:pt>
                <c:pt idx="94">
                  <c:v>1730</c:v>
                </c:pt>
                <c:pt idx="95">
                  <c:v>1661</c:v>
                </c:pt>
                <c:pt idx="96">
                  <c:v>1689</c:v>
                </c:pt>
                <c:pt idx="97">
                  <c:v>1643</c:v>
                </c:pt>
                <c:pt idx="98">
                  <c:v>1551</c:v>
                </c:pt>
                <c:pt idx="99">
                  <c:v>1496</c:v>
                </c:pt>
                <c:pt idx="100">
                  <c:v>1450</c:v>
                </c:pt>
                <c:pt idx="101">
                  <c:v>1393</c:v>
                </c:pt>
                <c:pt idx="102">
                  <c:v>1307</c:v>
                </c:pt>
                <c:pt idx="103">
                  <c:v>1282</c:v>
                </c:pt>
                <c:pt idx="104">
                  <c:v>1218</c:v>
                </c:pt>
                <c:pt idx="105">
                  <c:v>1175</c:v>
                </c:pt>
                <c:pt idx="106">
                  <c:v>1163</c:v>
                </c:pt>
                <c:pt idx="107">
                  <c:v>1198</c:v>
                </c:pt>
                <c:pt idx="108">
                  <c:v>1174</c:v>
                </c:pt>
                <c:pt idx="109">
                  <c:v>1136</c:v>
                </c:pt>
                <c:pt idx="110">
                  <c:v>1147</c:v>
                </c:pt>
                <c:pt idx="111">
                  <c:v>1058</c:v>
                </c:pt>
                <c:pt idx="112">
                  <c:v>1042</c:v>
                </c:pt>
                <c:pt idx="113">
                  <c:v>995</c:v>
                </c:pt>
                <c:pt idx="114">
                  <c:v>978</c:v>
                </c:pt>
                <c:pt idx="115">
                  <c:v>916</c:v>
                </c:pt>
                <c:pt idx="116">
                  <c:v>855</c:v>
                </c:pt>
                <c:pt idx="117">
                  <c:v>821</c:v>
                </c:pt>
                <c:pt idx="118">
                  <c:v>795</c:v>
                </c:pt>
                <c:pt idx="119">
                  <c:v>742</c:v>
                </c:pt>
                <c:pt idx="120">
                  <c:v>708</c:v>
                </c:pt>
                <c:pt idx="121">
                  <c:v>664</c:v>
                </c:pt>
                <c:pt idx="122">
                  <c:v>642</c:v>
                </c:pt>
                <c:pt idx="123">
                  <c:v>661</c:v>
                </c:pt>
                <c:pt idx="124">
                  <c:v>633</c:v>
                </c:pt>
                <c:pt idx="125">
                  <c:v>605</c:v>
                </c:pt>
                <c:pt idx="126">
                  <c:v>571</c:v>
                </c:pt>
                <c:pt idx="127">
                  <c:v>543</c:v>
                </c:pt>
                <c:pt idx="128">
                  <c:v>529</c:v>
                </c:pt>
                <c:pt idx="129">
                  <c:v>469</c:v>
                </c:pt>
                <c:pt idx="130">
                  <c:v>420</c:v>
                </c:pt>
                <c:pt idx="131">
                  <c:v>364</c:v>
                </c:pt>
                <c:pt idx="132">
                  <c:v>337</c:v>
                </c:pt>
                <c:pt idx="133">
                  <c:v>377</c:v>
                </c:pt>
                <c:pt idx="134">
                  <c:v>361</c:v>
                </c:pt>
                <c:pt idx="135">
                  <c:v>391</c:v>
                </c:pt>
                <c:pt idx="136">
                  <c:v>431</c:v>
                </c:pt>
                <c:pt idx="137">
                  <c:v>458</c:v>
                </c:pt>
                <c:pt idx="138">
                  <c:v>489</c:v>
                </c:pt>
                <c:pt idx="139">
                  <c:v>491</c:v>
                </c:pt>
                <c:pt idx="140">
                  <c:v>477</c:v>
                </c:pt>
                <c:pt idx="141">
                  <c:v>472</c:v>
                </c:pt>
                <c:pt idx="142">
                  <c:v>483</c:v>
                </c:pt>
                <c:pt idx="143">
                  <c:v>508</c:v>
                </c:pt>
                <c:pt idx="144">
                  <c:v>504</c:v>
                </c:pt>
                <c:pt idx="145">
                  <c:v>510</c:v>
                </c:pt>
                <c:pt idx="146">
                  <c:v>536</c:v>
                </c:pt>
                <c:pt idx="147">
                  <c:v>476</c:v>
                </c:pt>
                <c:pt idx="148">
                  <c:v>435</c:v>
                </c:pt>
                <c:pt idx="149">
                  <c:v>425</c:v>
                </c:pt>
                <c:pt idx="150">
                  <c:v>411</c:v>
                </c:pt>
                <c:pt idx="151">
                  <c:v>402</c:v>
                </c:pt>
                <c:pt idx="152">
                  <c:v>404</c:v>
                </c:pt>
                <c:pt idx="153">
                  <c:v>408</c:v>
                </c:pt>
                <c:pt idx="154">
                  <c:v>418</c:v>
                </c:pt>
                <c:pt idx="155">
                  <c:v>447</c:v>
                </c:pt>
                <c:pt idx="156">
                  <c:v>420</c:v>
                </c:pt>
                <c:pt idx="157">
                  <c:v>379</c:v>
                </c:pt>
                <c:pt idx="158">
                  <c:v>399</c:v>
                </c:pt>
                <c:pt idx="159">
                  <c:v>403</c:v>
                </c:pt>
                <c:pt idx="160">
                  <c:v>411</c:v>
                </c:pt>
                <c:pt idx="161">
                  <c:v>413</c:v>
                </c:pt>
                <c:pt idx="162">
                  <c:v>416</c:v>
                </c:pt>
                <c:pt idx="163">
                  <c:v>428</c:v>
                </c:pt>
                <c:pt idx="164">
                  <c:v>425</c:v>
                </c:pt>
                <c:pt idx="165">
                  <c:v>439</c:v>
                </c:pt>
                <c:pt idx="166">
                  <c:v>449</c:v>
                </c:pt>
                <c:pt idx="167">
                  <c:v>458</c:v>
                </c:pt>
                <c:pt idx="168">
                  <c:v>462</c:v>
                </c:pt>
                <c:pt idx="169">
                  <c:v>493</c:v>
                </c:pt>
                <c:pt idx="170">
                  <c:v>482</c:v>
                </c:pt>
                <c:pt idx="171">
                  <c:v>485</c:v>
                </c:pt>
                <c:pt idx="172">
                  <c:v>494</c:v>
                </c:pt>
                <c:pt idx="173">
                  <c:v>501</c:v>
                </c:pt>
                <c:pt idx="174">
                  <c:v>522</c:v>
                </c:pt>
                <c:pt idx="175">
                  <c:v>517</c:v>
                </c:pt>
                <c:pt idx="176">
                  <c:v>562</c:v>
                </c:pt>
                <c:pt idx="177">
                  <c:v>568</c:v>
                </c:pt>
                <c:pt idx="178">
                  <c:v>568</c:v>
                </c:pt>
                <c:pt idx="179">
                  <c:v>582</c:v>
                </c:pt>
                <c:pt idx="180">
                  <c:v>590</c:v>
                </c:pt>
                <c:pt idx="181">
                  <c:v>612</c:v>
                </c:pt>
                <c:pt idx="182">
                  <c:v>610</c:v>
                </c:pt>
                <c:pt idx="183">
                  <c:v>620</c:v>
                </c:pt>
                <c:pt idx="184">
                  <c:v>623</c:v>
                </c:pt>
                <c:pt idx="185">
                  <c:v>628</c:v>
                </c:pt>
                <c:pt idx="186">
                  <c:v>619</c:v>
                </c:pt>
                <c:pt idx="187">
                  <c:v>635</c:v>
                </c:pt>
                <c:pt idx="188">
                  <c:v>625</c:v>
                </c:pt>
                <c:pt idx="189">
                  <c:v>623</c:v>
                </c:pt>
                <c:pt idx="190">
                  <c:v>642</c:v>
                </c:pt>
                <c:pt idx="191">
                  <c:v>602</c:v>
                </c:pt>
                <c:pt idx="192">
                  <c:v>615</c:v>
                </c:pt>
                <c:pt idx="193">
                  <c:v>609</c:v>
                </c:pt>
                <c:pt idx="194">
                  <c:v>623</c:v>
                </c:pt>
                <c:pt idx="195">
                  <c:v>620</c:v>
                </c:pt>
                <c:pt idx="196">
                  <c:v>627</c:v>
                </c:pt>
                <c:pt idx="197">
                  <c:v>649</c:v>
                </c:pt>
                <c:pt idx="198">
                  <c:v>648</c:v>
                </c:pt>
                <c:pt idx="199" formatCode="General">
                  <c:v>650</c:v>
                </c:pt>
                <c:pt idx="200" formatCode="General">
                  <c:v>662</c:v>
                </c:pt>
                <c:pt idx="201" formatCode="General">
                  <c:v>647</c:v>
                </c:pt>
                <c:pt idx="202" formatCode="General">
                  <c:v>658</c:v>
                </c:pt>
                <c:pt idx="203" formatCode="General">
                  <c:v>670</c:v>
                </c:pt>
                <c:pt idx="204" formatCode="General">
                  <c:v>662</c:v>
                </c:pt>
                <c:pt idx="205" formatCode="General">
                  <c:v>628</c:v>
                </c:pt>
                <c:pt idx="206" formatCode="General">
                  <c:v>658</c:v>
                </c:pt>
                <c:pt idx="207" formatCode="General">
                  <c:v>679</c:v>
                </c:pt>
                <c:pt idx="208" formatCode="General">
                  <c:v>701</c:v>
                </c:pt>
                <c:pt idx="209" formatCode="General">
                  <c:v>706</c:v>
                </c:pt>
                <c:pt idx="210" formatCode="General">
                  <c:v>700</c:v>
                </c:pt>
                <c:pt idx="211" formatCode="General">
                  <c:v>718</c:v>
                </c:pt>
                <c:pt idx="212" formatCode="General">
                  <c:v>711</c:v>
                </c:pt>
                <c:pt idx="213" formatCode="General">
                  <c:v>721</c:v>
                </c:pt>
                <c:pt idx="214" formatCode="General">
                  <c:v>730</c:v>
                </c:pt>
                <c:pt idx="215" formatCode="General">
                  <c:v>719</c:v>
                </c:pt>
                <c:pt idx="216" formatCode="General">
                  <c:v>720</c:v>
                </c:pt>
                <c:pt idx="217" formatCode="General">
                  <c:v>723</c:v>
                </c:pt>
                <c:pt idx="218" formatCode="General">
                  <c:v>737</c:v>
                </c:pt>
                <c:pt idx="219" formatCode="General">
                  <c:v>753</c:v>
                </c:pt>
                <c:pt idx="220" formatCode="General">
                  <c:v>748</c:v>
                </c:pt>
                <c:pt idx="221" formatCode="General">
                  <c:v>752</c:v>
                </c:pt>
                <c:pt idx="222" formatCode="General">
                  <c:v>720</c:v>
                </c:pt>
                <c:pt idx="223" formatCode="General">
                  <c:v>751</c:v>
                </c:pt>
                <c:pt idx="224" formatCode="General">
                  <c:v>752</c:v>
                </c:pt>
                <c:pt idx="225" formatCode="General">
                  <c:v>769</c:v>
                </c:pt>
                <c:pt idx="226" formatCode="General">
                  <c:v>770</c:v>
                </c:pt>
                <c:pt idx="227" formatCode="General">
                  <c:v>809</c:v>
                </c:pt>
                <c:pt idx="228" formatCode="General">
                  <c:v>790</c:v>
                </c:pt>
                <c:pt idx="229" formatCode="General">
                  <c:v>813</c:v>
                </c:pt>
                <c:pt idx="230" formatCode="General">
                  <c:v>824</c:v>
                </c:pt>
                <c:pt idx="231" formatCode="General">
                  <c:v>793</c:v>
                </c:pt>
                <c:pt idx="232" formatCode="General">
                  <c:v>795</c:v>
                </c:pt>
                <c:pt idx="233" formatCode="General">
                  <c:v>820</c:v>
                </c:pt>
                <c:pt idx="234" formatCode="General">
                  <c:v>818</c:v>
                </c:pt>
                <c:pt idx="235" formatCode="General">
                  <c:v>817</c:v>
                </c:pt>
                <c:pt idx="236" formatCode="General">
                  <c:v>830</c:v>
                </c:pt>
                <c:pt idx="237" formatCode="General">
                  <c:v>854</c:v>
                </c:pt>
                <c:pt idx="238" formatCode="General">
                  <c:v>860</c:v>
                </c:pt>
                <c:pt idx="239" formatCode="General">
                  <c:v>861</c:v>
                </c:pt>
                <c:pt idx="240" formatCode="General">
                  <c:v>854</c:v>
                </c:pt>
                <c:pt idx="241" formatCode="General">
                  <c:v>867</c:v>
                </c:pt>
                <c:pt idx="242" formatCode="General">
                  <c:v>848</c:v>
                </c:pt>
                <c:pt idx="243" formatCode="General">
                  <c:v>863</c:v>
                </c:pt>
                <c:pt idx="244" formatCode="General">
                  <c:v>860</c:v>
                </c:pt>
                <c:pt idx="245" formatCode="General">
                  <c:v>863</c:v>
                </c:pt>
                <c:pt idx="246" formatCode="General">
                  <c:v>885</c:v>
                </c:pt>
                <c:pt idx="247" formatCode="General">
                  <c:v>838</c:v>
                </c:pt>
                <c:pt idx="248" formatCode="General">
                  <c:v>857</c:v>
                </c:pt>
                <c:pt idx="249" formatCode="General">
                  <c:v>850</c:v>
                </c:pt>
                <c:pt idx="250" formatCode="General">
                  <c:v>847</c:v>
                </c:pt>
                <c:pt idx="251" formatCode="General">
                  <c:v>812</c:v>
                </c:pt>
                <c:pt idx="252" formatCode="General">
                  <c:v>798</c:v>
                </c:pt>
                <c:pt idx="253" formatCode="General">
                  <c:v>799</c:v>
                </c:pt>
                <c:pt idx="254" formatCode="General">
                  <c:v>809</c:v>
                </c:pt>
                <c:pt idx="255" formatCode="General">
                  <c:v>797</c:v>
                </c:pt>
                <c:pt idx="256" formatCode="General">
                  <c:v>831</c:v>
                </c:pt>
                <c:pt idx="257" formatCode="General">
                  <c:v>845</c:v>
                </c:pt>
                <c:pt idx="258" formatCode="General">
                  <c:v>863</c:v>
                </c:pt>
                <c:pt idx="259" formatCode="General">
                  <c:v>904</c:v>
                </c:pt>
                <c:pt idx="260" formatCode="General">
                  <c:v>905</c:v>
                </c:pt>
                <c:pt idx="261" formatCode="General">
                  <c:v>937</c:v>
                </c:pt>
                <c:pt idx="262" formatCode="General">
                  <c:v>951</c:v>
                </c:pt>
                <c:pt idx="263" formatCode="General">
                  <c:v>937</c:v>
                </c:pt>
                <c:pt idx="264" formatCode="General">
                  <c:v>967</c:v>
                </c:pt>
                <c:pt idx="265" formatCode="General">
                  <c:v>986</c:v>
                </c:pt>
                <c:pt idx="266" formatCode="General">
                  <c:v>873</c:v>
                </c:pt>
                <c:pt idx="267" formatCode="General">
                  <c:v>666</c:v>
                </c:pt>
                <c:pt idx="268" formatCode="General">
                  <c:v>747</c:v>
                </c:pt>
                <c:pt idx="269" formatCode="General">
                  <c:v>861</c:v>
                </c:pt>
                <c:pt idx="270" formatCode="General">
                  <c:v>1006</c:v>
                </c:pt>
                <c:pt idx="271" formatCode="General">
                  <c:v>1066</c:v>
                </c:pt>
                <c:pt idx="272" formatCode="General">
                  <c:v>1143</c:v>
                </c:pt>
                <c:pt idx="273" formatCode="General">
                  <c:v>1155</c:v>
                </c:pt>
                <c:pt idx="274" formatCode="General">
                  <c:v>1166</c:v>
                </c:pt>
                <c:pt idx="275" formatCode="General">
                  <c:v>1237</c:v>
                </c:pt>
                <c:pt idx="276" formatCode="General">
                  <c:v>1242</c:v>
                </c:pt>
                <c:pt idx="277" formatCode="General">
                  <c:v>1118</c:v>
                </c:pt>
                <c:pt idx="278" formatCode="General">
                  <c:v>1168</c:v>
                </c:pt>
                <c:pt idx="279" formatCode="General">
                  <c:v>1130</c:v>
                </c:pt>
                <c:pt idx="280" formatCode="General">
                  <c:v>1118</c:v>
                </c:pt>
                <c:pt idx="281" formatCode="General">
                  <c:v>1081</c:v>
                </c:pt>
                <c:pt idx="282" formatCode="General">
                  <c:v>1057</c:v>
                </c:pt>
                <c:pt idx="283" formatCode="General">
                  <c:v>1065</c:v>
                </c:pt>
                <c:pt idx="284" formatCode="General">
                  <c:v>1062</c:v>
                </c:pt>
                <c:pt idx="285" formatCode="General">
                  <c:v>1097</c:v>
                </c:pt>
                <c:pt idx="286" formatCode="General">
                  <c:v>1141</c:v>
                </c:pt>
                <c:pt idx="287" formatCode="General">
                  <c:v>1148</c:v>
                </c:pt>
                <c:pt idx="288" formatCode="General">
                  <c:v>1242</c:v>
                </c:pt>
                <c:pt idx="289" formatCode="General">
                  <c:v>1199</c:v>
                </c:pt>
                <c:pt idx="290" formatCode="General">
                  <c:v>1135</c:v>
                </c:pt>
                <c:pt idx="291" formatCode="General">
                  <c:v>1085</c:v>
                </c:pt>
                <c:pt idx="292" formatCode="General">
                  <c:v>1033</c:v>
                </c:pt>
                <c:pt idx="293" formatCode="General">
                  <c:v>948</c:v>
                </c:pt>
                <c:pt idx="294" formatCode="General">
                  <c:v>918</c:v>
                </c:pt>
                <c:pt idx="295" formatCode="General">
                  <c:v>885</c:v>
                </c:pt>
                <c:pt idx="296" formatCode="General">
                  <c:v>865</c:v>
                </c:pt>
                <c:pt idx="297" formatCode="General">
                  <c:v>850</c:v>
                </c:pt>
                <c:pt idx="298" formatCode="General">
                  <c:v>795</c:v>
                </c:pt>
                <c:pt idx="299" formatCode="General">
                  <c:v>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8F-4C84-8811-4BE6F366B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490312"/>
        <c:axId val="172490704"/>
      </c:lineChart>
      <c:dateAx>
        <c:axId val="17249031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90704"/>
        <c:crosses val="autoZero"/>
        <c:auto val="1"/>
        <c:lblOffset val="260"/>
        <c:baseTimeUnit val="months"/>
        <c:minorUnit val="1"/>
        <c:minorTimeUnit val="months"/>
      </c:dateAx>
      <c:valAx>
        <c:axId val="172490704"/>
        <c:scaling>
          <c:orientation val="minMax"/>
          <c:min val="200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90312"/>
        <c:crosses val="autoZero"/>
        <c:crossBetween val="midCat"/>
        <c:majorUnit val="200"/>
      </c:valAx>
      <c:spPr>
        <a:noFill/>
        <a:ln w="1202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530715996787225"/>
          <c:y val="0.15947825447052766"/>
          <c:w val="0.14899431851378911"/>
          <c:h val="0.13994578948659456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6584"/>
        <c:axId val="173956976"/>
        <c:axId val="0"/>
      </c:bar3DChart>
      <c:catAx>
        <c:axId val="1739565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976"/>
        <c:crosses val="autoZero"/>
        <c:auto val="1"/>
        <c:lblAlgn val="ctr"/>
        <c:lblOffset val="100"/>
        <c:tickMarkSkip val="1"/>
        <c:noMultiLvlLbl val="0"/>
      </c:catAx>
      <c:valAx>
        <c:axId val="173956976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584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3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7760"/>
        <c:axId val="173958152"/>
        <c:axId val="0"/>
      </c:bar3DChart>
      <c:catAx>
        <c:axId val="173957760"/>
        <c:scaling>
          <c:orientation val="minMax"/>
        </c:scaling>
        <c:delete val="1"/>
        <c:axPos val="b"/>
        <c:majorTickMark val="out"/>
        <c:minorTickMark val="none"/>
        <c:tickLblPos val="none"/>
        <c:crossAx val="173958152"/>
        <c:crosses val="autoZero"/>
        <c:auto val="1"/>
        <c:lblAlgn val="ctr"/>
        <c:lblOffset val="100"/>
        <c:noMultiLvlLbl val="0"/>
      </c:catAx>
      <c:valAx>
        <c:axId val="173958152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7760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6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03245048914289E-2"/>
          <c:y val="5.5755449047130104E-2"/>
          <c:w val="0.87712658076831296"/>
          <c:h val="0.74330623720578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</c:v>
                </c:pt>
              </c:strCache>
            </c:strRef>
          </c:tx>
          <c:spPr>
            <a:ln w="36081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Sheet1!$A$2:$A$301</c:f>
              <c:numCache>
                <c:formatCode>mmm\-yy</c:formatCode>
                <c:ptCount val="300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 formatCode="[$-409]mmm\-yy;@">
                  <c:v>44682</c:v>
                </c:pt>
                <c:pt idx="293" formatCode="[$-409]mmm\-yy;@">
                  <c:v>44713</c:v>
                </c:pt>
                <c:pt idx="294" formatCode="[$-409]mmm\-yy;@">
                  <c:v>44743</c:v>
                </c:pt>
                <c:pt idx="295" formatCode="[$-409]mmm\-yy;@">
                  <c:v>44774</c:v>
                </c:pt>
                <c:pt idx="296" formatCode="[$-409]mmm\-yy;@">
                  <c:v>44805</c:v>
                </c:pt>
                <c:pt idx="297" formatCode="[$-409]mmm\-yy;@">
                  <c:v>44835</c:v>
                </c:pt>
                <c:pt idx="298" formatCode="[$-409]mmm\-yy;@">
                  <c:v>44866</c:v>
                </c:pt>
                <c:pt idx="299" formatCode="[$-409]mmm\-yy;@">
                  <c:v>44896</c:v>
                </c:pt>
              </c:numCache>
            </c:numRef>
          </c:cat>
          <c:val>
            <c:numRef>
              <c:f>Sheet1!$B$2:$B$301</c:f>
              <c:numCache>
                <c:formatCode>#,###,##0</c:formatCode>
                <c:ptCount val="300"/>
                <c:pt idx="0">
                  <c:v>397</c:v>
                </c:pt>
                <c:pt idx="1">
                  <c:v>456</c:v>
                </c:pt>
                <c:pt idx="2">
                  <c:v>443</c:v>
                </c:pt>
                <c:pt idx="3">
                  <c:v>390</c:v>
                </c:pt>
                <c:pt idx="4">
                  <c:v>389</c:v>
                </c:pt>
                <c:pt idx="5">
                  <c:v>403</c:v>
                </c:pt>
                <c:pt idx="6">
                  <c:v>429</c:v>
                </c:pt>
                <c:pt idx="7">
                  <c:v>458</c:v>
                </c:pt>
                <c:pt idx="8">
                  <c:v>390</c:v>
                </c:pt>
                <c:pt idx="9">
                  <c:v>502</c:v>
                </c:pt>
                <c:pt idx="10">
                  <c:v>424</c:v>
                </c:pt>
                <c:pt idx="11">
                  <c:v>425</c:v>
                </c:pt>
                <c:pt idx="12">
                  <c:v>473</c:v>
                </c:pt>
                <c:pt idx="13">
                  <c:v>429</c:v>
                </c:pt>
                <c:pt idx="14">
                  <c:v>426</c:v>
                </c:pt>
                <c:pt idx="15">
                  <c:v>373</c:v>
                </c:pt>
                <c:pt idx="16">
                  <c:v>386</c:v>
                </c:pt>
                <c:pt idx="17">
                  <c:v>426</c:v>
                </c:pt>
                <c:pt idx="18">
                  <c:v>406</c:v>
                </c:pt>
                <c:pt idx="19">
                  <c:v>428</c:v>
                </c:pt>
                <c:pt idx="20">
                  <c:v>353</c:v>
                </c:pt>
                <c:pt idx="21">
                  <c:v>441</c:v>
                </c:pt>
                <c:pt idx="22">
                  <c:v>439</c:v>
                </c:pt>
                <c:pt idx="23">
                  <c:v>426</c:v>
                </c:pt>
                <c:pt idx="24">
                  <c:v>450</c:v>
                </c:pt>
                <c:pt idx="25">
                  <c:v>451</c:v>
                </c:pt>
                <c:pt idx="26">
                  <c:v>398</c:v>
                </c:pt>
                <c:pt idx="27">
                  <c:v>405</c:v>
                </c:pt>
                <c:pt idx="28">
                  <c:v>361</c:v>
                </c:pt>
                <c:pt idx="29">
                  <c:v>416</c:v>
                </c:pt>
                <c:pt idx="30">
                  <c:v>390</c:v>
                </c:pt>
                <c:pt idx="31">
                  <c:v>379</c:v>
                </c:pt>
                <c:pt idx="32">
                  <c:v>381</c:v>
                </c:pt>
                <c:pt idx="33">
                  <c:v>353</c:v>
                </c:pt>
                <c:pt idx="34">
                  <c:v>406</c:v>
                </c:pt>
                <c:pt idx="35">
                  <c:v>363</c:v>
                </c:pt>
                <c:pt idx="36">
                  <c:v>448</c:v>
                </c:pt>
                <c:pt idx="37">
                  <c:v>414</c:v>
                </c:pt>
                <c:pt idx="38">
                  <c:v>427</c:v>
                </c:pt>
                <c:pt idx="39">
                  <c:v>407</c:v>
                </c:pt>
                <c:pt idx="40">
                  <c:v>425</c:v>
                </c:pt>
                <c:pt idx="41">
                  <c:v>374</c:v>
                </c:pt>
                <c:pt idx="42">
                  <c:v>363</c:v>
                </c:pt>
                <c:pt idx="43">
                  <c:v>374</c:v>
                </c:pt>
                <c:pt idx="44">
                  <c:v>373</c:v>
                </c:pt>
                <c:pt idx="45">
                  <c:v>381</c:v>
                </c:pt>
                <c:pt idx="46">
                  <c:v>422</c:v>
                </c:pt>
                <c:pt idx="47">
                  <c:v>429</c:v>
                </c:pt>
                <c:pt idx="48">
                  <c:v>380</c:v>
                </c:pt>
                <c:pt idx="49">
                  <c:v>386</c:v>
                </c:pt>
                <c:pt idx="50">
                  <c:v>402</c:v>
                </c:pt>
                <c:pt idx="51">
                  <c:v>384</c:v>
                </c:pt>
                <c:pt idx="52">
                  <c:v>427</c:v>
                </c:pt>
                <c:pt idx="53">
                  <c:v>444</c:v>
                </c:pt>
                <c:pt idx="54">
                  <c:v>431</c:v>
                </c:pt>
                <c:pt idx="55">
                  <c:v>378</c:v>
                </c:pt>
                <c:pt idx="56">
                  <c:v>437</c:v>
                </c:pt>
                <c:pt idx="57">
                  <c:v>417</c:v>
                </c:pt>
                <c:pt idx="58">
                  <c:v>389</c:v>
                </c:pt>
                <c:pt idx="59">
                  <c:v>487</c:v>
                </c:pt>
                <c:pt idx="60">
                  <c:v>392</c:v>
                </c:pt>
                <c:pt idx="61">
                  <c:v>497</c:v>
                </c:pt>
                <c:pt idx="62">
                  <c:v>398</c:v>
                </c:pt>
                <c:pt idx="63">
                  <c:v>412</c:v>
                </c:pt>
                <c:pt idx="64">
                  <c:v>446</c:v>
                </c:pt>
                <c:pt idx="65">
                  <c:v>414</c:v>
                </c:pt>
                <c:pt idx="66">
                  <c:v>407</c:v>
                </c:pt>
                <c:pt idx="67">
                  <c:v>445</c:v>
                </c:pt>
                <c:pt idx="68">
                  <c:v>428</c:v>
                </c:pt>
                <c:pt idx="69">
                  <c:v>446</c:v>
                </c:pt>
                <c:pt idx="70">
                  <c:v>405</c:v>
                </c:pt>
                <c:pt idx="71">
                  <c:v>438</c:v>
                </c:pt>
                <c:pt idx="72">
                  <c:v>413</c:v>
                </c:pt>
                <c:pt idx="73">
                  <c:v>402</c:v>
                </c:pt>
                <c:pt idx="74">
                  <c:v>418</c:v>
                </c:pt>
                <c:pt idx="75">
                  <c:v>453</c:v>
                </c:pt>
                <c:pt idx="76">
                  <c:v>475</c:v>
                </c:pt>
                <c:pt idx="77">
                  <c:v>405</c:v>
                </c:pt>
                <c:pt idx="78">
                  <c:v>492</c:v>
                </c:pt>
                <c:pt idx="79">
                  <c:v>447</c:v>
                </c:pt>
                <c:pt idx="80">
                  <c:v>455</c:v>
                </c:pt>
                <c:pt idx="81">
                  <c:v>504</c:v>
                </c:pt>
                <c:pt idx="82">
                  <c:v>507</c:v>
                </c:pt>
                <c:pt idx="83">
                  <c:v>469</c:v>
                </c:pt>
                <c:pt idx="84">
                  <c:v>485</c:v>
                </c:pt>
                <c:pt idx="85">
                  <c:v>484</c:v>
                </c:pt>
                <c:pt idx="86">
                  <c:v>482</c:v>
                </c:pt>
                <c:pt idx="87">
                  <c:v>496</c:v>
                </c:pt>
                <c:pt idx="88">
                  <c:v>441</c:v>
                </c:pt>
                <c:pt idx="89">
                  <c:v>495</c:v>
                </c:pt>
                <c:pt idx="90">
                  <c:v>481</c:v>
                </c:pt>
                <c:pt idx="91">
                  <c:v>503</c:v>
                </c:pt>
                <c:pt idx="92">
                  <c:v>465</c:v>
                </c:pt>
                <c:pt idx="93">
                  <c:v>428</c:v>
                </c:pt>
                <c:pt idx="94">
                  <c:v>488</c:v>
                </c:pt>
                <c:pt idx="95">
                  <c:v>459</c:v>
                </c:pt>
                <c:pt idx="96">
                  <c:v>523</c:v>
                </c:pt>
                <c:pt idx="97">
                  <c:v>498</c:v>
                </c:pt>
                <c:pt idx="98">
                  <c:v>567</c:v>
                </c:pt>
                <c:pt idx="99">
                  <c:v>502</c:v>
                </c:pt>
                <c:pt idx="100">
                  <c:v>455</c:v>
                </c:pt>
                <c:pt idx="101">
                  <c:v>474</c:v>
                </c:pt>
                <c:pt idx="102">
                  <c:v>456</c:v>
                </c:pt>
                <c:pt idx="103">
                  <c:v>440</c:v>
                </c:pt>
                <c:pt idx="104">
                  <c:v>437</c:v>
                </c:pt>
                <c:pt idx="105">
                  <c:v>395</c:v>
                </c:pt>
                <c:pt idx="106">
                  <c:v>372</c:v>
                </c:pt>
                <c:pt idx="107">
                  <c:v>440</c:v>
                </c:pt>
                <c:pt idx="108">
                  <c:v>452</c:v>
                </c:pt>
                <c:pt idx="109">
                  <c:v>462</c:v>
                </c:pt>
                <c:pt idx="110">
                  <c:v>449</c:v>
                </c:pt>
                <c:pt idx="111">
                  <c:v>412</c:v>
                </c:pt>
                <c:pt idx="112">
                  <c:v>451</c:v>
                </c:pt>
                <c:pt idx="113">
                  <c:v>412</c:v>
                </c:pt>
                <c:pt idx="114">
                  <c:v>383</c:v>
                </c:pt>
                <c:pt idx="115">
                  <c:v>405</c:v>
                </c:pt>
                <c:pt idx="116">
                  <c:v>406</c:v>
                </c:pt>
                <c:pt idx="117">
                  <c:v>371</c:v>
                </c:pt>
                <c:pt idx="118">
                  <c:v>429</c:v>
                </c:pt>
                <c:pt idx="119">
                  <c:v>407</c:v>
                </c:pt>
                <c:pt idx="120">
                  <c:v>386</c:v>
                </c:pt>
                <c:pt idx="121">
                  <c:v>350</c:v>
                </c:pt>
                <c:pt idx="122">
                  <c:v>325</c:v>
                </c:pt>
                <c:pt idx="123">
                  <c:v>347</c:v>
                </c:pt>
                <c:pt idx="124">
                  <c:v>362</c:v>
                </c:pt>
                <c:pt idx="125">
                  <c:v>575</c:v>
                </c:pt>
                <c:pt idx="126">
                  <c:v>350</c:v>
                </c:pt>
                <c:pt idx="127">
                  <c:v>315</c:v>
                </c:pt>
                <c:pt idx="128">
                  <c:v>268</c:v>
                </c:pt>
                <c:pt idx="129">
                  <c:v>267</c:v>
                </c:pt>
                <c:pt idx="130">
                  <c:v>206</c:v>
                </c:pt>
                <c:pt idx="131">
                  <c:v>190</c:v>
                </c:pt>
                <c:pt idx="132">
                  <c:v>208</c:v>
                </c:pt>
                <c:pt idx="133">
                  <c:v>181</c:v>
                </c:pt>
                <c:pt idx="134">
                  <c:v>152</c:v>
                </c:pt>
                <c:pt idx="135">
                  <c:v>130</c:v>
                </c:pt>
                <c:pt idx="136">
                  <c:v>125</c:v>
                </c:pt>
                <c:pt idx="137">
                  <c:v>143</c:v>
                </c:pt>
                <c:pt idx="138">
                  <c:v>106</c:v>
                </c:pt>
                <c:pt idx="139">
                  <c:v>125</c:v>
                </c:pt>
                <c:pt idx="140">
                  <c:v>132</c:v>
                </c:pt>
                <c:pt idx="141">
                  <c:v>111</c:v>
                </c:pt>
                <c:pt idx="142">
                  <c:v>140</c:v>
                </c:pt>
                <c:pt idx="143">
                  <c:v>156</c:v>
                </c:pt>
                <c:pt idx="144">
                  <c:v>132</c:v>
                </c:pt>
                <c:pt idx="145">
                  <c:v>140</c:v>
                </c:pt>
                <c:pt idx="146">
                  <c:v>151</c:v>
                </c:pt>
                <c:pt idx="147">
                  <c:v>161</c:v>
                </c:pt>
                <c:pt idx="148">
                  <c:v>140</c:v>
                </c:pt>
                <c:pt idx="149">
                  <c:v>162</c:v>
                </c:pt>
                <c:pt idx="150">
                  <c:v>168</c:v>
                </c:pt>
                <c:pt idx="151">
                  <c:v>178</c:v>
                </c:pt>
                <c:pt idx="152">
                  <c:v>159</c:v>
                </c:pt>
                <c:pt idx="153">
                  <c:v>150</c:v>
                </c:pt>
                <c:pt idx="154">
                  <c:v>142</c:v>
                </c:pt>
                <c:pt idx="155">
                  <c:v>185</c:v>
                </c:pt>
                <c:pt idx="156">
                  <c:v>156</c:v>
                </c:pt>
                <c:pt idx="157">
                  <c:v>163</c:v>
                </c:pt>
                <c:pt idx="158">
                  <c:v>184</c:v>
                </c:pt>
                <c:pt idx="159">
                  <c:v>178</c:v>
                </c:pt>
                <c:pt idx="160">
                  <c:v>207</c:v>
                </c:pt>
                <c:pt idx="161">
                  <c:v>223</c:v>
                </c:pt>
                <c:pt idx="162">
                  <c:v>205</c:v>
                </c:pt>
                <c:pt idx="163">
                  <c:v>219</c:v>
                </c:pt>
                <c:pt idx="164">
                  <c:v>185</c:v>
                </c:pt>
                <c:pt idx="165">
                  <c:v>232</c:v>
                </c:pt>
                <c:pt idx="166">
                  <c:v>257</c:v>
                </c:pt>
                <c:pt idx="167">
                  <c:v>239</c:v>
                </c:pt>
                <c:pt idx="168">
                  <c:v>250</c:v>
                </c:pt>
                <c:pt idx="169">
                  <c:v>245</c:v>
                </c:pt>
                <c:pt idx="170">
                  <c:v>324</c:v>
                </c:pt>
                <c:pt idx="171">
                  <c:v>247</c:v>
                </c:pt>
                <c:pt idx="172">
                  <c:v>302</c:v>
                </c:pt>
                <c:pt idx="173">
                  <c:v>293</c:v>
                </c:pt>
                <c:pt idx="174">
                  <c:v>327</c:v>
                </c:pt>
                <c:pt idx="175">
                  <c:v>323</c:v>
                </c:pt>
                <c:pt idx="176">
                  <c:v>368</c:v>
                </c:pt>
                <c:pt idx="177">
                  <c:v>319</c:v>
                </c:pt>
                <c:pt idx="178">
                  <c:v>349</c:v>
                </c:pt>
                <c:pt idx="179">
                  <c:v>359</c:v>
                </c:pt>
                <c:pt idx="180">
                  <c:v>350</c:v>
                </c:pt>
                <c:pt idx="181">
                  <c:v>368</c:v>
                </c:pt>
                <c:pt idx="182">
                  <c:v>326</c:v>
                </c:pt>
                <c:pt idx="183">
                  <c:v>392</c:v>
                </c:pt>
                <c:pt idx="184">
                  <c:v>380</c:v>
                </c:pt>
                <c:pt idx="185">
                  <c:v>314</c:v>
                </c:pt>
                <c:pt idx="186">
                  <c:v>378</c:v>
                </c:pt>
                <c:pt idx="187">
                  <c:v>329</c:v>
                </c:pt>
                <c:pt idx="188">
                  <c:v>379</c:v>
                </c:pt>
                <c:pt idx="189">
                  <c:v>421</c:v>
                </c:pt>
                <c:pt idx="190">
                  <c:v>387</c:v>
                </c:pt>
                <c:pt idx="191">
                  <c:v>403</c:v>
                </c:pt>
                <c:pt idx="192">
                  <c:v>361</c:v>
                </c:pt>
                <c:pt idx="193">
                  <c:v>430</c:v>
                </c:pt>
                <c:pt idx="194">
                  <c:v>444</c:v>
                </c:pt>
                <c:pt idx="195">
                  <c:v>470</c:v>
                </c:pt>
                <c:pt idx="196">
                  <c:v>391</c:v>
                </c:pt>
                <c:pt idx="197">
                  <c:v>361</c:v>
                </c:pt>
                <c:pt idx="198">
                  <c:v>428</c:v>
                </c:pt>
                <c:pt idx="199">
                  <c:v>397</c:v>
                </c:pt>
                <c:pt idx="200">
                  <c:v>415</c:v>
                </c:pt>
                <c:pt idx="201">
                  <c:v>447</c:v>
                </c:pt>
                <c:pt idx="202">
                  <c:v>401</c:v>
                </c:pt>
                <c:pt idx="203">
                  <c:v>402</c:v>
                </c:pt>
                <c:pt idx="204">
                  <c:v>387</c:v>
                </c:pt>
                <c:pt idx="205">
                  <c:v>499</c:v>
                </c:pt>
                <c:pt idx="206">
                  <c:v>414</c:v>
                </c:pt>
                <c:pt idx="207">
                  <c:v>487</c:v>
                </c:pt>
                <c:pt idx="208">
                  <c:v>571</c:v>
                </c:pt>
                <c:pt idx="209">
                  <c:v>673</c:v>
                </c:pt>
                <c:pt idx="210">
                  <c:v>440</c:v>
                </c:pt>
                <c:pt idx="211">
                  <c:v>447</c:v>
                </c:pt>
                <c:pt idx="212">
                  <c:v>433</c:v>
                </c:pt>
                <c:pt idx="213">
                  <c:v>439</c:v>
                </c:pt>
                <c:pt idx="214">
                  <c:v>514</c:v>
                </c:pt>
                <c:pt idx="215">
                  <c:v>492</c:v>
                </c:pt>
                <c:pt idx="216">
                  <c:v>451</c:v>
                </c:pt>
                <c:pt idx="217">
                  <c:v>449</c:v>
                </c:pt>
                <c:pt idx="218">
                  <c:v>381</c:v>
                </c:pt>
                <c:pt idx="219">
                  <c:v>407</c:v>
                </c:pt>
                <c:pt idx="220">
                  <c:v>457</c:v>
                </c:pt>
                <c:pt idx="221">
                  <c:v>456</c:v>
                </c:pt>
                <c:pt idx="222">
                  <c:v>478</c:v>
                </c:pt>
                <c:pt idx="223">
                  <c:v>450</c:v>
                </c:pt>
                <c:pt idx="224">
                  <c:v>551</c:v>
                </c:pt>
                <c:pt idx="225">
                  <c:v>485</c:v>
                </c:pt>
                <c:pt idx="226">
                  <c:v>460</c:v>
                </c:pt>
                <c:pt idx="227">
                  <c:v>439</c:v>
                </c:pt>
                <c:pt idx="228">
                  <c:v>506</c:v>
                </c:pt>
                <c:pt idx="229">
                  <c:v>424</c:v>
                </c:pt>
                <c:pt idx="230">
                  <c:v>449</c:v>
                </c:pt>
                <c:pt idx="231">
                  <c:v>446</c:v>
                </c:pt>
                <c:pt idx="232">
                  <c:v>410</c:v>
                </c:pt>
                <c:pt idx="233">
                  <c:v>533</c:v>
                </c:pt>
                <c:pt idx="234">
                  <c:v>436</c:v>
                </c:pt>
                <c:pt idx="235">
                  <c:v>519</c:v>
                </c:pt>
                <c:pt idx="236">
                  <c:v>447</c:v>
                </c:pt>
                <c:pt idx="237">
                  <c:v>506</c:v>
                </c:pt>
                <c:pt idx="238">
                  <c:v>435</c:v>
                </c:pt>
                <c:pt idx="239">
                  <c:v>451</c:v>
                </c:pt>
                <c:pt idx="240">
                  <c:v>457</c:v>
                </c:pt>
                <c:pt idx="241">
                  <c:v>464</c:v>
                </c:pt>
                <c:pt idx="242">
                  <c:v>533</c:v>
                </c:pt>
                <c:pt idx="243">
                  <c:v>502</c:v>
                </c:pt>
                <c:pt idx="244">
                  <c:v>471</c:v>
                </c:pt>
                <c:pt idx="245">
                  <c:v>475</c:v>
                </c:pt>
                <c:pt idx="246">
                  <c:v>448</c:v>
                </c:pt>
                <c:pt idx="247">
                  <c:v>455</c:v>
                </c:pt>
                <c:pt idx="248">
                  <c:v>463</c:v>
                </c:pt>
                <c:pt idx="249">
                  <c:v>430</c:v>
                </c:pt>
                <c:pt idx="250">
                  <c:v>487</c:v>
                </c:pt>
                <c:pt idx="251">
                  <c:v>508</c:v>
                </c:pt>
                <c:pt idx="252">
                  <c:v>456</c:v>
                </c:pt>
                <c:pt idx="253">
                  <c:v>503</c:v>
                </c:pt>
                <c:pt idx="254">
                  <c:v>482</c:v>
                </c:pt>
                <c:pt idx="255">
                  <c:v>501</c:v>
                </c:pt>
                <c:pt idx="256">
                  <c:v>507</c:v>
                </c:pt>
                <c:pt idx="257">
                  <c:v>456</c:v>
                </c:pt>
                <c:pt idx="258">
                  <c:v>484</c:v>
                </c:pt>
                <c:pt idx="259">
                  <c:v>624</c:v>
                </c:pt>
                <c:pt idx="260">
                  <c:v>586</c:v>
                </c:pt>
                <c:pt idx="261">
                  <c:v>601</c:v>
                </c:pt>
                <c:pt idx="262">
                  <c:v>571</c:v>
                </c:pt>
                <c:pt idx="263">
                  <c:v>524</c:v>
                </c:pt>
                <c:pt idx="264">
                  <c:v>533</c:v>
                </c:pt>
                <c:pt idx="265">
                  <c:v>454</c:v>
                </c:pt>
                <c:pt idx="266">
                  <c:v>475</c:v>
                </c:pt>
                <c:pt idx="267">
                  <c:v>384</c:v>
                </c:pt>
                <c:pt idx="268">
                  <c:v>506</c:v>
                </c:pt>
                <c:pt idx="269">
                  <c:v>468</c:v>
                </c:pt>
                <c:pt idx="270">
                  <c:v>520</c:v>
                </c:pt>
                <c:pt idx="271">
                  <c:v>498</c:v>
                </c:pt>
                <c:pt idx="272">
                  <c:v>500</c:v>
                </c:pt>
                <c:pt idx="273">
                  <c:v>467</c:v>
                </c:pt>
                <c:pt idx="274">
                  <c:v>547</c:v>
                </c:pt>
                <c:pt idx="275">
                  <c:v>523</c:v>
                </c:pt>
                <c:pt idx="276">
                  <c:v>624</c:v>
                </c:pt>
                <c:pt idx="277">
                  <c:v>582</c:v>
                </c:pt>
                <c:pt idx="278">
                  <c:v>563</c:v>
                </c:pt>
                <c:pt idx="279">
                  <c:v>584</c:v>
                </c:pt>
                <c:pt idx="280">
                  <c:v>562</c:v>
                </c:pt>
                <c:pt idx="281">
                  <c:v>563</c:v>
                </c:pt>
                <c:pt idx="282">
                  <c:v>561</c:v>
                </c:pt>
                <c:pt idx="283">
                  <c:v>772</c:v>
                </c:pt>
                <c:pt idx="284">
                  <c:v>574</c:v>
                </c:pt>
                <c:pt idx="285">
                  <c:v>630</c:v>
                </c:pt>
                <c:pt idx="286">
                  <c:v>634</c:v>
                </c:pt>
                <c:pt idx="287">
                  <c:v>800</c:v>
                </c:pt>
                <c:pt idx="288">
                  <c:v>656</c:v>
                </c:pt>
                <c:pt idx="289">
                  <c:v>618</c:v>
                </c:pt>
                <c:pt idx="290">
                  <c:v>742</c:v>
                </c:pt>
                <c:pt idx="291">
                  <c:v>710</c:v>
                </c:pt>
                <c:pt idx="292">
                  <c:v>675</c:v>
                </c:pt>
                <c:pt idx="293">
                  <c:v>753</c:v>
                </c:pt>
                <c:pt idx="294">
                  <c:v>740</c:v>
                </c:pt>
                <c:pt idx="295" formatCode="General">
                  <c:v>701</c:v>
                </c:pt>
                <c:pt idx="296" formatCode="General">
                  <c:v>723</c:v>
                </c:pt>
                <c:pt idx="297" formatCode="General">
                  <c:v>705</c:v>
                </c:pt>
                <c:pt idx="298" formatCode="General">
                  <c:v>607</c:v>
                </c:pt>
                <c:pt idx="299" formatCode="General">
                  <c:v>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03-4951-B9BC-EA59F9A6D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958936"/>
        <c:axId val="173959328"/>
      </c:lineChart>
      <c:dateAx>
        <c:axId val="1739589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9328"/>
        <c:crosses val="autoZero"/>
        <c:auto val="1"/>
        <c:lblOffset val="260"/>
        <c:baseTimeUnit val="months"/>
        <c:minorUnit val="1"/>
        <c:minorTimeUnit val="months"/>
      </c:dateAx>
      <c:valAx>
        <c:axId val="173959328"/>
        <c:scaling>
          <c:orientation val="minMax"/>
          <c:max val="800"/>
          <c:min val="100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8936"/>
        <c:crosses val="autoZero"/>
        <c:crossBetween val="midCat"/>
      </c:valAx>
      <c:spPr>
        <a:noFill/>
        <a:ln w="1202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487960"/>
        <c:axId val="172488352"/>
        <c:axId val="0"/>
      </c:bar3DChart>
      <c:catAx>
        <c:axId val="17248796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8352"/>
        <c:crosses val="autoZero"/>
        <c:auto val="1"/>
        <c:lblAlgn val="ctr"/>
        <c:lblOffset val="100"/>
        <c:tickMarkSkip val="1"/>
        <c:noMultiLvlLbl val="0"/>
      </c:catAx>
      <c:valAx>
        <c:axId val="172488352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796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62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489136"/>
        <c:axId val="172489528"/>
        <c:axId val="0"/>
      </c:bar3DChart>
      <c:catAx>
        <c:axId val="172489136"/>
        <c:scaling>
          <c:orientation val="minMax"/>
        </c:scaling>
        <c:delete val="1"/>
        <c:axPos val="b"/>
        <c:majorTickMark val="out"/>
        <c:minorTickMark val="none"/>
        <c:tickLblPos val="none"/>
        <c:crossAx val="172489528"/>
        <c:crosses val="autoZero"/>
        <c:auto val="1"/>
        <c:lblAlgn val="ctr"/>
        <c:lblOffset val="100"/>
        <c:noMultiLvlLbl val="0"/>
      </c:catAx>
      <c:valAx>
        <c:axId val="172489528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9136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5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5849056603774"/>
          <c:y val="4.5898050857672283E-2"/>
          <c:w val="0.86627358490566042"/>
          <c:h val="0.746249767331458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6081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Sheet1!$A$2:$A$307</c:f>
              <c:numCache>
                <c:formatCode>[$-409]mmm\-yy;@</c:formatCode>
                <c:ptCount val="306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 formatCode="m/d/yyyy">
                  <c:v>42675</c:v>
                </c:pt>
                <c:pt idx="227" formatCode="m/d/yyyy">
                  <c:v>42705</c:v>
                </c:pt>
                <c:pt idx="228" formatCode="m/d/yyyy">
                  <c:v>42736</c:v>
                </c:pt>
                <c:pt idx="229" formatCode="m/d/yyyy">
                  <c:v>42767</c:v>
                </c:pt>
                <c:pt idx="230" formatCode="m/d/yyyy">
                  <c:v>42795</c:v>
                </c:pt>
                <c:pt idx="231" formatCode="m/d/yyyy">
                  <c:v>42826</c:v>
                </c:pt>
                <c:pt idx="232" formatCode="m/d/yyyy">
                  <c:v>42856</c:v>
                </c:pt>
                <c:pt idx="233" formatCode="m/d/yyyy">
                  <c:v>42887</c:v>
                </c:pt>
                <c:pt idx="234" formatCode="m/d/yyyy">
                  <c:v>42917</c:v>
                </c:pt>
                <c:pt idx="235" formatCode="m/d/yyyy">
                  <c:v>42948</c:v>
                </c:pt>
                <c:pt idx="236" formatCode="m/d/yyyy">
                  <c:v>42979</c:v>
                </c:pt>
                <c:pt idx="237" formatCode="m/d/yyyy">
                  <c:v>43009</c:v>
                </c:pt>
                <c:pt idx="238" formatCode="m/d/yyyy">
                  <c:v>43040</c:v>
                </c:pt>
                <c:pt idx="239" formatCode="m/d/yyyy">
                  <c:v>43070</c:v>
                </c:pt>
                <c:pt idx="240" formatCode="m/d/yyyy">
                  <c:v>43101</c:v>
                </c:pt>
                <c:pt idx="241" formatCode="m/d/yyyy">
                  <c:v>43132</c:v>
                </c:pt>
                <c:pt idx="242" formatCode="m/d/yyyy">
                  <c:v>43160</c:v>
                </c:pt>
                <c:pt idx="243" formatCode="m/d/yyyy">
                  <c:v>43191</c:v>
                </c:pt>
                <c:pt idx="244" formatCode="m/d/yyyy">
                  <c:v>43221</c:v>
                </c:pt>
                <c:pt idx="245" formatCode="m/d/yyyy">
                  <c:v>43252</c:v>
                </c:pt>
                <c:pt idx="246" formatCode="m/d/yyyy">
                  <c:v>43282</c:v>
                </c:pt>
                <c:pt idx="247" formatCode="m/d/yyyy">
                  <c:v>43313</c:v>
                </c:pt>
                <c:pt idx="248" formatCode="m/d/yyyy">
                  <c:v>43344</c:v>
                </c:pt>
                <c:pt idx="249" formatCode="m/d/yyyy">
                  <c:v>43374</c:v>
                </c:pt>
                <c:pt idx="250" formatCode="m/d/yyyy">
                  <c:v>43405</c:v>
                </c:pt>
                <c:pt idx="251" formatCode="m/d/yyyy">
                  <c:v>43435</c:v>
                </c:pt>
                <c:pt idx="252" formatCode="m/d/yyyy">
                  <c:v>43466</c:v>
                </c:pt>
                <c:pt idx="253" formatCode="m/d/yyyy">
                  <c:v>43497</c:v>
                </c:pt>
                <c:pt idx="254" formatCode="m/d/yyyy">
                  <c:v>43525</c:v>
                </c:pt>
                <c:pt idx="255" formatCode="m/d/yyyy">
                  <c:v>43556</c:v>
                </c:pt>
                <c:pt idx="256" formatCode="m/d/yyyy">
                  <c:v>43586</c:v>
                </c:pt>
                <c:pt idx="257" formatCode="m/d/yyyy">
                  <c:v>43617</c:v>
                </c:pt>
                <c:pt idx="258" formatCode="m/d/yyyy">
                  <c:v>43647</c:v>
                </c:pt>
                <c:pt idx="259" formatCode="m/d/yyyy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 formatCode="mmm\-yy">
                  <c:v>44075</c:v>
                </c:pt>
                <c:pt idx="273" formatCode="mmm\-yy">
                  <c:v>44105</c:v>
                </c:pt>
                <c:pt idx="274" formatCode="mmm\-yy">
                  <c:v>44136</c:v>
                </c:pt>
                <c:pt idx="275" formatCode="mmm\-yy">
                  <c:v>44166</c:v>
                </c:pt>
                <c:pt idx="276" formatCode="mmm\-yy">
                  <c:v>44197</c:v>
                </c:pt>
                <c:pt idx="277" formatCode="mmm\-yy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 formatCode="mmm\-yy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  <c:pt idx="300">
                  <c:v>44927</c:v>
                </c:pt>
                <c:pt idx="301">
                  <c:v>44958</c:v>
                </c:pt>
                <c:pt idx="302">
                  <c:v>44986</c:v>
                </c:pt>
                <c:pt idx="303">
                  <c:v>45017</c:v>
                </c:pt>
                <c:pt idx="304">
                  <c:v>45047</c:v>
                </c:pt>
                <c:pt idx="305">
                  <c:v>45078</c:v>
                </c:pt>
              </c:numCache>
            </c:numRef>
          </c:cat>
          <c:val>
            <c:numRef>
              <c:f>Sheet1!$B$2:$B$307</c:f>
              <c:numCache>
                <c:formatCode>0</c:formatCode>
                <c:ptCount val="306"/>
                <c:pt idx="0">
                  <c:v>18288</c:v>
                </c:pt>
                <c:pt idx="1">
                  <c:v>18166</c:v>
                </c:pt>
                <c:pt idx="2">
                  <c:v>18149</c:v>
                </c:pt>
                <c:pt idx="3">
                  <c:v>17979</c:v>
                </c:pt>
                <c:pt idx="4">
                  <c:v>18220</c:v>
                </c:pt>
                <c:pt idx="5">
                  <c:v>18460</c:v>
                </c:pt>
                <c:pt idx="6">
                  <c:v>18356</c:v>
                </c:pt>
                <c:pt idx="7">
                  <c:v>19294</c:v>
                </c:pt>
                <c:pt idx="8">
                  <c:v>19516</c:v>
                </c:pt>
                <c:pt idx="9">
                  <c:v>19927</c:v>
                </c:pt>
                <c:pt idx="10">
                  <c:v>19830</c:v>
                </c:pt>
                <c:pt idx="11">
                  <c:v>20103</c:v>
                </c:pt>
                <c:pt idx="12">
                  <c:v>20444</c:v>
                </c:pt>
                <c:pt idx="13">
                  <c:v>20142</c:v>
                </c:pt>
                <c:pt idx="14">
                  <c:v>20538</c:v>
                </c:pt>
                <c:pt idx="15">
                  <c:v>20468</c:v>
                </c:pt>
                <c:pt idx="16">
                  <c:v>20376</c:v>
                </c:pt>
                <c:pt idx="17">
                  <c:v>20514</c:v>
                </c:pt>
                <c:pt idx="18">
                  <c:v>20442</c:v>
                </c:pt>
                <c:pt idx="19">
                  <c:v>19667</c:v>
                </c:pt>
                <c:pt idx="20">
                  <c:v>20014</c:v>
                </c:pt>
                <c:pt idx="21">
                  <c:v>19828</c:v>
                </c:pt>
                <c:pt idx="22">
                  <c:v>19712</c:v>
                </c:pt>
                <c:pt idx="23">
                  <c:v>19540</c:v>
                </c:pt>
                <c:pt idx="24">
                  <c:v>19516</c:v>
                </c:pt>
                <c:pt idx="25">
                  <c:v>19588</c:v>
                </c:pt>
                <c:pt idx="26">
                  <c:v>19157</c:v>
                </c:pt>
                <c:pt idx="27">
                  <c:v>19165</c:v>
                </c:pt>
                <c:pt idx="28">
                  <c:v>19615</c:v>
                </c:pt>
                <c:pt idx="29">
                  <c:v>19361</c:v>
                </c:pt>
                <c:pt idx="30">
                  <c:v>19072</c:v>
                </c:pt>
                <c:pt idx="31">
                  <c:v>19063</c:v>
                </c:pt>
                <c:pt idx="32">
                  <c:v>18614</c:v>
                </c:pt>
                <c:pt idx="33">
                  <c:v>18374</c:v>
                </c:pt>
                <c:pt idx="34">
                  <c:v>19051</c:v>
                </c:pt>
                <c:pt idx="35">
                  <c:v>19059</c:v>
                </c:pt>
                <c:pt idx="36">
                  <c:v>19349</c:v>
                </c:pt>
                <c:pt idx="37">
                  <c:v>19396</c:v>
                </c:pt>
                <c:pt idx="38">
                  <c:v>19314</c:v>
                </c:pt>
                <c:pt idx="39">
                  <c:v>19145</c:v>
                </c:pt>
                <c:pt idx="40">
                  <c:v>18798</c:v>
                </c:pt>
                <c:pt idx="41">
                  <c:v>18800</c:v>
                </c:pt>
                <c:pt idx="42">
                  <c:v>19168</c:v>
                </c:pt>
                <c:pt idx="43">
                  <c:v>19477</c:v>
                </c:pt>
                <c:pt idx="44">
                  <c:v>19392</c:v>
                </c:pt>
                <c:pt idx="45">
                  <c:v>19412</c:v>
                </c:pt>
                <c:pt idx="46">
                  <c:v>18885</c:v>
                </c:pt>
                <c:pt idx="47">
                  <c:v>18917</c:v>
                </c:pt>
                <c:pt idx="48">
                  <c:v>19065</c:v>
                </c:pt>
                <c:pt idx="49">
                  <c:v>19281</c:v>
                </c:pt>
                <c:pt idx="50">
                  <c:v>19544</c:v>
                </c:pt>
                <c:pt idx="51">
                  <c:v>20095</c:v>
                </c:pt>
                <c:pt idx="52">
                  <c:v>20808</c:v>
                </c:pt>
                <c:pt idx="53">
                  <c:v>21148</c:v>
                </c:pt>
                <c:pt idx="54">
                  <c:v>21640</c:v>
                </c:pt>
                <c:pt idx="55">
                  <c:v>21668</c:v>
                </c:pt>
                <c:pt idx="56">
                  <c:v>21863</c:v>
                </c:pt>
                <c:pt idx="57">
                  <c:v>21929</c:v>
                </c:pt>
                <c:pt idx="58">
                  <c:v>21837</c:v>
                </c:pt>
                <c:pt idx="59">
                  <c:v>22215</c:v>
                </c:pt>
                <c:pt idx="60">
                  <c:v>22111</c:v>
                </c:pt>
                <c:pt idx="61">
                  <c:v>22253</c:v>
                </c:pt>
                <c:pt idx="62">
                  <c:v>22267</c:v>
                </c:pt>
                <c:pt idx="63">
                  <c:v>22283</c:v>
                </c:pt>
                <c:pt idx="64">
                  <c:v>21753</c:v>
                </c:pt>
                <c:pt idx="65">
                  <c:v>22196</c:v>
                </c:pt>
                <c:pt idx="66">
                  <c:v>22227</c:v>
                </c:pt>
                <c:pt idx="67">
                  <c:v>22557</c:v>
                </c:pt>
                <c:pt idx="68">
                  <c:v>23365</c:v>
                </c:pt>
                <c:pt idx="69">
                  <c:v>23776</c:v>
                </c:pt>
                <c:pt idx="70">
                  <c:v>24136</c:v>
                </c:pt>
                <c:pt idx="71">
                  <c:v>24429</c:v>
                </c:pt>
                <c:pt idx="72">
                  <c:v>25104</c:v>
                </c:pt>
                <c:pt idx="73">
                  <c:v>25351</c:v>
                </c:pt>
                <c:pt idx="74">
                  <c:v>26642</c:v>
                </c:pt>
                <c:pt idx="75">
                  <c:v>27127</c:v>
                </c:pt>
                <c:pt idx="76">
                  <c:v>27828</c:v>
                </c:pt>
                <c:pt idx="77">
                  <c:v>28342</c:v>
                </c:pt>
                <c:pt idx="78">
                  <c:v>28740</c:v>
                </c:pt>
                <c:pt idx="79">
                  <c:v>28718</c:v>
                </c:pt>
                <c:pt idx="80">
                  <c:v>28622</c:v>
                </c:pt>
                <c:pt idx="81">
                  <c:v>28260</c:v>
                </c:pt>
                <c:pt idx="82">
                  <c:v>28357</c:v>
                </c:pt>
                <c:pt idx="83">
                  <c:v>29051</c:v>
                </c:pt>
                <c:pt idx="84">
                  <c:v>29660</c:v>
                </c:pt>
                <c:pt idx="85">
                  <c:v>29787</c:v>
                </c:pt>
                <c:pt idx="86">
                  <c:v>29149</c:v>
                </c:pt>
                <c:pt idx="87">
                  <c:v>28848</c:v>
                </c:pt>
                <c:pt idx="88">
                  <c:v>30053</c:v>
                </c:pt>
                <c:pt idx="89">
                  <c:v>29453</c:v>
                </c:pt>
                <c:pt idx="90">
                  <c:v>29596</c:v>
                </c:pt>
                <c:pt idx="91">
                  <c:v>29788</c:v>
                </c:pt>
                <c:pt idx="92">
                  <c:v>29595</c:v>
                </c:pt>
                <c:pt idx="93">
                  <c:v>30292</c:v>
                </c:pt>
                <c:pt idx="94">
                  <c:v>31158</c:v>
                </c:pt>
                <c:pt idx="95">
                  <c:v>30671</c:v>
                </c:pt>
                <c:pt idx="96">
                  <c:v>30170</c:v>
                </c:pt>
                <c:pt idx="97">
                  <c:v>29977</c:v>
                </c:pt>
                <c:pt idx="98">
                  <c:v>30061</c:v>
                </c:pt>
                <c:pt idx="99">
                  <c:v>30248</c:v>
                </c:pt>
                <c:pt idx="100">
                  <c:v>29204</c:v>
                </c:pt>
                <c:pt idx="101">
                  <c:v>30260</c:v>
                </c:pt>
                <c:pt idx="102">
                  <c:v>30221</c:v>
                </c:pt>
                <c:pt idx="103">
                  <c:v>31094</c:v>
                </c:pt>
                <c:pt idx="104">
                  <c:v>31200</c:v>
                </c:pt>
                <c:pt idx="105">
                  <c:v>31121</c:v>
                </c:pt>
                <c:pt idx="106">
                  <c:v>29924</c:v>
                </c:pt>
                <c:pt idx="107">
                  <c:v>30329</c:v>
                </c:pt>
                <c:pt idx="108">
                  <c:v>30044</c:v>
                </c:pt>
                <c:pt idx="109">
                  <c:v>30005</c:v>
                </c:pt>
                <c:pt idx="110">
                  <c:v>29256</c:v>
                </c:pt>
                <c:pt idx="111">
                  <c:v>28999</c:v>
                </c:pt>
                <c:pt idx="112">
                  <c:v>28608</c:v>
                </c:pt>
                <c:pt idx="113">
                  <c:v>27336</c:v>
                </c:pt>
                <c:pt idx="114">
                  <c:v>26640</c:v>
                </c:pt>
                <c:pt idx="115">
                  <c:v>25646</c:v>
                </c:pt>
                <c:pt idx="116">
                  <c:v>25214</c:v>
                </c:pt>
                <c:pt idx="117">
                  <c:v>24295</c:v>
                </c:pt>
                <c:pt idx="118">
                  <c:v>24732</c:v>
                </c:pt>
                <c:pt idx="119">
                  <c:v>23717</c:v>
                </c:pt>
                <c:pt idx="120">
                  <c:v>23075</c:v>
                </c:pt>
                <c:pt idx="121">
                  <c:v>22514</c:v>
                </c:pt>
                <c:pt idx="122">
                  <c:v>21908</c:v>
                </c:pt>
                <c:pt idx="123">
                  <c:v>21401</c:v>
                </c:pt>
                <c:pt idx="124">
                  <c:v>20477</c:v>
                </c:pt>
                <c:pt idx="125">
                  <c:v>19876</c:v>
                </c:pt>
                <c:pt idx="126">
                  <c:v>19127</c:v>
                </c:pt>
                <c:pt idx="127">
                  <c:v>17753</c:v>
                </c:pt>
                <c:pt idx="128">
                  <c:v>16989</c:v>
                </c:pt>
                <c:pt idx="129">
                  <c:v>16767</c:v>
                </c:pt>
                <c:pt idx="130">
                  <c:v>15796</c:v>
                </c:pt>
                <c:pt idx="131">
                  <c:v>15152</c:v>
                </c:pt>
                <c:pt idx="132">
                  <c:v>14465</c:v>
                </c:pt>
                <c:pt idx="133">
                  <c:v>13599</c:v>
                </c:pt>
                <c:pt idx="134">
                  <c:v>13042</c:v>
                </c:pt>
                <c:pt idx="135">
                  <c:v>12718</c:v>
                </c:pt>
                <c:pt idx="136">
                  <c:v>12231</c:v>
                </c:pt>
                <c:pt idx="137">
                  <c:v>12155</c:v>
                </c:pt>
                <c:pt idx="138">
                  <c:v>12370</c:v>
                </c:pt>
                <c:pt idx="139">
                  <c:v>12609</c:v>
                </c:pt>
                <c:pt idx="140">
                  <c:v>12544</c:v>
                </c:pt>
                <c:pt idx="141">
                  <c:v>11951</c:v>
                </c:pt>
                <c:pt idx="142">
                  <c:v>11856</c:v>
                </c:pt>
                <c:pt idx="143">
                  <c:v>12090</c:v>
                </c:pt>
                <c:pt idx="144">
                  <c:v>12100</c:v>
                </c:pt>
                <c:pt idx="145">
                  <c:v>12329</c:v>
                </c:pt>
                <c:pt idx="146">
                  <c:v>12777</c:v>
                </c:pt>
                <c:pt idx="147">
                  <c:v>12528</c:v>
                </c:pt>
                <c:pt idx="148">
                  <c:v>12734</c:v>
                </c:pt>
                <c:pt idx="149">
                  <c:v>12179</c:v>
                </c:pt>
                <c:pt idx="150">
                  <c:v>11516</c:v>
                </c:pt>
                <c:pt idx="151">
                  <c:v>10924</c:v>
                </c:pt>
                <c:pt idx="152">
                  <c:v>10802</c:v>
                </c:pt>
                <c:pt idx="153">
                  <c:v>10883</c:v>
                </c:pt>
                <c:pt idx="154">
                  <c:v>10585</c:v>
                </c:pt>
                <c:pt idx="155">
                  <c:v>10427</c:v>
                </c:pt>
                <c:pt idx="156">
                  <c:v>10538</c:v>
                </c:pt>
                <c:pt idx="157">
                  <c:v>10423</c:v>
                </c:pt>
                <c:pt idx="158">
                  <c:v>10084</c:v>
                </c:pt>
                <c:pt idx="159">
                  <c:v>9628</c:v>
                </c:pt>
                <c:pt idx="160">
                  <c:v>9322</c:v>
                </c:pt>
                <c:pt idx="161">
                  <c:v>9498</c:v>
                </c:pt>
                <c:pt idx="162">
                  <c:v>9618</c:v>
                </c:pt>
                <c:pt idx="163">
                  <c:v>9848</c:v>
                </c:pt>
                <c:pt idx="164">
                  <c:v>9924</c:v>
                </c:pt>
                <c:pt idx="165">
                  <c:v>10071</c:v>
                </c:pt>
                <c:pt idx="166">
                  <c:v>10304</c:v>
                </c:pt>
                <c:pt idx="167">
                  <c:v>10285</c:v>
                </c:pt>
                <c:pt idx="168">
                  <c:v>10167</c:v>
                </c:pt>
                <c:pt idx="169">
                  <c:v>10085</c:v>
                </c:pt>
                <c:pt idx="170">
                  <c:v>10212</c:v>
                </c:pt>
                <c:pt idx="171">
                  <c:v>10302</c:v>
                </c:pt>
                <c:pt idx="172">
                  <c:v>10709</c:v>
                </c:pt>
                <c:pt idx="173">
                  <c:v>10838</c:v>
                </c:pt>
                <c:pt idx="174">
                  <c:v>11199</c:v>
                </c:pt>
                <c:pt idx="175">
                  <c:v>11519</c:v>
                </c:pt>
                <c:pt idx="176">
                  <c:v>11472</c:v>
                </c:pt>
                <c:pt idx="177">
                  <c:v>11332</c:v>
                </c:pt>
                <c:pt idx="178">
                  <c:v>11431</c:v>
                </c:pt>
                <c:pt idx="179">
                  <c:v>11218</c:v>
                </c:pt>
                <c:pt idx="180">
                  <c:v>11256</c:v>
                </c:pt>
                <c:pt idx="181">
                  <c:v>11289</c:v>
                </c:pt>
                <c:pt idx="182">
                  <c:v>11043</c:v>
                </c:pt>
                <c:pt idx="183">
                  <c:v>11360</c:v>
                </c:pt>
                <c:pt idx="184">
                  <c:v>11397</c:v>
                </c:pt>
                <c:pt idx="185">
                  <c:v>11236</c:v>
                </c:pt>
                <c:pt idx="186">
                  <c:v>10973</c:v>
                </c:pt>
                <c:pt idx="187">
                  <c:v>10638</c:v>
                </c:pt>
                <c:pt idx="188">
                  <c:v>10815</c:v>
                </c:pt>
                <c:pt idx="189">
                  <c:v>10960</c:v>
                </c:pt>
                <c:pt idx="190">
                  <c:v>10726</c:v>
                </c:pt>
                <c:pt idx="191">
                  <c:v>10959</c:v>
                </c:pt>
                <c:pt idx="192">
                  <c:v>10882</c:v>
                </c:pt>
                <c:pt idx="193">
                  <c:v>11439</c:v>
                </c:pt>
                <c:pt idx="194">
                  <c:v>11866</c:v>
                </c:pt>
                <c:pt idx="195">
                  <c:v>11716</c:v>
                </c:pt>
                <c:pt idx="196">
                  <c:v>11427</c:v>
                </c:pt>
                <c:pt idx="197">
                  <c:v>11812</c:v>
                </c:pt>
                <c:pt idx="198">
                  <c:v>11966</c:v>
                </c:pt>
                <c:pt idx="199" formatCode="General">
                  <c:v>12249</c:v>
                </c:pt>
                <c:pt idx="200" formatCode="General">
                  <c:v>12266</c:v>
                </c:pt>
                <c:pt idx="201" formatCode="General">
                  <c:v>12590</c:v>
                </c:pt>
                <c:pt idx="202" formatCode="General">
                  <c:v>12579</c:v>
                </c:pt>
                <c:pt idx="203" formatCode="General">
                  <c:v>12811</c:v>
                </c:pt>
                <c:pt idx="204" formatCode="General">
                  <c:v>13001</c:v>
                </c:pt>
                <c:pt idx="205" formatCode="General">
                  <c:v>12993</c:v>
                </c:pt>
                <c:pt idx="206" formatCode="General">
                  <c:v>12641</c:v>
                </c:pt>
                <c:pt idx="207" formatCode="General">
                  <c:v>12831</c:v>
                </c:pt>
                <c:pt idx="208" formatCode="General">
                  <c:v>13073</c:v>
                </c:pt>
                <c:pt idx="209" formatCode="General">
                  <c:v>13065</c:v>
                </c:pt>
                <c:pt idx="210" formatCode="General">
                  <c:v>12966</c:v>
                </c:pt>
                <c:pt idx="211" formatCode="General">
                  <c:v>13734</c:v>
                </c:pt>
                <c:pt idx="212" formatCode="General">
                  <c:v>13734</c:v>
                </c:pt>
                <c:pt idx="213" formatCode="General">
                  <c:v>13438</c:v>
                </c:pt>
                <c:pt idx="214" formatCode="General">
                  <c:v>13754</c:v>
                </c:pt>
                <c:pt idx="215" formatCode="General">
                  <c:v>13897</c:v>
                </c:pt>
                <c:pt idx="216" formatCode="General">
                  <c:v>14093</c:v>
                </c:pt>
                <c:pt idx="217" formatCode="General">
                  <c:v>13861</c:v>
                </c:pt>
                <c:pt idx="218" formatCode="General">
                  <c:v>14162</c:v>
                </c:pt>
                <c:pt idx="219" formatCode="General">
                  <c:v>14476</c:v>
                </c:pt>
                <c:pt idx="220" formatCode="General">
                  <c:v>14444</c:v>
                </c:pt>
                <c:pt idx="221" formatCode="General">
                  <c:v>14817</c:v>
                </c:pt>
                <c:pt idx="222" formatCode="General">
                  <c:v>14837</c:v>
                </c:pt>
                <c:pt idx="223" formatCode="General">
                  <c:v>14156</c:v>
                </c:pt>
                <c:pt idx="224" formatCode="General">
                  <c:v>14460</c:v>
                </c:pt>
                <c:pt idx="225" formatCode="General">
                  <c:v>14554</c:v>
                </c:pt>
                <c:pt idx="226" formatCode="General">
                  <c:v>14482</c:v>
                </c:pt>
                <c:pt idx="227" formatCode="General">
                  <c:v>14184</c:v>
                </c:pt>
                <c:pt idx="228" formatCode="General">
                  <c:v>14046</c:v>
                </c:pt>
                <c:pt idx="229" formatCode="General">
                  <c:v>14128</c:v>
                </c:pt>
                <c:pt idx="230" formatCode="General">
                  <c:v>14260</c:v>
                </c:pt>
                <c:pt idx="231" formatCode="General">
                  <c:v>13848</c:v>
                </c:pt>
                <c:pt idx="232" formatCode="General">
                  <c:v>14010</c:v>
                </c:pt>
                <c:pt idx="233" formatCode="General">
                  <c:v>13700</c:v>
                </c:pt>
                <c:pt idx="234" formatCode="General">
                  <c:v>13835</c:v>
                </c:pt>
                <c:pt idx="235" formatCode="General">
                  <c:v>13813</c:v>
                </c:pt>
                <c:pt idx="236" formatCode="General">
                  <c:v>13922</c:v>
                </c:pt>
                <c:pt idx="237" formatCode="General">
                  <c:v>13968</c:v>
                </c:pt>
                <c:pt idx="238" formatCode="General">
                  <c:v>14129</c:v>
                </c:pt>
                <c:pt idx="239" formatCode="General">
                  <c:v>14516</c:v>
                </c:pt>
                <c:pt idx="240" formatCode="General">
                  <c:v>14645</c:v>
                </c:pt>
                <c:pt idx="241" formatCode="General">
                  <c:v>14757</c:v>
                </c:pt>
                <c:pt idx="242" formatCode="General">
                  <c:v>14500</c:v>
                </c:pt>
                <c:pt idx="243" formatCode="General">
                  <c:v>14818</c:v>
                </c:pt>
                <c:pt idx="244" formatCode="General">
                  <c:v>15086</c:v>
                </c:pt>
                <c:pt idx="245" formatCode="General">
                  <c:v>14968</c:v>
                </c:pt>
                <c:pt idx="246" formatCode="General">
                  <c:v>15087</c:v>
                </c:pt>
                <c:pt idx="247" formatCode="General">
                  <c:v>15282</c:v>
                </c:pt>
                <c:pt idx="248" formatCode="General">
                  <c:v>14948</c:v>
                </c:pt>
                <c:pt idx="249" formatCode="General">
                  <c:v>14952</c:v>
                </c:pt>
                <c:pt idx="250" formatCode="General">
                  <c:v>14975</c:v>
                </c:pt>
                <c:pt idx="251" formatCode="General">
                  <c:v>14502</c:v>
                </c:pt>
                <c:pt idx="252" formatCode="General">
                  <c:v>14459</c:v>
                </c:pt>
                <c:pt idx="253" formatCode="General">
                  <c:v>14323</c:v>
                </c:pt>
                <c:pt idx="254" formatCode="General">
                  <c:v>14470</c:v>
                </c:pt>
                <c:pt idx="255" formatCode="General">
                  <c:v>14617</c:v>
                </c:pt>
                <c:pt idx="256" formatCode="General">
                  <c:v>14367</c:v>
                </c:pt>
                <c:pt idx="257" formatCode="General">
                  <c:v>14537</c:v>
                </c:pt>
                <c:pt idx="258" formatCode="General">
                  <c:v>14815</c:v>
                </c:pt>
                <c:pt idx="259" formatCode="General">
                  <c:v>14904</c:v>
                </c:pt>
                <c:pt idx="260" formatCode="General">
                  <c:v>15287</c:v>
                </c:pt>
                <c:pt idx="261" formatCode="General">
                  <c:v>15560</c:v>
                </c:pt>
                <c:pt idx="262" formatCode="General">
                  <c:v>15667</c:v>
                </c:pt>
                <c:pt idx="263" formatCode="General">
                  <c:v>16168</c:v>
                </c:pt>
                <c:pt idx="264" formatCode="General">
                  <c:v>16547</c:v>
                </c:pt>
                <c:pt idx="265" formatCode="General">
                  <c:v>16838</c:v>
                </c:pt>
                <c:pt idx="266" formatCode="General">
                  <c:v>17128</c:v>
                </c:pt>
                <c:pt idx="267" formatCode="General">
                  <c:v>17293</c:v>
                </c:pt>
                <c:pt idx="268" formatCode="General">
                  <c:v>17331</c:v>
                </c:pt>
                <c:pt idx="269" formatCode="General">
                  <c:v>17620</c:v>
                </c:pt>
                <c:pt idx="270" formatCode="General">
                  <c:v>18101</c:v>
                </c:pt>
                <c:pt idx="271" formatCode="General">
                  <c:v>18484</c:v>
                </c:pt>
                <c:pt idx="272" formatCode="General">
                  <c:v>18744</c:v>
                </c:pt>
                <c:pt idx="273" formatCode="General">
                  <c:v>18968</c:v>
                </c:pt>
                <c:pt idx="274" formatCode="General">
                  <c:v>19088</c:v>
                </c:pt>
                <c:pt idx="275" formatCode="General">
                  <c:v>19277</c:v>
                </c:pt>
                <c:pt idx="276" formatCode="General">
                  <c:v>19670</c:v>
                </c:pt>
                <c:pt idx="277" formatCode="General">
                  <c:v>20169</c:v>
                </c:pt>
                <c:pt idx="278" formatCode="General">
                  <c:v>20617</c:v>
                </c:pt>
                <c:pt idx="279" formatCode="General">
                  <c:v>20604</c:v>
                </c:pt>
                <c:pt idx="280" formatCode="General">
                  <c:v>21017</c:v>
                </c:pt>
                <c:pt idx="281" formatCode="General">
                  <c:v>21012</c:v>
                </c:pt>
                <c:pt idx="282" formatCode="General">
                  <c:v>20805</c:v>
                </c:pt>
                <c:pt idx="283" formatCode="General">
                  <c:v>20499</c:v>
                </c:pt>
                <c:pt idx="284" formatCode="General">
                  <c:v>20702</c:v>
                </c:pt>
                <c:pt idx="285" formatCode="General">
                  <c:v>20585</c:v>
                </c:pt>
                <c:pt idx="286" formatCode="General">
                  <c:v>20680</c:v>
                </c:pt>
                <c:pt idx="287" formatCode="General">
                  <c:v>20562</c:v>
                </c:pt>
                <c:pt idx="288" formatCode="General">
                  <c:v>20185</c:v>
                </c:pt>
                <c:pt idx="289" formatCode="General">
                  <c:v>20009</c:v>
                </c:pt>
                <c:pt idx="290" formatCode="General">
                  <c:v>20477</c:v>
                </c:pt>
                <c:pt idx="291" formatCode="General">
                  <c:v>20745</c:v>
                </c:pt>
                <c:pt idx="292" formatCode="General">
                  <c:v>20786</c:v>
                </c:pt>
                <c:pt idx="293" formatCode="General">
                  <c:v>20961</c:v>
                </c:pt>
                <c:pt idx="294" formatCode="General">
                  <c:v>20808</c:v>
                </c:pt>
                <c:pt idx="295" formatCode="General">
                  <c:v>21803</c:v>
                </c:pt>
                <c:pt idx="296" formatCode="General">
                  <c:v>21634</c:v>
                </c:pt>
                <c:pt idx="297" formatCode="General">
                  <c:v>21590</c:v>
                </c:pt>
                <c:pt idx="298" formatCode="General">
                  <c:v>21481</c:v>
                </c:pt>
                <c:pt idx="299" formatCode="General">
                  <c:v>21205</c:v>
                </c:pt>
                <c:pt idx="300" formatCode="General">
                  <c:v>20891</c:v>
                </c:pt>
                <c:pt idx="301" formatCode="General">
                  <c:v>20706</c:v>
                </c:pt>
                <c:pt idx="302" formatCode="General">
                  <c:v>20672</c:v>
                </c:pt>
                <c:pt idx="303" formatCode="General">
                  <c:v>20154</c:v>
                </c:pt>
                <c:pt idx="304" formatCode="General">
                  <c:v>20811</c:v>
                </c:pt>
                <c:pt idx="305" formatCode="General">
                  <c:v>20810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8F-4C84-8811-4BE6F366BD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SF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Sheet1!$A$2:$A$307</c:f>
              <c:numCache>
                <c:formatCode>[$-409]mmm\-yy;@</c:formatCode>
                <c:ptCount val="306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 formatCode="m/d/yyyy">
                  <c:v>42675</c:v>
                </c:pt>
                <c:pt idx="227" formatCode="m/d/yyyy">
                  <c:v>42705</c:v>
                </c:pt>
                <c:pt idx="228" formatCode="m/d/yyyy">
                  <c:v>42736</c:v>
                </c:pt>
                <c:pt idx="229" formatCode="m/d/yyyy">
                  <c:v>42767</c:v>
                </c:pt>
                <c:pt idx="230" formatCode="m/d/yyyy">
                  <c:v>42795</c:v>
                </c:pt>
                <c:pt idx="231" formatCode="m/d/yyyy">
                  <c:v>42826</c:v>
                </c:pt>
                <c:pt idx="232" formatCode="m/d/yyyy">
                  <c:v>42856</c:v>
                </c:pt>
                <c:pt idx="233" formatCode="m/d/yyyy">
                  <c:v>42887</c:v>
                </c:pt>
                <c:pt idx="234" formatCode="m/d/yyyy">
                  <c:v>42917</c:v>
                </c:pt>
                <c:pt idx="235" formatCode="m/d/yyyy">
                  <c:v>42948</c:v>
                </c:pt>
                <c:pt idx="236" formatCode="m/d/yyyy">
                  <c:v>42979</c:v>
                </c:pt>
                <c:pt idx="237" formatCode="m/d/yyyy">
                  <c:v>43009</c:v>
                </c:pt>
                <c:pt idx="238" formatCode="m/d/yyyy">
                  <c:v>43040</c:v>
                </c:pt>
                <c:pt idx="239" formatCode="m/d/yyyy">
                  <c:v>43070</c:v>
                </c:pt>
                <c:pt idx="240" formatCode="m/d/yyyy">
                  <c:v>43101</c:v>
                </c:pt>
                <c:pt idx="241" formatCode="m/d/yyyy">
                  <c:v>43132</c:v>
                </c:pt>
                <c:pt idx="242" formatCode="m/d/yyyy">
                  <c:v>43160</c:v>
                </c:pt>
                <c:pt idx="243" formatCode="m/d/yyyy">
                  <c:v>43191</c:v>
                </c:pt>
                <c:pt idx="244" formatCode="m/d/yyyy">
                  <c:v>43221</c:v>
                </c:pt>
                <c:pt idx="245" formatCode="m/d/yyyy">
                  <c:v>43252</c:v>
                </c:pt>
                <c:pt idx="246" formatCode="m/d/yyyy">
                  <c:v>43282</c:v>
                </c:pt>
                <c:pt idx="247" formatCode="m/d/yyyy">
                  <c:v>43313</c:v>
                </c:pt>
                <c:pt idx="248" formatCode="m/d/yyyy">
                  <c:v>43344</c:v>
                </c:pt>
                <c:pt idx="249" formatCode="m/d/yyyy">
                  <c:v>43374</c:v>
                </c:pt>
                <c:pt idx="250" formatCode="m/d/yyyy">
                  <c:v>43405</c:v>
                </c:pt>
                <c:pt idx="251" formatCode="m/d/yyyy">
                  <c:v>43435</c:v>
                </c:pt>
                <c:pt idx="252" formatCode="m/d/yyyy">
                  <c:v>43466</c:v>
                </c:pt>
                <c:pt idx="253" formatCode="m/d/yyyy">
                  <c:v>43497</c:v>
                </c:pt>
                <c:pt idx="254" formatCode="m/d/yyyy">
                  <c:v>43525</c:v>
                </c:pt>
                <c:pt idx="255" formatCode="m/d/yyyy">
                  <c:v>43556</c:v>
                </c:pt>
                <c:pt idx="256" formatCode="m/d/yyyy">
                  <c:v>43586</c:v>
                </c:pt>
                <c:pt idx="257" formatCode="m/d/yyyy">
                  <c:v>43617</c:v>
                </c:pt>
                <c:pt idx="258" formatCode="m/d/yyyy">
                  <c:v>43647</c:v>
                </c:pt>
                <c:pt idx="259" formatCode="m/d/yyyy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 formatCode="mmm\-yy">
                  <c:v>44075</c:v>
                </c:pt>
                <c:pt idx="273" formatCode="mmm\-yy">
                  <c:v>44105</c:v>
                </c:pt>
                <c:pt idx="274" formatCode="mmm\-yy">
                  <c:v>44136</c:v>
                </c:pt>
                <c:pt idx="275" formatCode="mmm\-yy">
                  <c:v>44166</c:v>
                </c:pt>
                <c:pt idx="276" formatCode="mmm\-yy">
                  <c:v>44197</c:v>
                </c:pt>
                <c:pt idx="277" formatCode="mmm\-yy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 formatCode="mmm\-yy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  <c:pt idx="300">
                  <c:v>44927</c:v>
                </c:pt>
                <c:pt idx="301">
                  <c:v>44958</c:v>
                </c:pt>
                <c:pt idx="302">
                  <c:v>44986</c:v>
                </c:pt>
                <c:pt idx="303">
                  <c:v>45017</c:v>
                </c:pt>
                <c:pt idx="304">
                  <c:v>45047</c:v>
                </c:pt>
                <c:pt idx="305">
                  <c:v>45078</c:v>
                </c:pt>
              </c:numCache>
            </c:numRef>
          </c:cat>
          <c:val>
            <c:numRef>
              <c:f>Sheet1!$C$2:$C$307</c:f>
              <c:numCache>
                <c:formatCode>0</c:formatCode>
                <c:ptCount val="306"/>
                <c:pt idx="0">
                  <c:v>13361</c:v>
                </c:pt>
                <c:pt idx="1">
                  <c:v>13389</c:v>
                </c:pt>
                <c:pt idx="2">
                  <c:v>13507</c:v>
                </c:pt>
                <c:pt idx="3">
                  <c:v>13611</c:v>
                </c:pt>
                <c:pt idx="4">
                  <c:v>13646</c:v>
                </c:pt>
                <c:pt idx="5">
                  <c:v>13839</c:v>
                </c:pt>
                <c:pt idx="6">
                  <c:v>13823</c:v>
                </c:pt>
                <c:pt idx="7">
                  <c:v>14066</c:v>
                </c:pt>
                <c:pt idx="8">
                  <c:v>14135</c:v>
                </c:pt>
                <c:pt idx="9">
                  <c:v>14249</c:v>
                </c:pt>
                <c:pt idx="10">
                  <c:v>14370</c:v>
                </c:pt>
                <c:pt idx="11">
                  <c:v>14643</c:v>
                </c:pt>
                <c:pt idx="12">
                  <c:v>14779</c:v>
                </c:pt>
                <c:pt idx="13">
                  <c:v>14874</c:v>
                </c:pt>
                <c:pt idx="14">
                  <c:v>15153</c:v>
                </c:pt>
                <c:pt idx="15">
                  <c:v>15228</c:v>
                </c:pt>
                <c:pt idx="16">
                  <c:v>15350</c:v>
                </c:pt>
                <c:pt idx="17">
                  <c:v>15586</c:v>
                </c:pt>
                <c:pt idx="18">
                  <c:v>15809</c:v>
                </c:pt>
                <c:pt idx="19">
                  <c:v>15788</c:v>
                </c:pt>
                <c:pt idx="20">
                  <c:v>16013</c:v>
                </c:pt>
                <c:pt idx="21">
                  <c:v>16191</c:v>
                </c:pt>
                <c:pt idx="22">
                  <c:v>16317</c:v>
                </c:pt>
                <c:pt idx="23">
                  <c:v>16270</c:v>
                </c:pt>
                <c:pt idx="24">
                  <c:v>16346</c:v>
                </c:pt>
                <c:pt idx="25">
                  <c:v>16583</c:v>
                </c:pt>
                <c:pt idx="26">
                  <c:v>16580</c:v>
                </c:pt>
                <c:pt idx="27">
                  <c:v>16349</c:v>
                </c:pt>
                <c:pt idx="28">
                  <c:v>16573</c:v>
                </c:pt>
                <c:pt idx="29">
                  <c:v>16388</c:v>
                </c:pt>
                <c:pt idx="30">
                  <c:v>16124</c:v>
                </c:pt>
                <c:pt idx="31">
                  <c:v>16163</c:v>
                </c:pt>
                <c:pt idx="32">
                  <c:v>15894</c:v>
                </c:pt>
                <c:pt idx="33">
                  <c:v>15763</c:v>
                </c:pt>
                <c:pt idx="34">
                  <c:v>15702</c:v>
                </c:pt>
                <c:pt idx="35">
                  <c:v>15480</c:v>
                </c:pt>
                <c:pt idx="36">
                  <c:v>15548</c:v>
                </c:pt>
                <c:pt idx="37">
                  <c:v>15361</c:v>
                </c:pt>
                <c:pt idx="38">
                  <c:v>15299</c:v>
                </c:pt>
                <c:pt idx="39">
                  <c:v>15475</c:v>
                </c:pt>
                <c:pt idx="40">
                  <c:v>15363</c:v>
                </c:pt>
                <c:pt idx="41">
                  <c:v>15430</c:v>
                </c:pt>
                <c:pt idx="42">
                  <c:v>15614</c:v>
                </c:pt>
                <c:pt idx="43">
                  <c:v>15796</c:v>
                </c:pt>
                <c:pt idx="44">
                  <c:v>15690</c:v>
                </c:pt>
                <c:pt idx="45">
                  <c:v>15759</c:v>
                </c:pt>
                <c:pt idx="46">
                  <c:v>15951</c:v>
                </c:pt>
                <c:pt idx="47">
                  <c:v>16227</c:v>
                </c:pt>
                <c:pt idx="48">
                  <c:v>16482</c:v>
                </c:pt>
                <c:pt idx="49">
                  <c:v>16991</c:v>
                </c:pt>
                <c:pt idx="50">
                  <c:v>17106</c:v>
                </c:pt>
                <c:pt idx="51">
                  <c:v>17393</c:v>
                </c:pt>
                <c:pt idx="52">
                  <c:v>17460</c:v>
                </c:pt>
                <c:pt idx="53">
                  <c:v>17567</c:v>
                </c:pt>
                <c:pt idx="54">
                  <c:v>17827</c:v>
                </c:pt>
                <c:pt idx="55">
                  <c:v>17828</c:v>
                </c:pt>
                <c:pt idx="56">
                  <c:v>18099</c:v>
                </c:pt>
                <c:pt idx="57">
                  <c:v>18423</c:v>
                </c:pt>
                <c:pt idx="58">
                  <c:v>18447</c:v>
                </c:pt>
                <c:pt idx="59">
                  <c:v>18747</c:v>
                </c:pt>
                <c:pt idx="60">
                  <c:v>18742</c:v>
                </c:pt>
                <c:pt idx="61">
                  <c:v>18545</c:v>
                </c:pt>
                <c:pt idx="62">
                  <c:v>18611</c:v>
                </c:pt>
                <c:pt idx="63">
                  <c:v>18651</c:v>
                </c:pt>
                <c:pt idx="64">
                  <c:v>18728</c:v>
                </c:pt>
                <c:pt idx="65">
                  <c:v>19030</c:v>
                </c:pt>
                <c:pt idx="66">
                  <c:v>19335</c:v>
                </c:pt>
                <c:pt idx="67">
                  <c:v>19750</c:v>
                </c:pt>
                <c:pt idx="68">
                  <c:v>20229</c:v>
                </c:pt>
                <c:pt idx="69">
                  <c:v>20303</c:v>
                </c:pt>
                <c:pt idx="70">
                  <c:v>20481</c:v>
                </c:pt>
                <c:pt idx="71">
                  <c:v>20709</c:v>
                </c:pt>
                <c:pt idx="72">
                  <c:v>21032</c:v>
                </c:pt>
                <c:pt idx="73">
                  <c:v>21264</c:v>
                </c:pt>
                <c:pt idx="74">
                  <c:v>21779</c:v>
                </c:pt>
                <c:pt idx="75">
                  <c:v>22309</c:v>
                </c:pt>
                <c:pt idx="76">
                  <c:v>22720</c:v>
                </c:pt>
                <c:pt idx="77">
                  <c:v>23063</c:v>
                </c:pt>
                <c:pt idx="78">
                  <c:v>23248</c:v>
                </c:pt>
                <c:pt idx="79">
                  <c:v>23346</c:v>
                </c:pt>
                <c:pt idx="80">
                  <c:v>23406</c:v>
                </c:pt>
                <c:pt idx="81">
                  <c:v>23343</c:v>
                </c:pt>
                <c:pt idx="82">
                  <c:v>23623</c:v>
                </c:pt>
                <c:pt idx="83">
                  <c:v>24114</c:v>
                </c:pt>
                <c:pt idx="84">
                  <c:v>24241</c:v>
                </c:pt>
                <c:pt idx="85">
                  <c:v>24238</c:v>
                </c:pt>
                <c:pt idx="86">
                  <c:v>24212</c:v>
                </c:pt>
                <c:pt idx="87">
                  <c:v>23944</c:v>
                </c:pt>
                <c:pt idx="88">
                  <c:v>23945</c:v>
                </c:pt>
                <c:pt idx="89">
                  <c:v>23833</c:v>
                </c:pt>
                <c:pt idx="90">
                  <c:v>23635</c:v>
                </c:pt>
                <c:pt idx="91">
                  <c:v>23629</c:v>
                </c:pt>
                <c:pt idx="92">
                  <c:v>23765</c:v>
                </c:pt>
                <c:pt idx="93">
                  <c:v>24169</c:v>
                </c:pt>
                <c:pt idx="94">
                  <c:v>24319</c:v>
                </c:pt>
                <c:pt idx="95">
                  <c:v>23977</c:v>
                </c:pt>
                <c:pt idx="96">
                  <c:v>24262</c:v>
                </c:pt>
                <c:pt idx="97">
                  <c:v>24348</c:v>
                </c:pt>
                <c:pt idx="98">
                  <c:v>24598</c:v>
                </c:pt>
                <c:pt idx="99">
                  <c:v>24520</c:v>
                </c:pt>
                <c:pt idx="100">
                  <c:v>24665</c:v>
                </c:pt>
                <c:pt idx="101">
                  <c:v>24672</c:v>
                </c:pt>
                <c:pt idx="102">
                  <c:v>24645</c:v>
                </c:pt>
                <c:pt idx="103">
                  <c:v>24855</c:v>
                </c:pt>
                <c:pt idx="104">
                  <c:v>24516</c:v>
                </c:pt>
                <c:pt idx="105">
                  <c:v>24150</c:v>
                </c:pt>
                <c:pt idx="106">
                  <c:v>23656</c:v>
                </c:pt>
                <c:pt idx="107">
                  <c:v>23523</c:v>
                </c:pt>
                <c:pt idx="108">
                  <c:v>22998</c:v>
                </c:pt>
                <c:pt idx="109">
                  <c:v>22814</c:v>
                </c:pt>
                <c:pt idx="110">
                  <c:v>22308</c:v>
                </c:pt>
                <c:pt idx="111">
                  <c:v>22114</c:v>
                </c:pt>
                <c:pt idx="112">
                  <c:v>21687</c:v>
                </c:pt>
                <c:pt idx="113">
                  <c:v>21358</c:v>
                </c:pt>
                <c:pt idx="114">
                  <c:v>21014</c:v>
                </c:pt>
                <c:pt idx="115">
                  <c:v>20330</c:v>
                </c:pt>
                <c:pt idx="116">
                  <c:v>19807</c:v>
                </c:pt>
                <c:pt idx="117">
                  <c:v>19275</c:v>
                </c:pt>
                <c:pt idx="118">
                  <c:v>19062</c:v>
                </c:pt>
                <c:pt idx="119">
                  <c:v>18364</c:v>
                </c:pt>
                <c:pt idx="120">
                  <c:v>17773</c:v>
                </c:pt>
                <c:pt idx="121">
                  <c:v>17201</c:v>
                </c:pt>
                <c:pt idx="122">
                  <c:v>16417</c:v>
                </c:pt>
                <c:pt idx="123">
                  <c:v>15855</c:v>
                </c:pt>
                <c:pt idx="124">
                  <c:v>15252</c:v>
                </c:pt>
                <c:pt idx="125">
                  <c:v>14524</c:v>
                </c:pt>
                <c:pt idx="126">
                  <c:v>13897</c:v>
                </c:pt>
                <c:pt idx="127">
                  <c:v>13116</c:v>
                </c:pt>
                <c:pt idx="128">
                  <c:v>12803</c:v>
                </c:pt>
                <c:pt idx="129">
                  <c:v>12293</c:v>
                </c:pt>
                <c:pt idx="130">
                  <c:v>11643</c:v>
                </c:pt>
                <c:pt idx="131">
                  <c:v>11287</c:v>
                </c:pt>
                <c:pt idx="132">
                  <c:v>10623</c:v>
                </c:pt>
                <c:pt idx="133">
                  <c:v>10135</c:v>
                </c:pt>
                <c:pt idx="134">
                  <c:v>9583</c:v>
                </c:pt>
                <c:pt idx="135">
                  <c:v>9144</c:v>
                </c:pt>
                <c:pt idx="136">
                  <c:v>8653</c:v>
                </c:pt>
                <c:pt idx="137">
                  <c:v>8451</c:v>
                </c:pt>
                <c:pt idx="138">
                  <c:v>8532</c:v>
                </c:pt>
                <c:pt idx="139">
                  <c:v>8490</c:v>
                </c:pt>
                <c:pt idx="140">
                  <c:v>8360</c:v>
                </c:pt>
                <c:pt idx="141">
                  <c:v>8346</c:v>
                </c:pt>
                <c:pt idx="142">
                  <c:v>8439</c:v>
                </c:pt>
                <c:pt idx="143">
                  <c:v>8528</c:v>
                </c:pt>
                <c:pt idx="144">
                  <c:v>8777</c:v>
                </c:pt>
                <c:pt idx="145">
                  <c:v>8880</c:v>
                </c:pt>
                <c:pt idx="146">
                  <c:v>9193</c:v>
                </c:pt>
                <c:pt idx="147">
                  <c:v>9254</c:v>
                </c:pt>
                <c:pt idx="148">
                  <c:v>9146</c:v>
                </c:pt>
                <c:pt idx="149">
                  <c:v>9024</c:v>
                </c:pt>
                <c:pt idx="150">
                  <c:v>8656</c:v>
                </c:pt>
                <c:pt idx="151">
                  <c:v>8492</c:v>
                </c:pt>
                <c:pt idx="152">
                  <c:v>8353</c:v>
                </c:pt>
                <c:pt idx="153">
                  <c:v>8244</c:v>
                </c:pt>
                <c:pt idx="154">
                  <c:v>8116</c:v>
                </c:pt>
                <c:pt idx="155">
                  <c:v>8017</c:v>
                </c:pt>
                <c:pt idx="156">
                  <c:v>7838</c:v>
                </c:pt>
                <c:pt idx="157">
                  <c:v>7687</c:v>
                </c:pt>
                <c:pt idx="158">
                  <c:v>7520</c:v>
                </c:pt>
                <c:pt idx="159">
                  <c:v>7268</c:v>
                </c:pt>
                <c:pt idx="160">
                  <c:v>7381</c:v>
                </c:pt>
                <c:pt idx="161">
                  <c:v>7392</c:v>
                </c:pt>
                <c:pt idx="162">
                  <c:v>7538</c:v>
                </c:pt>
                <c:pt idx="163">
                  <c:v>7687</c:v>
                </c:pt>
                <c:pt idx="164">
                  <c:v>7703</c:v>
                </c:pt>
                <c:pt idx="165">
                  <c:v>7744</c:v>
                </c:pt>
                <c:pt idx="166">
                  <c:v>7813</c:v>
                </c:pt>
                <c:pt idx="167">
                  <c:v>7732</c:v>
                </c:pt>
                <c:pt idx="168">
                  <c:v>7766</c:v>
                </c:pt>
                <c:pt idx="169">
                  <c:v>7757</c:v>
                </c:pt>
                <c:pt idx="170">
                  <c:v>7626</c:v>
                </c:pt>
                <c:pt idx="171">
                  <c:v>7727</c:v>
                </c:pt>
                <c:pt idx="172">
                  <c:v>7782</c:v>
                </c:pt>
                <c:pt idx="173">
                  <c:v>7755</c:v>
                </c:pt>
                <c:pt idx="174">
                  <c:v>7793</c:v>
                </c:pt>
                <c:pt idx="175">
                  <c:v>7805</c:v>
                </c:pt>
                <c:pt idx="176">
                  <c:v>7957</c:v>
                </c:pt>
                <c:pt idx="177">
                  <c:v>8098</c:v>
                </c:pt>
                <c:pt idx="178">
                  <c:v>8129</c:v>
                </c:pt>
                <c:pt idx="179">
                  <c:v>8194</c:v>
                </c:pt>
                <c:pt idx="180">
                  <c:v>8342</c:v>
                </c:pt>
                <c:pt idx="181">
                  <c:v>8390</c:v>
                </c:pt>
                <c:pt idx="182">
                  <c:v>8473</c:v>
                </c:pt>
                <c:pt idx="183">
                  <c:v>8578</c:v>
                </c:pt>
                <c:pt idx="184">
                  <c:v>8675</c:v>
                </c:pt>
                <c:pt idx="185">
                  <c:v>8752</c:v>
                </c:pt>
                <c:pt idx="186">
                  <c:v>8762</c:v>
                </c:pt>
                <c:pt idx="187">
                  <c:v>8757</c:v>
                </c:pt>
                <c:pt idx="188">
                  <c:v>8737</c:v>
                </c:pt>
                <c:pt idx="189">
                  <c:v>8759</c:v>
                </c:pt>
                <c:pt idx="190">
                  <c:v>8683</c:v>
                </c:pt>
                <c:pt idx="191">
                  <c:v>8638</c:v>
                </c:pt>
                <c:pt idx="192">
                  <c:v>8509</c:v>
                </c:pt>
                <c:pt idx="193">
                  <c:v>8603</c:v>
                </c:pt>
                <c:pt idx="194">
                  <c:v>8603</c:v>
                </c:pt>
                <c:pt idx="195">
                  <c:v>8615</c:v>
                </c:pt>
                <c:pt idx="196">
                  <c:v>8508</c:v>
                </c:pt>
                <c:pt idx="197">
                  <c:v>8553</c:v>
                </c:pt>
                <c:pt idx="198">
                  <c:v>8539</c:v>
                </c:pt>
                <c:pt idx="199" formatCode="General">
                  <c:v>8476</c:v>
                </c:pt>
                <c:pt idx="200" formatCode="General">
                  <c:v>8480</c:v>
                </c:pt>
                <c:pt idx="201" formatCode="General">
                  <c:v>8515</c:v>
                </c:pt>
                <c:pt idx="202" formatCode="General">
                  <c:v>8613</c:v>
                </c:pt>
                <c:pt idx="203" formatCode="General">
                  <c:v>8863</c:v>
                </c:pt>
                <c:pt idx="204" formatCode="General">
                  <c:v>9153</c:v>
                </c:pt>
                <c:pt idx="205" formatCode="General">
                  <c:v>9147</c:v>
                </c:pt>
                <c:pt idx="206" formatCode="General">
                  <c:v>9240</c:v>
                </c:pt>
                <c:pt idx="207" formatCode="General">
                  <c:v>9336</c:v>
                </c:pt>
                <c:pt idx="208" formatCode="General">
                  <c:v>9426</c:v>
                </c:pt>
                <c:pt idx="209" formatCode="General">
                  <c:v>9583</c:v>
                </c:pt>
                <c:pt idx="210" formatCode="General">
                  <c:v>9666</c:v>
                </c:pt>
                <c:pt idx="211" formatCode="General">
                  <c:v>9850</c:v>
                </c:pt>
                <c:pt idx="212" formatCode="General">
                  <c:v>9999</c:v>
                </c:pt>
                <c:pt idx="213" formatCode="General">
                  <c:v>10052</c:v>
                </c:pt>
                <c:pt idx="214" formatCode="General">
                  <c:v>10156</c:v>
                </c:pt>
                <c:pt idx="215" formatCode="General">
                  <c:v>10087</c:v>
                </c:pt>
                <c:pt idx="216" formatCode="General">
                  <c:v>10073</c:v>
                </c:pt>
                <c:pt idx="217" formatCode="General">
                  <c:v>10244</c:v>
                </c:pt>
                <c:pt idx="218" formatCode="General">
                  <c:v>10508</c:v>
                </c:pt>
                <c:pt idx="219" formatCode="General">
                  <c:v>10503</c:v>
                </c:pt>
                <c:pt idx="220" formatCode="General">
                  <c:v>10682</c:v>
                </c:pt>
                <c:pt idx="221" formatCode="General">
                  <c:v>10686</c:v>
                </c:pt>
                <c:pt idx="222" formatCode="General">
                  <c:v>10697</c:v>
                </c:pt>
                <c:pt idx="223" formatCode="General">
                  <c:v>10886</c:v>
                </c:pt>
                <c:pt idx="224" formatCode="General">
                  <c:v>10931</c:v>
                </c:pt>
                <c:pt idx="225" formatCode="General">
                  <c:v>10872</c:v>
                </c:pt>
                <c:pt idx="226" formatCode="General">
                  <c:v>10923</c:v>
                </c:pt>
                <c:pt idx="227" formatCode="General">
                  <c:v>11056</c:v>
                </c:pt>
                <c:pt idx="228" formatCode="General">
                  <c:v>11096</c:v>
                </c:pt>
                <c:pt idx="229" formatCode="General">
                  <c:v>11243</c:v>
                </c:pt>
                <c:pt idx="230" formatCode="General">
                  <c:v>11354</c:v>
                </c:pt>
                <c:pt idx="231" formatCode="General">
                  <c:v>11402</c:v>
                </c:pt>
                <c:pt idx="232" formatCode="General">
                  <c:v>11524</c:v>
                </c:pt>
                <c:pt idx="233" formatCode="General">
                  <c:v>11530</c:v>
                </c:pt>
                <c:pt idx="234" formatCode="General">
                  <c:v>11596</c:v>
                </c:pt>
                <c:pt idx="235" formatCode="General">
                  <c:v>11598</c:v>
                </c:pt>
                <c:pt idx="236" formatCode="General">
                  <c:v>11629</c:v>
                </c:pt>
                <c:pt idx="237" formatCode="General">
                  <c:v>11812</c:v>
                </c:pt>
                <c:pt idx="238" formatCode="General">
                  <c:v>12021</c:v>
                </c:pt>
                <c:pt idx="239" formatCode="General">
                  <c:v>12005</c:v>
                </c:pt>
                <c:pt idx="240" formatCode="General">
                  <c:v>12140</c:v>
                </c:pt>
                <c:pt idx="241" formatCode="General">
                  <c:v>12187</c:v>
                </c:pt>
                <c:pt idx="242" formatCode="General">
                  <c:v>11950</c:v>
                </c:pt>
                <c:pt idx="243" formatCode="General">
                  <c:v>12258</c:v>
                </c:pt>
                <c:pt idx="244" formatCode="General">
                  <c:v>12392</c:v>
                </c:pt>
                <c:pt idx="245" formatCode="General">
                  <c:v>12542</c:v>
                </c:pt>
                <c:pt idx="246" formatCode="General">
                  <c:v>12715</c:v>
                </c:pt>
                <c:pt idx="247" formatCode="General">
                  <c:v>12826</c:v>
                </c:pt>
                <c:pt idx="248" formatCode="General">
                  <c:v>12875</c:v>
                </c:pt>
                <c:pt idx="249" formatCode="General">
                  <c:v>12937</c:v>
                </c:pt>
                <c:pt idx="250" formatCode="General">
                  <c:v>12954</c:v>
                </c:pt>
                <c:pt idx="251" formatCode="General">
                  <c:v>12938</c:v>
                </c:pt>
                <c:pt idx="252" formatCode="General">
                  <c:v>12996</c:v>
                </c:pt>
                <c:pt idx="253" formatCode="General">
                  <c:v>12919</c:v>
                </c:pt>
                <c:pt idx="254" formatCode="General">
                  <c:v>13122</c:v>
                </c:pt>
                <c:pt idx="255" formatCode="General">
                  <c:v>13217</c:v>
                </c:pt>
                <c:pt idx="256" formatCode="General">
                  <c:v>13088</c:v>
                </c:pt>
                <c:pt idx="257" formatCode="General">
                  <c:v>13145</c:v>
                </c:pt>
                <c:pt idx="258" formatCode="General">
                  <c:v>13235</c:v>
                </c:pt>
                <c:pt idx="259" formatCode="General">
                  <c:v>13317</c:v>
                </c:pt>
                <c:pt idx="260" formatCode="General">
                  <c:v>13428</c:v>
                </c:pt>
                <c:pt idx="261" formatCode="General">
                  <c:v>13611</c:v>
                </c:pt>
                <c:pt idx="262" formatCode="General">
                  <c:v>13725</c:v>
                </c:pt>
                <c:pt idx="263" formatCode="General">
                  <c:v>13962</c:v>
                </c:pt>
                <c:pt idx="264" formatCode="General">
                  <c:v>14186</c:v>
                </c:pt>
                <c:pt idx="265" formatCode="General">
                  <c:v>14470</c:v>
                </c:pt>
                <c:pt idx="266" formatCode="General">
                  <c:v>14761</c:v>
                </c:pt>
                <c:pt idx="267" formatCode="General">
                  <c:v>14682</c:v>
                </c:pt>
                <c:pt idx="268" formatCode="General">
                  <c:v>14641</c:v>
                </c:pt>
                <c:pt idx="269" formatCode="General">
                  <c:v>14817</c:v>
                </c:pt>
                <c:pt idx="270" formatCode="General">
                  <c:v>15074</c:v>
                </c:pt>
                <c:pt idx="271" formatCode="General">
                  <c:v>15251</c:v>
                </c:pt>
                <c:pt idx="272" formatCode="General">
                  <c:v>15676</c:v>
                </c:pt>
                <c:pt idx="273" formatCode="General">
                  <c:v>15993</c:v>
                </c:pt>
                <c:pt idx="274" formatCode="General">
                  <c:v>16149</c:v>
                </c:pt>
                <c:pt idx="275" formatCode="General">
                  <c:v>16593</c:v>
                </c:pt>
                <c:pt idx="276" formatCode="General">
                  <c:v>16884</c:v>
                </c:pt>
                <c:pt idx="277" formatCode="General">
                  <c:v>16948</c:v>
                </c:pt>
                <c:pt idx="278" formatCode="General">
                  <c:v>17253</c:v>
                </c:pt>
                <c:pt idx="279" formatCode="General">
                  <c:v>17573</c:v>
                </c:pt>
                <c:pt idx="280" formatCode="General">
                  <c:v>18114</c:v>
                </c:pt>
                <c:pt idx="281" formatCode="General">
                  <c:v>18323</c:v>
                </c:pt>
                <c:pt idx="282" formatCode="General">
                  <c:v>18252</c:v>
                </c:pt>
                <c:pt idx="283" formatCode="General">
                  <c:v>18179</c:v>
                </c:pt>
                <c:pt idx="284" formatCode="General">
                  <c:v>18141</c:v>
                </c:pt>
                <c:pt idx="285" formatCode="General">
                  <c:v>17976</c:v>
                </c:pt>
                <c:pt idx="286" formatCode="General">
                  <c:v>18001</c:v>
                </c:pt>
                <c:pt idx="287" formatCode="General">
                  <c:v>17874</c:v>
                </c:pt>
                <c:pt idx="288" formatCode="General">
                  <c:v>17731</c:v>
                </c:pt>
                <c:pt idx="289" formatCode="General">
                  <c:v>17997</c:v>
                </c:pt>
                <c:pt idx="290" formatCode="General">
                  <c:v>18161</c:v>
                </c:pt>
                <c:pt idx="291" formatCode="General">
                  <c:v>18190</c:v>
                </c:pt>
                <c:pt idx="292" formatCode="General">
                  <c:v>18071</c:v>
                </c:pt>
                <c:pt idx="293" formatCode="General">
                  <c:v>18062</c:v>
                </c:pt>
                <c:pt idx="294" formatCode="General">
                  <c:v>17902</c:v>
                </c:pt>
                <c:pt idx="295" formatCode="General">
                  <c:v>17812</c:v>
                </c:pt>
                <c:pt idx="296" formatCode="General">
                  <c:v>17568</c:v>
                </c:pt>
                <c:pt idx="297" formatCode="General">
                  <c:v>17335</c:v>
                </c:pt>
                <c:pt idx="298" formatCode="General">
                  <c:v>17022</c:v>
                </c:pt>
                <c:pt idx="299" formatCode="General">
                  <c:v>16556</c:v>
                </c:pt>
                <c:pt idx="300" formatCode="General">
                  <c:v>16187</c:v>
                </c:pt>
                <c:pt idx="301" formatCode="General">
                  <c:v>15587</c:v>
                </c:pt>
                <c:pt idx="302" formatCode="General">
                  <c:v>15192</c:v>
                </c:pt>
                <c:pt idx="303" formatCode="General">
                  <c:v>14771</c:v>
                </c:pt>
                <c:pt idx="304" formatCode="General">
                  <c:v>14870</c:v>
                </c:pt>
                <c:pt idx="305" formatCode="General">
                  <c:v>14914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8F-4C84-8811-4BE6F366B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490312"/>
        <c:axId val="172490704"/>
      </c:lineChart>
      <c:dateAx>
        <c:axId val="17249031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90704"/>
        <c:crosses val="autoZero"/>
        <c:auto val="1"/>
        <c:lblOffset val="260"/>
        <c:baseTimeUnit val="months"/>
        <c:majorUnit val="10"/>
        <c:majorTimeUnit val="months"/>
        <c:minorUnit val="1"/>
        <c:minorTimeUnit val="months"/>
      </c:dateAx>
      <c:valAx>
        <c:axId val="172490704"/>
        <c:scaling>
          <c:orientation val="minMax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90312"/>
        <c:crosses val="autoZero"/>
        <c:crossBetween val="midCat"/>
      </c:valAx>
      <c:spPr>
        <a:noFill/>
        <a:ln w="1202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530715996787225"/>
          <c:y val="0.15947825447052766"/>
          <c:w val="0.14899431851378911"/>
          <c:h val="0.13994578948659456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1850880"/>
        <c:axId val="141852672"/>
        <c:axId val="0"/>
      </c:bar3DChart>
      <c:catAx>
        <c:axId val="14185088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852672"/>
        <c:crosses val="autoZero"/>
        <c:auto val="1"/>
        <c:lblAlgn val="ctr"/>
        <c:lblOffset val="100"/>
        <c:tickMarkSkip val="1"/>
        <c:noMultiLvlLbl val="0"/>
      </c:catAx>
      <c:valAx>
        <c:axId val="141852672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85088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8191"/>
          <c:w val="8.5308056872037893E-2"/>
          <c:h val="0.4793388429752242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5256502029417E-2"/>
          <c:y val="2.6787444698482488E-2"/>
          <c:w val="0.88255058458599756"/>
          <c:h val="0.913854797310541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RS Total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[$-409]mmm\-yy;@</c:formatCode>
                <c:ptCount val="5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 formatCode="mmm\-yy">
                  <c:v>44713</c:v>
                </c:pt>
                <c:pt idx="42" formatCode="mmm\-yy">
                  <c:v>44743</c:v>
                </c:pt>
                <c:pt idx="43" formatCode="mmm\-yy">
                  <c:v>44774</c:v>
                </c:pt>
                <c:pt idx="44" formatCode="mmm\-yy">
                  <c:v>44805</c:v>
                </c:pt>
                <c:pt idx="45" formatCode="mmm\-yy">
                  <c:v>44835</c:v>
                </c:pt>
                <c:pt idx="46" formatCode="mmm\-yy">
                  <c:v>44866</c:v>
                </c:pt>
                <c:pt idx="47" formatCode="mmm\-yy">
                  <c:v>44896</c:v>
                </c:pt>
                <c:pt idx="48" formatCode="mmm\-yy">
                  <c:v>44927</c:v>
                </c:pt>
                <c:pt idx="49" formatCode="mmm\-yy">
                  <c:v>44958</c:v>
                </c:pt>
                <c:pt idx="50" formatCode="mmm\-yy">
                  <c:v>44986</c:v>
                </c:pt>
                <c:pt idx="51" formatCode="mmm\-yy">
                  <c:v>45017</c:v>
                </c:pt>
              </c:numCache>
            </c:numRef>
          </c:cat>
          <c:val>
            <c:numRef>
              <c:f>Sheet1!$B$2:$B$53</c:f>
              <c:numCache>
                <c:formatCode>0.00%</c:formatCode>
                <c:ptCount val="52"/>
                <c:pt idx="0">
                  <c:v>1.8742086300864269E-2</c:v>
                </c:pt>
                <c:pt idx="1">
                  <c:v>1.4486585519089212E-2</c:v>
                </c:pt>
                <c:pt idx="2">
                  <c:v>3.0984156082762393E-2</c:v>
                </c:pt>
                <c:pt idx="3">
                  <c:v>2.909956039109618E-2</c:v>
                </c:pt>
                <c:pt idx="4">
                  <c:v>2.3470539468821494E-2</c:v>
                </c:pt>
                <c:pt idx="5">
                  <c:v>2.8403431738976304E-2</c:v>
                </c:pt>
                <c:pt idx="6">
                  <c:v>3.0065221588206459E-2</c:v>
                </c:pt>
                <c:pt idx="7">
                  <c:v>3.7713413905464455E-2</c:v>
                </c:pt>
                <c:pt idx="8">
                  <c:v>3.6252362523625292E-2</c:v>
                </c:pt>
                <c:pt idx="9">
                  <c:v>2.8084173365153564E-2</c:v>
                </c:pt>
                <c:pt idx="10">
                  <c:v>3.2026946810419732E-2</c:v>
                </c:pt>
                <c:pt idx="11">
                  <c:v>5.7827628487385319E-2</c:v>
                </c:pt>
                <c:pt idx="12">
                  <c:v>5.0740634738281054E-2</c:v>
                </c:pt>
                <c:pt idx="13">
                  <c:v>4.9521545438200532E-2</c:v>
                </c:pt>
                <c:pt idx="14">
                  <c:v>-5.96044075357689E-2</c:v>
                </c:pt>
                <c:pt idx="15">
                  <c:v>-0.1975674628995826</c:v>
                </c:pt>
                <c:pt idx="16">
                  <c:v>-5.1808000249837005E-2</c:v>
                </c:pt>
                <c:pt idx="17">
                  <c:v>2.7860597628039496E-2</c:v>
                </c:pt>
                <c:pt idx="18">
                  <c:v>3.5353310907028757E-2</c:v>
                </c:pt>
                <c:pt idx="19">
                  <c:v>3.8736226298485166E-2</c:v>
                </c:pt>
                <c:pt idx="20">
                  <c:v>6.5330299293022254E-2</c:v>
                </c:pt>
                <c:pt idx="21">
                  <c:v>5.8196831751775591E-2</c:v>
                </c:pt>
                <c:pt idx="22">
                  <c:v>4.1134082279630002E-2</c:v>
                </c:pt>
                <c:pt idx="23">
                  <c:v>4.718835945603872E-2</c:v>
                </c:pt>
                <c:pt idx="24">
                  <c:v>8.4416685238413613E-2</c:v>
                </c:pt>
                <c:pt idx="25">
                  <c:v>5.628532108520079E-2</c:v>
                </c:pt>
                <c:pt idx="26">
                  <c:v>0.28754295658430573</c:v>
                </c:pt>
                <c:pt idx="27">
                  <c:v>0.52027379607875801</c:v>
                </c:pt>
                <c:pt idx="28">
                  <c:v>0.26675463316529124</c:v>
                </c:pt>
                <c:pt idx="29">
                  <c:v>0.17850297369084611</c:v>
                </c:pt>
                <c:pt idx="30">
                  <c:v>0.14285874246982333</c:v>
                </c:pt>
                <c:pt idx="31">
                  <c:v>0.14128970626005888</c:v>
                </c:pt>
                <c:pt idx="32">
                  <c:v>0.12706125332898521</c:v>
                </c:pt>
                <c:pt idx="33">
                  <c:v>0.14970032650314224</c:v>
                </c:pt>
                <c:pt idx="34">
                  <c:v>0.17324200360106379</c:v>
                </c:pt>
                <c:pt idx="35">
                  <c:v>0.15521684920701273</c:v>
                </c:pt>
                <c:pt idx="36">
                  <c:v>0.13251327486479214</c:v>
                </c:pt>
                <c:pt idx="37">
                  <c:v>0.1777218346851579</c:v>
                </c:pt>
                <c:pt idx="38">
                  <c:v>8.3624525442149045E-2</c:v>
                </c:pt>
                <c:pt idx="39">
                  <c:v>8.8180599333500975E-2</c:v>
                </c:pt>
                <c:pt idx="40">
                  <c:v>9.7411672175475861E-2</c:v>
                </c:pt>
                <c:pt idx="41">
                  <c:v>9.2586693950567289E-2</c:v>
                </c:pt>
                <c:pt idx="42">
                  <c:v>0.10343994225939501</c:v>
                </c:pt>
                <c:pt idx="43">
                  <c:v>0.10174238818245707</c:v>
                </c:pt>
                <c:pt idx="44">
                  <c:v>9.3686907655311735E-2</c:v>
                </c:pt>
                <c:pt idx="45">
                  <c:v>8.7701423113129229E-2</c:v>
                </c:pt>
                <c:pt idx="46">
                  <c:v>6.1408448941535632E-2</c:v>
                </c:pt>
                <c:pt idx="47">
                  <c:v>5.9819256825855316E-2</c:v>
                </c:pt>
                <c:pt idx="48">
                  <c:v>7.4061264055835574E-2</c:v>
                </c:pt>
                <c:pt idx="49">
                  <c:v>5.262014346218824E-2</c:v>
                </c:pt>
                <c:pt idx="50">
                  <c:v>2.4179596731879194E-2</c:v>
                </c:pt>
                <c:pt idx="51">
                  <c:v>1.5956414923061102E-2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01-4D48-BFAE-EDCCD86816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RS ex-auto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[$-409]mmm\-yy;@</c:formatCode>
                <c:ptCount val="5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 formatCode="mmm\-yy">
                  <c:v>44713</c:v>
                </c:pt>
                <c:pt idx="42" formatCode="mmm\-yy">
                  <c:v>44743</c:v>
                </c:pt>
                <c:pt idx="43" formatCode="mmm\-yy">
                  <c:v>44774</c:v>
                </c:pt>
                <c:pt idx="44" formatCode="mmm\-yy">
                  <c:v>44805</c:v>
                </c:pt>
                <c:pt idx="45" formatCode="mmm\-yy">
                  <c:v>44835</c:v>
                </c:pt>
                <c:pt idx="46" formatCode="mmm\-yy">
                  <c:v>44866</c:v>
                </c:pt>
                <c:pt idx="47" formatCode="mmm\-yy">
                  <c:v>44896</c:v>
                </c:pt>
                <c:pt idx="48" formatCode="mmm\-yy">
                  <c:v>44927</c:v>
                </c:pt>
                <c:pt idx="49" formatCode="mmm\-yy">
                  <c:v>44958</c:v>
                </c:pt>
                <c:pt idx="50" formatCode="mmm\-yy">
                  <c:v>44986</c:v>
                </c:pt>
                <c:pt idx="51" formatCode="mmm\-yy">
                  <c:v>45017</c:v>
                </c:pt>
              </c:numCache>
            </c:numRef>
          </c:cat>
          <c:val>
            <c:numRef>
              <c:f>Sheet1!$C$2:$C$53</c:f>
              <c:numCache>
                <c:formatCode>0.00%</c:formatCode>
                <c:ptCount val="52"/>
                <c:pt idx="0">
                  <c:v>2.5268187999211156E-2</c:v>
                </c:pt>
                <c:pt idx="1">
                  <c:v>1.5730611062991118E-2</c:v>
                </c:pt>
                <c:pt idx="2">
                  <c:v>3.0018566087642196E-2</c:v>
                </c:pt>
                <c:pt idx="3">
                  <c:v>3.3307804281779818E-2</c:v>
                </c:pt>
                <c:pt idx="4">
                  <c:v>2.3673316240385267E-2</c:v>
                </c:pt>
                <c:pt idx="5">
                  <c:v>2.9375166205889647E-2</c:v>
                </c:pt>
                <c:pt idx="6">
                  <c:v>3.182617532917198E-2</c:v>
                </c:pt>
                <c:pt idx="7">
                  <c:v>3.2953962985264873E-2</c:v>
                </c:pt>
                <c:pt idx="8">
                  <c:v>3.5676563783593407E-2</c:v>
                </c:pt>
                <c:pt idx="9">
                  <c:v>2.72895775384836E-2</c:v>
                </c:pt>
                <c:pt idx="10">
                  <c:v>2.8050556550838657E-2</c:v>
                </c:pt>
                <c:pt idx="11">
                  <c:v>6.7659448204852479E-2</c:v>
                </c:pt>
                <c:pt idx="12">
                  <c:v>5.5857507530759909E-2</c:v>
                </c:pt>
                <c:pt idx="13">
                  <c:v>5.615878604795399E-2</c:v>
                </c:pt>
                <c:pt idx="14">
                  <c:v>-7.192716911156527E-3</c:v>
                </c:pt>
                <c:pt idx="15">
                  <c:v>-0.15816677138144974</c:v>
                </c:pt>
                <c:pt idx="16">
                  <c:v>-5.4122407688416807E-2</c:v>
                </c:pt>
                <c:pt idx="17">
                  <c:v>2.4522861926684847E-2</c:v>
                </c:pt>
                <c:pt idx="18">
                  <c:v>3.7092113490038381E-2</c:v>
                </c:pt>
                <c:pt idx="19">
                  <c:v>4.4770654577513946E-2</c:v>
                </c:pt>
                <c:pt idx="20">
                  <c:v>6.2805135314327076E-2</c:v>
                </c:pt>
                <c:pt idx="21">
                  <c:v>5.5332388342983485E-2</c:v>
                </c:pt>
                <c:pt idx="22">
                  <c:v>4.3433864031870772E-2</c:v>
                </c:pt>
                <c:pt idx="23">
                  <c:v>4.0012636819702019E-2</c:v>
                </c:pt>
                <c:pt idx="24">
                  <c:v>7.6662858008000656E-2</c:v>
                </c:pt>
                <c:pt idx="25">
                  <c:v>5.1328192148051066E-2</c:v>
                </c:pt>
                <c:pt idx="26">
                  <c:v>0.20592668125746116</c:v>
                </c:pt>
                <c:pt idx="27">
                  <c:v>0.4200285705956095</c:v>
                </c:pt>
                <c:pt idx="28">
                  <c:v>0.25096747526415042</c:v>
                </c:pt>
                <c:pt idx="29">
                  <c:v>0.17577722641558813</c:v>
                </c:pt>
                <c:pt idx="30">
                  <c:v>0.14116954218303368</c:v>
                </c:pt>
                <c:pt idx="31">
                  <c:v>0.14798120463705033</c:v>
                </c:pt>
                <c:pt idx="32">
                  <c:v>0.13648499971644079</c:v>
                </c:pt>
                <c:pt idx="33">
                  <c:v>0.15917415841606708</c:v>
                </c:pt>
                <c:pt idx="34">
                  <c:v>0.18077628151231551</c:v>
                </c:pt>
                <c:pt idx="35">
                  <c:v>0.17036020254112838</c:v>
                </c:pt>
                <c:pt idx="36">
                  <c:v>0.13410513086428444</c:v>
                </c:pt>
                <c:pt idx="37">
                  <c:v>0.17806670435274174</c:v>
                </c:pt>
                <c:pt idx="38">
                  <c:v>0.11014294287853255</c:v>
                </c:pt>
                <c:pt idx="39">
                  <c:v>0.1182116431662712</c:v>
                </c:pt>
                <c:pt idx="40">
                  <c:v>0.13305261679714686</c:v>
                </c:pt>
                <c:pt idx="41">
                  <c:v>0.11749567539680128</c:v>
                </c:pt>
                <c:pt idx="42">
                  <c:v>0.12582330275715914</c:v>
                </c:pt>
                <c:pt idx="43">
                  <c:v>0.10975543625616835</c:v>
                </c:pt>
                <c:pt idx="44">
                  <c:v>0.10335515009251672</c:v>
                </c:pt>
                <c:pt idx="45">
                  <c:v>9.6119250559723479E-2</c:v>
                </c:pt>
                <c:pt idx="46">
                  <c:v>7.3811427648691863E-2</c:v>
                </c:pt>
                <c:pt idx="47">
                  <c:v>7.1813155825122488E-2</c:v>
                </c:pt>
                <c:pt idx="48">
                  <c:v>8.4310576310196561E-2</c:v>
                </c:pt>
                <c:pt idx="49">
                  <c:v>6.4083397695207545E-2</c:v>
                </c:pt>
                <c:pt idx="50">
                  <c:v>2.8704125138170333E-2</c:v>
                </c:pt>
                <c:pt idx="51">
                  <c:v>2.0983617392773102E-2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01-4D48-BFAE-EDCCD86816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RS ex auto &amp; gas</c:v>
                </c:pt>
              </c:strCache>
            </c:strRef>
          </c:tx>
          <c:marker>
            <c:symbol val="none"/>
          </c:marker>
          <c:cat>
            <c:numRef>
              <c:f>Sheet1!$A$2:$A$53</c:f>
              <c:numCache>
                <c:formatCode>[$-409]mmm\-yy;@</c:formatCode>
                <c:ptCount val="5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 formatCode="mmm\-yy">
                  <c:v>44713</c:v>
                </c:pt>
                <c:pt idx="42" formatCode="mmm\-yy">
                  <c:v>44743</c:v>
                </c:pt>
                <c:pt idx="43" formatCode="mmm\-yy">
                  <c:v>44774</c:v>
                </c:pt>
                <c:pt idx="44" formatCode="mmm\-yy">
                  <c:v>44805</c:v>
                </c:pt>
                <c:pt idx="45" formatCode="mmm\-yy">
                  <c:v>44835</c:v>
                </c:pt>
                <c:pt idx="46" formatCode="mmm\-yy">
                  <c:v>44866</c:v>
                </c:pt>
                <c:pt idx="47" formatCode="mmm\-yy">
                  <c:v>44896</c:v>
                </c:pt>
                <c:pt idx="48" formatCode="mmm\-yy">
                  <c:v>44927</c:v>
                </c:pt>
                <c:pt idx="49" formatCode="mmm\-yy">
                  <c:v>44958</c:v>
                </c:pt>
                <c:pt idx="50" formatCode="mmm\-yy">
                  <c:v>44986</c:v>
                </c:pt>
                <c:pt idx="51" formatCode="mmm\-yy">
                  <c:v>45017</c:v>
                </c:pt>
              </c:numCache>
            </c:numRef>
          </c:cat>
          <c:val>
            <c:numRef>
              <c:f>Sheet1!$D$2:$D$53</c:f>
              <c:numCache>
                <c:formatCode>0.00%</c:formatCode>
                <c:ptCount val="52"/>
                <c:pt idx="0">
                  <c:v>3.7408929706532978E-2</c:v>
                </c:pt>
                <c:pt idx="1">
                  <c:v>2.305258442866398E-2</c:v>
                </c:pt>
                <c:pt idx="2">
                  <c:v>3.3571683436808719E-2</c:v>
                </c:pt>
                <c:pt idx="3">
                  <c:v>3.3161058239606467E-2</c:v>
                </c:pt>
                <c:pt idx="4">
                  <c:v>2.6874501387687211E-2</c:v>
                </c:pt>
                <c:pt idx="5">
                  <c:v>3.7332071848328985E-2</c:v>
                </c:pt>
                <c:pt idx="6">
                  <c:v>3.8936860731327627E-2</c:v>
                </c:pt>
                <c:pt idx="7">
                  <c:v>4.1951959007406447E-2</c:v>
                </c:pt>
                <c:pt idx="8">
                  <c:v>4.4347309217130038E-2</c:v>
                </c:pt>
                <c:pt idx="9">
                  <c:v>3.8319310908575321E-2</c:v>
                </c:pt>
                <c:pt idx="10">
                  <c:v>3.293075440110993E-2</c:v>
                </c:pt>
                <c:pt idx="11">
                  <c:v>6.6159149588396415E-2</c:v>
                </c:pt>
                <c:pt idx="12">
                  <c:v>5.2271145651094919E-2</c:v>
                </c:pt>
                <c:pt idx="13">
                  <c:v>6.2328665887674495E-2</c:v>
                </c:pt>
                <c:pt idx="14">
                  <c:v>1.3938677551741829E-2</c:v>
                </c:pt>
                <c:pt idx="15">
                  <c:v>-0.12937294093017615</c:v>
                </c:pt>
                <c:pt idx="16">
                  <c:v>-2.273802847724693E-2</c:v>
                </c:pt>
                <c:pt idx="17">
                  <c:v>4.9946389066084063E-2</c:v>
                </c:pt>
                <c:pt idx="18">
                  <c:v>6.1047403285781066E-2</c:v>
                </c:pt>
                <c:pt idx="19">
                  <c:v>6.7157548311934434E-2</c:v>
                </c:pt>
                <c:pt idx="20">
                  <c:v>8.5722953508788446E-2</c:v>
                </c:pt>
                <c:pt idx="21">
                  <c:v>7.8914107603817341E-2</c:v>
                </c:pt>
                <c:pt idx="22">
                  <c:v>6.8148745457506932E-2</c:v>
                </c:pt>
                <c:pt idx="23">
                  <c:v>5.9414554443890433E-2</c:v>
                </c:pt>
                <c:pt idx="24">
                  <c:v>9.2825336600532271E-2</c:v>
                </c:pt>
                <c:pt idx="25">
                  <c:v>5.7183284199583628E-2</c:v>
                </c:pt>
                <c:pt idx="26">
                  <c:v>0.19540874832826249</c:v>
                </c:pt>
                <c:pt idx="27">
                  <c:v>0.39960514076352105</c:v>
                </c:pt>
                <c:pt idx="28">
                  <c:v>0.23004229614016225</c:v>
                </c:pt>
                <c:pt idx="29">
                  <c:v>0.15972802130327435</c:v>
                </c:pt>
                <c:pt idx="30">
                  <c:v>0.12486591894023347</c:v>
                </c:pt>
                <c:pt idx="31">
                  <c:v>0.1312505502521728</c:v>
                </c:pt>
                <c:pt idx="32">
                  <c:v>0.11574173670714538</c:v>
                </c:pt>
                <c:pt idx="33">
                  <c:v>0.13552768084504385</c:v>
                </c:pt>
                <c:pt idx="34">
                  <c:v>0.15353637868023862</c:v>
                </c:pt>
                <c:pt idx="35">
                  <c:v>0.14824542076852976</c:v>
                </c:pt>
                <c:pt idx="36">
                  <c:v>0.11634921400327891</c:v>
                </c:pt>
                <c:pt idx="37">
                  <c:v>0.15967083503014523</c:v>
                </c:pt>
                <c:pt idx="38">
                  <c:v>8.2317476086530617E-2</c:v>
                </c:pt>
                <c:pt idx="39">
                  <c:v>8.6686921571021092E-2</c:v>
                </c:pt>
                <c:pt idx="40">
                  <c:v>9.7079358432857532E-2</c:v>
                </c:pt>
                <c:pt idx="41">
                  <c:v>8.0964917951656057E-2</c:v>
                </c:pt>
                <c:pt idx="42">
                  <c:v>9.5801998232610153E-2</c:v>
                </c:pt>
                <c:pt idx="43">
                  <c:v>9.1233937334759485E-2</c:v>
                </c:pt>
                <c:pt idx="44">
                  <c:v>9.3890730825147983E-2</c:v>
                </c:pt>
                <c:pt idx="45">
                  <c:v>8.5587515299877515E-2</c:v>
                </c:pt>
                <c:pt idx="46">
                  <c:v>6.5918611026236196E-2</c:v>
                </c:pt>
                <c:pt idx="47">
                  <c:v>7.3927823070365051E-2</c:v>
                </c:pt>
                <c:pt idx="48">
                  <c:v>8.6767872453927142E-2</c:v>
                </c:pt>
                <c:pt idx="49">
                  <c:v>7.3022881345044421E-2</c:v>
                </c:pt>
                <c:pt idx="50">
                  <c:v>4.9783053088309215E-2</c:v>
                </c:pt>
                <c:pt idx="51">
                  <c:v>4.3134203853058661E-2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70-41C6-A887-4F4E2932D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6384"/>
        <c:axId val="169636776"/>
      </c:lineChart>
      <c:dateAx>
        <c:axId val="16963638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en-US"/>
          </a:p>
        </c:txPr>
        <c:crossAx val="169636776"/>
        <c:crosses val="autoZero"/>
        <c:auto val="1"/>
        <c:lblOffset val="100"/>
        <c:baseTimeUnit val="months"/>
      </c:dateAx>
      <c:valAx>
        <c:axId val="169636776"/>
        <c:scaling>
          <c:orientation val="minMax"/>
          <c:max val="0.55000000000000004"/>
          <c:min val="-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69636384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1509841194093163"/>
          <c:y val="9.3084614423197098E-2"/>
          <c:w val="0.28025424852196507"/>
          <c:h val="0.231058617672790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1859840"/>
        <c:axId val="142213888"/>
        <c:axId val="0"/>
      </c:bar3DChart>
      <c:catAx>
        <c:axId val="141859840"/>
        <c:scaling>
          <c:orientation val="minMax"/>
        </c:scaling>
        <c:delete val="1"/>
        <c:axPos val="b"/>
        <c:majorTickMark val="out"/>
        <c:minorTickMark val="none"/>
        <c:tickLblPos val="none"/>
        <c:crossAx val="142213888"/>
        <c:crosses val="autoZero"/>
        <c:auto val="1"/>
        <c:lblAlgn val="ctr"/>
        <c:lblOffset val="100"/>
        <c:noMultiLvlLbl val="0"/>
      </c:catAx>
      <c:valAx>
        <c:axId val="142213888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859840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649"/>
          <c:y val="0.4436450839328712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6087832770919"/>
          <c:y val="5.5755449047130104E-2"/>
          <c:w val="0.85136897001303802"/>
          <c:h val="0.76820956728380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</c:v>
                </c:pt>
              </c:strCache>
            </c:strRef>
          </c:tx>
          <c:spPr>
            <a:ln w="36081">
              <a:solidFill>
                <a:schemeClr val="accent2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Sheet1!$A$2:$A$307</c:f>
              <c:numCache>
                <c:formatCode>[$-409]mmm\-yy;@</c:formatCode>
                <c:ptCount val="306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 formatCode="mmm\-yy">
                  <c:v>44044</c:v>
                </c:pt>
                <c:pt idx="272" formatCode="mmm\-yy">
                  <c:v>44075</c:v>
                </c:pt>
                <c:pt idx="273" formatCode="mmm\-yy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 formatCode="mmm\-yy">
                  <c:v>44774</c:v>
                </c:pt>
                <c:pt idx="296" formatCode="mmm\-yy">
                  <c:v>44805</c:v>
                </c:pt>
                <c:pt idx="297" formatCode="mmm\-yy">
                  <c:v>44835</c:v>
                </c:pt>
                <c:pt idx="298" formatCode="mmm\-yy">
                  <c:v>44866</c:v>
                </c:pt>
                <c:pt idx="299" formatCode="mmm\-yy">
                  <c:v>44896</c:v>
                </c:pt>
                <c:pt idx="300" formatCode="General">
                  <c:v>44927</c:v>
                </c:pt>
                <c:pt idx="301" formatCode="General">
                  <c:v>44958</c:v>
                </c:pt>
                <c:pt idx="302" formatCode="General">
                  <c:v>44986</c:v>
                </c:pt>
                <c:pt idx="303" formatCode="General">
                  <c:v>45017</c:v>
                </c:pt>
                <c:pt idx="304" formatCode="General">
                  <c:v>45047</c:v>
                </c:pt>
                <c:pt idx="305" formatCode="General">
                  <c:v>45078</c:v>
                </c:pt>
              </c:numCache>
            </c:numRef>
          </c:cat>
          <c:val>
            <c:numRef>
              <c:f>Sheet1!$B$2:$B$307</c:f>
              <c:numCache>
                <c:formatCode>0</c:formatCode>
                <c:ptCount val="306"/>
                <c:pt idx="0">
                  <c:v>4927</c:v>
                </c:pt>
                <c:pt idx="1">
                  <c:v>4777</c:v>
                </c:pt>
                <c:pt idx="2">
                  <c:v>4642</c:v>
                </c:pt>
                <c:pt idx="3">
                  <c:v>4368</c:v>
                </c:pt>
                <c:pt idx="4">
                  <c:v>4574</c:v>
                </c:pt>
                <c:pt idx="5">
                  <c:v>4621</c:v>
                </c:pt>
                <c:pt idx="6">
                  <c:v>4533</c:v>
                </c:pt>
                <c:pt idx="7">
                  <c:v>5228</c:v>
                </c:pt>
                <c:pt idx="8">
                  <c:v>5381</c:v>
                </c:pt>
                <c:pt idx="9">
                  <c:v>5678</c:v>
                </c:pt>
                <c:pt idx="10">
                  <c:v>5460</c:v>
                </c:pt>
                <c:pt idx="11">
                  <c:v>5460</c:v>
                </c:pt>
                <c:pt idx="12">
                  <c:v>5665</c:v>
                </c:pt>
                <c:pt idx="13">
                  <c:v>5268</c:v>
                </c:pt>
                <c:pt idx="14">
                  <c:v>5385</c:v>
                </c:pt>
                <c:pt idx="15">
                  <c:v>5240</c:v>
                </c:pt>
                <c:pt idx="16">
                  <c:v>5026</c:v>
                </c:pt>
                <c:pt idx="17">
                  <c:v>4928</c:v>
                </c:pt>
                <c:pt idx="18">
                  <c:v>4633</c:v>
                </c:pt>
                <c:pt idx="19">
                  <c:v>3879</c:v>
                </c:pt>
                <c:pt idx="20">
                  <c:v>4001</c:v>
                </c:pt>
                <c:pt idx="21">
                  <c:v>3637</c:v>
                </c:pt>
                <c:pt idx="22">
                  <c:v>3395</c:v>
                </c:pt>
                <c:pt idx="23">
                  <c:v>3270</c:v>
                </c:pt>
                <c:pt idx="24">
                  <c:v>3170</c:v>
                </c:pt>
                <c:pt idx="25">
                  <c:v>3005</c:v>
                </c:pt>
                <c:pt idx="26">
                  <c:v>2577</c:v>
                </c:pt>
                <c:pt idx="27">
                  <c:v>2816</c:v>
                </c:pt>
                <c:pt idx="28">
                  <c:v>3042</c:v>
                </c:pt>
                <c:pt idx="29">
                  <c:v>2973</c:v>
                </c:pt>
                <c:pt idx="30">
                  <c:v>2948</c:v>
                </c:pt>
                <c:pt idx="31">
                  <c:v>2900</c:v>
                </c:pt>
                <c:pt idx="32">
                  <c:v>2720</c:v>
                </c:pt>
                <c:pt idx="33">
                  <c:v>2611</c:v>
                </c:pt>
                <c:pt idx="34">
                  <c:v>3349</c:v>
                </c:pt>
                <c:pt idx="35">
                  <c:v>3579</c:v>
                </c:pt>
                <c:pt idx="36">
                  <c:v>3801</c:v>
                </c:pt>
                <c:pt idx="37">
                  <c:v>4035</c:v>
                </c:pt>
                <c:pt idx="38">
                  <c:v>4015</c:v>
                </c:pt>
                <c:pt idx="39">
                  <c:v>3670</c:v>
                </c:pt>
                <c:pt idx="40">
                  <c:v>3435</c:v>
                </c:pt>
                <c:pt idx="41">
                  <c:v>3370</c:v>
                </c:pt>
                <c:pt idx="42">
                  <c:v>3554</c:v>
                </c:pt>
                <c:pt idx="43">
                  <c:v>3681</c:v>
                </c:pt>
                <c:pt idx="44">
                  <c:v>3702</c:v>
                </c:pt>
                <c:pt idx="45">
                  <c:v>3653</c:v>
                </c:pt>
                <c:pt idx="46">
                  <c:v>2934</c:v>
                </c:pt>
                <c:pt idx="47">
                  <c:v>2690</c:v>
                </c:pt>
                <c:pt idx="48">
                  <c:v>2583</c:v>
                </c:pt>
                <c:pt idx="49">
                  <c:v>2290</c:v>
                </c:pt>
                <c:pt idx="50">
                  <c:v>2438</c:v>
                </c:pt>
                <c:pt idx="51">
                  <c:v>2702</c:v>
                </c:pt>
                <c:pt idx="52">
                  <c:v>3348</c:v>
                </c:pt>
                <c:pt idx="53">
                  <c:v>3581</c:v>
                </c:pt>
                <c:pt idx="54">
                  <c:v>3813</c:v>
                </c:pt>
                <c:pt idx="55">
                  <c:v>3840</c:v>
                </c:pt>
                <c:pt idx="56">
                  <c:v>3764</c:v>
                </c:pt>
                <c:pt idx="57">
                  <c:v>3506</c:v>
                </c:pt>
                <c:pt idx="58">
                  <c:v>3390</c:v>
                </c:pt>
                <c:pt idx="59">
                  <c:v>3468</c:v>
                </c:pt>
                <c:pt idx="60">
                  <c:v>3369</c:v>
                </c:pt>
                <c:pt idx="61">
                  <c:v>3708</c:v>
                </c:pt>
                <c:pt idx="62">
                  <c:v>3656</c:v>
                </c:pt>
                <c:pt idx="63">
                  <c:v>3632</c:v>
                </c:pt>
                <c:pt idx="64">
                  <c:v>3025</c:v>
                </c:pt>
                <c:pt idx="65">
                  <c:v>3166</c:v>
                </c:pt>
                <c:pt idx="66">
                  <c:v>2892</c:v>
                </c:pt>
                <c:pt idx="67">
                  <c:v>2807</c:v>
                </c:pt>
                <c:pt idx="68">
                  <c:v>3136</c:v>
                </c:pt>
                <c:pt idx="69">
                  <c:v>3473</c:v>
                </c:pt>
                <c:pt idx="70">
                  <c:v>3655</c:v>
                </c:pt>
                <c:pt idx="71">
                  <c:v>3720</c:v>
                </c:pt>
                <c:pt idx="72">
                  <c:v>4072</c:v>
                </c:pt>
                <c:pt idx="73">
                  <c:v>4087</c:v>
                </c:pt>
                <c:pt idx="74">
                  <c:v>4863</c:v>
                </c:pt>
                <c:pt idx="75">
                  <c:v>4818</c:v>
                </c:pt>
                <c:pt idx="76">
                  <c:v>5108</c:v>
                </c:pt>
                <c:pt idx="77">
                  <c:v>5279</c:v>
                </c:pt>
                <c:pt idx="78">
                  <c:v>5492</c:v>
                </c:pt>
                <c:pt idx="79">
                  <c:v>5372</c:v>
                </c:pt>
                <c:pt idx="80">
                  <c:v>5216</c:v>
                </c:pt>
                <c:pt idx="81">
                  <c:v>4917</c:v>
                </c:pt>
                <c:pt idx="82">
                  <c:v>4734</c:v>
                </c:pt>
                <c:pt idx="83">
                  <c:v>4937</c:v>
                </c:pt>
                <c:pt idx="84">
                  <c:v>5419</c:v>
                </c:pt>
                <c:pt idx="85">
                  <c:v>5549</c:v>
                </c:pt>
                <c:pt idx="86">
                  <c:v>4937</c:v>
                </c:pt>
                <c:pt idx="87">
                  <c:v>4904</c:v>
                </c:pt>
                <c:pt idx="88">
                  <c:v>6108</c:v>
                </c:pt>
                <c:pt idx="89">
                  <c:v>5620</c:v>
                </c:pt>
                <c:pt idx="90">
                  <c:v>5961</c:v>
                </c:pt>
                <c:pt idx="91">
                  <c:v>6159</c:v>
                </c:pt>
                <c:pt idx="92">
                  <c:v>5830</c:v>
                </c:pt>
                <c:pt idx="93">
                  <c:v>6123</c:v>
                </c:pt>
                <c:pt idx="94">
                  <c:v>6839</c:v>
                </c:pt>
                <c:pt idx="95">
                  <c:v>6694</c:v>
                </c:pt>
                <c:pt idx="96">
                  <c:v>5908</c:v>
                </c:pt>
                <c:pt idx="97">
                  <c:v>5629</c:v>
                </c:pt>
                <c:pt idx="98">
                  <c:v>5463</c:v>
                </c:pt>
                <c:pt idx="99">
                  <c:v>5728</c:v>
                </c:pt>
                <c:pt idx="100">
                  <c:v>4539</c:v>
                </c:pt>
                <c:pt idx="101">
                  <c:v>5588</c:v>
                </c:pt>
                <c:pt idx="102">
                  <c:v>5576</c:v>
                </c:pt>
                <c:pt idx="103">
                  <c:v>6239</c:v>
                </c:pt>
                <c:pt idx="104">
                  <c:v>6684</c:v>
                </c:pt>
                <c:pt idx="105">
                  <c:v>6971</c:v>
                </c:pt>
                <c:pt idx="106">
                  <c:v>6268</c:v>
                </c:pt>
                <c:pt idx="107">
                  <c:v>6806</c:v>
                </c:pt>
                <c:pt idx="108">
                  <c:v>7046</c:v>
                </c:pt>
                <c:pt idx="109">
                  <c:v>7191</c:v>
                </c:pt>
                <c:pt idx="110">
                  <c:v>6948</c:v>
                </c:pt>
                <c:pt idx="111">
                  <c:v>6885</c:v>
                </c:pt>
                <c:pt idx="112">
                  <c:v>6921</c:v>
                </c:pt>
                <c:pt idx="113">
                  <c:v>5978</c:v>
                </c:pt>
                <c:pt idx="114">
                  <c:v>5626</c:v>
                </c:pt>
                <c:pt idx="115">
                  <c:v>5316</c:v>
                </c:pt>
                <c:pt idx="116">
                  <c:v>5407</c:v>
                </c:pt>
                <c:pt idx="117">
                  <c:v>5020</c:v>
                </c:pt>
                <c:pt idx="118">
                  <c:v>5670</c:v>
                </c:pt>
                <c:pt idx="119">
                  <c:v>5353</c:v>
                </c:pt>
                <c:pt idx="120">
                  <c:v>5302</c:v>
                </c:pt>
                <c:pt idx="121">
                  <c:v>5313</c:v>
                </c:pt>
                <c:pt idx="122">
                  <c:v>5491</c:v>
                </c:pt>
                <c:pt idx="123">
                  <c:v>5546</c:v>
                </c:pt>
                <c:pt idx="124">
                  <c:v>5225</c:v>
                </c:pt>
                <c:pt idx="125">
                  <c:v>5352</c:v>
                </c:pt>
                <c:pt idx="126">
                  <c:v>5230</c:v>
                </c:pt>
                <c:pt idx="127">
                  <c:v>4637</c:v>
                </c:pt>
                <c:pt idx="128">
                  <c:v>4186</c:v>
                </c:pt>
                <c:pt idx="129">
                  <c:v>4474</c:v>
                </c:pt>
                <c:pt idx="130">
                  <c:v>4153</c:v>
                </c:pt>
                <c:pt idx="131">
                  <c:v>3865</c:v>
                </c:pt>
                <c:pt idx="132">
                  <c:v>3842</c:v>
                </c:pt>
                <c:pt idx="133">
                  <c:v>3464</c:v>
                </c:pt>
                <c:pt idx="134">
                  <c:v>3459</c:v>
                </c:pt>
                <c:pt idx="135">
                  <c:v>3574</c:v>
                </c:pt>
                <c:pt idx="136">
                  <c:v>3578</c:v>
                </c:pt>
                <c:pt idx="137">
                  <c:v>3704</c:v>
                </c:pt>
                <c:pt idx="138">
                  <c:v>3838</c:v>
                </c:pt>
                <c:pt idx="139">
                  <c:v>4119</c:v>
                </c:pt>
                <c:pt idx="140">
                  <c:v>4184</c:v>
                </c:pt>
                <c:pt idx="141">
                  <c:v>3605</c:v>
                </c:pt>
                <c:pt idx="142">
                  <c:v>3417</c:v>
                </c:pt>
                <c:pt idx="143">
                  <c:v>3562</c:v>
                </c:pt>
                <c:pt idx="144">
                  <c:v>3323</c:v>
                </c:pt>
                <c:pt idx="145">
                  <c:v>3449</c:v>
                </c:pt>
                <c:pt idx="146">
                  <c:v>3584</c:v>
                </c:pt>
                <c:pt idx="147">
                  <c:v>3274</c:v>
                </c:pt>
                <c:pt idx="148">
                  <c:v>3588</c:v>
                </c:pt>
                <c:pt idx="149">
                  <c:v>3155</c:v>
                </c:pt>
                <c:pt idx="150">
                  <c:v>2860</c:v>
                </c:pt>
                <c:pt idx="151">
                  <c:v>2432</c:v>
                </c:pt>
                <c:pt idx="152">
                  <c:v>2449</c:v>
                </c:pt>
                <c:pt idx="153">
                  <c:v>2639</c:v>
                </c:pt>
                <c:pt idx="154">
                  <c:v>2469</c:v>
                </c:pt>
                <c:pt idx="155">
                  <c:v>2410</c:v>
                </c:pt>
                <c:pt idx="156">
                  <c:v>2700</c:v>
                </c:pt>
                <c:pt idx="157">
                  <c:v>2736</c:v>
                </c:pt>
                <c:pt idx="158">
                  <c:v>2564</c:v>
                </c:pt>
                <c:pt idx="159">
                  <c:v>2360</c:v>
                </c:pt>
                <c:pt idx="160">
                  <c:v>1941</c:v>
                </c:pt>
                <c:pt idx="161">
                  <c:v>2106</c:v>
                </c:pt>
                <c:pt idx="162">
                  <c:v>2080</c:v>
                </c:pt>
                <c:pt idx="163">
                  <c:v>2161</c:v>
                </c:pt>
                <c:pt idx="164">
                  <c:v>2221</c:v>
                </c:pt>
                <c:pt idx="165">
                  <c:v>2327</c:v>
                </c:pt>
                <c:pt idx="166">
                  <c:v>2491</c:v>
                </c:pt>
                <c:pt idx="167">
                  <c:v>2553</c:v>
                </c:pt>
                <c:pt idx="168">
                  <c:v>2401</c:v>
                </c:pt>
                <c:pt idx="169">
                  <c:v>2328</c:v>
                </c:pt>
                <c:pt idx="170">
                  <c:v>2586</c:v>
                </c:pt>
                <c:pt idx="171">
                  <c:v>2575</c:v>
                </c:pt>
                <c:pt idx="172">
                  <c:v>2927</c:v>
                </c:pt>
                <c:pt idx="173">
                  <c:v>3083</c:v>
                </c:pt>
                <c:pt idx="174">
                  <c:v>3406</c:v>
                </c:pt>
                <c:pt idx="175">
                  <c:v>3714</c:v>
                </c:pt>
                <c:pt idx="176">
                  <c:v>3515</c:v>
                </c:pt>
                <c:pt idx="177">
                  <c:v>3234</c:v>
                </c:pt>
                <c:pt idx="178">
                  <c:v>3302</c:v>
                </c:pt>
                <c:pt idx="179">
                  <c:v>3024</c:v>
                </c:pt>
                <c:pt idx="180">
                  <c:v>2914</c:v>
                </c:pt>
                <c:pt idx="181">
                  <c:v>2899</c:v>
                </c:pt>
                <c:pt idx="182">
                  <c:v>2570</c:v>
                </c:pt>
                <c:pt idx="183">
                  <c:v>2782</c:v>
                </c:pt>
                <c:pt idx="184">
                  <c:v>2722</c:v>
                </c:pt>
                <c:pt idx="185">
                  <c:v>2484</c:v>
                </c:pt>
                <c:pt idx="186">
                  <c:v>2211</c:v>
                </c:pt>
                <c:pt idx="187">
                  <c:v>1881</c:v>
                </c:pt>
                <c:pt idx="188">
                  <c:v>2078</c:v>
                </c:pt>
                <c:pt idx="189">
                  <c:v>2201</c:v>
                </c:pt>
                <c:pt idx="190">
                  <c:v>2043</c:v>
                </c:pt>
                <c:pt idx="191">
                  <c:v>2321</c:v>
                </c:pt>
                <c:pt idx="192">
                  <c:v>2373</c:v>
                </c:pt>
                <c:pt idx="193">
                  <c:v>2836</c:v>
                </c:pt>
                <c:pt idx="194">
                  <c:v>3263</c:v>
                </c:pt>
                <c:pt idx="195">
                  <c:v>3101</c:v>
                </c:pt>
                <c:pt idx="196">
                  <c:v>2919</c:v>
                </c:pt>
                <c:pt idx="197">
                  <c:v>3259</c:v>
                </c:pt>
                <c:pt idx="198">
                  <c:v>3427</c:v>
                </c:pt>
                <c:pt idx="199">
                  <c:v>3773</c:v>
                </c:pt>
                <c:pt idx="200">
                  <c:v>3786</c:v>
                </c:pt>
                <c:pt idx="201">
                  <c:v>4075</c:v>
                </c:pt>
                <c:pt idx="202">
                  <c:v>3966</c:v>
                </c:pt>
                <c:pt idx="203">
                  <c:v>3948</c:v>
                </c:pt>
                <c:pt idx="204">
                  <c:v>3848</c:v>
                </c:pt>
                <c:pt idx="205">
                  <c:v>3846</c:v>
                </c:pt>
                <c:pt idx="206">
                  <c:v>3401</c:v>
                </c:pt>
                <c:pt idx="207">
                  <c:v>3495</c:v>
                </c:pt>
                <c:pt idx="208">
                  <c:v>3647</c:v>
                </c:pt>
                <c:pt idx="209">
                  <c:v>3482</c:v>
                </c:pt>
                <c:pt idx="210">
                  <c:v>3300</c:v>
                </c:pt>
                <c:pt idx="211">
                  <c:v>3884</c:v>
                </c:pt>
                <c:pt idx="212">
                  <c:v>3735</c:v>
                </c:pt>
                <c:pt idx="213">
                  <c:v>3386</c:v>
                </c:pt>
                <c:pt idx="214">
                  <c:v>3598</c:v>
                </c:pt>
                <c:pt idx="215">
                  <c:v>3810</c:v>
                </c:pt>
                <c:pt idx="216">
                  <c:v>4020</c:v>
                </c:pt>
                <c:pt idx="217">
                  <c:v>3617</c:v>
                </c:pt>
                <c:pt idx="218">
                  <c:v>3654</c:v>
                </c:pt>
                <c:pt idx="219">
                  <c:v>3973</c:v>
                </c:pt>
                <c:pt idx="220">
                  <c:v>3762</c:v>
                </c:pt>
                <c:pt idx="221">
                  <c:v>4131</c:v>
                </c:pt>
                <c:pt idx="222">
                  <c:v>4140</c:v>
                </c:pt>
                <c:pt idx="223">
                  <c:v>3270</c:v>
                </c:pt>
                <c:pt idx="224">
                  <c:v>3529</c:v>
                </c:pt>
                <c:pt idx="225">
                  <c:v>3682</c:v>
                </c:pt>
                <c:pt idx="226">
                  <c:v>3559</c:v>
                </c:pt>
                <c:pt idx="227">
                  <c:v>3128</c:v>
                </c:pt>
                <c:pt idx="228">
                  <c:v>2950</c:v>
                </c:pt>
                <c:pt idx="229">
                  <c:v>2885</c:v>
                </c:pt>
                <c:pt idx="230">
                  <c:v>2906</c:v>
                </c:pt>
                <c:pt idx="231">
                  <c:v>2446</c:v>
                </c:pt>
                <c:pt idx="232">
                  <c:v>2486</c:v>
                </c:pt>
                <c:pt idx="233">
                  <c:v>2170</c:v>
                </c:pt>
                <c:pt idx="234">
                  <c:v>2239</c:v>
                </c:pt>
                <c:pt idx="235" formatCode="General">
                  <c:v>2215</c:v>
                </c:pt>
                <c:pt idx="236" formatCode="General">
                  <c:v>2293</c:v>
                </c:pt>
                <c:pt idx="237" formatCode="General">
                  <c:v>2156</c:v>
                </c:pt>
                <c:pt idx="238" formatCode="General">
                  <c:v>2108</c:v>
                </c:pt>
                <c:pt idx="239" formatCode="General">
                  <c:v>2511</c:v>
                </c:pt>
                <c:pt idx="240" formatCode="General">
                  <c:v>2505</c:v>
                </c:pt>
                <c:pt idx="241" formatCode="General">
                  <c:v>2570</c:v>
                </c:pt>
                <c:pt idx="242" formatCode="General">
                  <c:v>2550</c:v>
                </c:pt>
                <c:pt idx="243" formatCode="General">
                  <c:v>2560</c:v>
                </c:pt>
                <c:pt idx="244" formatCode="General">
                  <c:v>2694</c:v>
                </c:pt>
                <c:pt idx="245" formatCode="General">
                  <c:v>2426</c:v>
                </c:pt>
                <c:pt idx="246" formatCode="General">
                  <c:v>2372</c:v>
                </c:pt>
                <c:pt idx="247" formatCode="General">
                  <c:v>2456</c:v>
                </c:pt>
                <c:pt idx="248" formatCode="General">
                  <c:v>2073</c:v>
                </c:pt>
                <c:pt idx="249" formatCode="General">
                  <c:v>2015</c:v>
                </c:pt>
                <c:pt idx="250" formatCode="General">
                  <c:v>2021</c:v>
                </c:pt>
                <c:pt idx="251" formatCode="General">
                  <c:v>1564</c:v>
                </c:pt>
                <c:pt idx="252" formatCode="General">
                  <c:v>1463</c:v>
                </c:pt>
                <c:pt idx="253" formatCode="General">
                  <c:v>1404</c:v>
                </c:pt>
                <c:pt idx="254" formatCode="General">
                  <c:v>1348</c:v>
                </c:pt>
                <c:pt idx="255" formatCode="General">
                  <c:v>1400</c:v>
                </c:pt>
                <c:pt idx="256" formatCode="General">
                  <c:v>1279</c:v>
                </c:pt>
                <c:pt idx="257" formatCode="General">
                  <c:v>1392</c:v>
                </c:pt>
                <c:pt idx="258" formatCode="General">
                  <c:v>1580</c:v>
                </c:pt>
                <c:pt idx="259" formatCode="General">
                  <c:v>1587</c:v>
                </c:pt>
                <c:pt idx="260" formatCode="General">
                  <c:v>1859</c:v>
                </c:pt>
                <c:pt idx="261" formatCode="General">
                  <c:v>1949</c:v>
                </c:pt>
                <c:pt idx="262" formatCode="General">
                  <c:v>1942</c:v>
                </c:pt>
                <c:pt idx="263" formatCode="General">
                  <c:v>2206</c:v>
                </c:pt>
                <c:pt idx="264" formatCode="General">
                  <c:v>2361</c:v>
                </c:pt>
                <c:pt idx="265" formatCode="General">
                  <c:v>2368</c:v>
                </c:pt>
                <c:pt idx="266" formatCode="General">
                  <c:v>2367</c:v>
                </c:pt>
                <c:pt idx="267" formatCode="General">
                  <c:v>2611</c:v>
                </c:pt>
                <c:pt idx="268" formatCode="General">
                  <c:v>2690</c:v>
                </c:pt>
                <c:pt idx="269" formatCode="General">
                  <c:v>2803</c:v>
                </c:pt>
                <c:pt idx="270" formatCode="General">
                  <c:v>3027</c:v>
                </c:pt>
                <c:pt idx="271" formatCode="General">
                  <c:v>3233</c:v>
                </c:pt>
                <c:pt idx="272" formatCode="General">
                  <c:v>3068</c:v>
                </c:pt>
                <c:pt idx="273" formatCode="General">
                  <c:v>2975</c:v>
                </c:pt>
                <c:pt idx="274" formatCode="General">
                  <c:v>2939</c:v>
                </c:pt>
                <c:pt idx="275" formatCode="General">
                  <c:v>2684</c:v>
                </c:pt>
                <c:pt idx="276" formatCode="General">
                  <c:v>2786</c:v>
                </c:pt>
                <c:pt idx="277" formatCode="General">
                  <c:v>3221</c:v>
                </c:pt>
                <c:pt idx="278" formatCode="General">
                  <c:v>3364</c:v>
                </c:pt>
                <c:pt idx="279" formatCode="General">
                  <c:v>3031</c:v>
                </c:pt>
                <c:pt idx="280" formatCode="General">
                  <c:v>2903</c:v>
                </c:pt>
                <c:pt idx="281" formatCode="General">
                  <c:v>2689</c:v>
                </c:pt>
                <c:pt idx="282" formatCode="General">
                  <c:v>2553</c:v>
                </c:pt>
                <c:pt idx="283" formatCode="General">
                  <c:v>2320</c:v>
                </c:pt>
                <c:pt idx="284" formatCode="General">
                  <c:v>2561</c:v>
                </c:pt>
                <c:pt idx="285" formatCode="General">
                  <c:v>2609</c:v>
                </c:pt>
                <c:pt idx="286" formatCode="General">
                  <c:v>2679</c:v>
                </c:pt>
                <c:pt idx="287" formatCode="General">
                  <c:v>2688</c:v>
                </c:pt>
                <c:pt idx="288" formatCode="General">
                  <c:v>2454</c:v>
                </c:pt>
                <c:pt idx="289" formatCode="General">
                  <c:v>2012</c:v>
                </c:pt>
                <c:pt idx="290" formatCode="General">
                  <c:v>2316</c:v>
                </c:pt>
                <c:pt idx="291" formatCode="General">
                  <c:v>2555</c:v>
                </c:pt>
                <c:pt idx="292" formatCode="General">
                  <c:v>2715</c:v>
                </c:pt>
                <c:pt idx="293" formatCode="General">
                  <c:v>2899</c:v>
                </c:pt>
                <c:pt idx="294" formatCode="General">
                  <c:v>2906</c:v>
                </c:pt>
                <c:pt idx="295" formatCode="General">
                  <c:v>3991</c:v>
                </c:pt>
                <c:pt idx="296" formatCode="General">
                  <c:v>4066</c:v>
                </c:pt>
                <c:pt idx="297" formatCode="General">
                  <c:v>4255</c:v>
                </c:pt>
                <c:pt idx="298" formatCode="General">
                  <c:v>4459</c:v>
                </c:pt>
                <c:pt idx="299" formatCode="General">
                  <c:v>4649</c:v>
                </c:pt>
                <c:pt idx="300" formatCode="General">
                  <c:v>4704</c:v>
                </c:pt>
                <c:pt idx="301" formatCode="General">
                  <c:v>5119</c:v>
                </c:pt>
                <c:pt idx="302" formatCode="General">
                  <c:v>5480</c:v>
                </c:pt>
                <c:pt idx="303" formatCode="General">
                  <c:v>5383</c:v>
                </c:pt>
                <c:pt idx="304" formatCode="General">
                  <c:v>5941</c:v>
                </c:pt>
                <c:pt idx="305" formatCode="General">
                  <c:v>5896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A2-4F81-9261-1BA5A9713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246656"/>
        <c:axId val="142248192"/>
      </c:lineChart>
      <c:dateAx>
        <c:axId val="1422466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248192"/>
        <c:crosses val="autoZero"/>
        <c:auto val="1"/>
        <c:lblOffset val="260"/>
        <c:baseTimeUnit val="months"/>
        <c:majorUnit val="9"/>
        <c:majorTimeUnit val="months"/>
        <c:minorUnit val="1"/>
        <c:minorTimeUnit val="months"/>
      </c:dateAx>
      <c:valAx>
        <c:axId val="142248192"/>
        <c:scaling>
          <c:orientation val="minMax"/>
          <c:min val="0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246656"/>
        <c:crosses val="autoZero"/>
        <c:crossBetween val="midCat"/>
      </c:valAx>
      <c:spPr>
        <a:noFill/>
        <a:ln w="1202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6584"/>
        <c:axId val="173956976"/>
        <c:axId val="0"/>
      </c:bar3DChart>
      <c:catAx>
        <c:axId val="1739565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976"/>
        <c:crosses val="autoZero"/>
        <c:auto val="1"/>
        <c:lblAlgn val="ctr"/>
        <c:lblOffset val="100"/>
        <c:tickMarkSkip val="1"/>
        <c:noMultiLvlLbl val="0"/>
      </c:catAx>
      <c:valAx>
        <c:axId val="173956976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584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3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7760"/>
        <c:axId val="173958152"/>
        <c:axId val="0"/>
      </c:bar3DChart>
      <c:catAx>
        <c:axId val="173957760"/>
        <c:scaling>
          <c:orientation val="minMax"/>
        </c:scaling>
        <c:delete val="1"/>
        <c:axPos val="b"/>
        <c:majorTickMark val="out"/>
        <c:minorTickMark val="none"/>
        <c:tickLblPos val="none"/>
        <c:crossAx val="173958152"/>
        <c:crosses val="autoZero"/>
        <c:auto val="1"/>
        <c:lblAlgn val="ctr"/>
        <c:lblOffset val="100"/>
        <c:noMultiLvlLbl val="0"/>
      </c:catAx>
      <c:valAx>
        <c:axId val="173958152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7760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6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03245048914289E-2"/>
          <c:y val="5.5755449047130104E-2"/>
          <c:w val="0.87712658076831296"/>
          <c:h val="0.74330623720578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HMI</c:v>
                </c:pt>
              </c:strCache>
            </c:strRef>
          </c:tx>
          <c:spPr>
            <a:ln w="36081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Sheet1!$A$2:$A$343</c:f>
              <c:numCache>
                <c:formatCode>[$-409]mmm\-yy;@</c:formatCode>
                <c:ptCount val="342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  <c:pt idx="307">
                  <c:v>44044</c:v>
                </c:pt>
                <c:pt idx="308">
                  <c:v>44075</c:v>
                </c:pt>
                <c:pt idx="309">
                  <c:v>44105</c:v>
                </c:pt>
                <c:pt idx="310">
                  <c:v>44136</c:v>
                </c:pt>
                <c:pt idx="311">
                  <c:v>44166</c:v>
                </c:pt>
                <c:pt idx="312">
                  <c:v>44197</c:v>
                </c:pt>
                <c:pt idx="313">
                  <c:v>44228</c:v>
                </c:pt>
                <c:pt idx="314">
                  <c:v>44256</c:v>
                </c:pt>
                <c:pt idx="315">
                  <c:v>44287</c:v>
                </c:pt>
                <c:pt idx="316">
                  <c:v>44317</c:v>
                </c:pt>
                <c:pt idx="317">
                  <c:v>44348</c:v>
                </c:pt>
                <c:pt idx="318">
                  <c:v>44378</c:v>
                </c:pt>
                <c:pt idx="319">
                  <c:v>44409</c:v>
                </c:pt>
                <c:pt idx="320">
                  <c:v>44440</c:v>
                </c:pt>
                <c:pt idx="321">
                  <c:v>44470</c:v>
                </c:pt>
                <c:pt idx="322">
                  <c:v>44501</c:v>
                </c:pt>
                <c:pt idx="323">
                  <c:v>44531</c:v>
                </c:pt>
                <c:pt idx="324">
                  <c:v>44562</c:v>
                </c:pt>
                <c:pt idx="325">
                  <c:v>44593</c:v>
                </c:pt>
                <c:pt idx="326">
                  <c:v>44621</c:v>
                </c:pt>
                <c:pt idx="327">
                  <c:v>44652</c:v>
                </c:pt>
                <c:pt idx="328">
                  <c:v>44682</c:v>
                </c:pt>
                <c:pt idx="329">
                  <c:v>44713</c:v>
                </c:pt>
                <c:pt idx="330">
                  <c:v>44743</c:v>
                </c:pt>
                <c:pt idx="331">
                  <c:v>44774</c:v>
                </c:pt>
                <c:pt idx="332">
                  <c:v>44805</c:v>
                </c:pt>
                <c:pt idx="333">
                  <c:v>44835</c:v>
                </c:pt>
                <c:pt idx="334">
                  <c:v>44866</c:v>
                </c:pt>
                <c:pt idx="335">
                  <c:v>44896</c:v>
                </c:pt>
                <c:pt idx="336">
                  <c:v>44927</c:v>
                </c:pt>
                <c:pt idx="337">
                  <c:v>44958</c:v>
                </c:pt>
                <c:pt idx="338">
                  <c:v>44986</c:v>
                </c:pt>
                <c:pt idx="339">
                  <c:v>45017</c:v>
                </c:pt>
                <c:pt idx="340">
                  <c:v>45047</c:v>
                </c:pt>
                <c:pt idx="341">
                  <c:v>45078</c:v>
                </c:pt>
              </c:numCache>
            </c:numRef>
          </c:cat>
          <c:val>
            <c:numRef>
              <c:f>Sheet1!$B$2:$B$343</c:f>
              <c:numCache>
                <c:formatCode>#,###,##0</c:formatCode>
                <c:ptCount val="342"/>
                <c:pt idx="0">
                  <c:v>40</c:v>
                </c:pt>
                <c:pt idx="1">
                  <c:v>42</c:v>
                </c:pt>
                <c:pt idx="2">
                  <c:v>40</c:v>
                </c:pt>
                <c:pt idx="3">
                  <c:v>42</c:v>
                </c:pt>
                <c:pt idx="4">
                  <c:v>43</c:v>
                </c:pt>
                <c:pt idx="5">
                  <c:v>45</c:v>
                </c:pt>
                <c:pt idx="6">
                  <c:v>49</c:v>
                </c:pt>
                <c:pt idx="7">
                  <c:v>50</c:v>
                </c:pt>
                <c:pt idx="8">
                  <c:v>51</c:v>
                </c:pt>
                <c:pt idx="9">
                  <c:v>55</c:v>
                </c:pt>
                <c:pt idx="10">
                  <c:v>52</c:v>
                </c:pt>
                <c:pt idx="11">
                  <c:v>53</c:v>
                </c:pt>
                <c:pt idx="12">
                  <c:v>54</c:v>
                </c:pt>
                <c:pt idx="13">
                  <c:v>49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59</c:v>
                </c:pt>
                <c:pt idx="18">
                  <c:v>58</c:v>
                </c:pt>
                <c:pt idx="19">
                  <c:v>56</c:v>
                </c:pt>
                <c:pt idx="20">
                  <c:v>55</c:v>
                </c:pt>
                <c:pt idx="21">
                  <c:v>56</c:v>
                </c:pt>
                <c:pt idx="22">
                  <c:v>54</c:v>
                </c:pt>
                <c:pt idx="23">
                  <c:v>55</c:v>
                </c:pt>
                <c:pt idx="24">
                  <c:v>54</c:v>
                </c:pt>
                <c:pt idx="25">
                  <c:v>52</c:v>
                </c:pt>
                <c:pt idx="26">
                  <c:v>57</c:v>
                </c:pt>
                <c:pt idx="27">
                  <c:v>56</c:v>
                </c:pt>
                <c:pt idx="28">
                  <c:v>55</c:v>
                </c:pt>
                <c:pt idx="29">
                  <c:v>56</c:v>
                </c:pt>
                <c:pt idx="30">
                  <c:v>55</c:v>
                </c:pt>
                <c:pt idx="31">
                  <c:v>58</c:v>
                </c:pt>
                <c:pt idx="32">
                  <c:v>59</c:v>
                </c:pt>
                <c:pt idx="33">
                  <c:v>59</c:v>
                </c:pt>
                <c:pt idx="34">
                  <c:v>58</c:v>
                </c:pt>
                <c:pt idx="35">
                  <c:v>60</c:v>
                </c:pt>
                <c:pt idx="36">
                  <c:v>60</c:v>
                </c:pt>
                <c:pt idx="37">
                  <c:v>65</c:v>
                </c:pt>
                <c:pt idx="38">
                  <c:v>66</c:v>
                </c:pt>
                <c:pt idx="39">
                  <c:v>67</c:v>
                </c:pt>
                <c:pt idx="40">
                  <c:v>67</c:v>
                </c:pt>
                <c:pt idx="41">
                  <c:v>70</c:v>
                </c:pt>
                <c:pt idx="42">
                  <c:v>71</c:v>
                </c:pt>
                <c:pt idx="43">
                  <c:v>72</c:v>
                </c:pt>
                <c:pt idx="44">
                  <c:v>71</c:v>
                </c:pt>
                <c:pt idx="45">
                  <c:v>73</c:v>
                </c:pt>
                <c:pt idx="46">
                  <c:v>77</c:v>
                </c:pt>
                <c:pt idx="47">
                  <c:v>78</c:v>
                </c:pt>
                <c:pt idx="48">
                  <c:v>75</c:v>
                </c:pt>
                <c:pt idx="49">
                  <c:v>71</c:v>
                </c:pt>
                <c:pt idx="50">
                  <c:v>71</c:v>
                </c:pt>
                <c:pt idx="51">
                  <c:v>71</c:v>
                </c:pt>
                <c:pt idx="52">
                  <c:v>75</c:v>
                </c:pt>
                <c:pt idx="53">
                  <c:v>77</c:v>
                </c:pt>
                <c:pt idx="54">
                  <c:v>75</c:v>
                </c:pt>
                <c:pt idx="55">
                  <c:v>72</c:v>
                </c:pt>
                <c:pt idx="56">
                  <c:v>72</c:v>
                </c:pt>
                <c:pt idx="57">
                  <c:v>69</c:v>
                </c:pt>
                <c:pt idx="58">
                  <c:v>70</c:v>
                </c:pt>
                <c:pt idx="59">
                  <c:v>70</c:v>
                </c:pt>
                <c:pt idx="60">
                  <c:v>69</c:v>
                </c:pt>
                <c:pt idx="61">
                  <c:v>68</c:v>
                </c:pt>
                <c:pt idx="62">
                  <c:v>64</c:v>
                </c:pt>
                <c:pt idx="63">
                  <c:v>63</c:v>
                </c:pt>
                <c:pt idx="64">
                  <c:v>63</c:v>
                </c:pt>
                <c:pt idx="65">
                  <c:v>58</c:v>
                </c:pt>
                <c:pt idx="66">
                  <c:v>59</c:v>
                </c:pt>
                <c:pt idx="67">
                  <c:v>60</c:v>
                </c:pt>
                <c:pt idx="68">
                  <c:v>60</c:v>
                </c:pt>
                <c:pt idx="69">
                  <c:v>62</c:v>
                </c:pt>
                <c:pt idx="70">
                  <c:v>63</c:v>
                </c:pt>
                <c:pt idx="71">
                  <c:v>57</c:v>
                </c:pt>
                <c:pt idx="72">
                  <c:v>52</c:v>
                </c:pt>
                <c:pt idx="73">
                  <c:v>58</c:v>
                </c:pt>
                <c:pt idx="74">
                  <c:v>60</c:v>
                </c:pt>
                <c:pt idx="75">
                  <c:v>59</c:v>
                </c:pt>
                <c:pt idx="76">
                  <c:v>58</c:v>
                </c:pt>
                <c:pt idx="77">
                  <c:v>59</c:v>
                </c:pt>
                <c:pt idx="78">
                  <c:v>57</c:v>
                </c:pt>
                <c:pt idx="79">
                  <c:v>59</c:v>
                </c:pt>
                <c:pt idx="80">
                  <c:v>55</c:v>
                </c:pt>
                <c:pt idx="81">
                  <c:v>46</c:v>
                </c:pt>
                <c:pt idx="82">
                  <c:v>48</c:v>
                </c:pt>
                <c:pt idx="83">
                  <c:v>55</c:v>
                </c:pt>
                <c:pt idx="84">
                  <c:v>58</c:v>
                </c:pt>
                <c:pt idx="85">
                  <c:v>58</c:v>
                </c:pt>
                <c:pt idx="86">
                  <c:v>62</c:v>
                </c:pt>
                <c:pt idx="87">
                  <c:v>61</c:v>
                </c:pt>
                <c:pt idx="88">
                  <c:v>61</c:v>
                </c:pt>
                <c:pt idx="89">
                  <c:v>61</c:v>
                </c:pt>
                <c:pt idx="90">
                  <c:v>61</c:v>
                </c:pt>
                <c:pt idx="91">
                  <c:v>55</c:v>
                </c:pt>
                <c:pt idx="92">
                  <c:v>63</c:v>
                </c:pt>
                <c:pt idx="93">
                  <c:v>61</c:v>
                </c:pt>
                <c:pt idx="94">
                  <c:v>62</c:v>
                </c:pt>
                <c:pt idx="95">
                  <c:v>63</c:v>
                </c:pt>
                <c:pt idx="96">
                  <c:v>62</c:v>
                </c:pt>
                <c:pt idx="97">
                  <c:v>63</c:v>
                </c:pt>
                <c:pt idx="98">
                  <c:v>56</c:v>
                </c:pt>
                <c:pt idx="99">
                  <c:v>55</c:v>
                </c:pt>
                <c:pt idx="100">
                  <c:v>60</c:v>
                </c:pt>
                <c:pt idx="101">
                  <c:v>63</c:v>
                </c:pt>
                <c:pt idx="102">
                  <c:v>65</c:v>
                </c:pt>
                <c:pt idx="103">
                  <c:v>67</c:v>
                </c:pt>
                <c:pt idx="104">
                  <c:v>67</c:v>
                </c:pt>
                <c:pt idx="105">
                  <c:v>69</c:v>
                </c:pt>
                <c:pt idx="106">
                  <c:v>68</c:v>
                </c:pt>
                <c:pt idx="107">
                  <c:v>69</c:v>
                </c:pt>
                <c:pt idx="108">
                  <c:v>68</c:v>
                </c:pt>
                <c:pt idx="109">
                  <c:v>66</c:v>
                </c:pt>
                <c:pt idx="110">
                  <c:v>66</c:v>
                </c:pt>
                <c:pt idx="111">
                  <c:v>69</c:v>
                </c:pt>
                <c:pt idx="112">
                  <c:v>69</c:v>
                </c:pt>
                <c:pt idx="113">
                  <c:v>68</c:v>
                </c:pt>
                <c:pt idx="114">
                  <c:v>67</c:v>
                </c:pt>
                <c:pt idx="115">
                  <c:v>70</c:v>
                </c:pt>
                <c:pt idx="116">
                  <c:v>67</c:v>
                </c:pt>
                <c:pt idx="117">
                  <c:v>69</c:v>
                </c:pt>
                <c:pt idx="118">
                  <c:v>70</c:v>
                </c:pt>
                <c:pt idx="119">
                  <c:v>71</c:v>
                </c:pt>
                <c:pt idx="120">
                  <c:v>70</c:v>
                </c:pt>
                <c:pt idx="121">
                  <c:v>69</c:v>
                </c:pt>
                <c:pt idx="122">
                  <c:v>70</c:v>
                </c:pt>
                <c:pt idx="123">
                  <c:v>67</c:v>
                </c:pt>
                <c:pt idx="124">
                  <c:v>70</c:v>
                </c:pt>
                <c:pt idx="125">
                  <c:v>72</c:v>
                </c:pt>
                <c:pt idx="126">
                  <c:v>70</c:v>
                </c:pt>
                <c:pt idx="127">
                  <c:v>67</c:v>
                </c:pt>
                <c:pt idx="128">
                  <c:v>65</c:v>
                </c:pt>
                <c:pt idx="129">
                  <c:v>68</c:v>
                </c:pt>
                <c:pt idx="130">
                  <c:v>61</c:v>
                </c:pt>
                <c:pt idx="131">
                  <c:v>57</c:v>
                </c:pt>
                <c:pt idx="132">
                  <c:v>57</c:v>
                </c:pt>
                <c:pt idx="133">
                  <c:v>56</c:v>
                </c:pt>
                <c:pt idx="134">
                  <c:v>54</c:v>
                </c:pt>
                <c:pt idx="135">
                  <c:v>51</c:v>
                </c:pt>
                <c:pt idx="136">
                  <c:v>46</c:v>
                </c:pt>
                <c:pt idx="137">
                  <c:v>42</c:v>
                </c:pt>
                <c:pt idx="138">
                  <c:v>39</c:v>
                </c:pt>
                <c:pt idx="139">
                  <c:v>33</c:v>
                </c:pt>
                <c:pt idx="140">
                  <c:v>30</c:v>
                </c:pt>
                <c:pt idx="141">
                  <c:v>31</c:v>
                </c:pt>
                <c:pt idx="142">
                  <c:v>33</c:v>
                </c:pt>
                <c:pt idx="143">
                  <c:v>33</c:v>
                </c:pt>
                <c:pt idx="144">
                  <c:v>35</c:v>
                </c:pt>
                <c:pt idx="145">
                  <c:v>39</c:v>
                </c:pt>
                <c:pt idx="146">
                  <c:v>36</c:v>
                </c:pt>
                <c:pt idx="147">
                  <c:v>33</c:v>
                </c:pt>
                <c:pt idx="148">
                  <c:v>30</c:v>
                </c:pt>
                <c:pt idx="149">
                  <c:v>28</c:v>
                </c:pt>
                <c:pt idx="150">
                  <c:v>24</c:v>
                </c:pt>
                <c:pt idx="151">
                  <c:v>22</c:v>
                </c:pt>
                <c:pt idx="152">
                  <c:v>20</c:v>
                </c:pt>
                <c:pt idx="153">
                  <c:v>19</c:v>
                </c:pt>
                <c:pt idx="154">
                  <c:v>19</c:v>
                </c:pt>
                <c:pt idx="155">
                  <c:v>18</c:v>
                </c:pt>
                <c:pt idx="156">
                  <c:v>19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19</c:v>
                </c:pt>
                <c:pt idx="161">
                  <c:v>18</c:v>
                </c:pt>
                <c:pt idx="162">
                  <c:v>16</c:v>
                </c:pt>
                <c:pt idx="163">
                  <c:v>16</c:v>
                </c:pt>
                <c:pt idx="164">
                  <c:v>17</c:v>
                </c:pt>
                <c:pt idx="165">
                  <c:v>14</c:v>
                </c:pt>
                <c:pt idx="166">
                  <c:v>9</c:v>
                </c:pt>
                <c:pt idx="167">
                  <c:v>9</c:v>
                </c:pt>
                <c:pt idx="168">
                  <c:v>8</c:v>
                </c:pt>
                <c:pt idx="169">
                  <c:v>9</c:v>
                </c:pt>
                <c:pt idx="170">
                  <c:v>9</c:v>
                </c:pt>
                <c:pt idx="171">
                  <c:v>14</c:v>
                </c:pt>
                <c:pt idx="172">
                  <c:v>16</c:v>
                </c:pt>
                <c:pt idx="173">
                  <c:v>15</c:v>
                </c:pt>
                <c:pt idx="174">
                  <c:v>17</c:v>
                </c:pt>
                <c:pt idx="175">
                  <c:v>18</c:v>
                </c:pt>
                <c:pt idx="176">
                  <c:v>19</c:v>
                </c:pt>
                <c:pt idx="177">
                  <c:v>17</c:v>
                </c:pt>
                <c:pt idx="178">
                  <c:v>17</c:v>
                </c:pt>
                <c:pt idx="179">
                  <c:v>16</c:v>
                </c:pt>
                <c:pt idx="180">
                  <c:v>15</c:v>
                </c:pt>
                <c:pt idx="181">
                  <c:v>17</c:v>
                </c:pt>
                <c:pt idx="182">
                  <c:v>15</c:v>
                </c:pt>
                <c:pt idx="183">
                  <c:v>19</c:v>
                </c:pt>
                <c:pt idx="184">
                  <c:v>22</c:v>
                </c:pt>
                <c:pt idx="185">
                  <c:v>16</c:v>
                </c:pt>
                <c:pt idx="186">
                  <c:v>14</c:v>
                </c:pt>
                <c:pt idx="187">
                  <c:v>13</c:v>
                </c:pt>
                <c:pt idx="188">
                  <c:v>13</c:v>
                </c:pt>
                <c:pt idx="189">
                  <c:v>15</c:v>
                </c:pt>
                <c:pt idx="190">
                  <c:v>16</c:v>
                </c:pt>
                <c:pt idx="191">
                  <c:v>16</c:v>
                </c:pt>
                <c:pt idx="192">
                  <c:v>16</c:v>
                </c:pt>
                <c:pt idx="193">
                  <c:v>16</c:v>
                </c:pt>
                <c:pt idx="194">
                  <c:v>17</c:v>
                </c:pt>
                <c:pt idx="195">
                  <c:v>16</c:v>
                </c:pt>
                <c:pt idx="196">
                  <c:v>16</c:v>
                </c:pt>
                <c:pt idx="197">
                  <c:v>13</c:v>
                </c:pt>
                <c:pt idx="198">
                  <c:v>15</c:v>
                </c:pt>
                <c:pt idx="199">
                  <c:v>15</c:v>
                </c:pt>
                <c:pt idx="200">
                  <c:v>14</c:v>
                </c:pt>
                <c:pt idx="201">
                  <c:v>17</c:v>
                </c:pt>
                <c:pt idx="202">
                  <c:v>19</c:v>
                </c:pt>
                <c:pt idx="203">
                  <c:v>21</c:v>
                </c:pt>
                <c:pt idx="204">
                  <c:v>25</c:v>
                </c:pt>
                <c:pt idx="205">
                  <c:v>28</c:v>
                </c:pt>
                <c:pt idx="206">
                  <c:v>28</c:v>
                </c:pt>
                <c:pt idx="207">
                  <c:v>24</c:v>
                </c:pt>
                <c:pt idx="208">
                  <c:v>28</c:v>
                </c:pt>
                <c:pt idx="209">
                  <c:v>29</c:v>
                </c:pt>
                <c:pt idx="210">
                  <c:v>35</c:v>
                </c:pt>
                <c:pt idx="211">
                  <c:v>37</c:v>
                </c:pt>
                <c:pt idx="212">
                  <c:v>40</c:v>
                </c:pt>
                <c:pt idx="213">
                  <c:v>41</c:v>
                </c:pt>
                <c:pt idx="214">
                  <c:v>45</c:v>
                </c:pt>
                <c:pt idx="215">
                  <c:v>47</c:v>
                </c:pt>
                <c:pt idx="216">
                  <c:v>47</c:v>
                </c:pt>
                <c:pt idx="217">
                  <c:v>46</c:v>
                </c:pt>
                <c:pt idx="218">
                  <c:v>44</c:v>
                </c:pt>
                <c:pt idx="219">
                  <c:v>41</c:v>
                </c:pt>
                <c:pt idx="220">
                  <c:v>44</c:v>
                </c:pt>
                <c:pt idx="221">
                  <c:v>51</c:v>
                </c:pt>
                <c:pt idx="222">
                  <c:v>56</c:v>
                </c:pt>
                <c:pt idx="223">
                  <c:v>58</c:v>
                </c:pt>
                <c:pt idx="224">
                  <c:v>57</c:v>
                </c:pt>
                <c:pt idx="225">
                  <c:v>54</c:v>
                </c:pt>
                <c:pt idx="226">
                  <c:v>54</c:v>
                </c:pt>
                <c:pt idx="227">
                  <c:v>57</c:v>
                </c:pt>
                <c:pt idx="228">
                  <c:v>56</c:v>
                </c:pt>
                <c:pt idx="229">
                  <c:v>46</c:v>
                </c:pt>
                <c:pt idx="230">
                  <c:v>46</c:v>
                </c:pt>
                <c:pt idx="231">
                  <c:v>46</c:v>
                </c:pt>
                <c:pt idx="232">
                  <c:v>45</c:v>
                </c:pt>
                <c:pt idx="233">
                  <c:v>49</c:v>
                </c:pt>
                <c:pt idx="234">
                  <c:v>53</c:v>
                </c:pt>
                <c:pt idx="235">
                  <c:v>55</c:v>
                </c:pt>
                <c:pt idx="236">
                  <c:v>59</c:v>
                </c:pt>
                <c:pt idx="237">
                  <c:v>54</c:v>
                </c:pt>
                <c:pt idx="238">
                  <c:v>58</c:v>
                </c:pt>
                <c:pt idx="239">
                  <c:v>58</c:v>
                </c:pt>
                <c:pt idx="240">
                  <c:v>57</c:v>
                </c:pt>
                <c:pt idx="241">
                  <c:v>55</c:v>
                </c:pt>
                <c:pt idx="242">
                  <c:v>52</c:v>
                </c:pt>
                <c:pt idx="243">
                  <c:v>56</c:v>
                </c:pt>
                <c:pt idx="244">
                  <c:v>54</c:v>
                </c:pt>
                <c:pt idx="245">
                  <c:v>60</c:v>
                </c:pt>
                <c:pt idx="246">
                  <c:v>60</c:v>
                </c:pt>
                <c:pt idx="247">
                  <c:v>61</c:v>
                </c:pt>
                <c:pt idx="248">
                  <c:v>61</c:v>
                </c:pt>
                <c:pt idx="249">
                  <c:v>65</c:v>
                </c:pt>
                <c:pt idx="250">
                  <c:v>62</c:v>
                </c:pt>
                <c:pt idx="251">
                  <c:v>60</c:v>
                </c:pt>
                <c:pt idx="252">
                  <c:v>61</c:v>
                </c:pt>
                <c:pt idx="253">
                  <c:v>58</c:v>
                </c:pt>
                <c:pt idx="254">
                  <c:v>58</c:v>
                </c:pt>
                <c:pt idx="255">
                  <c:v>58</c:v>
                </c:pt>
                <c:pt idx="256">
                  <c:v>58</c:v>
                </c:pt>
                <c:pt idx="257">
                  <c:v>60</c:v>
                </c:pt>
                <c:pt idx="258">
                  <c:v>58</c:v>
                </c:pt>
                <c:pt idx="259">
                  <c:v>59</c:v>
                </c:pt>
                <c:pt idx="260">
                  <c:v>65</c:v>
                </c:pt>
                <c:pt idx="261">
                  <c:v>63</c:v>
                </c:pt>
                <c:pt idx="262">
                  <c:v>63</c:v>
                </c:pt>
                <c:pt idx="263">
                  <c:v>69</c:v>
                </c:pt>
                <c:pt idx="264">
                  <c:v>67</c:v>
                </c:pt>
                <c:pt idx="265">
                  <c:v>65</c:v>
                </c:pt>
                <c:pt idx="266">
                  <c:v>71</c:v>
                </c:pt>
                <c:pt idx="267">
                  <c:v>68</c:v>
                </c:pt>
                <c:pt idx="268">
                  <c:v>69</c:v>
                </c:pt>
                <c:pt idx="269">
                  <c:v>66</c:v>
                </c:pt>
                <c:pt idx="270">
                  <c:v>64</c:v>
                </c:pt>
                <c:pt idx="271">
                  <c:v>67</c:v>
                </c:pt>
                <c:pt idx="272">
                  <c:v>64</c:v>
                </c:pt>
                <c:pt idx="273">
                  <c:v>68</c:v>
                </c:pt>
                <c:pt idx="274">
                  <c:v>69</c:v>
                </c:pt>
                <c:pt idx="275">
                  <c:v>74</c:v>
                </c:pt>
                <c:pt idx="276">
                  <c:v>72</c:v>
                </c:pt>
                <c:pt idx="277">
                  <c:v>71</c:v>
                </c:pt>
                <c:pt idx="278">
                  <c:v>70</c:v>
                </c:pt>
                <c:pt idx="279">
                  <c:v>68</c:v>
                </c:pt>
                <c:pt idx="280">
                  <c:v>70</c:v>
                </c:pt>
                <c:pt idx="281">
                  <c:v>68</c:v>
                </c:pt>
                <c:pt idx="282">
                  <c:v>68</c:v>
                </c:pt>
                <c:pt idx="283">
                  <c:v>67</c:v>
                </c:pt>
                <c:pt idx="284">
                  <c:v>67</c:v>
                </c:pt>
                <c:pt idx="285">
                  <c:v>68</c:v>
                </c:pt>
                <c:pt idx="286">
                  <c:v>60</c:v>
                </c:pt>
                <c:pt idx="287">
                  <c:v>56</c:v>
                </c:pt>
                <c:pt idx="288">
                  <c:v>58</c:v>
                </c:pt>
                <c:pt idx="289">
                  <c:v>62</c:v>
                </c:pt>
                <c:pt idx="290">
                  <c:v>62</c:v>
                </c:pt>
                <c:pt idx="291">
                  <c:v>63</c:v>
                </c:pt>
                <c:pt idx="292">
                  <c:v>66</c:v>
                </c:pt>
                <c:pt idx="293">
                  <c:v>64</c:v>
                </c:pt>
                <c:pt idx="294">
                  <c:v>65</c:v>
                </c:pt>
                <c:pt idx="295" formatCode="General">
                  <c:v>67</c:v>
                </c:pt>
                <c:pt idx="296" formatCode="General">
                  <c:v>68</c:v>
                </c:pt>
                <c:pt idx="297" formatCode="General">
                  <c:v>71</c:v>
                </c:pt>
                <c:pt idx="298" formatCode="General">
                  <c:v>71</c:v>
                </c:pt>
                <c:pt idx="299" formatCode="General">
                  <c:v>76</c:v>
                </c:pt>
                <c:pt idx="300" formatCode="General">
                  <c:v>75</c:v>
                </c:pt>
                <c:pt idx="301" formatCode="General">
                  <c:v>74</c:v>
                </c:pt>
                <c:pt idx="302" formatCode="General">
                  <c:v>72</c:v>
                </c:pt>
                <c:pt idx="303" formatCode="General">
                  <c:v>30</c:v>
                </c:pt>
                <c:pt idx="304" formatCode="General">
                  <c:v>37</c:v>
                </c:pt>
                <c:pt idx="305" formatCode="General">
                  <c:v>58</c:v>
                </c:pt>
                <c:pt idx="306" formatCode="General">
                  <c:v>72</c:v>
                </c:pt>
                <c:pt idx="307" formatCode="General">
                  <c:v>78</c:v>
                </c:pt>
                <c:pt idx="308" formatCode="General">
                  <c:v>83</c:v>
                </c:pt>
                <c:pt idx="309" formatCode="General">
                  <c:v>85</c:v>
                </c:pt>
                <c:pt idx="310" formatCode="General">
                  <c:v>90</c:v>
                </c:pt>
                <c:pt idx="311" formatCode="General">
                  <c:v>86</c:v>
                </c:pt>
                <c:pt idx="312" formatCode="General">
                  <c:v>83</c:v>
                </c:pt>
                <c:pt idx="313" formatCode="General">
                  <c:v>84</c:v>
                </c:pt>
                <c:pt idx="314" formatCode="General">
                  <c:v>82</c:v>
                </c:pt>
                <c:pt idx="315" formatCode="General">
                  <c:v>83</c:v>
                </c:pt>
                <c:pt idx="316" formatCode="General">
                  <c:v>83</c:v>
                </c:pt>
                <c:pt idx="317" formatCode="General">
                  <c:v>81</c:v>
                </c:pt>
                <c:pt idx="318" formatCode="General">
                  <c:v>80</c:v>
                </c:pt>
                <c:pt idx="319" formatCode="General">
                  <c:v>75</c:v>
                </c:pt>
                <c:pt idx="320" formatCode="General">
                  <c:v>76</c:v>
                </c:pt>
                <c:pt idx="321" formatCode="General">
                  <c:v>80</c:v>
                </c:pt>
                <c:pt idx="322" formatCode="General">
                  <c:v>83</c:v>
                </c:pt>
                <c:pt idx="323" formatCode="General">
                  <c:v>84</c:v>
                </c:pt>
                <c:pt idx="324" formatCode="General">
                  <c:v>83</c:v>
                </c:pt>
                <c:pt idx="325" formatCode="General">
                  <c:v>81</c:v>
                </c:pt>
                <c:pt idx="326" formatCode="General">
                  <c:v>79</c:v>
                </c:pt>
                <c:pt idx="327" formatCode="General">
                  <c:v>77</c:v>
                </c:pt>
                <c:pt idx="328" formatCode="General">
                  <c:v>69</c:v>
                </c:pt>
                <c:pt idx="329" formatCode="General">
                  <c:v>67</c:v>
                </c:pt>
                <c:pt idx="330" formatCode="General">
                  <c:v>55</c:v>
                </c:pt>
                <c:pt idx="331" formatCode="General">
                  <c:v>49</c:v>
                </c:pt>
                <c:pt idx="332" formatCode="General">
                  <c:v>46</c:v>
                </c:pt>
                <c:pt idx="333" formatCode="General">
                  <c:v>38</c:v>
                </c:pt>
                <c:pt idx="334" formatCode="General">
                  <c:v>33</c:v>
                </c:pt>
                <c:pt idx="335" formatCode="General">
                  <c:v>31</c:v>
                </c:pt>
                <c:pt idx="336" formatCode="General">
                  <c:v>35</c:v>
                </c:pt>
                <c:pt idx="337" formatCode="General">
                  <c:v>42</c:v>
                </c:pt>
                <c:pt idx="338" formatCode="General">
                  <c:v>44</c:v>
                </c:pt>
                <c:pt idx="339" formatCode="General">
                  <c:v>45</c:v>
                </c:pt>
                <c:pt idx="340" formatCode="General">
                  <c:v>50</c:v>
                </c:pt>
                <c:pt idx="341" formatCode="General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03-4951-B9BC-EA59F9A6D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958936"/>
        <c:axId val="173959328"/>
      </c:lineChart>
      <c:dateAx>
        <c:axId val="1739589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9328"/>
        <c:crosses val="autoZero"/>
        <c:auto val="1"/>
        <c:lblOffset val="260"/>
        <c:baseTimeUnit val="months"/>
        <c:minorUnit val="1"/>
        <c:minorTimeUnit val="months"/>
      </c:dateAx>
      <c:valAx>
        <c:axId val="173959328"/>
        <c:scaling>
          <c:orientation val="minMax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8936"/>
        <c:crosses val="autoZero"/>
        <c:crossBetween val="midCat"/>
      </c:valAx>
      <c:spPr>
        <a:noFill/>
        <a:ln w="1202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91958959675746E-2"/>
          <c:y val="4.3159203980099495E-2"/>
          <c:w val="0.87481858885286401"/>
          <c:h val="0.767640648179865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6M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Sheet1!$A$2:$A$246</c:f>
              <c:numCache>
                <c:formatCode>mmm\-yy</c:formatCode>
                <c:ptCount val="24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 formatCode="[$-409]mmm\-yy;@">
                  <c:v>38749</c:v>
                </c:pt>
                <c:pt idx="38" formatCode="[$-409]mmm\-yy;@">
                  <c:v>38777</c:v>
                </c:pt>
                <c:pt idx="39" formatCode="[$-409]mmm\-yy;@">
                  <c:v>38808</c:v>
                </c:pt>
                <c:pt idx="40" formatCode="[$-409]mmm\-yy;@">
                  <c:v>38838</c:v>
                </c:pt>
                <c:pt idx="41" formatCode="[$-409]mmm\-yy;@">
                  <c:v>38869</c:v>
                </c:pt>
                <c:pt idx="42" formatCode="[$-409]mmm\-yy;@">
                  <c:v>38899</c:v>
                </c:pt>
                <c:pt idx="43" formatCode="[$-409]mmm\-yy;@">
                  <c:v>38930</c:v>
                </c:pt>
                <c:pt idx="44" formatCode="[$-409]mmm\-yy;@">
                  <c:v>38961</c:v>
                </c:pt>
                <c:pt idx="45" formatCode="[$-409]mmm\-yy;@">
                  <c:v>38991</c:v>
                </c:pt>
                <c:pt idx="46" formatCode="[$-409]mmm\-yy;@">
                  <c:v>39022</c:v>
                </c:pt>
                <c:pt idx="47" formatCode="[$-409]mmm\-yy;@">
                  <c:v>39052</c:v>
                </c:pt>
                <c:pt idx="48" formatCode="[$-409]mmm\-yy;@">
                  <c:v>39083</c:v>
                </c:pt>
                <c:pt idx="49" formatCode="[$-409]mmm\-yy;@">
                  <c:v>39114</c:v>
                </c:pt>
                <c:pt idx="50" formatCode="[$-409]mmm\-yy;@">
                  <c:v>39142</c:v>
                </c:pt>
                <c:pt idx="51" formatCode="[$-409]mmm\-yy;@">
                  <c:v>39173</c:v>
                </c:pt>
                <c:pt idx="52" formatCode="[$-409]mmm\-yy;@">
                  <c:v>39203</c:v>
                </c:pt>
                <c:pt idx="53" formatCode="[$-409]mmm\-yy;@">
                  <c:v>39234</c:v>
                </c:pt>
                <c:pt idx="54" formatCode="[$-409]mmm\-yy;@">
                  <c:v>39264</c:v>
                </c:pt>
                <c:pt idx="55" formatCode="[$-409]mmm\-yy;@">
                  <c:v>39295</c:v>
                </c:pt>
                <c:pt idx="56" formatCode="[$-409]mmm\-yy;@">
                  <c:v>39326</c:v>
                </c:pt>
                <c:pt idx="57" formatCode="[$-409]mmm\-yy;@">
                  <c:v>39356</c:v>
                </c:pt>
                <c:pt idx="58" formatCode="[$-409]mmm\-yy;@">
                  <c:v>39387</c:v>
                </c:pt>
                <c:pt idx="59" formatCode="[$-409]mmm\-yy;@">
                  <c:v>39417</c:v>
                </c:pt>
                <c:pt idx="60" formatCode="[$-409]mmm\-yy;@">
                  <c:v>39448</c:v>
                </c:pt>
                <c:pt idx="61" formatCode="[$-409]mmm\-yy;@">
                  <c:v>39479</c:v>
                </c:pt>
                <c:pt idx="62" formatCode="[$-409]mmm\-yy;@">
                  <c:v>39508</c:v>
                </c:pt>
                <c:pt idx="63" formatCode="[$-409]mmm\-yy;@">
                  <c:v>39539</c:v>
                </c:pt>
                <c:pt idx="64" formatCode="[$-409]mmm\-yy;@">
                  <c:v>39569</c:v>
                </c:pt>
                <c:pt idx="65" formatCode="[$-409]mmm\-yy;@">
                  <c:v>39600</c:v>
                </c:pt>
                <c:pt idx="66" formatCode="[$-409]mmm\-yy;@">
                  <c:v>39630</c:v>
                </c:pt>
                <c:pt idx="67" formatCode="[$-409]mmm\-yy;@">
                  <c:v>39661</c:v>
                </c:pt>
                <c:pt idx="68" formatCode="[$-409]mmm\-yy;@">
                  <c:v>39692</c:v>
                </c:pt>
                <c:pt idx="69" formatCode="[$-409]mmm\-yy;@">
                  <c:v>39722</c:v>
                </c:pt>
                <c:pt idx="70" formatCode="[$-409]mmm\-yy;@">
                  <c:v>39753</c:v>
                </c:pt>
                <c:pt idx="71" formatCode="[$-409]mmm\-yy;@">
                  <c:v>39783</c:v>
                </c:pt>
                <c:pt idx="72" formatCode="[$-409]mmm\-yy;@">
                  <c:v>39814</c:v>
                </c:pt>
                <c:pt idx="73" formatCode="[$-409]mmm\-yy;@">
                  <c:v>39845</c:v>
                </c:pt>
                <c:pt idx="74" formatCode="[$-409]mmm\-yy;@">
                  <c:v>39873</c:v>
                </c:pt>
                <c:pt idx="75" formatCode="[$-409]mmm\-yy;@">
                  <c:v>39904</c:v>
                </c:pt>
                <c:pt idx="76" formatCode="[$-409]mmm\-yy;@">
                  <c:v>39934</c:v>
                </c:pt>
                <c:pt idx="77" formatCode="[$-409]mmm\-yy;@">
                  <c:v>39965</c:v>
                </c:pt>
                <c:pt idx="78" formatCode="[$-409]mmm\-yy;@">
                  <c:v>39995</c:v>
                </c:pt>
                <c:pt idx="79" formatCode="[$-409]mmm\-yy;@">
                  <c:v>40026</c:v>
                </c:pt>
                <c:pt idx="80" formatCode="[$-409]mmm\-yy;@">
                  <c:v>40057</c:v>
                </c:pt>
                <c:pt idx="81" formatCode="[$-409]mmm\-yy;@">
                  <c:v>40087</c:v>
                </c:pt>
                <c:pt idx="82" formatCode="[$-409]mmm\-yy;@">
                  <c:v>40118</c:v>
                </c:pt>
                <c:pt idx="83" formatCode="[$-409]mmm\-yy;@">
                  <c:v>40148</c:v>
                </c:pt>
                <c:pt idx="84" formatCode="[$-409]mmm\-yy;@">
                  <c:v>40179</c:v>
                </c:pt>
                <c:pt idx="85" formatCode="[$-409]mmm\-yy;@">
                  <c:v>40210</c:v>
                </c:pt>
                <c:pt idx="86" formatCode="[$-409]mmm\-yy;@">
                  <c:v>40238</c:v>
                </c:pt>
                <c:pt idx="87" formatCode="[$-409]mmm\-yy;@">
                  <c:v>40269</c:v>
                </c:pt>
                <c:pt idx="88" formatCode="[$-409]mmm\-yy;@">
                  <c:v>40299</c:v>
                </c:pt>
                <c:pt idx="89" formatCode="[$-409]mmm\-yy;@">
                  <c:v>40330</c:v>
                </c:pt>
                <c:pt idx="90" formatCode="[$-409]mmm\-yy;@">
                  <c:v>40360</c:v>
                </c:pt>
                <c:pt idx="91" formatCode="[$-409]mmm\-yy;@">
                  <c:v>40391</c:v>
                </c:pt>
                <c:pt idx="92" formatCode="[$-409]mmm\-yy;@">
                  <c:v>40422</c:v>
                </c:pt>
                <c:pt idx="93" formatCode="[$-409]mmm\-yy;@">
                  <c:v>40452</c:v>
                </c:pt>
                <c:pt idx="94" formatCode="[$-409]mmm\-yy;@">
                  <c:v>40483</c:v>
                </c:pt>
                <c:pt idx="95" formatCode="[$-409]mmm\-yy;@">
                  <c:v>40513</c:v>
                </c:pt>
                <c:pt idx="96" formatCode="[$-409]mmm\-yy;@">
                  <c:v>40544</c:v>
                </c:pt>
                <c:pt idx="97" formatCode="[$-409]mmm\-yy;@">
                  <c:v>40575</c:v>
                </c:pt>
                <c:pt idx="98" formatCode="[$-409]mmm\-yy;@">
                  <c:v>40603</c:v>
                </c:pt>
                <c:pt idx="99" formatCode="[$-409]mmm\-yy;@">
                  <c:v>40634</c:v>
                </c:pt>
                <c:pt idx="100" formatCode="[$-409]mmm\-yy;@">
                  <c:v>40664</c:v>
                </c:pt>
                <c:pt idx="101" formatCode="[$-409]mmm\-yy;@">
                  <c:v>40695</c:v>
                </c:pt>
                <c:pt idx="102" formatCode="[$-409]mmm\-yy;@">
                  <c:v>40725</c:v>
                </c:pt>
                <c:pt idx="103" formatCode="[$-409]mmm\-yy;@">
                  <c:v>40756</c:v>
                </c:pt>
                <c:pt idx="104" formatCode="[$-409]mmm\-yy;@">
                  <c:v>40787</c:v>
                </c:pt>
                <c:pt idx="105" formatCode="[$-409]mmm\-yy;@">
                  <c:v>40817</c:v>
                </c:pt>
                <c:pt idx="106" formatCode="[$-409]mmm\-yy;@">
                  <c:v>40848</c:v>
                </c:pt>
                <c:pt idx="107" formatCode="[$-409]mmm\-yy;@">
                  <c:v>40878</c:v>
                </c:pt>
                <c:pt idx="108" formatCode="[$-409]mmm\-yy;@">
                  <c:v>40909</c:v>
                </c:pt>
                <c:pt idx="109" formatCode="[$-409]mmm\-yy;@">
                  <c:v>40940</c:v>
                </c:pt>
                <c:pt idx="110" formatCode="[$-409]mmm\-yy;@">
                  <c:v>40969</c:v>
                </c:pt>
                <c:pt idx="111" formatCode="[$-409]mmm\-yy;@">
                  <c:v>41000</c:v>
                </c:pt>
                <c:pt idx="112" formatCode="[$-409]mmm\-yy;@">
                  <c:v>41030</c:v>
                </c:pt>
                <c:pt idx="113" formatCode="[$-409]mmm\-yy;@">
                  <c:v>41061</c:v>
                </c:pt>
                <c:pt idx="114" formatCode="[$-409]mmm\-yy;@">
                  <c:v>41091</c:v>
                </c:pt>
                <c:pt idx="115" formatCode="[$-409]mmm\-yy;@">
                  <c:v>41122</c:v>
                </c:pt>
                <c:pt idx="116" formatCode="[$-409]mmm\-yy;@">
                  <c:v>41153</c:v>
                </c:pt>
                <c:pt idx="117" formatCode="[$-409]mmm\-yy;@">
                  <c:v>41183</c:v>
                </c:pt>
                <c:pt idx="118" formatCode="[$-409]mmm\-yy;@">
                  <c:v>41214</c:v>
                </c:pt>
                <c:pt idx="119" formatCode="[$-409]mmm\-yy;@">
                  <c:v>41244</c:v>
                </c:pt>
                <c:pt idx="120" formatCode="[$-409]mmm\-yy;@">
                  <c:v>41275</c:v>
                </c:pt>
                <c:pt idx="121" formatCode="[$-409]mmm\-yy;@">
                  <c:v>41306</c:v>
                </c:pt>
                <c:pt idx="122" formatCode="[$-409]mmm\-yy;@">
                  <c:v>41334</c:v>
                </c:pt>
                <c:pt idx="123" formatCode="[$-409]mmm\-yy;@">
                  <c:v>41365</c:v>
                </c:pt>
                <c:pt idx="124" formatCode="[$-409]mmm\-yy;@">
                  <c:v>41395</c:v>
                </c:pt>
                <c:pt idx="125" formatCode="[$-409]mmm\-yy;@">
                  <c:v>41426</c:v>
                </c:pt>
                <c:pt idx="126" formatCode="[$-409]mmm\-yy;@">
                  <c:v>41456</c:v>
                </c:pt>
                <c:pt idx="127" formatCode="[$-409]mmm\-yy;@">
                  <c:v>41487</c:v>
                </c:pt>
                <c:pt idx="128" formatCode="[$-409]mmm\-yy;@">
                  <c:v>41518</c:v>
                </c:pt>
                <c:pt idx="129" formatCode="[$-409]mmm\-yy;@">
                  <c:v>41548</c:v>
                </c:pt>
                <c:pt idx="130" formatCode="[$-409]mmm\-yy;@">
                  <c:v>41579</c:v>
                </c:pt>
                <c:pt idx="131" formatCode="[$-409]mmm\-yy;@">
                  <c:v>41609</c:v>
                </c:pt>
                <c:pt idx="132" formatCode="[$-409]mmm\-yy;@">
                  <c:v>41640</c:v>
                </c:pt>
                <c:pt idx="133" formatCode="[$-409]mmm\-yy;@">
                  <c:v>41671</c:v>
                </c:pt>
                <c:pt idx="134" formatCode="[$-409]mmm\-yy;@">
                  <c:v>41699</c:v>
                </c:pt>
                <c:pt idx="135" formatCode="[$-409]mmm\-yy;@">
                  <c:v>41730</c:v>
                </c:pt>
                <c:pt idx="136" formatCode="[$-409]mmm\-yy;@">
                  <c:v>41760</c:v>
                </c:pt>
                <c:pt idx="137" formatCode="[$-409]mmm\-yy;@">
                  <c:v>41791</c:v>
                </c:pt>
                <c:pt idx="138" formatCode="[$-409]mmm\-yy;@">
                  <c:v>41821</c:v>
                </c:pt>
                <c:pt idx="139" formatCode="[$-409]mmm\-yy;@">
                  <c:v>41852</c:v>
                </c:pt>
                <c:pt idx="140" formatCode="[$-409]mmm\-yy;@">
                  <c:v>41883</c:v>
                </c:pt>
                <c:pt idx="141" formatCode="[$-409]mmm\-yy;@">
                  <c:v>41913</c:v>
                </c:pt>
                <c:pt idx="142" formatCode="[$-409]mmm\-yy;@">
                  <c:v>41944</c:v>
                </c:pt>
                <c:pt idx="143" formatCode="[$-409]mmm\-yy;@">
                  <c:v>41974</c:v>
                </c:pt>
                <c:pt idx="144" formatCode="[$-409]mmm\-yy;@">
                  <c:v>42005</c:v>
                </c:pt>
                <c:pt idx="145" formatCode="[$-409]mmm\-yy;@">
                  <c:v>42036</c:v>
                </c:pt>
                <c:pt idx="146" formatCode="[$-409]mmm\-yy;@">
                  <c:v>42064</c:v>
                </c:pt>
                <c:pt idx="147" formatCode="[$-409]mmm\-yy;@">
                  <c:v>42095</c:v>
                </c:pt>
                <c:pt idx="148" formatCode="[$-409]mmm\-yy;@">
                  <c:v>42125</c:v>
                </c:pt>
                <c:pt idx="149" formatCode="[$-409]mmm\-yy;@">
                  <c:v>42156</c:v>
                </c:pt>
                <c:pt idx="150" formatCode="[$-409]mmm\-yy;@">
                  <c:v>42186</c:v>
                </c:pt>
                <c:pt idx="151" formatCode="[$-409]mmm\-yy;@">
                  <c:v>42217</c:v>
                </c:pt>
                <c:pt idx="152" formatCode="[$-409]mmm\-yy;@">
                  <c:v>42248</c:v>
                </c:pt>
                <c:pt idx="153" formatCode="[$-409]mmm\-yy;@">
                  <c:v>42278</c:v>
                </c:pt>
                <c:pt idx="154" formatCode="[$-409]mmm\-yy;@">
                  <c:v>42309</c:v>
                </c:pt>
                <c:pt idx="155" formatCode="[$-409]mmm\-yy;@">
                  <c:v>42339</c:v>
                </c:pt>
                <c:pt idx="156" formatCode="[$-409]mmm\-yy;@">
                  <c:v>42370</c:v>
                </c:pt>
                <c:pt idx="157" formatCode="[$-409]mmm\-yy;@">
                  <c:v>42401</c:v>
                </c:pt>
                <c:pt idx="158" formatCode="[$-409]mmm\-yy;@">
                  <c:v>42430</c:v>
                </c:pt>
                <c:pt idx="159" formatCode="[$-409]mmm\-yy;@">
                  <c:v>42461</c:v>
                </c:pt>
                <c:pt idx="160" formatCode="[$-409]mmm\-yy;@">
                  <c:v>42491</c:v>
                </c:pt>
                <c:pt idx="161" formatCode="[$-409]mmm\-yy;@">
                  <c:v>42522</c:v>
                </c:pt>
                <c:pt idx="162" formatCode="[$-409]mmm\-yy;@">
                  <c:v>42552</c:v>
                </c:pt>
                <c:pt idx="163" formatCode="[$-409]mmm\-yy;@">
                  <c:v>42583</c:v>
                </c:pt>
                <c:pt idx="164" formatCode="[$-409]mmm\-yy;@">
                  <c:v>42614</c:v>
                </c:pt>
                <c:pt idx="165" formatCode="[$-409]mmm\-yy;@">
                  <c:v>42644</c:v>
                </c:pt>
                <c:pt idx="166" formatCode="[$-409]mmm\-yy;@">
                  <c:v>42675</c:v>
                </c:pt>
                <c:pt idx="167" formatCode="[$-409]mmm\-yy;@">
                  <c:v>42705</c:v>
                </c:pt>
                <c:pt idx="168" formatCode="[$-409]mmm\-yy;@">
                  <c:v>42736</c:v>
                </c:pt>
                <c:pt idx="169" formatCode="[$-409]mmm\-yy;@">
                  <c:v>42767</c:v>
                </c:pt>
                <c:pt idx="170" formatCode="[$-409]mmm\-yy;@">
                  <c:v>42795</c:v>
                </c:pt>
                <c:pt idx="171" formatCode="[$-409]mmm\-yy;@">
                  <c:v>42826</c:v>
                </c:pt>
                <c:pt idx="172" formatCode="[$-409]mmm\-yy;@">
                  <c:v>42856</c:v>
                </c:pt>
                <c:pt idx="173" formatCode="[$-409]mmm\-yy;@">
                  <c:v>42887</c:v>
                </c:pt>
                <c:pt idx="174" formatCode="[$-409]mmm\-yy;@">
                  <c:v>42917</c:v>
                </c:pt>
                <c:pt idx="175" formatCode="[$-409]mmm\-yy;@">
                  <c:v>42948</c:v>
                </c:pt>
                <c:pt idx="176" formatCode="[$-409]mmm\-yy;@">
                  <c:v>42979</c:v>
                </c:pt>
                <c:pt idx="177" formatCode="[$-409]mmm\-yy;@">
                  <c:v>43009</c:v>
                </c:pt>
                <c:pt idx="178" formatCode="[$-409]mmm\-yy;@">
                  <c:v>43040</c:v>
                </c:pt>
                <c:pt idx="179" formatCode="[$-409]mmm\-yy;@">
                  <c:v>43070</c:v>
                </c:pt>
                <c:pt idx="180" formatCode="[$-409]mmm\-yy;@">
                  <c:v>43101</c:v>
                </c:pt>
                <c:pt idx="181" formatCode="[$-409]mmm\-yy;@">
                  <c:v>43132</c:v>
                </c:pt>
                <c:pt idx="182" formatCode="[$-409]mmm\-yy;@">
                  <c:v>43160</c:v>
                </c:pt>
                <c:pt idx="183" formatCode="[$-409]mmm\-yy;@">
                  <c:v>43191</c:v>
                </c:pt>
                <c:pt idx="184" formatCode="[$-409]mmm\-yy;@">
                  <c:v>43221</c:v>
                </c:pt>
                <c:pt idx="185" formatCode="[$-409]mmm\-yy;@">
                  <c:v>43252</c:v>
                </c:pt>
                <c:pt idx="186" formatCode="[$-409]mmm\-yy;@">
                  <c:v>43282</c:v>
                </c:pt>
                <c:pt idx="187" formatCode="[$-409]mmm\-yy;@">
                  <c:v>43313</c:v>
                </c:pt>
                <c:pt idx="188" formatCode="[$-409]mmm\-yy;@">
                  <c:v>43344</c:v>
                </c:pt>
                <c:pt idx="189" formatCode="[$-409]mmm\-yy;@">
                  <c:v>43374</c:v>
                </c:pt>
                <c:pt idx="190" formatCode="[$-409]mmm\-yy;@">
                  <c:v>43405</c:v>
                </c:pt>
                <c:pt idx="191" formatCode="[$-409]mmm\-yy;@">
                  <c:v>43435</c:v>
                </c:pt>
                <c:pt idx="192" formatCode="[$-409]mmm\-yy;@">
                  <c:v>43466</c:v>
                </c:pt>
                <c:pt idx="193" formatCode="[$-409]mmm\-yy;@">
                  <c:v>43497</c:v>
                </c:pt>
                <c:pt idx="194" formatCode="[$-409]mmm\-yy;@">
                  <c:v>43525</c:v>
                </c:pt>
                <c:pt idx="195" formatCode="[$-409]mmm\-yy;@">
                  <c:v>43556</c:v>
                </c:pt>
                <c:pt idx="196" formatCode="[$-409]mmm\-yy;@">
                  <c:v>43586</c:v>
                </c:pt>
                <c:pt idx="197" formatCode="[$-409]mmm\-yy;@">
                  <c:v>43617</c:v>
                </c:pt>
                <c:pt idx="198" formatCode="[$-409]mmm\-yy;@">
                  <c:v>43647</c:v>
                </c:pt>
                <c:pt idx="199" formatCode="[$-409]mmm\-yy;@">
                  <c:v>43678</c:v>
                </c:pt>
                <c:pt idx="200" formatCode="[$-409]mmm\-yy;@">
                  <c:v>43709</c:v>
                </c:pt>
                <c:pt idx="201" formatCode="[$-409]mmm\-yy;@">
                  <c:v>43739</c:v>
                </c:pt>
                <c:pt idx="202" formatCode="[$-409]mmm\-yy;@">
                  <c:v>43770</c:v>
                </c:pt>
                <c:pt idx="203" formatCode="[$-409]mmm\-yy;@">
                  <c:v>43800</c:v>
                </c:pt>
                <c:pt idx="204" formatCode="[$-409]mmm\-yy;@">
                  <c:v>43831</c:v>
                </c:pt>
                <c:pt idx="205" formatCode="[$-409]mmm\-yy;@">
                  <c:v>43862</c:v>
                </c:pt>
                <c:pt idx="206" formatCode="[$-409]mmm\-yy;@">
                  <c:v>43891</c:v>
                </c:pt>
                <c:pt idx="207" formatCode="[$-409]mmm\-yy;@">
                  <c:v>43922</c:v>
                </c:pt>
                <c:pt idx="208" formatCode="[$-409]mmm\-yy;@">
                  <c:v>43952</c:v>
                </c:pt>
                <c:pt idx="209" formatCode="[$-409]mmm\-yy;@">
                  <c:v>43983</c:v>
                </c:pt>
                <c:pt idx="210" formatCode="[$-409]mmm\-yy;@">
                  <c:v>44013</c:v>
                </c:pt>
                <c:pt idx="211" formatCode="[$-409]mmm\-yy;@">
                  <c:v>44044</c:v>
                </c:pt>
                <c:pt idx="212" formatCode="[$-409]mmm\-yy;@">
                  <c:v>44075</c:v>
                </c:pt>
                <c:pt idx="213" formatCode="[$-409]mmm\-yy;@">
                  <c:v>44105</c:v>
                </c:pt>
                <c:pt idx="214" formatCode="[$-409]mmm\-yy;@">
                  <c:v>44136</c:v>
                </c:pt>
                <c:pt idx="215" formatCode="[$-409]mmm\-yy;@">
                  <c:v>44166</c:v>
                </c:pt>
                <c:pt idx="216" formatCode="[$-409]mmm\-yy;@">
                  <c:v>44197</c:v>
                </c:pt>
                <c:pt idx="217" formatCode="[$-409]mmm\-yy;@">
                  <c:v>44228</c:v>
                </c:pt>
                <c:pt idx="218" formatCode="[$-409]mmm\-yy;@">
                  <c:v>44256</c:v>
                </c:pt>
                <c:pt idx="219" formatCode="[$-409]mmm\-yy;@">
                  <c:v>44287</c:v>
                </c:pt>
                <c:pt idx="220" formatCode="[$-409]mmm\-yy;@">
                  <c:v>44317</c:v>
                </c:pt>
                <c:pt idx="221" formatCode="[$-409]mmm\-yy;@">
                  <c:v>44348</c:v>
                </c:pt>
                <c:pt idx="222" formatCode="[$-409]mmm\-yy;@">
                  <c:v>44378</c:v>
                </c:pt>
                <c:pt idx="223" formatCode="[$-409]mmm\-yy;@">
                  <c:v>44409</c:v>
                </c:pt>
                <c:pt idx="224" formatCode="[$-409]mmm\-yy;@">
                  <c:v>44440</c:v>
                </c:pt>
                <c:pt idx="225" formatCode="[$-409]mmm\-yy;@">
                  <c:v>44470</c:v>
                </c:pt>
                <c:pt idx="226" formatCode="[$-409]mmm\-yy;@">
                  <c:v>44501</c:v>
                </c:pt>
                <c:pt idx="227" formatCode="[$-409]mmm\-yy;@">
                  <c:v>44531</c:v>
                </c:pt>
                <c:pt idx="228" formatCode="[$-409]mmm\-yy;@">
                  <c:v>44562</c:v>
                </c:pt>
                <c:pt idx="229" formatCode="[$-409]mmm\-yy;@">
                  <c:v>44593</c:v>
                </c:pt>
                <c:pt idx="230" formatCode="[$-409]mmm\-yy;@">
                  <c:v>44621</c:v>
                </c:pt>
                <c:pt idx="231" formatCode="[$-409]mmm\-yy;@">
                  <c:v>44652</c:v>
                </c:pt>
                <c:pt idx="232" formatCode="[$-409]mmm\-yy;@">
                  <c:v>44682</c:v>
                </c:pt>
                <c:pt idx="233" formatCode="[$-409]mmm\-yy;@">
                  <c:v>44713</c:v>
                </c:pt>
                <c:pt idx="234" formatCode="[$-409]mmm\-yy;@">
                  <c:v>44743</c:v>
                </c:pt>
                <c:pt idx="235" formatCode="[$-409]mmm\-yy;@">
                  <c:v>44774</c:v>
                </c:pt>
                <c:pt idx="236" formatCode="[$-409]mmm\-yy;@">
                  <c:v>44805</c:v>
                </c:pt>
                <c:pt idx="237" formatCode="[$-409]mmm\-yy;@">
                  <c:v>44835</c:v>
                </c:pt>
                <c:pt idx="238" formatCode="[$-409]mmm\-yy;@">
                  <c:v>44866</c:v>
                </c:pt>
                <c:pt idx="239" formatCode="[$-409]mmm\-yy;@">
                  <c:v>44896</c:v>
                </c:pt>
                <c:pt idx="240" formatCode="[$-409]mmm\-yy;@">
                  <c:v>44927</c:v>
                </c:pt>
                <c:pt idx="241" formatCode="[$-409]mmm\-yy;@">
                  <c:v>44958</c:v>
                </c:pt>
                <c:pt idx="242" formatCode="[$-409]mmm\-yy;@">
                  <c:v>44986</c:v>
                </c:pt>
                <c:pt idx="243" formatCode="[$-409]mmm\-yy;@">
                  <c:v>45017</c:v>
                </c:pt>
                <c:pt idx="244" formatCode="[$-409]mmm\-yy;@">
                  <c:v>45047</c:v>
                </c:pt>
              </c:numCache>
            </c:numRef>
          </c:cat>
          <c:val>
            <c:numRef>
              <c:f>Sheet1!$B$2:$B$246</c:f>
              <c:numCache>
                <c:formatCode>General</c:formatCode>
                <c:ptCount val="245"/>
                <c:pt idx="0">
                  <c:v>9.2704538507972112E-2</c:v>
                </c:pt>
                <c:pt idx="1">
                  <c:v>9.1310334601856447E-2</c:v>
                </c:pt>
                <c:pt idx="2">
                  <c:v>8.7923560982636317E-2</c:v>
                </c:pt>
                <c:pt idx="3">
                  <c:v>8.3599364219440364E-2</c:v>
                </c:pt>
                <c:pt idx="4">
                  <c:v>8.1488342662374702E-2</c:v>
                </c:pt>
                <c:pt idx="5">
                  <c:v>8.0381224270523299E-2</c:v>
                </c:pt>
                <c:pt idx="6">
                  <c:v>8.4542431281362518E-2</c:v>
                </c:pt>
                <c:pt idx="7">
                  <c:v>8.8615420658058941E-2</c:v>
                </c:pt>
                <c:pt idx="8">
                  <c:v>9.6578276580008948E-2</c:v>
                </c:pt>
                <c:pt idx="9">
                  <c:v>0.10420145056260144</c:v>
                </c:pt>
                <c:pt idx="10">
                  <c:v>0.11006131468324076</c:v>
                </c:pt>
                <c:pt idx="11">
                  <c:v>0.11675422101784672</c:v>
                </c:pt>
                <c:pt idx="12">
                  <c:v>0.12111657782279295</c:v>
                </c:pt>
                <c:pt idx="13">
                  <c:v>0.12551395061933923</c:v>
                </c:pt>
                <c:pt idx="14">
                  <c:v>0.13283683816110314</c:v>
                </c:pt>
                <c:pt idx="15">
                  <c:v>0.13609279005612063</c:v>
                </c:pt>
                <c:pt idx="16">
                  <c:v>0.14004355711108518</c:v>
                </c:pt>
                <c:pt idx="17">
                  <c:v>0.14272409089583182</c:v>
                </c:pt>
                <c:pt idx="18">
                  <c:v>0.14149575704323847</c:v>
                </c:pt>
                <c:pt idx="19">
                  <c:v>0.13619907211281146</c:v>
                </c:pt>
                <c:pt idx="20">
                  <c:v>0.12969377699798512</c:v>
                </c:pt>
                <c:pt idx="21">
                  <c:v>0.12887906976248509</c:v>
                </c:pt>
                <c:pt idx="22">
                  <c:v>0.13002681692148688</c:v>
                </c:pt>
                <c:pt idx="23">
                  <c:v>0.13052876700524396</c:v>
                </c:pt>
                <c:pt idx="24">
                  <c:v>0.13581454158628592</c:v>
                </c:pt>
                <c:pt idx="25">
                  <c:v>0.14526316841386078</c:v>
                </c:pt>
                <c:pt idx="26">
                  <c:v>0.15655251123611524</c:v>
                </c:pt>
                <c:pt idx="27">
                  <c:v>0.15657423176315088</c:v>
                </c:pt>
                <c:pt idx="28">
                  <c:v>0.15569665412916045</c:v>
                </c:pt>
                <c:pt idx="29">
                  <c:v>0.15441423025069456</c:v>
                </c:pt>
                <c:pt idx="30">
                  <c:v>0.14861407427570272</c:v>
                </c:pt>
                <c:pt idx="31">
                  <c:v>0.14053089353716897</c:v>
                </c:pt>
                <c:pt idx="32">
                  <c:v>0.13232907682851902</c:v>
                </c:pt>
                <c:pt idx="33">
                  <c:v>0.12968343595455556</c:v>
                </c:pt>
                <c:pt idx="34">
                  <c:v>0.12571661441230209</c:v>
                </c:pt>
                <c:pt idx="35">
                  <c:v>0.11678189175634834</c:v>
                </c:pt>
                <c:pt idx="36">
                  <c:v>0.11244771169030443</c:v>
                </c:pt>
                <c:pt idx="37" formatCode="0.00%">
                  <c:v>0.10404146940731529</c:v>
                </c:pt>
                <c:pt idx="38" formatCode="0.00%">
                  <c:v>9.1790473939838968E-2</c:v>
                </c:pt>
                <c:pt idx="39" formatCode="0.00%">
                  <c:v>7.2026849148684846E-2</c:v>
                </c:pt>
                <c:pt idx="40" formatCode="0.00%">
                  <c:v>5.0488094397956207E-2</c:v>
                </c:pt>
                <c:pt idx="41" formatCode="0.00%">
                  <c:v>2.8950122416664392E-2</c:v>
                </c:pt>
                <c:pt idx="42" formatCode="0.00%">
                  <c:v>8.244214758402979E-3</c:v>
                </c:pt>
                <c:pt idx="43" formatCode="0.00%">
                  <c:v>-7.5148806642428845E-3</c:v>
                </c:pt>
                <c:pt idx="44" formatCode="0.00%">
                  <c:v>-1.685181026057625E-2</c:v>
                </c:pt>
                <c:pt idx="45" formatCode="0.00%">
                  <c:v>-1.222303884315834E-2</c:v>
                </c:pt>
                <c:pt idx="46" formatCode="0.00%">
                  <c:v>-5.9641475163060287E-3</c:v>
                </c:pt>
                <c:pt idx="47" formatCode="0.00%">
                  <c:v>6.8778967081584153E-3</c:v>
                </c:pt>
                <c:pt idx="48" formatCode="0.00%">
                  <c:v>1.5903668968110907E-2</c:v>
                </c:pt>
                <c:pt idx="49" formatCode="0.00%">
                  <c:v>2.2025771111929382E-2</c:v>
                </c:pt>
                <c:pt idx="50" formatCode="0.00%">
                  <c:v>1.4824780702804352E-2</c:v>
                </c:pt>
                <c:pt idx="51" formatCode="0.00%">
                  <c:v>-2.0731601943135836E-3</c:v>
                </c:pt>
                <c:pt idx="52" formatCode="0.00%">
                  <c:v>-2.1774392987844005E-2</c:v>
                </c:pt>
                <c:pt idx="53" formatCode="0.00%">
                  <c:v>-4.1804186228834861E-2</c:v>
                </c:pt>
                <c:pt idx="54" formatCode="0.00%">
                  <c:v>-5.7779007727950304E-2</c:v>
                </c:pt>
                <c:pt idx="55" formatCode="0.00%">
                  <c:v>-6.8973635126870714E-2</c:v>
                </c:pt>
                <c:pt idx="56" formatCode="0.00%">
                  <c:v>-7.0291447027602816E-2</c:v>
                </c:pt>
                <c:pt idx="57" formatCode="0.00%">
                  <c:v>-6.8613113832663108E-2</c:v>
                </c:pt>
                <c:pt idx="58" formatCode="0.00%">
                  <c:v>-6.9773740878922408E-2</c:v>
                </c:pt>
                <c:pt idx="59" formatCode="0.00%">
                  <c:v>-6.4500549975857968E-2</c:v>
                </c:pt>
                <c:pt idx="60" formatCode="0.00%">
                  <c:v>-6.5659895721786099E-2</c:v>
                </c:pt>
                <c:pt idx="61" formatCode="0.00%">
                  <c:v>-7.2518109522170193E-2</c:v>
                </c:pt>
                <c:pt idx="62" formatCode="0.00%">
                  <c:v>-8.2802209556785855E-2</c:v>
                </c:pt>
                <c:pt idx="63" formatCode="0.00%">
                  <c:v>-9.156285273304976E-2</c:v>
                </c:pt>
                <c:pt idx="64" formatCode="0.00%">
                  <c:v>-9.4595869011260714E-2</c:v>
                </c:pt>
                <c:pt idx="65" formatCode="0.00%">
                  <c:v>-0.10405967860775134</c:v>
                </c:pt>
                <c:pt idx="66" formatCode="0.00%">
                  <c:v>-0.10738814749126768</c:v>
                </c:pt>
                <c:pt idx="67" formatCode="0.00%">
                  <c:v>-0.10824490498726624</c:v>
                </c:pt>
                <c:pt idx="68" formatCode="0.00%">
                  <c:v>-0.11127385696356329</c:v>
                </c:pt>
                <c:pt idx="69" formatCode="0.00%">
                  <c:v>-0.1153901357635585</c:v>
                </c:pt>
                <c:pt idx="70" formatCode="0.00%">
                  <c:v>-0.12226059665211542</c:v>
                </c:pt>
                <c:pt idx="71" formatCode="0.00%">
                  <c:v>-0.13339267419626211</c:v>
                </c:pt>
                <c:pt idx="72" formatCode="0.00%">
                  <c:v>-0.14202370475668769</c:v>
                </c:pt>
                <c:pt idx="73" formatCode="0.00%">
                  <c:v>-0.14244099583075742</c:v>
                </c:pt>
                <c:pt idx="74" formatCode="0.00%">
                  <c:v>-0.14006222139290436</c:v>
                </c:pt>
                <c:pt idx="75" formatCode="0.00%">
                  <c:v>-0.12682053133458482</c:v>
                </c:pt>
                <c:pt idx="76" formatCode="0.00%">
                  <c:v>-0.10518626734842951</c:v>
                </c:pt>
                <c:pt idx="77" formatCode="0.00%">
                  <c:v>-7.0699983851929438E-2</c:v>
                </c:pt>
                <c:pt idx="78" formatCode="0.00%">
                  <c:v>-4.0502751260264369E-2</c:v>
                </c:pt>
                <c:pt idx="79" formatCode="0.00%">
                  <c:v>-2.293212894755281E-2</c:v>
                </c:pt>
                <c:pt idx="80" formatCode="0.00%">
                  <c:v>-8.5917174727171419E-3</c:v>
                </c:pt>
                <c:pt idx="81" formatCode="0.00%">
                  <c:v>-1.3513511970112413E-3</c:v>
                </c:pt>
                <c:pt idx="82" formatCode="0.00%">
                  <c:v>5.831089112269483E-3</c:v>
                </c:pt>
                <c:pt idx="83" formatCode="0.00%">
                  <c:v>-2.1596808167286818E-3</c:v>
                </c:pt>
                <c:pt idx="84" formatCode="0.00%">
                  <c:v>-1.3564628218834751E-2</c:v>
                </c:pt>
                <c:pt idx="85" formatCode="0.00%">
                  <c:v>-3.5423794680031873E-2</c:v>
                </c:pt>
                <c:pt idx="86" formatCode="0.00%">
                  <c:v>-2.8972300602242318E-2</c:v>
                </c:pt>
                <c:pt idx="87" formatCode="0.00%">
                  <c:v>-1.9518292230343737E-2</c:v>
                </c:pt>
                <c:pt idx="88" formatCode="0.00%">
                  <c:v>-2.3354899049797817E-2</c:v>
                </c:pt>
                <c:pt idx="89" formatCode="0.00%">
                  <c:v>-2.9655808210037105E-2</c:v>
                </c:pt>
                <c:pt idx="90" formatCode="0.00%">
                  <c:v>-3.2432810966752545E-2</c:v>
                </c:pt>
                <c:pt idx="91" formatCode="0.00%">
                  <c:v>-2.3346295631080483E-2</c:v>
                </c:pt>
                <c:pt idx="92" formatCode="0.00%">
                  <c:v>-3.8562341560381741E-2</c:v>
                </c:pt>
                <c:pt idx="93" formatCode="0.00%">
                  <c:v>-5.2170073568933106E-2</c:v>
                </c:pt>
                <c:pt idx="94" formatCode="0.00%">
                  <c:v>-5.6823209331543723E-2</c:v>
                </c:pt>
                <c:pt idx="95" formatCode="0.00%">
                  <c:v>-4.9602477468737471E-2</c:v>
                </c:pt>
                <c:pt idx="96" formatCode="0.00%">
                  <c:v>-4.7292596613598969E-2</c:v>
                </c:pt>
                <c:pt idx="97" formatCode="0.00%">
                  <c:v>-4.8995584717406615E-2</c:v>
                </c:pt>
                <c:pt idx="98" formatCode="0.00%">
                  <c:v>-4.2059729156698977E-2</c:v>
                </c:pt>
                <c:pt idx="99" formatCode="0.00%">
                  <c:v>-3.5048376969325945E-2</c:v>
                </c:pt>
                <c:pt idx="100" formatCode="0.00%">
                  <c:v>-3.1540226460718634E-2</c:v>
                </c:pt>
                <c:pt idx="101" formatCode="0.00%">
                  <c:v>-3.0732999357872548E-2</c:v>
                </c:pt>
                <c:pt idx="102" formatCode="0.00%">
                  <c:v>-2.51367960983091E-2</c:v>
                </c:pt>
                <c:pt idx="103" formatCode="0.00%">
                  <c:v>-1.4765183839221097E-2</c:v>
                </c:pt>
                <c:pt idx="104" formatCode="0.00%">
                  <c:v>-1.8629378421806675E-2</c:v>
                </c:pt>
                <c:pt idx="105" formatCode="0.00%">
                  <c:v>-2.9209990260523955E-2</c:v>
                </c:pt>
                <c:pt idx="106" formatCode="0.00%">
                  <c:v>-3.9064781432007978E-2</c:v>
                </c:pt>
                <c:pt idx="107" formatCode="0.00%">
                  <c:v>-4.4957073271101766E-2</c:v>
                </c:pt>
                <c:pt idx="108" formatCode="0.00%">
                  <c:v>-4.4158979574808077E-2</c:v>
                </c:pt>
                <c:pt idx="109" formatCode="0.00%">
                  <c:v>-3.9512768100413598E-2</c:v>
                </c:pt>
                <c:pt idx="110" formatCode="0.00%">
                  <c:v>-1.0931237582113118E-2</c:v>
                </c:pt>
                <c:pt idx="111" formatCode="0.00%">
                  <c:v>1.761952349167073E-2</c:v>
                </c:pt>
                <c:pt idx="112" formatCode="0.00%">
                  <c:v>4.4375208082775286E-2</c:v>
                </c:pt>
                <c:pt idx="113" formatCode="0.00%">
                  <c:v>6.4665231272753809E-2</c:v>
                </c:pt>
                <c:pt idx="114" formatCode="0.00%">
                  <c:v>7.5451439322396618E-2</c:v>
                </c:pt>
                <c:pt idx="115" formatCode="0.00%">
                  <c:v>8.6004269351804608E-2</c:v>
                </c:pt>
                <c:pt idx="116" formatCode="0.00%">
                  <c:v>7.3825521317096854E-2</c:v>
                </c:pt>
                <c:pt idx="117" formatCode="0.00%">
                  <c:v>6.482941503990447E-2</c:v>
                </c:pt>
                <c:pt idx="118" formatCode="0.00%">
                  <c:v>6.4212456027097797E-2</c:v>
                </c:pt>
                <c:pt idx="119" formatCode="0.00%">
                  <c:v>6.439536528614509E-2</c:v>
                </c:pt>
                <c:pt idx="120" formatCode="0.00%">
                  <c:v>7.4171955880735441E-2</c:v>
                </c:pt>
                <c:pt idx="121" formatCode="0.00%">
                  <c:v>7.8806641412131562E-2</c:v>
                </c:pt>
                <c:pt idx="122" formatCode="0.00%">
                  <c:v>0.10109711579411718</c:v>
                </c:pt>
                <c:pt idx="123" formatCode="0.00%">
                  <c:v>0.11334828252418938</c:v>
                </c:pt>
                <c:pt idx="124" formatCode="0.00%">
                  <c:v>0.11751759750942803</c:v>
                </c:pt>
                <c:pt idx="125" formatCode="0.00%">
                  <c:v>0.12316292911042614</c:v>
                </c:pt>
                <c:pt idx="126" formatCode="0.00%">
                  <c:v>0.1230254225175953</c:v>
                </c:pt>
                <c:pt idx="127" formatCode="0.00%">
                  <c:v>0.12824129685777086</c:v>
                </c:pt>
                <c:pt idx="128" formatCode="0.00%">
                  <c:v>0.11333738521256564</c:v>
                </c:pt>
                <c:pt idx="129" formatCode="0.00%">
                  <c:v>0.10449667933751794</c:v>
                </c:pt>
                <c:pt idx="130" formatCode="0.00%">
                  <c:v>9.6702930012886767E-2</c:v>
                </c:pt>
                <c:pt idx="131" formatCode="0.00%">
                  <c:v>9.000641358856476E-2</c:v>
                </c:pt>
                <c:pt idx="132" formatCode="0.00%">
                  <c:v>8.3017430660649039E-2</c:v>
                </c:pt>
                <c:pt idx="133" formatCode="0.00%">
                  <c:v>7.209619381147836E-2</c:v>
                </c:pt>
                <c:pt idx="134" formatCode="0.00%">
                  <c:v>6.2372962408366206E-2</c:v>
                </c:pt>
                <c:pt idx="135" formatCode="0.00%">
                  <c:v>5.2930646897808575E-2</c:v>
                </c:pt>
                <c:pt idx="136" formatCode="0.00%">
                  <c:v>4.5358376957035818E-2</c:v>
                </c:pt>
                <c:pt idx="137" formatCode="0.00%">
                  <c:v>3.8502660958991575E-2</c:v>
                </c:pt>
                <c:pt idx="138" formatCode="0.00%">
                  <c:v>3.2998008426339931E-2</c:v>
                </c:pt>
                <c:pt idx="139" formatCode="0.00%">
                  <c:v>3.3375509916794499E-2</c:v>
                </c:pt>
                <c:pt idx="140" formatCode="0.00%">
                  <c:v>3.4881113538024255E-2</c:v>
                </c:pt>
                <c:pt idx="141" formatCode="0.00%">
                  <c:v>4.0050457760352209E-2</c:v>
                </c:pt>
                <c:pt idx="142" formatCode="0.00%">
                  <c:v>4.5476885975459957E-2</c:v>
                </c:pt>
                <c:pt idx="143" formatCode="0.00%">
                  <c:v>4.923222161817975E-2</c:v>
                </c:pt>
                <c:pt idx="144" formatCode="0.00%">
                  <c:v>4.9946260465755898E-2</c:v>
                </c:pt>
                <c:pt idx="145" formatCode="0.00%">
                  <c:v>4.7890883523871386E-2</c:v>
                </c:pt>
                <c:pt idx="146" formatCode="0.00%">
                  <c:v>4.7442629608339226E-2</c:v>
                </c:pt>
                <c:pt idx="147" formatCode="0.00%">
                  <c:v>4.4409424278888165E-2</c:v>
                </c:pt>
                <c:pt idx="148" formatCode="0.00%">
                  <c:v>4.2756585731400287E-2</c:v>
                </c:pt>
                <c:pt idx="149" formatCode="0.00%">
                  <c:v>4.0994907988184615E-2</c:v>
                </c:pt>
                <c:pt idx="150" formatCode="0.00%">
                  <c:v>4.1818224920921132E-2</c:v>
                </c:pt>
                <c:pt idx="151" formatCode="0.00%">
                  <c:v>4.5561568386771611E-2</c:v>
                </c:pt>
                <c:pt idx="152" formatCode="0.00%">
                  <c:v>4.8030902426605904E-2</c:v>
                </c:pt>
                <c:pt idx="153" formatCode="0.00%">
                  <c:v>5.3425601396313027E-2</c:v>
                </c:pt>
                <c:pt idx="154" formatCode="0.00%">
                  <c:v>5.7690913592034265E-2</c:v>
                </c:pt>
                <c:pt idx="155" formatCode="0.00%">
                  <c:v>6.0253720291254531E-2</c:v>
                </c:pt>
                <c:pt idx="156" formatCode="0.00%">
                  <c:v>6.0613991276827317E-2</c:v>
                </c:pt>
                <c:pt idx="157" formatCode="0.00%">
                  <c:v>5.5211496939927107E-2</c:v>
                </c:pt>
                <c:pt idx="158" formatCode="0.00%">
                  <c:v>5.0557190589657353E-2</c:v>
                </c:pt>
                <c:pt idx="159" formatCode="0.00%">
                  <c:v>4.6058843880169453E-2</c:v>
                </c:pt>
                <c:pt idx="160" formatCode="0.00%">
                  <c:v>4.2434725513026406E-2</c:v>
                </c:pt>
                <c:pt idx="161" formatCode="0.00%">
                  <c:v>4.0272901078211243E-2</c:v>
                </c:pt>
                <c:pt idx="162" formatCode="0.00%">
                  <c:v>4.0568021675746468E-2</c:v>
                </c:pt>
                <c:pt idx="163" formatCode="0.00%">
                  <c:v>4.7958174905846862E-2</c:v>
                </c:pt>
                <c:pt idx="164" formatCode="0.00%">
                  <c:v>5.2993665315559157E-2</c:v>
                </c:pt>
                <c:pt idx="165" formatCode="0.00%">
                  <c:v>5.6605054955138456E-2</c:v>
                </c:pt>
                <c:pt idx="166" formatCode="0.00%">
                  <c:v>6.0407530830855594E-2</c:v>
                </c:pt>
                <c:pt idx="167" formatCode="0.00%">
                  <c:v>6.3737870165316846E-2</c:v>
                </c:pt>
                <c:pt idx="168" formatCode="0.00%">
                  <c:v>6.711881970730138E-2</c:v>
                </c:pt>
                <c:pt idx="169" formatCode="0.00%">
                  <c:v>6.0947575591101089E-2</c:v>
                </c:pt>
                <c:pt idx="170" formatCode="0.00%">
                  <c:v>5.7354894561891578E-2</c:v>
                </c:pt>
                <c:pt idx="171" formatCode="0.00%">
                  <c:v>5.4823788372484694E-2</c:v>
                </c:pt>
                <c:pt idx="172" formatCode="0.00%">
                  <c:v>5.3297788820323655E-2</c:v>
                </c:pt>
                <c:pt idx="173" formatCode="0.00%">
                  <c:v>5.2248230414461361E-2</c:v>
                </c:pt>
                <c:pt idx="174" formatCode="0.00%">
                  <c:v>5.0405525381839178E-2</c:v>
                </c:pt>
                <c:pt idx="175" formatCode="0.00%">
                  <c:v>5.8047041267525135E-2</c:v>
                </c:pt>
                <c:pt idx="176" formatCode="0.00%">
                  <c:v>6.2434597102761558E-2</c:v>
                </c:pt>
                <c:pt idx="177" formatCode="0.00%">
                  <c:v>6.5577884108068751E-2</c:v>
                </c:pt>
                <c:pt idx="178" formatCode="0.00%">
                  <c:v>6.7875865776235722E-2</c:v>
                </c:pt>
                <c:pt idx="179" formatCode="0.00%">
                  <c:v>7.1031058330120356E-2</c:v>
                </c:pt>
                <c:pt idx="180" formatCode="0.00%">
                  <c:v>7.273113101408013E-2</c:v>
                </c:pt>
                <c:pt idx="181" formatCode="0.00%">
                  <c:v>6.8929334829775035E-2</c:v>
                </c:pt>
                <c:pt idx="182" formatCode="0.00%">
                  <c:v>6.4800761415601871E-2</c:v>
                </c:pt>
                <c:pt idx="183" formatCode="0.00%">
                  <c:v>6.0851360787460784E-2</c:v>
                </c:pt>
                <c:pt idx="184" formatCode="0.00%">
                  <c:v>5.6711816705201645E-2</c:v>
                </c:pt>
                <c:pt idx="185" formatCode="0.00%">
                  <c:v>5.2195631198976189E-2</c:v>
                </c:pt>
                <c:pt idx="186" formatCode="0.00%">
                  <c:v>4.7141269564901611E-2</c:v>
                </c:pt>
                <c:pt idx="187" formatCode="0.00%">
                  <c:v>4.5894067067652866E-2</c:v>
                </c:pt>
                <c:pt idx="188" formatCode="0.00%">
                  <c:v>4.4901918971511856E-2</c:v>
                </c:pt>
                <c:pt idx="189" formatCode="0.00%">
                  <c:v>4.5354913654868101E-2</c:v>
                </c:pt>
                <c:pt idx="190" formatCode="0.00%">
                  <c:v>4.2539939599301357E-2</c:v>
                </c:pt>
                <c:pt idx="191" formatCode="0.00%">
                  <c:v>3.8839114359834115E-2</c:v>
                </c:pt>
                <c:pt idx="192" formatCode="0.00%">
                  <c:v>3.5497563479804928E-2</c:v>
                </c:pt>
                <c:pt idx="193" formatCode="0.00%">
                  <c:v>3.0265355276645423E-2</c:v>
                </c:pt>
                <c:pt idx="194" formatCode="0.00%">
                  <c:v>2.5899413011592154E-2</c:v>
                </c:pt>
                <c:pt idx="195" formatCode="0.00%">
                  <c:v>2.3138758004110249E-2</c:v>
                </c:pt>
                <c:pt idx="196" formatCode="0.00%">
                  <c:v>2.4358928427977933E-2</c:v>
                </c:pt>
                <c:pt idx="197" formatCode="0.00%">
                  <c:v>2.5091167711768669E-2</c:v>
                </c:pt>
                <c:pt idx="198" formatCode="0.00%">
                  <c:v>2.7403339191069298E-2</c:v>
                </c:pt>
                <c:pt idx="199" formatCode="0.00%">
                  <c:v>3.2957330553806674E-2</c:v>
                </c:pt>
                <c:pt idx="200" formatCode="0.00%">
                  <c:v>3.8621192793913961E-2</c:v>
                </c:pt>
                <c:pt idx="201" formatCode="0.00%">
                  <c:v>4.2363068534438719E-2</c:v>
                </c:pt>
                <c:pt idx="202" formatCode="0.00%">
                  <c:v>4.4879346237541196E-2</c:v>
                </c:pt>
                <c:pt idx="203" formatCode="0.00%">
                  <c:v>5.0060269967024285E-2</c:v>
                </c:pt>
                <c:pt idx="204" formatCode="0.00%">
                  <c:v>5.4033979459085169E-2</c:v>
                </c:pt>
                <c:pt idx="205" formatCode="0.00%">
                  <c:v>5.3511728256542934E-2</c:v>
                </c:pt>
                <c:pt idx="206" formatCode="0.00%">
                  <c:v>5.1356263747386333E-2</c:v>
                </c:pt>
                <c:pt idx="207" formatCode="0.00%">
                  <c:v>4.7176013362894897E-2</c:v>
                </c:pt>
                <c:pt idx="208" formatCode="0.00%">
                  <c:v>4.0152672250362009E-2</c:v>
                </c:pt>
                <c:pt idx="209" formatCode="0.00%">
                  <c:v>3.670979630278759E-2</c:v>
                </c:pt>
                <c:pt idx="210" formatCode="0.00%">
                  <c:v>4.2609502457258364E-2</c:v>
                </c:pt>
                <c:pt idx="211" formatCode="0.00%">
                  <c:v>6.4133983163992436E-2</c:v>
                </c:pt>
                <c:pt idx="212" formatCode="0.00%">
                  <c:v>9.1007963174049467E-2</c:v>
                </c:pt>
                <c:pt idx="213" formatCode="0.00%">
                  <c:v>0.12410265294774359</c:v>
                </c:pt>
                <c:pt idx="214" formatCode="0.00%">
                  <c:v>0.15476821019830966</c:v>
                </c:pt>
                <c:pt idx="215" formatCode="0.00%">
                  <c:v>0.17823422883814644</c:v>
                </c:pt>
                <c:pt idx="216" formatCode="0.00%">
                  <c:v>0.19012784722401088</c:v>
                </c:pt>
                <c:pt idx="217" formatCode="0.00%">
                  <c:v>0.18391376009656013</c:v>
                </c:pt>
                <c:pt idx="218" formatCode="0.00%">
                  <c:v>0.17907479232940449</c:v>
                </c:pt>
                <c:pt idx="219" formatCode="0.00%">
                  <c:v>0.17383890791712497</c:v>
                </c:pt>
                <c:pt idx="220" formatCode="0.00%">
                  <c:v>0.1813893705341465</c:v>
                </c:pt>
                <c:pt idx="221" formatCode="0.00%">
                  <c:v>0.19722630969775934</c:v>
                </c:pt>
                <c:pt idx="222" formatCode="0.00%">
                  <c:v>0.2062802811510478</c:v>
                </c:pt>
                <c:pt idx="223" formatCode="0.00%">
                  <c:v>0.21661455759937565</c:v>
                </c:pt>
                <c:pt idx="224" formatCode="0.00%">
                  <c:v>0.21595179302165257</c:v>
                </c:pt>
                <c:pt idx="225" formatCode="0.00%">
                  <c:v>0.20960252210759855</c:v>
                </c:pt>
                <c:pt idx="226" formatCode="0.00%">
                  <c:v>0.1959978220419667</c:v>
                </c:pt>
                <c:pt idx="227" formatCode="0.00%">
                  <c:v>0.181737633500753</c:v>
                </c:pt>
                <c:pt idx="228" formatCode="0.00%">
                  <c:v>0.18032420690296425</c:v>
                </c:pt>
                <c:pt idx="229" formatCode="0.00%">
                  <c:v>0.18568263649655425</c:v>
                </c:pt>
                <c:pt idx="230" formatCode="0.00%">
                  <c:v>0.19955805069390609</c:v>
                </c:pt>
                <c:pt idx="231" formatCode="0.00%">
                  <c:v>0.20405572853748266</c:v>
                </c:pt>
                <c:pt idx="232" formatCode="0.00%">
                  <c:v>0.2017524953720673</c:v>
                </c:pt>
                <c:pt idx="233" formatCode="0.00%">
                  <c:v>0.1784070102918256</c:v>
                </c:pt>
                <c:pt idx="234" formatCode="0.00%">
                  <c:v>0.1329276821022527</c:v>
                </c:pt>
                <c:pt idx="235" formatCode="0.00%">
                  <c:v>7.6296548434956257E-2</c:v>
                </c:pt>
                <c:pt idx="236" formatCode="0.00%">
                  <c:v>2.1372354385786663E-2</c:v>
                </c:pt>
                <c:pt idx="237" formatCode="0.00%">
                  <c:v>-1.0486073232901849E-2</c:v>
                </c:pt>
                <c:pt idx="238" formatCode="0.00%">
                  <c:v>-3.7613755765875556E-2</c:v>
                </c:pt>
                <c:pt idx="239" formatCode="0.00%">
                  <c:v>-5.2759993680158157E-2</c:v>
                </c:pt>
                <c:pt idx="240" formatCode="0.00%">
                  <c:v>-4.8863360071231043E-2</c:v>
                </c:pt>
                <c:pt idx="241" formatCode="0.00%">
                  <c:v>-3.1044604274814702E-2</c:v>
                </c:pt>
                <c:pt idx="242" formatCode="0.00%">
                  <c:v>-7.9975686203357377E-3</c:v>
                </c:pt>
                <c:pt idx="243" formatCode="0.00%">
                  <c:v>7.8419244335010685E-3</c:v>
                </c:pt>
                <c:pt idx="244" formatCode="0.00%">
                  <c:v>2.8783286843448774E-2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7-46A8-B602-812EDDF085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12M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Sheet1!$A$2:$A$246</c:f>
              <c:numCache>
                <c:formatCode>mmm\-yy</c:formatCode>
                <c:ptCount val="24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 formatCode="[$-409]mmm\-yy;@">
                  <c:v>38749</c:v>
                </c:pt>
                <c:pt idx="38" formatCode="[$-409]mmm\-yy;@">
                  <c:v>38777</c:v>
                </c:pt>
                <c:pt idx="39" formatCode="[$-409]mmm\-yy;@">
                  <c:v>38808</c:v>
                </c:pt>
                <c:pt idx="40" formatCode="[$-409]mmm\-yy;@">
                  <c:v>38838</c:v>
                </c:pt>
                <c:pt idx="41" formatCode="[$-409]mmm\-yy;@">
                  <c:v>38869</c:v>
                </c:pt>
                <c:pt idx="42" formatCode="[$-409]mmm\-yy;@">
                  <c:v>38899</c:v>
                </c:pt>
                <c:pt idx="43" formatCode="[$-409]mmm\-yy;@">
                  <c:v>38930</c:v>
                </c:pt>
                <c:pt idx="44" formatCode="[$-409]mmm\-yy;@">
                  <c:v>38961</c:v>
                </c:pt>
                <c:pt idx="45" formatCode="[$-409]mmm\-yy;@">
                  <c:v>38991</c:v>
                </c:pt>
                <c:pt idx="46" formatCode="[$-409]mmm\-yy;@">
                  <c:v>39022</c:v>
                </c:pt>
                <c:pt idx="47" formatCode="[$-409]mmm\-yy;@">
                  <c:v>39052</c:v>
                </c:pt>
                <c:pt idx="48" formatCode="[$-409]mmm\-yy;@">
                  <c:v>39083</c:v>
                </c:pt>
                <c:pt idx="49" formatCode="[$-409]mmm\-yy;@">
                  <c:v>39114</c:v>
                </c:pt>
                <c:pt idx="50" formatCode="[$-409]mmm\-yy;@">
                  <c:v>39142</c:v>
                </c:pt>
                <c:pt idx="51" formatCode="[$-409]mmm\-yy;@">
                  <c:v>39173</c:v>
                </c:pt>
                <c:pt idx="52" formatCode="[$-409]mmm\-yy;@">
                  <c:v>39203</c:v>
                </c:pt>
                <c:pt idx="53" formatCode="[$-409]mmm\-yy;@">
                  <c:v>39234</c:v>
                </c:pt>
                <c:pt idx="54" formatCode="[$-409]mmm\-yy;@">
                  <c:v>39264</c:v>
                </c:pt>
                <c:pt idx="55" formatCode="[$-409]mmm\-yy;@">
                  <c:v>39295</c:v>
                </c:pt>
                <c:pt idx="56" formatCode="[$-409]mmm\-yy;@">
                  <c:v>39326</c:v>
                </c:pt>
                <c:pt idx="57" formatCode="[$-409]mmm\-yy;@">
                  <c:v>39356</c:v>
                </c:pt>
                <c:pt idx="58" formatCode="[$-409]mmm\-yy;@">
                  <c:v>39387</c:v>
                </c:pt>
                <c:pt idx="59" formatCode="[$-409]mmm\-yy;@">
                  <c:v>39417</c:v>
                </c:pt>
                <c:pt idx="60" formatCode="[$-409]mmm\-yy;@">
                  <c:v>39448</c:v>
                </c:pt>
                <c:pt idx="61" formatCode="[$-409]mmm\-yy;@">
                  <c:v>39479</c:v>
                </c:pt>
                <c:pt idx="62" formatCode="[$-409]mmm\-yy;@">
                  <c:v>39508</c:v>
                </c:pt>
                <c:pt idx="63" formatCode="[$-409]mmm\-yy;@">
                  <c:v>39539</c:v>
                </c:pt>
                <c:pt idx="64" formatCode="[$-409]mmm\-yy;@">
                  <c:v>39569</c:v>
                </c:pt>
                <c:pt idx="65" formatCode="[$-409]mmm\-yy;@">
                  <c:v>39600</c:v>
                </c:pt>
                <c:pt idx="66" formatCode="[$-409]mmm\-yy;@">
                  <c:v>39630</c:v>
                </c:pt>
                <c:pt idx="67" formatCode="[$-409]mmm\-yy;@">
                  <c:v>39661</c:v>
                </c:pt>
                <c:pt idx="68" formatCode="[$-409]mmm\-yy;@">
                  <c:v>39692</c:v>
                </c:pt>
                <c:pt idx="69" formatCode="[$-409]mmm\-yy;@">
                  <c:v>39722</c:v>
                </c:pt>
                <c:pt idx="70" formatCode="[$-409]mmm\-yy;@">
                  <c:v>39753</c:v>
                </c:pt>
                <c:pt idx="71" formatCode="[$-409]mmm\-yy;@">
                  <c:v>39783</c:v>
                </c:pt>
                <c:pt idx="72" formatCode="[$-409]mmm\-yy;@">
                  <c:v>39814</c:v>
                </c:pt>
                <c:pt idx="73" formatCode="[$-409]mmm\-yy;@">
                  <c:v>39845</c:v>
                </c:pt>
                <c:pt idx="74" formatCode="[$-409]mmm\-yy;@">
                  <c:v>39873</c:v>
                </c:pt>
                <c:pt idx="75" formatCode="[$-409]mmm\-yy;@">
                  <c:v>39904</c:v>
                </c:pt>
                <c:pt idx="76" formatCode="[$-409]mmm\-yy;@">
                  <c:v>39934</c:v>
                </c:pt>
                <c:pt idx="77" formatCode="[$-409]mmm\-yy;@">
                  <c:v>39965</c:v>
                </c:pt>
                <c:pt idx="78" formatCode="[$-409]mmm\-yy;@">
                  <c:v>39995</c:v>
                </c:pt>
                <c:pt idx="79" formatCode="[$-409]mmm\-yy;@">
                  <c:v>40026</c:v>
                </c:pt>
                <c:pt idx="80" formatCode="[$-409]mmm\-yy;@">
                  <c:v>40057</c:v>
                </c:pt>
                <c:pt idx="81" formatCode="[$-409]mmm\-yy;@">
                  <c:v>40087</c:v>
                </c:pt>
                <c:pt idx="82" formatCode="[$-409]mmm\-yy;@">
                  <c:v>40118</c:v>
                </c:pt>
                <c:pt idx="83" formatCode="[$-409]mmm\-yy;@">
                  <c:v>40148</c:v>
                </c:pt>
                <c:pt idx="84" formatCode="[$-409]mmm\-yy;@">
                  <c:v>40179</c:v>
                </c:pt>
                <c:pt idx="85" formatCode="[$-409]mmm\-yy;@">
                  <c:v>40210</c:v>
                </c:pt>
                <c:pt idx="86" formatCode="[$-409]mmm\-yy;@">
                  <c:v>40238</c:v>
                </c:pt>
                <c:pt idx="87" formatCode="[$-409]mmm\-yy;@">
                  <c:v>40269</c:v>
                </c:pt>
                <c:pt idx="88" formatCode="[$-409]mmm\-yy;@">
                  <c:v>40299</c:v>
                </c:pt>
                <c:pt idx="89" formatCode="[$-409]mmm\-yy;@">
                  <c:v>40330</c:v>
                </c:pt>
                <c:pt idx="90" formatCode="[$-409]mmm\-yy;@">
                  <c:v>40360</c:v>
                </c:pt>
                <c:pt idx="91" formatCode="[$-409]mmm\-yy;@">
                  <c:v>40391</c:v>
                </c:pt>
                <c:pt idx="92" formatCode="[$-409]mmm\-yy;@">
                  <c:v>40422</c:v>
                </c:pt>
                <c:pt idx="93" formatCode="[$-409]mmm\-yy;@">
                  <c:v>40452</c:v>
                </c:pt>
                <c:pt idx="94" formatCode="[$-409]mmm\-yy;@">
                  <c:v>40483</c:v>
                </c:pt>
                <c:pt idx="95" formatCode="[$-409]mmm\-yy;@">
                  <c:v>40513</c:v>
                </c:pt>
                <c:pt idx="96" formatCode="[$-409]mmm\-yy;@">
                  <c:v>40544</c:v>
                </c:pt>
                <c:pt idx="97" formatCode="[$-409]mmm\-yy;@">
                  <c:v>40575</c:v>
                </c:pt>
                <c:pt idx="98" formatCode="[$-409]mmm\-yy;@">
                  <c:v>40603</c:v>
                </c:pt>
                <c:pt idx="99" formatCode="[$-409]mmm\-yy;@">
                  <c:v>40634</c:v>
                </c:pt>
                <c:pt idx="100" formatCode="[$-409]mmm\-yy;@">
                  <c:v>40664</c:v>
                </c:pt>
                <c:pt idx="101" formatCode="[$-409]mmm\-yy;@">
                  <c:v>40695</c:v>
                </c:pt>
                <c:pt idx="102" formatCode="[$-409]mmm\-yy;@">
                  <c:v>40725</c:v>
                </c:pt>
                <c:pt idx="103" formatCode="[$-409]mmm\-yy;@">
                  <c:v>40756</c:v>
                </c:pt>
                <c:pt idx="104" formatCode="[$-409]mmm\-yy;@">
                  <c:v>40787</c:v>
                </c:pt>
                <c:pt idx="105" formatCode="[$-409]mmm\-yy;@">
                  <c:v>40817</c:v>
                </c:pt>
                <c:pt idx="106" formatCode="[$-409]mmm\-yy;@">
                  <c:v>40848</c:v>
                </c:pt>
                <c:pt idx="107" formatCode="[$-409]mmm\-yy;@">
                  <c:v>40878</c:v>
                </c:pt>
                <c:pt idx="108" formatCode="[$-409]mmm\-yy;@">
                  <c:v>40909</c:v>
                </c:pt>
                <c:pt idx="109" formatCode="[$-409]mmm\-yy;@">
                  <c:v>40940</c:v>
                </c:pt>
                <c:pt idx="110" formatCode="[$-409]mmm\-yy;@">
                  <c:v>40969</c:v>
                </c:pt>
                <c:pt idx="111" formatCode="[$-409]mmm\-yy;@">
                  <c:v>41000</c:v>
                </c:pt>
                <c:pt idx="112" formatCode="[$-409]mmm\-yy;@">
                  <c:v>41030</c:v>
                </c:pt>
                <c:pt idx="113" formatCode="[$-409]mmm\-yy;@">
                  <c:v>41061</c:v>
                </c:pt>
                <c:pt idx="114" formatCode="[$-409]mmm\-yy;@">
                  <c:v>41091</c:v>
                </c:pt>
                <c:pt idx="115" formatCode="[$-409]mmm\-yy;@">
                  <c:v>41122</c:v>
                </c:pt>
                <c:pt idx="116" formatCode="[$-409]mmm\-yy;@">
                  <c:v>41153</c:v>
                </c:pt>
                <c:pt idx="117" formatCode="[$-409]mmm\-yy;@">
                  <c:v>41183</c:v>
                </c:pt>
                <c:pt idx="118" formatCode="[$-409]mmm\-yy;@">
                  <c:v>41214</c:v>
                </c:pt>
                <c:pt idx="119" formatCode="[$-409]mmm\-yy;@">
                  <c:v>41244</c:v>
                </c:pt>
                <c:pt idx="120" formatCode="[$-409]mmm\-yy;@">
                  <c:v>41275</c:v>
                </c:pt>
                <c:pt idx="121" formatCode="[$-409]mmm\-yy;@">
                  <c:v>41306</c:v>
                </c:pt>
                <c:pt idx="122" formatCode="[$-409]mmm\-yy;@">
                  <c:v>41334</c:v>
                </c:pt>
                <c:pt idx="123" formatCode="[$-409]mmm\-yy;@">
                  <c:v>41365</c:v>
                </c:pt>
                <c:pt idx="124" formatCode="[$-409]mmm\-yy;@">
                  <c:v>41395</c:v>
                </c:pt>
                <c:pt idx="125" formatCode="[$-409]mmm\-yy;@">
                  <c:v>41426</c:v>
                </c:pt>
                <c:pt idx="126" formatCode="[$-409]mmm\-yy;@">
                  <c:v>41456</c:v>
                </c:pt>
                <c:pt idx="127" formatCode="[$-409]mmm\-yy;@">
                  <c:v>41487</c:v>
                </c:pt>
                <c:pt idx="128" formatCode="[$-409]mmm\-yy;@">
                  <c:v>41518</c:v>
                </c:pt>
                <c:pt idx="129" formatCode="[$-409]mmm\-yy;@">
                  <c:v>41548</c:v>
                </c:pt>
                <c:pt idx="130" formatCode="[$-409]mmm\-yy;@">
                  <c:v>41579</c:v>
                </c:pt>
                <c:pt idx="131" formatCode="[$-409]mmm\-yy;@">
                  <c:v>41609</c:v>
                </c:pt>
                <c:pt idx="132" formatCode="[$-409]mmm\-yy;@">
                  <c:v>41640</c:v>
                </c:pt>
                <c:pt idx="133" formatCode="[$-409]mmm\-yy;@">
                  <c:v>41671</c:v>
                </c:pt>
                <c:pt idx="134" formatCode="[$-409]mmm\-yy;@">
                  <c:v>41699</c:v>
                </c:pt>
                <c:pt idx="135" formatCode="[$-409]mmm\-yy;@">
                  <c:v>41730</c:v>
                </c:pt>
                <c:pt idx="136" formatCode="[$-409]mmm\-yy;@">
                  <c:v>41760</c:v>
                </c:pt>
                <c:pt idx="137" formatCode="[$-409]mmm\-yy;@">
                  <c:v>41791</c:v>
                </c:pt>
                <c:pt idx="138" formatCode="[$-409]mmm\-yy;@">
                  <c:v>41821</c:v>
                </c:pt>
                <c:pt idx="139" formatCode="[$-409]mmm\-yy;@">
                  <c:v>41852</c:v>
                </c:pt>
                <c:pt idx="140" formatCode="[$-409]mmm\-yy;@">
                  <c:v>41883</c:v>
                </c:pt>
                <c:pt idx="141" formatCode="[$-409]mmm\-yy;@">
                  <c:v>41913</c:v>
                </c:pt>
                <c:pt idx="142" formatCode="[$-409]mmm\-yy;@">
                  <c:v>41944</c:v>
                </c:pt>
                <c:pt idx="143" formatCode="[$-409]mmm\-yy;@">
                  <c:v>41974</c:v>
                </c:pt>
                <c:pt idx="144" formatCode="[$-409]mmm\-yy;@">
                  <c:v>42005</c:v>
                </c:pt>
                <c:pt idx="145" formatCode="[$-409]mmm\-yy;@">
                  <c:v>42036</c:v>
                </c:pt>
                <c:pt idx="146" formatCode="[$-409]mmm\-yy;@">
                  <c:v>42064</c:v>
                </c:pt>
                <c:pt idx="147" formatCode="[$-409]mmm\-yy;@">
                  <c:v>42095</c:v>
                </c:pt>
                <c:pt idx="148" formatCode="[$-409]mmm\-yy;@">
                  <c:v>42125</c:v>
                </c:pt>
                <c:pt idx="149" formatCode="[$-409]mmm\-yy;@">
                  <c:v>42156</c:v>
                </c:pt>
                <c:pt idx="150" formatCode="[$-409]mmm\-yy;@">
                  <c:v>42186</c:v>
                </c:pt>
                <c:pt idx="151" formatCode="[$-409]mmm\-yy;@">
                  <c:v>42217</c:v>
                </c:pt>
                <c:pt idx="152" formatCode="[$-409]mmm\-yy;@">
                  <c:v>42248</c:v>
                </c:pt>
                <c:pt idx="153" formatCode="[$-409]mmm\-yy;@">
                  <c:v>42278</c:v>
                </c:pt>
                <c:pt idx="154" formatCode="[$-409]mmm\-yy;@">
                  <c:v>42309</c:v>
                </c:pt>
                <c:pt idx="155" formatCode="[$-409]mmm\-yy;@">
                  <c:v>42339</c:v>
                </c:pt>
                <c:pt idx="156" formatCode="[$-409]mmm\-yy;@">
                  <c:v>42370</c:v>
                </c:pt>
                <c:pt idx="157" formatCode="[$-409]mmm\-yy;@">
                  <c:v>42401</c:v>
                </c:pt>
                <c:pt idx="158" formatCode="[$-409]mmm\-yy;@">
                  <c:v>42430</c:v>
                </c:pt>
                <c:pt idx="159" formatCode="[$-409]mmm\-yy;@">
                  <c:v>42461</c:v>
                </c:pt>
                <c:pt idx="160" formatCode="[$-409]mmm\-yy;@">
                  <c:v>42491</c:v>
                </c:pt>
                <c:pt idx="161" formatCode="[$-409]mmm\-yy;@">
                  <c:v>42522</c:v>
                </c:pt>
                <c:pt idx="162" formatCode="[$-409]mmm\-yy;@">
                  <c:v>42552</c:v>
                </c:pt>
                <c:pt idx="163" formatCode="[$-409]mmm\-yy;@">
                  <c:v>42583</c:v>
                </c:pt>
                <c:pt idx="164" formatCode="[$-409]mmm\-yy;@">
                  <c:v>42614</c:v>
                </c:pt>
                <c:pt idx="165" formatCode="[$-409]mmm\-yy;@">
                  <c:v>42644</c:v>
                </c:pt>
                <c:pt idx="166" formatCode="[$-409]mmm\-yy;@">
                  <c:v>42675</c:v>
                </c:pt>
                <c:pt idx="167" formatCode="[$-409]mmm\-yy;@">
                  <c:v>42705</c:v>
                </c:pt>
                <c:pt idx="168" formatCode="[$-409]mmm\-yy;@">
                  <c:v>42736</c:v>
                </c:pt>
                <c:pt idx="169" formatCode="[$-409]mmm\-yy;@">
                  <c:v>42767</c:v>
                </c:pt>
                <c:pt idx="170" formatCode="[$-409]mmm\-yy;@">
                  <c:v>42795</c:v>
                </c:pt>
                <c:pt idx="171" formatCode="[$-409]mmm\-yy;@">
                  <c:v>42826</c:v>
                </c:pt>
                <c:pt idx="172" formatCode="[$-409]mmm\-yy;@">
                  <c:v>42856</c:v>
                </c:pt>
                <c:pt idx="173" formatCode="[$-409]mmm\-yy;@">
                  <c:v>42887</c:v>
                </c:pt>
                <c:pt idx="174" formatCode="[$-409]mmm\-yy;@">
                  <c:v>42917</c:v>
                </c:pt>
                <c:pt idx="175" formatCode="[$-409]mmm\-yy;@">
                  <c:v>42948</c:v>
                </c:pt>
                <c:pt idx="176" formatCode="[$-409]mmm\-yy;@">
                  <c:v>42979</c:v>
                </c:pt>
                <c:pt idx="177" formatCode="[$-409]mmm\-yy;@">
                  <c:v>43009</c:v>
                </c:pt>
                <c:pt idx="178" formatCode="[$-409]mmm\-yy;@">
                  <c:v>43040</c:v>
                </c:pt>
                <c:pt idx="179" formatCode="[$-409]mmm\-yy;@">
                  <c:v>43070</c:v>
                </c:pt>
                <c:pt idx="180" formatCode="[$-409]mmm\-yy;@">
                  <c:v>43101</c:v>
                </c:pt>
                <c:pt idx="181" formatCode="[$-409]mmm\-yy;@">
                  <c:v>43132</c:v>
                </c:pt>
                <c:pt idx="182" formatCode="[$-409]mmm\-yy;@">
                  <c:v>43160</c:v>
                </c:pt>
                <c:pt idx="183" formatCode="[$-409]mmm\-yy;@">
                  <c:v>43191</c:v>
                </c:pt>
                <c:pt idx="184" formatCode="[$-409]mmm\-yy;@">
                  <c:v>43221</c:v>
                </c:pt>
                <c:pt idx="185" formatCode="[$-409]mmm\-yy;@">
                  <c:v>43252</c:v>
                </c:pt>
                <c:pt idx="186" formatCode="[$-409]mmm\-yy;@">
                  <c:v>43282</c:v>
                </c:pt>
                <c:pt idx="187" formatCode="[$-409]mmm\-yy;@">
                  <c:v>43313</c:v>
                </c:pt>
                <c:pt idx="188" formatCode="[$-409]mmm\-yy;@">
                  <c:v>43344</c:v>
                </c:pt>
                <c:pt idx="189" formatCode="[$-409]mmm\-yy;@">
                  <c:v>43374</c:v>
                </c:pt>
                <c:pt idx="190" formatCode="[$-409]mmm\-yy;@">
                  <c:v>43405</c:v>
                </c:pt>
                <c:pt idx="191" formatCode="[$-409]mmm\-yy;@">
                  <c:v>43435</c:v>
                </c:pt>
                <c:pt idx="192" formatCode="[$-409]mmm\-yy;@">
                  <c:v>43466</c:v>
                </c:pt>
                <c:pt idx="193" formatCode="[$-409]mmm\-yy;@">
                  <c:v>43497</c:v>
                </c:pt>
                <c:pt idx="194" formatCode="[$-409]mmm\-yy;@">
                  <c:v>43525</c:v>
                </c:pt>
                <c:pt idx="195" formatCode="[$-409]mmm\-yy;@">
                  <c:v>43556</c:v>
                </c:pt>
                <c:pt idx="196" formatCode="[$-409]mmm\-yy;@">
                  <c:v>43586</c:v>
                </c:pt>
                <c:pt idx="197" formatCode="[$-409]mmm\-yy;@">
                  <c:v>43617</c:v>
                </c:pt>
                <c:pt idx="198" formatCode="[$-409]mmm\-yy;@">
                  <c:v>43647</c:v>
                </c:pt>
                <c:pt idx="199" formatCode="[$-409]mmm\-yy;@">
                  <c:v>43678</c:v>
                </c:pt>
                <c:pt idx="200" formatCode="[$-409]mmm\-yy;@">
                  <c:v>43709</c:v>
                </c:pt>
                <c:pt idx="201" formatCode="[$-409]mmm\-yy;@">
                  <c:v>43739</c:v>
                </c:pt>
                <c:pt idx="202" formatCode="[$-409]mmm\-yy;@">
                  <c:v>43770</c:v>
                </c:pt>
                <c:pt idx="203" formatCode="[$-409]mmm\-yy;@">
                  <c:v>43800</c:v>
                </c:pt>
                <c:pt idx="204" formatCode="[$-409]mmm\-yy;@">
                  <c:v>43831</c:v>
                </c:pt>
                <c:pt idx="205" formatCode="[$-409]mmm\-yy;@">
                  <c:v>43862</c:v>
                </c:pt>
                <c:pt idx="206" formatCode="[$-409]mmm\-yy;@">
                  <c:v>43891</c:v>
                </c:pt>
                <c:pt idx="207" formatCode="[$-409]mmm\-yy;@">
                  <c:v>43922</c:v>
                </c:pt>
                <c:pt idx="208" formatCode="[$-409]mmm\-yy;@">
                  <c:v>43952</c:v>
                </c:pt>
                <c:pt idx="209" formatCode="[$-409]mmm\-yy;@">
                  <c:v>43983</c:v>
                </c:pt>
                <c:pt idx="210" formatCode="[$-409]mmm\-yy;@">
                  <c:v>44013</c:v>
                </c:pt>
                <c:pt idx="211" formatCode="[$-409]mmm\-yy;@">
                  <c:v>44044</c:v>
                </c:pt>
                <c:pt idx="212" formatCode="[$-409]mmm\-yy;@">
                  <c:v>44075</c:v>
                </c:pt>
                <c:pt idx="213" formatCode="[$-409]mmm\-yy;@">
                  <c:v>44105</c:v>
                </c:pt>
                <c:pt idx="214" formatCode="[$-409]mmm\-yy;@">
                  <c:v>44136</c:v>
                </c:pt>
                <c:pt idx="215" formatCode="[$-409]mmm\-yy;@">
                  <c:v>44166</c:v>
                </c:pt>
                <c:pt idx="216" formatCode="[$-409]mmm\-yy;@">
                  <c:v>44197</c:v>
                </c:pt>
                <c:pt idx="217" formatCode="[$-409]mmm\-yy;@">
                  <c:v>44228</c:v>
                </c:pt>
                <c:pt idx="218" formatCode="[$-409]mmm\-yy;@">
                  <c:v>44256</c:v>
                </c:pt>
                <c:pt idx="219" formatCode="[$-409]mmm\-yy;@">
                  <c:v>44287</c:v>
                </c:pt>
                <c:pt idx="220" formatCode="[$-409]mmm\-yy;@">
                  <c:v>44317</c:v>
                </c:pt>
                <c:pt idx="221" formatCode="[$-409]mmm\-yy;@">
                  <c:v>44348</c:v>
                </c:pt>
                <c:pt idx="222" formatCode="[$-409]mmm\-yy;@">
                  <c:v>44378</c:v>
                </c:pt>
                <c:pt idx="223" formatCode="[$-409]mmm\-yy;@">
                  <c:v>44409</c:v>
                </c:pt>
                <c:pt idx="224" formatCode="[$-409]mmm\-yy;@">
                  <c:v>44440</c:v>
                </c:pt>
                <c:pt idx="225" formatCode="[$-409]mmm\-yy;@">
                  <c:v>44470</c:v>
                </c:pt>
                <c:pt idx="226" formatCode="[$-409]mmm\-yy;@">
                  <c:v>44501</c:v>
                </c:pt>
                <c:pt idx="227" formatCode="[$-409]mmm\-yy;@">
                  <c:v>44531</c:v>
                </c:pt>
                <c:pt idx="228" formatCode="[$-409]mmm\-yy;@">
                  <c:v>44562</c:v>
                </c:pt>
                <c:pt idx="229" formatCode="[$-409]mmm\-yy;@">
                  <c:v>44593</c:v>
                </c:pt>
                <c:pt idx="230" formatCode="[$-409]mmm\-yy;@">
                  <c:v>44621</c:v>
                </c:pt>
                <c:pt idx="231" formatCode="[$-409]mmm\-yy;@">
                  <c:v>44652</c:v>
                </c:pt>
                <c:pt idx="232" formatCode="[$-409]mmm\-yy;@">
                  <c:v>44682</c:v>
                </c:pt>
                <c:pt idx="233" formatCode="[$-409]mmm\-yy;@">
                  <c:v>44713</c:v>
                </c:pt>
                <c:pt idx="234" formatCode="[$-409]mmm\-yy;@">
                  <c:v>44743</c:v>
                </c:pt>
                <c:pt idx="235" formatCode="[$-409]mmm\-yy;@">
                  <c:v>44774</c:v>
                </c:pt>
                <c:pt idx="236" formatCode="[$-409]mmm\-yy;@">
                  <c:v>44805</c:v>
                </c:pt>
                <c:pt idx="237" formatCode="[$-409]mmm\-yy;@">
                  <c:v>44835</c:v>
                </c:pt>
                <c:pt idx="238" formatCode="[$-409]mmm\-yy;@">
                  <c:v>44866</c:v>
                </c:pt>
                <c:pt idx="239" formatCode="[$-409]mmm\-yy;@">
                  <c:v>44896</c:v>
                </c:pt>
                <c:pt idx="240" formatCode="[$-409]mmm\-yy;@">
                  <c:v>44927</c:v>
                </c:pt>
                <c:pt idx="241" formatCode="[$-409]mmm\-yy;@">
                  <c:v>44958</c:v>
                </c:pt>
                <c:pt idx="242" formatCode="[$-409]mmm\-yy;@">
                  <c:v>44986</c:v>
                </c:pt>
                <c:pt idx="243" formatCode="[$-409]mmm\-yy;@">
                  <c:v>45017</c:v>
                </c:pt>
                <c:pt idx="244" formatCode="[$-409]mmm\-yy;@">
                  <c:v>45047</c:v>
                </c:pt>
              </c:numCache>
            </c:numRef>
          </c:cat>
          <c:val>
            <c:numRef>
              <c:f>Sheet1!$C$2:$C$246</c:f>
              <c:numCache>
                <c:formatCode>General</c:formatCode>
                <c:ptCount val="245"/>
                <c:pt idx="0">
                  <c:v>9.6636503329349477E-2</c:v>
                </c:pt>
                <c:pt idx="1">
                  <c:v>9.7666525243954361E-2</c:v>
                </c:pt>
                <c:pt idx="2">
                  <c:v>9.6554048361277456E-2</c:v>
                </c:pt>
                <c:pt idx="3">
                  <c:v>9.4222891062620162E-2</c:v>
                </c:pt>
                <c:pt idx="4">
                  <c:v>9.1202783300198709E-2</c:v>
                </c:pt>
                <c:pt idx="5">
                  <c:v>8.8991051637796525E-2</c:v>
                </c:pt>
                <c:pt idx="6">
                  <c:v>8.8615835299861612E-2</c:v>
                </c:pt>
                <c:pt idx="7">
                  <c:v>8.9962044738754798E-2</c:v>
                </c:pt>
                <c:pt idx="8">
                  <c:v>9.2242346529892494E-2</c:v>
                </c:pt>
                <c:pt idx="9">
                  <c:v>9.3851904875526859E-2</c:v>
                </c:pt>
                <c:pt idx="10">
                  <c:v>9.5681692587037181E-2</c:v>
                </c:pt>
                <c:pt idx="11">
                  <c:v>9.8417175991224015E-2</c:v>
                </c:pt>
                <c:pt idx="12">
                  <c:v>0.10267787638175307</c:v>
                </c:pt>
                <c:pt idx="13">
                  <c:v>0.10691094619666042</c:v>
                </c:pt>
                <c:pt idx="14">
                  <c:v>0.11456012293507478</c:v>
                </c:pt>
                <c:pt idx="15">
                  <c:v>0.12003361858190709</c:v>
                </c:pt>
                <c:pt idx="16">
                  <c:v>0.12495255446747144</c:v>
                </c:pt>
                <c:pt idx="17">
                  <c:v>0.12966453071993955</c:v>
                </c:pt>
                <c:pt idx="18">
                  <c:v>0.13126027806847063</c:v>
                </c:pt>
                <c:pt idx="19">
                  <c:v>0.13084389123508933</c:v>
                </c:pt>
                <c:pt idx="20">
                  <c:v>0.13126421600997884</c:v>
                </c:pt>
                <c:pt idx="21">
                  <c:v>0.13248018614120549</c:v>
                </c:pt>
                <c:pt idx="22">
                  <c:v>0.13502413718567619</c:v>
                </c:pt>
                <c:pt idx="23">
                  <c:v>0.13661007276358972</c:v>
                </c:pt>
                <c:pt idx="24">
                  <c:v>0.13865160607130234</c:v>
                </c:pt>
                <c:pt idx="25">
                  <c:v>0.14072211746630359</c:v>
                </c:pt>
                <c:pt idx="26">
                  <c:v>0.14304425754860062</c:v>
                </c:pt>
                <c:pt idx="27">
                  <c:v>0.14264274507128727</c:v>
                </c:pt>
                <c:pt idx="28">
                  <c:v>0.14278966192050735</c:v>
                </c:pt>
                <c:pt idx="29">
                  <c:v>0.14240907574240902</c:v>
                </c:pt>
                <c:pt idx="30">
                  <c:v>0.14219637901414051</c:v>
                </c:pt>
                <c:pt idx="31">
                  <c:v>0.14289458166808622</c:v>
                </c:pt>
                <c:pt idx="32">
                  <c:v>0.14437670255545454</c:v>
                </c:pt>
                <c:pt idx="33">
                  <c:v>0.14304975922953456</c:v>
                </c:pt>
                <c:pt idx="34">
                  <c:v>0.14060813813241935</c:v>
                </c:pt>
                <c:pt idx="35">
                  <c:v>0.1354421640620096</c:v>
                </c:pt>
                <c:pt idx="36">
                  <c:v>0.13038626077252147</c:v>
                </c:pt>
                <c:pt idx="37" formatCode="0.00%">
                  <c:v>0.12213787192359482</c:v>
                </c:pt>
                <c:pt idx="38" formatCode="0.00%">
                  <c:v>0.11187503769374585</c:v>
                </c:pt>
                <c:pt idx="39" formatCode="0.00%">
                  <c:v>0.10047761194029858</c:v>
                </c:pt>
                <c:pt idx="40" formatCode="0.00%">
                  <c:v>8.7452022438736288E-2</c:v>
                </c:pt>
                <c:pt idx="41" formatCode="0.00%">
                  <c:v>7.1966820491851102E-2</c:v>
                </c:pt>
                <c:pt idx="42" formatCode="0.00%">
                  <c:v>5.906513941918301E-2</c:v>
                </c:pt>
                <c:pt idx="43" formatCode="0.00%">
                  <c:v>4.6778261866544435E-2</c:v>
                </c:pt>
                <c:pt idx="44" formatCode="0.00%">
                  <c:v>3.6046248016322835E-2</c:v>
                </c:pt>
                <c:pt idx="45" formatCode="0.00%">
                  <c:v>2.9040049429871262E-2</c:v>
                </c:pt>
                <c:pt idx="46" formatCode="0.00%">
                  <c:v>2.1872217275155981E-2</c:v>
                </c:pt>
                <c:pt idx="47" formatCode="0.00%">
                  <c:v>1.7854181637278144E-2</c:v>
                </c:pt>
                <c:pt idx="48" formatCode="0.00%">
                  <c:v>1.2066695919263015E-2</c:v>
                </c:pt>
                <c:pt idx="49" formatCode="0.00%">
                  <c:v>7.1471438703694101E-3</c:v>
                </c:pt>
                <c:pt idx="50" formatCode="0.00%">
                  <c:v>-1.1390757214146952E-3</c:v>
                </c:pt>
                <c:pt idx="51" formatCode="0.00%">
                  <c:v>-7.1610698204308543E-3</c:v>
                </c:pt>
                <c:pt idx="52" formatCode="0.00%">
                  <c:v>-1.3900955690703709E-2</c:v>
                </c:pt>
                <c:pt idx="53" formatCode="0.00%">
                  <c:v>-1.7764699471418455E-2</c:v>
                </c:pt>
                <c:pt idx="54" formatCode="0.00%">
                  <c:v>-2.1631070082481996E-2</c:v>
                </c:pt>
                <c:pt idx="55" formatCode="0.00%">
                  <c:v>-2.4534501642935358E-2</c:v>
                </c:pt>
                <c:pt idx="56" formatCode="0.00%">
                  <c:v>-2.866520787746174E-2</c:v>
                </c:pt>
                <c:pt idx="57" formatCode="0.00%">
                  <c:v>-3.5917030567685471E-2</c:v>
                </c:pt>
                <c:pt idx="58" formatCode="0.00%">
                  <c:v>-4.607592179075215E-2</c:v>
                </c:pt>
                <c:pt idx="59" formatCode="0.00%">
                  <c:v>-5.3220375801020903E-2</c:v>
                </c:pt>
                <c:pt idx="60" formatCode="0.00%">
                  <c:v>-6.1727725991762461E-2</c:v>
                </c:pt>
                <c:pt idx="61" formatCode="0.00%">
                  <c:v>-7.074756229685808E-2</c:v>
                </c:pt>
                <c:pt idx="62" formatCode="0.00%">
                  <c:v>-7.6568015204995898E-2</c:v>
                </c:pt>
                <c:pt idx="63" formatCode="0.00%">
                  <c:v>-8.0159554122725463E-2</c:v>
                </c:pt>
                <c:pt idx="64" formatCode="0.00%">
                  <c:v>-8.2268722466960376E-2</c:v>
                </c:pt>
                <c:pt idx="65" formatCode="0.00%">
                  <c:v>-8.4493758668515939E-2</c:v>
                </c:pt>
                <c:pt idx="66" formatCode="0.00%">
                  <c:v>-8.6762324828317916E-2</c:v>
                </c:pt>
                <c:pt idx="67" formatCode="0.00%">
                  <c:v>-9.0556927913766017E-2</c:v>
                </c:pt>
                <c:pt idx="68" formatCode="0.00%">
                  <c:v>-9.7150259067357525E-2</c:v>
                </c:pt>
                <c:pt idx="69" formatCode="0.00%">
                  <c:v>-0.10355565621107454</c:v>
                </c:pt>
                <c:pt idx="70" formatCode="0.00%">
                  <c:v>-0.10853554096488738</c:v>
                </c:pt>
                <c:pt idx="71" formatCode="0.00%">
                  <c:v>-0.11884822760123892</c:v>
                </c:pt>
                <c:pt idx="72" formatCode="0.00%">
                  <c:v>-0.12487725986253106</c:v>
                </c:pt>
                <c:pt idx="73" formatCode="0.00%">
                  <c:v>-0.12551008511134432</c:v>
                </c:pt>
                <c:pt idx="74" formatCode="0.00%">
                  <c:v>-0.12578653337253753</c:v>
                </c:pt>
                <c:pt idx="75" formatCode="0.00%">
                  <c:v>-0.12112391588451954</c:v>
                </c:pt>
                <c:pt idx="76" formatCode="0.00%">
                  <c:v>-0.11376455058202328</c:v>
                </c:pt>
                <c:pt idx="77" formatCode="0.00%">
                  <c:v>-0.10259362501514968</c:v>
                </c:pt>
                <c:pt idx="78" formatCode="0.00%">
                  <c:v>-9.268203215748605E-2</c:v>
                </c:pt>
                <c:pt idx="79" formatCode="0.00%">
                  <c:v>-8.4634854003333593E-2</c:v>
                </c:pt>
                <c:pt idx="80" formatCode="0.00%">
                  <c:v>-7.6663963570581917E-2</c:v>
                </c:pt>
                <c:pt idx="81" formatCode="0.00%">
                  <c:v>-6.6190867176151191E-2</c:v>
                </c:pt>
                <c:pt idx="82" formatCode="0.00%">
                  <c:v>-5.1300115281157854E-2</c:v>
                </c:pt>
                <c:pt idx="83" formatCode="0.00%">
                  <c:v>-3.7039447988543195E-2</c:v>
                </c:pt>
                <c:pt idx="84" formatCode="0.00%">
                  <c:v>-2.7126922315358626E-2</c:v>
                </c:pt>
                <c:pt idx="85" formatCode="0.00%">
                  <c:v>-2.9198053463102447E-2</c:v>
                </c:pt>
                <c:pt idx="86" formatCode="0.00%">
                  <c:v>-1.8834925332974484E-2</c:v>
                </c:pt>
                <c:pt idx="87" formatCode="0.00%">
                  <c:v>-1.0476512335248267E-2</c:v>
                </c:pt>
                <c:pt idx="88" formatCode="0.00%">
                  <c:v>-8.8693297224102796E-3</c:v>
                </c:pt>
                <c:pt idx="89" formatCode="0.00%">
                  <c:v>-1.6003781484232538E-2</c:v>
                </c:pt>
                <c:pt idx="90" formatCode="0.00%">
                  <c:v>-2.3044269254093308E-2</c:v>
                </c:pt>
                <c:pt idx="91" formatCode="0.00%">
                  <c:v>-2.9403830590774338E-2</c:v>
                </c:pt>
                <c:pt idx="92" formatCode="0.00%">
                  <c:v>-3.3779219024456131E-2</c:v>
                </c:pt>
                <c:pt idx="93" formatCode="0.00%">
                  <c:v>-3.5982414609401325E-2</c:v>
                </c:pt>
                <c:pt idx="94" formatCode="0.00%">
                  <c:v>-4.0234928778775436E-2</c:v>
                </c:pt>
                <c:pt idx="95" formatCode="0.00%">
                  <c:v>-3.9680930169674888E-2</c:v>
                </c:pt>
                <c:pt idx="96" formatCode="0.00%">
                  <c:v>-3.9891451831750357E-2</c:v>
                </c:pt>
                <c:pt idx="97" formatCode="0.00%">
                  <c:v>-3.6256265879283101E-2</c:v>
                </c:pt>
                <c:pt idx="98" formatCode="0.00%">
                  <c:v>-4.0312628547922835E-2</c:v>
                </c:pt>
                <c:pt idx="99" formatCode="0.00%">
                  <c:v>-4.3647540983606681E-2</c:v>
                </c:pt>
                <c:pt idx="100" formatCode="0.00%">
                  <c:v>-4.426531866930794E-2</c:v>
                </c:pt>
                <c:pt idx="101" formatCode="0.00%">
                  <c:v>-4.0214109250617525E-2</c:v>
                </c:pt>
                <c:pt idx="102" formatCode="0.00%">
                  <c:v>-3.6278364025105314E-2</c:v>
                </c:pt>
                <c:pt idx="103" formatCode="0.00%">
                  <c:v>-3.2031684269038241E-2</c:v>
                </c:pt>
                <c:pt idx="104" formatCode="0.00%">
                  <c:v>-3.0415326527758468E-2</c:v>
                </c:pt>
                <c:pt idx="105" formatCode="0.00%">
                  <c:v>-3.2133585911737983E-2</c:v>
                </c:pt>
                <c:pt idx="106" formatCode="0.00%">
                  <c:v>-3.53098403319968E-2</c:v>
                </c:pt>
                <c:pt idx="107" formatCode="0.00%">
                  <c:v>-3.7871321976629568E-2</c:v>
                </c:pt>
                <c:pt idx="108" formatCode="0.00%">
                  <c:v>-3.4694742792538147E-2</c:v>
                </c:pt>
                <c:pt idx="109" formatCode="0.00%">
                  <c:v>-2.7217670110438186E-2</c:v>
                </c:pt>
                <c:pt idx="110" formatCode="0.00%">
                  <c:v>-1.4787826832404538E-2</c:v>
                </c:pt>
                <c:pt idx="111" formatCode="0.00%">
                  <c:v>-6.0709949289335929E-3</c:v>
                </c:pt>
                <c:pt idx="112" formatCode="0.00%">
                  <c:v>1.7868629833464045E-3</c:v>
                </c:pt>
                <c:pt idx="113" formatCode="0.00%">
                  <c:v>8.3655083655083118E-3</c:v>
                </c:pt>
                <c:pt idx="114" formatCode="0.00%">
                  <c:v>1.3883918986617116E-2</c:v>
                </c:pt>
                <c:pt idx="115" formatCode="0.00%">
                  <c:v>2.1319359701385432E-2</c:v>
                </c:pt>
                <c:pt idx="116" formatCode="0.00%">
                  <c:v>3.0576188072402255E-2</c:v>
                </c:pt>
                <c:pt idx="117" formatCode="0.00%">
                  <c:v>4.0956868430590765E-2</c:v>
                </c:pt>
                <c:pt idx="118" formatCode="0.00%">
                  <c:v>5.4247174626321559E-2</c:v>
                </c:pt>
                <c:pt idx="119" formatCode="0.00%">
                  <c:v>6.453028972783148E-2</c:v>
                </c:pt>
                <c:pt idx="120" formatCode="0.00%">
                  <c:v>7.4811507210306605E-2</c:v>
                </c:pt>
                <c:pt idx="121" formatCode="0.00%">
                  <c:v>8.2399472643374994E-2</c:v>
                </c:pt>
                <c:pt idx="122" formatCode="0.00%">
                  <c:v>8.7375824813284098E-2</c:v>
                </c:pt>
                <c:pt idx="123" formatCode="0.00%">
                  <c:v>8.8818626041966109E-2</c:v>
                </c:pt>
                <c:pt idx="124" formatCode="0.00%">
                  <c:v>9.0539383561643927E-2</c:v>
                </c:pt>
                <c:pt idx="125" formatCode="0.00%">
                  <c:v>9.3384386300787048E-2</c:v>
                </c:pt>
                <c:pt idx="126" formatCode="0.00%">
                  <c:v>9.8327098185924999E-2</c:v>
                </c:pt>
                <c:pt idx="127" formatCode="0.00%">
                  <c:v>0.10324711835816691</c:v>
                </c:pt>
                <c:pt idx="128" formatCode="0.00%">
                  <c:v>0.10720033587572586</c:v>
                </c:pt>
                <c:pt idx="129" formatCode="0.00%">
                  <c:v>0.10891364902506973</c:v>
                </c:pt>
                <c:pt idx="130" formatCode="0.00%">
                  <c:v>0.10706134587454175</c:v>
                </c:pt>
                <c:pt idx="131" formatCode="0.00%">
                  <c:v>0.10646048109965633</c:v>
                </c:pt>
                <c:pt idx="132" formatCode="0.00%">
                  <c:v>0.10284001906967233</c:v>
                </c:pt>
                <c:pt idx="133" formatCode="0.00%">
                  <c:v>9.9810529164974904E-2</c:v>
                </c:pt>
                <c:pt idx="134" formatCode="0.00%">
                  <c:v>8.7556681781808532E-2</c:v>
                </c:pt>
                <c:pt idx="135" formatCode="0.00%">
                  <c:v>7.8405491024287288E-2</c:v>
                </c:pt>
                <c:pt idx="136" formatCode="0.00%">
                  <c:v>7.0722930978083021E-2</c:v>
                </c:pt>
                <c:pt idx="137" formatCode="0.00%">
                  <c:v>6.394293125810635E-2</c:v>
                </c:pt>
                <c:pt idx="138" formatCode="0.00%">
                  <c:v>5.7712082262210807E-2</c:v>
                </c:pt>
                <c:pt idx="139" formatCode="0.00%">
                  <c:v>5.2557813594954483E-2</c:v>
                </c:pt>
                <c:pt idx="140" formatCode="0.00%">
                  <c:v>4.8536939897617426E-2</c:v>
                </c:pt>
                <c:pt idx="141" formatCode="0.00%">
                  <c:v>4.6470735995980839E-2</c:v>
                </c:pt>
                <c:pt idx="142" formatCode="0.00%">
                  <c:v>4.5417629786968172E-2</c:v>
                </c:pt>
                <c:pt idx="143" formatCode="0.00%">
                  <c:v>4.385365550655318E-2</c:v>
                </c:pt>
                <c:pt idx="144" formatCode="0.00%">
                  <c:v>4.1437658247390763E-2</c:v>
                </c:pt>
                <c:pt idx="145" formatCode="0.00%">
                  <c:v>4.0607887774564588E-2</c:v>
                </c:pt>
                <c:pt idx="146" formatCode="0.00%">
                  <c:v>4.1142927218100533E-2</c:v>
                </c:pt>
                <c:pt idx="147" formatCode="0.00%">
                  <c:v>4.2227662178702552E-2</c:v>
                </c:pt>
                <c:pt idx="148" formatCode="0.00%">
                  <c:v>4.4115849932787388E-2</c:v>
                </c:pt>
                <c:pt idx="149" formatCode="0.00%">
                  <c:v>4.5105449225893102E-2</c:v>
                </c:pt>
                <c:pt idx="150" formatCode="0.00%">
                  <c:v>4.5874346822214029E-2</c:v>
                </c:pt>
                <c:pt idx="151" formatCode="0.00%">
                  <c:v>4.6725578017189129E-2</c:v>
                </c:pt>
                <c:pt idx="152" formatCode="0.00%">
                  <c:v>4.773672473027557E-2</c:v>
                </c:pt>
                <c:pt idx="153" formatCode="0.00%">
                  <c:v>4.8907825252040293E-2</c:v>
                </c:pt>
                <c:pt idx="154" formatCode="0.00%">
                  <c:v>5.0197203298673498E-2</c:v>
                </c:pt>
                <c:pt idx="155" formatCode="0.00%">
                  <c:v>5.0580184468907996E-2</c:v>
                </c:pt>
                <c:pt idx="156" formatCode="0.00%">
                  <c:v>5.1174098671726842E-2</c:v>
                </c:pt>
                <c:pt idx="157" formatCode="0.00%">
                  <c:v>5.0375450836634528E-2</c:v>
                </c:pt>
                <c:pt idx="158" formatCode="0.00%">
                  <c:v>4.9293286219081134E-2</c:v>
                </c:pt>
                <c:pt idx="159" formatCode="0.00%">
                  <c:v>4.9735760422783271E-2</c:v>
                </c:pt>
                <c:pt idx="160" formatCode="0.00%">
                  <c:v>5.0035112359550604E-2</c:v>
                </c:pt>
                <c:pt idx="161" formatCode="0.00%">
                  <c:v>5.0215793771141826E-2</c:v>
                </c:pt>
                <c:pt idx="162" formatCode="0.00%">
                  <c:v>5.0543194097484534E-2</c:v>
                </c:pt>
                <c:pt idx="163" formatCode="0.00%">
                  <c:v>5.1578582167225662E-2</c:v>
                </c:pt>
                <c:pt idx="164" formatCode="0.00%">
                  <c:v>5.1774722429960285E-2</c:v>
                </c:pt>
                <c:pt idx="165" formatCode="0.00%">
                  <c:v>5.1318725327535786E-2</c:v>
                </c:pt>
                <c:pt idx="166" formatCode="0.00%">
                  <c:v>5.1382724479344555E-2</c:v>
                </c:pt>
                <c:pt idx="167" formatCode="0.00%">
                  <c:v>5.1939960351175207E-2</c:v>
                </c:pt>
                <c:pt idx="168" formatCode="0.00%">
                  <c:v>5.3759801432842647E-2</c:v>
                </c:pt>
                <c:pt idx="169" formatCode="0.00%">
                  <c:v>5.4432873627920042E-2</c:v>
                </c:pt>
                <c:pt idx="170" formatCode="0.00%">
                  <c:v>5.5172026716057809E-2</c:v>
                </c:pt>
                <c:pt idx="171" formatCode="0.00%">
                  <c:v>5.5714045980869153E-2</c:v>
                </c:pt>
                <c:pt idx="172" formatCode="0.00%">
                  <c:v>5.6846681156997203E-2</c:v>
                </c:pt>
                <c:pt idx="173" formatCode="0.00%">
                  <c:v>5.7977453212639585E-2</c:v>
                </c:pt>
                <c:pt idx="174" formatCode="0.00%">
                  <c:v>5.8729193164850813E-2</c:v>
                </c:pt>
                <c:pt idx="175" formatCode="0.00%">
                  <c:v>5.9496315847355152E-2</c:v>
                </c:pt>
                <c:pt idx="176" formatCode="0.00%">
                  <c:v>5.9891702674615743E-2</c:v>
                </c:pt>
                <c:pt idx="177" formatCode="0.00%">
                  <c:v>6.0187200696560694E-2</c:v>
                </c:pt>
                <c:pt idx="178" formatCode="0.00%">
                  <c:v>6.0561779509660685E-2</c:v>
                </c:pt>
                <c:pt idx="179" formatCode="0.00%">
                  <c:v>6.1598104673702414E-2</c:v>
                </c:pt>
                <c:pt idx="180" formatCode="0.00%">
                  <c:v>6.1509635974303922E-2</c:v>
                </c:pt>
                <c:pt idx="181" formatCode="0.00%">
                  <c:v>6.3474268631219299E-2</c:v>
                </c:pt>
                <c:pt idx="182" formatCode="0.00%">
                  <c:v>6.3617021276595853E-2</c:v>
                </c:pt>
                <c:pt idx="183" formatCode="0.00%">
                  <c:v>6.3211995973083246E-2</c:v>
                </c:pt>
                <c:pt idx="184" formatCode="0.00%">
                  <c:v>6.2279175235985917E-2</c:v>
                </c:pt>
                <c:pt idx="185" formatCode="0.00%">
                  <c:v>6.1571571046139306E-2</c:v>
                </c:pt>
                <c:pt idx="186" formatCode="0.00%">
                  <c:v>5.9858971010707807E-2</c:v>
                </c:pt>
                <c:pt idx="187" formatCode="0.00%">
                  <c:v>5.7348972389454023E-2</c:v>
                </c:pt>
                <c:pt idx="188" formatCode="0.00%">
                  <c:v>5.4804417380534654E-2</c:v>
                </c:pt>
                <c:pt idx="189" formatCode="0.00%">
                  <c:v>5.3074632994559057E-2</c:v>
                </c:pt>
                <c:pt idx="190" formatCode="0.00%">
                  <c:v>4.9601959583588373E-2</c:v>
                </c:pt>
                <c:pt idx="191" formatCode="0.00%">
                  <c:v>4.5496043822276233E-2</c:v>
                </c:pt>
                <c:pt idx="192" formatCode="0.00%">
                  <c:v>4.1303141862927939E-2</c:v>
                </c:pt>
                <c:pt idx="193" formatCode="0.00%">
                  <c:v>3.8050298679785044E-2</c:v>
                </c:pt>
                <c:pt idx="194" formatCode="0.00%">
                  <c:v>3.5357071414282792E-2</c:v>
                </c:pt>
                <c:pt idx="195" formatCode="0.00%">
                  <c:v>3.418718229841522E-2</c:v>
                </c:pt>
                <c:pt idx="196" formatCode="0.00%">
                  <c:v>3.3409451945988877E-2</c:v>
                </c:pt>
                <c:pt idx="197" formatCode="0.00%">
                  <c:v>3.1942246835442889E-2</c:v>
                </c:pt>
                <c:pt idx="198" formatCode="0.00%">
                  <c:v>3.1442511458281919E-2</c:v>
                </c:pt>
                <c:pt idx="199" formatCode="0.00%">
                  <c:v>3.1610464830903684E-2</c:v>
                </c:pt>
                <c:pt idx="200" formatCode="0.00%">
                  <c:v>3.224070450097849E-2</c:v>
                </c:pt>
                <c:pt idx="201" formatCode="0.00%">
                  <c:v>3.2706180542016128E-2</c:v>
                </c:pt>
                <c:pt idx="202" formatCode="0.00%">
                  <c:v>3.4568261376896059E-2</c:v>
                </c:pt>
                <c:pt idx="203" formatCode="0.00%">
                  <c:v>3.750060641342845E-2</c:v>
                </c:pt>
                <c:pt idx="204" formatCode="0.00%">
                  <c:v>4.0633475397132912E-2</c:v>
                </c:pt>
                <c:pt idx="205" formatCode="0.00%">
                  <c:v>4.3183906378451598E-2</c:v>
                </c:pt>
                <c:pt idx="206" formatCode="0.00%">
                  <c:v>4.4969328116698071E-2</c:v>
                </c:pt>
                <c:pt idx="207" formatCode="0.00%">
                  <c:v>4.4766769468002954E-2</c:v>
                </c:pt>
                <c:pt idx="208" formatCode="0.00%">
                  <c:v>4.2513330451073861E-2</c:v>
                </c:pt>
                <c:pt idx="209" formatCode="0.00%">
                  <c:v>4.3363679923335008E-2</c:v>
                </c:pt>
                <c:pt idx="210" formatCode="0.00%">
                  <c:v>4.8306178030484093E-2</c:v>
                </c:pt>
                <c:pt idx="211" formatCode="0.00%">
                  <c:v>5.8809535138221403E-2</c:v>
                </c:pt>
                <c:pt idx="212" formatCode="0.00%">
                  <c:v>7.0998625527276094E-2</c:v>
                </c:pt>
                <c:pt idx="213" formatCode="0.00%">
                  <c:v>8.4957757115212251E-2</c:v>
                </c:pt>
                <c:pt idx="214" formatCode="0.00%">
                  <c:v>9.5963156163353602E-2</c:v>
                </c:pt>
                <c:pt idx="215" formatCode="0.00%">
                  <c:v>0.10520901524361737</c:v>
                </c:pt>
                <c:pt idx="216" formatCode="0.00%">
                  <c:v>0.11392935263182391</c:v>
                </c:pt>
                <c:pt idx="217" formatCode="0.00%">
                  <c:v>0.12242722047098087</c:v>
                </c:pt>
                <c:pt idx="218" formatCode="0.00%">
                  <c:v>0.13418692798372933</c:v>
                </c:pt>
                <c:pt idx="219" formatCode="0.00%">
                  <c:v>0.14870162815368304</c:v>
                </c:pt>
                <c:pt idx="220" formatCode="0.00%">
                  <c:v>0.16800294903695501</c:v>
                </c:pt>
                <c:pt idx="221" formatCode="0.00%">
                  <c:v>0.1876923076923076</c:v>
                </c:pt>
                <c:pt idx="222" formatCode="0.00%">
                  <c:v>0.19817684594348228</c:v>
                </c:pt>
                <c:pt idx="223" formatCode="0.00%">
                  <c:v>0.20015278838808248</c:v>
                </c:pt>
                <c:pt idx="224" formatCode="0.00%">
                  <c:v>0.19737133247776262</c:v>
                </c:pt>
                <c:pt idx="225" formatCode="0.00%">
                  <c:v>0.19158654891895432</c:v>
                </c:pt>
                <c:pt idx="226" formatCode="0.00%">
                  <c:v>0.18867115475322649</c:v>
                </c:pt>
                <c:pt idx="227" formatCode="0.00%">
                  <c:v>0.18945676087324403</c:v>
                </c:pt>
                <c:pt idx="228" formatCode="0.00%">
                  <c:v>0.19323166910382295</c:v>
                </c:pt>
                <c:pt idx="229" formatCode="0.00%">
                  <c:v>0.20104902325197216</c:v>
                </c:pt>
                <c:pt idx="230" formatCode="0.00%">
                  <c:v>0.20772710600317867</c:v>
                </c:pt>
                <c:pt idx="231" formatCode="0.00%">
                  <c:v>0.20682593856655296</c:v>
                </c:pt>
                <c:pt idx="232" formatCode="0.00%">
                  <c:v>0.19887170585450531</c:v>
                </c:pt>
                <c:pt idx="233" formatCode="0.00%">
                  <c:v>0.18007114685639158</c:v>
                </c:pt>
                <c:pt idx="234" formatCode="0.00%">
                  <c:v>0.15638314059646996</c:v>
                </c:pt>
                <c:pt idx="235" formatCode="0.00%">
                  <c:v>0.1296663796008537</c:v>
                </c:pt>
                <c:pt idx="236" formatCode="0.00%">
                  <c:v>0.10688546402040133</c:v>
                </c:pt>
                <c:pt idx="237" formatCode="0.00%">
                  <c:v>9.1526413785550043E-2</c:v>
                </c:pt>
                <c:pt idx="238" formatCode="0.00%">
                  <c:v>7.5430179286461563E-2</c:v>
                </c:pt>
                <c:pt idx="239" formatCode="0.00%">
                  <c:v>5.6519883332147636E-2</c:v>
                </c:pt>
                <c:pt idx="240" formatCode="0.00%">
                  <c:v>3.8060224089635941E-2</c:v>
                </c:pt>
                <c:pt idx="241" formatCode="0.00%">
                  <c:v>2.1216601905023946E-2</c:v>
                </c:pt>
                <c:pt idx="242" formatCode="0.00%">
                  <c:v>6.5802794087872485E-3</c:v>
                </c:pt>
                <c:pt idx="243" formatCode="0.00%">
                  <c:v>-1.3641203087570997E-3</c:v>
                </c:pt>
                <c:pt idx="244" formatCode="0.00%">
                  <c:v>-4.9689032215604056E-3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37-46A8-B602-812EDDF08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234432"/>
        <c:axId val="111244416"/>
      </c:lineChart>
      <c:dateAx>
        <c:axId val="1112344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111244416"/>
        <c:crosses val="autoZero"/>
        <c:auto val="1"/>
        <c:lblOffset val="100"/>
        <c:baseTimeUnit val="months"/>
      </c:dateAx>
      <c:valAx>
        <c:axId val="1112444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1234432"/>
        <c:crosses val="autoZero"/>
        <c:crossBetween val="between"/>
        <c:majorUnit val="5.000000000000001E-2"/>
        <c:minorUnit val="0.05"/>
      </c:valAx>
    </c:plotArea>
    <c:legend>
      <c:legendPos val="r"/>
      <c:layout>
        <c:manualLayout>
          <c:xMode val="edge"/>
          <c:yMode val="edge"/>
          <c:x val="0.29446703870754021"/>
          <c:y val="0.14529841378523334"/>
          <c:w val="0.10992763040542262"/>
          <c:h val="0.1484320438206093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91958959675746E-2"/>
          <c:y val="4.3159203980099495E-2"/>
          <c:w val="0.87481858885286401"/>
          <c:h val="0.76764064817986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44450"/>
          </c:spPr>
          <c:invertIfNegative val="0"/>
          <c:cat>
            <c:strRef>
              <c:f>Sheet1!$A$2:$A$21</c:f>
              <c:strCache>
                <c:ptCount val="20"/>
                <c:pt idx="0">
                  <c:v>Tampa</c:v>
                </c:pt>
                <c:pt idx="1">
                  <c:v>Miami</c:v>
                </c:pt>
                <c:pt idx="2">
                  <c:v>Charlotte</c:v>
                </c:pt>
                <c:pt idx="3">
                  <c:v>Phoenix</c:v>
                </c:pt>
                <c:pt idx="4">
                  <c:v>San Diego</c:v>
                </c:pt>
                <c:pt idx="5">
                  <c:v>Atlanta</c:v>
                </c:pt>
                <c:pt idx="6">
                  <c:v>Dallas</c:v>
                </c:pt>
                <c:pt idx="7">
                  <c:v>Los Angeles</c:v>
                </c:pt>
                <c:pt idx="8">
                  <c:v>New York</c:v>
                </c:pt>
                <c:pt idx="9">
                  <c:v>Cleveland</c:v>
                </c:pt>
                <c:pt idx="10">
                  <c:v>Denver</c:v>
                </c:pt>
                <c:pt idx="11">
                  <c:v>Boston</c:v>
                </c:pt>
                <c:pt idx="12">
                  <c:v>Las Vegas</c:v>
                </c:pt>
                <c:pt idx="13">
                  <c:v>Detroit</c:v>
                </c:pt>
                <c:pt idx="14">
                  <c:v>Seattle</c:v>
                </c:pt>
                <c:pt idx="15">
                  <c:v>Chicago</c:v>
                </c:pt>
                <c:pt idx="16">
                  <c:v>Portland</c:v>
                </c:pt>
                <c:pt idx="17">
                  <c:v>Washington</c:v>
                </c:pt>
                <c:pt idx="18">
                  <c:v>Minneapolis</c:v>
                </c:pt>
                <c:pt idx="19">
                  <c:v>San Francisco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0.63656716417910442</c:v>
                </c:pt>
                <c:pt idx="1">
                  <c:v>0.6219658256148195</c:v>
                </c:pt>
                <c:pt idx="2">
                  <c:v>0.52600270922904779</c:v>
                </c:pt>
                <c:pt idx="3">
                  <c:v>0.52412710867006673</c:v>
                </c:pt>
                <c:pt idx="4">
                  <c:v>0.498841121495327</c:v>
                </c:pt>
                <c:pt idx="5">
                  <c:v>0.48016250872849597</c:v>
                </c:pt>
                <c:pt idx="6">
                  <c:v>0.47506253509622742</c:v>
                </c:pt>
                <c:pt idx="7">
                  <c:v>0.38247352237786125</c:v>
                </c:pt>
                <c:pt idx="8">
                  <c:v>0.37905907668231631</c:v>
                </c:pt>
                <c:pt idx="9">
                  <c:v>0.37520290639251752</c:v>
                </c:pt>
                <c:pt idx="10">
                  <c:v>0.36047021668567436</c:v>
                </c:pt>
                <c:pt idx="11">
                  <c:v>0.36041410773819971</c:v>
                </c:pt>
                <c:pt idx="12">
                  <c:v>0.35828984343637105</c:v>
                </c:pt>
                <c:pt idx="13">
                  <c:v>0.34683505313414442</c:v>
                </c:pt>
                <c:pt idx="14">
                  <c:v>0.34415117203771728</c:v>
                </c:pt>
                <c:pt idx="15">
                  <c:v>0.31908007987330445</c:v>
                </c:pt>
                <c:pt idx="16">
                  <c:v>0.30247289560238744</c:v>
                </c:pt>
                <c:pt idx="17">
                  <c:v>0.28114788437369098</c:v>
                </c:pt>
                <c:pt idx="18">
                  <c:v>0.26935659760087249</c:v>
                </c:pt>
                <c:pt idx="19">
                  <c:v>0.25278633230678982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7-46A8-B602-812EDDF08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234432"/>
        <c:axId val="111244416"/>
      </c:barChart>
      <c:catAx>
        <c:axId val="11123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aseline="0"/>
            </a:pPr>
            <a:endParaRPr lang="en-US"/>
          </a:p>
        </c:txPr>
        <c:crossAx val="111244416"/>
        <c:crosses val="autoZero"/>
        <c:auto val="1"/>
        <c:lblAlgn val="ctr"/>
        <c:lblOffset val="100"/>
        <c:noMultiLvlLbl val="1"/>
      </c:catAx>
      <c:valAx>
        <c:axId val="1112444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1234432"/>
        <c:crosses val="autoZero"/>
        <c:crossBetween val="between"/>
        <c:majorUnit val="5.000000000000001E-2"/>
        <c:min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5252109748011"/>
          <c:y val="4.2709321020737198E-2"/>
          <c:w val="0.87708680785324011"/>
          <c:h val="0.72509193222575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Bust</c:v>
                </c:pt>
              </c:strCache>
            </c:strRef>
          </c:tx>
          <c:spPr>
            <a:solidFill>
              <a:srgbClr val="FF0000"/>
            </a:solidFill>
            <a:ln w="12656">
              <a:noFill/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Anniston</c:v>
                </c:pt>
                <c:pt idx="1">
                  <c:v>Auburn</c:v>
                </c:pt>
                <c:pt idx="2">
                  <c:v>Birmingham</c:v>
                </c:pt>
                <c:pt idx="3">
                  <c:v>Daphne</c:v>
                </c:pt>
                <c:pt idx="4">
                  <c:v>Decatur</c:v>
                </c:pt>
                <c:pt idx="5">
                  <c:v>Dothan</c:v>
                </c:pt>
                <c:pt idx="6">
                  <c:v>Florence</c:v>
                </c:pt>
                <c:pt idx="7">
                  <c:v>Gadsden</c:v>
                </c:pt>
                <c:pt idx="8">
                  <c:v>Huntsville</c:v>
                </c:pt>
                <c:pt idx="9">
                  <c:v>Mobile</c:v>
                </c:pt>
                <c:pt idx="10">
                  <c:v>Montgomery</c:v>
                </c:pt>
                <c:pt idx="11">
                  <c:v>Tuscaloosa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-0.13581300119433559</c:v>
                </c:pt>
                <c:pt idx="1">
                  <c:v>-0.15930591125280935</c:v>
                </c:pt>
                <c:pt idx="2">
                  <c:v>-0.12959621024137147</c:v>
                </c:pt>
                <c:pt idx="3">
                  <c:v>-0.2754041306040208</c:v>
                </c:pt>
                <c:pt idx="4">
                  <c:v>-9.1671732522796479E-2</c:v>
                </c:pt>
                <c:pt idx="5">
                  <c:v>-0.12136507026096932</c:v>
                </c:pt>
                <c:pt idx="6">
                  <c:v>-5.695364238410594E-2</c:v>
                </c:pt>
                <c:pt idx="7">
                  <c:v>-7.629101594384291E-2</c:v>
                </c:pt>
                <c:pt idx="8">
                  <c:v>-7.4237895995218239E-2</c:v>
                </c:pt>
                <c:pt idx="9">
                  <c:v>-0.1878066604029649</c:v>
                </c:pt>
                <c:pt idx="10">
                  <c:v>-0.13605442176870752</c:v>
                </c:pt>
                <c:pt idx="11">
                  <c:v>-7.9106380619768157E-2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1-4423-BBF5-BBCD1C66CF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Recovery</c:v>
                </c:pt>
              </c:strCache>
            </c:strRef>
          </c:tx>
          <c:spPr>
            <a:solidFill>
              <a:srgbClr val="007C01"/>
            </a:solidFill>
            <a:ln w="12656">
              <a:noFill/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Anniston</c:v>
                </c:pt>
                <c:pt idx="1">
                  <c:v>Auburn</c:v>
                </c:pt>
                <c:pt idx="2">
                  <c:v>Birmingham</c:v>
                </c:pt>
                <c:pt idx="3">
                  <c:v>Daphne</c:v>
                </c:pt>
                <c:pt idx="4">
                  <c:v>Decatur</c:v>
                </c:pt>
                <c:pt idx="5">
                  <c:v>Dothan</c:v>
                </c:pt>
                <c:pt idx="6">
                  <c:v>Florence</c:v>
                </c:pt>
                <c:pt idx="7">
                  <c:v>Gadsden</c:v>
                </c:pt>
                <c:pt idx="8">
                  <c:v>Huntsville</c:v>
                </c:pt>
                <c:pt idx="9">
                  <c:v>Mobile</c:v>
                </c:pt>
                <c:pt idx="10">
                  <c:v>Montgomery</c:v>
                </c:pt>
                <c:pt idx="11">
                  <c:v>Tuscaloosa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0.66883843369529461</c:v>
                </c:pt>
                <c:pt idx="1">
                  <c:v>0.75548647808517266</c:v>
                </c:pt>
                <c:pt idx="2">
                  <c:v>0.77607878709343003</c:v>
                </c:pt>
                <c:pt idx="3">
                  <c:v>1.0958730961258927</c:v>
                </c:pt>
                <c:pt idx="4">
                  <c:v>0.76462320974434506</c:v>
                </c:pt>
                <c:pt idx="5">
                  <c:v>0.43951955088452266</c:v>
                </c:pt>
                <c:pt idx="6">
                  <c:v>0.65977795612627044</c:v>
                </c:pt>
                <c:pt idx="7">
                  <c:v>0.57572901325478654</c:v>
                </c:pt>
                <c:pt idx="8">
                  <c:v>0.86647727272727271</c:v>
                </c:pt>
                <c:pt idx="9">
                  <c:v>0.70282776349614395</c:v>
                </c:pt>
                <c:pt idx="10">
                  <c:v>0.43785414673633083</c:v>
                </c:pt>
                <c:pt idx="11">
                  <c:v>0.63399951842041902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1-4423-BBF5-BBCD1C66CF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rgbClr val="23407A"/>
            </a:solidFill>
            <a:ln>
              <a:noFill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Anniston</c:v>
                </c:pt>
                <c:pt idx="1">
                  <c:v>Auburn</c:v>
                </c:pt>
                <c:pt idx="2">
                  <c:v>Birmingham</c:v>
                </c:pt>
                <c:pt idx="3">
                  <c:v>Daphne</c:v>
                </c:pt>
                <c:pt idx="4">
                  <c:v>Decatur</c:v>
                </c:pt>
                <c:pt idx="5">
                  <c:v>Dothan</c:v>
                </c:pt>
                <c:pt idx="6">
                  <c:v>Florence</c:v>
                </c:pt>
                <c:pt idx="7">
                  <c:v>Gadsden</c:v>
                </c:pt>
                <c:pt idx="8">
                  <c:v>Huntsville</c:v>
                </c:pt>
                <c:pt idx="9">
                  <c:v>Mobile</c:v>
                </c:pt>
                <c:pt idx="10">
                  <c:v>Montgomery</c:v>
                </c:pt>
                <c:pt idx="11">
                  <c:v>Tuscaloosa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0.41050172432973642</c:v>
                </c:pt>
                <c:pt idx="1">
                  <c:v>0.32400243822384756</c:v>
                </c:pt>
                <c:pt idx="2">
                  <c:v>0.33080881638994075</c:v>
                </c:pt>
                <c:pt idx="3">
                  <c:v>0.3895499874298165</c:v>
                </c:pt>
                <c:pt idx="4">
                  <c:v>0.42255192878338299</c:v>
                </c:pt>
                <c:pt idx="5">
                  <c:v>0.26097895699908524</c:v>
                </c:pt>
                <c:pt idx="6">
                  <c:v>0.35190935338018203</c:v>
                </c:pt>
                <c:pt idx="7">
                  <c:v>0.33746687334366721</c:v>
                </c:pt>
                <c:pt idx="8">
                  <c:v>0.47151947060320687</c:v>
                </c:pt>
                <c:pt idx="9">
                  <c:v>0.3512851897184821</c:v>
                </c:pt>
                <c:pt idx="10">
                  <c:v>0.27931644077784323</c:v>
                </c:pt>
                <c:pt idx="11">
                  <c:v>0.31805380207827527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41-4423-BBF5-BBCD1C66C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23648"/>
        <c:axId val="106125184"/>
      </c:barChart>
      <c:catAx>
        <c:axId val="1061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12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125184"/>
        <c:scaling>
          <c:orientation val="minMax"/>
          <c:max val="1.1000000000000001"/>
          <c:min val="-0.30000000000000004"/>
        </c:scaling>
        <c:delete val="0"/>
        <c:axPos val="l"/>
        <c:majorGridlines>
          <c:spPr>
            <a:ln w="3164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123648"/>
        <c:crosses val="autoZero"/>
        <c:crossBetween val="between"/>
        <c:majorUnit val="0.1"/>
      </c:valAx>
      <c:spPr>
        <a:noFill/>
        <a:ln w="1265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275894006287251"/>
          <c:y val="5.1154386951631055E-2"/>
          <c:w val="0.20438588321621087"/>
          <c:h val="0.21248814880282821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161077087586281E-2"/>
          <c:y val="4.3159238807809051E-2"/>
          <c:w val="0.87481858885286401"/>
          <c:h val="0.767640648179865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CS-NAT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Sheet1!$A$2:$A$42</c:f>
              <c:numCache>
                <c:formatCode>[$-409]mmm\-yy;@</c:formatCode>
                <c:ptCount val="41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 formatCode="m/d/yy;@">
                  <c:v>44713</c:v>
                </c:pt>
                <c:pt idx="30" formatCode="m/d/yy;@">
                  <c:v>44743</c:v>
                </c:pt>
                <c:pt idx="31" formatCode="m/d/yy;@">
                  <c:v>44774</c:v>
                </c:pt>
                <c:pt idx="32" formatCode="m/d/yy;@">
                  <c:v>44805</c:v>
                </c:pt>
                <c:pt idx="33" formatCode="m/d/yy;@">
                  <c:v>44835</c:v>
                </c:pt>
                <c:pt idx="34" formatCode="m/d/yy;@">
                  <c:v>44866</c:v>
                </c:pt>
                <c:pt idx="35" formatCode="m/d/yy;@">
                  <c:v>44896</c:v>
                </c:pt>
                <c:pt idx="36" formatCode="m/d/yy;@">
                  <c:v>44927</c:v>
                </c:pt>
                <c:pt idx="37" formatCode="m/d/yy;@">
                  <c:v>44958</c:v>
                </c:pt>
                <c:pt idx="38" formatCode="m/d/yy;@">
                  <c:v>44986</c:v>
                </c:pt>
                <c:pt idx="39" formatCode="m/d/yy;@">
                  <c:v>45017</c:v>
                </c:pt>
                <c:pt idx="40" formatCode="m/d/yy;@">
                  <c:v>45047</c:v>
                </c:pt>
              </c:numCache>
            </c:numRef>
          </c:cat>
          <c:val>
            <c:numRef>
              <c:f>Sheet1!$B$2:$B$42</c:f>
              <c:numCache>
                <c:formatCode>0.0%</c:formatCode>
                <c:ptCount val="41"/>
                <c:pt idx="0">
                  <c:v>0</c:v>
                </c:pt>
                <c:pt idx="1">
                  <c:v>3.9558802997161635E-3</c:v>
                </c:pt>
                <c:pt idx="2">
                  <c:v>6.8413459300973312E-3</c:v>
                </c:pt>
                <c:pt idx="3">
                  <c:v>9.028715036999202E-3</c:v>
                </c:pt>
                <c:pt idx="4">
                  <c:v>1.0006050169870218E-2</c:v>
                </c:pt>
                <c:pt idx="5">
                  <c:v>1.3403453250802722E-2</c:v>
                </c:pt>
                <c:pt idx="6">
                  <c:v>2.1082515009075209E-2</c:v>
                </c:pt>
                <c:pt idx="7">
                  <c:v>3.5649462465676907E-2</c:v>
                </c:pt>
                <c:pt idx="8">
                  <c:v>5.1659142737469077E-2</c:v>
                </c:pt>
                <c:pt idx="9">
                  <c:v>6.9809652347931239E-2</c:v>
                </c:pt>
                <c:pt idx="10">
                  <c:v>8.5353934937403952E-2</c:v>
                </c:pt>
                <c:pt idx="11">
                  <c:v>0.10001396193046963</c:v>
                </c:pt>
                <c:pt idx="12">
                  <c:v>0.11392935263182391</c:v>
                </c:pt>
                <c:pt idx="13">
                  <c:v>0.12686740820030717</c:v>
                </c:pt>
                <c:pt idx="14">
                  <c:v>0.14194629310746043</c:v>
                </c:pt>
                <c:pt idx="15">
                  <c:v>0.15907292781681948</c:v>
                </c:pt>
                <c:pt idx="16">
                  <c:v>0.17969004514357501</c:v>
                </c:pt>
                <c:pt idx="17">
                  <c:v>0.20361148601479973</c:v>
                </c:pt>
                <c:pt idx="18">
                  <c:v>0.2234374272816122</c:v>
                </c:pt>
                <c:pt idx="19">
                  <c:v>0.24293759017080085</c:v>
                </c:pt>
                <c:pt idx="20">
                  <c:v>0.25922650905198497</c:v>
                </c:pt>
                <c:pt idx="21">
                  <c:v>0.27477079164145768</c:v>
                </c:pt>
                <c:pt idx="22">
                  <c:v>0.29012891515800243</c:v>
                </c:pt>
                <c:pt idx="23">
                  <c:v>0.30841904407316045</c:v>
                </c:pt>
                <c:pt idx="24">
                  <c:v>0.32917578070461206</c:v>
                </c:pt>
                <c:pt idx="25">
                  <c:v>0.35342299995346016</c:v>
                </c:pt>
                <c:pt idx="26">
                  <c:v>0.37915949178573083</c:v>
                </c:pt>
                <c:pt idx="27">
                  <c:v>0.39879927397961557</c:v>
                </c:pt>
                <c:pt idx="28">
                  <c:v>0.41429701680085618</c:v>
                </c:pt>
                <c:pt idx="29">
                  <c:v>0.42034718667101023</c:v>
                </c:pt>
                <c:pt idx="30">
                  <c:v>0.41476241448317586</c:v>
                </c:pt>
                <c:pt idx="31">
                  <c:v>0.40410480755805822</c:v>
                </c:pt>
                <c:pt idx="32">
                  <c:v>0.39381951877879651</c:v>
                </c:pt>
                <c:pt idx="33">
                  <c:v>0.3914459905989669</c:v>
                </c:pt>
                <c:pt idx="34">
                  <c:v>0.38744357053101885</c:v>
                </c:pt>
                <c:pt idx="35">
                  <c:v>0.38237073579373559</c:v>
                </c:pt>
                <c:pt idx="36">
                  <c:v>0.37976450877274637</c:v>
                </c:pt>
                <c:pt idx="37">
                  <c:v>0.38213803695257598</c:v>
                </c:pt>
                <c:pt idx="38">
                  <c:v>0.38823474659096213</c:v>
                </c:pt>
                <c:pt idx="39">
                  <c:v>0.39689114348210541</c:v>
                </c:pt>
                <c:pt idx="40">
                  <c:v>0.40726951179783111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7-46A8-B602-812EDDF08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234432"/>
        <c:axId val="11124441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PAYMENT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[$-409]mmm\-yy;@</c:formatCode>
                <c:ptCount val="41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 formatCode="m/d/yy;@">
                  <c:v>44713</c:v>
                </c:pt>
                <c:pt idx="30" formatCode="m/d/yy;@">
                  <c:v>44743</c:v>
                </c:pt>
                <c:pt idx="31" formatCode="m/d/yy;@">
                  <c:v>44774</c:v>
                </c:pt>
                <c:pt idx="32" formatCode="m/d/yy;@">
                  <c:v>44805</c:v>
                </c:pt>
                <c:pt idx="33" formatCode="m/d/yy;@">
                  <c:v>44835</c:v>
                </c:pt>
                <c:pt idx="34" formatCode="m/d/yy;@">
                  <c:v>44866</c:v>
                </c:pt>
                <c:pt idx="35" formatCode="m/d/yy;@">
                  <c:v>44896</c:v>
                </c:pt>
                <c:pt idx="36" formatCode="m/d/yy;@">
                  <c:v>44927</c:v>
                </c:pt>
                <c:pt idx="37" formatCode="m/d/yy;@">
                  <c:v>44958</c:v>
                </c:pt>
                <c:pt idx="38" formatCode="m/d/yy;@">
                  <c:v>44986</c:v>
                </c:pt>
                <c:pt idx="39" formatCode="m/d/yy;@">
                  <c:v>45017</c:v>
                </c:pt>
                <c:pt idx="40" formatCode="m/d/yy;@">
                  <c:v>45047</c:v>
                </c:pt>
              </c:numCache>
            </c:numRef>
          </c:cat>
          <c:val>
            <c:numRef>
              <c:f>Sheet1!$C$2:$C$42</c:f>
              <c:numCache>
                <c:formatCode>0.0%</c:formatCode>
                <c:ptCount val="41"/>
                <c:pt idx="0">
                  <c:v>0</c:v>
                </c:pt>
                <c:pt idx="1">
                  <c:v>-1.5643017232559453E-2</c:v>
                </c:pt>
                <c:pt idx="2">
                  <c:v>-1.4657434901872879E-2</c:v>
                </c:pt>
                <c:pt idx="3">
                  <c:v>-3.0158541693233065E-2</c:v>
                </c:pt>
                <c:pt idx="4">
                  <c:v>-3.8165972683296578E-2</c:v>
                </c:pt>
                <c:pt idx="5">
                  <c:v>-4.3437835353321463E-2</c:v>
                </c:pt>
                <c:pt idx="6">
                  <c:v>-5.3993792340766733E-2</c:v>
                </c:pt>
                <c:pt idx="7">
                  <c:v>-5.0402345758808087E-2</c:v>
                </c:pt>
                <c:pt idx="8">
                  <c:v>-4.128531593942808E-2</c:v>
                </c:pt>
                <c:pt idx="9">
                  <c:v>-3.1754934127184997E-2</c:v>
                </c:pt>
                <c:pt idx="10">
                  <c:v>-2.6417028662377606E-2</c:v>
                </c:pt>
                <c:pt idx="11">
                  <c:v>-2.3597314480361842E-2</c:v>
                </c:pt>
                <c:pt idx="12">
                  <c:v>-4.6661531786640342E-3</c:v>
                </c:pt>
                <c:pt idx="13">
                  <c:v>1.6727860923240412E-2</c:v>
                </c:pt>
                <c:pt idx="14">
                  <c:v>6.699638122652618E-2</c:v>
                </c:pt>
                <c:pt idx="15">
                  <c:v>7.9898864873449993E-2</c:v>
                </c:pt>
                <c:pt idx="16">
                  <c:v>8.5492947705081646E-2</c:v>
                </c:pt>
                <c:pt idx="17">
                  <c:v>0.10927978341282185</c:v>
                </c:pt>
                <c:pt idx="18">
                  <c:v>0.1121554246438099</c:v>
                </c:pt>
                <c:pt idx="19">
                  <c:v>0.12617188902605325</c:v>
                </c:pt>
                <c:pt idx="20">
                  <c:v>0.14941567844061421</c:v>
                </c:pt>
                <c:pt idx="21">
                  <c:v>0.18882953370345956</c:v>
                </c:pt>
                <c:pt idx="22">
                  <c:v>0.20315225817946025</c:v>
                </c:pt>
                <c:pt idx="23">
                  <c:v>0.22495694491834994</c:v>
                </c:pt>
                <c:pt idx="24">
                  <c:v>0.29998358090799648</c:v>
                </c:pt>
                <c:pt idx="25">
                  <c:v>0.37666341121727598</c:v>
                </c:pt>
                <c:pt idx="26">
                  <c:v>0.47409661491959776</c:v>
                </c:pt>
                <c:pt idx="27">
                  <c:v>0.64346171601657898</c:v>
                </c:pt>
                <c:pt idx="28">
                  <c:v>0.70885418788154331</c:v>
                </c:pt>
                <c:pt idx="29">
                  <c:v>0.77286831901839514</c:v>
                </c:pt>
                <c:pt idx="30">
                  <c:v>0.74461756606924157</c:v>
                </c:pt>
                <c:pt idx="31">
                  <c:v>0.69511062414826275</c:v>
                </c:pt>
                <c:pt idx="32">
                  <c:v>0.85468698634034612</c:v>
                </c:pt>
                <c:pt idx="33">
                  <c:v>1.0096853571787738</c:v>
                </c:pt>
                <c:pt idx="34">
                  <c:v>0.98460842117697966</c:v>
                </c:pt>
                <c:pt idx="35">
                  <c:v>0.88911097107983217</c:v>
                </c:pt>
                <c:pt idx="36">
                  <c:v>0.86748719882224146</c:v>
                </c:pt>
                <c:pt idx="37">
                  <c:v>0.86774071942764697</c:v>
                </c:pt>
                <c:pt idx="38">
                  <c:v>0.93309068275571549</c:v>
                </c:pt>
                <c:pt idx="39">
                  <c:v>0.90465063788281252</c:v>
                </c:pt>
                <c:pt idx="40">
                  <c:v>0.93546029090832516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37-46A8-B602-812EDDF08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996544"/>
        <c:axId val="530996216"/>
      </c:lineChart>
      <c:dateAx>
        <c:axId val="11123443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600" b="1" i="0" baseline="0"/>
            </a:pPr>
            <a:endParaRPr lang="en-US"/>
          </a:p>
        </c:txPr>
        <c:crossAx val="111244416"/>
        <c:crosses val="autoZero"/>
        <c:auto val="1"/>
        <c:lblOffset val="100"/>
        <c:baseTimeUnit val="months"/>
      </c:dateAx>
      <c:valAx>
        <c:axId val="1112444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11234432"/>
        <c:crosses val="autoZero"/>
        <c:crossBetween val="between"/>
        <c:minorUnit val="0.05"/>
      </c:valAx>
      <c:valAx>
        <c:axId val="530996216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530996544"/>
        <c:crosses val="max"/>
        <c:crossBetween val="between"/>
      </c:valAx>
      <c:dateAx>
        <c:axId val="53099654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530996216"/>
        <c:crosses val="autoZero"/>
        <c:auto val="1"/>
        <c:lblOffset val="100"/>
        <c:baseTimeUnit val="months"/>
        <c:majorUnit val="1"/>
        <c:minorUnit val="1"/>
      </c:dateAx>
    </c:plotArea>
    <c:legend>
      <c:legendPos val="r"/>
      <c:layout>
        <c:manualLayout>
          <c:xMode val="edge"/>
          <c:yMode val="edge"/>
          <c:x val="0.28529268703797345"/>
          <c:y val="9.7221380981223501E-2"/>
          <c:w val="0.17548207276842689"/>
          <c:h val="0.1251864326959203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79837747554282E-2"/>
          <c:y val="4.1486486486486493E-2"/>
          <c:w val="0.87622464805535683"/>
          <c:h val="0.74936944030644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RS Total</c:v>
                </c:pt>
              </c:strCache>
            </c:strRef>
          </c:tx>
          <c:spPr>
            <a:ln w="44450">
              <a:noFill/>
            </a:ln>
          </c:spPr>
          <c:invertIfNegative val="0"/>
          <c:cat>
            <c:numRef>
              <c:f>Sheet1!$A$2:$A$14</c:f>
              <c:numCache>
                <c:formatCode>[$-409]mmm\-yy;@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Sheet1!$B$2:$B$14</c:f>
              <c:numCache>
                <c:formatCode>0.00%</c:formatCode>
                <c:ptCount val="13"/>
                <c:pt idx="0">
                  <c:v>-8.2040807329742949E-3</c:v>
                </c:pt>
                <c:pt idx="1">
                  <c:v>8.249719971789693E-3</c:v>
                </c:pt>
                <c:pt idx="2">
                  <c:v>-1.6605437178540683E-4</c:v>
                </c:pt>
                <c:pt idx="3">
                  <c:v>1.0451404862232838E-2</c:v>
                </c:pt>
                <c:pt idx="4">
                  <c:v>-1.3114219968639929E-2</c:v>
                </c:pt>
                <c:pt idx="5">
                  <c:v>-7.1674709130087333E-3</c:v>
                </c:pt>
                <c:pt idx="6">
                  <c:v>2.8030682032424759E-2</c:v>
                </c:pt>
                <c:pt idx="7">
                  <c:v>-6.5833839951133788E-3</c:v>
                </c:pt>
                <c:pt idx="8">
                  <c:v>-9.1126868253428306E-3</c:v>
                </c:pt>
                <c:pt idx="9">
                  <c:v>4.3466588818978913E-3</c:v>
                </c:pt>
                <c:pt idx="10">
                  <c:v>6.6049696481049747E-3</c:v>
                </c:pt>
                <c:pt idx="11">
                  <c:v>3.1255532113101392E-3</c:v>
                </c:pt>
                <c:pt idx="12">
                  <c:v>7.2933783877613401E-3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7-4F56-BDCF-4ACFC50B4C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RS ex-auto</c:v>
                </c:pt>
              </c:strCache>
            </c:strRef>
          </c:tx>
          <c:spPr>
            <a:solidFill>
              <a:srgbClr val="C00000"/>
            </a:solidFill>
            <a:ln w="38100">
              <a:noFill/>
              <a:prstDash val="solid"/>
            </a:ln>
          </c:spPr>
          <c:invertIfNegative val="0"/>
          <c:cat>
            <c:numRef>
              <c:f>Sheet1!$A$2:$A$14</c:f>
              <c:numCache>
                <c:formatCode>[$-409]mmm\-yy;@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Sheet1!$C$2:$C$14</c:f>
              <c:numCache>
                <c:formatCode>0.00%</c:formatCode>
                <c:ptCount val="13"/>
                <c:pt idx="0">
                  <c:v>-6.1952793919460847E-3</c:v>
                </c:pt>
                <c:pt idx="1">
                  <c:v>3.0788277944082676E-3</c:v>
                </c:pt>
                <c:pt idx="2">
                  <c:v>3.9091131199620044E-4</c:v>
                </c:pt>
                <c:pt idx="3">
                  <c:v>9.6803196983923367E-3</c:v>
                </c:pt>
                <c:pt idx="4">
                  <c:v>-1.1080014763797164E-2</c:v>
                </c:pt>
                <c:pt idx="5">
                  <c:v>-4.9135953675956134E-3</c:v>
                </c:pt>
                <c:pt idx="6">
                  <c:v>1.9035879583268134E-2</c:v>
                </c:pt>
                <c:pt idx="7">
                  <c:v>-5.495987893103349E-3</c:v>
                </c:pt>
                <c:pt idx="8">
                  <c:v>-8.2536089327260864E-3</c:v>
                </c:pt>
                <c:pt idx="9">
                  <c:v>3.3658749553904244E-3</c:v>
                </c:pt>
                <c:pt idx="10">
                  <c:v>4.1760777367934043E-3</c:v>
                </c:pt>
                <c:pt idx="11">
                  <c:v>2.1593650999134351E-3</c:v>
                </c:pt>
                <c:pt idx="12">
                  <c:v>9.7347784198655862E-3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D7-4F56-BDCF-4ACFC50B4C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RS ex auto &amp; gas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Sheet1!$A$2:$A$14</c:f>
              <c:numCache>
                <c:formatCode>[$-409]mmm\-yy;@</c:formatCode>
                <c:ptCount val="13"/>
                <c:pt idx="0">
                  <c:v>44743</c:v>
                </c:pt>
                <c:pt idx="1">
                  <c:v>44774</c:v>
                </c:pt>
                <c:pt idx="2">
                  <c:v>44805</c:v>
                </c:pt>
                <c:pt idx="3">
                  <c:v>44835</c:v>
                </c:pt>
                <c:pt idx="4">
                  <c:v>44866</c:v>
                </c:pt>
                <c:pt idx="5">
                  <c:v>44896</c:v>
                </c:pt>
                <c:pt idx="6">
                  <c:v>44927</c:v>
                </c:pt>
                <c:pt idx="7">
                  <c:v>44958</c:v>
                </c:pt>
                <c:pt idx="8">
                  <c:v>44986</c:v>
                </c:pt>
                <c:pt idx="9">
                  <c:v>45017</c:v>
                </c:pt>
                <c:pt idx="10">
                  <c:v>45047</c:v>
                </c:pt>
                <c:pt idx="11">
                  <c:v>45078</c:v>
                </c:pt>
                <c:pt idx="12">
                  <c:v>45108</c:v>
                </c:pt>
              </c:numCache>
            </c:numRef>
          </c:cat>
          <c:val>
            <c:numRef>
              <c:f>Sheet1!$D$2:$D$14</c:f>
              <c:numCache>
                <c:formatCode>0.00%</c:formatCode>
                <c:ptCount val="13"/>
                <c:pt idx="0">
                  <c:v>-2.602687866742337E-3</c:v>
                </c:pt>
                <c:pt idx="1">
                  <c:v>1.2339847061808573E-2</c:v>
                </c:pt>
                <c:pt idx="2">
                  <c:v>5.7625730255341789E-3</c:v>
                </c:pt>
                <c:pt idx="3">
                  <c:v>6.2745527076608631E-3</c:v>
                </c:pt>
                <c:pt idx="4">
                  <c:v>-9.6561554971228425E-3</c:v>
                </c:pt>
                <c:pt idx="5">
                  <c:v>1.3133231140802781E-3</c:v>
                </c:pt>
                <c:pt idx="6">
                  <c:v>2.1651560926485347E-2</c:v>
                </c:pt>
                <c:pt idx="7">
                  <c:v>-4.1157252102577147E-3</c:v>
                </c:pt>
                <c:pt idx="8">
                  <c:v>-8.1876433037130214E-3</c:v>
                </c:pt>
                <c:pt idx="9">
                  <c:v>4.8790989461147127E-3</c:v>
                </c:pt>
                <c:pt idx="10">
                  <c:v>7.8387323478354975E-3</c:v>
                </c:pt>
                <c:pt idx="11">
                  <c:v>3.7408762749375768E-3</c:v>
                </c:pt>
                <c:pt idx="12">
                  <c:v>1.0351495622880957E-2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D-4BCD-8369-E4D8B83F8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22400"/>
        <c:axId val="67187072"/>
      </c:barChart>
      <c:dateAx>
        <c:axId val="95222400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67187072"/>
        <c:crosses val="autoZero"/>
        <c:auto val="1"/>
        <c:lblOffset val="100"/>
        <c:baseTimeUnit val="months"/>
      </c:dateAx>
      <c:valAx>
        <c:axId val="67187072"/>
        <c:scaling>
          <c:orientation val="minMax"/>
        </c:scaling>
        <c:delete val="0"/>
        <c:axPos val="l"/>
        <c:majorGridlines/>
        <c:numFmt formatCode="0.0%" sourceLinked="0"/>
        <c:majorTickMark val="none"/>
        <c:minorTickMark val="none"/>
        <c:tickLblPos val="nextTo"/>
        <c:crossAx val="9522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116659373427819"/>
          <c:y val="6.9221449729627599E-2"/>
          <c:w val="0.18650655072344727"/>
          <c:h val="0.2250730063214432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5654518571492E-2"/>
          <c:y val="4.2779715035620634E-2"/>
          <c:w val="0.90210275688840402"/>
          <c:h val="0.80854680664916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Autos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Sheet1!$A$2:$A$284</c:f>
              <c:numCache>
                <c:formatCode>mmm\-yy</c:formatCode>
                <c:ptCount val="28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 formatCode="[$-409]mmm\-yy;@">
                  <c:v>40452</c:v>
                </c:pt>
                <c:pt idx="130" formatCode="[$-409]mmm\-yy;@">
                  <c:v>40483</c:v>
                </c:pt>
                <c:pt idx="131" formatCode="[$-409]mmm\-yy;@">
                  <c:v>40513</c:v>
                </c:pt>
                <c:pt idx="132" formatCode="[$-409]mmm\-yy;@">
                  <c:v>40544</c:v>
                </c:pt>
                <c:pt idx="133" formatCode="[$-409]mmm\-yy;@">
                  <c:v>40575</c:v>
                </c:pt>
                <c:pt idx="134" formatCode="[$-409]mmm\-yy;@">
                  <c:v>40603</c:v>
                </c:pt>
                <c:pt idx="135" formatCode="[$-409]mmm\-yy;@">
                  <c:v>40634</c:v>
                </c:pt>
                <c:pt idx="136" formatCode="[$-409]mmm\-yy;@">
                  <c:v>40664</c:v>
                </c:pt>
                <c:pt idx="137" formatCode="[$-409]mmm\-yy;@">
                  <c:v>40695</c:v>
                </c:pt>
                <c:pt idx="138" formatCode="[$-409]mmm\-yy;@">
                  <c:v>40725</c:v>
                </c:pt>
                <c:pt idx="139" formatCode="[$-409]mmm\-yy;@">
                  <c:v>40756</c:v>
                </c:pt>
                <c:pt idx="140" formatCode="[$-409]mmm\-yy;@">
                  <c:v>40787</c:v>
                </c:pt>
                <c:pt idx="141" formatCode="[$-409]mmm\-yy;@">
                  <c:v>40817</c:v>
                </c:pt>
                <c:pt idx="142" formatCode="[$-409]mmm\-yy;@">
                  <c:v>40848</c:v>
                </c:pt>
                <c:pt idx="143" formatCode="[$-409]mmm\-yy;@">
                  <c:v>40878</c:v>
                </c:pt>
                <c:pt idx="144" formatCode="[$-409]mmm\-yy;@">
                  <c:v>40909</c:v>
                </c:pt>
                <c:pt idx="145" formatCode="[$-409]mmm\-yy;@">
                  <c:v>40940</c:v>
                </c:pt>
                <c:pt idx="146" formatCode="[$-409]mmm\-yy;@">
                  <c:v>40969</c:v>
                </c:pt>
                <c:pt idx="147" formatCode="[$-409]mmm\-yy;@">
                  <c:v>41000</c:v>
                </c:pt>
                <c:pt idx="148" formatCode="[$-409]mmm\-yy;@">
                  <c:v>41030</c:v>
                </c:pt>
                <c:pt idx="149" formatCode="[$-409]mmm\-yy;@">
                  <c:v>41061</c:v>
                </c:pt>
                <c:pt idx="150" formatCode="[$-409]mmm\-yy;@">
                  <c:v>41091</c:v>
                </c:pt>
                <c:pt idx="151" formatCode="[$-409]mmm\-yy;@">
                  <c:v>41122</c:v>
                </c:pt>
                <c:pt idx="152" formatCode="[$-409]mmm\-yy;@">
                  <c:v>41153</c:v>
                </c:pt>
                <c:pt idx="153" formatCode="[$-409]mmm\-yy;@">
                  <c:v>41183</c:v>
                </c:pt>
                <c:pt idx="154" formatCode="[$-409]mmm\-yy;@">
                  <c:v>41214</c:v>
                </c:pt>
                <c:pt idx="155" formatCode="[$-409]mmm\-yy;@">
                  <c:v>41244</c:v>
                </c:pt>
                <c:pt idx="156" formatCode="[$-409]mmm\-yy;@">
                  <c:v>41275</c:v>
                </c:pt>
                <c:pt idx="157" formatCode="[$-409]mmm\-yy;@">
                  <c:v>41306</c:v>
                </c:pt>
                <c:pt idx="158" formatCode="[$-409]mmm\-yy;@">
                  <c:v>41334</c:v>
                </c:pt>
                <c:pt idx="159" formatCode="[$-409]mmm\-yy;@">
                  <c:v>41365</c:v>
                </c:pt>
                <c:pt idx="160" formatCode="[$-409]mmm\-yy;@">
                  <c:v>41395</c:v>
                </c:pt>
                <c:pt idx="161" formatCode="[$-409]mmm\-yy;@">
                  <c:v>41426</c:v>
                </c:pt>
                <c:pt idx="162" formatCode="[$-409]mmm\-yy;@">
                  <c:v>41456</c:v>
                </c:pt>
                <c:pt idx="163" formatCode="[$-409]mmm\-yy;@">
                  <c:v>41487</c:v>
                </c:pt>
                <c:pt idx="164" formatCode="[$-409]mmm\-yy;@">
                  <c:v>41518</c:v>
                </c:pt>
                <c:pt idx="165" formatCode="[$-409]mmm\-yy;@">
                  <c:v>41548</c:v>
                </c:pt>
                <c:pt idx="166" formatCode="[$-409]mmm\-yy;@">
                  <c:v>41579</c:v>
                </c:pt>
                <c:pt idx="167" formatCode="[$-409]mmm\-yy;@">
                  <c:v>41609</c:v>
                </c:pt>
                <c:pt idx="168" formatCode="[$-409]mmm\-yy;@">
                  <c:v>41640</c:v>
                </c:pt>
                <c:pt idx="169" formatCode="[$-409]mmm\-yy;@">
                  <c:v>41671</c:v>
                </c:pt>
                <c:pt idx="170" formatCode="[$-409]mmm\-yy;@">
                  <c:v>41699</c:v>
                </c:pt>
                <c:pt idx="171" formatCode="[$-409]mmm\-yy;@">
                  <c:v>41730</c:v>
                </c:pt>
                <c:pt idx="172" formatCode="[$-409]mmm\-yy;@">
                  <c:v>41760</c:v>
                </c:pt>
                <c:pt idx="173" formatCode="[$-409]mmm\-yy;@">
                  <c:v>41791</c:v>
                </c:pt>
                <c:pt idx="174" formatCode="[$-409]mmm\-yy;@">
                  <c:v>41821</c:v>
                </c:pt>
                <c:pt idx="175" formatCode="[$-409]mmm\-yy;@">
                  <c:v>41852</c:v>
                </c:pt>
                <c:pt idx="176" formatCode="[$-409]mmm\-yy;@">
                  <c:v>41883</c:v>
                </c:pt>
                <c:pt idx="177" formatCode="[$-409]mmm\-yy;@">
                  <c:v>41913</c:v>
                </c:pt>
                <c:pt idx="178" formatCode="[$-409]mmm\-yy;@">
                  <c:v>41944</c:v>
                </c:pt>
                <c:pt idx="179" formatCode="[$-409]mmm\-yy;@">
                  <c:v>41974</c:v>
                </c:pt>
                <c:pt idx="180" formatCode="[$-409]mmm\-yy;@">
                  <c:v>42005</c:v>
                </c:pt>
                <c:pt idx="181" formatCode="[$-409]mmm\-yy;@">
                  <c:v>42036</c:v>
                </c:pt>
                <c:pt idx="182" formatCode="[$-409]mmm\-yy;@">
                  <c:v>42064</c:v>
                </c:pt>
                <c:pt idx="183" formatCode="[$-409]mmm\-yy;@">
                  <c:v>42095</c:v>
                </c:pt>
                <c:pt idx="184" formatCode="[$-409]mmm\-yy;@">
                  <c:v>42125</c:v>
                </c:pt>
                <c:pt idx="185" formatCode="[$-409]mmm\-yy;@">
                  <c:v>42156</c:v>
                </c:pt>
                <c:pt idx="186" formatCode="[$-409]mmm\-yy;@">
                  <c:v>42186</c:v>
                </c:pt>
                <c:pt idx="187" formatCode="[$-409]mmm\-yy;@">
                  <c:v>42217</c:v>
                </c:pt>
                <c:pt idx="188" formatCode="[$-409]mmm\-yy;@">
                  <c:v>42248</c:v>
                </c:pt>
                <c:pt idx="189" formatCode="[$-409]mmm\-yy;@">
                  <c:v>42278</c:v>
                </c:pt>
                <c:pt idx="190" formatCode="[$-409]mmm\-yy;@">
                  <c:v>42309</c:v>
                </c:pt>
                <c:pt idx="191" formatCode="[$-409]mmm\-yy;@">
                  <c:v>42339</c:v>
                </c:pt>
                <c:pt idx="192" formatCode="[$-409]mmm\-yy;@">
                  <c:v>42370</c:v>
                </c:pt>
                <c:pt idx="193" formatCode="[$-409]mmm\-yy;@">
                  <c:v>42401</c:v>
                </c:pt>
                <c:pt idx="194" formatCode="[$-409]mmm\-yy;@">
                  <c:v>42430</c:v>
                </c:pt>
                <c:pt idx="195" formatCode="[$-409]mmm\-yy;@">
                  <c:v>42461</c:v>
                </c:pt>
                <c:pt idx="196" formatCode="[$-409]mmm\-yy;@">
                  <c:v>42491</c:v>
                </c:pt>
                <c:pt idx="197" formatCode="[$-409]mmm\-yy;@">
                  <c:v>42522</c:v>
                </c:pt>
                <c:pt idx="198" formatCode="[$-409]mmm\-yy;@">
                  <c:v>42552</c:v>
                </c:pt>
                <c:pt idx="199" formatCode="[$-409]mmm\-yy;@">
                  <c:v>42583</c:v>
                </c:pt>
                <c:pt idx="200" formatCode="[$-409]mmm\-yy;@">
                  <c:v>42614</c:v>
                </c:pt>
                <c:pt idx="201" formatCode="[$-409]mmm\-yy;@">
                  <c:v>42644</c:v>
                </c:pt>
                <c:pt idx="202" formatCode="[$-409]mmm\-yy;@">
                  <c:v>42675</c:v>
                </c:pt>
                <c:pt idx="203" formatCode="[$-409]mmm\-yy;@">
                  <c:v>42705</c:v>
                </c:pt>
                <c:pt idx="204" formatCode="[$-409]mmm\-yy;@">
                  <c:v>42736</c:v>
                </c:pt>
                <c:pt idx="205" formatCode="[$-409]mmm\-yy;@">
                  <c:v>42767</c:v>
                </c:pt>
                <c:pt idx="206" formatCode="[$-409]mmm\-yy;@">
                  <c:v>42795</c:v>
                </c:pt>
                <c:pt idx="207" formatCode="[$-409]mmm\-yy;@">
                  <c:v>42826</c:v>
                </c:pt>
                <c:pt idx="208" formatCode="[$-409]mmm\-yy;@">
                  <c:v>42856</c:v>
                </c:pt>
                <c:pt idx="209" formatCode="[$-409]mmm\-yy;@">
                  <c:v>42887</c:v>
                </c:pt>
                <c:pt idx="210" formatCode="[$-409]mmm\-yy;@">
                  <c:v>42917</c:v>
                </c:pt>
                <c:pt idx="211" formatCode="[$-409]mmm\-yy;@">
                  <c:v>42948</c:v>
                </c:pt>
                <c:pt idx="212" formatCode="[$-409]mmm\-yy;@">
                  <c:v>42979</c:v>
                </c:pt>
                <c:pt idx="213" formatCode="[$-409]mmm\-yy;@">
                  <c:v>43009</c:v>
                </c:pt>
                <c:pt idx="214" formatCode="[$-409]mmm\-yy;@">
                  <c:v>43040</c:v>
                </c:pt>
                <c:pt idx="215" formatCode="[$-409]mmm\-yy;@">
                  <c:v>43070</c:v>
                </c:pt>
                <c:pt idx="216" formatCode="[$-409]mmm\-yy;@">
                  <c:v>43101</c:v>
                </c:pt>
                <c:pt idx="217" formatCode="[$-409]mmm\-yy;@">
                  <c:v>43132</c:v>
                </c:pt>
                <c:pt idx="218" formatCode="[$-409]mmm\-yy;@">
                  <c:v>43160</c:v>
                </c:pt>
                <c:pt idx="219" formatCode="[$-409]mmm\-yy;@">
                  <c:v>43191</c:v>
                </c:pt>
                <c:pt idx="220" formatCode="[$-409]mmm\-yy;@">
                  <c:v>43221</c:v>
                </c:pt>
                <c:pt idx="221" formatCode="[$-409]mmm\-yy;@">
                  <c:v>43252</c:v>
                </c:pt>
                <c:pt idx="222" formatCode="[$-409]mmm\-yy;@">
                  <c:v>43282</c:v>
                </c:pt>
                <c:pt idx="223" formatCode="[$-409]mmm\-yy;@">
                  <c:v>43313</c:v>
                </c:pt>
                <c:pt idx="224" formatCode="[$-409]mmm\-yy;@">
                  <c:v>43344</c:v>
                </c:pt>
                <c:pt idx="225" formatCode="[$-409]mmm\-yy;@">
                  <c:v>43374</c:v>
                </c:pt>
                <c:pt idx="226" formatCode="[$-409]mmm\-yy;@">
                  <c:v>43405</c:v>
                </c:pt>
                <c:pt idx="227" formatCode="[$-409]mmm\-yy;@">
                  <c:v>43435</c:v>
                </c:pt>
                <c:pt idx="228" formatCode="[$-409]mmm\-yy;@">
                  <c:v>43466</c:v>
                </c:pt>
                <c:pt idx="229" formatCode="[$-409]mmm\-yy;@">
                  <c:v>43497</c:v>
                </c:pt>
                <c:pt idx="230" formatCode="[$-409]mmm\-yy;@">
                  <c:v>43525</c:v>
                </c:pt>
                <c:pt idx="231" formatCode="[$-409]mmm\-yy;@">
                  <c:v>43556</c:v>
                </c:pt>
                <c:pt idx="232" formatCode="[$-409]mmm\-yy;@">
                  <c:v>43586</c:v>
                </c:pt>
                <c:pt idx="233" formatCode="[$-409]mmm\-yy;@">
                  <c:v>43617</c:v>
                </c:pt>
                <c:pt idx="234" formatCode="[$-409]mmm\-yy;@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</c:numCache>
            </c:numRef>
          </c:cat>
          <c:val>
            <c:numRef>
              <c:f>Sheet1!$B$2:$B$284</c:f>
              <c:numCache>
                <c:formatCode>0.000</c:formatCode>
                <c:ptCount val="283"/>
                <c:pt idx="0">
                  <c:v>9.3060000000000009</c:v>
                </c:pt>
                <c:pt idx="1">
                  <c:v>9.5659999999999989</c:v>
                </c:pt>
                <c:pt idx="2">
                  <c:v>8.9710000000000001</c:v>
                </c:pt>
                <c:pt idx="3">
                  <c:v>8.9029999999999987</c:v>
                </c:pt>
                <c:pt idx="4">
                  <c:v>8.8770000000000007</c:v>
                </c:pt>
                <c:pt idx="5">
                  <c:v>8.7530000000000001</c:v>
                </c:pt>
                <c:pt idx="6">
                  <c:v>8.5960000000000001</c:v>
                </c:pt>
                <c:pt idx="7">
                  <c:v>8.5970000000000013</c:v>
                </c:pt>
                <c:pt idx="8">
                  <c:v>8.952</c:v>
                </c:pt>
                <c:pt idx="9">
                  <c:v>8.5949999999999989</c:v>
                </c:pt>
                <c:pt idx="10">
                  <c:v>8.234</c:v>
                </c:pt>
                <c:pt idx="11">
                  <c:v>7.9820000000000002</c:v>
                </c:pt>
                <c:pt idx="12">
                  <c:v>8.7089999999999996</c:v>
                </c:pt>
                <c:pt idx="13">
                  <c:v>8.8789999999999996</c:v>
                </c:pt>
                <c:pt idx="14">
                  <c:v>8.2620000000000005</c:v>
                </c:pt>
                <c:pt idx="15">
                  <c:v>8.3089999999999993</c:v>
                </c:pt>
                <c:pt idx="16">
                  <c:v>8.3040000000000003</c:v>
                </c:pt>
                <c:pt idx="17">
                  <c:v>8.3249999999999993</c:v>
                </c:pt>
                <c:pt idx="18">
                  <c:v>7.8599999999999994</c:v>
                </c:pt>
                <c:pt idx="19">
                  <c:v>7.7360000000000007</c:v>
                </c:pt>
                <c:pt idx="20">
                  <c:v>7.7389999999999999</c:v>
                </c:pt>
                <c:pt idx="21">
                  <c:v>10.379</c:v>
                </c:pt>
                <c:pt idx="22">
                  <c:v>8.3390000000000004</c:v>
                </c:pt>
                <c:pt idx="23">
                  <c:v>7.3819999999999997</c:v>
                </c:pt>
                <c:pt idx="24">
                  <c:v>7.6470000000000002</c:v>
                </c:pt>
                <c:pt idx="25">
                  <c:v>8.0009999999999994</c:v>
                </c:pt>
                <c:pt idx="26">
                  <c:v>8.0659999999999989</c:v>
                </c:pt>
                <c:pt idx="27">
                  <c:v>8.4290000000000003</c:v>
                </c:pt>
                <c:pt idx="28">
                  <c:v>7.8249999999999993</c:v>
                </c:pt>
                <c:pt idx="29">
                  <c:v>8.032</c:v>
                </c:pt>
                <c:pt idx="30">
                  <c:v>8.597999999999999</c:v>
                </c:pt>
                <c:pt idx="31">
                  <c:v>8.5359999999999996</c:v>
                </c:pt>
                <c:pt idx="32">
                  <c:v>7.9079999999999995</c:v>
                </c:pt>
                <c:pt idx="33">
                  <c:v>7.5449999999999999</c:v>
                </c:pt>
                <c:pt idx="34">
                  <c:v>7.843</c:v>
                </c:pt>
                <c:pt idx="35">
                  <c:v>8.0790000000000006</c:v>
                </c:pt>
                <c:pt idx="36">
                  <c:v>8.06</c:v>
                </c:pt>
                <c:pt idx="37">
                  <c:v>7.4440000000000008</c:v>
                </c:pt>
                <c:pt idx="38">
                  <c:v>7.5749999999999993</c:v>
                </c:pt>
                <c:pt idx="39">
                  <c:v>7.3919999999999995</c:v>
                </c:pt>
                <c:pt idx="40">
                  <c:v>7.2549999999999999</c:v>
                </c:pt>
                <c:pt idx="41">
                  <c:v>7.6349999999999998</c:v>
                </c:pt>
                <c:pt idx="42">
                  <c:v>7.5629999999999997</c:v>
                </c:pt>
                <c:pt idx="43">
                  <c:v>7.806</c:v>
                </c:pt>
                <c:pt idx="44">
                  <c:v>7.5789999999999997</c:v>
                </c:pt>
                <c:pt idx="45">
                  <c:v>7.1970000000000001</c:v>
                </c:pt>
                <c:pt idx="46">
                  <c:v>7.7449999999999992</c:v>
                </c:pt>
                <c:pt idx="47">
                  <c:v>7.4149999999999991</c:v>
                </c:pt>
                <c:pt idx="48">
                  <c:v>7.0469999999999997</c:v>
                </c:pt>
                <c:pt idx="49">
                  <c:v>7.5720000000000001</c:v>
                </c:pt>
                <c:pt idx="50">
                  <c:v>7.702</c:v>
                </c:pt>
                <c:pt idx="51">
                  <c:v>7.2780000000000005</c:v>
                </c:pt>
                <c:pt idx="52">
                  <c:v>7.8620000000000001</c:v>
                </c:pt>
                <c:pt idx="53">
                  <c:v>7.2309999999999999</c:v>
                </c:pt>
                <c:pt idx="54">
                  <c:v>7.3789999999999996</c:v>
                </c:pt>
                <c:pt idx="55">
                  <c:v>7.2460000000000004</c:v>
                </c:pt>
                <c:pt idx="56">
                  <c:v>7.3620000000000001</c:v>
                </c:pt>
                <c:pt idx="57">
                  <c:v>7.5780000000000003</c:v>
                </c:pt>
                <c:pt idx="58">
                  <c:v>7.532</c:v>
                </c:pt>
                <c:pt idx="59">
                  <c:v>8</c:v>
                </c:pt>
                <c:pt idx="60">
                  <c:v>7.4489999999999998</c:v>
                </c:pt>
                <c:pt idx="61">
                  <c:v>7.5619999999999994</c:v>
                </c:pt>
                <c:pt idx="62">
                  <c:v>7.7610000000000001</c:v>
                </c:pt>
                <c:pt idx="63">
                  <c:v>7.9399999999999995</c:v>
                </c:pt>
                <c:pt idx="64">
                  <c:v>7.5129999999999999</c:v>
                </c:pt>
                <c:pt idx="65">
                  <c:v>7.5020000000000007</c:v>
                </c:pt>
                <c:pt idx="66">
                  <c:v>8.0180000000000007</c:v>
                </c:pt>
                <c:pt idx="67">
                  <c:v>7.7949999999999999</c:v>
                </c:pt>
                <c:pt idx="68">
                  <c:v>7.9429999999999996</c:v>
                </c:pt>
                <c:pt idx="69">
                  <c:v>7.3940000000000001</c:v>
                </c:pt>
                <c:pt idx="70">
                  <c:v>7.6140000000000008</c:v>
                </c:pt>
                <c:pt idx="71">
                  <c:v>7.4359999999999999</c:v>
                </c:pt>
                <c:pt idx="72">
                  <c:v>8.6240000000000006</c:v>
                </c:pt>
                <c:pt idx="73">
                  <c:v>7.5860000000000003</c:v>
                </c:pt>
                <c:pt idx="74">
                  <c:v>7.4450000000000003</c:v>
                </c:pt>
                <c:pt idx="75">
                  <c:v>7.9350000000000005</c:v>
                </c:pt>
                <c:pt idx="76">
                  <c:v>7.6329999999999991</c:v>
                </c:pt>
                <c:pt idx="77">
                  <c:v>7.59</c:v>
                </c:pt>
                <c:pt idx="78">
                  <c:v>8.0960000000000001</c:v>
                </c:pt>
                <c:pt idx="79">
                  <c:v>7.7</c:v>
                </c:pt>
                <c:pt idx="80">
                  <c:v>7.6680000000000001</c:v>
                </c:pt>
                <c:pt idx="81">
                  <c:v>7.4960000000000004</c:v>
                </c:pt>
                <c:pt idx="82">
                  <c:v>7.4250000000000007</c:v>
                </c:pt>
                <c:pt idx="83">
                  <c:v>7.9390000000000001</c:v>
                </c:pt>
                <c:pt idx="84">
                  <c:v>7.7219999999999995</c:v>
                </c:pt>
                <c:pt idx="85">
                  <c:v>7.636000000000001</c:v>
                </c:pt>
                <c:pt idx="86">
                  <c:v>7.4960000000000004</c:v>
                </c:pt>
                <c:pt idx="87">
                  <c:v>7.4410000000000007</c:v>
                </c:pt>
                <c:pt idx="88">
                  <c:v>7.8509999999999991</c:v>
                </c:pt>
                <c:pt idx="89">
                  <c:v>7.5210000000000008</c:v>
                </c:pt>
                <c:pt idx="90">
                  <c:v>7.21</c:v>
                </c:pt>
                <c:pt idx="91">
                  <c:v>7.3140000000000001</c:v>
                </c:pt>
                <c:pt idx="92">
                  <c:v>7.5220000000000002</c:v>
                </c:pt>
                <c:pt idx="93">
                  <c:v>7.5250000000000004</c:v>
                </c:pt>
                <c:pt idx="94">
                  <c:v>7.9059999999999997</c:v>
                </c:pt>
                <c:pt idx="95">
                  <c:v>7.6029999999999998</c:v>
                </c:pt>
                <c:pt idx="96">
                  <c:v>7.42</c:v>
                </c:pt>
                <c:pt idx="97">
                  <c:v>7.2430000000000003</c:v>
                </c:pt>
                <c:pt idx="98">
                  <c:v>7.2839999999999998</c:v>
                </c:pt>
                <c:pt idx="99">
                  <c:v>7.3259999999999996</c:v>
                </c:pt>
                <c:pt idx="100">
                  <c:v>7.9580000000000002</c:v>
                </c:pt>
                <c:pt idx="101">
                  <c:v>7.7319999999999993</c:v>
                </c:pt>
                <c:pt idx="102">
                  <c:v>7.0229999999999997</c:v>
                </c:pt>
                <c:pt idx="103">
                  <c:v>6.8949999999999996</c:v>
                </c:pt>
                <c:pt idx="104">
                  <c:v>6.3859999999999992</c:v>
                </c:pt>
                <c:pt idx="105">
                  <c:v>5.694</c:v>
                </c:pt>
                <c:pt idx="106">
                  <c:v>5.1219999999999999</c:v>
                </c:pt>
                <c:pt idx="107">
                  <c:v>5.1479999999999997</c:v>
                </c:pt>
                <c:pt idx="108">
                  <c:v>4.5730000000000004</c:v>
                </c:pt>
                <c:pt idx="109">
                  <c:v>4.4669999999999996</c:v>
                </c:pt>
                <c:pt idx="110">
                  <c:v>4.8010000000000002</c:v>
                </c:pt>
                <c:pt idx="111">
                  <c:v>4.6449999999999996</c:v>
                </c:pt>
                <c:pt idx="112">
                  <c:v>4.9640000000000004</c:v>
                </c:pt>
                <c:pt idx="113">
                  <c:v>5.1619999999999999</c:v>
                </c:pt>
                <c:pt idx="114">
                  <c:v>6.2439999999999998</c:v>
                </c:pt>
                <c:pt idx="115">
                  <c:v>8.2050000000000001</c:v>
                </c:pt>
                <c:pt idx="116">
                  <c:v>5.0069999999999997</c:v>
                </c:pt>
                <c:pt idx="117">
                  <c:v>5.407</c:v>
                </c:pt>
                <c:pt idx="118">
                  <c:v>5.5440000000000005</c:v>
                </c:pt>
                <c:pt idx="119">
                  <c:v>5.8</c:v>
                </c:pt>
                <c:pt idx="120">
                  <c:v>5.4169999999999998</c:v>
                </c:pt>
                <c:pt idx="121">
                  <c:v>5.0969999999999995</c:v>
                </c:pt>
                <c:pt idx="122">
                  <c:v>5.6319999999999997</c:v>
                </c:pt>
                <c:pt idx="123">
                  <c:v>5.484</c:v>
                </c:pt>
                <c:pt idx="124">
                  <c:v>5.7240000000000002</c:v>
                </c:pt>
                <c:pt idx="125">
                  <c:v>5.6349999999999998</c:v>
                </c:pt>
                <c:pt idx="126">
                  <c:v>5.7379999999999995</c:v>
                </c:pt>
                <c:pt idx="127">
                  <c:v>5.7859999999999996</c:v>
                </c:pt>
                <c:pt idx="128">
                  <c:v>5.7590000000000003</c:v>
                </c:pt>
                <c:pt idx="129">
                  <c:v>5.7639999999999993</c:v>
                </c:pt>
                <c:pt idx="130">
                  <c:v>5.6639999999999997</c:v>
                </c:pt>
                <c:pt idx="131">
                  <c:v>5.9279999999999999</c:v>
                </c:pt>
                <c:pt idx="132">
                  <c:v>5.7998230559006965</c:v>
                </c:pt>
                <c:pt idx="133">
                  <c:v>6.2415989484081873</c:v>
                </c:pt>
                <c:pt idx="134">
                  <c:v>6.5486545948694364</c:v>
                </c:pt>
                <c:pt idx="135">
                  <c:v>6.512363592298378</c:v>
                </c:pt>
                <c:pt idx="136">
                  <c:v>5.8857495712690211</c:v>
                </c:pt>
                <c:pt idx="137">
                  <c:v>5.6727055947863345</c:v>
                </c:pt>
                <c:pt idx="138">
                  <c:v>5.7755277144639736</c:v>
                </c:pt>
                <c:pt idx="139">
                  <c:v>5.7297901170835956</c:v>
                </c:pt>
                <c:pt idx="140">
                  <c:v>5.9681511581144688</c:v>
                </c:pt>
                <c:pt idx="141">
                  <c:v>6.3813346592462556</c:v>
                </c:pt>
                <c:pt idx="142">
                  <c:v>6.3182314548795873</c:v>
                </c:pt>
                <c:pt idx="143">
                  <c:v>6.2831367631122328</c:v>
                </c:pt>
                <c:pt idx="144">
                  <c:v>7.07383834678732</c:v>
                </c:pt>
                <c:pt idx="145">
                  <c:v>7.6860157005792136</c:v>
                </c:pt>
                <c:pt idx="146">
                  <c:v>7.3435234230692945</c:v>
                </c:pt>
                <c:pt idx="147">
                  <c:v>7.3247698951254376</c:v>
                </c:pt>
                <c:pt idx="148">
                  <c:v>6.9826686381686862</c:v>
                </c:pt>
                <c:pt idx="149">
                  <c:v>6.901988967878455</c:v>
                </c:pt>
                <c:pt idx="150">
                  <c:v>6.91593648918239</c:v>
                </c:pt>
                <c:pt idx="151">
                  <c:v>7.0042688536626976</c:v>
                </c:pt>
                <c:pt idx="152">
                  <c:v>7.3781732278174488</c:v>
                </c:pt>
                <c:pt idx="153">
                  <c:v>7.2653395792469659</c:v>
                </c:pt>
                <c:pt idx="154">
                  <c:v>7.5489901473279222</c:v>
                </c:pt>
                <c:pt idx="155">
                  <c:v>7.524086291289712</c:v>
                </c:pt>
                <c:pt idx="156">
                  <c:v>7.8244263901889184</c:v>
                </c:pt>
                <c:pt idx="157">
                  <c:v>7.7602132189043456</c:v>
                </c:pt>
                <c:pt idx="158">
                  <c:v>7.4867277007853454</c:v>
                </c:pt>
                <c:pt idx="159">
                  <c:v>7.4777583962433685</c:v>
                </c:pt>
                <c:pt idx="160">
                  <c:v>7.4394104314577598</c:v>
                </c:pt>
                <c:pt idx="161">
                  <c:v>7.6395312755153588</c:v>
                </c:pt>
                <c:pt idx="162">
                  <c:v>7.6634017984392777</c:v>
                </c:pt>
                <c:pt idx="163">
                  <c:v>7.6133053121162266</c:v>
                </c:pt>
                <c:pt idx="164">
                  <c:v>7.6014854999217487</c:v>
                </c:pt>
                <c:pt idx="165">
                  <c:v>7.4536307360768799</c:v>
                </c:pt>
                <c:pt idx="166">
                  <c:v>7.5852806527289474</c:v>
                </c:pt>
                <c:pt idx="167">
                  <c:v>7.4908365876219465</c:v>
                </c:pt>
                <c:pt idx="168">
                  <c:v>7.199695495227477</c:v>
                </c:pt>
                <c:pt idx="169">
                  <c:v>7.2530082410318029</c:v>
                </c:pt>
                <c:pt idx="170">
                  <c:v>7.6889098182502469</c:v>
                </c:pt>
                <c:pt idx="171">
                  <c:v>7.5745054785982209</c:v>
                </c:pt>
                <c:pt idx="172">
                  <c:v>7.8127855015335959</c:v>
                </c:pt>
                <c:pt idx="173">
                  <c:v>8.1653465008094237</c:v>
                </c:pt>
                <c:pt idx="174">
                  <c:v>7.928593812024527</c:v>
                </c:pt>
                <c:pt idx="175">
                  <c:v>8.0673387610851677</c:v>
                </c:pt>
                <c:pt idx="176">
                  <c:v>7.6262628004976083</c:v>
                </c:pt>
                <c:pt idx="177">
                  <c:v>7.6622045713686777</c:v>
                </c:pt>
                <c:pt idx="178">
                  <c:v>7.6357215832844059</c:v>
                </c:pt>
                <c:pt idx="179">
                  <c:v>7.8816274362890191</c:v>
                </c:pt>
                <c:pt idx="180">
                  <c:v>7.3902690557384139</c:v>
                </c:pt>
                <c:pt idx="181">
                  <c:v>7.2136110458131109</c:v>
                </c:pt>
                <c:pt idx="182">
                  <c:v>7.7835962247349553</c:v>
                </c:pt>
                <c:pt idx="183">
                  <c:v>7.5162551134967366</c:v>
                </c:pt>
                <c:pt idx="184">
                  <c:v>7.7480891500216416</c:v>
                </c:pt>
                <c:pt idx="185">
                  <c:v>7.6747068832522816</c:v>
                </c:pt>
                <c:pt idx="186">
                  <c:v>7.695295330885104</c:v>
                </c:pt>
                <c:pt idx="187">
                  <c:v>7.7257701271900947</c:v>
                </c:pt>
                <c:pt idx="188">
                  <c:v>7.53461278333004</c:v>
                </c:pt>
                <c:pt idx="189">
                  <c:v>7.5704431039807734</c:v>
                </c:pt>
                <c:pt idx="190">
                  <c:v>7.3880751992517677</c:v>
                </c:pt>
                <c:pt idx="191">
                  <c:v>7.1010260520323918</c:v>
                </c:pt>
                <c:pt idx="192">
                  <c:v>7.1854991667330896</c:v>
                </c:pt>
                <c:pt idx="193">
                  <c:v>7.1882567506866195</c:v>
                </c:pt>
                <c:pt idx="194">
                  <c:v>6.8616214099201098</c:v>
                </c:pt>
                <c:pt idx="195">
                  <c:v>6.8390748467414619</c:v>
                </c:pt>
                <c:pt idx="196">
                  <c:v>6.8863139631786634</c:v>
                </c:pt>
                <c:pt idx="197">
                  <c:v>6.8369241542517329</c:v>
                </c:pt>
                <c:pt idx="198">
                  <c:v>6.9094511071745162</c:v>
                </c:pt>
                <c:pt idx="199">
                  <c:v>6.8093100485116729</c:v>
                </c:pt>
                <c:pt idx="200">
                  <c:v>6.931602689678102</c:v>
                </c:pt>
                <c:pt idx="201">
                  <c:v>6.6327806242632281</c:v>
                </c:pt>
                <c:pt idx="202">
                  <c:v>6.696981375420501</c:v>
                </c:pt>
                <c:pt idx="203">
                  <c:v>6.8223358634404949</c:v>
                </c:pt>
                <c:pt idx="204">
                  <c:v>6.261275831060753</c:v>
                </c:pt>
                <c:pt idx="205">
                  <c:v>6.2847523332206494</c:v>
                </c:pt>
                <c:pt idx="206">
                  <c:v>6.0894949436764936</c:v>
                </c:pt>
                <c:pt idx="207">
                  <c:v>6.1931580811338174</c:v>
                </c:pt>
                <c:pt idx="208">
                  <c:v>6.043017840295148</c:v>
                </c:pt>
                <c:pt idx="209">
                  <c:v>5.8810668529520855</c:v>
                </c:pt>
                <c:pt idx="210">
                  <c:v>5.9935544033993597</c:v>
                </c:pt>
                <c:pt idx="211">
                  <c:v>5.9833782310551609</c:v>
                </c:pt>
                <c:pt idx="212">
                  <c:v>6.3831694594853943</c:v>
                </c:pt>
                <c:pt idx="213">
                  <c:v>6.1990212831850071</c:v>
                </c:pt>
                <c:pt idx="214">
                  <c:v>6.0145157589113758</c:v>
                </c:pt>
                <c:pt idx="215">
                  <c:v>5.7440309816249444</c:v>
                </c:pt>
                <c:pt idx="216">
                  <c:v>5.4548500945108325</c:v>
                </c:pt>
                <c:pt idx="217">
                  <c:v>5.5229321633977326</c:v>
                </c:pt>
                <c:pt idx="218">
                  <c:v>5.3234449039528267</c:v>
                </c:pt>
                <c:pt idx="219">
                  <c:v>5.2867082115846022</c:v>
                </c:pt>
                <c:pt idx="220">
                  <c:v>5.3893354244715228</c:v>
                </c:pt>
                <c:pt idx="221">
                  <c:v>5.2602678569881469</c:v>
                </c:pt>
                <c:pt idx="222">
                  <c:v>5.2196721667818213</c:v>
                </c:pt>
                <c:pt idx="223">
                  <c:v>5.0958719831403387</c:v>
                </c:pt>
                <c:pt idx="224">
                  <c:v>5.2334506308474245</c:v>
                </c:pt>
                <c:pt idx="225">
                  <c:v>5.5342054524304096</c:v>
                </c:pt>
                <c:pt idx="226">
                  <c:v>5.2208217223489868</c:v>
                </c:pt>
                <c:pt idx="227">
                  <c:v>5.181763389545492</c:v>
                </c:pt>
                <c:pt idx="228">
                  <c:v>5.2406089378251695</c:v>
                </c:pt>
                <c:pt idx="229">
                  <c:v>4.8141472626358155</c:v>
                </c:pt>
                <c:pt idx="230">
                  <c:v>4.9224979028621094</c:v>
                </c:pt>
                <c:pt idx="231">
                  <c:v>4.7599288153450292</c:v>
                </c:pt>
                <c:pt idx="232">
                  <c:v>4.8021333020880901</c:v>
                </c:pt>
                <c:pt idx="233">
                  <c:v>4.9018219862302868</c:v>
                </c:pt>
                <c:pt idx="234">
                  <c:v>4.6922925504903903</c:v>
                </c:pt>
                <c:pt idx="235">
                  <c:v>4.6094668952585138</c:v>
                </c:pt>
                <c:pt idx="236">
                  <c:v>4.5958355862344984</c:v>
                </c:pt>
                <c:pt idx="237">
                  <c:v>4.3952805353916107</c:v>
                </c:pt>
                <c:pt idx="238">
                  <c:v>4.4008204464026015</c:v>
                </c:pt>
                <c:pt idx="239">
                  <c:v>4.501685779235979</c:v>
                </c:pt>
                <c:pt idx="240">
                  <c:v>4.3416988540922814</c:v>
                </c:pt>
                <c:pt idx="241">
                  <c:v>4.2716540165606895</c:v>
                </c:pt>
                <c:pt idx="242">
                  <c:v>2.846611144993779</c:v>
                </c:pt>
                <c:pt idx="243">
                  <c:v>1.9324805014291582</c:v>
                </c:pt>
                <c:pt idx="244">
                  <c:v>2.6612866218448392</c:v>
                </c:pt>
                <c:pt idx="245">
                  <c:v>2.8896427817608226</c:v>
                </c:pt>
                <c:pt idx="246">
                  <c:v>3.4871438484785413</c:v>
                </c:pt>
                <c:pt idx="247">
                  <c:v>3.4690718582879954</c:v>
                </c:pt>
                <c:pt idx="248">
                  <c:v>3.7313598743969001</c:v>
                </c:pt>
                <c:pt idx="249">
                  <c:v>3.8058182504207303</c:v>
                </c:pt>
                <c:pt idx="250">
                  <c:v>3.741115838680575</c:v>
                </c:pt>
                <c:pt idx="251">
                  <c:v>3.6441724090537537</c:v>
                </c:pt>
                <c:pt idx="252">
                  <c:v>3.7982794419240169</c:v>
                </c:pt>
                <c:pt idx="253">
                  <c:v>3.4473112141511075</c:v>
                </c:pt>
                <c:pt idx="254">
                  <c:v>3.8452414750517678</c:v>
                </c:pt>
                <c:pt idx="255">
                  <c:v>4.1038817576142819</c:v>
                </c:pt>
                <c:pt idx="256">
                  <c:v>3.9306772504127356</c:v>
                </c:pt>
                <c:pt idx="257">
                  <c:v>3.6523032431265054</c:v>
                </c:pt>
                <c:pt idx="258">
                  <c:v>3.49431766087968</c:v>
                </c:pt>
                <c:pt idx="259">
                  <c:v>3.0758306384527798</c:v>
                </c:pt>
                <c:pt idx="260">
                  <c:v>2.744534024413456</c:v>
                </c:pt>
                <c:pt idx="261">
                  <c:v>2.6083430323962924</c:v>
                </c:pt>
                <c:pt idx="262">
                  <c:v>2.7052058647263677</c:v>
                </c:pt>
                <c:pt idx="263">
                  <c:v>2.6863331100038148</c:v>
                </c:pt>
                <c:pt idx="264">
                  <c:v>3.0393860079669741</c:v>
                </c:pt>
                <c:pt idx="265">
                  <c:v>2.8254417556688796</c:v>
                </c:pt>
                <c:pt idx="266">
                  <c:v>2.7335903280016485</c:v>
                </c:pt>
                <c:pt idx="267">
                  <c:v>2.8953535421068111</c:v>
                </c:pt>
                <c:pt idx="268">
                  <c:v>2.5968532276678227</c:v>
                </c:pt>
                <c:pt idx="269">
                  <c:v>2.7412343417085525</c:v>
                </c:pt>
                <c:pt idx="270">
                  <c:v>2.6688849972012871</c:v>
                </c:pt>
                <c:pt idx="271">
                  <c:v>2.7891702456198306</c:v>
                </c:pt>
                <c:pt idx="272">
                  <c:v>2.9210325479652708</c:v>
                </c:pt>
                <c:pt idx="273">
                  <c:v>3.2638047350693098</c:v>
                </c:pt>
                <c:pt idx="274">
                  <c:v>3.1873150021569958</c:v>
                </c:pt>
                <c:pt idx="275">
                  <c:v>2.8114999999999997</c:v>
                </c:pt>
                <c:pt idx="276">
                  <c:v>3.1560328684956644</c:v>
                </c:pt>
                <c:pt idx="277">
                  <c:v>2.9133416536437013</c:v>
                </c:pt>
                <c:pt idx="278">
                  <c:v>2.9715018103745772</c:v>
                </c:pt>
                <c:pt idx="279">
                  <c:v>3.2550445931135599</c:v>
                </c:pt>
                <c:pt idx="280">
                  <c:v>3.0138000023024079</c:v>
                </c:pt>
                <c:pt idx="281">
                  <c:v>3.0762289152451805</c:v>
                </c:pt>
                <c:pt idx="282">
                  <c:v>3.1445053193810901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1C-4162-AF4A-52E6FB66F8F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Light Trucks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Sheet1!$A$2:$A$284</c:f>
              <c:numCache>
                <c:formatCode>mmm\-yy</c:formatCode>
                <c:ptCount val="28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 formatCode="[$-409]mmm\-yy;@">
                  <c:v>40452</c:v>
                </c:pt>
                <c:pt idx="130" formatCode="[$-409]mmm\-yy;@">
                  <c:v>40483</c:v>
                </c:pt>
                <c:pt idx="131" formatCode="[$-409]mmm\-yy;@">
                  <c:v>40513</c:v>
                </c:pt>
                <c:pt idx="132" formatCode="[$-409]mmm\-yy;@">
                  <c:v>40544</c:v>
                </c:pt>
                <c:pt idx="133" formatCode="[$-409]mmm\-yy;@">
                  <c:v>40575</c:v>
                </c:pt>
                <c:pt idx="134" formatCode="[$-409]mmm\-yy;@">
                  <c:v>40603</c:v>
                </c:pt>
                <c:pt idx="135" formatCode="[$-409]mmm\-yy;@">
                  <c:v>40634</c:v>
                </c:pt>
                <c:pt idx="136" formatCode="[$-409]mmm\-yy;@">
                  <c:v>40664</c:v>
                </c:pt>
                <c:pt idx="137" formatCode="[$-409]mmm\-yy;@">
                  <c:v>40695</c:v>
                </c:pt>
                <c:pt idx="138" formatCode="[$-409]mmm\-yy;@">
                  <c:v>40725</c:v>
                </c:pt>
                <c:pt idx="139" formatCode="[$-409]mmm\-yy;@">
                  <c:v>40756</c:v>
                </c:pt>
                <c:pt idx="140" formatCode="[$-409]mmm\-yy;@">
                  <c:v>40787</c:v>
                </c:pt>
                <c:pt idx="141" formatCode="[$-409]mmm\-yy;@">
                  <c:v>40817</c:v>
                </c:pt>
                <c:pt idx="142" formatCode="[$-409]mmm\-yy;@">
                  <c:v>40848</c:v>
                </c:pt>
                <c:pt idx="143" formatCode="[$-409]mmm\-yy;@">
                  <c:v>40878</c:v>
                </c:pt>
                <c:pt idx="144" formatCode="[$-409]mmm\-yy;@">
                  <c:v>40909</c:v>
                </c:pt>
                <c:pt idx="145" formatCode="[$-409]mmm\-yy;@">
                  <c:v>40940</c:v>
                </c:pt>
                <c:pt idx="146" formatCode="[$-409]mmm\-yy;@">
                  <c:v>40969</c:v>
                </c:pt>
                <c:pt idx="147" formatCode="[$-409]mmm\-yy;@">
                  <c:v>41000</c:v>
                </c:pt>
                <c:pt idx="148" formatCode="[$-409]mmm\-yy;@">
                  <c:v>41030</c:v>
                </c:pt>
                <c:pt idx="149" formatCode="[$-409]mmm\-yy;@">
                  <c:v>41061</c:v>
                </c:pt>
                <c:pt idx="150" formatCode="[$-409]mmm\-yy;@">
                  <c:v>41091</c:v>
                </c:pt>
                <c:pt idx="151" formatCode="[$-409]mmm\-yy;@">
                  <c:v>41122</c:v>
                </c:pt>
                <c:pt idx="152" formatCode="[$-409]mmm\-yy;@">
                  <c:v>41153</c:v>
                </c:pt>
                <c:pt idx="153" formatCode="[$-409]mmm\-yy;@">
                  <c:v>41183</c:v>
                </c:pt>
                <c:pt idx="154" formatCode="[$-409]mmm\-yy;@">
                  <c:v>41214</c:v>
                </c:pt>
                <c:pt idx="155" formatCode="[$-409]mmm\-yy;@">
                  <c:v>41244</c:v>
                </c:pt>
                <c:pt idx="156" formatCode="[$-409]mmm\-yy;@">
                  <c:v>41275</c:v>
                </c:pt>
                <c:pt idx="157" formatCode="[$-409]mmm\-yy;@">
                  <c:v>41306</c:v>
                </c:pt>
                <c:pt idx="158" formatCode="[$-409]mmm\-yy;@">
                  <c:v>41334</c:v>
                </c:pt>
                <c:pt idx="159" formatCode="[$-409]mmm\-yy;@">
                  <c:v>41365</c:v>
                </c:pt>
                <c:pt idx="160" formatCode="[$-409]mmm\-yy;@">
                  <c:v>41395</c:v>
                </c:pt>
                <c:pt idx="161" formatCode="[$-409]mmm\-yy;@">
                  <c:v>41426</c:v>
                </c:pt>
                <c:pt idx="162" formatCode="[$-409]mmm\-yy;@">
                  <c:v>41456</c:v>
                </c:pt>
                <c:pt idx="163" formatCode="[$-409]mmm\-yy;@">
                  <c:v>41487</c:v>
                </c:pt>
                <c:pt idx="164" formatCode="[$-409]mmm\-yy;@">
                  <c:v>41518</c:v>
                </c:pt>
                <c:pt idx="165" formatCode="[$-409]mmm\-yy;@">
                  <c:v>41548</c:v>
                </c:pt>
                <c:pt idx="166" formatCode="[$-409]mmm\-yy;@">
                  <c:v>41579</c:v>
                </c:pt>
                <c:pt idx="167" formatCode="[$-409]mmm\-yy;@">
                  <c:v>41609</c:v>
                </c:pt>
                <c:pt idx="168" formatCode="[$-409]mmm\-yy;@">
                  <c:v>41640</c:v>
                </c:pt>
                <c:pt idx="169" formatCode="[$-409]mmm\-yy;@">
                  <c:v>41671</c:v>
                </c:pt>
                <c:pt idx="170" formatCode="[$-409]mmm\-yy;@">
                  <c:v>41699</c:v>
                </c:pt>
                <c:pt idx="171" formatCode="[$-409]mmm\-yy;@">
                  <c:v>41730</c:v>
                </c:pt>
                <c:pt idx="172" formatCode="[$-409]mmm\-yy;@">
                  <c:v>41760</c:v>
                </c:pt>
                <c:pt idx="173" formatCode="[$-409]mmm\-yy;@">
                  <c:v>41791</c:v>
                </c:pt>
                <c:pt idx="174" formatCode="[$-409]mmm\-yy;@">
                  <c:v>41821</c:v>
                </c:pt>
                <c:pt idx="175" formatCode="[$-409]mmm\-yy;@">
                  <c:v>41852</c:v>
                </c:pt>
                <c:pt idx="176" formatCode="[$-409]mmm\-yy;@">
                  <c:v>41883</c:v>
                </c:pt>
                <c:pt idx="177" formatCode="[$-409]mmm\-yy;@">
                  <c:v>41913</c:v>
                </c:pt>
                <c:pt idx="178" formatCode="[$-409]mmm\-yy;@">
                  <c:v>41944</c:v>
                </c:pt>
                <c:pt idx="179" formatCode="[$-409]mmm\-yy;@">
                  <c:v>41974</c:v>
                </c:pt>
                <c:pt idx="180" formatCode="[$-409]mmm\-yy;@">
                  <c:v>42005</c:v>
                </c:pt>
                <c:pt idx="181" formatCode="[$-409]mmm\-yy;@">
                  <c:v>42036</c:v>
                </c:pt>
                <c:pt idx="182" formatCode="[$-409]mmm\-yy;@">
                  <c:v>42064</c:v>
                </c:pt>
                <c:pt idx="183" formatCode="[$-409]mmm\-yy;@">
                  <c:v>42095</c:v>
                </c:pt>
                <c:pt idx="184" formatCode="[$-409]mmm\-yy;@">
                  <c:v>42125</c:v>
                </c:pt>
                <c:pt idx="185" formatCode="[$-409]mmm\-yy;@">
                  <c:v>42156</c:v>
                </c:pt>
                <c:pt idx="186" formatCode="[$-409]mmm\-yy;@">
                  <c:v>42186</c:v>
                </c:pt>
                <c:pt idx="187" formatCode="[$-409]mmm\-yy;@">
                  <c:v>42217</c:v>
                </c:pt>
                <c:pt idx="188" formatCode="[$-409]mmm\-yy;@">
                  <c:v>42248</c:v>
                </c:pt>
                <c:pt idx="189" formatCode="[$-409]mmm\-yy;@">
                  <c:v>42278</c:v>
                </c:pt>
                <c:pt idx="190" formatCode="[$-409]mmm\-yy;@">
                  <c:v>42309</c:v>
                </c:pt>
                <c:pt idx="191" formatCode="[$-409]mmm\-yy;@">
                  <c:v>42339</c:v>
                </c:pt>
                <c:pt idx="192" formatCode="[$-409]mmm\-yy;@">
                  <c:v>42370</c:v>
                </c:pt>
                <c:pt idx="193" formatCode="[$-409]mmm\-yy;@">
                  <c:v>42401</c:v>
                </c:pt>
                <c:pt idx="194" formatCode="[$-409]mmm\-yy;@">
                  <c:v>42430</c:v>
                </c:pt>
                <c:pt idx="195" formatCode="[$-409]mmm\-yy;@">
                  <c:v>42461</c:v>
                </c:pt>
                <c:pt idx="196" formatCode="[$-409]mmm\-yy;@">
                  <c:v>42491</c:v>
                </c:pt>
                <c:pt idx="197" formatCode="[$-409]mmm\-yy;@">
                  <c:v>42522</c:v>
                </c:pt>
                <c:pt idx="198" formatCode="[$-409]mmm\-yy;@">
                  <c:v>42552</c:v>
                </c:pt>
                <c:pt idx="199" formatCode="[$-409]mmm\-yy;@">
                  <c:v>42583</c:v>
                </c:pt>
                <c:pt idx="200" formatCode="[$-409]mmm\-yy;@">
                  <c:v>42614</c:v>
                </c:pt>
                <c:pt idx="201" formatCode="[$-409]mmm\-yy;@">
                  <c:v>42644</c:v>
                </c:pt>
                <c:pt idx="202" formatCode="[$-409]mmm\-yy;@">
                  <c:v>42675</c:v>
                </c:pt>
                <c:pt idx="203" formatCode="[$-409]mmm\-yy;@">
                  <c:v>42705</c:v>
                </c:pt>
                <c:pt idx="204" formatCode="[$-409]mmm\-yy;@">
                  <c:v>42736</c:v>
                </c:pt>
                <c:pt idx="205" formatCode="[$-409]mmm\-yy;@">
                  <c:v>42767</c:v>
                </c:pt>
                <c:pt idx="206" formatCode="[$-409]mmm\-yy;@">
                  <c:v>42795</c:v>
                </c:pt>
                <c:pt idx="207" formatCode="[$-409]mmm\-yy;@">
                  <c:v>42826</c:v>
                </c:pt>
                <c:pt idx="208" formatCode="[$-409]mmm\-yy;@">
                  <c:v>42856</c:v>
                </c:pt>
                <c:pt idx="209" formatCode="[$-409]mmm\-yy;@">
                  <c:v>42887</c:v>
                </c:pt>
                <c:pt idx="210" formatCode="[$-409]mmm\-yy;@">
                  <c:v>42917</c:v>
                </c:pt>
                <c:pt idx="211" formatCode="[$-409]mmm\-yy;@">
                  <c:v>42948</c:v>
                </c:pt>
                <c:pt idx="212" formatCode="[$-409]mmm\-yy;@">
                  <c:v>42979</c:v>
                </c:pt>
                <c:pt idx="213" formatCode="[$-409]mmm\-yy;@">
                  <c:v>43009</c:v>
                </c:pt>
                <c:pt idx="214" formatCode="[$-409]mmm\-yy;@">
                  <c:v>43040</c:v>
                </c:pt>
                <c:pt idx="215" formatCode="[$-409]mmm\-yy;@">
                  <c:v>43070</c:v>
                </c:pt>
                <c:pt idx="216" formatCode="[$-409]mmm\-yy;@">
                  <c:v>43101</c:v>
                </c:pt>
                <c:pt idx="217" formatCode="[$-409]mmm\-yy;@">
                  <c:v>43132</c:v>
                </c:pt>
                <c:pt idx="218" formatCode="[$-409]mmm\-yy;@">
                  <c:v>43160</c:v>
                </c:pt>
                <c:pt idx="219" formatCode="[$-409]mmm\-yy;@">
                  <c:v>43191</c:v>
                </c:pt>
                <c:pt idx="220" formatCode="[$-409]mmm\-yy;@">
                  <c:v>43221</c:v>
                </c:pt>
                <c:pt idx="221" formatCode="[$-409]mmm\-yy;@">
                  <c:v>43252</c:v>
                </c:pt>
                <c:pt idx="222" formatCode="[$-409]mmm\-yy;@">
                  <c:v>43282</c:v>
                </c:pt>
                <c:pt idx="223" formatCode="[$-409]mmm\-yy;@">
                  <c:v>43313</c:v>
                </c:pt>
                <c:pt idx="224" formatCode="[$-409]mmm\-yy;@">
                  <c:v>43344</c:v>
                </c:pt>
                <c:pt idx="225" formatCode="[$-409]mmm\-yy;@">
                  <c:v>43374</c:v>
                </c:pt>
                <c:pt idx="226" formatCode="[$-409]mmm\-yy;@">
                  <c:v>43405</c:v>
                </c:pt>
                <c:pt idx="227" formatCode="[$-409]mmm\-yy;@">
                  <c:v>43435</c:v>
                </c:pt>
                <c:pt idx="228" formatCode="[$-409]mmm\-yy;@">
                  <c:v>43466</c:v>
                </c:pt>
                <c:pt idx="229" formatCode="[$-409]mmm\-yy;@">
                  <c:v>43497</c:v>
                </c:pt>
                <c:pt idx="230" formatCode="[$-409]mmm\-yy;@">
                  <c:v>43525</c:v>
                </c:pt>
                <c:pt idx="231" formatCode="[$-409]mmm\-yy;@">
                  <c:v>43556</c:v>
                </c:pt>
                <c:pt idx="232" formatCode="[$-409]mmm\-yy;@">
                  <c:v>43586</c:v>
                </c:pt>
                <c:pt idx="233" formatCode="[$-409]mmm\-yy;@">
                  <c:v>43617</c:v>
                </c:pt>
                <c:pt idx="234" formatCode="[$-409]mmm\-yy;@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</c:numCache>
            </c:numRef>
          </c:cat>
          <c:val>
            <c:numRef>
              <c:f>Sheet1!$C$2:$C$284</c:f>
              <c:numCache>
                <c:formatCode>0.000</c:formatCode>
                <c:ptCount val="283"/>
                <c:pt idx="0">
                  <c:v>8.8079999999999998</c:v>
                </c:pt>
                <c:pt idx="1">
                  <c:v>9.3129999999999988</c:v>
                </c:pt>
                <c:pt idx="2">
                  <c:v>8.8510000000000009</c:v>
                </c:pt>
                <c:pt idx="3">
                  <c:v>8.5389999999999997</c:v>
                </c:pt>
                <c:pt idx="4">
                  <c:v>8.59</c:v>
                </c:pt>
                <c:pt idx="5">
                  <c:v>8.3250000000000011</c:v>
                </c:pt>
                <c:pt idx="6">
                  <c:v>8.254999999999999</c:v>
                </c:pt>
                <c:pt idx="7">
                  <c:v>8.4930000000000003</c:v>
                </c:pt>
                <c:pt idx="8">
                  <c:v>9.293000000000001</c:v>
                </c:pt>
                <c:pt idx="9">
                  <c:v>8.5220000000000002</c:v>
                </c:pt>
                <c:pt idx="10">
                  <c:v>8.0250000000000004</c:v>
                </c:pt>
                <c:pt idx="11">
                  <c:v>7.8490000000000002</c:v>
                </c:pt>
                <c:pt idx="12">
                  <c:v>8.5419999999999998</c:v>
                </c:pt>
                <c:pt idx="13">
                  <c:v>8.5540000000000003</c:v>
                </c:pt>
                <c:pt idx="14">
                  <c:v>8.6059999999999999</c:v>
                </c:pt>
                <c:pt idx="15">
                  <c:v>8.2219999999999995</c:v>
                </c:pt>
                <c:pt idx="16">
                  <c:v>8.1989999999999998</c:v>
                </c:pt>
                <c:pt idx="17">
                  <c:v>8.7789999999999999</c:v>
                </c:pt>
                <c:pt idx="18">
                  <c:v>8.2629999999999999</c:v>
                </c:pt>
                <c:pt idx="19">
                  <c:v>8.2800000000000011</c:v>
                </c:pt>
                <c:pt idx="20">
                  <c:v>8.3170000000000002</c:v>
                </c:pt>
                <c:pt idx="21">
                  <c:v>11.33</c:v>
                </c:pt>
                <c:pt idx="22">
                  <c:v>9.3859999999999992</c:v>
                </c:pt>
                <c:pt idx="23">
                  <c:v>8.7650000000000006</c:v>
                </c:pt>
                <c:pt idx="24">
                  <c:v>8.5727749864289464</c:v>
                </c:pt>
                <c:pt idx="25">
                  <c:v>9.0044298189434464</c:v>
                </c:pt>
                <c:pt idx="26">
                  <c:v>8.7217984507164239</c:v>
                </c:pt>
                <c:pt idx="27">
                  <c:v>8.9135777840892914</c:v>
                </c:pt>
                <c:pt idx="28">
                  <c:v>8.0192325588563058</c:v>
                </c:pt>
                <c:pt idx="29">
                  <c:v>8.5943296506085112</c:v>
                </c:pt>
                <c:pt idx="30">
                  <c:v>9.230649789254171</c:v>
                </c:pt>
                <c:pt idx="31">
                  <c:v>9.5694142705325405</c:v>
                </c:pt>
                <c:pt idx="32">
                  <c:v>8.418470035257247</c:v>
                </c:pt>
                <c:pt idx="33">
                  <c:v>8.3780551569120352</c:v>
                </c:pt>
                <c:pt idx="34">
                  <c:v>8.3521541915255746</c:v>
                </c:pt>
                <c:pt idx="35">
                  <c:v>9.5144693068755082</c:v>
                </c:pt>
                <c:pt idx="36">
                  <c:v>8.3656536646760919</c:v>
                </c:pt>
                <c:pt idx="37">
                  <c:v>8.3697853135552087</c:v>
                </c:pt>
                <c:pt idx="38">
                  <c:v>8.5983718826091113</c:v>
                </c:pt>
                <c:pt idx="39">
                  <c:v>9.0409990277336938</c:v>
                </c:pt>
                <c:pt idx="40">
                  <c:v>8.8970880984924268</c:v>
                </c:pt>
                <c:pt idx="41">
                  <c:v>9.051357552508474</c:v>
                </c:pt>
                <c:pt idx="42">
                  <c:v>9.2135112952992237</c:v>
                </c:pt>
                <c:pt idx="43">
                  <c:v>10.125219221927535</c:v>
                </c:pt>
                <c:pt idx="44">
                  <c:v>9.3658228695302519</c:v>
                </c:pt>
                <c:pt idx="45">
                  <c:v>8.9456207968886332</c:v>
                </c:pt>
                <c:pt idx="46">
                  <c:v>9.4518049680565035</c:v>
                </c:pt>
                <c:pt idx="47">
                  <c:v>9.5767893087228586</c:v>
                </c:pt>
                <c:pt idx="48">
                  <c:v>9.2573986660478003</c:v>
                </c:pt>
                <c:pt idx="49">
                  <c:v>9.0615816016640487</c:v>
                </c:pt>
                <c:pt idx="50">
                  <c:v>9.1350409507208745</c:v>
                </c:pt>
                <c:pt idx="51">
                  <c:v>9.2148954772420471</c:v>
                </c:pt>
                <c:pt idx="52">
                  <c:v>9.8968990583211855</c:v>
                </c:pt>
                <c:pt idx="53">
                  <c:v>8.529693215522439</c:v>
                </c:pt>
                <c:pt idx="54">
                  <c:v>9.4908439342968141</c:v>
                </c:pt>
                <c:pt idx="55">
                  <c:v>9.470995581303022</c:v>
                </c:pt>
                <c:pt idx="56">
                  <c:v>10.070217589029031</c:v>
                </c:pt>
                <c:pt idx="57">
                  <c:v>9.4778406551840977</c:v>
                </c:pt>
                <c:pt idx="58">
                  <c:v>9.3802118237232257</c:v>
                </c:pt>
                <c:pt idx="59">
                  <c:v>9.6267614469454195</c:v>
                </c:pt>
                <c:pt idx="60">
                  <c:v>8.9209333640680271</c:v>
                </c:pt>
                <c:pt idx="61">
                  <c:v>8.8408321737539488</c:v>
                </c:pt>
                <c:pt idx="62">
                  <c:v>9.1686342306308326</c:v>
                </c:pt>
                <c:pt idx="63">
                  <c:v>9.3339162131044411</c:v>
                </c:pt>
                <c:pt idx="64">
                  <c:v>9.4152159992819904</c:v>
                </c:pt>
                <c:pt idx="65">
                  <c:v>10.465118666704786</c:v>
                </c:pt>
                <c:pt idx="66">
                  <c:v>12.589348702826236</c:v>
                </c:pt>
                <c:pt idx="67">
                  <c:v>9.1224956804815989</c:v>
                </c:pt>
                <c:pt idx="68">
                  <c:v>8.4837795352765699</c:v>
                </c:pt>
                <c:pt idx="69">
                  <c:v>7.4531379443863139</c:v>
                </c:pt>
                <c:pt idx="70">
                  <c:v>8.4076345112152353</c:v>
                </c:pt>
                <c:pt idx="71">
                  <c:v>9.2522049782700222</c:v>
                </c:pt>
                <c:pt idx="72">
                  <c:v>8.9482883329090654</c:v>
                </c:pt>
                <c:pt idx="73">
                  <c:v>8.9286986451783807</c:v>
                </c:pt>
                <c:pt idx="74">
                  <c:v>8.96373219694798</c:v>
                </c:pt>
                <c:pt idx="75">
                  <c:v>8.6326701043996099</c:v>
                </c:pt>
                <c:pt idx="76">
                  <c:v>8.5373424028995633</c:v>
                </c:pt>
                <c:pt idx="77">
                  <c:v>8.7619355058493227</c:v>
                </c:pt>
                <c:pt idx="78">
                  <c:v>9.028860905815522</c:v>
                </c:pt>
                <c:pt idx="79">
                  <c:v>8.2012036755907509</c:v>
                </c:pt>
                <c:pt idx="80">
                  <c:v>8.7512555019437972</c:v>
                </c:pt>
                <c:pt idx="81">
                  <c:v>8.8264713340154408</c:v>
                </c:pt>
                <c:pt idx="82">
                  <c:v>8.7028582083752042</c:v>
                </c:pt>
                <c:pt idx="83">
                  <c:v>8.6303791860753485</c:v>
                </c:pt>
                <c:pt idx="84">
                  <c:v>8.6796437095046777</c:v>
                </c:pt>
                <c:pt idx="85">
                  <c:v>9.0681458433186481</c:v>
                </c:pt>
                <c:pt idx="86">
                  <c:v>8.5193107536297248</c:v>
                </c:pt>
                <c:pt idx="87">
                  <c:v>8.7736032580146173</c:v>
                </c:pt>
                <c:pt idx="88">
                  <c:v>8.4451435876528969</c:v>
                </c:pt>
                <c:pt idx="89">
                  <c:v>8.302026036473567</c:v>
                </c:pt>
                <c:pt idx="90">
                  <c:v>8.2887596219498505</c:v>
                </c:pt>
                <c:pt idx="91">
                  <c:v>8.7196799113828991</c:v>
                </c:pt>
                <c:pt idx="92">
                  <c:v>8.6776592496884053</c:v>
                </c:pt>
                <c:pt idx="93">
                  <c:v>8.6015172945696481</c:v>
                </c:pt>
                <c:pt idx="94">
                  <c:v>8.1322909359424358</c:v>
                </c:pt>
                <c:pt idx="95">
                  <c:v>8.1148757978726227</c:v>
                </c:pt>
                <c:pt idx="96">
                  <c:v>7.9629751650821499</c:v>
                </c:pt>
                <c:pt idx="97">
                  <c:v>7.9228992765059862</c:v>
                </c:pt>
                <c:pt idx="98">
                  <c:v>7.5106754416349881</c:v>
                </c:pt>
                <c:pt idx="99">
                  <c:v>6.9415053408885141</c:v>
                </c:pt>
                <c:pt idx="100">
                  <c:v>6.4057577792598401</c:v>
                </c:pt>
                <c:pt idx="101">
                  <c:v>6.3330438728070435</c:v>
                </c:pt>
                <c:pt idx="102">
                  <c:v>5.691537807126255</c:v>
                </c:pt>
                <c:pt idx="103">
                  <c:v>6.9394314386229876</c:v>
                </c:pt>
                <c:pt idx="104">
                  <c:v>6.3019306867845932</c:v>
                </c:pt>
                <c:pt idx="105">
                  <c:v>4.9716266797463895</c:v>
                </c:pt>
                <c:pt idx="106">
                  <c:v>5.1333807777210723</c:v>
                </c:pt>
                <c:pt idx="107">
                  <c:v>4.9928437338201856</c:v>
                </c:pt>
                <c:pt idx="108">
                  <c:v>5.0002380428129731</c:v>
                </c:pt>
                <c:pt idx="109">
                  <c:v>4.5561773935861449</c:v>
                </c:pt>
                <c:pt idx="110">
                  <c:v>4.7509836882612229</c:v>
                </c:pt>
                <c:pt idx="111">
                  <c:v>4.552027112648843</c:v>
                </c:pt>
                <c:pt idx="112">
                  <c:v>5.0317492492486711</c:v>
                </c:pt>
                <c:pt idx="113">
                  <c:v>4.7941093132864205</c:v>
                </c:pt>
                <c:pt idx="114">
                  <c:v>5.125800624403368</c:v>
                </c:pt>
                <c:pt idx="115">
                  <c:v>6.3625046186867209</c:v>
                </c:pt>
                <c:pt idx="116">
                  <c:v>4.3398079952251924</c:v>
                </c:pt>
                <c:pt idx="117">
                  <c:v>4.9635771948150422</c:v>
                </c:pt>
                <c:pt idx="118">
                  <c:v>5.2729754516171985</c:v>
                </c:pt>
                <c:pt idx="119">
                  <c:v>5.2595533154082048</c:v>
                </c:pt>
                <c:pt idx="120">
                  <c:v>5.2515417839691096</c:v>
                </c:pt>
                <c:pt idx="121">
                  <c:v>5.0114233101681682</c:v>
                </c:pt>
                <c:pt idx="122">
                  <c:v>5.9214494289000399</c:v>
                </c:pt>
                <c:pt idx="123">
                  <c:v>5.7651194988210754</c:v>
                </c:pt>
                <c:pt idx="124">
                  <c:v>6.097454599257512</c:v>
                </c:pt>
                <c:pt idx="125">
                  <c:v>5.7504817686898422</c:v>
                </c:pt>
                <c:pt idx="126">
                  <c:v>5.97670107898238</c:v>
                </c:pt>
                <c:pt idx="127">
                  <c:v>6.0158813024245692</c:v>
                </c:pt>
                <c:pt idx="128">
                  <c:v>5.9437698955950093</c:v>
                </c:pt>
                <c:pt idx="129">
                  <c:v>6.434527586013493</c:v>
                </c:pt>
                <c:pt idx="130">
                  <c:v>6.4059778754177241</c:v>
                </c:pt>
                <c:pt idx="131">
                  <c:v>6.4546918717610833</c:v>
                </c:pt>
                <c:pt idx="132">
                  <c:v>6.7471561356720802</c:v>
                </c:pt>
                <c:pt idx="133">
                  <c:v>6.5734070904288551</c:v>
                </c:pt>
                <c:pt idx="134">
                  <c:v>6.4350262157323961</c:v>
                </c:pt>
                <c:pt idx="135">
                  <c:v>6.5248333235200819</c:v>
                </c:pt>
                <c:pt idx="136">
                  <c:v>6.0941510092753219</c:v>
                </c:pt>
                <c:pt idx="137">
                  <c:v>5.9080031038648855</c:v>
                </c:pt>
                <c:pt idx="138">
                  <c:v>6.643369677031516</c:v>
                </c:pt>
                <c:pt idx="139">
                  <c:v>6.5475754646629625</c:v>
                </c:pt>
                <c:pt idx="140">
                  <c:v>7.0575716130593378</c:v>
                </c:pt>
                <c:pt idx="141">
                  <c:v>7.0098452486528249</c:v>
                </c:pt>
                <c:pt idx="142">
                  <c:v>7.0880299831138478</c:v>
                </c:pt>
                <c:pt idx="143">
                  <c:v>7.1722671481418594</c:v>
                </c:pt>
                <c:pt idx="144">
                  <c:v>6.983790711120724</c:v>
                </c:pt>
                <c:pt idx="145">
                  <c:v>6.9308616188007921</c:v>
                </c:pt>
                <c:pt idx="146">
                  <c:v>6.8935808495419924</c:v>
                </c:pt>
                <c:pt idx="147">
                  <c:v>7.0831551174704703</c:v>
                </c:pt>
                <c:pt idx="148">
                  <c:v>7.1522280707408203</c:v>
                </c:pt>
                <c:pt idx="149">
                  <c:v>7.2157495544586183</c:v>
                </c:pt>
                <c:pt idx="150">
                  <c:v>7.1111273309191105</c:v>
                </c:pt>
                <c:pt idx="151">
                  <c:v>7.0873740066105633</c:v>
                </c:pt>
                <c:pt idx="152">
                  <c:v>7.3810636885247369</c:v>
                </c:pt>
                <c:pt idx="153">
                  <c:v>7.248947895313691</c:v>
                </c:pt>
                <c:pt idx="154">
                  <c:v>7.5808143698966006</c:v>
                </c:pt>
                <c:pt idx="155">
                  <c:v>7.5969549186169427</c:v>
                </c:pt>
                <c:pt idx="156">
                  <c:v>7.6496172539529352</c:v>
                </c:pt>
                <c:pt idx="157">
                  <c:v>7.7556673152957964</c:v>
                </c:pt>
                <c:pt idx="158">
                  <c:v>7.9250984031680236</c:v>
                </c:pt>
                <c:pt idx="159">
                  <c:v>7.973318168450426</c:v>
                </c:pt>
                <c:pt idx="160">
                  <c:v>8.0973729574732936</c:v>
                </c:pt>
                <c:pt idx="161">
                  <c:v>8.1342963419507512</c:v>
                </c:pt>
                <c:pt idx="162">
                  <c:v>8.0104732508753322</c:v>
                </c:pt>
                <c:pt idx="163">
                  <c:v>7.8731512338439789</c:v>
                </c:pt>
                <c:pt idx="164">
                  <c:v>7.9046979752360471</c:v>
                </c:pt>
                <c:pt idx="165">
                  <c:v>7.9003221864522111</c:v>
                </c:pt>
                <c:pt idx="166">
                  <c:v>8.1289522365309104</c:v>
                </c:pt>
                <c:pt idx="167">
                  <c:v>7.9722366767702928</c:v>
                </c:pt>
                <c:pt idx="168">
                  <c:v>8.0488775393466518</c:v>
                </c:pt>
                <c:pt idx="169">
                  <c:v>8.364333421811093</c:v>
                </c:pt>
                <c:pt idx="170">
                  <c:v>8.9170249531221284</c:v>
                </c:pt>
                <c:pt idx="171">
                  <c:v>8.7053829807932814</c:v>
                </c:pt>
                <c:pt idx="172">
                  <c:v>8.9245311011755781</c:v>
                </c:pt>
                <c:pt idx="173">
                  <c:v>8.9592291876629488</c:v>
                </c:pt>
                <c:pt idx="174">
                  <c:v>8.9224612046608396</c:v>
                </c:pt>
                <c:pt idx="175">
                  <c:v>8.7403870700361921</c:v>
                </c:pt>
                <c:pt idx="176">
                  <c:v>8.9009916649694905</c:v>
                </c:pt>
                <c:pt idx="177">
                  <c:v>8.6634723969409464</c:v>
                </c:pt>
                <c:pt idx="178">
                  <c:v>8.9080113892462496</c:v>
                </c:pt>
                <c:pt idx="179">
                  <c:v>8.875577090234593</c:v>
                </c:pt>
                <c:pt idx="180">
                  <c:v>9.0840965140587286</c:v>
                </c:pt>
                <c:pt idx="181">
                  <c:v>9.2472096047324186</c:v>
                </c:pt>
                <c:pt idx="182">
                  <c:v>9.6757253156704</c:v>
                </c:pt>
                <c:pt idx="183">
                  <c:v>9.7332240196052204</c:v>
                </c:pt>
                <c:pt idx="184">
                  <c:v>9.7402943914141176</c:v>
                </c:pt>
                <c:pt idx="185">
                  <c:v>9.7258146139365866</c:v>
                </c:pt>
                <c:pt idx="186">
                  <c:v>10.131870237876482</c:v>
                </c:pt>
                <c:pt idx="187">
                  <c:v>10.21443348132002</c:v>
                </c:pt>
                <c:pt idx="188">
                  <c:v>10.298624620780554</c:v>
                </c:pt>
                <c:pt idx="189">
                  <c:v>10.247503784702078</c:v>
                </c:pt>
                <c:pt idx="190">
                  <c:v>10.474457341980838</c:v>
                </c:pt>
                <c:pt idx="191">
                  <c:v>9.9803260739225426</c:v>
                </c:pt>
                <c:pt idx="192">
                  <c:v>10.424703681526921</c:v>
                </c:pt>
                <c:pt idx="193">
                  <c:v>10.451786944015241</c:v>
                </c:pt>
                <c:pt idx="194">
                  <c:v>9.9646004553231187</c:v>
                </c:pt>
                <c:pt idx="195">
                  <c:v>10.407962809324534</c:v>
                </c:pt>
                <c:pt idx="196">
                  <c:v>10.402095104488536</c:v>
                </c:pt>
                <c:pt idx="197">
                  <c:v>10.496767307555835</c:v>
                </c:pt>
                <c:pt idx="198">
                  <c:v>10.83419637368149</c:v>
                </c:pt>
                <c:pt idx="199">
                  <c:v>10.731758081608335</c:v>
                </c:pt>
                <c:pt idx="200">
                  <c:v>10.642694933564783</c:v>
                </c:pt>
                <c:pt idx="201">
                  <c:v>10.972947676018162</c:v>
                </c:pt>
                <c:pt idx="202">
                  <c:v>10.714273522583168</c:v>
                </c:pt>
                <c:pt idx="203">
                  <c:v>11.083793110309891</c:v>
                </c:pt>
                <c:pt idx="204">
                  <c:v>11.008409547572615</c:v>
                </c:pt>
                <c:pt idx="205">
                  <c:v>11.16084101324175</c:v>
                </c:pt>
                <c:pt idx="206">
                  <c:v>10.514421922319707</c:v>
                </c:pt>
                <c:pt idx="207">
                  <c:v>10.604856815694752</c:v>
                </c:pt>
                <c:pt idx="208">
                  <c:v>10.70772539985537</c:v>
                </c:pt>
                <c:pt idx="209">
                  <c:v>10.935315082346765</c:v>
                </c:pt>
                <c:pt idx="210">
                  <c:v>10.850673501222637</c:v>
                </c:pt>
                <c:pt idx="211">
                  <c:v>10.658373084276818</c:v>
                </c:pt>
                <c:pt idx="212">
                  <c:v>11.5252685211473</c:v>
                </c:pt>
                <c:pt idx="213">
                  <c:v>11.709901638250621</c:v>
                </c:pt>
                <c:pt idx="214">
                  <c:v>11.455717884821938</c:v>
                </c:pt>
                <c:pt idx="215">
                  <c:v>11.599079589249701</c:v>
                </c:pt>
                <c:pt idx="216">
                  <c:v>11.617254881372499</c:v>
                </c:pt>
                <c:pt idx="217">
                  <c:v>11.637522199904321</c:v>
                </c:pt>
                <c:pt idx="218">
                  <c:v>11.755293749224887</c:v>
                </c:pt>
                <c:pt idx="219">
                  <c:v>11.924007992312736</c:v>
                </c:pt>
                <c:pt idx="220">
                  <c:v>11.809432350477097</c:v>
                </c:pt>
                <c:pt idx="221">
                  <c:v>11.973645686833263</c:v>
                </c:pt>
                <c:pt idx="222">
                  <c:v>11.788789821580934</c:v>
                </c:pt>
                <c:pt idx="223">
                  <c:v>11.794122958979445</c:v>
                </c:pt>
                <c:pt idx="224">
                  <c:v>12.066529036385891</c:v>
                </c:pt>
                <c:pt idx="225">
                  <c:v>12.070353381132316</c:v>
                </c:pt>
                <c:pt idx="226">
                  <c:v>12.219713667559631</c:v>
                </c:pt>
                <c:pt idx="227">
                  <c:v>12.319386274236988</c:v>
                </c:pt>
                <c:pt idx="228">
                  <c:v>11.502975329390459</c:v>
                </c:pt>
                <c:pt idx="229">
                  <c:v>11.860222009592235</c:v>
                </c:pt>
                <c:pt idx="230">
                  <c:v>12.209175582145841</c:v>
                </c:pt>
                <c:pt idx="231">
                  <c:v>11.667506743378777</c:v>
                </c:pt>
                <c:pt idx="232">
                  <c:v>12.473963790438246</c:v>
                </c:pt>
                <c:pt idx="233">
                  <c:v>12.380230643362076</c:v>
                </c:pt>
                <c:pt idx="234">
                  <c:v>12.339530177714417</c:v>
                </c:pt>
                <c:pt idx="235">
                  <c:v>12.500547233247469</c:v>
                </c:pt>
                <c:pt idx="236">
                  <c:v>12.564760992676897</c:v>
                </c:pt>
                <c:pt idx="237">
                  <c:v>12.330024423951096</c:v>
                </c:pt>
                <c:pt idx="238">
                  <c:v>12.699982892876744</c:v>
                </c:pt>
                <c:pt idx="239">
                  <c:v>12.367304181225741</c:v>
                </c:pt>
                <c:pt idx="240">
                  <c:v>12.532755303058638</c:v>
                </c:pt>
                <c:pt idx="241">
                  <c:v>12.609484342907713</c:v>
                </c:pt>
                <c:pt idx="242">
                  <c:v>8.4004998429695394</c:v>
                </c:pt>
                <c:pt idx="243">
                  <c:v>6.6819287974890713</c:v>
                </c:pt>
                <c:pt idx="244">
                  <c:v>9.469562809442575</c:v>
                </c:pt>
                <c:pt idx="245">
                  <c:v>10.205152642461382</c:v>
                </c:pt>
                <c:pt idx="246">
                  <c:v>11.222774849434124</c:v>
                </c:pt>
                <c:pt idx="247">
                  <c:v>11.77710846874869</c:v>
                </c:pt>
                <c:pt idx="248">
                  <c:v>12.5482162705331</c:v>
                </c:pt>
                <c:pt idx="249">
                  <c:v>12.596396876908821</c:v>
                </c:pt>
                <c:pt idx="250">
                  <c:v>12.13189867744558</c:v>
                </c:pt>
                <c:pt idx="251">
                  <c:v>12.664380353281441</c:v>
                </c:pt>
                <c:pt idx="252">
                  <c:v>12.980730062340701</c:v>
                </c:pt>
                <c:pt idx="253">
                  <c:v>12.484599192896427</c:v>
                </c:pt>
                <c:pt idx="254">
                  <c:v>13.795287958166277</c:v>
                </c:pt>
                <c:pt idx="255">
                  <c:v>14.193544743115863</c:v>
                </c:pt>
                <c:pt idx="256">
                  <c:v>12.96073984138522</c:v>
                </c:pt>
                <c:pt idx="257">
                  <c:v>11.819093649563158</c:v>
                </c:pt>
                <c:pt idx="258">
                  <c:v>11.169047234910414</c:v>
                </c:pt>
                <c:pt idx="259">
                  <c:v>10.01002914523465</c:v>
                </c:pt>
                <c:pt idx="260">
                  <c:v>9.5427405380405705</c:v>
                </c:pt>
                <c:pt idx="261">
                  <c:v>10.438984415791033</c:v>
                </c:pt>
                <c:pt idx="262">
                  <c:v>10.330205481081379</c:v>
                </c:pt>
                <c:pt idx="263">
                  <c:v>9.8541500912131799</c:v>
                </c:pt>
                <c:pt idx="264">
                  <c:v>12.072451902583847</c:v>
                </c:pt>
                <c:pt idx="265">
                  <c:v>10.888961756563299</c:v>
                </c:pt>
                <c:pt idx="266">
                  <c:v>10.821691481444155</c:v>
                </c:pt>
                <c:pt idx="267">
                  <c:v>11.387401650416958</c:v>
                </c:pt>
                <c:pt idx="268">
                  <c:v>9.9820852519823671</c:v>
                </c:pt>
                <c:pt idx="269">
                  <c:v>10.304138714620274</c:v>
                </c:pt>
                <c:pt idx="270">
                  <c:v>10.64480065826114</c:v>
                </c:pt>
                <c:pt idx="271">
                  <c:v>10.445017829193004</c:v>
                </c:pt>
                <c:pt idx="272">
                  <c:v>10.717443814287869</c:v>
                </c:pt>
                <c:pt idx="273">
                  <c:v>12.017020149855629</c:v>
                </c:pt>
                <c:pt idx="274">
                  <c:v>11.153959143264043</c:v>
                </c:pt>
                <c:pt idx="275">
                  <c:v>10.562612364667265</c:v>
                </c:pt>
                <c:pt idx="276">
                  <c:v>12.795548510140609</c:v>
                </c:pt>
                <c:pt idx="277">
                  <c:v>12.008154926190921</c:v>
                </c:pt>
                <c:pt idx="278">
                  <c:v>11.946503573149148</c:v>
                </c:pt>
                <c:pt idx="279">
                  <c:v>12.793699086848664</c:v>
                </c:pt>
                <c:pt idx="280">
                  <c:v>12.050053081798049</c:v>
                </c:pt>
                <c:pt idx="281">
                  <c:v>12.5722848000586</c:v>
                </c:pt>
                <c:pt idx="282">
                  <c:v>12.602825950613131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1C-4162-AF4A-52E6FB66F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7560"/>
        <c:axId val="169637952"/>
      </c:lineChart>
      <c:dateAx>
        <c:axId val="1696375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7952"/>
        <c:crosses val="autoZero"/>
        <c:auto val="1"/>
        <c:lblOffset val="100"/>
        <c:baseTimeUnit val="months"/>
        <c:majorUnit val="7"/>
        <c:majorTimeUnit val="months"/>
        <c:minorUnit val="6"/>
        <c:minorTimeUnit val="months"/>
      </c:dateAx>
      <c:valAx>
        <c:axId val="169637952"/>
        <c:scaling>
          <c:orientation val="minMax"/>
          <c:min val="2"/>
        </c:scaling>
        <c:delete val="0"/>
        <c:axPos val="l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crossAx val="169637560"/>
        <c:crosses val="autoZero"/>
        <c:crossBetween val="between"/>
      </c:valAx>
      <c:spPr>
        <a:noFill/>
        <a:ln w="1223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1913168832821421"/>
          <c:y val="8.4781020019556397E-2"/>
          <c:w val="0.24831706736323542"/>
          <c:h val="0.18567841096134169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Sheet1!$A$2:$A$229</c:f>
              <c:numCache>
                <c:formatCode>[$-409]mmm\-yy;@</c:formatCode>
                <c:ptCount val="228"/>
                <c:pt idx="0">
                  <c:v>38199</c:v>
                </c:pt>
                <c:pt idx="1">
                  <c:v>38230</c:v>
                </c:pt>
                <c:pt idx="2">
                  <c:v>38260</c:v>
                </c:pt>
                <c:pt idx="3">
                  <c:v>38291</c:v>
                </c:pt>
                <c:pt idx="4">
                  <c:v>38321</c:v>
                </c:pt>
                <c:pt idx="5">
                  <c:v>38352</c:v>
                </c:pt>
                <c:pt idx="6">
                  <c:v>38383</c:v>
                </c:pt>
                <c:pt idx="7">
                  <c:v>38411</c:v>
                </c:pt>
                <c:pt idx="8">
                  <c:v>38442</c:v>
                </c:pt>
                <c:pt idx="9">
                  <c:v>38472</c:v>
                </c:pt>
                <c:pt idx="10">
                  <c:v>38503</c:v>
                </c:pt>
                <c:pt idx="11">
                  <c:v>38533</c:v>
                </c:pt>
                <c:pt idx="12">
                  <c:v>38564</c:v>
                </c:pt>
                <c:pt idx="13">
                  <c:v>38595</c:v>
                </c:pt>
                <c:pt idx="14">
                  <c:v>38625</c:v>
                </c:pt>
                <c:pt idx="15">
                  <c:v>38656</c:v>
                </c:pt>
                <c:pt idx="16">
                  <c:v>38686</c:v>
                </c:pt>
                <c:pt idx="17">
                  <c:v>38717</c:v>
                </c:pt>
                <c:pt idx="18">
                  <c:v>38748</c:v>
                </c:pt>
                <c:pt idx="19">
                  <c:v>38776</c:v>
                </c:pt>
                <c:pt idx="20">
                  <c:v>38807</c:v>
                </c:pt>
                <c:pt idx="21">
                  <c:v>38837</c:v>
                </c:pt>
                <c:pt idx="22">
                  <c:v>38868</c:v>
                </c:pt>
                <c:pt idx="23">
                  <c:v>38898</c:v>
                </c:pt>
                <c:pt idx="24">
                  <c:v>38929</c:v>
                </c:pt>
                <c:pt idx="25">
                  <c:v>38960</c:v>
                </c:pt>
                <c:pt idx="26">
                  <c:v>38990</c:v>
                </c:pt>
                <c:pt idx="27">
                  <c:v>39021</c:v>
                </c:pt>
                <c:pt idx="28">
                  <c:v>39051</c:v>
                </c:pt>
                <c:pt idx="29">
                  <c:v>39082</c:v>
                </c:pt>
                <c:pt idx="30">
                  <c:v>39113</c:v>
                </c:pt>
                <c:pt idx="31">
                  <c:v>39141</c:v>
                </c:pt>
                <c:pt idx="32">
                  <c:v>39172</c:v>
                </c:pt>
                <c:pt idx="33">
                  <c:v>39202</c:v>
                </c:pt>
                <c:pt idx="34">
                  <c:v>39233</c:v>
                </c:pt>
                <c:pt idx="35">
                  <c:v>39263</c:v>
                </c:pt>
                <c:pt idx="36">
                  <c:v>39294</c:v>
                </c:pt>
                <c:pt idx="37">
                  <c:v>39325</c:v>
                </c:pt>
                <c:pt idx="38">
                  <c:v>39355</c:v>
                </c:pt>
                <c:pt idx="39">
                  <c:v>39386</c:v>
                </c:pt>
                <c:pt idx="40">
                  <c:v>39416</c:v>
                </c:pt>
                <c:pt idx="41">
                  <c:v>39447</c:v>
                </c:pt>
                <c:pt idx="42">
                  <c:v>39478</c:v>
                </c:pt>
                <c:pt idx="43">
                  <c:v>39507</c:v>
                </c:pt>
                <c:pt idx="44">
                  <c:v>39538</c:v>
                </c:pt>
                <c:pt idx="45">
                  <c:v>39568</c:v>
                </c:pt>
                <c:pt idx="46">
                  <c:v>39599</c:v>
                </c:pt>
                <c:pt idx="47">
                  <c:v>39629</c:v>
                </c:pt>
                <c:pt idx="48">
                  <c:v>39660</c:v>
                </c:pt>
                <c:pt idx="49">
                  <c:v>39691</c:v>
                </c:pt>
                <c:pt idx="50">
                  <c:v>39721</c:v>
                </c:pt>
                <c:pt idx="51">
                  <c:v>39752</c:v>
                </c:pt>
                <c:pt idx="52">
                  <c:v>39782</c:v>
                </c:pt>
                <c:pt idx="53">
                  <c:v>39813</c:v>
                </c:pt>
                <c:pt idx="54">
                  <c:v>39844</c:v>
                </c:pt>
                <c:pt idx="55">
                  <c:v>39872</c:v>
                </c:pt>
                <c:pt idx="56">
                  <c:v>39903</c:v>
                </c:pt>
                <c:pt idx="57">
                  <c:v>39933</c:v>
                </c:pt>
                <c:pt idx="58">
                  <c:v>39964</c:v>
                </c:pt>
                <c:pt idx="59">
                  <c:v>39994</c:v>
                </c:pt>
                <c:pt idx="60">
                  <c:v>40025</c:v>
                </c:pt>
                <c:pt idx="61">
                  <c:v>40056</c:v>
                </c:pt>
                <c:pt idx="62">
                  <c:v>40086</c:v>
                </c:pt>
                <c:pt idx="63">
                  <c:v>40117</c:v>
                </c:pt>
                <c:pt idx="64">
                  <c:v>40118</c:v>
                </c:pt>
                <c:pt idx="65">
                  <c:v>40148</c:v>
                </c:pt>
                <c:pt idx="66">
                  <c:v>40179</c:v>
                </c:pt>
                <c:pt idx="67">
                  <c:v>40210</c:v>
                </c:pt>
                <c:pt idx="68">
                  <c:v>40238</c:v>
                </c:pt>
                <c:pt idx="69">
                  <c:v>40269</c:v>
                </c:pt>
                <c:pt idx="70">
                  <c:v>40299</c:v>
                </c:pt>
                <c:pt idx="71">
                  <c:v>40330</c:v>
                </c:pt>
                <c:pt idx="72">
                  <c:v>40360</c:v>
                </c:pt>
                <c:pt idx="73">
                  <c:v>40391</c:v>
                </c:pt>
                <c:pt idx="74">
                  <c:v>40422</c:v>
                </c:pt>
                <c:pt idx="75">
                  <c:v>40452</c:v>
                </c:pt>
                <c:pt idx="76">
                  <c:v>40483</c:v>
                </c:pt>
                <c:pt idx="77">
                  <c:v>40513</c:v>
                </c:pt>
                <c:pt idx="78">
                  <c:v>40544</c:v>
                </c:pt>
                <c:pt idx="79">
                  <c:v>40575</c:v>
                </c:pt>
                <c:pt idx="80">
                  <c:v>40603</c:v>
                </c:pt>
                <c:pt idx="81">
                  <c:v>40634</c:v>
                </c:pt>
                <c:pt idx="82">
                  <c:v>40664</c:v>
                </c:pt>
                <c:pt idx="83">
                  <c:v>40695</c:v>
                </c:pt>
                <c:pt idx="84">
                  <c:v>40735</c:v>
                </c:pt>
                <c:pt idx="85">
                  <c:v>40766</c:v>
                </c:pt>
                <c:pt idx="86">
                  <c:v>40797</c:v>
                </c:pt>
                <c:pt idx="87">
                  <c:v>40827</c:v>
                </c:pt>
                <c:pt idx="88">
                  <c:v>40858</c:v>
                </c:pt>
                <c:pt idx="89">
                  <c:v>40888</c:v>
                </c:pt>
                <c:pt idx="90">
                  <c:v>40920</c:v>
                </c:pt>
                <c:pt idx="91">
                  <c:v>40940</c:v>
                </c:pt>
                <c:pt idx="92">
                  <c:v>40969</c:v>
                </c:pt>
                <c:pt idx="93">
                  <c:v>41000</c:v>
                </c:pt>
                <c:pt idx="94">
                  <c:v>41030</c:v>
                </c:pt>
                <c:pt idx="95">
                  <c:v>41061</c:v>
                </c:pt>
                <c:pt idx="96">
                  <c:v>41091</c:v>
                </c:pt>
                <c:pt idx="97">
                  <c:v>41122</c:v>
                </c:pt>
                <c:pt idx="98">
                  <c:v>41153</c:v>
                </c:pt>
                <c:pt idx="99">
                  <c:v>41183</c:v>
                </c:pt>
                <c:pt idx="100">
                  <c:v>41214</c:v>
                </c:pt>
                <c:pt idx="101">
                  <c:v>41255</c:v>
                </c:pt>
                <c:pt idx="102">
                  <c:v>41275</c:v>
                </c:pt>
                <c:pt idx="103">
                  <c:v>41306</c:v>
                </c:pt>
                <c:pt idx="104">
                  <c:v>41334</c:v>
                </c:pt>
                <c:pt idx="105">
                  <c:v>41365</c:v>
                </c:pt>
                <c:pt idx="106">
                  <c:v>41395</c:v>
                </c:pt>
                <c:pt idx="107">
                  <c:v>41426</c:v>
                </c:pt>
                <c:pt idx="108">
                  <c:v>41456</c:v>
                </c:pt>
                <c:pt idx="109">
                  <c:v>41499</c:v>
                </c:pt>
                <c:pt idx="110">
                  <c:v>41530</c:v>
                </c:pt>
                <c:pt idx="111">
                  <c:v>41548</c:v>
                </c:pt>
                <c:pt idx="112">
                  <c:v>41579</c:v>
                </c:pt>
                <c:pt idx="113">
                  <c:v>41609</c:v>
                </c:pt>
                <c:pt idx="114">
                  <c:v>41653</c:v>
                </c:pt>
                <c:pt idx="115">
                  <c:v>41684</c:v>
                </c:pt>
                <c:pt idx="116" formatCode="mmm\-yy">
                  <c:v>41699</c:v>
                </c:pt>
                <c:pt idx="117" formatCode="mmm\-yy">
                  <c:v>41730</c:v>
                </c:pt>
                <c:pt idx="118" formatCode="mmm\-yy">
                  <c:v>41760</c:v>
                </c:pt>
                <c:pt idx="119" formatCode="mmm\-yy">
                  <c:v>41791</c:v>
                </c:pt>
                <c:pt idx="120" formatCode="mmm\-yy">
                  <c:v>41821</c:v>
                </c:pt>
                <c:pt idx="121">
                  <c:v>41852</c:v>
                </c:pt>
                <c:pt idx="122" formatCode="mmm\-yy">
                  <c:v>41883</c:v>
                </c:pt>
                <c:pt idx="123" formatCode="d\-mmm">
                  <c:v>41913</c:v>
                </c:pt>
                <c:pt idx="124" formatCode="m/d/yyyy">
                  <c:v>41944</c:v>
                </c:pt>
                <c:pt idx="125" formatCode="m/d/yyyy">
                  <c:v>41974</c:v>
                </c:pt>
                <c:pt idx="126" formatCode="m/d/yyyy">
                  <c:v>42005</c:v>
                </c:pt>
                <c:pt idx="127" formatCode="m/d/yyyy">
                  <c:v>42036</c:v>
                </c:pt>
                <c:pt idx="128" formatCode="m/d/yyyy">
                  <c:v>42064</c:v>
                </c:pt>
                <c:pt idx="129" formatCode="m/d/yyyy">
                  <c:v>42095</c:v>
                </c:pt>
                <c:pt idx="130" formatCode="m/d/yyyy">
                  <c:v>42125</c:v>
                </c:pt>
                <c:pt idx="131" formatCode="m/d/yyyy">
                  <c:v>42156</c:v>
                </c:pt>
                <c:pt idx="132" formatCode="m/d/yyyy">
                  <c:v>42186</c:v>
                </c:pt>
                <c:pt idx="133" formatCode="m/d/yyyy">
                  <c:v>42217</c:v>
                </c:pt>
                <c:pt idx="134" formatCode="m/d/yyyy">
                  <c:v>42248</c:v>
                </c:pt>
                <c:pt idx="135" formatCode="m/d/yyyy">
                  <c:v>42278</c:v>
                </c:pt>
                <c:pt idx="136" formatCode="m/d/yyyy">
                  <c:v>42309</c:v>
                </c:pt>
                <c:pt idx="137" formatCode="m/d/yyyy">
                  <c:v>42339</c:v>
                </c:pt>
                <c:pt idx="138" formatCode="m/d/yyyy">
                  <c:v>42370</c:v>
                </c:pt>
                <c:pt idx="139" formatCode="m/d/yyyy">
                  <c:v>42401</c:v>
                </c:pt>
                <c:pt idx="140" formatCode="m/d/yyyy">
                  <c:v>42430</c:v>
                </c:pt>
                <c:pt idx="141" formatCode="m/d/yyyy">
                  <c:v>42461</c:v>
                </c:pt>
                <c:pt idx="142" formatCode="m/d/yyyy">
                  <c:v>42491</c:v>
                </c:pt>
                <c:pt idx="143" formatCode="m/d/yyyy">
                  <c:v>42522</c:v>
                </c:pt>
                <c:pt idx="144" formatCode="m/d/yyyy">
                  <c:v>42552</c:v>
                </c:pt>
                <c:pt idx="145" formatCode="m/d/yyyy">
                  <c:v>42583</c:v>
                </c:pt>
                <c:pt idx="146" formatCode="m/d/yyyy">
                  <c:v>42614</c:v>
                </c:pt>
                <c:pt idx="147" formatCode="m/d/yyyy">
                  <c:v>42644</c:v>
                </c:pt>
                <c:pt idx="148" formatCode="m/d/yyyy">
                  <c:v>42675</c:v>
                </c:pt>
                <c:pt idx="149" formatCode="m/d/yyyy">
                  <c:v>42705</c:v>
                </c:pt>
                <c:pt idx="150" formatCode="m/d/yyyy">
                  <c:v>42736</c:v>
                </c:pt>
                <c:pt idx="151" formatCode="m/d/yyyy">
                  <c:v>42767</c:v>
                </c:pt>
                <c:pt idx="152" formatCode="m/d/yyyy">
                  <c:v>42795</c:v>
                </c:pt>
                <c:pt idx="153" formatCode="m/d/yyyy">
                  <c:v>42826</c:v>
                </c:pt>
                <c:pt idx="154" formatCode="m/d/yyyy">
                  <c:v>42856</c:v>
                </c:pt>
                <c:pt idx="155" formatCode="m/d/yyyy">
                  <c:v>42887</c:v>
                </c:pt>
                <c:pt idx="156" formatCode="m/d/yyyy">
                  <c:v>42917</c:v>
                </c:pt>
                <c:pt idx="157" formatCode="m/d/yyyy">
                  <c:v>42948</c:v>
                </c:pt>
                <c:pt idx="158" formatCode="m/d/yyyy">
                  <c:v>42979</c:v>
                </c:pt>
                <c:pt idx="159" formatCode="m/d/yyyy">
                  <c:v>43009</c:v>
                </c:pt>
                <c:pt idx="160" formatCode="m/d/yyyy">
                  <c:v>43040</c:v>
                </c:pt>
                <c:pt idx="161" formatCode="m/d/yyyy">
                  <c:v>43070</c:v>
                </c:pt>
                <c:pt idx="162" formatCode="m/d/yyyy">
                  <c:v>43101</c:v>
                </c:pt>
                <c:pt idx="163" formatCode="m/d/yyyy">
                  <c:v>43132</c:v>
                </c:pt>
                <c:pt idx="164" formatCode="m/d/yyyy">
                  <c:v>43160</c:v>
                </c:pt>
                <c:pt idx="165" formatCode="m/d/yyyy">
                  <c:v>43191</c:v>
                </c:pt>
                <c:pt idx="166" formatCode="m/d/yyyy">
                  <c:v>43221</c:v>
                </c:pt>
                <c:pt idx="167" formatCode="m/d/yyyy">
                  <c:v>43252</c:v>
                </c:pt>
                <c:pt idx="168" formatCode="m/d/yyyy">
                  <c:v>43282</c:v>
                </c:pt>
                <c:pt idx="169" formatCode="m/d/yyyy">
                  <c:v>43313</c:v>
                </c:pt>
                <c:pt idx="170" formatCode="m/d/yyyy">
                  <c:v>43344</c:v>
                </c:pt>
                <c:pt idx="171" formatCode="m/d/yyyy">
                  <c:v>43374</c:v>
                </c:pt>
                <c:pt idx="172" formatCode="m/d/yyyy">
                  <c:v>43405</c:v>
                </c:pt>
                <c:pt idx="173" formatCode="m/d/yyyy">
                  <c:v>43435</c:v>
                </c:pt>
                <c:pt idx="174" formatCode="m/d/yyyy">
                  <c:v>43466</c:v>
                </c:pt>
                <c:pt idx="175" formatCode="m/d/yyyy">
                  <c:v>43497</c:v>
                </c:pt>
                <c:pt idx="176" formatCode="m/d/yyyy">
                  <c:v>43525</c:v>
                </c:pt>
                <c:pt idx="177" formatCode="m/d/yyyy">
                  <c:v>43556</c:v>
                </c:pt>
                <c:pt idx="178" formatCode="m/d/yyyy">
                  <c:v>43586</c:v>
                </c:pt>
                <c:pt idx="179" formatCode="m/d/yyyy">
                  <c:v>43617</c:v>
                </c:pt>
                <c:pt idx="180" formatCode="m/d/yyyy">
                  <c:v>43647</c:v>
                </c:pt>
                <c:pt idx="181" formatCode="m/d/yyyy">
                  <c:v>43678</c:v>
                </c:pt>
                <c:pt idx="182" formatCode="m/d/yyyy">
                  <c:v>43709</c:v>
                </c:pt>
                <c:pt idx="183" formatCode="m/d/yyyy">
                  <c:v>43739</c:v>
                </c:pt>
                <c:pt idx="184" formatCode="m/d/yyyy">
                  <c:v>43770</c:v>
                </c:pt>
                <c:pt idx="185" formatCode="m/d/yyyy">
                  <c:v>43800</c:v>
                </c:pt>
                <c:pt idx="186" formatCode="m/d/yyyy">
                  <c:v>43831</c:v>
                </c:pt>
                <c:pt idx="187" formatCode="m/d/yyyy">
                  <c:v>43862</c:v>
                </c:pt>
                <c:pt idx="188" formatCode="m/d/yyyy">
                  <c:v>43891</c:v>
                </c:pt>
                <c:pt idx="189" formatCode="m/d/yyyy">
                  <c:v>43922</c:v>
                </c:pt>
                <c:pt idx="190" formatCode="m/d/yyyy">
                  <c:v>43952</c:v>
                </c:pt>
                <c:pt idx="191" formatCode="m/d/yyyy">
                  <c:v>43983</c:v>
                </c:pt>
                <c:pt idx="192" formatCode="m/d/yyyy">
                  <c:v>44013</c:v>
                </c:pt>
                <c:pt idx="193" formatCode="m/d/yyyy">
                  <c:v>44044</c:v>
                </c:pt>
                <c:pt idx="194" formatCode="m/d/yyyy">
                  <c:v>44075</c:v>
                </c:pt>
                <c:pt idx="195" formatCode="m/d/yyyy">
                  <c:v>44105</c:v>
                </c:pt>
                <c:pt idx="196" formatCode="m/d/yyyy">
                  <c:v>44136</c:v>
                </c:pt>
                <c:pt idx="197" formatCode="m/d/yyyy">
                  <c:v>44166</c:v>
                </c:pt>
                <c:pt idx="198" formatCode="m/d/yyyy">
                  <c:v>44197</c:v>
                </c:pt>
                <c:pt idx="199" formatCode="m/d/yyyy">
                  <c:v>44228</c:v>
                </c:pt>
                <c:pt idx="200" formatCode="m/d/yyyy">
                  <c:v>44256</c:v>
                </c:pt>
                <c:pt idx="201" formatCode="m/d/yyyy">
                  <c:v>44287</c:v>
                </c:pt>
                <c:pt idx="202" formatCode="m/d/yyyy">
                  <c:v>44317</c:v>
                </c:pt>
                <c:pt idx="203" formatCode="m/d/yyyy">
                  <c:v>44348</c:v>
                </c:pt>
                <c:pt idx="204" formatCode="m/d/yyyy">
                  <c:v>44378</c:v>
                </c:pt>
                <c:pt idx="205" formatCode="m/d/yyyy">
                  <c:v>44409</c:v>
                </c:pt>
                <c:pt idx="206" formatCode="m/d/yyyy">
                  <c:v>44440</c:v>
                </c:pt>
                <c:pt idx="207" formatCode="m/d/yyyy">
                  <c:v>44470</c:v>
                </c:pt>
                <c:pt idx="208" formatCode="m/d/yyyy">
                  <c:v>44501</c:v>
                </c:pt>
                <c:pt idx="209" formatCode="m/d/yyyy">
                  <c:v>44531</c:v>
                </c:pt>
                <c:pt idx="210" formatCode="m/d/yyyy">
                  <c:v>44562</c:v>
                </c:pt>
                <c:pt idx="211" formatCode="m/d/yyyy">
                  <c:v>44593</c:v>
                </c:pt>
                <c:pt idx="212" formatCode="m/d/yyyy">
                  <c:v>44621</c:v>
                </c:pt>
                <c:pt idx="213" formatCode="m/d/yyyy">
                  <c:v>44652</c:v>
                </c:pt>
                <c:pt idx="214" formatCode="m/d/yyyy">
                  <c:v>44682</c:v>
                </c:pt>
                <c:pt idx="215" formatCode="m/d/yyyy">
                  <c:v>44713</c:v>
                </c:pt>
                <c:pt idx="216" formatCode="m/d/yyyy">
                  <c:v>44743</c:v>
                </c:pt>
                <c:pt idx="217" formatCode="m/d/yyyy">
                  <c:v>44774</c:v>
                </c:pt>
                <c:pt idx="218" formatCode="m/d/yyyy">
                  <c:v>44805</c:v>
                </c:pt>
                <c:pt idx="219" formatCode="m/d/yyyy">
                  <c:v>44835</c:v>
                </c:pt>
                <c:pt idx="220" formatCode="m/d/yyyy">
                  <c:v>44866</c:v>
                </c:pt>
                <c:pt idx="221" formatCode="m/d/yyyy">
                  <c:v>44896</c:v>
                </c:pt>
                <c:pt idx="222" formatCode="m/d/yyyy">
                  <c:v>44927</c:v>
                </c:pt>
                <c:pt idx="223" formatCode="m/d/yyyy">
                  <c:v>44958</c:v>
                </c:pt>
                <c:pt idx="224" formatCode="m/d/yyyy">
                  <c:v>44986</c:v>
                </c:pt>
                <c:pt idx="225" formatCode="m/d/yyyy">
                  <c:v>45017</c:v>
                </c:pt>
                <c:pt idx="226" formatCode="m/d/yyyy">
                  <c:v>45047</c:v>
                </c:pt>
                <c:pt idx="227" formatCode="m/d/yyyy">
                  <c:v>45078</c:v>
                </c:pt>
              </c:numCache>
            </c:numRef>
          </c:cat>
          <c:val>
            <c:numRef>
              <c:f>Sheet1!$B$2:$B$229</c:f>
              <c:numCache>
                <c:formatCode>0.00%</c:formatCode>
                <c:ptCount val="228"/>
                <c:pt idx="0">
                  <c:v>4.5833333333333393E-2</c:v>
                </c:pt>
                <c:pt idx="1">
                  <c:v>4.2311661506707843E-2</c:v>
                </c:pt>
                <c:pt idx="2">
                  <c:v>3.3570701932858604E-2</c:v>
                </c:pt>
                <c:pt idx="3">
                  <c:v>3.4517766497462077E-2</c:v>
                </c:pt>
                <c:pt idx="4">
                  <c:v>3.4239677744209551E-2</c:v>
                </c:pt>
                <c:pt idx="5">
                  <c:v>4.1123370110330848E-2</c:v>
                </c:pt>
                <c:pt idx="6">
                  <c:v>3.7848605577689209E-2</c:v>
                </c:pt>
                <c:pt idx="7">
                  <c:v>3.7623762376237657E-2</c:v>
                </c:pt>
                <c:pt idx="8">
                  <c:v>2.9527559055118058E-2</c:v>
                </c:pt>
                <c:pt idx="9">
                  <c:v>3.2384690873405342E-2</c:v>
                </c:pt>
                <c:pt idx="10">
                  <c:v>2.2395326192794496E-2</c:v>
                </c:pt>
                <c:pt idx="11">
                  <c:v>1.9267822736030782E-2</c:v>
                </c:pt>
                <c:pt idx="12">
                  <c:v>1.6314779270633517E-2</c:v>
                </c:pt>
                <c:pt idx="13">
                  <c:v>1.7175572519083859E-2</c:v>
                </c:pt>
                <c:pt idx="14">
                  <c:v>1.3384321223709472E-2</c:v>
                </c:pt>
                <c:pt idx="15">
                  <c:v>1.1406844106463865E-2</c:v>
                </c:pt>
                <c:pt idx="16">
                  <c:v>1.904761904761898E-2</c:v>
                </c:pt>
                <c:pt idx="17">
                  <c:v>1.3232514177693888E-2</c:v>
                </c:pt>
                <c:pt idx="18">
                  <c:v>2.0774315391879128E-2</c:v>
                </c:pt>
                <c:pt idx="19">
                  <c:v>1.5009380863039379E-2</c:v>
                </c:pt>
                <c:pt idx="20">
                  <c:v>2.3584905660377409E-2</c:v>
                </c:pt>
                <c:pt idx="21">
                  <c:v>1.4097744360902276E-2</c:v>
                </c:pt>
                <c:pt idx="22">
                  <c:v>3.7383177570093906E-3</c:v>
                </c:pt>
                <c:pt idx="23">
                  <c:v>2.7985074626866169E-3</c:v>
                </c:pt>
                <c:pt idx="24">
                  <c:v>-1.0175763182238562E-2</c:v>
                </c:pt>
                <c:pt idx="25">
                  <c:v>-1.3863216266173706E-2</c:v>
                </c:pt>
                <c:pt idx="26">
                  <c:v>-1.6589861751152069E-2</c:v>
                </c:pt>
                <c:pt idx="27">
                  <c:v>-1.297497683039861E-2</c:v>
                </c:pt>
                <c:pt idx="28">
                  <c:v>-9.3109869646182952E-3</c:v>
                </c:pt>
                <c:pt idx="29">
                  <c:v>-4.6511627906976605E-3</c:v>
                </c:pt>
                <c:pt idx="30">
                  <c:v>-2.8037383177569319E-3</c:v>
                </c:pt>
                <c:pt idx="31">
                  <c:v>9.3720712277400864E-4</c:v>
                </c:pt>
                <c:pt idx="32">
                  <c:v>3.7488284910964786E-3</c:v>
                </c:pt>
                <c:pt idx="33">
                  <c:v>3.755868544601082E-3</c:v>
                </c:pt>
                <c:pt idx="34">
                  <c:v>5.639097744360777E-3</c:v>
                </c:pt>
                <c:pt idx="35">
                  <c:v>-2.8037383177569319E-3</c:v>
                </c:pt>
                <c:pt idx="36">
                  <c:v>-9.3720712277423068E-4</c:v>
                </c:pt>
                <c:pt idx="37">
                  <c:v>-7.4906367041198685E-3</c:v>
                </c:pt>
                <c:pt idx="38">
                  <c:v>-1.5873015873015817E-2</c:v>
                </c:pt>
                <c:pt idx="39">
                  <c:v>-1.9644527595884087E-2</c:v>
                </c:pt>
                <c:pt idx="40">
                  <c:v>-2.8971962616822333E-2</c:v>
                </c:pt>
                <c:pt idx="41">
                  <c:v>-3.4676663542642983E-2</c:v>
                </c:pt>
                <c:pt idx="42">
                  <c:v>-4.4090056285178147E-2</c:v>
                </c:pt>
                <c:pt idx="43">
                  <c:v>-4.7169811320754707E-2</c:v>
                </c:pt>
                <c:pt idx="44">
                  <c:v>-5.5977229601518075E-2</c:v>
                </c:pt>
                <c:pt idx="45">
                  <c:v>-5.5343511450381633E-2</c:v>
                </c:pt>
                <c:pt idx="46">
                  <c:v>-5.5822906641001091E-2</c:v>
                </c:pt>
                <c:pt idx="47">
                  <c:v>-5.3398058252427161E-2</c:v>
                </c:pt>
                <c:pt idx="48">
                  <c:v>-6.3788027477919562E-2</c:v>
                </c:pt>
                <c:pt idx="49">
                  <c:v>-6.8316831683168378E-2</c:v>
                </c:pt>
                <c:pt idx="50">
                  <c:v>-7.5376884422110546E-2</c:v>
                </c:pt>
                <c:pt idx="51">
                  <c:v>-9.8989898989898961E-2</c:v>
                </c:pt>
                <c:pt idx="52">
                  <c:v>-0.11518858307849134</c:v>
                </c:pt>
                <c:pt idx="53">
                  <c:v>-0.1333333333333333</c:v>
                </c:pt>
                <c:pt idx="54">
                  <c:v>-0.13102725366876311</c:v>
                </c:pt>
                <c:pt idx="55">
                  <c:v>-0.13071200850159403</c:v>
                </c:pt>
                <c:pt idx="56">
                  <c:v>-0.12608695652173907</c:v>
                </c:pt>
                <c:pt idx="57">
                  <c:v>-9.52914798206278E-2</c:v>
                </c:pt>
                <c:pt idx="58">
                  <c:v>-6.566820276497698E-2</c:v>
                </c:pt>
                <c:pt idx="59">
                  <c:v>-3.3136094674556138E-2</c:v>
                </c:pt>
                <c:pt idx="60">
                  <c:v>-6.0313630880578506E-3</c:v>
                </c:pt>
                <c:pt idx="61">
                  <c:v>1.5892420537897189E-2</c:v>
                </c:pt>
                <c:pt idx="62">
                  <c:v>4.1044776119403048E-2</c:v>
                </c:pt>
                <c:pt idx="63">
                  <c:v>4.4609665427509215E-2</c:v>
                </c:pt>
                <c:pt idx="64" formatCode="0%">
                  <c:v>5.0554870530209683E-2</c:v>
                </c:pt>
                <c:pt idx="65">
                  <c:v>5.6303549571603329E-2</c:v>
                </c:pt>
                <c:pt idx="66">
                  <c:v>5.3398058252427161E-2</c:v>
                </c:pt>
                <c:pt idx="67">
                  <c:v>4.5728038507822033E-2</c:v>
                </c:pt>
                <c:pt idx="68">
                  <c:v>5.6152927120669105E-2</c:v>
                </c:pt>
                <c:pt idx="69">
                  <c:v>5.4567022538552834E-2</c:v>
                </c:pt>
                <c:pt idx="70">
                  <c:v>4.4600938967136017E-2</c:v>
                </c:pt>
                <c:pt idx="71">
                  <c:v>3.0127462340672206E-2</c:v>
                </c:pt>
                <c:pt idx="72">
                  <c:v>2.6497695852534475E-2</c:v>
                </c:pt>
                <c:pt idx="73">
                  <c:v>2.6467203682393414E-2</c:v>
                </c:pt>
                <c:pt idx="74">
                  <c:v>1.4705882352941124E-2</c:v>
                </c:pt>
                <c:pt idx="75">
                  <c:v>1.0123734533183271E-2</c:v>
                </c:pt>
                <c:pt idx="76">
                  <c:v>1.6853932584269593E-2</c:v>
                </c:pt>
                <c:pt idx="77">
                  <c:v>3.1496062992125928E-2</c:v>
                </c:pt>
                <c:pt idx="78">
                  <c:v>3.0303030303030276E-2</c:v>
                </c:pt>
                <c:pt idx="79">
                  <c:v>3.9237668161435035E-2</c:v>
                </c:pt>
                <c:pt idx="80">
                  <c:v>4.4593088071348985E-2</c:v>
                </c:pt>
                <c:pt idx="81">
                  <c:v>4.3429844097995662E-2</c:v>
                </c:pt>
                <c:pt idx="82">
                  <c:v>4.0883977900552537E-2</c:v>
                </c:pt>
                <c:pt idx="83">
                  <c:v>2.72628135223556E-2</c:v>
                </c:pt>
                <c:pt idx="84">
                  <c:v>2.8322440087146017E-2</c:v>
                </c:pt>
                <c:pt idx="85">
                  <c:v>1.0787486515641875E-2</c:v>
                </c:pt>
                <c:pt idx="86">
                  <c:v>-5.3361792956243548E-3</c:v>
                </c:pt>
                <c:pt idx="87">
                  <c:v>0</c:v>
                </c:pt>
                <c:pt idx="88">
                  <c:v>-2.1231422505307851E-3</c:v>
                </c:pt>
                <c:pt idx="89">
                  <c:v>4.0000000000000001E-3</c:v>
                </c:pt>
                <c:pt idx="90">
                  <c:v>4.0000000000000001E-3</c:v>
                </c:pt>
                <c:pt idx="91">
                  <c:v>2.7290585685108004E-2</c:v>
                </c:pt>
                <c:pt idx="92">
                  <c:v>3.1387457412665798E-2</c:v>
                </c:pt>
                <c:pt idx="93">
                  <c:v>3.2416786212478677E-2</c:v>
                </c:pt>
                <c:pt idx="94">
                  <c:v>2.2184707062701925E-2</c:v>
                </c:pt>
                <c:pt idx="95">
                  <c:v>2.0150508640686571E-2</c:v>
                </c:pt>
                <c:pt idx="96">
                  <c:v>1.3037905492793378E-2</c:v>
                </c:pt>
                <c:pt idx="97">
                  <c:v>-1E-3</c:v>
                </c:pt>
                <c:pt idx="98">
                  <c:v>1E-3</c:v>
                </c:pt>
                <c:pt idx="99">
                  <c:v>5.0000000000000001E-3</c:v>
                </c:pt>
                <c:pt idx="100">
                  <c:v>1E-3</c:v>
                </c:pt>
                <c:pt idx="101">
                  <c:v>1.2E-2</c:v>
                </c:pt>
                <c:pt idx="102">
                  <c:v>1.0999999999999999E-2</c:v>
                </c:pt>
                <c:pt idx="103">
                  <c:v>0.02</c:v>
                </c:pt>
                <c:pt idx="104">
                  <c:v>1.2E-2</c:v>
                </c:pt>
                <c:pt idx="105">
                  <c:v>1.7999999999999999E-2</c:v>
                </c:pt>
                <c:pt idx="106">
                  <c:v>0.02</c:v>
                </c:pt>
                <c:pt idx="107">
                  <c:v>1.9E-2</c:v>
                </c:pt>
                <c:pt idx="108">
                  <c:v>1.7999999999999999E-2</c:v>
                </c:pt>
                <c:pt idx="109">
                  <c:v>0.02</c:v>
                </c:pt>
                <c:pt idx="110">
                  <c:v>3.3000000000000002E-2</c:v>
                </c:pt>
                <c:pt idx="111">
                  <c:v>2.8000000000000001E-2</c:v>
                </c:pt>
                <c:pt idx="112">
                  <c:v>3.5000000000000003E-2</c:v>
                </c:pt>
                <c:pt idx="113">
                  <c:v>3.5000000000000003E-2</c:v>
                </c:pt>
                <c:pt idx="114">
                  <c:v>2.9000000000000001E-2</c:v>
                </c:pt>
                <c:pt idx="115">
                  <c:v>2.8000000000000001E-2</c:v>
                </c:pt>
                <c:pt idx="116">
                  <c:v>2.7E-2</c:v>
                </c:pt>
                <c:pt idx="117">
                  <c:v>2.7E-2</c:v>
                </c:pt>
                <c:pt idx="118">
                  <c:v>2.4E-2</c:v>
                </c:pt>
                <c:pt idx="119">
                  <c:v>0.03</c:v>
                </c:pt>
                <c:pt idx="120">
                  <c:v>4.2999999999999997E-2</c:v>
                </c:pt>
                <c:pt idx="121">
                  <c:v>3.6999999999999998E-2</c:v>
                </c:pt>
                <c:pt idx="122">
                  <c:v>3.3000000000000002E-2</c:v>
                </c:pt>
                <c:pt idx="123">
                  <c:v>3.5000000000000003E-2</c:v>
                </c:pt>
                <c:pt idx="124">
                  <c:v>3.3000000000000002E-2</c:v>
                </c:pt>
                <c:pt idx="125">
                  <c:v>3.2000000000000001E-2</c:v>
                </c:pt>
                <c:pt idx="126">
                  <c:v>2.4E-2</c:v>
                </c:pt>
                <c:pt idx="127">
                  <c:v>0.02</c:v>
                </c:pt>
                <c:pt idx="128">
                  <c:v>1.9E-2</c:v>
                </c:pt>
                <c:pt idx="129">
                  <c:v>1.9E-2</c:v>
                </c:pt>
                <c:pt idx="130">
                  <c:v>1.9E-2</c:v>
                </c:pt>
                <c:pt idx="131">
                  <c:v>0.02</c:v>
                </c:pt>
                <c:pt idx="132">
                  <c:v>1.7999999999999999E-2</c:v>
                </c:pt>
                <c:pt idx="133">
                  <c:v>0.02</c:v>
                </c:pt>
                <c:pt idx="134">
                  <c:v>1.4999999999999999E-2</c:v>
                </c:pt>
                <c:pt idx="135">
                  <c:v>1.2999999999999999E-2</c:v>
                </c:pt>
                <c:pt idx="136">
                  <c:v>1.2E-2</c:v>
                </c:pt>
                <c:pt idx="137">
                  <c:v>3.0000000000000001E-3</c:v>
                </c:pt>
                <c:pt idx="138">
                  <c:v>2E-3</c:v>
                </c:pt>
                <c:pt idx="139">
                  <c:v>2E-3</c:v>
                </c:pt>
                <c:pt idx="140">
                  <c:v>3.0000000000000001E-3</c:v>
                </c:pt>
                <c:pt idx="141">
                  <c:v>3.0000000000000001E-3</c:v>
                </c:pt>
                <c:pt idx="142">
                  <c:v>-2E-3</c:v>
                </c:pt>
                <c:pt idx="143">
                  <c:v>2E-3</c:v>
                </c:pt>
                <c:pt idx="144">
                  <c:v>8.9999999999999993E-3</c:v>
                </c:pt>
                <c:pt idx="145">
                  <c:v>8.0000000000000002E-3</c:v>
                </c:pt>
                <c:pt idx="146">
                  <c:v>1.0999999999999999E-2</c:v>
                </c:pt>
                <c:pt idx="147">
                  <c:v>7.0000000000000001E-3</c:v>
                </c:pt>
                <c:pt idx="148">
                  <c:v>1.0999999999999999E-2</c:v>
                </c:pt>
                <c:pt idx="149">
                  <c:v>1.4999999999999999E-2</c:v>
                </c:pt>
                <c:pt idx="150">
                  <c:v>1.4999999999999999E-2</c:v>
                </c:pt>
                <c:pt idx="151">
                  <c:v>0.02</c:v>
                </c:pt>
                <c:pt idx="152">
                  <c:v>2.1999999999999999E-2</c:v>
                </c:pt>
                <c:pt idx="153">
                  <c:v>2.3E-2</c:v>
                </c:pt>
                <c:pt idx="154">
                  <c:v>2.4E-2</c:v>
                </c:pt>
                <c:pt idx="155">
                  <c:v>2.5999999999999999E-2</c:v>
                </c:pt>
                <c:pt idx="156">
                  <c:v>2.3E-2</c:v>
                </c:pt>
                <c:pt idx="157">
                  <c:v>2.4E-2</c:v>
                </c:pt>
                <c:pt idx="158">
                  <c:v>1.9E-2</c:v>
                </c:pt>
                <c:pt idx="159">
                  <c:v>0.03</c:v>
                </c:pt>
                <c:pt idx="160">
                  <c:v>0.03</c:v>
                </c:pt>
                <c:pt idx="161">
                  <c:v>3.2000000000000001E-2</c:v>
                </c:pt>
                <c:pt idx="162">
                  <c:v>3.5999999999999997E-2</c:v>
                </c:pt>
                <c:pt idx="163">
                  <c:v>3.7999999999999999E-2</c:v>
                </c:pt>
                <c:pt idx="164">
                  <c:v>4.1000000000000002E-2</c:v>
                </c:pt>
                <c:pt idx="165">
                  <c:v>3.2000000000000001E-2</c:v>
                </c:pt>
                <c:pt idx="166">
                  <c:v>2.9000000000000001E-2</c:v>
                </c:pt>
                <c:pt idx="167">
                  <c:v>2.7E-2</c:v>
                </c:pt>
                <c:pt idx="168">
                  <c:v>2.7E-2</c:v>
                </c:pt>
                <c:pt idx="169">
                  <c:v>2.5000000000000001E-2</c:v>
                </c:pt>
                <c:pt idx="170">
                  <c:v>2.8000000000000001E-2</c:v>
                </c:pt>
                <c:pt idx="171">
                  <c:v>0.02</c:v>
                </c:pt>
                <c:pt idx="172">
                  <c:v>2.1999999999999999E-2</c:v>
                </c:pt>
                <c:pt idx="173">
                  <c:v>1.4999999999999999E-2</c:v>
                </c:pt>
                <c:pt idx="174">
                  <c:v>8.0000000000000002E-3</c:v>
                </c:pt>
                <c:pt idx="175">
                  <c:v>5.0000000000000001E-3</c:v>
                </c:pt>
                <c:pt idx="176">
                  <c:v>2E-3</c:v>
                </c:pt>
                <c:pt idx="177">
                  <c:v>4.0000000000000001E-3</c:v>
                </c:pt>
                <c:pt idx="178">
                  <c:v>3.0000000000000001E-3</c:v>
                </c:pt>
                <c:pt idx="179">
                  <c:v>5.0000000000000001E-3</c:v>
                </c:pt>
                <c:pt idx="180">
                  <c:v>8.0000000000000002E-3</c:v>
                </c:pt>
                <c:pt idx="181">
                  <c:v>4.0000000000000001E-3</c:v>
                </c:pt>
                <c:pt idx="182">
                  <c:v>1E-3</c:v>
                </c:pt>
                <c:pt idx="183">
                  <c:v>-2E-3</c:v>
                </c:pt>
                <c:pt idx="184">
                  <c:v>0</c:v>
                </c:pt>
                <c:pt idx="185">
                  <c:v>-2E-3</c:v>
                </c:pt>
                <c:pt idx="186">
                  <c:v>0</c:v>
                </c:pt>
                <c:pt idx="187">
                  <c:v>0</c:v>
                </c:pt>
                <c:pt idx="188">
                  <c:v>-7.2999999999999995E-2</c:v>
                </c:pt>
                <c:pt idx="189">
                  <c:v>-0.13</c:v>
                </c:pt>
                <c:pt idx="190">
                  <c:v>-0.106</c:v>
                </c:pt>
                <c:pt idx="191">
                  <c:v>-7.6999999999999999E-2</c:v>
                </c:pt>
                <c:pt idx="192">
                  <c:v>-6.3E-2</c:v>
                </c:pt>
                <c:pt idx="193">
                  <c:v>-4.8000000000000001E-2</c:v>
                </c:pt>
                <c:pt idx="194">
                  <c:v>0.04</c:v>
                </c:pt>
                <c:pt idx="195">
                  <c:v>0.11799999999999999</c:v>
                </c:pt>
                <c:pt idx="196">
                  <c:v>9.4E-2</c:v>
                </c:pt>
                <c:pt idx="197">
                  <c:v>6.6000000000000003E-2</c:v>
                </c:pt>
                <c:pt idx="198">
                  <c:v>5.0999999999999997E-2</c:v>
                </c:pt>
                <c:pt idx="199">
                  <c:v>3.5000000000000003E-2</c:v>
                </c:pt>
                <c:pt idx="200">
                  <c:v>3.7999999999999999E-2</c:v>
                </c:pt>
                <c:pt idx="201">
                  <c:v>4.3999999999999997E-2</c:v>
                </c:pt>
                <c:pt idx="202">
                  <c:v>4.8000000000000001E-2</c:v>
                </c:pt>
                <c:pt idx="203">
                  <c:v>4.9000000000000002E-2</c:v>
                </c:pt>
                <c:pt idx="204">
                  <c:v>5.5E-2</c:v>
                </c:pt>
                <c:pt idx="205">
                  <c:v>6.4000000000000001E-2</c:v>
                </c:pt>
                <c:pt idx="206">
                  <c:v>5.3999999999999999E-2</c:v>
                </c:pt>
                <c:pt idx="207">
                  <c:v>4.9000000000000002E-2</c:v>
                </c:pt>
                <c:pt idx="208">
                  <c:v>4.5999999999999999E-2</c:v>
                </c:pt>
                <c:pt idx="209">
                  <c:v>0.04</c:v>
                </c:pt>
                <c:pt idx="210">
                  <c:v>2.5999999999999999E-2</c:v>
                </c:pt>
                <c:pt idx="211">
                  <c:v>2.1000000000000001E-2</c:v>
                </c:pt>
                <c:pt idx="212">
                  <c:v>1.9E-2</c:v>
                </c:pt>
                <c:pt idx="213">
                  <c:v>1.6E-2</c:v>
                </c:pt>
                <c:pt idx="214">
                  <c:v>-4.0000000000000001E-3</c:v>
                </c:pt>
                <c:pt idx="215">
                  <c:v>-1.7999999999999999E-2</c:v>
                </c:pt>
                <c:pt idx="216">
                  <c:v>-1.6E-2</c:v>
                </c:pt>
                <c:pt idx="217">
                  <c:v>-2.7E-2</c:v>
                </c:pt>
                <c:pt idx="218">
                  <c:v>-2.8000000000000001E-2</c:v>
                </c:pt>
                <c:pt idx="219">
                  <c:v>-3.2000000000000001E-2</c:v>
                </c:pt>
                <c:pt idx="220">
                  <c:v>-3.6999999999999998E-2</c:v>
                </c:pt>
                <c:pt idx="221">
                  <c:v>-3.9E-2</c:v>
                </c:pt>
                <c:pt idx="222">
                  <c:v>-3.5999999999999997E-2</c:v>
                </c:pt>
                <c:pt idx="223">
                  <c:v>-3.5999999999999997E-2</c:v>
                </c:pt>
                <c:pt idx="224">
                  <c:v>-3.9E-2</c:v>
                </c:pt>
                <c:pt idx="225">
                  <c:v>-4.3999999999999997E-2</c:v>
                </c:pt>
                <c:pt idx="226">
                  <c:v>-4.2999999999999997E-2</c:v>
                </c:pt>
                <c:pt idx="227">
                  <c:v>-4.2000000000000003E-2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54-4B3B-8822-C187E67F4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9791336"/>
        <c:axId val="439790160"/>
      </c:lineChart>
      <c:dateAx>
        <c:axId val="4397913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200" b="1" i="0" baseline="0"/>
            </a:pPr>
            <a:endParaRPr lang="en-US"/>
          </a:p>
        </c:txPr>
        <c:crossAx val="439790160"/>
        <c:crosses val="autoZero"/>
        <c:auto val="1"/>
        <c:lblOffset val="100"/>
        <c:baseTimeUnit val="days"/>
      </c:dateAx>
      <c:valAx>
        <c:axId val="4397901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439791336"/>
        <c:crosses val="autoZero"/>
        <c:crossBetween val="between"/>
        <c:majorUnit val="3.0000000000000002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17047494414883E-2"/>
          <c:y val="4.4129529057098014E-2"/>
          <c:w val="0.86561099028134614"/>
          <c:h val="0.736055867309494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Shipments</c:v>
                </c:pt>
              </c:strCache>
            </c:strRef>
          </c:tx>
          <c:spPr>
            <a:ln w="4445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Sheet1!$A$2:$A$44</c:f>
              <c:numCache>
                <c:formatCode>[$-409]mmm\-yy;@</c:formatCode>
                <c:ptCount val="43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 formatCode="mmm\-yy">
                  <c:v>44197</c:v>
                </c:pt>
                <c:pt idx="13" formatCode="mmm\-yy">
                  <c:v>44228</c:v>
                </c:pt>
                <c:pt idx="14" formatCode="mmm\-yy">
                  <c:v>44256</c:v>
                </c:pt>
                <c:pt idx="15" formatCode="mmm\-yy">
                  <c:v>44287</c:v>
                </c:pt>
                <c:pt idx="16" formatCode="mmm\-yy">
                  <c:v>44317</c:v>
                </c:pt>
                <c:pt idx="17" formatCode="mmm\-yy">
                  <c:v>44348</c:v>
                </c:pt>
                <c:pt idx="18" formatCode="mmm\-yy">
                  <c:v>44378</c:v>
                </c:pt>
                <c:pt idx="19" formatCode="mmm\-yy">
                  <c:v>44409</c:v>
                </c:pt>
                <c:pt idx="20" formatCode="mmm\-yy">
                  <c:v>44440</c:v>
                </c:pt>
                <c:pt idx="21" formatCode="mmm\-yy">
                  <c:v>44470</c:v>
                </c:pt>
                <c:pt idx="22" formatCode="mmm\-yy">
                  <c:v>44501</c:v>
                </c:pt>
                <c:pt idx="23" formatCode="mmm\-yy">
                  <c:v>44531</c:v>
                </c:pt>
                <c:pt idx="24" formatCode="mmm\-yy">
                  <c:v>44562</c:v>
                </c:pt>
                <c:pt idx="25" formatCode="mmm\-yy">
                  <c:v>44593</c:v>
                </c:pt>
                <c:pt idx="26" formatCode="mmm\-yy">
                  <c:v>44621</c:v>
                </c:pt>
                <c:pt idx="27" formatCode="mmm\-yy">
                  <c:v>44652</c:v>
                </c:pt>
                <c:pt idx="28" formatCode="mmm\-yy">
                  <c:v>44682</c:v>
                </c:pt>
                <c:pt idx="29" formatCode="mmm\-yy">
                  <c:v>44713</c:v>
                </c:pt>
                <c:pt idx="30" formatCode="mmm\-yy">
                  <c:v>44743</c:v>
                </c:pt>
                <c:pt idx="31" formatCode="mmm\-yy">
                  <c:v>44774</c:v>
                </c:pt>
                <c:pt idx="32" formatCode="mmm\-yy">
                  <c:v>44805</c:v>
                </c:pt>
                <c:pt idx="33" formatCode="mmm\-yy">
                  <c:v>44835</c:v>
                </c:pt>
                <c:pt idx="34" formatCode="mmm\-yy">
                  <c:v>44866</c:v>
                </c:pt>
                <c:pt idx="35" formatCode="mmm\-yy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</c:numCache>
            </c:num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1.022</c:v>
                </c:pt>
                <c:pt idx="1">
                  <c:v>1.085</c:v>
                </c:pt>
                <c:pt idx="2">
                  <c:v>1.087</c:v>
                </c:pt>
                <c:pt idx="3">
                  <c:v>0.92300000000000004</c:v>
                </c:pt>
                <c:pt idx="4">
                  <c:v>0.93799999999999994</c:v>
                </c:pt>
                <c:pt idx="5">
                  <c:v>0.97099999999999997</c:v>
                </c:pt>
                <c:pt idx="6">
                  <c:v>1.018</c:v>
                </c:pt>
                <c:pt idx="7">
                  <c:v>1.099</c:v>
                </c:pt>
                <c:pt idx="8">
                  <c:v>1.177</c:v>
                </c:pt>
                <c:pt idx="9" formatCode="0.000">
                  <c:v>1.18</c:v>
                </c:pt>
                <c:pt idx="10">
                  <c:v>1.1539999999999999</c:v>
                </c:pt>
                <c:pt idx="11">
                  <c:v>1.1220000000000001</c:v>
                </c:pt>
                <c:pt idx="12" formatCode="0.000">
                  <c:v>1.1100000000000001</c:v>
                </c:pt>
                <c:pt idx="13" formatCode="0.000">
                  <c:v>1.1299999999999999</c:v>
                </c:pt>
                <c:pt idx="14" formatCode="0.000">
                  <c:v>1.196</c:v>
                </c:pt>
                <c:pt idx="15" formatCode="0.000">
                  <c:v>1.1779999999999999</c:v>
                </c:pt>
                <c:pt idx="16" formatCode="0.000">
                  <c:v>1.2689999999999999</c:v>
                </c:pt>
                <c:pt idx="17" formatCode="0.000">
                  <c:v>1.2310000000000001</c:v>
                </c:pt>
                <c:pt idx="18" formatCode="0.000">
                  <c:v>1.177</c:v>
                </c:pt>
                <c:pt idx="19" formatCode="0.000">
                  <c:v>1.234</c:v>
                </c:pt>
                <c:pt idx="20" formatCode="0.000">
                  <c:v>1.1839999999999999</c:v>
                </c:pt>
                <c:pt idx="21" formatCode="0.000">
                  <c:v>1.1890000000000001</c:v>
                </c:pt>
                <c:pt idx="22" formatCode="0.000">
                  <c:v>1.206</c:v>
                </c:pt>
                <c:pt idx="23" formatCode="0.000">
                  <c:v>1.208</c:v>
                </c:pt>
                <c:pt idx="24" formatCode="0.000">
                  <c:v>1.0780000000000001</c:v>
                </c:pt>
                <c:pt idx="25" formatCode="0.000">
                  <c:v>1.171</c:v>
                </c:pt>
                <c:pt idx="26" formatCode="0.000">
                  <c:v>1.2030000000000001</c:v>
                </c:pt>
                <c:pt idx="27" formatCode="0.000">
                  <c:v>1.1719999999999999</c:v>
                </c:pt>
                <c:pt idx="28" formatCode="0.000">
                  <c:v>1.2350000000000001</c:v>
                </c:pt>
                <c:pt idx="29" formatCode="0.000">
                  <c:v>1.2030000000000001</c:v>
                </c:pt>
                <c:pt idx="30" formatCode="0.000">
                  <c:v>1.232</c:v>
                </c:pt>
                <c:pt idx="31" formatCode="0.000">
                  <c:v>1.278</c:v>
                </c:pt>
                <c:pt idx="32" formatCode="0.000">
                  <c:v>1.2410000000000001</c:v>
                </c:pt>
                <c:pt idx="33" formatCode="0.000">
                  <c:v>1.224</c:v>
                </c:pt>
                <c:pt idx="34" formatCode="0.000">
                  <c:v>1.2010000000000001</c:v>
                </c:pt>
                <c:pt idx="35" formatCode="0.000">
                  <c:v>1.161</c:v>
                </c:pt>
                <c:pt idx="36" formatCode="0.000">
                  <c:v>1.1240000000000001</c:v>
                </c:pt>
                <c:pt idx="37" formatCode="0.000">
                  <c:v>1.167</c:v>
                </c:pt>
                <c:pt idx="38" formatCode="0.000">
                  <c:v>1.155</c:v>
                </c:pt>
                <c:pt idx="39">
                  <c:v>1.1439999999999999</c:v>
                </c:pt>
                <c:pt idx="40">
                  <c:v>1.1659999999999999</c:v>
                </c:pt>
                <c:pt idx="41">
                  <c:v>1.147</c:v>
                </c:pt>
                <c:pt idx="42">
                  <c:v>1.1220000000000001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13-4A5A-B3A2-C047E8DEC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950872"/>
        <c:axId val="35595636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Rates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Sheet1!$A$2:$A$44</c:f>
              <c:numCache>
                <c:formatCode>[$-409]mmm\-yy;@</c:formatCode>
                <c:ptCount val="43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 formatCode="mmm\-yy">
                  <c:v>44197</c:v>
                </c:pt>
                <c:pt idx="13" formatCode="mmm\-yy">
                  <c:v>44228</c:v>
                </c:pt>
                <c:pt idx="14" formatCode="mmm\-yy">
                  <c:v>44256</c:v>
                </c:pt>
                <c:pt idx="15" formatCode="mmm\-yy">
                  <c:v>44287</c:v>
                </c:pt>
                <c:pt idx="16" formatCode="mmm\-yy">
                  <c:v>44317</c:v>
                </c:pt>
                <c:pt idx="17" formatCode="mmm\-yy">
                  <c:v>44348</c:v>
                </c:pt>
                <c:pt idx="18" formatCode="mmm\-yy">
                  <c:v>44378</c:v>
                </c:pt>
                <c:pt idx="19" formatCode="mmm\-yy">
                  <c:v>44409</c:v>
                </c:pt>
                <c:pt idx="20" formatCode="mmm\-yy">
                  <c:v>44440</c:v>
                </c:pt>
                <c:pt idx="21" formatCode="mmm\-yy">
                  <c:v>44470</c:v>
                </c:pt>
                <c:pt idx="22" formatCode="mmm\-yy">
                  <c:v>44501</c:v>
                </c:pt>
                <c:pt idx="23" formatCode="mmm\-yy">
                  <c:v>44531</c:v>
                </c:pt>
                <c:pt idx="24" formatCode="mmm\-yy">
                  <c:v>44562</c:v>
                </c:pt>
                <c:pt idx="25" formatCode="mmm\-yy">
                  <c:v>44593</c:v>
                </c:pt>
                <c:pt idx="26" formatCode="mmm\-yy">
                  <c:v>44621</c:v>
                </c:pt>
                <c:pt idx="27" formatCode="mmm\-yy">
                  <c:v>44652</c:v>
                </c:pt>
                <c:pt idx="28" formatCode="mmm\-yy">
                  <c:v>44682</c:v>
                </c:pt>
                <c:pt idx="29" formatCode="mmm\-yy">
                  <c:v>44713</c:v>
                </c:pt>
                <c:pt idx="30" formatCode="mmm\-yy">
                  <c:v>44743</c:v>
                </c:pt>
                <c:pt idx="31" formatCode="mmm\-yy">
                  <c:v>44774</c:v>
                </c:pt>
                <c:pt idx="32" formatCode="mmm\-yy">
                  <c:v>44805</c:v>
                </c:pt>
                <c:pt idx="33" formatCode="mmm\-yy">
                  <c:v>44835</c:v>
                </c:pt>
                <c:pt idx="34" formatCode="mmm\-yy">
                  <c:v>44866</c:v>
                </c:pt>
                <c:pt idx="35" formatCode="mmm\-yy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</c:numCache>
            </c:numRef>
          </c:cat>
          <c:val>
            <c:numRef>
              <c:f>Sheet1!$C$2:$C$44</c:f>
              <c:numCache>
                <c:formatCode>0.000</c:formatCode>
                <c:ptCount val="43"/>
                <c:pt idx="0">
                  <c:v>2.5127201565557731</c:v>
                </c:pt>
                <c:pt idx="1">
                  <c:v>2.4691244239631334</c:v>
                </c:pt>
                <c:pt idx="2">
                  <c:v>2.4388224471021158</c:v>
                </c:pt>
                <c:pt idx="3">
                  <c:v>2.577464788732394</c:v>
                </c:pt>
                <c:pt idx="4">
                  <c:v>2.3912579957356077</c:v>
                </c:pt>
                <c:pt idx="5">
                  <c:v>2.4572605561277037</c:v>
                </c:pt>
                <c:pt idx="6">
                  <c:v>2.4086444007858545</c:v>
                </c:pt>
                <c:pt idx="7">
                  <c:v>2.4522292993630574</c:v>
                </c:pt>
                <c:pt idx="8">
                  <c:v>2.4536958368734068</c:v>
                </c:pt>
                <c:pt idx="9">
                  <c:v>2.4457627118644072</c:v>
                </c:pt>
                <c:pt idx="10">
                  <c:v>2.5745233968804162</c:v>
                </c:pt>
                <c:pt idx="11">
                  <c:v>2.7424242424242422</c:v>
                </c:pt>
                <c:pt idx="12">
                  <c:v>2.766</c:v>
                </c:pt>
                <c:pt idx="13">
                  <c:v>2.7719999999999998</c:v>
                </c:pt>
                <c:pt idx="14">
                  <c:v>2.8252508361204014</c:v>
                </c:pt>
                <c:pt idx="15">
                  <c:v>2.9303904923599324</c:v>
                </c:pt>
                <c:pt idx="16">
                  <c:v>2.649</c:v>
                </c:pt>
                <c:pt idx="17">
                  <c:v>3.032</c:v>
                </c:pt>
                <c:pt idx="18">
                  <c:v>2.9820000000000002</c:v>
                </c:pt>
                <c:pt idx="19">
                  <c:v>3.105</c:v>
                </c:pt>
                <c:pt idx="20">
                  <c:v>3.2250000000000001</c:v>
                </c:pt>
                <c:pt idx="21">
                  <c:v>3.331</c:v>
                </c:pt>
                <c:pt idx="22">
                  <c:v>3.5447761194029854</c:v>
                </c:pt>
                <c:pt idx="23">
                  <c:v>3.6579999999999999</c:v>
                </c:pt>
                <c:pt idx="24">
                  <c:v>3.7360000000000002</c:v>
                </c:pt>
                <c:pt idx="25">
                  <c:v>3.8029999999999999</c:v>
                </c:pt>
                <c:pt idx="26">
                  <c:v>3.7410000000000001</c:v>
                </c:pt>
                <c:pt idx="27">
                  <c:v>3.8479999999999999</c:v>
                </c:pt>
                <c:pt idx="28">
                  <c:v>3.4710000000000001</c:v>
                </c:pt>
                <c:pt idx="29">
                  <c:v>3.8780000000000001</c:v>
                </c:pt>
                <c:pt idx="30">
                  <c:v>3.6745129870129873</c:v>
                </c:pt>
                <c:pt idx="31">
                  <c:v>3.6103286384976525</c:v>
                </c:pt>
                <c:pt idx="32">
                  <c:v>3.7280000000000002</c:v>
                </c:pt>
                <c:pt idx="33">
                  <c:v>3.5939999999999999</c:v>
                </c:pt>
                <c:pt idx="34">
                  <c:v>3.7269999999999999</c:v>
                </c:pt>
                <c:pt idx="35">
                  <c:v>3.6440000000000001</c:v>
                </c:pt>
                <c:pt idx="36">
                  <c:v>3.6440000000000001</c:v>
                </c:pt>
                <c:pt idx="37">
                  <c:v>3.4449999999999998</c:v>
                </c:pt>
                <c:pt idx="38">
                  <c:v>3.4289999999999998</c:v>
                </c:pt>
                <c:pt idx="39">
                  <c:v>3.3889999999999998</c:v>
                </c:pt>
                <c:pt idx="40">
                  <c:v>3.0990000000000002</c:v>
                </c:pt>
                <c:pt idx="41">
                  <c:v>3.069</c:v>
                </c:pt>
                <c:pt idx="42">
                  <c:v>3.0510000000000002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7C-45F8-A6A6-56076B693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611776"/>
        <c:axId val="533611448"/>
      </c:lineChart>
      <c:dateAx>
        <c:axId val="35595087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55956360"/>
        <c:crosses val="autoZero"/>
        <c:auto val="1"/>
        <c:lblOffset val="100"/>
        <c:baseTimeUnit val="months"/>
      </c:dateAx>
      <c:valAx>
        <c:axId val="355956360"/>
        <c:scaling>
          <c:orientation val="minMax"/>
          <c:min val="0.8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crossAx val="355950872"/>
        <c:crosses val="autoZero"/>
        <c:crossBetween val="between"/>
      </c:valAx>
      <c:valAx>
        <c:axId val="53361144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crossAx val="533611776"/>
        <c:crosses val="max"/>
        <c:crossBetween val="between"/>
      </c:valAx>
      <c:dateAx>
        <c:axId val="533611776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533611448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33937075173295644"/>
          <c:y val="0.51559317585301834"/>
          <c:w val="0.21395746685510464"/>
          <c:h val="0.1523831675454740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2518-15A4-4A36-8604-F56E6D355346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930F-8AC2-4285-A494-DE7903D02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2238" y="765175"/>
            <a:ext cx="5018087" cy="3763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A95D-20A7-460A-B34E-CD8F92C491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7/25/2022</a:t>
            </a:r>
          </a:p>
        </p:txBody>
      </p:sp>
    </p:spTree>
    <p:extLst>
      <p:ext uri="{BB962C8B-B14F-4D97-AF65-F5344CB8AC3E}">
        <p14:creationId xmlns:p14="http://schemas.microsoft.com/office/powerpoint/2010/main" val="164844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9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2238" y="765175"/>
            <a:ext cx="5018087" cy="3763963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6A079-4049-4BFB-8161-317AB3152B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7/25/2022</a:t>
            </a:r>
          </a:p>
        </p:txBody>
      </p:sp>
    </p:spTree>
    <p:extLst>
      <p:ext uri="{BB962C8B-B14F-4D97-AF65-F5344CB8AC3E}">
        <p14:creationId xmlns:p14="http://schemas.microsoft.com/office/powerpoint/2010/main" val="316016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2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2238" y="765175"/>
            <a:ext cx="5018087" cy="3763963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6A079-4049-4BFB-8161-317AB3152B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7/25/2022</a:t>
            </a:r>
          </a:p>
        </p:txBody>
      </p:sp>
    </p:spTree>
    <p:extLst>
      <p:ext uri="{BB962C8B-B14F-4D97-AF65-F5344CB8AC3E}">
        <p14:creationId xmlns:p14="http://schemas.microsoft.com/office/powerpoint/2010/main" val="393888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3962400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 marL="457189" indent="0">
              <a:buNone/>
              <a:defRPr/>
            </a:lvl2pPr>
          </a:lstStyle>
          <a:p>
            <a:pPr lvl="1"/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4B98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CC8156-62C7-B046-A25B-38B7F36C1EDE}"/>
              </a:ext>
            </a:extLst>
          </p:cNvPr>
          <p:cNvCxnSpPr/>
          <p:nvPr userDrawn="1"/>
        </p:nvCxnSpPr>
        <p:spPr>
          <a:xfrm>
            <a:off x="457201" y="1219200"/>
            <a:ext cx="8216900" cy="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09651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86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B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76400"/>
            <a:ext cx="7239000" cy="3657600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8D75B6-E0AA-9348-ACB2-2C39A082FE83}"/>
              </a:ext>
            </a:extLst>
          </p:cNvPr>
          <p:cNvCxnSpPr/>
          <p:nvPr userDrawn="1"/>
        </p:nvCxnSpPr>
        <p:spPr>
          <a:xfrm>
            <a:off x="457201" y="1219200"/>
            <a:ext cx="8216900" cy="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1616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44237" y="1243593"/>
            <a:ext cx="8257683" cy="454625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200"/>
            </a:lvl1pPr>
            <a:lvl2pPr marL="742950" indent="-285750">
              <a:buClr>
                <a:srgbClr val="737D37"/>
              </a:buClr>
              <a:buFont typeface="Arial" panose="020B0604020202020204" pitchFamily="34" charset="0"/>
              <a:buChar char="•"/>
              <a:defRPr>
                <a:solidFill>
                  <a:srgbClr val="737D37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6A98B99-B265-40A7-AD41-68400534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7" y="175440"/>
            <a:ext cx="8257683" cy="87710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6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>
              <a:defRPr>
                <a:solidFill>
                  <a:srgbClr val="004B98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CC8156-62C7-B046-A25B-38B7F36C1EDE}"/>
              </a:ext>
            </a:extLst>
          </p:cNvPr>
          <p:cNvCxnSpPr/>
          <p:nvPr userDrawn="1"/>
        </p:nvCxnSpPr>
        <p:spPr>
          <a:xfrm>
            <a:off x="457201" y="1219200"/>
            <a:ext cx="8216900" cy="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14835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4B98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CC8156-62C7-B046-A25B-38B7F36C1EDE}"/>
              </a:ext>
            </a:extLst>
          </p:cNvPr>
          <p:cNvCxnSpPr/>
          <p:nvPr userDrawn="1"/>
        </p:nvCxnSpPr>
        <p:spPr>
          <a:xfrm>
            <a:off x="457201" y="1219200"/>
            <a:ext cx="8216900" cy="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39479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black">
          <a:xfrm>
            <a:off x="2" y="6465238"/>
            <a:ext cx="9143999" cy="392762"/>
          </a:xfrm>
          <a:prstGeom prst="rect">
            <a:avLst/>
          </a:prstGeom>
          <a:solidFill>
            <a:srgbClr val="23407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n-US" sz="1200" i="0" baseline="0" dirty="0" smtClean="0">
                <a:solidFill>
                  <a:schemeClr val="bg1"/>
                </a:solidFill>
              </a:rPr>
              <a:t>2023 ANNUAL MEETING</a:t>
            </a:r>
            <a:endParaRPr lang="en-US" sz="1200" i="0" baseline="0" dirty="0" smtClean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en-US" sz="1200" i="0" baseline="0" dirty="0" smtClean="0">
                <a:solidFill>
                  <a:schemeClr val="bg1"/>
                </a:solidFill>
              </a:rPr>
              <a:t>Point Clear, AL </a:t>
            </a:r>
            <a:r>
              <a:rPr lang="en-US" sz="1200" i="0" baseline="0" dirty="0" smtClean="0">
                <a:solidFill>
                  <a:schemeClr val="bg1"/>
                </a:solidFill>
              </a:rPr>
              <a:t>– September </a:t>
            </a:r>
            <a:r>
              <a:rPr lang="en-US" sz="1200" i="0" baseline="0" dirty="0" smtClean="0">
                <a:solidFill>
                  <a:schemeClr val="bg1"/>
                </a:solidFill>
              </a:rPr>
              <a:t>14,</a:t>
            </a:r>
            <a:r>
              <a:rPr lang="en-US" sz="1200" i="0" dirty="0" smtClean="0">
                <a:solidFill>
                  <a:schemeClr val="bg1"/>
                </a:solidFill>
              </a:rPr>
              <a:t> </a:t>
            </a:r>
            <a:r>
              <a:rPr lang="en-US" sz="1200" i="0" dirty="0" smtClean="0">
                <a:solidFill>
                  <a:schemeClr val="bg1"/>
                </a:solidFill>
              </a:rPr>
              <a:t>2023</a:t>
            </a:r>
            <a:endParaRPr lang="en-US" sz="1200" i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238"/>
            <a:ext cx="1271079" cy="406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21" y="6465238"/>
            <a:ext cx="1271079" cy="4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6" r:id="rId5"/>
    <p:sldLayoutId id="2147483677" r:id="rId6"/>
    <p:sldLayoutId id="2147483678" r:id="rId7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000" b="1" kern="1200">
          <a:solidFill>
            <a:srgbClr val="004B98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B2E67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B2E67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B2E67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B2E67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B2E67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chart" Target="../charts/chart19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A8AFB4"/>
            </a:gs>
            <a:gs pos="51000">
              <a:srgbClr val="234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09600"/>
            <a:ext cx="7417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On the Economic, Business &amp; Political Landscape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/>
            </a:r>
            <a:b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/>
            </a:r>
            <a:b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Roger Tutterow, Ph.D.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Coles College of Business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Kennesaw State University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rtuttero@kennesaw.edu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 Alabama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i="1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023 Annual Meeting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b="1" i="1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Clear</a:t>
            </a:r>
            <a:r>
              <a:rPr lang="en-US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Auto &amp; Light Truck Sales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85801" y="1417638"/>
          <a:ext cx="7772399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6172200"/>
            <a:ext cx="2000869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b="1" dirty="0">
                <a:solidFill>
                  <a:srgbClr val="004B98"/>
                </a:solidFill>
                <a:ea typeface="+mj-ea"/>
                <a:cs typeface="+mj-cs"/>
              </a:rPr>
              <a:t>(Source: Department of Commerce, in millions)</a:t>
            </a:r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2387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2386015" y="5014913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3757613" y="5014913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Leading Economic Indicators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Conference Board, 6 month change)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83999891"/>
              </p:ext>
            </p:extLst>
          </p:nvPr>
        </p:nvGraphicFramePr>
        <p:xfrm>
          <a:off x="999067" y="1447800"/>
          <a:ext cx="7315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4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Topic #2: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229600" cy="3962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sz="2400" dirty="0">
                <a:solidFill>
                  <a:srgbClr val="004B98"/>
                </a:solidFill>
              </a:rPr>
              <a:t>1</a:t>
            </a:r>
            <a:r>
              <a:rPr lang="en-US" sz="2400" baseline="30000" dirty="0" smtClean="0">
                <a:solidFill>
                  <a:srgbClr val="004B98"/>
                </a:solidFill>
              </a:rPr>
              <a:t>st</a:t>
            </a:r>
            <a:r>
              <a:rPr lang="en-US" sz="2400" dirty="0" smtClean="0">
                <a:solidFill>
                  <a:srgbClr val="004B98"/>
                </a:solidFill>
              </a:rPr>
              <a:t> major challenge – </a:t>
            </a:r>
            <a:r>
              <a:rPr lang="en-US" sz="2400" i="1" dirty="0" smtClean="0">
                <a:solidFill>
                  <a:srgbClr val="004B98"/>
                </a:solidFill>
              </a:rPr>
              <a:t>supply chain imbalances</a:t>
            </a:r>
          </a:p>
        </p:txBody>
      </p:sp>
    </p:spTree>
    <p:extLst>
      <p:ext uri="{BB962C8B-B14F-4D97-AF65-F5344CB8AC3E}">
        <p14:creationId xmlns:p14="http://schemas.microsoft.com/office/powerpoint/2010/main" val="28749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386015" y="5014913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757613" y="5014913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Freight: Shipments &amp; Rate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Cass Freight </a:t>
            </a:r>
            <a:r>
              <a:rPr lang="en-US" sz="1200" dirty="0" smtClean="0"/>
              <a:t>Index, Seasonally Adjusted)</a:t>
            </a:r>
            <a:r>
              <a:rPr lang="en-US" sz="1800" dirty="0"/>
              <a:t/>
            </a:r>
            <a:br>
              <a:rPr lang="en-US" sz="1800" dirty="0"/>
            </a:br>
            <a:endParaRPr lang="en-US" sz="9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16422823"/>
              </p:ext>
            </p:extLst>
          </p:nvPr>
        </p:nvGraphicFramePr>
        <p:xfrm>
          <a:off x="914400" y="1524000"/>
          <a:ext cx="74295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3511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Global Supply Chain Pressure</a:t>
            </a:r>
            <a:br>
              <a:rPr lang="en-US" sz="2700" dirty="0"/>
            </a:br>
            <a:r>
              <a:rPr lang="en-US" sz="975" dirty="0"/>
              <a:t>(Source: Federal Reserve Bank of New York)</a:t>
            </a:r>
            <a:r>
              <a:rPr lang="en-US" sz="2700" dirty="0"/>
              <a:t/>
            </a:r>
            <a:br>
              <a:rPr lang="en-US" sz="2700" dirty="0"/>
            </a:br>
            <a:endParaRPr lang="en-US" sz="76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91053" y="1524000"/>
          <a:ext cx="780581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8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#3: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229600" cy="3962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004B98"/>
                </a:solidFill>
              </a:rPr>
              <a:t>2</a:t>
            </a:r>
            <a:r>
              <a:rPr lang="en-US" baseline="30000" dirty="0" smtClean="0">
                <a:solidFill>
                  <a:srgbClr val="004B98"/>
                </a:solidFill>
              </a:rPr>
              <a:t>nd</a:t>
            </a:r>
            <a:r>
              <a:rPr lang="en-US" dirty="0" smtClean="0">
                <a:solidFill>
                  <a:srgbClr val="004B98"/>
                </a:solidFill>
              </a:rPr>
              <a:t> major challenge – </a:t>
            </a:r>
            <a:r>
              <a:rPr lang="en-US" i="1" dirty="0" smtClean="0">
                <a:solidFill>
                  <a:srgbClr val="004B98"/>
                </a:solidFill>
              </a:rPr>
              <a:t>tight labor markets!</a:t>
            </a:r>
          </a:p>
        </p:txBody>
      </p:sp>
    </p:spTree>
    <p:extLst>
      <p:ext uri="{BB962C8B-B14F-4D97-AF65-F5344CB8AC3E}">
        <p14:creationId xmlns:p14="http://schemas.microsoft.com/office/powerpoint/2010/main" val="31247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932511" y="4618439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3961213" y="4618439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Change in Payroll Employment </a:t>
            </a:r>
            <a:endParaRPr lang="en-US" sz="717" dirty="0"/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2996136" y="2573095"/>
          <a:ext cx="832471" cy="4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136" y="2573095"/>
                        <a:ext cx="832471" cy="438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3665202" y="3896478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13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381000" y="1648631"/>
          <a:ext cx="838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38202" y="5992031"/>
            <a:ext cx="2196435" cy="202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17" b="1" dirty="0">
                <a:solidFill>
                  <a:srgbClr val="004B98"/>
                </a:solidFill>
                <a:ea typeface="+mj-ea"/>
                <a:cs typeface="+mj-cs"/>
              </a:rPr>
              <a:t>(Source: Bureau of Labor Statistics, in thousands)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46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932511" y="4618439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3961213" y="4618439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Change in Payroll Employment </a:t>
            </a:r>
            <a:endParaRPr lang="en-US" sz="717" dirty="0"/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2996136" y="2573095"/>
          <a:ext cx="832471" cy="4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4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136" y="2573095"/>
                        <a:ext cx="832471" cy="438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3665202" y="3896478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381000" y="1417638"/>
          <a:ext cx="83820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1" y="5909442"/>
            <a:ext cx="1628972" cy="202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17" b="1" dirty="0">
                <a:solidFill>
                  <a:srgbClr val="004B98"/>
                </a:solidFill>
                <a:ea typeface="+mj-ea"/>
                <a:cs typeface="+mj-cs"/>
              </a:rPr>
              <a:t>(Source: Bureau of Labor Statistics)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56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932511" y="4618439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3961213" y="4618439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200" dirty="0"/>
              <a:t>Employment Below Peak </a:t>
            </a:r>
            <a:r>
              <a:rPr lang="en-US" sz="3000" dirty="0"/>
              <a:t/>
            </a:r>
            <a:br>
              <a:rPr lang="en-US" sz="3000" dirty="0"/>
            </a:br>
            <a:endParaRPr lang="en-US" sz="717" dirty="0"/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2996136" y="2573095"/>
          <a:ext cx="832471" cy="4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8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136" y="2573095"/>
                        <a:ext cx="832471" cy="438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3665202" y="3896478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90741148"/>
              </p:ext>
            </p:extLst>
          </p:nvPr>
        </p:nvGraphicFramePr>
        <p:xfrm>
          <a:off x="304800" y="1417638"/>
          <a:ext cx="83820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6096000"/>
            <a:ext cx="1628972" cy="202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17" b="1" dirty="0">
                <a:solidFill>
                  <a:srgbClr val="004B98"/>
                </a:solidFill>
                <a:ea typeface="+mj-ea"/>
                <a:cs typeface="+mj-cs"/>
              </a:rPr>
              <a:t>(Source: Bureau of Labor Statistics)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3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932511" y="4618439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3961213" y="4618439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Payrolls Growth</a:t>
            </a:r>
            <a:br>
              <a:rPr lang="en-US" dirty="0" smtClean="0"/>
            </a:br>
            <a:r>
              <a:rPr lang="en-US" sz="1300" dirty="0" smtClean="0"/>
              <a:t>(annualized 3-month growth rate) </a:t>
            </a:r>
            <a:r>
              <a:rPr lang="en-US" sz="3000" dirty="0"/>
              <a:t/>
            </a:r>
            <a:br>
              <a:rPr lang="en-US" sz="3000" dirty="0"/>
            </a:br>
            <a:endParaRPr lang="en-US" sz="717" dirty="0"/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2996136" y="2573095"/>
          <a:ext cx="832471" cy="4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136" y="2573095"/>
                        <a:ext cx="832471" cy="438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3665202" y="3896478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15769778"/>
              </p:ext>
            </p:extLst>
          </p:nvPr>
        </p:nvGraphicFramePr>
        <p:xfrm>
          <a:off x="304800" y="1417638"/>
          <a:ext cx="83820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6096000"/>
            <a:ext cx="1628972" cy="202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17" b="1" dirty="0">
                <a:solidFill>
                  <a:srgbClr val="004B98"/>
                </a:solidFill>
                <a:ea typeface="+mj-ea"/>
                <a:cs typeface="+mj-cs"/>
              </a:rPr>
              <a:t>(Source: Bureau of Labor Statistics)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2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Topic </a:t>
            </a:r>
            <a:r>
              <a:rPr lang="en-US" sz="4000" dirty="0"/>
              <a:t>#1: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229600" cy="3962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rgbClr val="004B98"/>
                </a:solidFill>
              </a:rPr>
              <a:t>After 10 years of growth, COVID-19 sidelined the economy . . .  what parts of the “new normal” will remain . . .  And where do we stand on the “R word”?</a:t>
            </a:r>
          </a:p>
          <a:p>
            <a:pPr>
              <a:buNone/>
            </a:pPr>
            <a:endParaRPr lang="en-US" dirty="0">
              <a:solidFill>
                <a:srgbClr val="004B98"/>
              </a:solidFill>
            </a:endParaRPr>
          </a:p>
          <a:p>
            <a:pPr>
              <a:buNone/>
            </a:pPr>
            <a:endParaRPr lang="en-US" dirty="0">
              <a:solidFill>
                <a:srgbClr val="004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Employment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200" dirty="0" smtClean="0"/>
              <a:t>(Source</a:t>
            </a:r>
            <a:r>
              <a:rPr lang="en-US" sz="1200" dirty="0"/>
              <a:t>: Bureau of Labor Statistics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89214749"/>
              </p:ext>
            </p:extLst>
          </p:nvPr>
        </p:nvGraphicFramePr>
        <p:xfrm>
          <a:off x="457200" y="13716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310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932511" y="4618439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3961213" y="4618439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Recovery from Bottom </a:t>
            </a:r>
            <a:endParaRPr lang="en-US" sz="717" dirty="0"/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2996136" y="2573095"/>
          <a:ext cx="832471" cy="4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2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136" y="2573095"/>
                        <a:ext cx="832471" cy="438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3665202" y="3896478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13" dirty="0"/>
          </a:p>
        </p:txBody>
      </p:sp>
      <p:sp>
        <p:nvSpPr>
          <p:cNvPr id="4" name="Rectangle 3"/>
          <p:cNvSpPr/>
          <p:nvPr/>
        </p:nvSpPr>
        <p:spPr>
          <a:xfrm>
            <a:off x="3553822" y="886938"/>
            <a:ext cx="1628972" cy="202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17" b="1" dirty="0">
                <a:solidFill>
                  <a:srgbClr val="004B98"/>
                </a:solidFill>
                <a:ea typeface="+mj-ea"/>
                <a:cs typeface="+mj-cs"/>
              </a:rPr>
              <a:t>(Source: Bureau of Labor Statistics)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73926532"/>
              </p:ext>
            </p:extLst>
          </p:nvPr>
        </p:nvGraphicFramePr>
        <p:xfrm>
          <a:off x="762000" y="1371600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7837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Employment: Alabama </a:t>
            </a:r>
            <a:r>
              <a:rPr lang="en-US" dirty="0"/>
              <a:t>[</a:t>
            </a:r>
            <a:r>
              <a:rPr lang="en-US" dirty="0" smtClean="0"/>
              <a:t>thru 2/20]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/>
              <a:t>(source: Bureau of Labor Statistics)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685800" y="1295400"/>
          <a:ext cx="792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3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Employment: Alabama </a:t>
            </a:r>
            <a:r>
              <a:rPr lang="en-US" dirty="0"/>
              <a:t>[</a:t>
            </a:r>
            <a:r>
              <a:rPr lang="en-US" dirty="0" smtClean="0"/>
              <a:t>thru </a:t>
            </a:r>
            <a:r>
              <a:rPr lang="en-US" dirty="0" smtClean="0"/>
              <a:t>7/23</a:t>
            </a:r>
            <a:r>
              <a:rPr lang="en-US" dirty="0" smtClean="0"/>
              <a:t>]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(</a:t>
            </a:r>
            <a:r>
              <a:rPr lang="en-US" sz="2000" dirty="0"/>
              <a:t>source: Bureau of Labor Statistics)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0242826"/>
              </p:ext>
            </p:extLst>
          </p:nvPr>
        </p:nvGraphicFramePr>
        <p:xfrm>
          <a:off x="609600" y="13716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6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3342383" y="4321083"/>
            <a:ext cx="602754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760" dirty="0"/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4113914" y="4321083"/>
            <a:ext cx="916186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760" dirty="0"/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Payroll Employment: “But For” Pandemic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Bureau of Labor Statistics, in thousand of jobs)</a:t>
            </a:r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3390106" y="2787076"/>
          <a:ext cx="624353" cy="329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106" y="2787076"/>
                        <a:ext cx="624353" cy="329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3891906" y="3779612"/>
            <a:ext cx="184731" cy="20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76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63274612"/>
              </p:ext>
            </p:extLst>
          </p:nvPr>
        </p:nvGraphicFramePr>
        <p:xfrm>
          <a:off x="971550" y="1447800"/>
          <a:ext cx="7372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6205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4889749"/>
              </p:ext>
            </p:extLst>
          </p:nvPr>
        </p:nvGraphicFramePr>
        <p:xfrm>
          <a:off x="457200" y="1417638"/>
          <a:ext cx="8305800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Labor Force </a:t>
            </a:r>
            <a:r>
              <a:rPr lang="en-US" sz="3600" dirty="0" smtClean="0"/>
              <a:t>Participation</a:t>
            </a:r>
            <a:br>
              <a:rPr lang="en-US" sz="3600" dirty="0" smtClean="0"/>
            </a:br>
            <a:r>
              <a:rPr lang="en-US" sz="800" dirty="0"/>
              <a:t>(Source: Bureau of Labor Statistics</a:t>
            </a:r>
            <a:r>
              <a:rPr lang="en-US" sz="800" dirty="0" smtClean="0"/>
              <a:t>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975" dirty="0"/>
          </a:p>
        </p:txBody>
      </p:sp>
    </p:spTree>
    <p:extLst>
      <p:ext uri="{BB962C8B-B14F-4D97-AF65-F5344CB8AC3E}">
        <p14:creationId xmlns:p14="http://schemas.microsoft.com/office/powerpoint/2010/main" val="7587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57200" y="1417638"/>
          <a:ext cx="83058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JOLTS: Openings</a:t>
            </a:r>
            <a:endParaRPr lang="en-US" sz="975" dirty="0"/>
          </a:p>
        </p:txBody>
      </p:sp>
      <p:sp>
        <p:nvSpPr>
          <p:cNvPr id="5" name="Rectangle 4"/>
          <p:cNvSpPr/>
          <p:nvPr/>
        </p:nvSpPr>
        <p:spPr>
          <a:xfrm>
            <a:off x="914400" y="6248400"/>
            <a:ext cx="1628972" cy="202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17" b="1" dirty="0">
                <a:solidFill>
                  <a:srgbClr val="004B98"/>
                </a:solidFill>
                <a:ea typeface="+mj-ea"/>
                <a:cs typeface="+mj-cs"/>
              </a:rPr>
              <a:t>(Source: Bureau of Labor Statistics)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Topic #4: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229600" cy="3962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sz="2400" dirty="0" smtClean="0">
                <a:solidFill>
                  <a:srgbClr val="004B98"/>
                </a:solidFill>
              </a:rPr>
              <a:t>3</a:t>
            </a:r>
            <a:r>
              <a:rPr lang="en-US" sz="2400" baseline="30000" dirty="0" smtClean="0">
                <a:solidFill>
                  <a:srgbClr val="004B98"/>
                </a:solidFill>
              </a:rPr>
              <a:t>rd</a:t>
            </a:r>
            <a:r>
              <a:rPr lang="en-US" sz="2400" dirty="0" smtClean="0">
                <a:solidFill>
                  <a:srgbClr val="004B98"/>
                </a:solidFill>
              </a:rPr>
              <a:t> major challenge – </a:t>
            </a:r>
            <a:r>
              <a:rPr lang="en-US" sz="2400" i="1" dirty="0" smtClean="0">
                <a:solidFill>
                  <a:srgbClr val="004B98"/>
                </a:solidFill>
              </a:rPr>
              <a:t>inflation returns!</a:t>
            </a:r>
          </a:p>
        </p:txBody>
      </p:sp>
    </p:spTree>
    <p:extLst>
      <p:ext uri="{BB962C8B-B14F-4D97-AF65-F5344CB8AC3E}">
        <p14:creationId xmlns:p14="http://schemas.microsoft.com/office/powerpoint/2010/main" val="30287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2868222" y="4650586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760" dirty="0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993361" y="4682733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760" dirty="0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Inflation: Transitory or Persistent?</a:t>
            </a:r>
            <a:br>
              <a:rPr lang="en-US" sz="3200" dirty="0"/>
            </a:br>
            <a:r>
              <a:rPr lang="en-US" sz="1200" dirty="0"/>
              <a:t>(source: Bureau of Labor Statistics)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63" dirty="0">
                <a:solidFill>
                  <a:srgbClr val="000000"/>
                </a:solidFill>
                <a:latin typeface="Calisto MT"/>
              </a:rPr>
              <a:t/>
            </a:r>
            <a:br>
              <a:rPr lang="en-US" sz="563" dirty="0">
                <a:solidFill>
                  <a:srgbClr val="000000"/>
                </a:solidFill>
                <a:latin typeface="Calisto MT"/>
              </a:rPr>
            </a:br>
            <a:endParaRPr lang="en-US" sz="548" dirty="0">
              <a:solidFill>
                <a:srgbClr val="FF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685800" y="1600200"/>
            <a:ext cx="7543800" cy="3962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CPI  by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0.2%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July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after being up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0.2% and 0.1% in June and May.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Overall CPI up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3.2%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over last 12 months.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Core CPI up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0.2%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July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after being up by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0.2%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and 0.4%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June and May.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Core up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4.7%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over same period.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Energy component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rose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0.1%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July.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energy component is down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12.5%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over the last 12 months.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PCE up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3.3%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12 months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ending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July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core PCE up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4.2% over the same period.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76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Energy Cost: Oil &amp; Natural Gas</a:t>
            </a:r>
            <a:endParaRPr lang="en-US" sz="1200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99085358"/>
              </p:ext>
            </p:extLst>
          </p:nvPr>
        </p:nvGraphicFramePr>
        <p:xfrm>
          <a:off x="1066800" y="1600200"/>
          <a:ext cx="7391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386014" y="5014916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757616" y="5014916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B2E67"/>
                </a:solidFill>
              </a:rPr>
              <a:t>Tale of 4 Recessions</a:t>
            </a:r>
            <a:r>
              <a:rPr lang="en-US" sz="2100" dirty="0">
                <a:solidFill>
                  <a:srgbClr val="0B2E67"/>
                </a:solidFill>
              </a:rPr>
              <a:t/>
            </a:r>
            <a:br>
              <a:rPr lang="en-US" sz="2100" dirty="0">
                <a:solidFill>
                  <a:srgbClr val="0B2E67"/>
                </a:solidFill>
              </a:rPr>
            </a:br>
            <a:endParaRPr lang="en-US" sz="1000" dirty="0">
              <a:solidFill>
                <a:srgbClr val="0B2E67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62617243"/>
              </p:ext>
            </p:extLst>
          </p:nvPr>
        </p:nvGraphicFramePr>
        <p:xfrm>
          <a:off x="543013" y="1447800"/>
          <a:ext cx="8143787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43013" y="5804538"/>
            <a:ext cx="23551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B2E67"/>
                </a:solidFill>
              </a:rPr>
              <a:t>(Source: Bureau of Economic Analysis 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6486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/>
              <a:t>Construction Cost w/o Energy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19064833"/>
              </p:ext>
            </p:extLst>
          </p:nvPr>
        </p:nvGraphicFramePr>
        <p:xfrm>
          <a:off x="457200" y="13716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514600" y="810525"/>
            <a:ext cx="43434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rgbClr val="004B98"/>
                </a:solidFill>
                <a:ea typeface="+mj-ea"/>
                <a:cs typeface="+mj-cs"/>
              </a:rPr>
              <a:t>(Source: Bureau of Labor Statistics (PPI) &amp; Associated Builders &amp; Contractors)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0866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Topic #5: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229600" cy="3962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sz="2400" dirty="0" smtClean="0">
                <a:solidFill>
                  <a:srgbClr val="004B98"/>
                </a:solidFill>
              </a:rPr>
              <a:t>Fed still tightening . . . But peak rates are close</a:t>
            </a:r>
            <a:endParaRPr lang="en-US" sz="2400" i="1" dirty="0" smtClean="0">
              <a:solidFill>
                <a:srgbClr val="004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2386015" y="5014913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Federal Funds Rate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1650" dirty="0"/>
              <a:t>9 Up, 3 Down, back to ZLB – Now </a:t>
            </a:r>
            <a:r>
              <a:rPr lang="en-US" sz="1650" dirty="0" smtClean="0"/>
              <a:t>back up.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73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26122811"/>
              </p:ext>
            </p:extLst>
          </p:nvPr>
        </p:nvGraphicFramePr>
        <p:xfrm>
          <a:off x="971550" y="1371600"/>
          <a:ext cx="737235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960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Market’s Expectation for FFR</a:t>
            </a:r>
            <a:br>
              <a:rPr lang="en-US" dirty="0" smtClean="0"/>
            </a:br>
            <a:r>
              <a:rPr lang="en-US" sz="800" dirty="0" smtClean="0"/>
              <a:t>(</a:t>
            </a:r>
            <a:r>
              <a:rPr lang="en-US" sz="800" dirty="0"/>
              <a:t>Source: CME Group)</a:t>
            </a:r>
            <a:br>
              <a:rPr lang="en-US" sz="800" dirty="0"/>
            </a:br>
            <a:endParaRPr lang="en-US" sz="285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09695847"/>
              </p:ext>
            </p:extLst>
          </p:nvPr>
        </p:nvGraphicFramePr>
        <p:xfrm>
          <a:off x="609601" y="1371600"/>
          <a:ext cx="7696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5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Market’s “Expected FFR” </a:t>
            </a:r>
            <a:endParaRPr lang="en-US" sz="285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1275690"/>
              </p:ext>
            </p:extLst>
          </p:nvPr>
        </p:nvGraphicFramePr>
        <p:xfrm>
          <a:off x="990601" y="13716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68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3342386" y="4321080"/>
            <a:ext cx="602754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760" dirty="0"/>
          </a:p>
        </p:txBody>
      </p:sp>
      <p:sp>
        <p:nvSpPr>
          <p:cNvPr id="44041" name="Rectangle 3"/>
          <p:cNvSpPr>
            <a:spLocks noChangeArrowheads="1"/>
          </p:cNvSpPr>
          <p:nvPr/>
        </p:nvSpPr>
        <p:spPr bwMode="auto">
          <a:xfrm>
            <a:off x="4113911" y="4321080"/>
            <a:ext cx="916186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760" dirty="0"/>
          </a:p>
        </p:txBody>
      </p:sp>
      <p:sp>
        <p:nvSpPr>
          <p:cNvPr id="440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10-Year Treasury Bonds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(source: Board of Governors of Federal Reserve)</a:t>
            </a:r>
          </a:p>
        </p:txBody>
      </p:sp>
      <p:sp>
        <p:nvSpPr>
          <p:cNvPr id="44043" name="Text Box 6"/>
          <p:cNvSpPr txBox="1">
            <a:spLocks noChangeArrowheads="1"/>
          </p:cNvSpPr>
          <p:nvPr/>
        </p:nvSpPr>
        <p:spPr bwMode="auto">
          <a:xfrm>
            <a:off x="3891904" y="3779605"/>
            <a:ext cx="184731" cy="20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76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73665223"/>
              </p:ext>
            </p:extLst>
          </p:nvPr>
        </p:nvGraphicFramePr>
        <p:xfrm>
          <a:off x="609600" y="1295399"/>
          <a:ext cx="7848600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3501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venir Next LT Pro"/>
                <a:cs typeface="Times New Roman" panose="02020603050405020304" pitchFamily="18" charset="0"/>
              </a:rPr>
              <a:t>Fed: Securities Held Outright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millions, source: Board of Governors of Federal Reserve)</a:t>
            </a:r>
            <a:r>
              <a:rPr lang="en-US" sz="750" dirty="0"/>
              <a:t/>
            </a:r>
            <a:br>
              <a:rPr lang="en-US" sz="750" dirty="0"/>
            </a:br>
            <a:endParaRPr lang="en-US" sz="731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659843"/>
              </p:ext>
            </p:extLst>
          </p:nvPr>
        </p:nvGraphicFramePr>
        <p:xfrm>
          <a:off x="609600" y="1417638"/>
          <a:ext cx="7772400" cy="48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82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3342386" y="4321080"/>
            <a:ext cx="602754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760" dirty="0"/>
          </a:p>
        </p:txBody>
      </p:sp>
      <p:sp>
        <p:nvSpPr>
          <p:cNvPr id="44041" name="Rectangle 3"/>
          <p:cNvSpPr>
            <a:spLocks noChangeArrowheads="1"/>
          </p:cNvSpPr>
          <p:nvPr/>
        </p:nvSpPr>
        <p:spPr bwMode="auto">
          <a:xfrm>
            <a:off x="4113911" y="4321080"/>
            <a:ext cx="916186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760" dirty="0"/>
          </a:p>
        </p:txBody>
      </p:sp>
      <p:sp>
        <p:nvSpPr>
          <p:cNvPr id="440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Mortgages vs 10-Year T-Bonds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(source: Board of Governors of Federal Reserve)</a:t>
            </a:r>
          </a:p>
        </p:txBody>
      </p:sp>
      <p:sp>
        <p:nvSpPr>
          <p:cNvPr id="44043" name="Text Box 6"/>
          <p:cNvSpPr txBox="1">
            <a:spLocks noChangeArrowheads="1"/>
          </p:cNvSpPr>
          <p:nvPr/>
        </p:nvSpPr>
        <p:spPr bwMode="auto">
          <a:xfrm>
            <a:off x="3891904" y="3779605"/>
            <a:ext cx="184731" cy="20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760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609600" y="1295399"/>
          <a:ext cx="7848600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6171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Mortgage Activity: Purchase &amp; </a:t>
            </a:r>
            <a:r>
              <a:rPr lang="en-US" sz="3200" dirty="0" smtClean="0"/>
              <a:t>Refinance</a:t>
            </a:r>
            <a:br>
              <a:rPr lang="en-US" sz="3200" dirty="0" smtClean="0"/>
            </a:br>
            <a:r>
              <a:rPr lang="en-US" sz="1600" dirty="0" smtClean="0"/>
              <a:t>(</a:t>
            </a:r>
            <a:r>
              <a:rPr lang="en-US" sz="1600" dirty="0"/>
              <a:t>Source: Mortgage Bankers Association</a:t>
            </a:r>
            <a:r>
              <a:rPr lang="en-US" sz="1600" dirty="0" smtClean="0"/>
              <a:t>)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153407"/>
              </p:ext>
            </p:extLst>
          </p:nvPr>
        </p:nvGraphicFramePr>
        <p:xfrm>
          <a:off x="432984" y="1417638"/>
          <a:ext cx="7949016" cy="48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5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CRE </a:t>
            </a:r>
            <a:r>
              <a:rPr lang="en-US" sz="3600" dirty="0"/>
              <a:t>Loan Standards: </a:t>
            </a:r>
            <a:r>
              <a:rPr lang="en-US" sz="3600" dirty="0" smtClean="0"/>
              <a:t>Net </a:t>
            </a:r>
            <a:r>
              <a:rPr lang="en-US" sz="3600" dirty="0"/>
              <a:t>Tightening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/>
              <a:t>(Source: Federal Reserve System, Senior Officers Lending Survey)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02232327"/>
              </p:ext>
            </p:extLst>
          </p:nvPr>
        </p:nvGraphicFramePr>
        <p:xfrm>
          <a:off x="762000" y="1524000"/>
          <a:ext cx="7467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20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700" dirty="0"/>
              <a:t>Contributions to GDP Growth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788" dirty="0"/>
              <a:t>(source: Bureau of Economic Analysis)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21018"/>
              </p:ext>
            </p:extLst>
          </p:nvPr>
        </p:nvGraphicFramePr>
        <p:xfrm>
          <a:off x="1600200" y="1417642"/>
          <a:ext cx="5763988" cy="218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693">
                  <a:extLst>
                    <a:ext uri="{9D8B030D-6E8A-4147-A177-3AD203B41FA5}">
                      <a16:colId xmlns:a16="http://schemas.microsoft.com/office/drawing/2014/main" val="3764542799"/>
                    </a:ext>
                  </a:extLst>
                </a:gridCol>
                <a:gridCol w="844250">
                  <a:extLst>
                    <a:ext uri="{9D8B030D-6E8A-4147-A177-3AD203B41FA5}">
                      <a16:colId xmlns:a16="http://schemas.microsoft.com/office/drawing/2014/main" val="4048771163"/>
                    </a:ext>
                  </a:extLst>
                </a:gridCol>
                <a:gridCol w="1093420">
                  <a:extLst>
                    <a:ext uri="{9D8B030D-6E8A-4147-A177-3AD203B41FA5}">
                      <a16:colId xmlns:a16="http://schemas.microsoft.com/office/drawing/2014/main" val="604701581"/>
                    </a:ext>
                  </a:extLst>
                </a:gridCol>
                <a:gridCol w="1350695">
                  <a:extLst>
                    <a:ext uri="{9D8B030D-6E8A-4147-A177-3AD203B41FA5}">
                      <a16:colId xmlns:a16="http://schemas.microsoft.com/office/drawing/2014/main" val="354613692"/>
                    </a:ext>
                  </a:extLst>
                </a:gridCol>
                <a:gridCol w="900465">
                  <a:extLst>
                    <a:ext uri="{9D8B030D-6E8A-4147-A177-3AD203B41FA5}">
                      <a16:colId xmlns:a16="http://schemas.microsoft.com/office/drawing/2014/main" val="640592790"/>
                    </a:ext>
                  </a:extLst>
                </a:gridCol>
                <a:gridCol w="900465">
                  <a:extLst>
                    <a:ext uri="{9D8B030D-6E8A-4147-A177-3AD203B41FA5}">
                      <a16:colId xmlns:a16="http://schemas.microsoft.com/office/drawing/2014/main" val="542230593"/>
                    </a:ext>
                  </a:extLst>
                </a:gridCol>
              </a:tblGrid>
              <a:tr h="25832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   =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 Investment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Exports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416841836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2021: 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extLst>
                  <a:ext uri="{0D108BD9-81ED-4DB2-BD59-A6C34878D82A}">
                    <a16:rowId xmlns:a16="http://schemas.microsoft.com/office/drawing/2014/main" val="1489338481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2021: Q3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extLst>
                  <a:ext uri="{0D108BD9-81ED-4DB2-BD59-A6C34878D82A}">
                    <a16:rowId xmlns:a16="http://schemas.microsoft.com/office/drawing/2014/main" val="806071888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2021: Q4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extLst>
                  <a:ext uri="{0D108BD9-81ED-4DB2-BD59-A6C34878D82A}">
                    <a16:rowId xmlns:a16="http://schemas.microsoft.com/office/drawing/2014/main" val="2621983056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2022: 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-1.60%</a:t>
                      </a:r>
                      <a:endParaRPr lang="en-US" sz="1200" b="1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-3.13%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extLst>
                  <a:ext uri="{0D108BD9-81ED-4DB2-BD59-A6C34878D82A}">
                    <a16:rowId xmlns:a16="http://schemas.microsoft.com/office/drawing/2014/main" val="69676463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2022: 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-0.60%</a:t>
                      </a:r>
                      <a:endParaRPr lang="en-US" sz="1200" b="1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-2.83%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extLst>
                  <a:ext uri="{0D108BD9-81ED-4DB2-BD59-A6C34878D82A}">
                    <a16:rowId xmlns:a16="http://schemas.microsoft.com/office/drawing/2014/main" val="3083477420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2022: Q3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-1.80%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2.86%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extLst>
                  <a:ext uri="{0D108BD9-81ED-4DB2-BD59-A6C34878D82A}">
                    <a16:rowId xmlns:a16="http://schemas.microsoft.com/office/drawing/2014/main" val="3778535017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2022: Q4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</a:t>
                      </a:r>
                      <a: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extLst>
                  <a:ext uri="{0D108BD9-81ED-4DB2-BD59-A6C34878D82A}">
                    <a16:rowId xmlns:a16="http://schemas.microsoft.com/office/drawing/2014/main" val="3126570939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2023: 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-2.22%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extLst>
                  <a:ext uri="{0D108BD9-81ED-4DB2-BD59-A6C34878D82A}">
                    <a16:rowId xmlns:a16="http://schemas.microsoft.com/office/drawing/2014/main" val="2105673702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2023: 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-0.22%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b"/>
                </a:tc>
                <a:extLst>
                  <a:ext uri="{0D108BD9-81ED-4DB2-BD59-A6C34878D82A}">
                    <a16:rowId xmlns:a16="http://schemas.microsoft.com/office/drawing/2014/main" val="319253643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74131"/>
              </p:ext>
            </p:extLst>
          </p:nvPr>
        </p:nvGraphicFramePr>
        <p:xfrm>
          <a:off x="1600201" y="3962400"/>
          <a:ext cx="5763987" cy="213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751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16274" marR="16274" marT="8140" marB="81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Gross Investment </a:t>
                      </a:r>
                      <a:endParaRPr lang="en-US" sz="1100" dirty="0"/>
                    </a:p>
                  </a:txBody>
                  <a:tcPr marL="16274" marR="16274" marT="8140" marB="81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Nonresidential </a:t>
                      </a:r>
                      <a:endParaRPr lang="en-US" sz="1100" dirty="0"/>
                    </a:p>
                  </a:txBody>
                  <a:tcPr marL="16274" marR="16274" marT="8140" marB="81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Residential</a:t>
                      </a:r>
                      <a:endParaRPr lang="en-US" sz="1100" dirty="0"/>
                    </a:p>
                  </a:txBody>
                  <a:tcPr marL="16274" marR="16274" marT="8140" marB="81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Inventory</a:t>
                      </a:r>
                      <a:endParaRPr lang="en-US" sz="1100" dirty="0"/>
                    </a:p>
                  </a:txBody>
                  <a:tcPr marL="16274" marR="16274" marT="8140" marB="81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2021: Q2</a:t>
                      </a: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-0.24%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-0.75%</a:t>
                      </a: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2021: Q3</a:t>
                      </a: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-0.29%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1.96%</a:t>
                      </a: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2021: Q4</a:t>
                      </a: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5.14%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5.01%</a:t>
                      </a: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2022: Q1</a:t>
                      </a: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-0.15%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0.15%</a:t>
                      </a: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704990910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2022: Q2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-2.83%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-0.93%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-1.91%</a:t>
                      </a: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791151922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2022: Q3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-1.80%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-1.19%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3962635101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2022: Q4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-1.20%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1007010282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2023: Q1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-2.22%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-0.16%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-2.14%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297232106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2023: Q2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-0.14%</a:t>
                      </a:r>
                    </a:p>
                  </a:txBody>
                  <a:tcPr marL="4019" marR="4019" marT="4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-0.09%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9" marR="4019" marT="4019" marB="0" anchor="b"/>
                </a:tc>
                <a:extLst>
                  <a:ext uri="{0D108BD9-81ED-4DB2-BD59-A6C34878D82A}">
                    <a16:rowId xmlns:a16="http://schemas.microsoft.com/office/drawing/2014/main" val="82194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6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CRE Loan </a:t>
            </a:r>
            <a:r>
              <a:rPr lang="en-US" sz="3600" dirty="0" smtClean="0"/>
              <a:t>Demand: Net Change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/>
              <a:t>(Source: Federal Reserve System, Senior Officers Lending </a:t>
            </a:r>
            <a:r>
              <a:rPr lang="en-US" sz="900" dirty="0" smtClean="0"/>
              <a:t>Survey</a:t>
            </a:r>
            <a:r>
              <a:rPr lang="en-US" sz="900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35846252"/>
              </p:ext>
            </p:extLst>
          </p:nvPr>
        </p:nvGraphicFramePr>
        <p:xfrm>
          <a:off x="762000" y="1524000"/>
          <a:ext cx="7467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2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C&amp;I </a:t>
            </a:r>
            <a:r>
              <a:rPr lang="en-US" sz="3600" dirty="0"/>
              <a:t>Loan Standards: </a:t>
            </a:r>
            <a:r>
              <a:rPr lang="en-US" sz="3600" dirty="0" smtClean="0"/>
              <a:t>Net </a:t>
            </a:r>
            <a:r>
              <a:rPr lang="en-US" sz="3600" dirty="0"/>
              <a:t>Tightening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/>
              <a:t>(Source: Federal Reserve System, Senior Officers Lending Survey)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762000" y="1524000"/>
          <a:ext cx="7467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97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C&amp;I </a:t>
            </a:r>
            <a:r>
              <a:rPr lang="en-US" sz="3600" dirty="0"/>
              <a:t>Loan </a:t>
            </a:r>
            <a:r>
              <a:rPr lang="en-US" sz="3600" dirty="0" smtClean="0"/>
              <a:t>Demand: Net Change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/>
              <a:t>(Source: Federal Reserve System, Senior Officers Lending Survey)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762000" y="1524000"/>
          <a:ext cx="7467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4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90+ Days Delinquent by Loan Type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Federal Reserve Bank of New York Credit Panel/Equifax)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914400" y="1371600"/>
          <a:ext cx="7239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59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Charge Off Rates at </a:t>
            </a:r>
            <a:r>
              <a:rPr lang="en-US" sz="3200" dirty="0" smtClean="0"/>
              <a:t>Banks</a:t>
            </a:r>
            <a:br>
              <a:rPr lang="en-US" sz="3200" dirty="0" smtClean="0"/>
            </a:br>
            <a:r>
              <a:rPr lang="en-US" sz="1000" dirty="0"/>
              <a:t>(source: Board of Governors of the Federal Reserve System</a:t>
            </a:r>
            <a:r>
              <a:rPr lang="en-US" sz="1000" dirty="0" smtClean="0"/>
              <a:t>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975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63606349"/>
              </p:ext>
            </p:extLst>
          </p:nvPr>
        </p:nvGraphicFramePr>
        <p:xfrm>
          <a:off x="381000" y="13716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8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Comments on Banks</a:t>
            </a:r>
            <a:endParaRPr lang="en-US" sz="36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85800" y="1600200"/>
            <a:ext cx="7543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B2E67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B2E67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B2E67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B2E67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B2E67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2008 was about credit risk, 2023 is about interest rate risk. But, what if they intersect?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Assets &amp; Liabilities mismatched – was SVB that unique?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Fed, FDIC &amp; US Treasury response.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Are the other risk to banks?</a:t>
            </a:r>
          </a:p>
          <a:p>
            <a:pPr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#6: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600200"/>
            <a:ext cx="7391400" cy="3962400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4B98"/>
                </a:solidFill>
              </a:rPr>
              <a:t>Did Covid signal the death of “big box” and office?</a:t>
            </a:r>
          </a:p>
          <a:p>
            <a:pPr marL="0">
              <a:spcBef>
                <a:spcPts val="0"/>
              </a:spcBef>
              <a:buNone/>
            </a:pPr>
            <a:endParaRPr lang="en-US" dirty="0">
              <a:solidFill>
                <a:srgbClr val="004B98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4B98"/>
                </a:solidFill>
              </a:rPr>
              <a:t>And is housing market getting “frothy” again?</a:t>
            </a:r>
            <a:endParaRPr lang="en-US" dirty="0">
              <a:solidFill>
                <a:srgbClr val="004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</a:t>
            </a:r>
            <a:r>
              <a:rPr lang="en-US" dirty="0" smtClean="0"/>
              <a:t>Spending</a:t>
            </a:r>
            <a:br>
              <a:rPr lang="en-US" dirty="0" smtClean="0"/>
            </a:br>
            <a:r>
              <a:rPr lang="en-US" sz="975" dirty="0"/>
              <a:t> (Source: U.S. Bureau of Census)</a:t>
            </a:r>
            <a:r>
              <a:rPr lang="en-US" sz="1000" dirty="0"/>
              <a:t/>
            </a:r>
            <a:br>
              <a:rPr lang="en-US" sz="1000" dirty="0"/>
            </a:br>
            <a:endParaRPr lang="en-US" sz="975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63466"/>
              </p:ext>
            </p:extLst>
          </p:nvPr>
        </p:nvGraphicFramePr>
        <p:xfrm>
          <a:off x="601884" y="1371600"/>
          <a:ext cx="7856316" cy="472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9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Non-Residential Construction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746053"/>
              </p:ext>
            </p:extLst>
          </p:nvPr>
        </p:nvGraphicFramePr>
        <p:xfrm>
          <a:off x="640080" y="1524000"/>
          <a:ext cx="804672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4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Non-Residential Construction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49507"/>
              </p:ext>
            </p:extLst>
          </p:nvPr>
        </p:nvGraphicFramePr>
        <p:xfrm>
          <a:off x="914400" y="1524001"/>
          <a:ext cx="7391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11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386015" y="5014913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757613" y="5014913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Industrial Production: </a:t>
            </a:r>
            <a:r>
              <a:rPr lang="en-US" sz="3600" dirty="0" smtClean="0"/>
              <a:t>From Peak</a:t>
            </a:r>
            <a:br>
              <a:rPr lang="en-US" sz="3600" dirty="0" smtClean="0"/>
            </a:br>
            <a:r>
              <a:rPr lang="en-US" sz="2700" dirty="0" smtClean="0"/>
              <a:t>By Component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Federal Reserve)</a:t>
            </a:r>
            <a:r>
              <a:rPr lang="en-US" sz="1800" dirty="0"/>
              <a:t/>
            </a:r>
            <a:br>
              <a:rPr lang="en-US" sz="1800" dirty="0"/>
            </a:br>
            <a:endParaRPr lang="en-US" sz="788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62219409"/>
              </p:ext>
            </p:extLst>
          </p:nvPr>
        </p:nvGraphicFramePr>
        <p:xfrm>
          <a:off x="914400" y="1417638"/>
          <a:ext cx="7086599" cy="48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569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3342386" y="4321080"/>
            <a:ext cx="602754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760" dirty="0"/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4113911" y="4321080"/>
            <a:ext cx="916186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760" dirty="0"/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/>
              <a:t>US Housing Permits: SF and Total</a:t>
            </a:r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07600" y="2778032"/>
          <a:ext cx="1938356" cy="39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3891904" y="3779605"/>
            <a:ext cx="184731" cy="20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760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342388" y="2826253"/>
          <a:ext cx="2338685" cy="15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63504" y="1417638"/>
          <a:ext cx="7308946" cy="490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8592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2932515" y="4618438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3961213" y="4618438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/>
              <a:t>US Housing Permits: Multi-family</a:t>
            </a:r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86132" y="2561041"/>
          <a:ext cx="2584475" cy="52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3665203" y="3896472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013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932516" y="2625336"/>
          <a:ext cx="3118247" cy="208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38200" y="1417638"/>
          <a:ext cx="744855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544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1657353" y="5543551"/>
            <a:ext cx="1428751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3486151" y="5543551"/>
            <a:ext cx="21717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146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 </a:t>
            </a:r>
            <a:r>
              <a:rPr lang="en-US" sz="3675" dirty="0" smtClean="0"/>
              <a:t>AL </a:t>
            </a:r>
            <a:r>
              <a:rPr lang="en-US" sz="3675" dirty="0"/>
              <a:t>Housing Permits: SF and Total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400" dirty="0"/>
              <a:t>(source: U.S. Bureau of Census)</a:t>
            </a:r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5" y="1885956"/>
          <a:ext cx="4594623" cy="93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2959908" y="4260061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657353" y="2000256"/>
          <a:ext cx="5543551" cy="369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66728" y="1363282"/>
          <a:ext cx="79248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7989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1657350" y="5543550"/>
            <a:ext cx="14287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3486150" y="5543550"/>
            <a:ext cx="21717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1460"/>
          </a:xfrm>
          <a:noFill/>
        </p:spPr>
        <p:txBody>
          <a:bodyPr>
            <a:normAutofit fontScale="90000"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AL </a:t>
            </a:r>
            <a:r>
              <a:rPr lang="en-US" sz="3600" dirty="0"/>
              <a:t>Housing Permits: Multi-family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400" dirty="0"/>
              <a:t>(12 month moving average)</a:t>
            </a:r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2" y="1885952"/>
          <a:ext cx="4594622" cy="93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2959906" y="4260061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657350" y="2000255"/>
          <a:ext cx="5543550" cy="369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42925" y="1295404"/>
          <a:ext cx="7772400" cy="510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879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2932515" y="4618438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3961213" y="4618438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 smtClean="0"/>
              <a:t>NAHB: Housing Market Index</a:t>
            </a:r>
            <a:endParaRPr lang="en-US" sz="3200" dirty="0"/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86132" y="2561041"/>
          <a:ext cx="2584475" cy="52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3665203" y="3896472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013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932516" y="2625336"/>
          <a:ext cx="3118247" cy="208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970690"/>
              </p:ext>
            </p:extLst>
          </p:nvPr>
        </p:nvGraphicFramePr>
        <p:xfrm>
          <a:off x="838200" y="1417638"/>
          <a:ext cx="744855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7432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Shiller: </a:t>
            </a:r>
            <a:r>
              <a:rPr lang="en-US" dirty="0" smtClean="0"/>
              <a:t>National Index</a:t>
            </a:r>
            <a:br>
              <a:rPr lang="en-US" dirty="0" smtClean="0"/>
            </a:br>
            <a:r>
              <a:rPr lang="en-US" sz="900" dirty="0"/>
              <a:t>(source: Standard &amp; Poor’s Case-Shiller)</a:t>
            </a:r>
            <a:br>
              <a:rPr lang="en-US" sz="900" dirty="0"/>
            </a:br>
            <a:endParaRPr lang="en-US" sz="9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29041456"/>
              </p:ext>
            </p:extLst>
          </p:nvPr>
        </p:nvGraphicFramePr>
        <p:xfrm>
          <a:off x="457200" y="1600199"/>
          <a:ext cx="7772400" cy="423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5835007"/>
            <a:ext cx="2242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4B98"/>
                </a:solidFill>
                <a:ea typeface="+mj-ea"/>
                <a:cs typeface="+mj-cs"/>
              </a:rPr>
              <a:t>(source: Standard &amp; Poor’s Case-Shiller)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Shiller: </a:t>
            </a:r>
            <a:r>
              <a:rPr lang="en-US" dirty="0" smtClean="0"/>
              <a:t>Pandemic Surge</a:t>
            </a:r>
            <a:br>
              <a:rPr lang="en-US" dirty="0" smtClean="0"/>
            </a:br>
            <a:r>
              <a:rPr lang="en-US" sz="900" dirty="0"/>
              <a:t>(source: Standard &amp; Poor’s Case-Shiller)</a:t>
            </a:r>
            <a:br>
              <a:rPr lang="en-US" sz="900" dirty="0"/>
            </a:br>
            <a:endParaRPr lang="en-US" sz="9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33797125"/>
              </p:ext>
            </p:extLst>
          </p:nvPr>
        </p:nvGraphicFramePr>
        <p:xfrm>
          <a:off x="457200" y="1447800"/>
          <a:ext cx="7772400" cy="465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6100592"/>
            <a:ext cx="22429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004B98"/>
                </a:solidFill>
                <a:ea typeface="+mj-ea"/>
                <a:cs typeface="+mj-cs"/>
              </a:rPr>
              <a:t>(source: Standard &amp; Poor’s Case-Shiller)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 Prices: Alabama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200" dirty="0" smtClean="0"/>
              <a:t>(</a:t>
            </a:r>
            <a:r>
              <a:rPr lang="en-US" sz="2200" dirty="0"/>
              <a:t>v</a:t>
            </a:r>
            <a:r>
              <a:rPr lang="en-US" sz="2200" dirty="0" smtClean="0"/>
              <a:t>ersus </a:t>
            </a:r>
            <a:r>
              <a:rPr lang="en-US" sz="2200" dirty="0"/>
              <a:t>h</a:t>
            </a:r>
            <a:r>
              <a:rPr lang="en-US" sz="2200" dirty="0" smtClean="0"/>
              <a:t>ousing peak, w/post-pandemic </a:t>
            </a:r>
            <a:r>
              <a:rPr lang="en-US" sz="2200" dirty="0" smtClean="0"/>
              <a:t>surge)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1400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990600" y="1371600"/>
          <a:ext cx="7086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967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Housing Affordability: Mortgage Rate Effect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S&amp;P Case-Shiller, Freddie Mac)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0962054"/>
              </p:ext>
            </p:extLst>
          </p:nvPr>
        </p:nvGraphicFramePr>
        <p:xfrm>
          <a:off x="990600" y="1524000"/>
          <a:ext cx="7162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87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Topic #7: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6200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4B98"/>
                </a:solidFill>
              </a:rPr>
              <a:t>Shared governance in 2023 . . . But can each party govern themselves?</a:t>
            </a:r>
          </a:p>
        </p:txBody>
      </p:sp>
    </p:spTree>
    <p:extLst>
      <p:ext uri="{BB962C8B-B14F-4D97-AF65-F5344CB8AC3E}">
        <p14:creationId xmlns:p14="http://schemas.microsoft.com/office/powerpoint/2010/main" val="32790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386015" y="5014913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757613" y="5014913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Industrial Production: Month over Month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Federal Reserve)</a:t>
            </a:r>
            <a:r>
              <a:rPr lang="en-US" sz="1800" dirty="0"/>
              <a:t/>
            </a:r>
            <a:br>
              <a:rPr lang="en-US" sz="1800" dirty="0"/>
            </a:br>
            <a:endParaRPr lang="en-US" sz="788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800100" y="1447800"/>
          <a:ext cx="748665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900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6198"/>
                </a:solidFill>
              </a:rPr>
              <a:t>Iowa Electronic Markets: Congress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University of Iowa)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086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Internal Migration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(source: Tax Foundation, 2022)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821160" cy="49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Demographics: Boom &amp; Bust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/>
              <a:t>(source: U.S. Census Bureau)</a:t>
            </a:r>
            <a:r>
              <a:rPr lang="en-US" dirty="0"/>
              <a:t/>
            </a:r>
            <a:br>
              <a:rPr lang="en-US" dirty="0"/>
            </a:br>
            <a:endParaRPr lang="en-US" sz="731" dirty="0"/>
          </a:p>
        </p:txBody>
      </p:sp>
      <p:pic>
        <p:nvPicPr>
          <p:cNvPr id="1187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267" y="1676400"/>
            <a:ext cx="72474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52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A8AFB4"/>
            </a:gs>
            <a:gs pos="51000">
              <a:srgbClr val="234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09600"/>
            <a:ext cx="7417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On the Economic, Business &amp; Political Landscape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/>
            </a:r>
            <a:b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/>
            </a:r>
            <a:b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Roger Tutterow, Ph.D.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Coles College of Business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Kennesaw State University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rtuttero@kennesaw.edu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Manufacture Alabama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 Annual Meeting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14, 2023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Point Clear, AL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Consumer Sentiment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050" dirty="0"/>
              <a:t>(source: University of Michigan, Survey Research Center)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462471"/>
              </p:ext>
            </p:extLst>
          </p:nvPr>
        </p:nvGraphicFramePr>
        <p:xfrm>
          <a:off x="742950" y="1447800"/>
          <a:ext cx="76581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54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Retail Sales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(source: U.S. Bureau of the Census, annual rate of growth) </a:t>
            </a:r>
            <a:r>
              <a:rPr lang="en-US" dirty="0"/>
              <a:t/>
            </a:r>
            <a:br>
              <a:rPr lang="en-US" dirty="0"/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44645677"/>
              </p:ext>
            </p:extLst>
          </p:nvPr>
        </p:nvGraphicFramePr>
        <p:xfrm>
          <a:off x="762000" y="1371600"/>
          <a:ext cx="7543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4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932513" y="4618436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760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61211" y="4618436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76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76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Retail Sales: Month over Month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/>
              <a:t>(source</a:t>
            </a:r>
            <a:r>
              <a:rPr lang="en-US" sz="1000" dirty="0"/>
              <a:t>: U.S. Bureau of the </a:t>
            </a:r>
            <a:r>
              <a:rPr lang="en-US" sz="1000" dirty="0" smtClean="0"/>
              <a:t>Census)</a:t>
            </a:r>
            <a:r>
              <a:rPr lang="en-US" sz="1350" dirty="0"/>
              <a:t/>
            </a:r>
            <a:br>
              <a:rPr lang="en-US" sz="1350" dirty="0"/>
            </a:br>
            <a:endParaRPr lang="en-US" sz="591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685800" y="1417638"/>
          <a:ext cx="7694341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136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PPT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4465</TotalTime>
  <Words>1406</Words>
  <Application>Microsoft Office PowerPoint</Application>
  <PresentationFormat>On-screen Show (4:3)</PresentationFormat>
  <Paragraphs>211</Paragraphs>
  <Slides>63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Adobe Devanagari</vt:lpstr>
      <vt:lpstr>Arial</vt:lpstr>
      <vt:lpstr>Avenir Next LT Pro</vt:lpstr>
      <vt:lpstr>Calibri</vt:lpstr>
      <vt:lpstr>Calisto MT</vt:lpstr>
      <vt:lpstr>Franklin Gothic Book</vt:lpstr>
      <vt:lpstr>Times New Roman</vt:lpstr>
      <vt:lpstr>1_Office Theme</vt:lpstr>
      <vt:lpstr>Microsoft Excel 97-2003 Worksheet</vt:lpstr>
      <vt:lpstr>PowerPoint Presentation</vt:lpstr>
      <vt:lpstr>Topic #1:</vt:lpstr>
      <vt:lpstr>Tale of 4 Recessions </vt:lpstr>
      <vt:lpstr>Contributions to GDP Growth (source: Bureau of Economic Analysis)</vt:lpstr>
      <vt:lpstr>Industrial Production: From Peak By Component  (source: Federal Reserve) </vt:lpstr>
      <vt:lpstr>Industrial Production: Month over Month (source: Federal Reserve) </vt:lpstr>
      <vt:lpstr>Consumer Sentiment (source: University of Michigan, Survey Research Center) </vt:lpstr>
      <vt:lpstr>Retail Sales (source: U.S. Bureau of the Census, annual rate of growth)  </vt:lpstr>
      <vt:lpstr>Retail Sales: Month over Month (source: U.S. Bureau of the Census) </vt:lpstr>
      <vt:lpstr>Auto &amp; Light Truck Sales</vt:lpstr>
      <vt:lpstr>Leading Economic Indicators (source: Conference Board, 6 month change)</vt:lpstr>
      <vt:lpstr>Topic #2:</vt:lpstr>
      <vt:lpstr>Freight: Shipments &amp; Rate (source: Cass Freight Index, Seasonally Adjusted) </vt:lpstr>
      <vt:lpstr>Global Supply Chain Pressure (Source: Federal Reserve Bank of New York) </vt:lpstr>
      <vt:lpstr>Topic #3:</vt:lpstr>
      <vt:lpstr>Change in Payroll Employment </vt:lpstr>
      <vt:lpstr>Change in Payroll Employment </vt:lpstr>
      <vt:lpstr> Employment Below Peak  </vt:lpstr>
      <vt:lpstr>Payrolls Growth (annualized 3-month growth rate)  </vt:lpstr>
      <vt:lpstr>Employment (Source: Bureau of Labor Statistics)</vt:lpstr>
      <vt:lpstr> Recovery from Bottom </vt:lpstr>
      <vt:lpstr>Employment: Alabama [thru 2/20] (source: Bureau of Labor Statistics)</vt:lpstr>
      <vt:lpstr>Employment: Alabama [thru 7/23]  (source: Bureau of Labor Statistics)</vt:lpstr>
      <vt:lpstr>Payroll Employment: “But For” Pandemic (source: Bureau of Labor Statistics, in thousand of jobs)</vt:lpstr>
      <vt:lpstr>Labor Force Participation (Source: Bureau of Labor Statistics) </vt:lpstr>
      <vt:lpstr>JOLTS: Openings</vt:lpstr>
      <vt:lpstr>Topic #4:</vt:lpstr>
      <vt:lpstr>Inflation: Transitory or Persistent? (source: Bureau of Labor Statistics)  </vt:lpstr>
      <vt:lpstr>Energy Cost: Oil &amp; Natural Gas</vt:lpstr>
      <vt:lpstr>Construction Cost w/o Energy</vt:lpstr>
      <vt:lpstr>Topic #5:</vt:lpstr>
      <vt:lpstr>Federal Funds Rate 9 Up, 3 Down, back to ZLB – Now back up.   </vt:lpstr>
      <vt:lpstr>Market’s Expectation for FFR (Source: CME Group) </vt:lpstr>
      <vt:lpstr>Market’s “Expected FFR” </vt:lpstr>
      <vt:lpstr>10-Year Treasury Bonds (source: Board of Governors of Federal Reserve)</vt:lpstr>
      <vt:lpstr>Fed: Securities Held Outright (in millions, source: Board of Governors of Federal Reserve) </vt:lpstr>
      <vt:lpstr>Mortgages vs 10-Year T-Bonds (source: Board of Governors of Federal Reserve)</vt:lpstr>
      <vt:lpstr>Mortgage Activity: Purchase &amp; Refinance (Source: Mortgage Bankers Association)</vt:lpstr>
      <vt:lpstr>CRE Loan Standards: Net Tightening (Source: Federal Reserve System, Senior Officers Lending Survey)</vt:lpstr>
      <vt:lpstr>CRE Loan Demand: Net Change (Source: Federal Reserve System, Senior Officers Lending Survey)</vt:lpstr>
      <vt:lpstr>C&amp;I Loan Standards: Net Tightening (Source: Federal Reserve System, Senior Officers Lending Survey)</vt:lpstr>
      <vt:lpstr>C&amp;I Loan Demand: Net Change (Source: Federal Reserve System, Senior Officers Lending Survey)</vt:lpstr>
      <vt:lpstr>90+ Days Delinquent by Loan Type (source: Federal Reserve Bank of New York Credit Panel/Equifax) </vt:lpstr>
      <vt:lpstr>Charge Off Rates at Banks (source: Board of Governors of the Federal Reserve System) </vt:lpstr>
      <vt:lpstr>Some Comments on Banks</vt:lpstr>
      <vt:lpstr>Topic #6:</vt:lpstr>
      <vt:lpstr>Construction Spending  (Source: U.S. Bureau of Census) </vt:lpstr>
      <vt:lpstr>Non-Residential Construction</vt:lpstr>
      <vt:lpstr>Non-Residential Construction</vt:lpstr>
      <vt:lpstr>US Housing Permits: SF and Total</vt:lpstr>
      <vt:lpstr>US Housing Permits: Multi-family</vt:lpstr>
      <vt:lpstr> AL Housing Permits: SF and Total (source: U.S. Bureau of Census)</vt:lpstr>
      <vt:lpstr> AL Housing Permits: Multi-family (12 month moving average)</vt:lpstr>
      <vt:lpstr>NAHB: Housing Market Index</vt:lpstr>
      <vt:lpstr>Case Shiller: National Index (source: Standard &amp; Poor’s Case-Shiller) </vt:lpstr>
      <vt:lpstr>Case Shiller: Pandemic Surge (source: Standard &amp; Poor’s Case-Shiller) </vt:lpstr>
      <vt:lpstr>Home Prices: Alabama (versus housing peak, w/post-pandemic surge) </vt:lpstr>
      <vt:lpstr>Housing Affordability: Mortgage Rate Effect (source: S&amp;P Case-Shiller, Freddie Mac)</vt:lpstr>
      <vt:lpstr>Topic #7:</vt:lpstr>
      <vt:lpstr>Iowa Electronic Markets: Congress (source: University of Iowa)</vt:lpstr>
      <vt:lpstr>Internal Migration (source: Tax Foundation, 2022)</vt:lpstr>
      <vt:lpstr>The Demographics: Boom &amp; Bust (source: U.S. Census Bureau)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tbuilder</dc:creator>
  <cp:lastModifiedBy>Roger Tutterow</cp:lastModifiedBy>
  <cp:revision>444</cp:revision>
  <cp:lastPrinted>2022-04-21T03:23:36Z</cp:lastPrinted>
  <dcterms:created xsi:type="dcterms:W3CDTF">2017-08-18T16:13:37Z</dcterms:created>
  <dcterms:modified xsi:type="dcterms:W3CDTF">2023-09-10T19:05:53Z</dcterms:modified>
</cp:coreProperties>
</file>