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1" r:id="rId3"/>
    <p:sldMasterId id="2147483692" r:id="rId4"/>
  </p:sldMasterIdLst>
  <p:notesMasterIdLst>
    <p:notesMasterId r:id="rId53"/>
  </p:notesMasterIdLst>
  <p:sldIdLst>
    <p:sldId id="257" r:id="rId5"/>
    <p:sldId id="290" r:id="rId6"/>
    <p:sldId id="282" r:id="rId7"/>
    <p:sldId id="263" r:id="rId8"/>
    <p:sldId id="264" r:id="rId9"/>
    <p:sldId id="265" r:id="rId10"/>
    <p:sldId id="266" r:id="rId11"/>
    <p:sldId id="1277" r:id="rId12"/>
    <p:sldId id="268" r:id="rId13"/>
    <p:sldId id="269" r:id="rId14"/>
    <p:sldId id="281" r:id="rId15"/>
    <p:sldId id="271" r:id="rId16"/>
    <p:sldId id="286" r:id="rId17"/>
    <p:sldId id="288" r:id="rId18"/>
    <p:sldId id="284" r:id="rId19"/>
    <p:sldId id="294" r:id="rId20"/>
    <p:sldId id="287" r:id="rId21"/>
    <p:sldId id="291" r:id="rId22"/>
    <p:sldId id="292" r:id="rId23"/>
    <p:sldId id="293" r:id="rId24"/>
    <p:sldId id="295" r:id="rId25"/>
    <p:sldId id="1261" r:id="rId26"/>
    <p:sldId id="297" r:id="rId27"/>
    <p:sldId id="1079" r:id="rId28"/>
    <p:sldId id="1262" r:id="rId29"/>
    <p:sldId id="1280" r:id="rId30"/>
    <p:sldId id="1281" r:id="rId31"/>
    <p:sldId id="1282" r:id="rId32"/>
    <p:sldId id="1263" r:id="rId33"/>
    <p:sldId id="278" r:id="rId34"/>
    <p:sldId id="1265" r:id="rId35"/>
    <p:sldId id="1267" r:id="rId36"/>
    <p:sldId id="1268" r:id="rId37"/>
    <p:sldId id="1269" r:id="rId38"/>
    <p:sldId id="260" r:id="rId39"/>
    <p:sldId id="1284" r:id="rId40"/>
    <p:sldId id="1292" r:id="rId41"/>
    <p:sldId id="1285" r:id="rId42"/>
    <p:sldId id="267" r:id="rId43"/>
    <p:sldId id="1287" r:id="rId44"/>
    <p:sldId id="1288" r:id="rId45"/>
    <p:sldId id="273" r:id="rId46"/>
    <p:sldId id="1289" r:id="rId47"/>
    <p:sldId id="285" r:id="rId48"/>
    <p:sldId id="1290" r:id="rId49"/>
    <p:sldId id="1291" r:id="rId50"/>
    <p:sldId id="1264" r:id="rId51"/>
    <p:sldId id="27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A422"/>
    <a:srgbClr val="527490"/>
    <a:srgbClr val="F6F9FD"/>
    <a:srgbClr val="193B68"/>
    <a:srgbClr val="07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89713-607A-42E0-BA3C-CA8AEAFBD8C6}" v="78" dt="2023-11-15T02:36:22.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0293" autoAdjust="0"/>
  </p:normalViewPr>
  <p:slideViewPr>
    <p:cSldViewPr snapToGrid="0">
      <p:cViewPr varScale="1">
        <p:scale>
          <a:sx n="87" d="100"/>
          <a:sy n="87" d="100"/>
        </p:scale>
        <p:origin x="6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ck Pettinger" userId="0bf0917319565f3d" providerId="LiveId" clId="{5F089713-607A-42E0-BA3C-CA8AEAFBD8C6}"/>
    <pc:docChg chg="custSel addSld delSld modSld sldOrd delMainMaster">
      <pc:chgData name="Chuck Pettinger" userId="0bf0917319565f3d" providerId="LiveId" clId="{5F089713-607A-42E0-BA3C-CA8AEAFBD8C6}" dt="2023-11-15T02:36:41.730" v="169" actId="20577"/>
      <pc:docMkLst>
        <pc:docMk/>
      </pc:docMkLst>
      <pc:sldChg chg="del">
        <pc:chgData name="Chuck Pettinger" userId="0bf0917319565f3d" providerId="LiveId" clId="{5F089713-607A-42E0-BA3C-CA8AEAFBD8C6}" dt="2023-11-15T02:26:27.132" v="148" actId="47"/>
        <pc:sldMkLst>
          <pc:docMk/>
          <pc:sldMk cId="187677563" sldId="259"/>
        </pc:sldMkLst>
      </pc:sldChg>
      <pc:sldChg chg="addSp add modNotesTx">
        <pc:chgData name="Chuck Pettinger" userId="0bf0917319565f3d" providerId="LiveId" clId="{5F089713-607A-42E0-BA3C-CA8AEAFBD8C6}" dt="2023-11-15T02:36:41.730" v="169" actId="20577"/>
        <pc:sldMkLst>
          <pc:docMk/>
          <pc:sldMk cId="0" sldId="260"/>
        </pc:sldMkLst>
        <pc:picChg chg="add">
          <ac:chgData name="Chuck Pettinger" userId="0bf0917319565f3d" providerId="LiveId" clId="{5F089713-607A-42E0-BA3C-CA8AEAFBD8C6}" dt="2023-11-15T02:17:06.047" v="83"/>
          <ac:picMkLst>
            <pc:docMk/>
            <pc:sldMk cId="0" sldId="260"/>
            <ac:picMk id="2" creationId="{4F60156F-227D-36E0-DAC9-7E7114CED741}"/>
          </ac:picMkLst>
        </pc:picChg>
      </pc:sldChg>
      <pc:sldChg chg="modSp mod">
        <pc:chgData name="Chuck Pettinger" userId="0bf0917319565f3d" providerId="LiveId" clId="{5F089713-607A-42E0-BA3C-CA8AEAFBD8C6}" dt="2023-11-15T02:27:11.146" v="149" actId="207"/>
        <pc:sldMkLst>
          <pc:docMk/>
          <pc:sldMk cId="3794842823" sldId="265"/>
        </pc:sldMkLst>
        <pc:spChg chg="mod">
          <ac:chgData name="Chuck Pettinger" userId="0bf0917319565f3d" providerId="LiveId" clId="{5F089713-607A-42E0-BA3C-CA8AEAFBD8C6}" dt="2023-11-15T02:27:11.146" v="149" actId="207"/>
          <ac:spMkLst>
            <pc:docMk/>
            <pc:sldMk cId="3794842823" sldId="265"/>
            <ac:spMk id="2" creationId="{0E96D4A4-2E24-508F-B684-F60EAA8CC081}"/>
          </ac:spMkLst>
        </pc:spChg>
      </pc:sldChg>
      <pc:sldChg chg="modSp mod">
        <pc:chgData name="Chuck Pettinger" userId="0bf0917319565f3d" providerId="LiveId" clId="{5F089713-607A-42E0-BA3C-CA8AEAFBD8C6}" dt="2023-11-15T02:27:39.615" v="151" actId="403"/>
        <pc:sldMkLst>
          <pc:docMk/>
          <pc:sldMk cId="2309689428" sldId="266"/>
        </pc:sldMkLst>
        <pc:spChg chg="mod">
          <ac:chgData name="Chuck Pettinger" userId="0bf0917319565f3d" providerId="LiveId" clId="{5F089713-607A-42E0-BA3C-CA8AEAFBD8C6}" dt="2023-11-15T02:27:39.615" v="151" actId="403"/>
          <ac:spMkLst>
            <pc:docMk/>
            <pc:sldMk cId="2309689428" sldId="266"/>
            <ac:spMk id="2" creationId="{A0FEA9B1-5F68-C79F-BC8E-EBD6959D2658}"/>
          </ac:spMkLst>
        </pc:spChg>
      </pc:sldChg>
      <pc:sldChg chg="modSp mod">
        <pc:chgData name="Chuck Pettinger" userId="0bf0917319565f3d" providerId="LiveId" clId="{5F089713-607A-42E0-BA3C-CA8AEAFBD8C6}" dt="2023-11-15T02:13:51.586" v="58" actId="20577"/>
        <pc:sldMkLst>
          <pc:docMk/>
          <pc:sldMk cId="1574210642" sldId="268"/>
        </pc:sldMkLst>
        <pc:spChg chg="mod">
          <ac:chgData name="Chuck Pettinger" userId="0bf0917319565f3d" providerId="LiveId" clId="{5F089713-607A-42E0-BA3C-CA8AEAFBD8C6}" dt="2023-11-15T02:13:51.586" v="58" actId="20577"/>
          <ac:spMkLst>
            <pc:docMk/>
            <pc:sldMk cId="1574210642" sldId="268"/>
            <ac:spMk id="2" creationId="{92B51F69-46D9-0873-D999-5DCFD39BBBB7}"/>
          </ac:spMkLst>
        </pc:spChg>
      </pc:sldChg>
      <pc:sldChg chg="modSp mod">
        <pc:chgData name="Chuck Pettinger" userId="0bf0917319565f3d" providerId="LiveId" clId="{5F089713-607A-42E0-BA3C-CA8AEAFBD8C6}" dt="2023-11-15T02:24:16.045" v="139" actId="1076"/>
        <pc:sldMkLst>
          <pc:docMk/>
          <pc:sldMk cId="0" sldId="273"/>
        </pc:sldMkLst>
        <pc:picChg chg="mod">
          <ac:chgData name="Chuck Pettinger" userId="0bf0917319565f3d" providerId="LiveId" clId="{5F089713-607A-42E0-BA3C-CA8AEAFBD8C6}" dt="2023-11-15T02:24:16.045" v="139" actId="1076"/>
          <ac:picMkLst>
            <pc:docMk/>
            <pc:sldMk cId="0" sldId="273"/>
            <ac:picMk id="353" creationId="{00000000-0000-0000-0000-000000000000}"/>
          </ac:picMkLst>
        </pc:picChg>
      </pc:sldChg>
      <pc:sldChg chg="modSp mod">
        <pc:chgData name="Chuck Pettinger" userId="0bf0917319565f3d" providerId="LiveId" clId="{5F089713-607A-42E0-BA3C-CA8AEAFBD8C6}" dt="2023-11-15T02:28:31.139" v="152" actId="6549"/>
        <pc:sldMkLst>
          <pc:docMk/>
          <pc:sldMk cId="2395053901" sldId="281"/>
        </pc:sldMkLst>
        <pc:spChg chg="mod">
          <ac:chgData name="Chuck Pettinger" userId="0bf0917319565f3d" providerId="LiveId" clId="{5F089713-607A-42E0-BA3C-CA8AEAFBD8C6}" dt="2023-11-15T02:28:31.139" v="152" actId="6549"/>
          <ac:spMkLst>
            <pc:docMk/>
            <pc:sldMk cId="2395053901" sldId="281"/>
            <ac:spMk id="6" creationId="{FBD13841-E981-B8DF-8E78-90218F61B7AC}"/>
          </ac:spMkLst>
        </pc:spChg>
      </pc:sldChg>
      <pc:sldChg chg="modSp">
        <pc:chgData name="Chuck Pettinger" userId="0bf0917319565f3d" providerId="LiveId" clId="{5F089713-607A-42E0-BA3C-CA8AEAFBD8C6}" dt="2023-11-15T02:13:42.645" v="54" actId="20577"/>
        <pc:sldMkLst>
          <pc:docMk/>
          <pc:sldMk cId="3427563003" sldId="282"/>
        </pc:sldMkLst>
        <pc:graphicFrameChg chg="mod">
          <ac:chgData name="Chuck Pettinger" userId="0bf0917319565f3d" providerId="LiveId" clId="{5F089713-607A-42E0-BA3C-CA8AEAFBD8C6}" dt="2023-11-15T02:13:42.645" v="54" actId="20577"/>
          <ac:graphicFrameMkLst>
            <pc:docMk/>
            <pc:sldMk cId="3427563003" sldId="282"/>
            <ac:graphicFrameMk id="4" creationId="{1EDFDCD2-FB19-F8D6-92F2-EAEB4E6DDDCE}"/>
          </ac:graphicFrameMkLst>
        </pc:graphicFrameChg>
      </pc:sldChg>
      <pc:sldChg chg="delSp modSp mod delAnim">
        <pc:chgData name="Chuck Pettinger" userId="0bf0917319565f3d" providerId="LiveId" clId="{5F089713-607A-42E0-BA3C-CA8AEAFBD8C6}" dt="2023-11-15T02:20:07.277" v="137" actId="478"/>
        <pc:sldMkLst>
          <pc:docMk/>
          <pc:sldMk cId="3729111680" sldId="285"/>
        </pc:sldMkLst>
        <pc:spChg chg="mod">
          <ac:chgData name="Chuck Pettinger" userId="0bf0917319565f3d" providerId="LiveId" clId="{5F089713-607A-42E0-BA3C-CA8AEAFBD8C6}" dt="2023-11-15T02:20:02.889" v="136" actId="20577"/>
          <ac:spMkLst>
            <pc:docMk/>
            <pc:sldMk cId="3729111680" sldId="285"/>
            <ac:spMk id="2" creationId="{92B51F69-46D9-0873-D999-5DCFD39BBBB7}"/>
          </ac:spMkLst>
        </pc:spChg>
        <pc:spChg chg="del">
          <ac:chgData name="Chuck Pettinger" userId="0bf0917319565f3d" providerId="LiveId" clId="{5F089713-607A-42E0-BA3C-CA8AEAFBD8C6}" dt="2023-11-15T02:20:07.277" v="137" actId="478"/>
          <ac:spMkLst>
            <pc:docMk/>
            <pc:sldMk cId="3729111680" sldId="285"/>
            <ac:spMk id="3" creationId="{058D18C0-9BFB-B0F1-DE34-AE650F3A3ADF}"/>
          </ac:spMkLst>
        </pc:spChg>
      </pc:sldChg>
      <pc:sldChg chg="del">
        <pc:chgData name="Chuck Pettinger" userId="0bf0917319565f3d" providerId="LiveId" clId="{5F089713-607A-42E0-BA3C-CA8AEAFBD8C6}" dt="2023-11-15T02:28:47.978" v="153" actId="47"/>
        <pc:sldMkLst>
          <pc:docMk/>
          <pc:sldMk cId="3748115103" sldId="289"/>
        </pc:sldMkLst>
      </pc:sldChg>
      <pc:sldChg chg="modSp mod">
        <pc:chgData name="Chuck Pettinger" userId="0bf0917319565f3d" providerId="LiveId" clId="{5F089713-607A-42E0-BA3C-CA8AEAFBD8C6}" dt="2023-11-15T02:29:56.216" v="157" actId="14838"/>
        <pc:sldMkLst>
          <pc:docMk/>
          <pc:sldMk cId="1955711028" sldId="292"/>
        </pc:sldMkLst>
        <pc:spChg chg="mod">
          <ac:chgData name="Chuck Pettinger" userId="0bf0917319565f3d" providerId="LiveId" clId="{5F089713-607A-42E0-BA3C-CA8AEAFBD8C6}" dt="2023-11-15T02:29:56.216" v="157" actId="14838"/>
          <ac:spMkLst>
            <pc:docMk/>
            <pc:sldMk cId="1955711028" sldId="292"/>
            <ac:spMk id="4" creationId="{60FCCC78-26D9-9583-3B95-AAC640B58D36}"/>
          </ac:spMkLst>
        </pc:spChg>
      </pc:sldChg>
      <pc:sldChg chg="ord">
        <pc:chgData name="Chuck Pettinger" userId="0bf0917319565f3d" providerId="LiveId" clId="{5F089713-607A-42E0-BA3C-CA8AEAFBD8C6}" dt="2023-11-15T02:30:38.833" v="159"/>
        <pc:sldMkLst>
          <pc:docMk/>
          <pc:sldMk cId="0" sldId="297"/>
        </pc:sldMkLst>
      </pc:sldChg>
      <pc:sldChg chg="add del">
        <pc:chgData name="Chuck Pettinger" userId="0bf0917319565f3d" providerId="LiveId" clId="{5F089713-607A-42E0-BA3C-CA8AEAFBD8C6}" dt="2023-11-15T02:25:40.806" v="146" actId="47"/>
        <pc:sldMkLst>
          <pc:docMk/>
          <pc:sldMk cId="3800236441" sldId="353"/>
        </pc:sldMkLst>
      </pc:sldChg>
      <pc:sldChg chg="del">
        <pc:chgData name="Chuck Pettinger" userId="0bf0917319565f3d" providerId="LiveId" clId="{5F089713-607A-42E0-BA3C-CA8AEAFBD8C6}" dt="2023-11-15T02:19:20.593" v="97" actId="47"/>
        <pc:sldMkLst>
          <pc:docMk/>
          <pc:sldMk cId="1454425765" sldId="680"/>
        </pc:sldMkLst>
      </pc:sldChg>
      <pc:sldChg chg="del">
        <pc:chgData name="Chuck Pettinger" userId="0bf0917319565f3d" providerId="LiveId" clId="{5F089713-607A-42E0-BA3C-CA8AEAFBD8C6}" dt="2023-11-15T02:19:20.593" v="97" actId="47"/>
        <pc:sldMkLst>
          <pc:docMk/>
          <pc:sldMk cId="1993033858" sldId="693"/>
        </pc:sldMkLst>
      </pc:sldChg>
      <pc:sldChg chg="modAnim">
        <pc:chgData name="Chuck Pettinger" userId="0bf0917319565f3d" providerId="LiveId" clId="{5F089713-607A-42E0-BA3C-CA8AEAFBD8C6}" dt="2023-11-15T02:33:57.259" v="165"/>
        <pc:sldMkLst>
          <pc:docMk/>
          <pc:sldMk cId="3096687432" sldId="1261"/>
        </pc:sldMkLst>
      </pc:sldChg>
      <pc:sldChg chg="modSp add del mod">
        <pc:chgData name="Chuck Pettinger" userId="0bf0917319565f3d" providerId="LiveId" clId="{5F089713-607A-42E0-BA3C-CA8AEAFBD8C6}" dt="2023-11-15T02:25:17.618" v="144" actId="27636"/>
        <pc:sldMkLst>
          <pc:docMk/>
          <pc:sldMk cId="2479539964" sldId="1264"/>
        </pc:sldMkLst>
        <pc:spChg chg="mod">
          <ac:chgData name="Chuck Pettinger" userId="0bf0917319565f3d" providerId="LiveId" clId="{5F089713-607A-42E0-BA3C-CA8AEAFBD8C6}" dt="2023-11-15T02:25:17.618" v="144" actId="27636"/>
          <ac:spMkLst>
            <pc:docMk/>
            <pc:sldMk cId="2479539964" sldId="1264"/>
            <ac:spMk id="2" creationId="{34F260E7-8C93-579B-A0CC-2D0CD5B23D26}"/>
          </ac:spMkLst>
        </pc:spChg>
      </pc:sldChg>
      <pc:sldChg chg="modSp mod">
        <pc:chgData name="Chuck Pettinger" userId="0bf0917319565f3d" providerId="LiveId" clId="{5F089713-607A-42E0-BA3C-CA8AEAFBD8C6}" dt="2023-11-15T02:15:34.794" v="81" actId="20577"/>
        <pc:sldMkLst>
          <pc:docMk/>
          <pc:sldMk cId="3344557718" sldId="1269"/>
        </pc:sldMkLst>
        <pc:spChg chg="mod">
          <ac:chgData name="Chuck Pettinger" userId="0bf0917319565f3d" providerId="LiveId" clId="{5F089713-607A-42E0-BA3C-CA8AEAFBD8C6}" dt="2023-11-15T02:15:34.794" v="81" actId="20577"/>
          <ac:spMkLst>
            <pc:docMk/>
            <pc:sldMk cId="3344557718" sldId="1269"/>
            <ac:spMk id="2" creationId="{92B51F69-46D9-0873-D999-5DCFD39BBBB7}"/>
          </ac:spMkLst>
        </pc:spChg>
      </pc:sldChg>
      <pc:sldChg chg="del">
        <pc:chgData name="Chuck Pettinger" userId="0bf0917319565f3d" providerId="LiveId" clId="{5F089713-607A-42E0-BA3C-CA8AEAFBD8C6}" dt="2023-11-15T02:19:20.593" v="97" actId="47"/>
        <pc:sldMkLst>
          <pc:docMk/>
          <pc:sldMk cId="135221305" sldId="1271"/>
        </pc:sldMkLst>
      </pc:sldChg>
      <pc:sldChg chg="del">
        <pc:chgData name="Chuck Pettinger" userId="0bf0917319565f3d" providerId="LiveId" clId="{5F089713-607A-42E0-BA3C-CA8AEAFBD8C6}" dt="2023-11-15T02:19:20.593" v="97" actId="47"/>
        <pc:sldMkLst>
          <pc:docMk/>
          <pc:sldMk cId="2220594800" sldId="1272"/>
        </pc:sldMkLst>
      </pc:sldChg>
      <pc:sldChg chg="del">
        <pc:chgData name="Chuck Pettinger" userId="0bf0917319565f3d" providerId="LiveId" clId="{5F089713-607A-42E0-BA3C-CA8AEAFBD8C6}" dt="2023-11-15T02:19:20.593" v="97" actId="47"/>
        <pc:sldMkLst>
          <pc:docMk/>
          <pc:sldMk cId="2521022826" sldId="1275"/>
        </pc:sldMkLst>
      </pc:sldChg>
      <pc:sldChg chg="del">
        <pc:chgData name="Chuck Pettinger" userId="0bf0917319565f3d" providerId="LiveId" clId="{5F089713-607A-42E0-BA3C-CA8AEAFBD8C6}" dt="2023-11-15T02:19:20.593" v="97" actId="47"/>
        <pc:sldMkLst>
          <pc:docMk/>
          <pc:sldMk cId="3924415212" sldId="1276"/>
        </pc:sldMkLst>
      </pc:sldChg>
      <pc:sldChg chg="modSp add del mod">
        <pc:chgData name="Chuck Pettinger" userId="0bf0917319565f3d" providerId="LiveId" clId="{5F089713-607A-42E0-BA3C-CA8AEAFBD8C6}" dt="2023-11-15T02:35:43.661" v="166" actId="47"/>
        <pc:sldMkLst>
          <pc:docMk/>
          <pc:sldMk cId="3499439872" sldId="1283"/>
        </pc:sldMkLst>
        <pc:spChg chg="mod">
          <ac:chgData name="Chuck Pettinger" userId="0bf0917319565f3d" providerId="LiveId" clId="{5F089713-607A-42E0-BA3C-CA8AEAFBD8C6}" dt="2023-11-15T02:18:38.457" v="92" actId="20577"/>
          <ac:spMkLst>
            <pc:docMk/>
            <pc:sldMk cId="3499439872" sldId="1283"/>
            <ac:spMk id="2" creationId="{8B72F512-DBCB-D43C-1F8F-200739384E52}"/>
          </ac:spMkLst>
        </pc:spChg>
        <pc:spChg chg="mod">
          <ac:chgData name="Chuck Pettinger" userId="0bf0917319565f3d" providerId="LiveId" clId="{5F089713-607A-42E0-BA3C-CA8AEAFBD8C6}" dt="2023-11-15T02:18:25.227" v="85" actId="207"/>
          <ac:spMkLst>
            <pc:docMk/>
            <pc:sldMk cId="3499439872" sldId="1283"/>
            <ac:spMk id="3" creationId="{3FCB5672-7840-3C64-987F-637670635B27}"/>
          </ac:spMkLst>
        </pc:spChg>
      </pc:sldChg>
      <pc:sldChg chg="modSp add del mod modNotesTx">
        <pc:chgData name="Chuck Pettinger" userId="0bf0917319565f3d" providerId="LiveId" clId="{5F089713-607A-42E0-BA3C-CA8AEAFBD8C6}" dt="2023-11-15T02:36:35.930" v="168" actId="20577"/>
        <pc:sldMkLst>
          <pc:docMk/>
          <pc:sldMk cId="0" sldId="1284"/>
        </pc:sldMkLst>
        <pc:spChg chg="mod">
          <ac:chgData name="Chuck Pettinger" userId="0bf0917319565f3d" providerId="LiveId" clId="{5F089713-607A-42E0-BA3C-CA8AEAFBD8C6}" dt="2023-11-15T02:19:10.901" v="96" actId="6549"/>
          <ac:spMkLst>
            <pc:docMk/>
            <pc:sldMk cId="0" sldId="1284"/>
            <ac:spMk id="315" creationId="{00000000-0000-0000-0000-000000000000}"/>
          </ac:spMkLst>
        </pc:spChg>
      </pc:sldChg>
      <pc:sldChg chg="del">
        <pc:chgData name="Chuck Pettinger" userId="0bf0917319565f3d" providerId="LiveId" clId="{5F089713-607A-42E0-BA3C-CA8AEAFBD8C6}" dt="2023-11-15T02:23:36.692" v="138" actId="47"/>
        <pc:sldMkLst>
          <pc:docMk/>
          <pc:sldMk cId="0" sldId="1286"/>
        </pc:sldMkLst>
      </pc:sldChg>
      <pc:sldChg chg="add del">
        <pc:chgData name="Chuck Pettinger" userId="0bf0917319565f3d" providerId="LiveId" clId="{5F089713-607A-42E0-BA3C-CA8AEAFBD8C6}" dt="2023-11-15T02:25:17.507" v="142"/>
        <pc:sldMkLst>
          <pc:docMk/>
          <pc:sldMk cId="0" sldId="1290"/>
        </pc:sldMkLst>
      </pc:sldChg>
      <pc:sldChg chg="add del">
        <pc:chgData name="Chuck Pettinger" userId="0bf0917319565f3d" providerId="LiveId" clId="{5F089713-607A-42E0-BA3C-CA8AEAFBD8C6}" dt="2023-11-15T02:25:17.507" v="142"/>
        <pc:sldMkLst>
          <pc:docMk/>
          <pc:sldMk cId="0" sldId="1291"/>
        </pc:sldMkLst>
      </pc:sldChg>
      <pc:sldChg chg="modNotesTx">
        <pc:chgData name="Chuck Pettinger" userId="0bf0917319565f3d" providerId="LiveId" clId="{5F089713-607A-42E0-BA3C-CA8AEAFBD8C6}" dt="2023-11-15T02:36:29.828" v="167" actId="20577"/>
        <pc:sldMkLst>
          <pc:docMk/>
          <pc:sldMk cId="0" sldId="1292"/>
        </pc:sldMkLst>
      </pc:sldChg>
      <pc:sldChg chg="modSp add del mod">
        <pc:chgData name="Chuck Pettinger" userId="0bf0917319565f3d" providerId="LiveId" clId="{5F089713-607A-42E0-BA3C-CA8AEAFBD8C6}" dt="2023-11-15T02:25:34.156" v="145" actId="47"/>
        <pc:sldMkLst>
          <pc:docMk/>
          <pc:sldMk cId="1803898637" sldId="1292"/>
        </pc:sldMkLst>
        <pc:spChg chg="mod">
          <ac:chgData name="Chuck Pettinger" userId="0bf0917319565f3d" providerId="LiveId" clId="{5F089713-607A-42E0-BA3C-CA8AEAFBD8C6}" dt="2023-11-15T02:25:17.602" v="143" actId="27636"/>
          <ac:spMkLst>
            <pc:docMk/>
            <pc:sldMk cId="1803898637" sldId="1292"/>
            <ac:spMk id="2" creationId="{7A55D828-DACB-DC28-1547-D83A02EA4550}"/>
          </ac:spMkLst>
        </pc:spChg>
      </pc:sldChg>
      <pc:sldChg chg="add del">
        <pc:chgData name="Chuck Pettinger" userId="0bf0917319565f3d" providerId="LiveId" clId="{5F089713-607A-42E0-BA3C-CA8AEAFBD8C6}" dt="2023-11-15T02:25:41.907" v="147" actId="47"/>
        <pc:sldMkLst>
          <pc:docMk/>
          <pc:sldMk cId="907882464" sldId="1293"/>
        </pc:sldMkLst>
      </pc:sldChg>
      <pc:sldMasterChg chg="delSldLayout">
        <pc:chgData name="Chuck Pettinger" userId="0bf0917319565f3d" providerId="LiveId" clId="{5F089713-607A-42E0-BA3C-CA8AEAFBD8C6}" dt="2023-11-15T02:35:43.661" v="166" actId="47"/>
        <pc:sldMasterMkLst>
          <pc:docMk/>
          <pc:sldMasterMk cId="1348613282" sldId="2147483648"/>
        </pc:sldMasterMkLst>
        <pc:sldLayoutChg chg="del">
          <pc:chgData name="Chuck Pettinger" userId="0bf0917319565f3d" providerId="LiveId" clId="{5F089713-607A-42E0-BA3C-CA8AEAFBD8C6}" dt="2023-11-15T02:35:43.661" v="166" actId="47"/>
          <pc:sldLayoutMkLst>
            <pc:docMk/>
            <pc:sldMasterMk cId="1348613282" sldId="2147483648"/>
            <pc:sldLayoutMk cId="356862792" sldId="2147483691"/>
          </pc:sldLayoutMkLst>
        </pc:sldLayoutChg>
      </pc:sldMasterChg>
      <pc:sldMasterChg chg="del delSldLayout">
        <pc:chgData name="Chuck Pettinger" userId="0bf0917319565f3d" providerId="LiveId" clId="{5F089713-607A-42E0-BA3C-CA8AEAFBD8C6}" dt="2023-11-15T02:19:20.593" v="97" actId="47"/>
        <pc:sldMasterMkLst>
          <pc:docMk/>
          <pc:sldMasterMk cId="1925462631" sldId="2147483680"/>
        </pc:sldMasterMkLst>
        <pc:sldLayoutChg chg="del">
          <pc:chgData name="Chuck Pettinger" userId="0bf0917319565f3d" providerId="LiveId" clId="{5F089713-607A-42E0-BA3C-CA8AEAFBD8C6}" dt="2023-11-15T02:19:20.593" v="97" actId="47"/>
          <pc:sldLayoutMkLst>
            <pc:docMk/>
            <pc:sldMasterMk cId="1925462631" sldId="2147483680"/>
            <pc:sldLayoutMk cId="3970690538" sldId="2147483681"/>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1878906986" sldId="2147483683"/>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967663984" sldId="2147483684"/>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2783636566" sldId="2147483685"/>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4273264267" sldId="2147483686"/>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2100919587" sldId="2147483687"/>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2425613364" sldId="2147483688"/>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3703646560" sldId="2147483689"/>
          </pc:sldLayoutMkLst>
        </pc:sldLayoutChg>
        <pc:sldLayoutChg chg="del">
          <pc:chgData name="Chuck Pettinger" userId="0bf0917319565f3d" providerId="LiveId" clId="{5F089713-607A-42E0-BA3C-CA8AEAFBD8C6}" dt="2023-11-15T02:19:20.593" v="97" actId="47"/>
          <pc:sldLayoutMkLst>
            <pc:docMk/>
            <pc:sldMasterMk cId="1925462631" sldId="2147483680"/>
            <pc:sldLayoutMk cId="3644656068" sldId="2147483690"/>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D1B927-667C-42DB-93FC-EAD96AAD347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0850A81-0B6C-4096-8F63-56251EDA1668}">
      <dgm:prSet custT="1"/>
      <dgm:spPr/>
      <dgm:t>
        <a:bodyPr/>
        <a:lstStyle/>
        <a:p>
          <a:pPr>
            <a:lnSpc>
              <a:spcPct val="100000"/>
            </a:lnSpc>
          </a:pPr>
          <a:r>
            <a:rPr lang="en-US" sz="2800" dirty="0"/>
            <a:t>The AI revolution and why its predicted to have a larger impact</a:t>
          </a:r>
        </a:p>
      </dgm:t>
    </dgm:pt>
    <dgm:pt modelId="{E66E7F03-BFDD-439B-BEEA-DC5CBCC56C55}" type="parTrans" cxnId="{4C9E39B0-BDD7-4CC9-B90E-3AAA8A216D35}">
      <dgm:prSet/>
      <dgm:spPr/>
      <dgm:t>
        <a:bodyPr/>
        <a:lstStyle/>
        <a:p>
          <a:endParaRPr lang="en-US"/>
        </a:p>
      </dgm:t>
    </dgm:pt>
    <dgm:pt modelId="{93F8BD09-6700-4913-9B7C-F560543C1C4A}" type="sibTrans" cxnId="{4C9E39B0-BDD7-4CC9-B90E-3AAA8A216D35}">
      <dgm:prSet/>
      <dgm:spPr/>
      <dgm:t>
        <a:bodyPr/>
        <a:lstStyle/>
        <a:p>
          <a:pPr>
            <a:lnSpc>
              <a:spcPct val="100000"/>
            </a:lnSpc>
          </a:pPr>
          <a:endParaRPr lang="en-US"/>
        </a:p>
      </dgm:t>
    </dgm:pt>
    <dgm:pt modelId="{A454D78B-DB69-49B4-9F98-1859D4A1453C}">
      <dgm:prSet custT="1"/>
      <dgm:spPr/>
      <dgm: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Defining AI and its related sub-fields</a:t>
          </a:r>
        </a:p>
      </dgm:t>
    </dgm:pt>
    <dgm:pt modelId="{992DEA17-F9E9-478C-9E72-0DB03FADD67E}" type="parTrans" cxnId="{1D098A9B-D9B9-44EB-A4C4-7E5047787E79}">
      <dgm:prSet/>
      <dgm:spPr/>
      <dgm:t>
        <a:bodyPr/>
        <a:lstStyle/>
        <a:p>
          <a:endParaRPr lang="en-US"/>
        </a:p>
      </dgm:t>
    </dgm:pt>
    <dgm:pt modelId="{74106C1D-1521-47A7-9DD4-C5919F4C91C7}" type="sibTrans" cxnId="{1D098A9B-D9B9-44EB-A4C4-7E5047787E79}">
      <dgm:prSet/>
      <dgm:spPr/>
      <dgm:t>
        <a:bodyPr/>
        <a:lstStyle/>
        <a:p>
          <a:pPr>
            <a:lnSpc>
              <a:spcPct val="100000"/>
            </a:lnSpc>
          </a:pPr>
          <a:endParaRPr lang="en-US"/>
        </a:p>
      </dgm:t>
    </dgm:pt>
    <dgm:pt modelId="{892AA933-EC45-4631-8813-2262FED26A2A}">
      <dgm:prSet custT="1"/>
      <dgm:spPr/>
      <dgm: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How AI is currently being used to impact organizational effectiveness</a:t>
          </a:r>
        </a:p>
      </dgm:t>
    </dgm:pt>
    <dgm:pt modelId="{182CF18F-B6E0-49A0-8095-FA524C4BB62C}" type="parTrans" cxnId="{717A9EFD-9D05-4D6D-9ABE-512F1D27CB69}">
      <dgm:prSet/>
      <dgm:spPr/>
      <dgm:t>
        <a:bodyPr/>
        <a:lstStyle/>
        <a:p>
          <a:endParaRPr lang="en-US"/>
        </a:p>
      </dgm:t>
    </dgm:pt>
    <dgm:pt modelId="{04AA1DAA-69DB-41D5-860D-CC8C504F3697}" type="sibTrans" cxnId="{717A9EFD-9D05-4D6D-9ABE-512F1D27CB69}">
      <dgm:prSet/>
      <dgm:spPr/>
      <dgm:t>
        <a:bodyPr/>
        <a:lstStyle/>
        <a:p>
          <a:pPr>
            <a:lnSpc>
              <a:spcPct val="100000"/>
            </a:lnSpc>
          </a:pPr>
          <a:endParaRPr lang="en-US"/>
        </a:p>
      </dgm:t>
    </dgm:pt>
    <dgm:pt modelId="{DAB1D675-2DA4-4962-AE77-B6608896BEDF}">
      <dgm:prSet custT="1"/>
      <dgm:spPr/>
      <dgm: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Take part in our research project!!</a:t>
          </a:r>
        </a:p>
      </dgm:t>
    </dgm:pt>
    <dgm:pt modelId="{CAE1AFF7-A5E2-470D-8A44-8B14F9FB9602}" type="parTrans" cxnId="{FFC973B4-9044-41BE-8F00-4CB46411383F}">
      <dgm:prSet/>
      <dgm:spPr/>
      <dgm:t>
        <a:bodyPr/>
        <a:lstStyle/>
        <a:p>
          <a:endParaRPr lang="en-US"/>
        </a:p>
      </dgm:t>
    </dgm:pt>
    <dgm:pt modelId="{E13E2BEC-C48C-43FE-B8AC-507D441D1E30}" type="sibTrans" cxnId="{FFC973B4-9044-41BE-8F00-4CB46411383F}">
      <dgm:prSet/>
      <dgm:spPr/>
      <dgm:t>
        <a:bodyPr/>
        <a:lstStyle/>
        <a:p>
          <a:endParaRPr lang="en-US"/>
        </a:p>
      </dgm:t>
    </dgm:pt>
    <dgm:pt modelId="{D2E031B0-52EC-454E-90D4-3A0E27E61754}" type="pres">
      <dgm:prSet presAssocID="{26D1B927-667C-42DB-93FC-EAD96AAD347E}" presName="root" presStyleCnt="0">
        <dgm:presLayoutVars>
          <dgm:dir/>
          <dgm:resizeHandles val="exact"/>
        </dgm:presLayoutVars>
      </dgm:prSet>
      <dgm:spPr/>
    </dgm:pt>
    <dgm:pt modelId="{A3264710-4724-4543-AFC8-BE3F01955DE5}" type="pres">
      <dgm:prSet presAssocID="{26D1B927-667C-42DB-93FC-EAD96AAD347E}" presName="container" presStyleCnt="0">
        <dgm:presLayoutVars>
          <dgm:dir/>
          <dgm:resizeHandles val="exact"/>
        </dgm:presLayoutVars>
      </dgm:prSet>
      <dgm:spPr/>
    </dgm:pt>
    <dgm:pt modelId="{B0B4EF23-6A01-4458-9155-9F997A3EA26E}" type="pres">
      <dgm:prSet presAssocID="{D0850A81-0B6C-4096-8F63-56251EDA1668}" presName="compNode" presStyleCnt="0"/>
      <dgm:spPr/>
    </dgm:pt>
    <dgm:pt modelId="{2A303164-26E1-41C8-841A-6D2BC258E656}" type="pres">
      <dgm:prSet presAssocID="{D0850A81-0B6C-4096-8F63-56251EDA1668}" presName="iconBgRect" presStyleLbl="bgShp" presStyleIdx="0" presStyleCnt="4"/>
      <dgm:spPr/>
    </dgm:pt>
    <dgm:pt modelId="{58A7372F-3BE5-48FE-9663-47780262E6A5}" type="pres">
      <dgm:prSet presAssocID="{D0850A81-0B6C-4096-8F63-56251EDA16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9739728-F15D-438D-B864-CABAD252870F}" type="pres">
      <dgm:prSet presAssocID="{D0850A81-0B6C-4096-8F63-56251EDA1668}" presName="spaceRect" presStyleCnt="0"/>
      <dgm:spPr/>
    </dgm:pt>
    <dgm:pt modelId="{27EC794C-59C7-4800-9E08-E4B30326A9B2}" type="pres">
      <dgm:prSet presAssocID="{D0850A81-0B6C-4096-8F63-56251EDA1668}" presName="textRect" presStyleLbl="revTx" presStyleIdx="0" presStyleCnt="4" custScaleX="112703" custScaleY="154078">
        <dgm:presLayoutVars>
          <dgm:chMax val="1"/>
          <dgm:chPref val="1"/>
        </dgm:presLayoutVars>
      </dgm:prSet>
      <dgm:spPr/>
    </dgm:pt>
    <dgm:pt modelId="{8ABAA9E2-577F-46D3-9B2E-0ED8C9A7EFE8}" type="pres">
      <dgm:prSet presAssocID="{93F8BD09-6700-4913-9B7C-F560543C1C4A}" presName="sibTrans" presStyleLbl="sibTrans2D1" presStyleIdx="0" presStyleCnt="0"/>
      <dgm:spPr/>
    </dgm:pt>
    <dgm:pt modelId="{75DF9F29-6F00-4C9C-B659-153C8AA2CE16}" type="pres">
      <dgm:prSet presAssocID="{A454D78B-DB69-49B4-9F98-1859D4A1453C}" presName="compNode" presStyleCnt="0"/>
      <dgm:spPr/>
    </dgm:pt>
    <dgm:pt modelId="{6AE71625-8CC7-4F4D-9AB3-99857F361FD3}" type="pres">
      <dgm:prSet presAssocID="{A454D78B-DB69-49B4-9F98-1859D4A1453C}" presName="iconBgRect" presStyleLbl="bgShp" presStyleIdx="1" presStyleCnt="4"/>
      <dgm:spPr/>
    </dgm:pt>
    <dgm:pt modelId="{40F7D9A4-265C-4743-B17D-955AC34957CE}" type="pres">
      <dgm:prSet presAssocID="{A454D78B-DB69-49B4-9F98-1859D4A1453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38090ED0-A653-4121-B24E-BA0A717E1CC5}" type="pres">
      <dgm:prSet presAssocID="{A454D78B-DB69-49B4-9F98-1859D4A1453C}" presName="spaceRect" presStyleCnt="0"/>
      <dgm:spPr/>
    </dgm:pt>
    <dgm:pt modelId="{EC8A7006-F6D7-4E90-983B-B24A6008AFE6}" type="pres">
      <dgm:prSet presAssocID="{A454D78B-DB69-49B4-9F98-1859D4A1453C}" presName="textRect" presStyleLbl="revTx" presStyleIdx="1" presStyleCnt="4">
        <dgm:presLayoutVars>
          <dgm:chMax val="1"/>
          <dgm:chPref val="1"/>
        </dgm:presLayoutVars>
      </dgm:prSet>
      <dgm:spPr/>
    </dgm:pt>
    <dgm:pt modelId="{74FA584A-375E-4955-8D9E-FE3E4000A87F}" type="pres">
      <dgm:prSet presAssocID="{74106C1D-1521-47A7-9DD4-C5919F4C91C7}" presName="sibTrans" presStyleLbl="sibTrans2D1" presStyleIdx="0" presStyleCnt="0"/>
      <dgm:spPr/>
    </dgm:pt>
    <dgm:pt modelId="{3B75AE4A-BB66-41C4-A1F8-3A552C12FC1D}" type="pres">
      <dgm:prSet presAssocID="{892AA933-EC45-4631-8813-2262FED26A2A}" presName="compNode" presStyleCnt="0"/>
      <dgm:spPr/>
    </dgm:pt>
    <dgm:pt modelId="{EB0173AD-6A6B-4FCD-BD6B-2613B5A3776F}" type="pres">
      <dgm:prSet presAssocID="{892AA933-EC45-4631-8813-2262FED26A2A}" presName="iconBgRect" presStyleLbl="bgShp" presStyleIdx="2" presStyleCnt="4"/>
      <dgm:spPr/>
    </dgm:pt>
    <dgm:pt modelId="{58E68200-B190-4186-B8BB-DE40734FE634}" type="pres">
      <dgm:prSet presAssocID="{892AA933-EC45-4631-8813-2262FED26A2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A92796AE-1A4A-477E-B843-D044B867A61E}" type="pres">
      <dgm:prSet presAssocID="{892AA933-EC45-4631-8813-2262FED26A2A}" presName="spaceRect" presStyleCnt="0"/>
      <dgm:spPr/>
    </dgm:pt>
    <dgm:pt modelId="{D5AD5A4E-0603-4DDA-A7F1-DC32DE55C78C}" type="pres">
      <dgm:prSet presAssocID="{892AA933-EC45-4631-8813-2262FED26A2A}" presName="textRect" presStyleLbl="revTx" presStyleIdx="2" presStyleCnt="4" custScaleX="112001">
        <dgm:presLayoutVars>
          <dgm:chMax val="1"/>
          <dgm:chPref val="1"/>
        </dgm:presLayoutVars>
      </dgm:prSet>
      <dgm:spPr/>
    </dgm:pt>
    <dgm:pt modelId="{EB3255A0-1918-4AC2-BB0F-0D3B6409B918}" type="pres">
      <dgm:prSet presAssocID="{04AA1DAA-69DB-41D5-860D-CC8C504F3697}" presName="sibTrans" presStyleLbl="sibTrans2D1" presStyleIdx="0" presStyleCnt="0"/>
      <dgm:spPr/>
    </dgm:pt>
    <dgm:pt modelId="{1C455726-F4F9-4AB5-B587-5388381189FF}" type="pres">
      <dgm:prSet presAssocID="{DAB1D675-2DA4-4962-AE77-B6608896BEDF}" presName="compNode" presStyleCnt="0"/>
      <dgm:spPr/>
    </dgm:pt>
    <dgm:pt modelId="{F654FFDF-802D-44AF-8A31-E3059010548A}" type="pres">
      <dgm:prSet presAssocID="{DAB1D675-2DA4-4962-AE77-B6608896BEDF}" presName="iconBgRect" presStyleLbl="bgShp" presStyleIdx="3" presStyleCnt="4"/>
      <dgm:spPr/>
    </dgm:pt>
    <dgm:pt modelId="{3D508387-E84E-4226-82E7-823543D28EA2}" type="pres">
      <dgm:prSet presAssocID="{DAB1D675-2DA4-4962-AE77-B6608896BE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obot"/>
        </a:ext>
      </dgm:extLst>
    </dgm:pt>
    <dgm:pt modelId="{8A91E00F-B744-4C62-A16D-28620E5D8CBA}" type="pres">
      <dgm:prSet presAssocID="{DAB1D675-2DA4-4962-AE77-B6608896BEDF}" presName="spaceRect" presStyleCnt="0"/>
      <dgm:spPr/>
    </dgm:pt>
    <dgm:pt modelId="{33CFB16E-7F08-4161-A1C6-6815DF104491}" type="pres">
      <dgm:prSet presAssocID="{DAB1D675-2DA4-4962-AE77-B6608896BEDF}" presName="textRect" presStyleLbl="revTx" presStyleIdx="3" presStyleCnt="4">
        <dgm:presLayoutVars>
          <dgm:chMax val="1"/>
          <dgm:chPref val="1"/>
        </dgm:presLayoutVars>
      </dgm:prSet>
      <dgm:spPr/>
    </dgm:pt>
  </dgm:ptLst>
  <dgm:cxnLst>
    <dgm:cxn modelId="{5BAD3F0B-6183-4882-A185-C51B97747E27}" type="presOf" srcId="{26D1B927-667C-42DB-93FC-EAD96AAD347E}" destId="{D2E031B0-52EC-454E-90D4-3A0E27E61754}" srcOrd="0" destOrd="0" presId="urn:microsoft.com/office/officeart/2018/2/layout/IconCircleList"/>
    <dgm:cxn modelId="{6134E15E-3824-46FE-AF09-B46C4331B4A0}" type="presOf" srcId="{DAB1D675-2DA4-4962-AE77-B6608896BEDF}" destId="{33CFB16E-7F08-4161-A1C6-6815DF104491}" srcOrd="0" destOrd="0" presId="urn:microsoft.com/office/officeart/2018/2/layout/IconCircleList"/>
    <dgm:cxn modelId="{DBB80D82-A2FD-439C-818B-EA4C68244939}" type="presOf" srcId="{892AA933-EC45-4631-8813-2262FED26A2A}" destId="{D5AD5A4E-0603-4DDA-A7F1-DC32DE55C78C}" srcOrd="0" destOrd="0" presId="urn:microsoft.com/office/officeart/2018/2/layout/IconCircleList"/>
    <dgm:cxn modelId="{1D098A9B-D9B9-44EB-A4C4-7E5047787E79}" srcId="{26D1B927-667C-42DB-93FC-EAD96AAD347E}" destId="{A454D78B-DB69-49B4-9F98-1859D4A1453C}" srcOrd="1" destOrd="0" parTransId="{992DEA17-F9E9-478C-9E72-0DB03FADD67E}" sibTransId="{74106C1D-1521-47A7-9DD4-C5919F4C91C7}"/>
    <dgm:cxn modelId="{E2CADB9D-F4FC-41E4-B767-79C884AD5AF2}" type="presOf" srcId="{74106C1D-1521-47A7-9DD4-C5919F4C91C7}" destId="{74FA584A-375E-4955-8D9E-FE3E4000A87F}" srcOrd="0" destOrd="0" presId="urn:microsoft.com/office/officeart/2018/2/layout/IconCircleList"/>
    <dgm:cxn modelId="{4C9E39B0-BDD7-4CC9-B90E-3AAA8A216D35}" srcId="{26D1B927-667C-42DB-93FC-EAD96AAD347E}" destId="{D0850A81-0B6C-4096-8F63-56251EDA1668}" srcOrd="0" destOrd="0" parTransId="{E66E7F03-BFDD-439B-BEEA-DC5CBCC56C55}" sibTransId="{93F8BD09-6700-4913-9B7C-F560543C1C4A}"/>
    <dgm:cxn modelId="{93A724B3-A6B0-4E60-BDB8-1583DD1E6297}" type="presOf" srcId="{93F8BD09-6700-4913-9B7C-F560543C1C4A}" destId="{8ABAA9E2-577F-46D3-9B2E-0ED8C9A7EFE8}" srcOrd="0" destOrd="0" presId="urn:microsoft.com/office/officeart/2018/2/layout/IconCircleList"/>
    <dgm:cxn modelId="{FFC973B4-9044-41BE-8F00-4CB46411383F}" srcId="{26D1B927-667C-42DB-93FC-EAD96AAD347E}" destId="{DAB1D675-2DA4-4962-AE77-B6608896BEDF}" srcOrd="3" destOrd="0" parTransId="{CAE1AFF7-A5E2-470D-8A44-8B14F9FB9602}" sibTransId="{E13E2BEC-C48C-43FE-B8AC-507D441D1E30}"/>
    <dgm:cxn modelId="{5C7E4DBB-9AB2-467A-8976-47580EB147B8}" type="presOf" srcId="{D0850A81-0B6C-4096-8F63-56251EDA1668}" destId="{27EC794C-59C7-4800-9E08-E4B30326A9B2}" srcOrd="0" destOrd="0" presId="urn:microsoft.com/office/officeart/2018/2/layout/IconCircleList"/>
    <dgm:cxn modelId="{F6F1C1C2-CABB-4955-85DD-123137A99D60}" type="presOf" srcId="{A454D78B-DB69-49B4-9F98-1859D4A1453C}" destId="{EC8A7006-F6D7-4E90-983B-B24A6008AFE6}" srcOrd="0" destOrd="0" presId="urn:microsoft.com/office/officeart/2018/2/layout/IconCircleList"/>
    <dgm:cxn modelId="{81F3DCD6-0C0B-45C4-9520-32287CF227FE}" type="presOf" srcId="{04AA1DAA-69DB-41D5-860D-CC8C504F3697}" destId="{EB3255A0-1918-4AC2-BB0F-0D3B6409B918}" srcOrd="0" destOrd="0" presId="urn:microsoft.com/office/officeart/2018/2/layout/IconCircleList"/>
    <dgm:cxn modelId="{717A9EFD-9D05-4D6D-9ABE-512F1D27CB69}" srcId="{26D1B927-667C-42DB-93FC-EAD96AAD347E}" destId="{892AA933-EC45-4631-8813-2262FED26A2A}" srcOrd="2" destOrd="0" parTransId="{182CF18F-B6E0-49A0-8095-FA524C4BB62C}" sibTransId="{04AA1DAA-69DB-41D5-860D-CC8C504F3697}"/>
    <dgm:cxn modelId="{96EFF030-2F32-4041-835A-BD93F5E7A264}" type="presParOf" srcId="{D2E031B0-52EC-454E-90D4-3A0E27E61754}" destId="{A3264710-4724-4543-AFC8-BE3F01955DE5}" srcOrd="0" destOrd="0" presId="urn:microsoft.com/office/officeart/2018/2/layout/IconCircleList"/>
    <dgm:cxn modelId="{4B970CEA-64F4-45D8-9B18-842E5E228923}" type="presParOf" srcId="{A3264710-4724-4543-AFC8-BE3F01955DE5}" destId="{B0B4EF23-6A01-4458-9155-9F997A3EA26E}" srcOrd="0" destOrd="0" presId="urn:microsoft.com/office/officeart/2018/2/layout/IconCircleList"/>
    <dgm:cxn modelId="{D818B360-075C-4714-8482-347AA4A70A67}" type="presParOf" srcId="{B0B4EF23-6A01-4458-9155-9F997A3EA26E}" destId="{2A303164-26E1-41C8-841A-6D2BC258E656}" srcOrd="0" destOrd="0" presId="urn:microsoft.com/office/officeart/2018/2/layout/IconCircleList"/>
    <dgm:cxn modelId="{779DD307-8F24-4758-AC32-031C46843C8F}" type="presParOf" srcId="{B0B4EF23-6A01-4458-9155-9F997A3EA26E}" destId="{58A7372F-3BE5-48FE-9663-47780262E6A5}" srcOrd="1" destOrd="0" presId="urn:microsoft.com/office/officeart/2018/2/layout/IconCircleList"/>
    <dgm:cxn modelId="{4D4144CA-4F30-4D7F-987A-6F97B05F1096}" type="presParOf" srcId="{B0B4EF23-6A01-4458-9155-9F997A3EA26E}" destId="{39739728-F15D-438D-B864-CABAD252870F}" srcOrd="2" destOrd="0" presId="urn:microsoft.com/office/officeart/2018/2/layout/IconCircleList"/>
    <dgm:cxn modelId="{BEF6A4B6-08DC-49BC-B707-BC911906FD26}" type="presParOf" srcId="{B0B4EF23-6A01-4458-9155-9F997A3EA26E}" destId="{27EC794C-59C7-4800-9E08-E4B30326A9B2}" srcOrd="3" destOrd="0" presId="urn:microsoft.com/office/officeart/2018/2/layout/IconCircleList"/>
    <dgm:cxn modelId="{495FA509-023F-442B-A597-4A5DEAB6C215}" type="presParOf" srcId="{A3264710-4724-4543-AFC8-BE3F01955DE5}" destId="{8ABAA9E2-577F-46D3-9B2E-0ED8C9A7EFE8}" srcOrd="1" destOrd="0" presId="urn:microsoft.com/office/officeart/2018/2/layout/IconCircleList"/>
    <dgm:cxn modelId="{F3E74DF6-8D23-41E3-B04A-F1A71B74D49B}" type="presParOf" srcId="{A3264710-4724-4543-AFC8-BE3F01955DE5}" destId="{75DF9F29-6F00-4C9C-B659-153C8AA2CE16}" srcOrd="2" destOrd="0" presId="urn:microsoft.com/office/officeart/2018/2/layout/IconCircleList"/>
    <dgm:cxn modelId="{2E1A7137-5400-4897-8B23-DECFC16E62B9}" type="presParOf" srcId="{75DF9F29-6F00-4C9C-B659-153C8AA2CE16}" destId="{6AE71625-8CC7-4F4D-9AB3-99857F361FD3}" srcOrd="0" destOrd="0" presId="urn:microsoft.com/office/officeart/2018/2/layout/IconCircleList"/>
    <dgm:cxn modelId="{923CC602-454B-4094-A162-8705D3397827}" type="presParOf" srcId="{75DF9F29-6F00-4C9C-B659-153C8AA2CE16}" destId="{40F7D9A4-265C-4743-B17D-955AC34957CE}" srcOrd="1" destOrd="0" presId="urn:microsoft.com/office/officeart/2018/2/layout/IconCircleList"/>
    <dgm:cxn modelId="{A6D7B3A8-B296-4695-9C25-4D796E4C76E8}" type="presParOf" srcId="{75DF9F29-6F00-4C9C-B659-153C8AA2CE16}" destId="{38090ED0-A653-4121-B24E-BA0A717E1CC5}" srcOrd="2" destOrd="0" presId="urn:microsoft.com/office/officeart/2018/2/layout/IconCircleList"/>
    <dgm:cxn modelId="{1935203D-685D-4A3A-8060-5BE5D95D371F}" type="presParOf" srcId="{75DF9F29-6F00-4C9C-B659-153C8AA2CE16}" destId="{EC8A7006-F6D7-4E90-983B-B24A6008AFE6}" srcOrd="3" destOrd="0" presId="urn:microsoft.com/office/officeart/2018/2/layout/IconCircleList"/>
    <dgm:cxn modelId="{99342830-A1D6-47EA-B72A-59097102965F}" type="presParOf" srcId="{A3264710-4724-4543-AFC8-BE3F01955DE5}" destId="{74FA584A-375E-4955-8D9E-FE3E4000A87F}" srcOrd="3" destOrd="0" presId="urn:microsoft.com/office/officeart/2018/2/layout/IconCircleList"/>
    <dgm:cxn modelId="{2E8D5B80-44B3-4EC5-8ED5-D233C48143A2}" type="presParOf" srcId="{A3264710-4724-4543-AFC8-BE3F01955DE5}" destId="{3B75AE4A-BB66-41C4-A1F8-3A552C12FC1D}" srcOrd="4" destOrd="0" presId="urn:microsoft.com/office/officeart/2018/2/layout/IconCircleList"/>
    <dgm:cxn modelId="{BC9384E1-C889-4CDB-BEB8-7EE2116CC7F4}" type="presParOf" srcId="{3B75AE4A-BB66-41C4-A1F8-3A552C12FC1D}" destId="{EB0173AD-6A6B-4FCD-BD6B-2613B5A3776F}" srcOrd="0" destOrd="0" presId="urn:microsoft.com/office/officeart/2018/2/layout/IconCircleList"/>
    <dgm:cxn modelId="{AF81EBED-C888-4B03-B17D-D6FC2F602966}" type="presParOf" srcId="{3B75AE4A-BB66-41C4-A1F8-3A552C12FC1D}" destId="{58E68200-B190-4186-B8BB-DE40734FE634}" srcOrd="1" destOrd="0" presId="urn:microsoft.com/office/officeart/2018/2/layout/IconCircleList"/>
    <dgm:cxn modelId="{09582C96-0E4F-423B-852B-3499053EB690}" type="presParOf" srcId="{3B75AE4A-BB66-41C4-A1F8-3A552C12FC1D}" destId="{A92796AE-1A4A-477E-B843-D044B867A61E}" srcOrd="2" destOrd="0" presId="urn:microsoft.com/office/officeart/2018/2/layout/IconCircleList"/>
    <dgm:cxn modelId="{C1C8E309-41DD-45A6-B719-ED7F2A7E5C46}" type="presParOf" srcId="{3B75AE4A-BB66-41C4-A1F8-3A552C12FC1D}" destId="{D5AD5A4E-0603-4DDA-A7F1-DC32DE55C78C}" srcOrd="3" destOrd="0" presId="urn:microsoft.com/office/officeart/2018/2/layout/IconCircleList"/>
    <dgm:cxn modelId="{7C5E7F16-CFFA-4AD3-93E7-FD7D1412C8EF}" type="presParOf" srcId="{A3264710-4724-4543-AFC8-BE3F01955DE5}" destId="{EB3255A0-1918-4AC2-BB0F-0D3B6409B918}" srcOrd="5" destOrd="0" presId="urn:microsoft.com/office/officeart/2018/2/layout/IconCircleList"/>
    <dgm:cxn modelId="{B4735D32-7A52-4AC7-A0FA-75416B0AD0E4}" type="presParOf" srcId="{A3264710-4724-4543-AFC8-BE3F01955DE5}" destId="{1C455726-F4F9-4AB5-B587-5388381189FF}" srcOrd="6" destOrd="0" presId="urn:microsoft.com/office/officeart/2018/2/layout/IconCircleList"/>
    <dgm:cxn modelId="{859F2722-6E81-4EA5-B866-C52074B68219}" type="presParOf" srcId="{1C455726-F4F9-4AB5-B587-5388381189FF}" destId="{F654FFDF-802D-44AF-8A31-E3059010548A}" srcOrd="0" destOrd="0" presId="urn:microsoft.com/office/officeart/2018/2/layout/IconCircleList"/>
    <dgm:cxn modelId="{1B4A5FDA-E7A2-4A9B-89AF-75EC988DBD63}" type="presParOf" srcId="{1C455726-F4F9-4AB5-B587-5388381189FF}" destId="{3D508387-E84E-4226-82E7-823543D28EA2}" srcOrd="1" destOrd="0" presId="urn:microsoft.com/office/officeart/2018/2/layout/IconCircleList"/>
    <dgm:cxn modelId="{47D53725-547B-4857-B8DB-85DE83C5F672}" type="presParOf" srcId="{1C455726-F4F9-4AB5-B587-5388381189FF}" destId="{8A91E00F-B744-4C62-A16D-28620E5D8CBA}" srcOrd="2" destOrd="0" presId="urn:microsoft.com/office/officeart/2018/2/layout/IconCircleList"/>
    <dgm:cxn modelId="{02A766B1-AB14-4521-BC67-F9E11A129799}" type="presParOf" srcId="{1C455726-F4F9-4AB5-B587-5388381189FF}" destId="{33CFB16E-7F08-4161-A1C6-6815DF10449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03164-26E1-41C8-841A-6D2BC258E656}">
      <dsp:nvSpPr>
        <dsp:cNvPr id="0" name=""/>
        <dsp:cNvSpPr/>
      </dsp:nvSpPr>
      <dsp:spPr>
        <a:xfrm>
          <a:off x="112332"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7372F-3BE5-48FE-9663-47780262E6A5}">
      <dsp:nvSpPr>
        <dsp:cNvPr id="0" name=""/>
        <dsp:cNvSpPr/>
      </dsp:nvSpPr>
      <dsp:spPr>
        <a:xfrm>
          <a:off x="392874"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C794C-59C7-4800-9E08-E4B30326A9B2}">
      <dsp:nvSpPr>
        <dsp:cNvPr id="0" name=""/>
        <dsp:cNvSpPr/>
      </dsp:nvSpPr>
      <dsp:spPr>
        <a:xfrm>
          <a:off x="1534510" y="108672"/>
          <a:ext cx="3548952" cy="205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The AI revolution and why its predicted to have a larger impact</a:t>
          </a:r>
        </a:p>
      </dsp:txBody>
      <dsp:txXfrm>
        <a:off x="1534510" y="108672"/>
        <a:ext cx="3548952" cy="2058351"/>
      </dsp:txXfrm>
    </dsp:sp>
    <dsp:sp modelId="{6AE71625-8CC7-4F4D-9AB3-99857F361FD3}">
      <dsp:nvSpPr>
        <dsp:cNvPr id="0" name=""/>
        <dsp:cNvSpPr/>
      </dsp:nvSpPr>
      <dsp:spPr>
        <a:xfrm>
          <a:off x="5632142"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7D9A4-265C-4743-B17D-955AC34957CE}">
      <dsp:nvSpPr>
        <dsp:cNvPr id="0" name=""/>
        <dsp:cNvSpPr/>
      </dsp:nvSpPr>
      <dsp:spPr>
        <a:xfrm>
          <a:off x="5912684"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A7006-F6D7-4E90-983B-B24A6008AFE6}">
      <dsp:nvSpPr>
        <dsp:cNvPr id="0" name=""/>
        <dsp:cNvSpPr/>
      </dsp:nvSpPr>
      <dsp:spPr>
        <a:xfrm>
          <a:off x="7254324"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Defining AI and its related sub-fields</a:t>
          </a:r>
        </a:p>
      </dsp:txBody>
      <dsp:txXfrm>
        <a:off x="7254324" y="469890"/>
        <a:ext cx="3148942" cy="1335915"/>
      </dsp:txXfrm>
    </dsp:sp>
    <dsp:sp modelId="{EB0173AD-6A6B-4FCD-BD6B-2613B5A3776F}">
      <dsp:nvSpPr>
        <dsp:cNvPr id="0" name=""/>
        <dsp:cNvSpPr/>
      </dsp:nvSpPr>
      <dsp:spPr>
        <a:xfrm>
          <a:off x="112332" y="290675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68200-B190-4186-B8BB-DE40734FE634}">
      <dsp:nvSpPr>
        <dsp:cNvPr id="0" name=""/>
        <dsp:cNvSpPr/>
      </dsp:nvSpPr>
      <dsp:spPr>
        <a:xfrm>
          <a:off x="392874" y="3187292"/>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D5A4E-0603-4DDA-A7F1-DC32DE55C78C}">
      <dsp:nvSpPr>
        <dsp:cNvPr id="0" name=""/>
        <dsp:cNvSpPr/>
      </dsp:nvSpPr>
      <dsp:spPr>
        <a:xfrm>
          <a:off x="1545562" y="2906750"/>
          <a:ext cx="3526847"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How AI is currently being used to impact organizational effectiveness</a:t>
          </a:r>
        </a:p>
      </dsp:txBody>
      <dsp:txXfrm>
        <a:off x="1545562" y="2906750"/>
        <a:ext cx="3526847" cy="1335915"/>
      </dsp:txXfrm>
    </dsp:sp>
    <dsp:sp modelId="{F654FFDF-802D-44AF-8A31-E3059010548A}">
      <dsp:nvSpPr>
        <dsp:cNvPr id="0" name=""/>
        <dsp:cNvSpPr/>
      </dsp:nvSpPr>
      <dsp:spPr>
        <a:xfrm>
          <a:off x="5621089" y="290675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08387-E84E-4226-82E7-823543D28EA2}">
      <dsp:nvSpPr>
        <dsp:cNvPr id="0" name=""/>
        <dsp:cNvSpPr/>
      </dsp:nvSpPr>
      <dsp:spPr>
        <a:xfrm>
          <a:off x="5901631" y="3187292"/>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FB16E-7F08-4161-A1C6-6815DF104491}">
      <dsp:nvSpPr>
        <dsp:cNvPr id="0" name=""/>
        <dsp:cNvSpPr/>
      </dsp:nvSpPr>
      <dsp:spPr>
        <a:xfrm>
          <a:off x="7243271" y="290675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prstClr val="black">
                  <a:hueOff val="0"/>
                  <a:satOff val="0"/>
                  <a:lumOff val="0"/>
                  <a:alphaOff val="0"/>
                </a:prstClr>
              </a:solidFill>
              <a:latin typeface="Calibri" panose="020F0502020204030204"/>
              <a:ea typeface="+mn-ea"/>
              <a:cs typeface="+mn-cs"/>
            </a:rPr>
            <a:t>Take part in our research project!!</a:t>
          </a:r>
        </a:p>
      </dsp:txBody>
      <dsp:txXfrm>
        <a:off x="7243271" y="2906750"/>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D516-4EC9-4FAD-A815-2328C093CEFB}"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1F23D-9742-47B5-ACD0-0FC775107D4E}" type="slidenum">
              <a:rPr lang="en-US" smtClean="0"/>
              <a:t>‹#›</a:t>
            </a:fld>
            <a:endParaRPr lang="en-US"/>
          </a:p>
        </p:txBody>
      </p:sp>
    </p:spTree>
    <p:extLst>
      <p:ext uri="{BB962C8B-B14F-4D97-AF65-F5344CB8AC3E}">
        <p14:creationId xmlns:p14="http://schemas.microsoft.com/office/powerpoint/2010/main" val="290916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8A31F23D-9742-47B5-ACD0-0FC775107D4E}" type="slidenum">
              <a:rPr lang="en-US" smtClean="0"/>
              <a:t>1</a:t>
            </a:fld>
            <a:endParaRPr lang="en-US"/>
          </a:p>
        </p:txBody>
      </p:sp>
    </p:spTree>
    <p:extLst>
      <p:ext uri="{BB962C8B-B14F-4D97-AF65-F5344CB8AC3E}">
        <p14:creationId xmlns:p14="http://schemas.microsoft.com/office/powerpoint/2010/main" val="1273935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Other Questions:</a:t>
            </a:r>
          </a:p>
          <a:p>
            <a:r>
              <a:rPr lang="en-US" b="1" dirty="0"/>
              <a:t>How important are PTPs?</a:t>
            </a:r>
          </a:p>
          <a:p>
            <a:r>
              <a:rPr lang="en-US" dirty="0"/>
              <a:t>1) Is this conversation good or bad? </a:t>
            </a:r>
          </a:p>
          <a:p>
            <a:r>
              <a:rPr lang="en-US" dirty="0"/>
              <a:t>2) What is your definition of good?</a:t>
            </a:r>
          </a:p>
          <a:p>
            <a:r>
              <a:rPr lang="en-US" dirty="0"/>
              <a:t>3) Why is this guy doing it this way?</a:t>
            </a:r>
          </a:p>
          <a:p>
            <a:r>
              <a:rPr lang="en-US" dirty="0"/>
              <a:t>4) How many of these are like this one?</a:t>
            </a:r>
          </a:p>
          <a:p>
            <a:r>
              <a:rPr lang="en-US" dirty="0"/>
              <a:t>5) Do your ops guys find these interesting…do they even pay attention to these?</a:t>
            </a:r>
          </a:p>
          <a:p>
            <a:r>
              <a:rPr lang="en-US" dirty="0"/>
              <a:t>6) How would we typically try to make these better?</a:t>
            </a:r>
          </a:p>
          <a:p>
            <a:r>
              <a:rPr lang="en-US" dirty="0"/>
              <a:t>7) How would we know if it worked?</a:t>
            </a:r>
          </a:p>
          <a:p>
            <a:endParaRPr lang="en-US" dirty="0"/>
          </a:p>
        </p:txBody>
      </p:sp>
    </p:spTree>
    <p:extLst>
      <p:ext uri="{BB962C8B-B14F-4D97-AF65-F5344CB8AC3E}">
        <p14:creationId xmlns:p14="http://schemas.microsoft.com/office/powerpoint/2010/main" val="398985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xfrm>
            <a:off x="381000" y="685800"/>
            <a:ext cx="6096000" cy="3429000"/>
          </a:xfrm>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r>
              <a:t>This is what we learned and we know technology would help…..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venir"/>
              <a:buNone/>
            </a:pPr>
            <a:r>
              <a:rPr lang="en-US" dirty="0">
                <a:latin typeface="Avenir"/>
                <a:ea typeface="Avenir"/>
                <a:cs typeface="Avenir"/>
                <a:sym typeface="Avenir"/>
              </a:rPr>
              <a:t>Previous research</a:t>
            </a:r>
            <a:endParaRPr dirty="0">
              <a:latin typeface="Avenir"/>
              <a:ea typeface="Avenir"/>
              <a:cs typeface="Avenir"/>
              <a:sym typeface="Avenir"/>
            </a:endParaRPr>
          </a:p>
        </p:txBody>
      </p:sp>
      <p:sp>
        <p:nvSpPr>
          <p:cNvPr id="361" name="Google Shape;36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9750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xfrm>
            <a:off x="381000" y="685800"/>
            <a:ext cx="6096000" cy="3429000"/>
          </a:xfrm>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lvl1pPr defTabSz="914400">
              <a:defRPr sz="1800">
                <a:solidFill>
                  <a:srgbClr val="44546A"/>
                </a:solidFill>
                <a:latin typeface="Avenir Next LT Pro"/>
                <a:ea typeface="Avenir Next LT Pro"/>
                <a:cs typeface="Avenir Next LT Pro"/>
                <a:sym typeface="Avenir Next LT Pro"/>
              </a:defRPr>
            </a:lvl1pPr>
          </a:lstStyle>
          <a:p>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Many</a:t>
            </a:r>
            <a:r>
              <a:rPr lang="en-US" dirty="0"/>
              <a:t>, probably most, organizations are embedded in the idea of written documentation.  Some organizations believe that the document with some signatures provides evidence of leaders and teams engagement in the work of the day. You will see that is not always the case. We are going to show you how to help leaders and teams have better conversations through more information-on demand. </a:t>
            </a:r>
          </a:p>
        </p:txBody>
      </p:sp>
    </p:spTree>
    <p:extLst>
      <p:ext uri="{BB962C8B-B14F-4D97-AF65-F5344CB8AC3E}">
        <p14:creationId xmlns:p14="http://schemas.microsoft.com/office/powerpoint/2010/main" val="3818786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safety supervisor put this note and a $20 bill on the PTP document.  The note says "If you read this you can have the money."  He put the signature side of the form face up on the table.</a:t>
            </a:r>
          </a:p>
        </p:txBody>
      </p:sp>
    </p:spTree>
    <p:extLst>
      <p:ext uri="{BB962C8B-B14F-4D97-AF65-F5344CB8AC3E}">
        <p14:creationId xmlns:p14="http://schemas.microsoft.com/office/powerpoint/2010/main" val="398543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organizational challenge is building community.  The organization must lead, let the field know what is the desired performance. The desired workplace community has good information, high level of engagement, active participation with questions and alternative views sometimes.  What can we do to help leaders and teams become more engaged and effective? </a:t>
            </a:r>
          </a:p>
        </p:txBody>
      </p:sp>
    </p:spTree>
    <p:extLst>
      <p:ext uri="{BB962C8B-B14F-4D97-AF65-F5344CB8AC3E}">
        <p14:creationId xmlns:p14="http://schemas.microsoft.com/office/powerpoint/2010/main" val="3110869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188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lvl1pPr defTabSz="914400">
              <a:defRPr sz="1800">
                <a:solidFill>
                  <a:srgbClr val="44546A"/>
                </a:solidFill>
                <a:latin typeface="Avenir Next LT Pro"/>
                <a:ea typeface="Avenir Next LT Pro"/>
                <a:cs typeface="Avenir Next LT Pro"/>
                <a:sym typeface="Avenir Next LT Pro"/>
              </a:defRPr>
            </a:lvl1pPr>
          </a:lstStyle>
          <a:p>
            <a: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xfrm>
            <a:off x="381000" y="685800"/>
            <a:ext cx="6096000" cy="3429000"/>
          </a:xfrm>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lvl1pPr defTabSz="914400">
              <a:defRPr sz="1800">
                <a:solidFill>
                  <a:srgbClr val="44546A"/>
                </a:solidFill>
                <a:latin typeface="Avenir Next LT Pro"/>
                <a:ea typeface="Avenir Next LT Pro"/>
                <a:cs typeface="Avenir Next LT Pro"/>
                <a:sym typeface="Avenir Next LT Pro"/>
              </a:defRPr>
            </a:lvl1pPr>
          </a:lstStyle>
          <a:p>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3</a:t>
            </a:fld>
            <a:endParaRPr lang="en-US"/>
          </a:p>
        </p:txBody>
      </p:sp>
    </p:spTree>
    <p:extLst>
      <p:ext uri="{BB962C8B-B14F-4D97-AF65-F5344CB8AC3E}">
        <p14:creationId xmlns:p14="http://schemas.microsoft.com/office/powerpoint/2010/main" val="29941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Going to have a conversation about why it's important for organizations to effectively connect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Introduce how AI is catalyzing a revolution in how this can be done</a:t>
            </a:r>
          </a:p>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limitations of current approaches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Discuss the challenges of siloed data and fragmented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Explain how poor connections between data makes it hard to get a big picture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Provide examples of wasted time/money and missed opportunities due to poor connections</a:t>
            </a:r>
          </a:p>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4</a:t>
            </a:fld>
            <a:endParaRPr lang="en-US"/>
          </a:p>
        </p:txBody>
      </p:sp>
    </p:spTree>
    <p:extLst>
      <p:ext uri="{BB962C8B-B14F-4D97-AF65-F5344CB8AC3E}">
        <p14:creationId xmlns:p14="http://schemas.microsoft.com/office/powerpoint/2010/main" val="261948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1C1917"/>
                </a:solidFill>
                <a:effectLst/>
                <a:latin typeface="-apple-system"/>
              </a:rPr>
              <a:t>AI aims to enable machines to emulate human cognitive abilities like learning, problem solving, perception, prediction and decision making to perform a multitude of tasks and provide insights and value. The ultimate goal is to create intelligent machines capable of assisting humans in both physical and mental capacities.</a:t>
            </a:r>
          </a:p>
          <a:p>
            <a:pPr algn="l">
              <a:buFont typeface="Arial" panose="020B0604020202020204" pitchFamily="34" charset="0"/>
              <a:buChar char="•"/>
            </a:pPr>
            <a:r>
              <a:rPr lang="en-US" b="0" i="0" dirty="0">
                <a:solidFill>
                  <a:srgbClr val="1C1917"/>
                </a:solidFill>
                <a:effectLst/>
                <a:latin typeface="-apple-system"/>
              </a:rPr>
              <a:t>Started out using rules and logic but now uses leaning based intelligence (using data to continue to learn)</a:t>
            </a:r>
          </a:p>
          <a:p>
            <a:pPr algn="l">
              <a:buFont typeface="Arial" panose="020B0604020202020204" pitchFamily="34" charset="0"/>
              <a:buChar char="•"/>
            </a:pPr>
            <a:r>
              <a:rPr lang="en-US" b="0" i="0" dirty="0">
                <a:solidFill>
                  <a:srgbClr val="1C1917"/>
                </a:solidFill>
                <a:effectLst/>
                <a:latin typeface="-apple-system"/>
              </a:rPr>
              <a:t>Rather than following explicitly programmed rules, AI systems learn from data and experiences, identify patterns and make decisions with varying levels of autonomy. This enables capabilities such as prediction, recommendation, decision making and language understanding.</a:t>
            </a:r>
          </a:p>
          <a:p>
            <a:pPr algn="l">
              <a:buFont typeface="Arial" panose="020B0604020202020204" pitchFamily="34" charset="0"/>
              <a:buChar char="•"/>
            </a:pPr>
            <a:r>
              <a:rPr lang="en-US" b="0" i="0" dirty="0">
                <a:solidFill>
                  <a:srgbClr val="1C1917"/>
                </a:solidFill>
                <a:effectLst/>
                <a:latin typeface="-apple-system"/>
              </a:rPr>
              <a:t>AI systems can analyze large volumes of structured and unstructured data much faster than humans. This enables the discovery of insights and patterns that may not be visible to the human eye.</a:t>
            </a:r>
          </a:p>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10</a:t>
            </a:fld>
            <a:endParaRPr lang="en-US"/>
          </a:p>
        </p:txBody>
      </p:sp>
    </p:spTree>
    <p:extLst>
      <p:ext uri="{BB962C8B-B14F-4D97-AF65-F5344CB8AC3E}">
        <p14:creationId xmlns:p14="http://schemas.microsoft.com/office/powerpoint/2010/main" val="310603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C1917"/>
                </a:solidFill>
                <a:effectLst/>
                <a:latin typeface="-apple-system"/>
              </a:rPr>
              <a:t>AI incorporates sub-fields like machine learning, natural language processing, robotics, computer vision, expert systems, speech recognition and others to enable capabilities like problem solving, knowledge representation, planning, learning, perception, motion and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C1917"/>
                </a:solidFill>
                <a:effectLst/>
                <a:latin typeface="-apple-system"/>
              </a:rPr>
              <a:t>Computer vision and video recognition are two related but distinct fields of study. Computer vision is a field of artificial intelligence that enables computers to derive meaningful information from digital images, videos, and other visual inputs and take actions or make recommendations based on that information 1. It uses machine learning and neural networks to teach computers to see defects and issues before they affect operations </a:t>
            </a:r>
          </a:p>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11</a:t>
            </a:fld>
            <a:endParaRPr lang="en-US"/>
          </a:p>
        </p:txBody>
      </p:sp>
    </p:spTree>
    <p:extLst>
      <p:ext uri="{BB962C8B-B14F-4D97-AF65-F5344CB8AC3E}">
        <p14:creationId xmlns:p14="http://schemas.microsoft.com/office/powerpoint/2010/main" val="105556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C1917"/>
                </a:solidFill>
                <a:effectLst/>
                <a:latin typeface="-apple-system"/>
              </a:rPr>
              <a:t>Machine learning is a key technical approach that enables AI systems to learn and improve from experience. It allows AI applications to become more accurate and perform tasks more intelligently over time without needing to be explicitly reprogrammed as new data is received. The ability of AI systems to learn is what makes them intelligent.</a:t>
            </a:r>
          </a:p>
          <a:p>
            <a:pPr algn="l">
              <a:buFont typeface="Arial" panose="020B0604020202020204" pitchFamily="34" charset="0"/>
              <a:buChar char="•"/>
            </a:pPr>
            <a:r>
              <a:rPr lang="en-US" b="0" i="0" dirty="0">
                <a:solidFill>
                  <a:srgbClr val="1C1917"/>
                </a:solidFill>
                <a:effectLst/>
                <a:latin typeface="-apple-system"/>
              </a:rPr>
              <a:t>It involves developing mathematical models and algorithms that can learn and improve based on exposure to data. The learning can be supervised (labeled data), unsupervised (unlabeled data) or reinforcement learning.</a:t>
            </a:r>
          </a:p>
          <a:p>
            <a:pPr algn="l">
              <a:buFont typeface="Arial" panose="020B0604020202020204" pitchFamily="34" charset="0"/>
              <a:buChar char="•"/>
            </a:pPr>
            <a:r>
              <a:rPr lang="en-US" b="0" i="0" dirty="0">
                <a:solidFill>
                  <a:srgbClr val="1C1917"/>
                </a:solidFill>
                <a:effectLst/>
                <a:latin typeface="-apple-system"/>
              </a:rPr>
              <a:t>The algorithms detect patterns in data to build models that can make predictions or decisions without being explicitly programmed to perform the task. As the algorithms are exposed to more data, they learn and optimize their models.</a:t>
            </a:r>
          </a:p>
          <a:p>
            <a:pPr algn="l">
              <a:buFont typeface="Arial" panose="020B0604020202020204" pitchFamily="34" charset="0"/>
              <a:buChar char="•"/>
            </a:pPr>
            <a:r>
              <a:rPr lang="en-US" b="0" i="0" dirty="0">
                <a:solidFill>
                  <a:srgbClr val="1C1917"/>
                </a:solidFill>
                <a:effectLst/>
                <a:latin typeface="-apple-system"/>
              </a:rPr>
              <a:t>Common machine learning models include neural networks, decision trees, support vector machines, clustering, Bayesian networks and regression models. These can be used for tasks like classification, prediction, anomaly detection, regression and more.</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deep learning model, or a DL</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model, is a neural network that has been trained to learn how to perform a task, such as recognizing objects in digital images and videos, or understanding human speech. Deep learning models are trained by using large sets of data and algorithms that enable the model to learn how to perform the task.</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Deep learning models are used for various applications in different fields, such as computer vision, natural language processing, speech recognition, and more. Some examples of deep learning models are:</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Convolutional neural networks (CNNs), which are used for image classification, object detection, face recognition, and more. CNNs use layers of filters that extract features from the input images and learn to recognize patterns and shapes.</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Recurrent neural networks (RNNs), which are used for natural language processing, speech recognition, text generation, and more. RNNs use loops that allow information to persist and learn from sequential data.</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Generative adversarial networks (GANs), which are used for image generation, style transfer, super-resolution, and more. GANs use two competing networks: a generator that creates fake images and a discriminator that tries to distinguish between real and fake images.</a:t>
            </a:r>
          </a:p>
        </p:txBody>
      </p:sp>
      <p:sp>
        <p:nvSpPr>
          <p:cNvPr id="4" name="Slide Number Placeholder 3"/>
          <p:cNvSpPr>
            <a:spLocks noGrp="1"/>
          </p:cNvSpPr>
          <p:nvPr>
            <p:ph type="sldNum" sz="quarter" idx="5"/>
          </p:nvPr>
        </p:nvSpPr>
        <p:spPr/>
        <p:txBody>
          <a:bodyPr/>
          <a:lstStyle/>
          <a:p>
            <a:fld id="{8A31F23D-9742-47B5-ACD0-0FC775107D4E}" type="slidenum">
              <a:rPr lang="en-US" smtClean="0"/>
              <a:t>12</a:t>
            </a:fld>
            <a:endParaRPr lang="en-US"/>
          </a:p>
        </p:txBody>
      </p:sp>
    </p:spTree>
    <p:extLst>
      <p:ext uri="{BB962C8B-B14F-4D97-AF65-F5344CB8AC3E}">
        <p14:creationId xmlns:p14="http://schemas.microsoft.com/office/powerpoint/2010/main" val="35905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1C1917"/>
                </a:solidFill>
                <a:effectLst/>
                <a:latin typeface="-apple-system"/>
              </a:rPr>
              <a:t>Machine Translation - NLP enables machines to translate text or speech from one language to another, like Google Translate. This involves understanding the source language and mapping it to the target language.</a:t>
            </a:r>
          </a:p>
          <a:p>
            <a:pPr algn="l">
              <a:buFont typeface="Arial" panose="020B0604020202020204" pitchFamily="34" charset="0"/>
              <a:buChar char="•"/>
            </a:pPr>
            <a:r>
              <a:rPr lang="en-US" b="0" i="0" dirty="0">
                <a:solidFill>
                  <a:srgbClr val="1C1917"/>
                </a:solidFill>
                <a:effectLst/>
                <a:latin typeface="-apple-system"/>
              </a:rPr>
              <a:t>Text Analysis - NLP techniques allow text mining from documents, social media, emails etc. to understand sentiment, recognize entities, keywords, themes, etc. This is used in search, recommendation engines and social media monitoring.</a:t>
            </a:r>
          </a:p>
          <a:p>
            <a:pPr algn="l">
              <a:buFont typeface="Arial" panose="020B0604020202020204" pitchFamily="34" charset="0"/>
              <a:buChar char="•"/>
            </a:pPr>
            <a:r>
              <a:rPr lang="en-US" b="0" i="0" dirty="0">
                <a:solidFill>
                  <a:srgbClr val="1C1917"/>
                </a:solidFill>
                <a:effectLst/>
                <a:latin typeface="-apple-system"/>
              </a:rPr>
              <a:t>Speech Recognition - NLP enables machines to convert speech to text by identifying words and phrases from spoken language. This is used in voice assistants like Siri.</a:t>
            </a:r>
          </a:p>
          <a:p>
            <a:pPr algn="l">
              <a:buFont typeface="Arial" panose="020B0604020202020204" pitchFamily="34" charset="0"/>
              <a:buChar char="•"/>
            </a:pPr>
            <a:r>
              <a:rPr lang="en-US" b="0" i="0" dirty="0">
                <a:solidFill>
                  <a:srgbClr val="1C1917"/>
                </a:solidFill>
                <a:effectLst/>
                <a:latin typeface="-apple-system"/>
              </a:rPr>
              <a:t>Text Generation - NLP can generate coherent, meaningful text for a given context using the appropriate vocabulary and grammar, like auto-generating emails.</a:t>
            </a:r>
          </a:p>
          <a:p>
            <a:pPr algn="l">
              <a:buFont typeface="Arial" panose="020B0604020202020204" pitchFamily="34" charset="0"/>
              <a:buChar char="•"/>
            </a:pPr>
            <a:r>
              <a:rPr lang="en-US" b="0" i="0" dirty="0">
                <a:solidFill>
                  <a:srgbClr val="1C1917"/>
                </a:solidFill>
                <a:effectLst/>
                <a:latin typeface="-apple-system"/>
              </a:rPr>
              <a:t>Chatbots - NLP enables bots to understand user intent and have natural conversations. From customer service to making reservations, chatbots rely on NLP.</a:t>
            </a:r>
          </a:p>
          <a:p>
            <a:pPr algn="l">
              <a:buFont typeface="Arial" panose="020B0604020202020204" pitchFamily="34" charset="0"/>
              <a:buChar char="•"/>
            </a:pPr>
            <a:r>
              <a:rPr lang="en-US" b="0" i="0" dirty="0">
                <a:solidFill>
                  <a:srgbClr val="1C1917"/>
                </a:solidFill>
                <a:effectLst/>
                <a:latin typeface="-apple-system"/>
              </a:rPr>
              <a:t>Information Retrieval - NLP improves document search, information finding and question answering based on semantic analysis of text rather than just keywords.</a:t>
            </a:r>
          </a:p>
          <a:p>
            <a:pPr algn="l">
              <a:buFont typeface="Arial" panose="020B0604020202020204" pitchFamily="34" charset="0"/>
              <a:buChar char="•"/>
            </a:pPr>
            <a:r>
              <a:rPr lang="en-US" b="0" i="0" dirty="0">
                <a:solidFill>
                  <a:srgbClr val="1C1917"/>
                </a:solidFill>
                <a:effectLst/>
                <a:latin typeface="-apple-system"/>
              </a:rPr>
              <a:t>Sentiment Analysis - NLP can determine opinions and attitudes within text using context clues. This is used for monitoring brand/product perception.</a:t>
            </a:r>
          </a:p>
          <a:p>
            <a:pPr algn="l">
              <a:buFont typeface="Arial" panose="020B0604020202020204" pitchFamily="34" charset="0"/>
              <a:buChar char="•"/>
            </a:pPr>
            <a:r>
              <a:rPr lang="en-US" b="0" i="0" dirty="0">
                <a:solidFill>
                  <a:srgbClr val="1C1917"/>
                </a:solidFill>
                <a:effectLst/>
                <a:latin typeface="-apple-system"/>
              </a:rPr>
              <a:t>Automatic Summarization - NLP can pick out the most salient and relevant points from a long text to create summaries. This is useful for extracting key insights.</a:t>
            </a:r>
          </a:p>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13</a:t>
            </a:fld>
            <a:endParaRPr lang="en-US"/>
          </a:p>
        </p:txBody>
      </p:sp>
    </p:spTree>
    <p:extLst>
      <p:ext uri="{BB962C8B-B14F-4D97-AF65-F5344CB8AC3E}">
        <p14:creationId xmlns:p14="http://schemas.microsoft.com/office/powerpoint/2010/main" val="305763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Surveillance Systems - Computer vision enables automatic detection of suspicious activities, objects and people through video feeds for public safety and security. Face recognition and motion tracking algorithms can identify persons of interest and detect anomalies.</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Autonomous Vehicles - Computer vision algorithms allow self-driving cars to interpret scenes, detect objects, read signs, recognize pedestrians and take decisions to navigate safely. Tasks like lane detection, obstacle avoidance and blind spot monitoring rely on computer vision.</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Industrial Safety - In factories and warehouses, computer vision performs tasks like automatic visual inspection, anomaly detection, employee activity monitoring and hazard identification to improve workplace safety.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Fire and Smoke Detection - Computer vision techniques can identify fire, smoke and dangerous conditions through video feeds and imagery much faster than humans. This enables quicker response.</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Rescue and Disaster Management - Computer vision enables efficient scanning of disaster-struck areas using aerial images and videos. It assists in facial recognition of missing people and tracking of survivors.</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Wearable Safety Devices - Smart helmets and goggles are being integrated with computer vision algorithms for tasks like blind spot identification, driver fatigue detection and distracted driving alerts.</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summary, computer vision provides ubiquitous, accurate and real-time automated visual monitoring in safety-critical environments to prevent accidents, injuries and losses. It complements and enhances human vision.</a:t>
            </a:r>
          </a:p>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14</a:t>
            </a:fld>
            <a:endParaRPr lang="en-US"/>
          </a:p>
        </p:txBody>
      </p:sp>
    </p:spTree>
    <p:extLst>
      <p:ext uri="{BB962C8B-B14F-4D97-AF65-F5344CB8AC3E}">
        <p14:creationId xmlns:p14="http://schemas.microsoft.com/office/powerpoint/2010/main" val="394382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1F23D-9742-47B5-ACD0-0FC775107D4E}" type="slidenum">
              <a:rPr lang="en-US" smtClean="0"/>
              <a:t>17</a:t>
            </a:fld>
            <a:endParaRPr lang="en-US"/>
          </a:p>
        </p:txBody>
      </p:sp>
    </p:spTree>
    <p:extLst>
      <p:ext uri="{BB962C8B-B14F-4D97-AF65-F5344CB8AC3E}">
        <p14:creationId xmlns:p14="http://schemas.microsoft.com/office/powerpoint/2010/main" val="279090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756F-4196-C9DD-DA31-7D7DDA9F87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D78E2-E94F-B17A-DA9D-9F24594F0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155CE3-5B06-75B9-B810-5EA7983A691A}"/>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928F711A-2874-64BD-A83D-6E4B5830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B78EB-9ADF-C5B5-1CF7-22E74E9FF059}"/>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409284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AA22-86F3-8B54-C7C6-ABDC7A1F0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70139-DF25-382C-6C09-E17B1EF9F0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12941-0C24-DC12-14E1-935548ED8901}"/>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DBB06CDB-0708-4ED3-CB49-A5C6DA7BD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CF504-2287-152C-BCAB-FCCD9EE12D62}"/>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99809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8B5EB-84A1-70C4-77D2-4CA3D23AB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D6FEB5-E184-12F8-A7F5-C61CE2BE17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BA79A-CC06-8E15-A938-8EB7C545A836}"/>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DC2917AC-BFBD-F7E5-B782-9C479ADD8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5D277-A8DC-8467-D257-A3C0898473F1}"/>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126877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589F-6E24-14E5-EA94-F2A73903C3B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1BE96DF-93DB-F419-D221-8E1B0DE333C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8115E-6633-200B-98CA-02E71F87F645}"/>
              </a:ext>
            </a:extLst>
          </p:cNvPr>
          <p:cNvSpPr>
            <a:spLocks noGrp="1"/>
          </p:cNvSpPr>
          <p:nvPr>
            <p:ph type="dt" sz="half" idx="10"/>
          </p:nvPr>
        </p:nvSpPr>
        <p:spPr/>
        <p:txBody>
          <a:bodyPr/>
          <a:lstStyle/>
          <a:p>
            <a:fld id="{D5F29325-F059-4C72-B640-2E02AF61CDE6}" type="datetimeFigureOut">
              <a:rPr lang="en-US" smtClean="0"/>
              <a:t>11/14/2023</a:t>
            </a:fld>
            <a:endParaRPr lang="en-US"/>
          </a:p>
        </p:txBody>
      </p:sp>
      <p:sp>
        <p:nvSpPr>
          <p:cNvPr id="5" name="Footer Placeholder 4">
            <a:extLst>
              <a:ext uri="{FF2B5EF4-FFF2-40B4-BE49-F238E27FC236}">
                <a16:creationId xmlns:a16="http://schemas.microsoft.com/office/drawing/2014/main" id="{E355FD10-C091-8618-271B-1D540DA90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EBDF7-FB18-3972-9EF4-A84843F36025}"/>
              </a:ext>
            </a:extLst>
          </p:cNvPr>
          <p:cNvSpPr>
            <a:spLocks noGrp="1"/>
          </p:cNvSpPr>
          <p:nvPr>
            <p:ph type="sldNum" sz="quarter" idx="12"/>
          </p:nvPr>
        </p:nvSpPr>
        <p:spPr>
          <a:xfrm>
            <a:off x="8610600" y="6356350"/>
            <a:ext cx="2743200" cy="365125"/>
          </a:xfrm>
          <a:prstGeom prst="rect">
            <a:avLst/>
          </a:prstGeom>
        </p:spPr>
        <p:txBody>
          <a:bodyPr/>
          <a:lstStyle/>
          <a:p>
            <a:fld id="{3FD23BFA-4112-4975-9040-1DAF76BC5149}" type="slidenum">
              <a:rPr lang="en-US" smtClean="0"/>
              <a:t>‹#›</a:t>
            </a:fld>
            <a:endParaRPr lang="en-US"/>
          </a:p>
        </p:txBody>
      </p:sp>
    </p:spTree>
    <p:extLst>
      <p:ext uri="{BB962C8B-B14F-4D97-AF65-F5344CB8AC3E}">
        <p14:creationId xmlns:p14="http://schemas.microsoft.com/office/powerpoint/2010/main" val="3781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Layout">
    <p:spTree>
      <p:nvGrpSpPr>
        <p:cNvPr id="1" name=""/>
        <p:cNvGrpSpPr/>
        <p:nvPr/>
      </p:nvGrpSpPr>
      <p:grpSpPr>
        <a:xfrm>
          <a:off x="0" y="0"/>
          <a:ext cx="0" cy="0"/>
          <a:chOff x="0" y="0"/>
          <a:chExt cx="0" cy="0"/>
        </a:xfrm>
      </p:grpSpPr>
      <p:sp>
        <p:nvSpPr>
          <p:cNvPr id="644" name="Slide Number"/>
          <p:cNvSpPr txBox="1">
            <a:spLocks noGrp="1"/>
          </p:cNvSpPr>
          <p:nvPr>
            <p:ph type="sldNum" sz="quarter" idx="2"/>
          </p:nvPr>
        </p:nvSpPr>
        <p:spPr>
          <a:xfrm>
            <a:off x="8470296" y="6218556"/>
            <a:ext cx="267305" cy="275590"/>
          </a:xfrm>
          <a:prstGeom prst="rect">
            <a:avLst/>
          </a:prstGeom>
        </p:spPr>
        <p:txBody>
          <a:bodyPr/>
          <a:lstStyle>
            <a:lvl1pPr>
              <a:defRPr sz="1200" b="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205291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4" name="Body Level One…"/>
          <p:cNvSpPr txBox="1">
            <a:spLocks noGrp="1"/>
          </p:cNvSpPr>
          <p:nvPr>
            <p:ph type="body" sz="quarter" idx="1"/>
          </p:nvPr>
        </p:nvSpPr>
        <p:spPr>
          <a:xfrm>
            <a:off x="839787" y="1681163"/>
            <a:ext cx="5157788" cy="823913"/>
          </a:xfrm>
          <a:prstGeom prst="rect">
            <a:avLst/>
          </a:prstGeom>
        </p:spPr>
        <p:txBody>
          <a:bodyPr anchor="b">
            <a:normAutofit/>
          </a:bodyPr>
          <a:lstStyle>
            <a:lvl1pPr marL="228600" indent="-114300">
              <a:buClrTx/>
              <a:buSzTx/>
              <a:buFontTx/>
              <a:buNone/>
              <a:defRPr sz="2400" b="1"/>
            </a:lvl1pPr>
            <a:lvl2pPr marL="228600" indent="114300">
              <a:buClrTx/>
              <a:buSzTx/>
              <a:buFontTx/>
              <a:buNone/>
              <a:defRPr sz="2400" b="1"/>
            </a:lvl2pPr>
            <a:lvl3pPr marL="228600" indent="342900">
              <a:buClrTx/>
              <a:buSzTx/>
              <a:buFontTx/>
              <a:buNone/>
              <a:defRPr sz="2400" b="1"/>
            </a:lvl3pPr>
            <a:lvl4pPr marL="228600" indent="571500">
              <a:buClrTx/>
              <a:buSzTx/>
              <a:buFontTx/>
              <a:buNone/>
              <a:defRPr sz="2400" b="1"/>
            </a:lvl4pPr>
            <a:lvl5pPr marL="228600" indent="8001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 name="Google Shape;124;p28"/>
          <p:cNvSpPr txBox="1">
            <a:spLocks noGrp="1"/>
          </p:cNvSpPr>
          <p:nvPr>
            <p:ph type="body" sz="half" idx="13"/>
          </p:nvPr>
        </p:nvSpPr>
        <p:spPr>
          <a:xfrm>
            <a:off x="839787" y="2505075"/>
            <a:ext cx="5157788" cy="3684588"/>
          </a:xfrm>
          <a:prstGeom prst="rect">
            <a:avLst/>
          </a:prstGeom>
        </p:spPr>
        <p:txBody>
          <a:bodyPr>
            <a:normAutofit/>
          </a:bodyPr>
          <a:lstStyle>
            <a:lvl1pPr marL="400050" indent="-342900">
              <a:defRPr/>
            </a:lvl1pPr>
          </a:lstStyle>
          <a:p>
            <a:pPr marL="800100" indent="-685800"/>
            <a:endParaRPr/>
          </a:p>
        </p:txBody>
      </p:sp>
      <p:sp>
        <p:nvSpPr>
          <p:cNvPr id="26" name="Google Shape;125;p28"/>
          <p:cNvSpPr txBox="1">
            <a:spLocks noGrp="1"/>
          </p:cNvSpPr>
          <p:nvPr>
            <p:ph type="body" sz="quarter" idx="14"/>
          </p:nvPr>
        </p:nvSpPr>
        <p:spPr>
          <a:xfrm>
            <a:off x="6172200" y="1681163"/>
            <a:ext cx="5183188" cy="823913"/>
          </a:xfrm>
          <a:prstGeom prst="rect">
            <a:avLst/>
          </a:prstGeom>
        </p:spPr>
        <p:txBody>
          <a:bodyPr anchor="b">
            <a:normAutofit/>
          </a:bodyPr>
          <a:lstStyle>
            <a:lvl1pPr marL="228600" indent="-114300">
              <a:buClrTx/>
              <a:buSzTx/>
              <a:buFontTx/>
              <a:buNone/>
              <a:defRPr sz="4800" b="1"/>
            </a:lvl1pPr>
          </a:lstStyle>
          <a:p>
            <a:pPr marL="457200" indent="-228600">
              <a:buClrTx/>
              <a:buSzTx/>
              <a:buFontTx/>
              <a:buNone/>
              <a:defRPr sz="4800" b="1"/>
            </a:pPr>
            <a:endParaRPr/>
          </a:p>
        </p:txBody>
      </p:sp>
      <p:sp>
        <p:nvSpPr>
          <p:cNvPr id="27" name="Google Shape;126;p28"/>
          <p:cNvSpPr txBox="1">
            <a:spLocks noGrp="1"/>
          </p:cNvSpPr>
          <p:nvPr>
            <p:ph type="body" sz="half" idx="15"/>
          </p:nvPr>
        </p:nvSpPr>
        <p:spPr>
          <a:xfrm>
            <a:off x="6172200" y="2505075"/>
            <a:ext cx="5183188" cy="3684588"/>
          </a:xfrm>
          <a:prstGeom prst="rect">
            <a:avLst/>
          </a:prstGeom>
        </p:spPr>
        <p:txBody>
          <a:bodyPr>
            <a:normAutofit/>
          </a:bodyPr>
          <a:lstStyle>
            <a:lvl1pPr marL="400050" indent="-342900">
              <a:defRPr/>
            </a:lvl1pPr>
          </a:lstStyle>
          <a:p>
            <a:pPr marL="800100" indent="-685800"/>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522743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Body Level One…"/>
          <p:cNvSpPr txBox="1">
            <a:spLocks noGrp="1"/>
          </p:cNvSpPr>
          <p:nvPr>
            <p:ph type="body" sz="half" idx="1"/>
          </p:nvPr>
        </p:nvSpPr>
        <p:spPr>
          <a:xfrm rot="5400000">
            <a:off x="5173696" y="-781283"/>
            <a:ext cx="1844609" cy="10515601"/>
          </a:xfrm>
          <a:prstGeom prst="rect">
            <a:avLst/>
          </a:prstGeom>
        </p:spPr>
        <p:txBody>
          <a:bodyPr>
            <a:normAutofit/>
          </a:bodyPr>
          <a:lstStyle>
            <a:lvl1pPr marL="400050" indent="-342900"/>
            <a:lvl2pPr marL="685800" indent="-400050"/>
            <a:lvl3pPr marL="994410" indent="-480060"/>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985295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4" name="Title Text"/>
          <p:cNvSpPr txBox="1">
            <a:spLocks noGrp="1"/>
          </p:cNvSpPr>
          <p:nvPr>
            <p:ph type="title"/>
          </p:nvPr>
        </p:nvSpPr>
        <p:spPr>
          <a:xfrm rot="5400000">
            <a:off x="7133431" y="1956594"/>
            <a:ext cx="5811839" cy="2628901"/>
          </a:xfrm>
          <a:prstGeom prst="rect">
            <a:avLst/>
          </a:prstGeom>
        </p:spPr>
        <p:txBody>
          <a:bodyPr/>
          <a:lstStyle/>
          <a:p>
            <a:r>
              <a:t>Title Text</a:t>
            </a:r>
          </a:p>
        </p:txBody>
      </p:sp>
      <p:sp>
        <p:nvSpPr>
          <p:cNvPr id="55" name="Body Level One…"/>
          <p:cNvSpPr txBox="1">
            <a:spLocks noGrp="1"/>
          </p:cNvSpPr>
          <p:nvPr>
            <p:ph type="body" idx="1"/>
          </p:nvPr>
        </p:nvSpPr>
        <p:spPr>
          <a:xfrm rot="5400000">
            <a:off x="1799431" y="-596107"/>
            <a:ext cx="5811838" cy="7734301"/>
          </a:xfrm>
          <a:prstGeom prst="rect">
            <a:avLst/>
          </a:prstGeom>
        </p:spPr>
        <p:txBody>
          <a:bodyPr>
            <a:normAutofit/>
          </a:bodyPr>
          <a:lstStyle>
            <a:lvl1pPr marL="400050" indent="-342900"/>
            <a:lvl2pPr marL="685800" indent="-400050"/>
            <a:lvl3pPr marL="994410" indent="-480060"/>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8610600" y="6356350"/>
            <a:ext cx="352023" cy="1015580"/>
          </a:xfrm>
          <a:prstGeom prst="rect">
            <a:avLst/>
          </a:prstGeom>
        </p:spPr>
        <p:txBody>
          <a:bodyPr lIns="91399" tIns="91399" rIns="91399" bIns="91399" anchor="t"/>
          <a:lstStyle>
            <a:lvl1pPr algn="l">
              <a:defRPr sz="1800">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9496004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63" name="Title Text"/>
          <p:cNvSpPr txBox="1">
            <a:spLocks noGrp="1"/>
          </p:cNvSpPr>
          <p:nvPr>
            <p:ph type="title"/>
          </p:nvPr>
        </p:nvSpPr>
        <p:spPr>
          <a:xfrm>
            <a:off x="527050" y="405335"/>
            <a:ext cx="10305755" cy="701732"/>
          </a:xfrm>
          <a:prstGeom prst="rect">
            <a:avLst/>
          </a:prstGeom>
        </p:spPr>
        <p:txBody>
          <a:bodyPr/>
          <a:lstStyle>
            <a:lvl1pPr>
              <a:defRPr>
                <a:solidFill>
                  <a:srgbClr val="FFFFFF"/>
                </a:solidFill>
              </a:defRPr>
            </a:lvl1p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50364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Layout">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566893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24"/>
          <p:cNvSpPr txBox="1">
            <a:spLocks noGrp="1"/>
          </p:cNvSpPr>
          <p:nvPr>
            <p:ph type="title" hasCustomPrompt="1"/>
          </p:nvPr>
        </p:nvSpPr>
        <p:spPr>
          <a:xfrm>
            <a:off x="916957" y="581437"/>
            <a:ext cx="10515600" cy="59089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sz="36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add title</a:t>
            </a:r>
            <a:endParaRPr/>
          </a:p>
        </p:txBody>
      </p:sp>
      <p:sp>
        <p:nvSpPr>
          <p:cNvPr id="112" name="Google Shape;112;p24"/>
          <p:cNvSpPr txBox="1">
            <a:spLocks noGrp="1"/>
          </p:cNvSpPr>
          <p:nvPr>
            <p:ph type="body" idx="1" hasCustomPrompt="1"/>
          </p:nvPr>
        </p:nvSpPr>
        <p:spPr>
          <a:xfrm>
            <a:off x="916957" y="1504806"/>
            <a:ext cx="10515600" cy="4601851"/>
          </a:xfrm>
          <a:prstGeom prst="rect">
            <a:avLst/>
          </a:prstGeom>
          <a:noFill/>
          <a:ln>
            <a:noFill/>
          </a:ln>
        </p:spPr>
        <p:txBody>
          <a:bodyPr spcFirstLastPara="1" wrap="square" lIns="91425" tIns="45700" rIns="91425" bIns="45700" anchor="t" anchorCtr="0">
            <a:noAutofit/>
          </a:bodyPr>
          <a:lstStyle>
            <a:lvl1pPr marL="169863" lvl="0" indent="-169863" algn="l">
              <a:lnSpc>
                <a:spcPct val="90000"/>
              </a:lnSpc>
              <a:spcBef>
                <a:spcPts val="1000"/>
              </a:spcBef>
              <a:spcAft>
                <a:spcPts val="0"/>
              </a:spcAft>
              <a:buClr>
                <a:schemeClr val="accent2"/>
              </a:buClr>
              <a:buSzPts val="1800"/>
              <a:buFont typeface="Arial" panose="020B0604020202020204" pitchFamily="34" charset="0"/>
              <a:buChar char="•"/>
              <a:defRPr sz="2200">
                <a:solidFill>
                  <a:schemeClr val="tx1">
                    <a:lumMod val="50000"/>
                    <a:lumOff val="50000"/>
                  </a:schemeClr>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endParaRPr/>
          </a:p>
        </p:txBody>
      </p:sp>
    </p:spTree>
    <p:extLst>
      <p:ext uri="{BB962C8B-B14F-4D97-AF65-F5344CB8AC3E}">
        <p14:creationId xmlns:p14="http://schemas.microsoft.com/office/powerpoint/2010/main" val="340021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C38D-0B78-6D10-9907-E463A5A153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A49E9-6037-ABEC-F3B9-9BD01C054E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F64E1-F347-9DDC-A464-9ED8BA2855C1}"/>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DD4A8011-983E-74AE-4180-BF3CED37D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1A265-1A45-0710-C5CA-88BA742E14B2}"/>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363706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 Large Image 1">
  <p:cSld name="Text + Large Image 1">
    <p:spTree>
      <p:nvGrpSpPr>
        <p:cNvPr id="1" name="Shape 86"/>
        <p:cNvGrpSpPr/>
        <p:nvPr/>
      </p:nvGrpSpPr>
      <p:grpSpPr>
        <a:xfrm>
          <a:off x="0" y="0"/>
          <a:ext cx="0" cy="0"/>
          <a:chOff x="0" y="0"/>
          <a:chExt cx="0" cy="0"/>
        </a:xfrm>
      </p:grpSpPr>
      <p:sp>
        <p:nvSpPr>
          <p:cNvPr id="87" name="Google Shape;87;g147f9bbf093_0_438"/>
          <p:cNvSpPr/>
          <p:nvPr/>
        </p:nvSpPr>
        <p:spPr>
          <a:xfrm>
            <a:off x="0" y="6342611"/>
            <a:ext cx="12192000" cy="515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g147f9bbf093_0_438"/>
          <p:cNvSpPr txBox="1"/>
          <p:nvPr/>
        </p:nvSpPr>
        <p:spPr>
          <a:xfrm>
            <a:off x="194388" y="6466826"/>
            <a:ext cx="5148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200" b="1">
                <a:solidFill>
                  <a:schemeClr val="lt1"/>
                </a:solidFill>
                <a:latin typeface="Arial"/>
                <a:ea typeface="Arial"/>
                <a:cs typeface="Arial"/>
                <a:sym typeface="Arial"/>
              </a:rPr>
              <a:pPr marL="0" marR="0" lvl="0" indent="0" algn="l" rtl="0">
                <a:spcBef>
                  <a:spcPts val="0"/>
                </a:spcBef>
                <a:spcAft>
                  <a:spcPts val="0"/>
                </a:spcAft>
                <a:buNone/>
              </a:pPr>
              <a:t>‹#›</a:t>
            </a:fld>
            <a:endParaRPr sz="1400" b="1">
              <a:solidFill>
                <a:schemeClr val="lt1"/>
              </a:solidFill>
              <a:latin typeface="Arial"/>
              <a:ea typeface="Arial"/>
              <a:cs typeface="Arial"/>
              <a:sym typeface="Arial"/>
            </a:endParaRPr>
          </a:p>
        </p:txBody>
      </p:sp>
      <p:sp>
        <p:nvSpPr>
          <p:cNvPr id="89" name="Google Shape;89;g147f9bbf093_0_438"/>
          <p:cNvSpPr txBox="1"/>
          <p:nvPr/>
        </p:nvSpPr>
        <p:spPr>
          <a:xfrm>
            <a:off x="709127" y="6466826"/>
            <a:ext cx="59343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lt1"/>
                </a:solidFill>
                <a:latin typeface="Arial"/>
                <a:ea typeface="Arial"/>
                <a:cs typeface="Arial"/>
                <a:sym typeface="Arial"/>
              </a:rPr>
              <a:t>2023 CONSTRUCTION EXPO &amp; SAFETY CONFERENCE</a:t>
            </a:r>
            <a:endParaRPr sz="3600"/>
          </a:p>
        </p:txBody>
      </p:sp>
      <p:sp>
        <p:nvSpPr>
          <p:cNvPr id="90" name="Google Shape;90;g147f9bbf093_0_438"/>
          <p:cNvSpPr txBox="1">
            <a:spLocks noGrp="1"/>
          </p:cNvSpPr>
          <p:nvPr>
            <p:ph type="body" idx="1"/>
          </p:nvPr>
        </p:nvSpPr>
        <p:spPr>
          <a:xfrm>
            <a:off x="451756" y="1996425"/>
            <a:ext cx="5644200" cy="469832"/>
          </a:xfrm>
          <a:prstGeom prst="rect">
            <a:avLst/>
          </a:prstGeom>
          <a:noFill/>
          <a:ln>
            <a:noFill/>
          </a:ln>
        </p:spPr>
        <p:txBody>
          <a:bodyPr spcFirstLastPara="1" wrap="square" lIns="91425" tIns="45700" rIns="91425" bIns="45700" anchor="t" anchorCtr="0">
            <a:spAutoFit/>
          </a:bodyPr>
          <a:lstStyle>
            <a:lvl1pPr marL="457200" marR="0" lvl="0" indent="-342900" algn="l" rtl="0">
              <a:lnSpc>
                <a:spcPct val="90000"/>
              </a:lnSpc>
              <a:spcBef>
                <a:spcPts val="10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g147f9bbf093_0_438"/>
          <p:cNvSpPr txBox="1">
            <a:spLocks noGrp="1"/>
          </p:cNvSpPr>
          <p:nvPr>
            <p:ph type="title"/>
          </p:nvPr>
        </p:nvSpPr>
        <p:spPr>
          <a:xfrm>
            <a:off x="451757" y="343807"/>
            <a:ext cx="50148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Arial"/>
              <a:buNone/>
              <a:defRPr sz="4400" b="1" i="0" u="none" strike="noStrike" cap="none">
                <a:solidFill>
                  <a:schemeClr val="accen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g147f9bbf093_0_438"/>
          <p:cNvSpPr/>
          <p:nvPr/>
        </p:nvSpPr>
        <p:spPr>
          <a:xfrm>
            <a:off x="8871856" y="-95250"/>
            <a:ext cx="3320100" cy="643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 name="Google Shape;93;g147f9bbf093_0_438"/>
          <p:cNvSpPr>
            <a:spLocks noGrp="1"/>
          </p:cNvSpPr>
          <p:nvPr>
            <p:ph type="pic" idx="2"/>
          </p:nvPr>
        </p:nvSpPr>
        <p:spPr>
          <a:xfrm>
            <a:off x="6725333" y="262877"/>
            <a:ext cx="5110200" cy="5735100"/>
          </a:xfrm>
          <a:prstGeom prst="rect">
            <a:avLst/>
          </a:prstGeom>
          <a:noFill/>
          <a:ln>
            <a:noFill/>
          </a:ln>
        </p:spPr>
      </p:sp>
    </p:spTree>
    <p:extLst>
      <p:ext uri="{BB962C8B-B14F-4D97-AF65-F5344CB8AC3E}">
        <p14:creationId xmlns:p14="http://schemas.microsoft.com/office/powerpoint/2010/main" val="2096228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 name="Google Shape;20;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1" name="Google Shape;21;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985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4" name="Body Level One…"/>
          <p:cNvSpPr txBox="1">
            <a:spLocks noGrp="1"/>
          </p:cNvSpPr>
          <p:nvPr>
            <p:ph type="body" sz="quarter" idx="1"/>
          </p:nvPr>
        </p:nvSpPr>
        <p:spPr>
          <a:xfrm>
            <a:off x="839787" y="1681163"/>
            <a:ext cx="5157788" cy="823913"/>
          </a:xfrm>
          <a:prstGeom prst="rect">
            <a:avLst/>
          </a:prstGeom>
        </p:spPr>
        <p:txBody>
          <a:bodyPr anchor="b">
            <a:normAutofit/>
          </a:bodyPr>
          <a:lstStyle>
            <a:lvl1pPr marL="228600" indent="-114300">
              <a:buClrTx/>
              <a:buSzTx/>
              <a:buFontTx/>
              <a:buNone/>
              <a:defRPr sz="2400" b="1"/>
            </a:lvl1pPr>
            <a:lvl2pPr marL="228600" indent="114300">
              <a:buClrTx/>
              <a:buSzTx/>
              <a:buFontTx/>
              <a:buNone/>
              <a:defRPr sz="2400" b="1"/>
            </a:lvl2pPr>
            <a:lvl3pPr marL="228600" indent="342900">
              <a:buClrTx/>
              <a:buSzTx/>
              <a:buFontTx/>
              <a:buNone/>
              <a:defRPr sz="2400" b="1"/>
            </a:lvl3pPr>
            <a:lvl4pPr marL="228600" indent="571500">
              <a:buClrTx/>
              <a:buSzTx/>
              <a:buFontTx/>
              <a:buNone/>
              <a:defRPr sz="2400" b="1"/>
            </a:lvl4pPr>
            <a:lvl5pPr marL="228600" indent="8001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 name="Google Shape;124;p28"/>
          <p:cNvSpPr txBox="1">
            <a:spLocks noGrp="1"/>
          </p:cNvSpPr>
          <p:nvPr>
            <p:ph type="body" sz="half" idx="13"/>
          </p:nvPr>
        </p:nvSpPr>
        <p:spPr>
          <a:xfrm>
            <a:off x="839787" y="2505075"/>
            <a:ext cx="5157788" cy="3684588"/>
          </a:xfrm>
          <a:prstGeom prst="rect">
            <a:avLst/>
          </a:prstGeom>
        </p:spPr>
        <p:txBody>
          <a:bodyPr>
            <a:normAutofit/>
          </a:bodyPr>
          <a:lstStyle>
            <a:lvl1pPr marL="400050" indent="-342900">
              <a:defRPr/>
            </a:lvl1pPr>
          </a:lstStyle>
          <a:p>
            <a:pPr marL="800100" indent="-685800"/>
            <a:endParaRPr/>
          </a:p>
        </p:txBody>
      </p:sp>
      <p:sp>
        <p:nvSpPr>
          <p:cNvPr id="26" name="Google Shape;125;p28"/>
          <p:cNvSpPr txBox="1">
            <a:spLocks noGrp="1"/>
          </p:cNvSpPr>
          <p:nvPr>
            <p:ph type="body" sz="quarter" idx="14"/>
          </p:nvPr>
        </p:nvSpPr>
        <p:spPr>
          <a:xfrm>
            <a:off x="6172200" y="1681163"/>
            <a:ext cx="5183188" cy="823913"/>
          </a:xfrm>
          <a:prstGeom prst="rect">
            <a:avLst/>
          </a:prstGeom>
        </p:spPr>
        <p:txBody>
          <a:bodyPr anchor="b">
            <a:normAutofit/>
          </a:bodyPr>
          <a:lstStyle>
            <a:lvl1pPr marL="228600" indent="-114300">
              <a:buClrTx/>
              <a:buSzTx/>
              <a:buFontTx/>
              <a:buNone/>
              <a:defRPr sz="4800" b="1"/>
            </a:lvl1pPr>
          </a:lstStyle>
          <a:p>
            <a:pPr marL="457200" indent="-228600">
              <a:buClrTx/>
              <a:buSzTx/>
              <a:buFontTx/>
              <a:buNone/>
              <a:defRPr sz="4800" b="1"/>
            </a:pPr>
            <a:endParaRPr/>
          </a:p>
        </p:txBody>
      </p:sp>
      <p:sp>
        <p:nvSpPr>
          <p:cNvPr id="27" name="Google Shape;126;p28"/>
          <p:cNvSpPr txBox="1">
            <a:spLocks noGrp="1"/>
          </p:cNvSpPr>
          <p:nvPr>
            <p:ph type="body" sz="half" idx="15"/>
          </p:nvPr>
        </p:nvSpPr>
        <p:spPr>
          <a:xfrm>
            <a:off x="6172200" y="2505075"/>
            <a:ext cx="5183188" cy="3684588"/>
          </a:xfrm>
          <a:prstGeom prst="rect">
            <a:avLst/>
          </a:prstGeom>
        </p:spPr>
        <p:txBody>
          <a:bodyPr>
            <a:normAutofit/>
          </a:bodyPr>
          <a:lstStyle>
            <a:lvl1pPr marL="400050" indent="-342900">
              <a:defRPr/>
            </a:lvl1pPr>
          </a:lstStyle>
          <a:p>
            <a:pPr marL="800100" indent="-685800"/>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096174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Body Level One…"/>
          <p:cNvSpPr txBox="1">
            <a:spLocks noGrp="1"/>
          </p:cNvSpPr>
          <p:nvPr>
            <p:ph type="body" sz="half" idx="1"/>
          </p:nvPr>
        </p:nvSpPr>
        <p:spPr>
          <a:xfrm rot="5400000">
            <a:off x="5173696" y="-781283"/>
            <a:ext cx="1844609" cy="10515601"/>
          </a:xfrm>
          <a:prstGeom prst="rect">
            <a:avLst/>
          </a:prstGeom>
        </p:spPr>
        <p:txBody>
          <a:bodyPr>
            <a:normAutofit/>
          </a:bodyPr>
          <a:lstStyle>
            <a:lvl1pPr marL="400050" indent="-342900"/>
            <a:lvl2pPr marL="685800" indent="-400050"/>
            <a:lvl3pPr marL="994410" indent="-480060"/>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80042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4" name="Title Text"/>
          <p:cNvSpPr txBox="1">
            <a:spLocks noGrp="1"/>
          </p:cNvSpPr>
          <p:nvPr>
            <p:ph type="title"/>
          </p:nvPr>
        </p:nvSpPr>
        <p:spPr>
          <a:xfrm rot="5400000">
            <a:off x="7133431" y="1956594"/>
            <a:ext cx="5811839" cy="2628901"/>
          </a:xfrm>
          <a:prstGeom prst="rect">
            <a:avLst/>
          </a:prstGeom>
        </p:spPr>
        <p:txBody>
          <a:bodyPr/>
          <a:lstStyle/>
          <a:p>
            <a:r>
              <a:t>Title Text</a:t>
            </a:r>
          </a:p>
        </p:txBody>
      </p:sp>
      <p:sp>
        <p:nvSpPr>
          <p:cNvPr id="55" name="Body Level One…"/>
          <p:cNvSpPr txBox="1">
            <a:spLocks noGrp="1"/>
          </p:cNvSpPr>
          <p:nvPr>
            <p:ph type="body" idx="1"/>
          </p:nvPr>
        </p:nvSpPr>
        <p:spPr>
          <a:xfrm rot="5400000">
            <a:off x="1799431" y="-596107"/>
            <a:ext cx="5811838" cy="7734301"/>
          </a:xfrm>
          <a:prstGeom prst="rect">
            <a:avLst/>
          </a:prstGeom>
        </p:spPr>
        <p:txBody>
          <a:bodyPr>
            <a:normAutofit/>
          </a:bodyPr>
          <a:lstStyle>
            <a:lvl1pPr marL="400050" indent="-342900"/>
            <a:lvl2pPr marL="685800" indent="-400050"/>
            <a:lvl3pPr marL="994410" indent="-480060"/>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8610600" y="6356350"/>
            <a:ext cx="352023" cy="1015580"/>
          </a:xfrm>
          <a:prstGeom prst="rect">
            <a:avLst/>
          </a:prstGeom>
        </p:spPr>
        <p:txBody>
          <a:bodyPr lIns="91399" tIns="91399" rIns="91399" bIns="91399" anchor="t"/>
          <a:lstStyle>
            <a:lvl1pPr algn="l">
              <a:defRPr sz="1800">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9243921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63" name="Title Text"/>
          <p:cNvSpPr txBox="1">
            <a:spLocks noGrp="1"/>
          </p:cNvSpPr>
          <p:nvPr>
            <p:ph type="title"/>
          </p:nvPr>
        </p:nvSpPr>
        <p:spPr>
          <a:xfrm>
            <a:off x="527050" y="405335"/>
            <a:ext cx="10305755" cy="701732"/>
          </a:xfrm>
          <a:prstGeom prst="rect">
            <a:avLst/>
          </a:prstGeom>
        </p:spPr>
        <p:txBody>
          <a:bodyPr/>
          <a:lstStyle>
            <a:lvl1pPr>
              <a:defRPr>
                <a:solidFill>
                  <a:srgbClr val="FFFFFF"/>
                </a:solidFill>
              </a:defRPr>
            </a:lvl1p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742683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lank Layout">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4785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24"/>
          <p:cNvSpPr txBox="1">
            <a:spLocks noGrp="1"/>
          </p:cNvSpPr>
          <p:nvPr>
            <p:ph type="title" hasCustomPrompt="1"/>
          </p:nvPr>
        </p:nvSpPr>
        <p:spPr>
          <a:xfrm>
            <a:off x="916957" y="581437"/>
            <a:ext cx="10515600" cy="59089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sz="36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add title</a:t>
            </a:r>
            <a:endParaRPr/>
          </a:p>
        </p:txBody>
      </p:sp>
      <p:sp>
        <p:nvSpPr>
          <p:cNvPr id="112" name="Google Shape;112;p24"/>
          <p:cNvSpPr txBox="1">
            <a:spLocks noGrp="1"/>
          </p:cNvSpPr>
          <p:nvPr>
            <p:ph type="body" idx="1" hasCustomPrompt="1"/>
          </p:nvPr>
        </p:nvSpPr>
        <p:spPr>
          <a:xfrm>
            <a:off x="916957" y="1504806"/>
            <a:ext cx="10515600" cy="4601851"/>
          </a:xfrm>
          <a:prstGeom prst="rect">
            <a:avLst/>
          </a:prstGeom>
          <a:noFill/>
          <a:ln>
            <a:noFill/>
          </a:ln>
        </p:spPr>
        <p:txBody>
          <a:bodyPr spcFirstLastPara="1" wrap="square" lIns="91425" tIns="45700" rIns="91425" bIns="45700" anchor="t" anchorCtr="0">
            <a:noAutofit/>
          </a:bodyPr>
          <a:lstStyle>
            <a:lvl1pPr marL="169863" lvl="0" indent="-169863" algn="l">
              <a:lnSpc>
                <a:spcPct val="90000"/>
              </a:lnSpc>
              <a:spcBef>
                <a:spcPts val="1000"/>
              </a:spcBef>
              <a:spcAft>
                <a:spcPts val="0"/>
              </a:spcAft>
              <a:buClr>
                <a:schemeClr val="accent2"/>
              </a:buClr>
              <a:buSzPts val="1800"/>
              <a:buFont typeface="Arial" panose="020B0604020202020204" pitchFamily="34" charset="0"/>
              <a:buChar char="•"/>
              <a:defRPr sz="2200">
                <a:solidFill>
                  <a:schemeClr val="tx1">
                    <a:lumMod val="50000"/>
                    <a:lumOff val="50000"/>
                  </a:schemeClr>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endParaRPr/>
          </a:p>
        </p:txBody>
      </p:sp>
    </p:spTree>
    <p:extLst>
      <p:ext uri="{BB962C8B-B14F-4D97-AF65-F5344CB8AC3E}">
        <p14:creationId xmlns:p14="http://schemas.microsoft.com/office/powerpoint/2010/main" val="3897914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 Large Image 1">
  <p:cSld name="Text + Large Image 1">
    <p:spTree>
      <p:nvGrpSpPr>
        <p:cNvPr id="1" name="Shape 86"/>
        <p:cNvGrpSpPr/>
        <p:nvPr/>
      </p:nvGrpSpPr>
      <p:grpSpPr>
        <a:xfrm>
          <a:off x="0" y="0"/>
          <a:ext cx="0" cy="0"/>
          <a:chOff x="0" y="0"/>
          <a:chExt cx="0" cy="0"/>
        </a:xfrm>
      </p:grpSpPr>
      <p:sp>
        <p:nvSpPr>
          <p:cNvPr id="87" name="Google Shape;87;g147f9bbf093_0_438"/>
          <p:cNvSpPr/>
          <p:nvPr/>
        </p:nvSpPr>
        <p:spPr>
          <a:xfrm>
            <a:off x="0" y="6342611"/>
            <a:ext cx="12192000" cy="515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g147f9bbf093_0_438"/>
          <p:cNvSpPr txBox="1"/>
          <p:nvPr/>
        </p:nvSpPr>
        <p:spPr>
          <a:xfrm>
            <a:off x="194388" y="6466826"/>
            <a:ext cx="5148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200" b="1">
                <a:solidFill>
                  <a:schemeClr val="lt1"/>
                </a:solidFill>
                <a:latin typeface="Arial"/>
                <a:ea typeface="Arial"/>
                <a:cs typeface="Arial"/>
                <a:sym typeface="Arial"/>
              </a:rPr>
              <a:pPr marL="0" marR="0" lvl="0" indent="0" algn="l" rtl="0">
                <a:spcBef>
                  <a:spcPts val="0"/>
                </a:spcBef>
                <a:spcAft>
                  <a:spcPts val="0"/>
                </a:spcAft>
                <a:buNone/>
              </a:pPr>
              <a:t>‹#›</a:t>
            </a:fld>
            <a:endParaRPr sz="1400" b="1">
              <a:solidFill>
                <a:schemeClr val="lt1"/>
              </a:solidFill>
              <a:latin typeface="Arial"/>
              <a:ea typeface="Arial"/>
              <a:cs typeface="Arial"/>
              <a:sym typeface="Arial"/>
            </a:endParaRPr>
          </a:p>
        </p:txBody>
      </p:sp>
      <p:sp>
        <p:nvSpPr>
          <p:cNvPr id="89" name="Google Shape;89;g147f9bbf093_0_438"/>
          <p:cNvSpPr txBox="1"/>
          <p:nvPr/>
        </p:nvSpPr>
        <p:spPr>
          <a:xfrm>
            <a:off x="709127" y="6466826"/>
            <a:ext cx="59343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lt1"/>
                </a:solidFill>
                <a:latin typeface="Arial"/>
                <a:ea typeface="Arial"/>
                <a:cs typeface="Arial"/>
                <a:sym typeface="Arial"/>
              </a:rPr>
              <a:t>2023 CONSTRUCTION EXPO &amp; SAFETY CONFERENCE</a:t>
            </a:r>
            <a:endParaRPr sz="3600"/>
          </a:p>
        </p:txBody>
      </p:sp>
      <p:sp>
        <p:nvSpPr>
          <p:cNvPr id="90" name="Google Shape;90;g147f9bbf093_0_438"/>
          <p:cNvSpPr txBox="1">
            <a:spLocks noGrp="1"/>
          </p:cNvSpPr>
          <p:nvPr>
            <p:ph type="body" idx="1"/>
          </p:nvPr>
        </p:nvSpPr>
        <p:spPr>
          <a:xfrm>
            <a:off x="451756" y="1996425"/>
            <a:ext cx="5644200" cy="469832"/>
          </a:xfrm>
          <a:prstGeom prst="rect">
            <a:avLst/>
          </a:prstGeom>
          <a:noFill/>
          <a:ln>
            <a:noFill/>
          </a:ln>
        </p:spPr>
        <p:txBody>
          <a:bodyPr spcFirstLastPara="1" wrap="square" lIns="91425" tIns="45700" rIns="91425" bIns="45700" anchor="t" anchorCtr="0">
            <a:spAutoFit/>
          </a:bodyPr>
          <a:lstStyle>
            <a:lvl1pPr marL="457200" marR="0" lvl="0" indent="-342900" algn="l" rtl="0">
              <a:lnSpc>
                <a:spcPct val="90000"/>
              </a:lnSpc>
              <a:spcBef>
                <a:spcPts val="10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g147f9bbf093_0_438"/>
          <p:cNvSpPr txBox="1">
            <a:spLocks noGrp="1"/>
          </p:cNvSpPr>
          <p:nvPr>
            <p:ph type="title"/>
          </p:nvPr>
        </p:nvSpPr>
        <p:spPr>
          <a:xfrm>
            <a:off x="451757" y="343807"/>
            <a:ext cx="50148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Arial"/>
              <a:buNone/>
              <a:defRPr sz="4400" b="1" i="0" u="none" strike="noStrike" cap="none">
                <a:solidFill>
                  <a:schemeClr val="accen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g147f9bbf093_0_438"/>
          <p:cNvSpPr/>
          <p:nvPr/>
        </p:nvSpPr>
        <p:spPr>
          <a:xfrm>
            <a:off x="8871856" y="-95250"/>
            <a:ext cx="3320100" cy="643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 name="Google Shape;93;g147f9bbf093_0_438"/>
          <p:cNvSpPr>
            <a:spLocks noGrp="1"/>
          </p:cNvSpPr>
          <p:nvPr>
            <p:ph type="pic" idx="2"/>
          </p:nvPr>
        </p:nvSpPr>
        <p:spPr>
          <a:xfrm>
            <a:off x="6725333" y="262877"/>
            <a:ext cx="5110200" cy="5735100"/>
          </a:xfrm>
          <a:prstGeom prst="rect">
            <a:avLst/>
          </a:prstGeom>
          <a:noFill/>
          <a:ln>
            <a:noFill/>
          </a:ln>
        </p:spPr>
      </p:sp>
    </p:spTree>
    <p:extLst>
      <p:ext uri="{BB962C8B-B14F-4D97-AF65-F5344CB8AC3E}">
        <p14:creationId xmlns:p14="http://schemas.microsoft.com/office/powerpoint/2010/main" val="73796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 name="Google Shape;20;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1" name="Google Shape;21;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059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F4F0-C8B4-215C-401A-DE6FCF8026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A406AB-4A5E-CA8E-CB2B-1F17CBED11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812E70-08B8-13A7-A3DD-9E4DA5930D10}"/>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301FDA0E-4CF4-B175-70BC-0DF2706DA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D21D-250F-32DB-229E-120D61AD757E}"/>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134897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2_Comparison">
    <p:spTree>
      <p:nvGrpSpPr>
        <p:cNvPr id="1" name=""/>
        <p:cNvGrpSpPr/>
        <p:nvPr/>
      </p:nvGrpSpPr>
      <p:grpSpPr>
        <a:xfrm>
          <a:off x="0" y="0"/>
          <a:ext cx="0" cy="0"/>
          <a:chOff x="0" y="0"/>
          <a:chExt cx="0" cy="0"/>
        </a:xfrm>
      </p:grpSpPr>
      <p:pic>
        <p:nvPicPr>
          <p:cNvPr id="12" name="Picture 12" descr="Picture 12"/>
          <p:cNvPicPr>
            <a:picLocks noChangeAspect="1"/>
          </p:cNvPicPr>
          <p:nvPr/>
        </p:nvPicPr>
        <p:blipFill>
          <a:blip r:embed="rId2"/>
          <a:srcRect l="206" r="24674" b="13462"/>
          <a:stretch>
            <a:fillRect/>
          </a:stretch>
        </p:blipFill>
        <p:spPr>
          <a:xfrm>
            <a:off x="0" y="-3"/>
            <a:ext cx="12192000" cy="6858004"/>
          </a:xfrm>
          <a:prstGeom prst="rect">
            <a:avLst/>
          </a:prstGeom>
          <a:ln w="12700">
            <a:miter lim="400000"/>
          </a:ln>
        </p:spPr>
      </p:pic>
      <p:pic>
        <p:nvPicPr>
          <p:cNvPr id="13" name="Picture 10" descr="Picture 10"/>
          <p:cNvPicPr>
            <a:picLocks noChangeAspect="1"/>
          </p:cNvPicPr>
          <p:nvPr/>
        </p:nvPicPr>
        <p:blipFill>
          <a:blip r:embed="rId3"/>
          <a:stretch>
            <a:fillRect/>
          </a:stretch>
        </p:blipFill>
        <p:spPr>
          <a:xfrm>
            <a:off x="9714577" y="6385949"/>
            <a:ext cx="2392626" cy="392036"/>
          </a:xfrm>
          <a:prstGeom prst="rect">
            <a:avLst/>
          </a:prstGeom>
          <a:ln w="12700">
            <a:miter lim="400000"/>
          </a:ln>
        </p:spPr>
      </p:pic>
      <p:pic>
        <p:nvPicPr>
          <p:cNvPr id="14" name="Picture 7" descr="Picture 7"/>
          <p:cNvPicPr>
            <a:picLocks noChangeAspect="1"/>
          </p:cNvPicPr>
          <p:nvPr/>
        </p:nvPicPr>
        <p:blipFill>
          <a:blip r:embed="rId4"/>
          <a:stretch>
            <a:fillRect/>
          </a:stretch>
        </p:blipFill>
        <p:spPr>
          <a:xfrm>
            <a:off x="84798" y="6281393"/>
            <a:ext cx="1708612" cy="496592"/>
          </a:xfrm>
          <a:prstGeom prst="rect">
            <a:avLst/>
          </a:prstGeom>
          <a:ln w="12700">
            <a:miter lim="400000"/>
          </a:ln>
          <a:effectLst>
            <a:outerShdw blurRad="50800" dist="38100" dir="2700000" rotWithShape="0">
              <a:srgbClr val="000000">
                <a:alpha val="40000"/>
              </a:srgbClr>
            </a:outerShdw>
          </a:effectLst>
        </p:spPr>
      </p:pic>
      <p:sp>
        <p:nvSpPr>
          <p:cNvPr id="15" name="Body Level One…"/>
          <p:cNvSpPr txBox="1">
            <a:spLocks noGrp="1"/>
          </p:cNvSpPr>
          <p:nvPr>
            <p:ph type="body" sz="quarter" idx="1"/>
          </p:nvPr>
        </p:nvSpPr>
        <p:spPr>
          <a:xfrm>
            <a:off x="839787" y="1681163"/>
            <a:ext cx="5157788" cy="823914"/>
          </a:xfrm>
          <a:prstGeom prst="rect">
            <a:avLst/>
          </a:prstGeom>
        </p:spPr>
        <p:txBody>
          <a:bodyPr anchor="b"/>
          <a:lstStyle>
            <a:lvl1pPr marL="0" indent="114300">
              <a:spcBef>
                <a:spcPts val="900"/>
              </a:spcBef>
              <a:buClrTx/>
              <a:buSzTx/>
              <a:buFontTx/>
              <a:buNone/>
              <a:defRPr sz="2400" b="1">
                <a:solidFill>
                  <a:srgbClr val="CACACA"/>
                </a:solidFill>
              </a:defRPr>
            </a:lvl1pPr>
            <a:lvl2pPr marL="0" indent="114300">
              <a:spcBef>
                <a:spcPts val="900"/>
              </a:spcBef>
              <a:buClrTx/>
              <a:buSzTx/>
              <a:buFontTx/>
              <a:buNone/>
              <a:defRPr sz="2400" b="1">
                <a:solidFill>
                  <a:srgbClr val="CACACA"/>
                </a:solidFill>
              </a:defRPr>
            </a:lvl2pPr>
            <a:lvl3pPr marL="0" indent="114300">
              <a:spcBef>
                <a:spcPts val="900"/>
              </a:spcBef>
              <a:buClrTx/>
              <a:buSzTx/>
              <a:buFontTx/>
              <a:buNone/>
              <a:defRPr sz="2400" b="1">
                <a:solidFill>
                  <a:srgbClr val="CACACA"/>
                </a:solidFill>
              </a:defRPr>
            </a:lvl3pPr>
            <a:lvl4pPr marL="0" indent="114300">
              <a:spcBef>
                <a:spcPts val="900"/>
              </a:spcBef>
              <a:buClrTx/>
              <a:buSzTx/>
              <a:buFontTx/>
              <a:buNone/>
              <a:defRPr sz="2400" b="1">
                <a:solidFill>
                  <a:srgbClr val="CACACA"/>
                </a:solidFill>
              </a:defRPr>
            </a:lvl4pPr>
            <a:lvl5pPr marL="0" indent="114300">
              <a:spcBef>
                <a:spcPts val="900"/>
              </a:spcBef>
              <a:buClrTx/>
              <a:buSzTx/>
              <a:buFontTx/>
              <a:buNone/>
              <a:defRPr sz="2400" b="1">
                <a:solidFill>
                  <a:srgbClr val="CACACA"/>
                </a:solidFill>
              </a:defRPr>
            </a:lvl5pPr>
          </a:lstStyle>
          <a:p>
            <a:r>
              <a:t>Body Level One</a:t>
            </a:r>
          </a:p>
          <a:p>
            <a:pPr lvl="1"/>
            <a:r>
              <a:t>Body Level Two</a:t>
            </a:r>
          </a:p>
          <a:p>
            <a:pPr lvl="2"/>
            <a:r>
              <a:t>Body Level Three</a:t>
            </a:r>
          </a:p>
          <a:p>
            <a:pPr lvl="3"/>
            <a:r>
              <a:t>Body Level Four</a:t>
            </a:r>
          </a:p>
          <a:p>
            <a:pPr lvl="4"/>
            <a:r>
              <a:t>Body Level Five</a:t>
            </a:r>
          </a:p>
        </p:txBody>
      </p:sp>
      <p:sp>
        <p:nvSpPr>
          <p:cNvPr id="16" name="Google Shape;124;p28"/>
          <p:cNvSpPr txBox="1">
            <a:spLocks noGrp="1"/>
          </p:cNvSpPr>
          <p:nvPr>
            <p:ph type="body" sz="half" idx="13"/>
          </p:nvPr>
        </p:nvSpPr>
        <p:spPr>
          <a:xfrm>
            <a:off x="839787" y="2505075"/>
            <a:ext cx="5157788" cy="3684588"/>
          </a:xfrm>
          <a:prstGeom prst="rect">
            <a:avLst/>
          </a:prstGeom>
        </p:spPr>
        <p:txBody>
          <a:bodyPr/>
          <a:lstStyle/>
          <a:p>
            <a:endParaRPr/>
          </a:p>
        </p:txBody>
      </p:sp>
      <p:sp>
        <p:nvSpPr>
          <p:cNvPr id="17" name="Google Shape;125;p28"/>
          <p:cNvSpPr txBox="1">
            <a:spLocks noGrp="1"/>
          </p:cNvSpPr>
          <p:nvPr>
            <p:ph type="body" sz="quarter" idx="14"/>
          </p:nvPr>
        </p:nvSpPr>
        <p:spPr>
          <a:xfrm>
            <a:off x="6172200" y="1681163"/>
            <a:ext cx="5183188" cy="823914"/>
          </a:xfrm>
          <a:prstGeom prst="rect">
            <a:avLst/>
          </a:prstGeom>
        </p:spPr>
        <p:txBody>
          <a:bodyPr anchor="b"/>
          <a:lstStyle/>
          <a:p>
            <a:endParaRPr/>
          </a:p>
        </p:txBody>
      </p:sp>
      <p:sp>
        <p:nvSpPr>
          <p:cNvPr id="18" name="Google Shape;126;p28"/>
          <p:cNvSpPr txBox="1">
            <a:spLocks noGrp="1"/>
          </p:cNvSpPr>
          <p:nvPr>
            <p:ph type="body" sz="half" idx="15"/>
          </p:nvPr>
        </p:nvSpPr>
        <p:spPr>
          <a:xfrm>
            <a:off x="6172200" y="2505075"/>
            <a:ext cx="5183188" cy="3684588"/>
          </a:xfrm>
          <a:prstGeom prst="rect">
            <a:avLst/>
          </a:prstGeom>
        </p:spPr>
        <p:txBody>
          <a:bodyPr/>
          <a:lstStyle/>
          <a:p>
            <a:endParaRPr/>
          </a:p>
        </p:txBody>
      </p:sp>
      <p:sp>
        <p:nvSpPr>
          <p:cNvPr id="19" name="Slide Number"/>
          <p:cNvSpPr txBox="1">
            <a:spLocks noGrp="1"/>
          </p:cNvSpPr>
          <p:nvPr>
            <p:ph type="sldNum" sz="quarter" idx="2"/>
          </p:nvPr>
        </p:nvSpPr>
        <p:spPr>
          <a:xfrm>
            <a:off x="5863197" y="6375724"/>
            <a:ext cx="383432" cy="430881"/>
          </a:xfrm>
          <a:prstGeom prst="rect">
            <a:avLst/>
          </a:prstGeom>
        </p:spPr>
        <p:txBody>
          <a:bodyPr/>
          <a:lstStyle>
            <a:lvl1pPr>
              <a:defRPr sz="1600" b="1">
                <a:solidFill>
                  <a:srgbClr val="E7E6E6"/>
                </a:solidFill>
              </a:defRPr>
            </a:lvl1pPr>
          </a:lstStyle>
          <a:p>
            <a:fld id="{86CB4B4D-7CA3-9044-876B-883B54F8677D}" type="slidenum">
              <a:t>‹#›</a:t>
            </a:fld>
            <a:endParaRPr/>
          </a:p>
        </p:txBody>
      </p:sp>
    </p:spTree>
    <p:extLst>
      <p:ext uri="{BB962C8B-B14F-4D97-AF65-F5344CB8AC3E}">
        <p14:creationId xmlns:p14="http://schemas.microsoft.com/office/powerpoint/2010/main" val="32188281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3_Vertical Title and Text">
    <p:spTree>
      <p:nvGrpSpPr>
        <p:cNvPr id="1" name=""/>
        <p:cNvGrpSpPr/>
        <p:nvPr/>
      </p:nvGrpSpPr>
      <p:grpSpPr>
        <a:xfrm>
          <a:off x="0" y="0"/>
          <a:ext cx="0" cy="0"/>
          <a:chOff x="0" y="0"/>
          <a:chExt cx="0" cy="0"/>
        </a:xfrm>
      </p:grpSpPr>
      <p:pic>
        <p:nvPicPr>
          <p:cNvPr id="26" name="Picture 12" descr="Picture 12"/>
          <p:cNvPicPr>
            <a:picLocks noChangeAspect="1"/>
          </p:cNvPicPr>
          <p:nvPr/>
        </p:nvPicPr>
        <p:blipFill>
          <a:blip r:embed="rId2"/>
          <a:srcRect l="206" r="24674" b="13462"/>
          <a:stretch>
            <a:fillRect/>
          </a:stretch>
        </p:blipFill>
        <p:spPr>
          <a:xfrm>
            <a:off x="0" y="-3"/>
            <a:ext cx="12192000" cy="6858004"/>
          </a:xfrm>
          <a:prstGeom prst="rect">
            <a:avLst/>
          </a:prstGeom>
          <a:ln w="12700">
            <a:miter lim="400000"/>
          </a:ln>
        </p:spPr>
      </p:pic>
      <p:pic>
        <p:nvPicPr>
          <p:cNvPr id="27" name="Picture 10" descr="Picture 10"/>
          <p:cNvPicPr>
            <a:picLocks noChangeAspect="1"/>
          </p:cNvPicPr>
          <p:nvPr/>
        </p:nvPicPr>
        <p:blipFill>
          <a:blip r:embed="rId3"/>
          <a:stretch>
            <a:fillRect/>
          </a:stretch>
        </p:blipFill>
        <p:spPr>
          <a:xfrm>
            <a:off x="9714577" y="6385949"/>
            <a:ext cx="2392626" cy="392036"/>
          </a:xfrm>
          <a:prstGeom prst="rect">
            <a:avLst/>
          </a:prstGeom>
          <a:ln w="12700">
            <a:miter lim="400000"/>
          </a:ln>
        </p:spPr>
      </p:pic>
      <p:pic>
        <p:nvPicPr>
          <p:cNvPr id="28" name="Picture 7" descr="Picture 7"/>
          <p:cNvPicPr>
            <a:picLocks noChangeAspect="1"/>
          </p:cNvPicPr>
          <p:nvPr/>
        </p:nvPicPr>
        <p:blipFill>
          <a:blip r:embed="rId4"/>
          <a:stretch>
            <a:fillRect/>
          </a:stretch>
        </p:blipFill>
        <p:spPr>
          <a:xfrm>
            <a:off x="84798" y="6281393"/>
            <a:ext cx="1708612" cy="496592"/>
          </a:xfrm>
          <a:prstGeom prst="rect">
            <a:avLst/>
          </a:prstGeom>
          <a:ln w="12700">
            <a:miter lim="400000"/>
          </a:ln>
          <a:effectLst>
            <a:outerShdw blurRad="50800" dist="38100" dir="2700000" rotWithShape="0">
              <a:srgbClr val="000000">
                <a:alpha val="40000"/>
              </a:srgbClr>
            </a:outerShdw>
          </a:effectLst>
        </p:spPr>
      </p:pic>
      <p:sp>
        <p:nvSpPr>
          <p:cNvPr id="29" name="Title Text"/>
          <p:cNvSpPr txBox="1">
            <a:spLocks noGrp="1"/>
          </p:cNvSpPr>
          <p:nvPr>
            <p:ph type="title"/>
          </p:nvPr>
        </p:nvSpPr>
        <p:spPr>
          <a:xfrm rot="5400000">
            <a:off x="7133431" y="1956594"/>
            <a:ext cx="5811840" cy="2628902"/>
          </a:xfrm>
          <a:prstGeom prst="rect">
            <a:avLst/>
          </a:prstGeom>
        </p:spPr>
        <p:txBody>
          <a:bodyPr/>
          <a:lstStyle>
            <a:lvl1pPr>
              <a:defRPr sz="4400" b="1">
                <a:solidFill>
                  <a:srgbClr val="FFFFFF"/>
                </a:solidFill>
              </a:defRPr>
            </a:lvl1pPr>
          </a:lstStyle>
          <a:p>
            <a:r>
              <a:t>Title Text</a:t>
            </a:r>
          </a:p>
        </p:txBody>
      </p:sp>
      <p:sp>
        <p:nvSpPr>
          <p:cNvPr id="30" name="Body Level One…"/>
          <p:cNvSpPr txBox="1">
            <a:spLocks noGrp="1"/>
          </p:cNvSpPr>
          <p:nvPr>
            <p:ph type="body" idx="1"/>
          </p:nvPr>
        </p:nvSpPr>
        <p:spPr>
          <a:xfrm rot="5400000">
            <a:off x="1799431" y="-596107"/>
            <a:ext cx="5811838" cy="7734301"/>
          </a:xfrm>
          <a:prstGeom prst="rect">
            <a:avLst/>
          </a:prstGeom>
        </p:spPr>
        <p:txBody>
          <a:bodyPr/>
          <a:lstStyle>
            <a:lvl1pPr marL="400050" indent="-342900">
              <a:spcBef>
                <a:spcPts val="900"/>
              </a:spcBef>
              <a:buClr>
                <a:srgbClr val="FA0000"/>
              </a:buClr>
              <a:buSzPts val="5600"/>
              <a:buFont typeface="Helvetica"/>
              <a:buChar char="➢"/>
              <a:defRPr sz="2800">
                <a:solidFill>
                  <a:srgbClr val="CACACA"/>
                </a:solidFill>
              </a:defRPr>
            </a:lvl1pPr>
            <a:lvl2pPr marL="685800" indent="-400050">
              <a:spcBef>
                <a:spcPts val="900"/>
              </a:spcBef>
              <a:buClr>
                <a:srgbClr val="FA0000"/>
              </a:buClr>
              <a:buSzPts val="5600"/>
              <a:buFont typeface="Helvetica"/>
              <a:defRPr sz="2800">
                <a:solidFill>
                  <a:srgbClr val="CACACA"/>
                </a:solidFill>
              </a:defRPr>
            </a:lvl2pPr>
            <a:lvl3pPr marL="994410" indent="-480060">
              <a:spcBef>
                <a:spcPts val="900"/>
              </a:spcBef>
              <a:buClr>
                <a:srgbClr val="FA0000"/>
              </a:buClr>
              <a:buSzPts val="5600"/>
              <a:buFont typeface="Helvetica"/>
              <a:defRPr sz="2800">
                <a:solidFill>
                  <a:srgbClr val="CACACA"/>
                </a:solidFill>
              </a:defRPr>
            </a:lvl3pPr>
            <a:lvl4pPr marL="1276350" indent="-533400">
              <a:spcBef>
                <a:spcPts val="900"/>
              </a:spcBef>
              <a:buClr>
                <a:srgbClr val="FA0000"/>
              </a:buClr>
              <a:buSzPts val="5600"/>
              <a:buFont typeface="Helvetica"/>
              <a:defRPr sz="2800">
                <a:solidFill>
                  <a:srgbClr val="CACACA"/>
                </a:solidFill>
              </a:defRPr>
            </a:lvl4pPr>
            <a:lvl5pPr marL="1504950" indent="-533400">
              <a:spcBef>
                <a:spcPts val="900"/>
              </a:spcBef>
              <a:buClr>
                <a:srgbClr val="FA0000"/>
              </a:buClr>
              <a:buSzPts val="5600"/>
              <a:buFont typeface="Helvetica"/>
              <a:defRPr sz="2800">
                <a:solidFill>
                  <a:srgbClr val="CACACA"/>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610600" y="6356350"/>
            <a:ext cx="466710" cy="461580"/>
          </a:xfrm>
          <a:prstGeom prst="rect">
            <a:avLst/>
          </a:prstGeom>
        </p:spPr>
        <p:txBody>
          <a:bodyPr lIns="91398" tIns="91398" rIns="91398" bIns="91398" anchor="t"/>
          <a:lstStyle>
            <a:lvl1pPr algn="l">
              <a:defRPr sz="18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99123617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3_Blank Layout">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xfrm>
            <a:off x="5863197" y="6375724"/>
            <a:ext cx="383432" cy="430881"/>
          </a:xfrm>
          <a:prstGeom prst="rect">
            <a:avLst/>
          </a:prstGeom>
        </p:spPr>
        <p:txBody>
          <a:bodyPr/>
          <a:lstStyle>
            <a:lvl1pPr>
              <a:defRPr sz="1600" b="1">
                <a:solidFill>
                  <a:srgbClr val="E7E6E6"/>
                </a:solidFill>
              </a:defRPr>
            </a:lvl1pPr>
          </a:lstStyle>
          <a:p>
            <a:fld id="{86CB4B4D-7CA3-9044-876B-883B54F8677D}" type="slidenum">
              <a:t>‹#›</a:t>
            </a:fld>
            <a:endParaRPr/>
          </a:p>
        </p:txBody>
      </p:sp>
    </p:spTree>
    <p:extLst>
      <p:ext uri="{BB962C8B-B14F-4D97-AF65-F5344CB8AC3E}">
        <p14:creationId xmlns:p14="http://schemas.microsoft.com/office/powerpoint/2010/main" val="66950475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ext + Large Image 1">
    <p:spTree>
      <p:nvGrpSpPr>
        <p:cNvPr id="1" name=""/>
        <p:cNvGrpSpPr/>
        <p:nvPr/>
      </p:nvGrpSpPr>
      <p:grpSpPr>
        <a:xfrm>
          <a:off x="0" y="0"/>
          <a:ext cx="0" cy="0"/>
          <a:chOff x="0" y="0"/>
          <a:chExt cx="0" cy="0"/>
        </a:xfrm>
      </p:grpSpPr>
      <p:pic>
        <p:nvPicPr>
          <p:cNvPr id="45" name="Picture 12" descr="Picture 12"/>
          <p:cNvPicPr>
            <a:picLocks noChangeAspect="1"/>
          </p:cNvPicPr>
          <p:nvPr/>
        </p:nvPicPr>
        <p:blipFill>
          <a:blip r:embed="rId2"/>
          <a:srcRect l="206" r="24674" b="13462"/>
          <a:stretch>
            <a:fillRect/>
          </a:stretch>
        </p:blipFill>
        <p:spPr>
          <a:xfrm>
            <a:off x="0" y="-3"/>
            <a:ext cx="12192000" cy="6858004"/>
          </a:xfrm>
          <a:prstGeom prst="rect">
            <a:avLst/>
          </a:prstGeom>
          <a:ln w="12700">
            <a:miter lim="400000"/>
          </a:ln>
        </p:spPr>
      </p:pic>
      <p:pic>
        <p:nvPicPr>
          <p:cNvPr id="46" name="Picture 10" descr="Picture 10"/>
          <p:cNvPicPr>
            <a:picLocks noChangeAspect="1"/>
          </p:cNvPicPr>
          <p:nvPr/>
        </p:nvPicPr>
        <p:blipFill>
          <a:blip r:embed="rId3"/>
          <a:stretch>
            <a:fillRect/>
          </a:stretch>
        </p:blipFill>
        <p:spPr>
          <a:xfrm>
            <a:off x="9714577" y="6385949"/>
            <a:ext cx="2392626" cy="392036"/>
          </a:xfrm>
          <a:prstGeom prst="rect">
            <a:avLst/>
          </a:prstGeom>
          <a:ln w="12700">
            <a:miter lim="400000"/>
          </a:ln>
        </p:spPr>
      </p:pic>
      <p:pic>
        <p:nvPicPr>
          <p:cNvPr id="47" name="Picture 7" descr="Picture 7"/>
          <p:cNvPicPr>
            <a:picLocks noChangeAspect="1"/>
          </p:cNvPicPr>
          <p:nvPr/>
        </p:nvPicPr>
        <p:blipFill>
          <a:blip r:embed="rId4"/>
          <a:stretch>
            <a:fillRect/>
          </a:stretch>
        </p:blipFill>
        <p:spPr>
          <a:xfrm>
            <a:off x="84798" y="6281393"/>
            <a:ext cx="1708612" cy="496592"/>
          </a:xfrm>
          <a:prstGeom prst="rect">
            <a:avLst/>
          </a:prstGeom>
          <a:ln w="12700">
            <a:miter lim="400000"/>
          </a:ln>
          <a:effectLst>
            <a:outerShdw blurRad="50800" dist="38100" dir="2700000" rotWithShape="0">
              <a:srgbClr val="000000">
                <a:alpha val="40000"/>
              </a:srgbClr>
            </a:outerShdw>
          </a:effectLst>
        </p:spPr>
      </p:pic>
      <p:sp>
        <p:nvSpPr>
          <p:cNvPr id="48" name="Google Shape;87;g147f9bbf093_0_438"/>
          <p:cNvSpPr/>
          <p:nvPr/>
        </p:nvSpPr>
        <p:spPr>
          <a:xfrm>
            <a:off x="0" y="6342611"/>
            <a:ext cx="12192000" cy="515400"/>
          </a:xfrm>
          <a:prstGeom prst="rect">
            <a:avLst/>
          </a:prstGeom>
          <a:solidFill>
            <a:schemeClr val="accent1"/>
          </a:solidFill>
          <a:ln w="12700">
            <a:miter lim="400000"/>
          </a:ln>
        </p:spPr>
        <p:txBody>
          <a:bodyPr lIns="45719" tIns="45719" rIns="45719" bIns="45719" anchor="ctr"/>
          <a:lstStyle/>
          <a:p>
            <a:pPr algn="ctr">
              <a:defRPr>
                <a:solidFill>
                  <a:srgbClr val="E7E6E6"/>
                </a:solidFill>
                <a:latin typeface="+mn-lt"/>
                <a:ea typeface="+mn-ea"/>
                <a:cs typeface="+mn-cs"/>
                <a:sym typeface="Arial"/>
              </a:defRPr>
            </a:pPr>
            <a:endParaRPr sz="900"/>
          </a:p>
        </p:txBody>
      </p:sp>
      <p:sp>
        <p:nvSpPr>
          <p:cNvPr id="49" name="Google Shape;89;g147f9bbf093_0_438"/>
          <p:cNvSpPr txBox="1"/>
          <p:nvPr/>
        </p:nvSpPr>
        <p:spPr>
          <a:xfrm>
            <a:off x="754851" y="6466825"/>
            <a:ext cx="5842852" cy="2769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lvl1pPr>
              <a:defRPr sz="2400" b="1">
                <a:solidFill>
                  <a:srgbClr val="E7E6E6"/>
                </a:solidFill>
                <a:latin typeface="+mn-lt"/>
                <a:ea typeface="+mn-ea"/>
                <a:cs typeface="+mn-cs"/>
                <a:sym typeface="Arial"/>
              </a:defRPr>
            </a:lvl1pPr>
          </a:lstStyle>
          <a:p>
            <a:r>
              <a:rPr sz="1200"/>
              <a:t>2023 CONSTRUCTION EXPO &amp; SAFETY CONFERENCE</a:t>
            </a:r>
          </a:p>
        </p:txBody>
      </p:sp>
      <p:sp>
        <p:nvSpPr>
          <p:cNvPr id="50" name="Body Level One…"/>
          <p:cNvSpPr txBox="1">
            <a:spLocks noGrp="1"/>
          </p:cNvSpPr>
          <p:nvPr>
            <p:ph type="body" sz="quarter" idx="1"/>
          </p:nvPr>
        </p:nvSpPr>
        <p:spPr>
          <a:xfrm>
            <a:off x="451756" y="1996425"/>
            <a:ext cx="5644201" cy="423687"/>
          </a:xfrm>
          <a:prstGeom prst="rect">
            <a:avLst/>
          </a:prstGeom>
        </p:spPr>
        <p:txBody>
          <a:bodyPr lIns="45699" tIns="45699" rIns="45699" bIns="45699"/>
          <a:lstStyle>
            <a:lvl1pPr marL="457200" indent="-342900">
              <a:buSzPts val="3600"/>
              <a:defRPr sz="1800">
                <a:solidFill>
                  <a:srgbClr val="000000"/>
                </a:solidFill>
                <a:latin typeface="+mn-lt"/>
                <a:ea typeface="+mn-ea"/>
                <a:cs typeface="+mn-cs"/>
                <a:sym typeface="Arial"/>
              </a:defRPr>
            </a:lvl1pPr>
            <a:lvl2pPr marL="878839" indent="-320039">
              <a:buSzPts val="3600"/>
              <a:defRPr sz="1800">
                <a:solidFill>
                  <a:srgbClr val="000000"/>
                </a:solidFill>
                <a:latin typeface="+mn-lt"/>
                <a:ea typeface="+mn-ea"/>
                <a:cs typeface="+mn-cs"/>
                <a:sym typeface="Arial"/>
              </a:defRPr>
            </a:lvl2pPr>
            <a:lvl3pPr marL="1371600" indent="-342900">
              <a:buSzPts val="3600"/>
              <a:defRPr sz="1800">
                <a:solidFill>
                  <a:srgbClr val="000000"/>
                </a:solidFill>
                <a:latin typeface="+mn-lt"/>
                <a:ea typeface="+mn-ea"/>
                <a:cs typeface="+mn-cs"/>
                <a:sym typeface="Arial"/>
              </a:defRPr>
            </a:lvl3pPr>
            <a:lvl4pPr marL="0" indent="0">
              <a:buSzTx/>
              <a:buNone/>
              <a:defRPr sz="1800">
                <a:solidFill>
                  <a:srgbClr val="000000"/>
                </a:solidFill>
                <a:latin typeface="+mn-lt"/>
                <a:ea typeface="+mn-ea"/>
                <a:cs typeface="+mn-cs"/>
                <a:sym typeface="Arial"/>
              </a:defRPr>
            </a:lvl4pPr>
            <a:lvl5pPr marL="0" indent="0">
              <a:buSzTx/>
              <a:buNone/>
              <a:defRPr sz="1800">
                <a:solidFill>
                  <a:srgbClr val="000000"/>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 name="Title Text"/>
          <p:cNvSpPr txBox="1">
            <a:spLocks noGrp="1"/>
          </p:cNvSpPr>
          <p:nvPr>
            <p:ph type="title"/>
          </p:nvPr>
        </p:nvSpPr>
        <p:spPr>
          <a:xfrm>
            <a:off x="451757" y="343807"/>
            <a:ext cx="5014801" cy="1325701"/>
          </a:xfrm>
          <a:prstGeom prst="rect">
            <a:avLst/>
          </a:prstGeom>
        </p:spPr>
        <p:txBody>
          <a:bodyPr lIns="45699" tIns="45699" rIns="45699" bIns="45699"/>
          <a:lstStyle>
            <a:lvl1pPr>
              <a:defRPr sz="4400" b="1"/>
            </a:lvl1pPr>
          </a:lstStyle>
          <a:p>
            <a:r>
              <a:t>Title Text</a:t>
            </a:r>
          </a:p>
        </p:txBody>
      </p:sp>
      <p:sp>
        <p:nvSpPr>
          <p:cNvPr id="52" name="Google Shape;92;g147f9bbf093_0_438"/>
          <p:cNvSpPr/>
          <p:nvPr/>
        </p:nvSpPr>
        <p:spPr>
          <a:xfrm>
            <a:off x="8871856" y="-95251"/>
            <a:ext cx="3320101" cy="6438002"/>
          </a:xfrm>
          <a:prstGeom prst="rect">
            <a:avLst/>
          </a:prstGeom>
          <a:solidFill>
            <a:schemeClr val="accent1"/>
          </a:solidFill>
          <a:ln w="12700">
            <a:miter lim="400000"/>
          </a:ln>
        </p:spPr>
        <p:txBody>
          <a:bodyPr lIns="45719" tIns="45719" rIns="45719" bIns="45719" anchor="ctr"/>
          <a:lstStyle/>
          <a:p>
            <a:pPr algn="ctr">
              <a:defRPr>
                <a:solidFill>
                  <a:srgbClr val="E7E6E6"/>
                </a:solidFill>
                <a:latin typeface="+mn-lt"/>
                <a:ea typeface="+mn-ea"/>
                <a:cs typeface="+mn-cs"/>
                <a:sym typeface="Arial"/>
              </a:defRPr>
            </a:pPr>
            <a:endParaRPr sz="900"/>
          </a:p>
        </p:txBody>
      </p:sp>
      <p:sp>
        <p:nvSpPr>
          <p:cNvPr id="53" name="Google Shape;93;g147f9bbf093_0_438"/>
          <p:cNvSpPr>
            <a:spLocks noGrp="1"/>
          </p:cNvSpPr>
          <p:nvPr>
            <p:ph type="pic" sz="half" idx="13"/>
          </p:nvPr>
        </p:nvSpPr>
        <p:spPr>
          <a:xfrm>
            <a:off x="6725332" y="262877"/>
            <a:ext cx="5110201" cy="5735100"/>
          </a:xfrm>
          <a:prstGeom prst="rect">
            <a:avLst/>
          </a:prstGeom>
        </p:spPr>
        <p:txBody>
          <a:bodyPr lIns="91439" tIns="45719" rIns="91439" bIns="45719">
            <a:noAutofit/>
          </a:bodyPr>
          <a:lstStyle/>
          <a:p>
            <a:endParaRPr/>
          </a:p>
        </p:txBody>
      </p:sp>
      <p:sp>
        <p:nvSpPr>
          <p:cNvPr id="54" name="Slide Number"/>
          <p:cNvSpPr txBox="1">
            <a:spLocks noGrp="1"/>
          </p:cNvSpPr>
          <p:nvPr>
            <p:ph type="sldNum" sz="quarter" idx="2"/>
          </p:nvPr>
        </p:nvSpPr>
        <p:spPr>
          <a:xfrm>
            <a:off x="194388" y="6466825"/>
            <a:ext cx="372133" cy="369247"/>
          </a:xfrm>
          <a:prstGeom prst="rect">
            <a:avLst/>
          </a:prstGeom>
        </p:spPr>
        <p:txBody>
          <a:bodyPr lIns="91398" tIns="91398" rIns="91398" bIns="91398" anchor="t"/>
          <a:lstStyle>
            <a:lvl1pPr algn="l">
              <a:defRPr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32360035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Blank Layout">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38157060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68"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69"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70" name="Body Level One…"/>
          <p:cNvSpPr txBox="1">
            <a:spLocks noGrp="1"/>
          </p:cNvSpPr>
          <p:nvPr>
            <p:ph type="body" sz="quarter" idx="1"/>
          </p:nvPr>
        </p:nvSpPr>
        <p:spPr>
          <a:xfrm>
            <a:off x="839787" y="1681163"/>
            <a:ext cx="5157788" cy="823914"/>
          </a:xfrm>
          <a:prstGeom prst="rect">
            <a:avLst/>
          </a:prstGeom>
        </p:spPr>
        <p:txBody>
          <a:bodyPr lIns="91375" tIns="91375" rIns="91375" bIns="91375" anchor="b"/>
          <a:lstStyle>
            <a:lvl1pPr marL="0" indent="114300" defTabSz="457200">
              <a:buClrTx/>
              <a:buSzTx/>
              <a:buFontTx/>
              <a:buNone/>
              <a:defRPr sz="2400" b="1">
                <a:solidFill>
                  <a:srgbClr val="CACACA"/>
                </a:solidFill>
                <a:latin typeface="+mn-lt"/>
                <a:ea typeface="+mn-ea"/>
                <a:cs typeface="+mn-cs"/>
                <a:sym typeface="Arial"/>
              </a:defRPr>
            </a:lvl1pPr>
            <a:lvl2pPr marL="0" indent="114300" defTabSz="457200">
              <a:buClrTx/>
              <a:buSzTx/>
              <a:buFontTx/>
              <a:buNone/>
              <a:defRPr sz="2400" b="1">
                <a:solidFill>
                  <a:srgbClr val="CACACA"/>
                </a:solidFill>
                <a:latin typeface="+mn-lt"/>
                <a:ea typeface="+mn-ea"/>
                <a:cs typeface="+mn-cs"/>
                <a:sym typeface="Arial"/>
              </a:defRPr>
            </a:lvl2pPr>
            <a:lvl3pPr marL="0" indent="114300" defTabSz="457200">
              <a:buClrTx/>
              <a:buSzTx/>
              <a:buFontTx/>
              <a:buNone/>
              <a:defRPr sz="2400" b="1">
                <a:solidFill>
                  <a:srgbClr val="CACACA"/>
                </a:solidFill>
                <a:latin typeface="+mn-lt"/>
                <a:ea typeface="+mn-ea"/>
                <a:cs typeface="+mn-cs"/>
                <a:sym typeface="Arial"/>
              </a:defRPr>
            </a:lvl3pPr>
            <a:lvl4pPr marL="0" indent="114300" defTabSz="457200">
              <a:buClrTx/>
              <a:buSzTx/>
              <a:buFontTx/>
              <a:buNone/>
              <a:defRPr sz="2400" b="1">
                <a:solidFill>
                  <a:srgbClr val="CACACA"/>
                </a:solidFill>
                <a:latin typeface="+mn-lt"/>
                <a:ea typeface="+mn-ea"/>
                <a:cs typeface="+mn-cs"/>
                <a:sym typeface="Arial"/>
              </a:defRPr>
            </a:lvl4pPr>
            <a:lvl5pPr marL="0" indent="114300" defTabSz="457200">
              <a:buClrTx/>
              <a:buSzTx/>
              <a:buFontTx/>
              <a:buNone/>
              <a:defRPr sz="2400" b="1">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 name="Google Shape;23;p79"/>
          <p:cNvSpPr txBox="1">
            <a:spLocks noGrp="1"/>
          </p:cNvSpPr>
          <p:nvPr>
            <p:ph type="body" sz="half" idx="13"/>
          </p:nvPr>
        </p:nvSpPr>
        <p:spPr>
          <a:xfrm>
            <a:off x="839787" y="2505075"/>
            <a:ext cx="5157788" cy="3684588"/>
          </a:xfrm>
          <a:prstGeom prst="rect">
            <a:avLst/>
          </a:prstGeom>
        </p:spPr>
        <p:txBody>
          <a:bodyPr lIns="91375" tIns="91375" rIns="91375" bIns="91375"/>
          <a:lstStyle/>
          <a:p>
            <a:endParaRPr/>
          </a:p>
        </p:txBody>
      </p:sp>
      <p:sp>
        <p:nvSpPr>
          <p:cNvPr id="72" name="Google Shape;24;p79"/>
          <p:cNvSpPr txBox="1">
            <a:spLocks noGrp="1"/>
          </p:cNvSpPr>
          <p:nvPr>
            <p:ph type="body" sz="quarter" idx="14"/>
          </p:nvPr>
        </p:nvSpPr>
        <p:spPr>
          <a:xfrm>
            <a:off x="6172200" y="1681163"/>
            <a:ext cx="5183188" cy="823914"/>
          </a:xfrm>
          <a:prstGeom prst="rect">
            <a:avLst/>
          </a:prstGeom>
        </p:spPr>
        <p:txBody>
          <a:bodyPr lIns="91375" tIns="91375" rIns="91375" bIns="91375" anchor="b"/>
          <a:lstStyle/>
          <a:p>
            <a:endParaRPr/>
          </a:p>
        </p:txBody>
      </p:sp>
      <p:sp>
        <p:nvSpPr>
          <p:cNvPr id="73" name="Google Shape;25;p79"/>
          <p:cNvSpPr txBox="1">
            <a:spLocks noGrp="1"/>
          </p:cNvSpPr>
          <p:nvPr>
            <p:ph type="body" sz="half" idx="15"/>
          </p:nvPr>
        </p:nvSpPr>
        <p:spPr>
          <a:xfrm>
            <a:off x="6172200" y="2505075"/>
            <a:ext cx="5183188" cy="3684588"/>
          </a:xfrm>
          <a:prstGeom prst="rect">
            <a:avLst/>
          </a:prstGeom>
        </p:spPr>
        <p:txBody>
          <a:bodyPr lIns="91375" tIns="91375" rIns="91375" bIns="91375"/>
          <a:lstStyle/>
          <a:p>
            <a:endParaRPr/>
          </a:p>
        </p:txBody>
      </p:sp>
      <p:sp>
        <p:nvSpPr>
          <p:cNvPr id="74"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08377838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pic>
        <p:nvPicPr>
          <p:cNvPr id="81"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82"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83" name="Google Shape;28;p80"/>
          <p:cNvSpPr>
            <a:spLocks noGrp="1"/>
          </p:cNvSpPr>
          <p:nvPr>
            <p:ph type="pic" sz="half" idx="13"/>
          </p:nvPr>
        </p:nvSpPr>
        <p:spPr>
          <a:xfrm>
            <a:off x="5183187" y="987425"/>
            <a:ext cx="6172201" cy="4873625"/>
          </a:xfrm>
          <a:prstGeom prst="rect">
            <a:avLst/>
          </a:prstGeom>
        </p:spPr>
        <p:txBody>
          <a:bodyPr lIns="91439" tIns="45719" rIns="91439" bIns="45719">
            <a:noAutofit/>
          </a:bodyPr>
          <a:lstStyle/>
          <a:p>
            <a:endParaRPr/>
          </a:p>
        </p:txBody>
      </p:sp>
      <p:sp>
        <p:nvSpPr>
          <p:cNvPr id="84" name="Title Text"/>
          <p:cNvSpPr txBox="1">
            <a:spLocks noGrp="1"/>
          </p:cNvSpPr>
          <p:nvPr>
            <p:ph type="title"/>
          </p:nvPr>
        </p:nvSpPr>
        <p:spPr>
          <a:xfrm>
            <a:off x="731519" y="1824037"/>
            <a:ext cx="3932239" cy="1600201"/>
          </a:xfrm>
          <a:prstGeom prst="rect">
            <a:avLst/>
          </a:prstGeom>
        </p:spPr>
        <p:txBody>
          <a:bodyPr lIns="91375" tIns="91375" rIns="91375" bIns="91375" anchor="b"/>
          <a:lstStyle>
            <a:lvl1pPr defTabSz="457200">
              <a:defRPr sz="3200" b="1">
                <a:solidFill>
                  <a:srgbClr val="CACACA"/>
                </a:solidFill>
              </a:defRPr>
            </a:lvl1pPr>
          </a:lstStyle>
          <a:p>
            <a:r>
              <a:t>Title Text</a:t>
            </a:r>
          </a:p>
        </p:txBody>
      </p:sp>
      <p:sp>
        <p:nvSpPr>
          <p:cNvPr id="85" name="Body Level One…"/>
          <p:cNvSpPr txBox="1">
            <a:spLocks noGrp="1"/>
          </p:cNvSpPr>
          <p:nvPr>
            <p:ph type="body" sz="quarter" idx="1"/>
          </p:nvPr>
        </p:nvSpPr>
        <p:spPr>
          <a:xfrm>
            <a:off x="731519" y="3535472"/>
            <a:ext cx="3932239" cy="258534"/>
          </a:xfrm>
          <a:prstGeom prst="rect">
            <a:avLst/>
          </a:prstGeom>
        </p:spPr>
        <p:txBody>
          <a:bodyPr lIns="91375" tIns="91375" rIns="91375" bIns="91375"/>
          <a:lstStyle>
            <a:lvl1pPr marL="0" indent="114300" defTabSz="457200">
              <a:buClrTx/>
              <a:buSzTx/>
              <a:buFontTx/>
              <a:buNone/>
              <a:defRPr sz="1200">
                <a:solidFill>
                  <a:srgbClr val="CACACA"/>
                </a:solidFill>
                <a:latin typeface="+mn-lt"/>
                <a:ea typeface="+mn-ea"/>
                <a:cs typeface="+mn-cs"/>
                <a:sym typeface="Arial"/>
              </a:defRPr>
            </a:lvl1pPr>
            <a:lvl2pPr marL="0" indent="114300" defTabSz="457200">
              <a:buClrTx/>
              <a:buSzTx/>
              <a:buFontTx/>
              <a:buNone/>
              <a:defRPr sz="1200">
                <a:solidFill>
                  <a:srgbClr val="CACACA"/>
                </a:solidFill>
                <a:latin typeface="+mn-lt"/>
                <a:ea typeface="+mn-ea"/>
                <a:cs typeface="+mn-cs"/>
                <a:sym typeface="Arial"/>
              </a:defRPr>
            </a:lvl2pPr>
            <a:lvl3pPr marL="0" indent="114300" defTabSz="457200">
              <a:buClrTx/>
              <a:buSzTx/>
              <a:buFontTx/>
              <a:buNone/>
              <a:defRPr sz="1200">
                <a:solidFill>
                  <a:srgbClr val="CACACA"/>
                </a:solidFill>
                <a:latin typeface="+mn-lt"/>
                <a:ea typeface="+mn-ea"/>
                <a:cs typeface="+mn-cs"/>
                <a:sym typeface="Arial"/>
              </a:defRPr>
            </a:lvl3pPr>
            <a:lvl4pPr marL="0" indent="114300" defTabSz="457200">
              <a:buClrTx/>
              <a:buSzTx/>
              <a:buFontTx/>
              <a:buNone/>
              <a:defRPr sz="1200">
                <a:solidFill>
                  <a:srgbClr val="CACACA"/>
                </a:solidFill>
                <a:latin typeface="+mn-lt"/>
                <a:ea typeface="+mn-ea"/>
                <a:cs typeface="+mn-cs"/>
                <a:sym typeface="Arial"/>
              </a:defRPr>
            </a:lvl4pPr>
            <a:lvl5pPr marL="0" indent="114300" defTabSz="457200">
              <a:buClrTx/>
              <a:buSzTx/>
              <a:buFontTx/>
              <a:buNone/>
              <a:defRPr sz="1200">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68473551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2_Vertical Title and Text">
    <p:spTree>
      <p:nvGrpSpPr>
        <p:cNvPr id="1" name=""/>
        <p:cNvGrpSpPr/>
        <p:nvPr/>
      </p:nvGrpSpPr>
      <p:grpSpPr>
        <a:xfrm>
          <a:off x="0" y="0"/>
          <a:ext cx="0" cy="0"/>
          <a:chOff x="0" y="0"/>
          <a:chExt cx="0" cy="0"/>
        </a:xfrm>
      </p:grpSpPr>
      <p:pic>
        <p:nvPicPr>
          <p:cNvPr id="93"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94"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95" name="Title Text"/>
          <p:cNvSpPr txBox="1">
            <a:spLocks noGrp="1"/>
          </p:cNvSpPr>
          <p:nvPr>
            <p:ph type="title"/>
          </p:nvPr>
        </p:nvSpPr>
        <p:spPr>
          <a:xfrm rot="5400000">
            <a:off x="7133431" y="1956594"/>
            <a:ext cx="5811840" cy="2628902"/>
          </a:xfrm>
          <a:prstGeom prst="rect">
            <a:avLst/>
          </a:prstGeom>
        </p:spPr>
        <p:txBody>
          <a:bodyPr lIns="91375" tIns="91375" rIns="91375" bIns="91375"/>
          <a:lstStyle>
            <a:lvl1pPr defTabSz="457200">
              <a:defRPr sz="4400" b="1">
                <a:solidFill>
                  <a:srgbClr val="CACACA"/>
                </a:solidFill>
              </a:defRPr>
            </a:lvl1pPr>
          </a:lstStyle>
          <a:p>
            <a:r>
              <a:t>Title Text</a:t>
            </a:r>
          </a:p>
        </p:txBody>
      </p:sp>
      <p:sp>
        <p:nvSpPr>
          <p:cNvPr id="96" name="Body Level One…"/>
          <p:cNvSpPr txBox="1">
            <a:spLocks noGrp="1"/>
          </p:cNvSpPr>
          <p:nvPr>
            <p:ph type="body" idx="1"/>
          </p:nvPr>
        </p:nvSpPr>
        <p:spPr>
          <a:xfrm rot="5400000">
            <a:off x="1799431" y="-596107"/>
            <a:ext cx="5811838" cy="7734301"/>
          </a:xfrm>
          <a:prstGeom prst="rect">
            <a:avLst/>
          </a:prstGeom>
        </p:spPr>
        <p:txBody>
          <a:bodyPr lIns="91375" tIns="91375" rIns="91375" bIns="91375"/>
          <a:lstStyle>
            <a:lvl1pPr marL="228600" indent="-292100" defTabSz="457200">
              <a:buClr>
                <a:srgbClr val="FA0000"/>
              </a:buClr>
              <a:buSzPts val="5600"/>
              <a:buFont typeface="Helvetica"/>
              <a:buChar char="⮚"/>
              <a:defRPr sz="2800">
                <a:solidFill>
                  <a:srgbClr val="CACACA"/>
                </a:solidFill>
                <a:latin typeface="+mn-lt"/>
                <a:ea typeface="+mn-ea"/>
                <a:cs typeface="+mn-cs"/>
                <a:sym typeface="Arial"/>
              </a:defRPr>
            </a:lvl1pPr>
            <a:lvl2pPr marL="457200" indent="-292100" defTabSz="457200">
              <a:buClr>
                <a:srgbClr val="FA0000"/>
              </a:buClr>
              <a:buSzPts val="5600"/>
              <a:buFont typeface="Helvetica"/>
              <a:defRPr sz="2800">
                <a:solidFill>
                  <a:srgbClr val="CACACA"/>
                </a:solidFill>
                <a:latin typeface="+mn-lt"/>
                <a:ea typeface="+mn-ea"/>
                <a:cs typeface="+mn-cs"/>
                <a:sym typeface="Arial"/>
              </a:defRPr>
            </a:lvl2pPr>
            <a:lvl3pPr marL="685800" indent="-292100" defTabSz="457200">
              <a:buClr>
                <a:srgbClr val="FA0000"/>
              </a:buClr>
              <a:buSzPts val="5600"/>
              <a:buFont typeface="Helvetica"/>
              <a:defRPr sz="2800">
                <a:solidFill>
                  <a:srgbClr val="CACACA"/>
                </a:solidFill>
                <a:latin typeface="+mn-lt"/>
                <a:ea typeface="+mn-ea"/>
                <a:cs typeface="+mn-cs"/>
                <a:sym typeface="Arial"/>
              </a:defRPr>
            </a:lvl3pPr>
            <a:lvl4pPr marL="914400" indent="-292100" defTabSz="457200">
              <a:buClr>
                <a:srgbClr val="FA0000"/>
              </a:buClr>
              <a:buSzPts val="5600"/>
              <a:buFont typeface="Helvetica"/>
              <a:defRPr sz="2800">
                <a:solidFill>
                  <a:srgbClr val="CACACA"/>
                </a:solidFill>
                <a:latin typeface="+mn-lt"/>
                <a:ea typeface="+mn-ea"/>
                <a:cs typeface="+mn-cs"/>
                <a:sym typeface="Arial"/>
              </a:defRPr>
            </a:lvl4pPr>
            <a:lvl5pPr marL="1143000" indent="-292100" defTabSz="457200">
              <a:buClr>
                <a:srgbClr val="FA0000"/>
              </a:buClr>
              <a:buSzPts val="5600"/>
              <a:buFont typeface="Helvetica"/>
              <a:defRPr sz="2800">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8610600" y="6356350"/>
            <a:ext cx="466663" cy="461534"/>
          </a:xfrm>
          <a:prstGeom prst="rect">
            <a:avLst/>
          </a:prstGeom>
        </p:spPr>
        <p:txBody>
          <a:bodyPr lIns="91375" tIns="91375" rIns="91375" bIns="91375" anchor="t"/>
          <a:lstStyle>
            <a:lvl1pPr algn="l">
              <a:defRPr sz="18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89528576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pic>
        <p:nvPicPr>
          <p:cNvPr id="104"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105"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106" name="Title Text"/>
          <p:cNvSpPr txBox="1">
            <a:spLocks noGrp="1"/>
          </p:cNvSpPr>
          <p:nvPr>
            <p:ph type="title"/>
          </p:nvPr>
        </p:nvSpPr>
        <p:spPr>
          <a:xfrm>
            <a:off x="527050" y="405334"/>
            <a:ext cx="10305755" cy="701733"/>
          </a:xfrm>
          <a:prstGeom prst="rect">
            <a:avLst/>
          </a:prstGeom>
        </p:spPr>
        <p:txBody>
          <a:bodyPr lIns="91375" tIns="91375" rIns="91375" bIns="91375"/>
          <a:lstStyle>
            <a:lvl1pPr defTabSz="457200">
              <a:defRPr sz="4400" b="1">
                <a:solidFill>
                  <a:srgbClr val="FFFFFF"/>
                </a:solidFill>
              </a:defRPr>
            </a:lvl1pPr>
          </a:lstStyle>
          <a:p>
            <a:r>
              <a:t>Title Text</a:t>
            </a:r>
          </a:p>
        </p:txBody>
      </p:sp>
      <p:sp>
        <p:nvSpPr>
          <p:cNvPr id="107"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10665088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1"/>
        </a:solidFill>
        <a:effectLst/>
      </p:bgPr>
    </p:bg>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449739" y="2268793"/>
            <a:ext cx="9144001" cy="923290"/>
          </a:xfrm>
          <a:prstGeom prst="rect">
            <a:avLst/>
          </a:prstGeom>
        </p:spPr>
        <p:txBody>
          <a:bodyPr anchor="b"/>
          <a:lstStyle>
            <a:lvl1pPr>
              <a:defRPr sz="6000">
                <a:solidFill>
                  <a:srgbClr val="FFFFFF"/>
                </a:solidFill>
                <a:latin typeface="Quire Sans"/>
                <a:ea typeface="Quire Sans"/>
                <a:cs typeface="Quire Sans"/>
                <a:sym typeface="Quire Sans"/>
              </a:defRPr>
            </a:lvl1pPr>
          </a:lstStyle>
          <a:p>
            <a:r>
              <a:t>Title Text</a:t>
            </a:r>
          </a:p>
        </p:txBody>
      </p:sp>
      <p:sp>
        <p:nvSpPr>
          <p:cNvPr id="115" name="Body Level One…"/>
          <p:cNvSpPr txBox="1">
            <a:spLocks noGrp="1"/>
          </p:cNvSpPr>
          <p:nvPr>
            <p:ph type="body" sz="quarter" idx="1"/>
          </p:nvPr>
        </p:nvSpPr>
        <p:spPr>
          <a:xfrm>
            <a:off x="449739" y="3409417"/>
            <a:ext cx="9144001" cy="414434"/>
          </a:xfrm>
          <a:prstGeom prst="rect">
            <a:avLst/>
          </a:prstGeom>
        </p:spPr>
        <p:txBody>
          <a:bodyPr/>
          <a:lstStyle>
            <a:lvl1pPr marL="406400" indent="-406400">
              <a:buClrTx/>
              <a:buSzTx/>
              <a:buFontTx/>
              <a:buNone/>
              <a:defRPr sz="1400">
                <a:solidFill>
                  <a:srgbClr val="FFFFFF"/>
                </a:solidFill>
              </a:defRPr>
            </a:lvl1pPr>
            <a:lvl2pPr marL="406400" indent="-139700">
              <a:buClrTx/>
              <a:buSzTx/>
              <a:buFontTx/>
              <a:buNone/>
              <a:defRPr sz="1400">
                <a:solidFill>
                  <a:srgbClr val="FFFFFF"/>
                </a:solidFill>
              </a:defRPr>
            </a:lvl2pPr>
            <a:lvl3pPr marL="406400" indent="0">
              <a:buClrTx/>
              <a:buSzTx/>
              <a:buFontTx/>
              <a:buNone/>
              <a:defRPr sz="1400">
                <a:solidFill>
                  <a:srgbClr val="FFFFFF"/>
                </a:solidFill>
              </a:defRPr>
            </a:lvl3pPr>
            <a:lvl4pPr marL="406400" indent="0">
              <a:buClrTx/>
              <a:buSzTx/>
              <a:buFontTx/>
              <a:buNone/>
              <a:defRPr sz="1400">
                <a:solidFill>
                  <a:srgbClr val="FFFFFF"/>
                </a:solidFill>
              </a:defRPr>
            </a:lvl4pPr>
            <a:lvl5pPr marL="406400" indent="0">
              <a:buClrTx/>
              <a:buSzTx/>
              <a:buFont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6" name="Google Shape;103;p21"/>
          <p:cNvSpPr/>
          <p:nvPr/>
        </p:nvSpPr>
        <p:spPr>
          <a:xfrm>
            <a:off x="0" y="-2"/>
            <a:ext cx="12192000" cy="101602"/>
          </a:xfrm>
          <a:prstGeom prst="rect">
            <a:avLst/>
          </a:prstGeom>
          <a:solidFill>
            <a:schemeClr val="accent2"/>
          </a:solidFill>
          <a:ln w="12700">
            <a:miter lim="400000"/>
          </a:ln>
        </p:spPr>
        <p:txBody>
          <a:bodyPr lIns="45719" tIns="45719" rIns="45719" bIns="45719" anchor="ctr"/>
          <a:lstStyle/>
          <a:p>
            <a:pPr algn="ctr">
              <a:defRPr>
                <a:solidFill>
                  <a:srgbClr val="FFFFFF"/>
                </a:solidFill>
                <a:latin typeface="+mn-lt"/>
                <a:ea typeface="+mn-ea"/>
                <a:cs typeface="+mn-cs"/>
                <a:sym typeface="Arial"/>
              </a:defRPr>
            </a:pPr>
            <a:endParaRPr sz="900"/>
          </a:p>
        </p:txBody>
      </p:sp>
      <p:sp>
        <p:nvSpPr>
          <p:cNvPr id="117" name="Google Shape;102;p21"/>
          <p:cNvSpPr txBox="1"/>
          <p:nvPr/>
        </p:nvSpPr>
        <p:spPr>
          <a:xfrm>
            <a:off x="9453060" y="6495483"/>
            <a:ext cx="2550152" cy="2307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lvl1pPr algn="r">
              <a:defRPr sz="1800">
                <a:solidFill>
                  <a:srgbClr val="FFFFFF"/>
                </a:solidFill>
                <a:latin typeface="+mn-lt"/>
                <a:ea typeface="+mn-ea"/>
                <a:cs typeface="+mn-cs"/>
                <a:sym typeface="Arial"/>
              </a:defRPr>
            </a:lvl1pPr>
          </a:lstStyle>
          <a:p>
            <a:r>
              <a:rPr sz="900"/>
              <a:t>FactorLab.com / @TheFactorLab</a:t>
            </a:r>
          </a:p>
        </p:txBody>
      </p:sp>
      <p:pic>
        <p:nvPicPr>
          <p:cNvPr id="118" name="Google Shape;197;p1" descr="Google Shape;197;p1"/>
          <p:cNvPicPr>
            <a:picLocks noChangeAspect="1"/>
          </p:cNvPicPr>
          <p:nvPr/>
        </p:nvPicPr>
        <p:blipFill>
          <a:blip r:embed="rId2"/>
          <a:stretch>
            <a:fillRect/>
          </a:stretch>
        </p:blipFill>
        <p:spPr>
          <a:xfrm>
            <a:off x="10086195" y="552626"/>
            <a:ext cx="1602781" cy="406649"/>
          </a:xfrm>
          <a:prstGeom prst="rect">
            <a:avLst/>
          </a:prstGeom>
          <a:ln w="12700">
            <a:miter lim="400000"/>
          </a:ln>
        </p:spPr>
      </p:pic>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77721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8838-0864-CFBA-64E1-FFC7DB6F6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DBF44-1A9C-277E-234B-014A336BC5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FAFA88-3621-DD3D-0ADA-0EB69BFFB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28A30C-374F-E6CD-6384-E0F8EF0BDFAA}"/>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6" name="Footer Placeholder 5">
            <a:extLst>
              <a:ext uri="{FF2B5EF4-FFF2-40B4-BE49-F238E27FC236}">
                <a16:creationId xmlns:a16="http://schemas.microsoft.com/office/drawing/2014/main" id="{2CD2BBC6-A0C2-17AF-8248-AE7DBF253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EA0B35-6D27-4E5A-9217-8C291BC2AD9B}"/>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4166082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26" name="Google Shape;130;p30"/>
          <p:cNvSpPr>
            <a:spLocks noGrp="1"/>
          </p:cNvSpPr>
          <p:nvPr>
            <p:ph type="pic" sz="half" idx="13"/>
          </p:nvPr>
        </p:nvSpPr>
        <p:spPr>
          <a:xfrm>
            <a:off x="5183187" y="987425"/>
            <a:ext cx="6172201" cy="4873625"/>
          </a:xfrm>
          <a:prstGeom prst="rect">
            <a:avLst/>
          </a:prstGeom>
        </p:spPr>
        <p:txBody>
          <a:bodyPr lIns="91439" tIns="45719" rIns="91439" bIns="45719">
            <a:noAutofit/>
          </a:bodyPr>
          <a:lstStyle/>
          <a:p>
            <a:endParaRPr/>
          </a:p>
        </p:txBody>
      </p:sp>
      <p:sp>
        <p:nvSpPr>
          <p:cNvPr id="127" name="Title Text"/>
          <p:cNvSpPr txBox="1">
            <a:spLocks noGrp="1"/>
          </p:cNvSpPr>
          <p:nvPr>
            <p:ph type="title"/>
          </p:nvPr>
        </p:nvSpPr>
        <p:spPr>
          <a:xfrm>
            <a:off x="731519" y="1824037"/>
            <a:ext cx="3932239" cy="1600201"/>
          </a:xfrm>
          <a:prstGeom prst="rect">
            <a:avLst/>
          </a:prstGeom>
        </p:spPr>
        <p:txBody>
          <a:bodyPr anchor="b"/>
          <a:lstStyle>
            <a:lvl1pPr>
              <a:defRPr sz="3200" b="1">
                <a:solidFill>
                  <a:srgbClr val="000000"/>
                </a:solidFill>
              </a:defRPr>
            </a:lvl1pPr>
          </a:lstStyle>
          <a:p>
            <a:r>
              <a:t>Title Text</a:t>
            </a:r>
          </a:p>
        </p:txBody>
      </p:sp>
      <p:sp>
        <p:nvSpPr>
          <p:cNvPr id="128" name="Body Level One…"/>
          <p:cNvSpPr txBox="1">
            <a:spLocks noGrp="1"/>
          </p:cNvSpPr>
          <p:nvPr>
            <p:ph type="body" sz="quarter" idx="1"/>
          </p:nvPr>
        </p:nvSpPr>
        <p:spPr>
          <a:xfrm>
            <a:off x="731519" y="3535472"/>
            <a:ext cx="3932239" cy="258534"/>
          </a:xfrm>
          <a:prstGeom prst="rect">
            <a:avLst/>
          </a:prstGeom>
        </p:spPr>
        <p:txBody>
          <a:bodyPr/>
          <a:lstStyle>
            <a:lvl1pPr marL="0" indent="114300">
              <a:buClrTx/>
              <a:buSzTx/>
              <a:buFontTx/>
              <a:buNone/>
              <a:defRPr sz="1200">
                <a:solidFill>
                  <a:srgbClr val="000000"/>
                </a:solidFill>
                <a:latin typeface="+mn-lt"/>
                <a:ea typeface="+mn-ea"/>
                <a:cs typeface="+mn-cs"/>
                <a:sym typeface="Arial"/>
              </a:defRPr>
            </a:lvl1pPr>
            <a:lvl2pPr marL="0" indent="114300">
              <a:buClrTx/>
              <a:buSzTx/>
              <a:buFontTx/>
              <a:buNone/>
              <a:defRPr sz="1200">
                <a:solidFill>
                  <a:srgbClr val="000000"/>
                </a:solidFill>
                <a:latin typeface="+mn-lt"/>
                <a:ea typeface="+mn-ea"/>
                <a:cs typeface="+mn-cs"/>
                <a:sym typeface="Arial"/>
              </a:defRPr>
            </a:lvl2pPr>
            <a:lvl3pPr marL="0" indent="114300">
              <a:buClrTx/>
              <a:buSzTx/>
              <a:buFontTx/>
              <a:buNone/>
              <a:defRPr sz="1200">
                <a:solidFill>
                  <a:srgbClr val="000000"/>
                </a:solidFill>
                <a:latin typeface="+mn-lt"/>
                <a:ea typeface="+mn-ea"/>
                <a:cs typeface="+mn-cs"/>
                <a:sym typeface="Arial"/>
              </a:defRPr>
            </a:lvl3pPr>
            <a:lvl4pPr marL="0" indent="114300">
              <a:buClrTx/>
              <a:buSzTx/>
              <a:buFontTx/>
              <a:buNone/>
              <a:defRPr sz="1200">
                <a:solidFill>
                  <a:srgbClr val="000000"/>
                </a:solidFill>
                <a:latin typeface="+mn-lt"/>
                <a:ea typeface="+mn-ea"/>
                <a:cs typeface="+mn-cs"/>
                <a:sym typeface="Arial"/>
              </a:defRPr>
            </a:lvl4pPr>
            <a:lvl5pPr marL="0" indent="114300">
              <a:buClrTx/>
              <a:buSzTx/>
              <a:buFontTx/>
              <a:buNone/>
              <a:defRPr sz="1200">
                <a:solidFill>
                  <a:srgbClr val="000000"/>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231730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838200" y="2093713"/>
            <a:ext cx="10515600" cy="701733"/>
          </a:xfrm>
          <a:prstGeom prst="rect">
            <a:avLst/>
          </a:prstGeom>
        </p:spPr>
        <p:txBody>
          <a:bodyPr/>
          <a:lstStyle>
            <a:lvl1pPr>
              <a:defRPr sz="4400" b="1">
                <a:solidFill>
                  <a:srgbClr val="000000"/>
                </a:solidFill>
              </a:defRPr>
            </a:lvl1pPr>
          </a:lstStyle>
          <a:p>
            <a:r>
              <a:t>Title Text</a:t>
            </a:r>
          </a:p>
        </p:txBody>
      </p:sp>
      <p:sp>
        <p:nvSpPr>
          <p:cNvPr id="137" name="Body Level One…"/>
          <p:cNvSpPr txBox="1">
            <a:spLocks noGrp="1"/>
          </p:cNvSpPr>
          <p:nvPr>
            <p:ph type="body" sz="half" idx="1"/>
          </p:nvPr>
        </p:nvSpPr>
        <p:spPr>
          <a:xfrm rot="5400000">
            <a:off x="5173695" y="-781283"/>
            <a:ext cx="1844609" cy="10515601"/>
          </a:xfrm>
          <a:prstGeom prst="rect">
            <a:avLst/>
          </a:prstGeom>
        </p:spPr>
        <p:txBody>
          <a:bodyPr/>
          <a:lstStyle>
            <a:lvl1pPr marL="400050" indent="-342900">
              <a:buClr>
                <a:srgbClr val="000000"/>
              </a:buClr>
              <a:buSzPts val="5600"/>
              <a:defRPr sz="2800">
                <a:solidFill>
                  <a:srgbClr val="000000"/>
                </a:solidFill>
              </a:defRPr>
            </a:lvl1pPr>
            <a:lvl2pPr marL="685800" indent="-400050">
              <a:buClr>
                <a:srgbClr val="000000"/>
              </a:buClr>
              <a:buSzPts val="5600"/>
              <a:defRPr sz="2800">
                <a:solidFill>
                  <a:srgbClr val="000000"/>
                </a:solidFill>
              </a:defRPr>
            </a:lvl2pPr>
            <a:lvl3pPr marL="994410" indent="-480060">
              <a:buClr>
                <a:srgbClr val="000000"/>
              </a:buClr>
              <a:buSzPts val="5600"/>
              <a:defRPr sz="2800">
                <a:solidFill>
                  <a:srgbClr val="000000"/>
                </a:solidFill>
              </a:defRPr>
            </a:lvl3pPr>
            <a:lvl4pPr marL="1276350" indent="-533400">
              <a:buClr>
                <a:srgbClr val="000000"/>
              </a:buClr>
              <a:buSzPts val="5600"/>
              <a:defRPr sz="2800">
                <a:solidFill>
                  <a:srgbClr val="000000"/>
                </a:solidFill>
              </a:defRPr>
            </a:lvl4pPr>
            <a:lvl5pPr marL="1504950" indent="-533400">
              <a:buClr>
                <a:srgbClr val="000000"/>
              </a:buClr>
              <a:buSzPts val="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720096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145" name="Title Text"/>
          <p:cNvSpPr txBox="1">
            <a:spLocks noGrp="1"/>
          </p:cNvSpPr>
          <p:nvPr>
            <p:ph type="title"/>
          </p:nvPr>
        </p:nvSpPr>
        <p:spPr>
          <a:xfrm rot="5400000">
            <a:off x="7133431" y="1956594"/>
            <a:ext cx="5811840" cy="2628902"/>
          </a:xfrm>
          <a:prstGeom prst="rect">
            <a:avLst/>
          </a:prstGeom>
        </p:spPr>
        <p:txBody>
          <a:bodyPr/>
          <a:lstStyle>
            <a:lvl1pPr>
              <a:defRPr sz="4400" b="1">
                <a:solidFill>
                  <a:srgbClr val="000000"/>
                </a:solidFill>
              </a:defRPr>
            </a:lvl1pPr>
          </a:lstStyle>
          <a:p>
            <a:r>
              <a:t>Title Text</a:t>
            </a:r>
          </a:p>
        </p:txBody>
      </p:sp>
      <p:sp>
        <p:nvSpPr>
          <p:cNvPr id="146" name="Body Level One…"/>
          <p:cNvSpPr txBox="1">
            <a:spLocks noGrp="1"/>
          </p:cNvSpPr>
          <p:nvPr>
            <p:ph type="body" idx="1"/>
          </p:nvPr>
        </p:nvSpPr>
        <p:spPr>
          <a:xfrm rot="5400000">
            <a:off x="1799431" y="-596107"/>
            <a:ext cx="5811838" cy="7734301"/>
          </a:xfrm>
          <a:prstGeom prst="rect">
            <a:avLst/>
          </a:prstGeom>
        </p:spPr>
        <p:txBody>
          <a:bodyPr/>
          <a:lstStyle>
            <a:lvl1pPr marL="400050" indent="-342900">
              <a:buClr>
                <a:srgbClr val="000000"/>
              </a:buClr>
              <a:buSzPts val="5600"/>
              <a:defRPr sz="2800">
                <a:solidFill>
                  <a:srgbClr val="000000"/>
                </a:solidFill>
              </a:defRPr>
            </a:lvl1pPr>
            <a:lvl2pPr marL="685800" indent="-400050">
              <a:buClr>
                <a:srgbClr val="000000"/>
              </a:buClr>
              <a:buSzPts val="5600"/>
              <a:defRPr sz="2800">
                <a:solidFill>
                  <a:srgbClr val="000000"/>
                </a:solidFill>
              </a:defRPr>
            </a:lvl2pPr>
            <a:lvl3pPr marL="994410" indent="-480060">
              <a:buClr>
                <a:srgbClr val="000000"/>
              </a:buClr>
              <a:buSzPts val="5600"/>
              <a:defRPr sz="2800">
                <a:solidFill>
                  <a:srgbClr val="000000"/>
                </a:solidFill>
              </a:defRPr>
            </a:lvl3pPr>
            <a:lvl4pPr marL="1276350" indent="-533400">
              <a:buClr>
                <a:srgbClr val="000000"/>
              </a:buClr>
              <a:buSzPts val="5600"/>
              <a:defRPr sz="2800">
                <a:solidFill>
                  <a:srgbClr val="000000"/>
                </a:solidFill>
              </a:defRPr>
            </a:lvl4pPr>
            <a:lvl5pPr marL="1504950" indent="-533400">
              <a:buClr>
                <a:srgbClr val="000000"/>
              </a:buClr>
              <a:buSzPts val="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8610600" y="6356350"/>
            <a:ext cx="466710" cy="461580"/>
          </a:xfrm>
          <a:prstGeom prst="rect">
            <a:avLst/>
          </a:prstGeom>
        </p:spPr>
        <p:txBody>
          <a:bodyPr lIns="91398" tIns="91398" rIns="91398" bIns="91398" anchor="t"/>
          <a:lstStyle>
            <a:lvl1pPr algn="l">
              <a:defRPr sz="1800">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6451448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a:lstStyle/>
          <a:p>
            <a:r>
              <a:t>Title Text</a:t>
            </a:r>
          </a:p>
        </p:txBody>
      </p:sp>
      <p:sp>
        <p:nvSpPr>
          <p:cNvPr id="15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151751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Blank Layout">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225806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Only">
    <p:bg>
      <p:bgPr>
        <a:gradFill flip="none" rotWithShape="1">
          <a:gsLst>
            <a:gs pos="0">
              <a:srgbClr val="E7E6E6"/>
            </a:gs>
            <a:gs pos="42000">
              <a:srgbClr val="767171"/>
            </a:gs>
            <a:gs pos="100000">
              <a:srgbClr val="0D0D0D"/>
            </a:gs>
          </a:gsLst>
          <a:path path="circle">
            <a:fillToRect l="50000" t="50000" r="50000" b="50000"/>
          </a:path>
        </a:gradFill>
        <a:effectLst/>
      </p:bgPr>
    </p:bg>
    <p:spTree>
      <p:nvGrpSpPr>
        <p:cNvPr id="1" name=""/>
        <p:cNvGrpSpPr/>
        <p:nvPr/>
      </p:nvGrpSpPr>
      <p:grpSpPr>
        <a:xfrm>
          <a:off x="0" y="0"/>
          <a:ext cx="0" cy="0"/>
          <a:chOff x="0" y="0"/>
          <a:chExt cx="0" cy="0"/>
        </a:xfrm>
      </p:grpSpPr>
      <p:pic>
        <p:nvPicPr>
          <p:cNvPr id="170" name="Picture 7" descr="Picture 7"/>
          <p:cNvPicPr>
            <a:picLocks noChangeAspect="1"/>
          </p:cNvPicPr>
          <p:nvPr/>
        </p:nvPicPr>
        <p:blipFill>
          <a:blip r:embed="rId2"/>
          <a:stretch>
            <a:fillRect/>
          </a:stretch>
        </p:blipFill>
        <p:spPr>
          <a:xfrm>
            <a:off x="10596942" y="371931"/>
            <a:ext cx="1162525" cy="190414"/>
          </a:xfrm>
          <a:prstGeom prst="rect">
            <a:avLst/>
          </a:prstGeom>
          <a:ln w="12700">
            <a:miter lim="400000"/>
          </a:ln>
        </p:spPr>
      </p:pic>
      <p:pic>
        <p:nvPicPr>
          <p:cNvPr id="171" name="Picture 8" descr="Picture 8"/>
          <p:cNvPicPr>
            <a:picLocks noChangeAspect="1"/>
          </p:cNvPicPr>
          <p:nvPr/>
        </p:nvPicPr>
        <p:blipFill>
          <a:blip r:embed="rId3"/>
          <a:stretch>
            <a:fillRect/>
          </a:stretch>
        </p:blipFill>
        <p:spPr>
          <a:xfrm>
            <a:off x="9668743" y="379792"/>
            <a:ext cx="758950" cy="192504"/>
          </a:xfrm>
          <a:prstGeom prst="rect">
            <a:avLst/>
          </a:prstGeom>
          <a:ln w="12700">
            <a:miter lim="400000"/>
          </a:ln>
        </p:spPr>
      </p:pic>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0712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losing Bright">
    <p:bg>
      <p:bgPr>
        <a:solidFill>
          <a:srgbClr val="FF8200"/>
        </a:solidFill>
        <a:effectLst/>
      </p:bgPr>
    </p:bg>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stretch>
            <a:fillRect/>
          </a:stretch>
        </p:blipFill>
        <p:spPr>
          <a:xfrm>
            <a:off x="2165596" y="2369818"/>
            <a:ext cx="7860810" cy="2118366"/>
          </a:xfrm>
          <a:prstGeom prst="rect">
            <a:avLst/>
          </a:prstGeom>
          <a:ln w="12700">
            <a:miter lim="400000"/>
          </a:ln>
        </p:spPr>
      </p:pic>
      <p:sp>
        <p:nvSpPr>
          <p:cNvPr id="180" name="Slide Number"/>
          <p:cNvSpPr txBox="1">
            <a:spLocks noGrp="1"/>
          </p:cNvSpPr>
          <p:nvPr>
            <p:ph type="sldNum" sz="quarter" idx="2"/>
          </p:nvPr>
        </p:nvSpPr>
        <p:spPr>
          <a:xfrm>
            <a:off x="8370198" y="6171688"/>
            <a:ext cx="367403" cy="369326"/>
          </a:xfrm>
          <a:prstGeom prst="rect">
            <a:avLst/>
          </a:prstGeom>
        </p:spPr>
        <p:txBody>
          <a:bodyPr/>
          <a:lstStyle>
            <a:lvl1pPr>
              <a:defRPr>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21719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87" name="Google Shape;104;p21" descr="Google Shape;104;p21"/>
          <p:cNvPicPr>
            <a:picLocks noChangeAspect="1"/>
          </p:cNvPicPr>
          <p:nvPr/>
        </p:nvPicPr>
        <p:blipFill>
          <a:blip r:embed="rId2"/>
          <a:stretch>
            <a:fillRect/>
          </a:stretch>
        </p:blipFill>
        <p:spPr>
          <a:xfrm>
            <a:off x="11134958" y="6436564"/>
            <a:ext cx="822582" cy="208702"/>
          </a:xfrm>
          <a:prstGeom prst="rect">
            <a:avLst/>
          </a:prstGeom>
          <a:ln w="12700">
            <a:miter lim="400000"/>
          </a:ln>
        </p:spPr>
      </p:pic>
      <p:sp>
        <p:nvSpPr>
          <p:cNvPr id="188" name="Body Level One…"/>
          <p:cNvSpPr txBox="1">
            <a:spLocks noGrp="1"/>
          </p:cNvSpPr>
          <p:nvPr>
            <p:ph type="body" sz="half" idx="1"/>
          </p:nvPr>
        </p:nvSpPr>
        <p:spPr>
          <a:xfrm>
            <a:off x="838200" y="1825625"/>
            <a:ext cx="5181600" cy="4351338"/>
          </a:xfrm>
          <a:prstGeom prst="rect">
            <a:avLst/>
          </a:prstGeom>
        </p:spPr>
        <p:txBody>
          <a:bodyPr/>
          <a:lstStyle>
            <a:lvl1pPr marL="431800" indent="-342900">
              <a:buClr>
                <a:srgbClr val="000000"/>
              </a:buClr>
              <a:buSzPts val="5600"/>
              <a:defRPr sz="2800">
                <a:solidFill>
                  <a:srgbClr val="000000"/>
                </a:solidFill>
              </a:defRPr>
            </a:lvl1pPr>
            <a:lvl2pPr marL="971550" indent="-400050">
              <a:buClr>
                <a:srgbClr val="000000"/>
              </a:buClr>
              <a:buSzPts val="5600"/>
              <a:defRPr sz="2800">
                <a:solidFill>
                  <a:srgbClr val="000000"/>
                </a:solidFill>
              </a:defRPr>
            </a:lvl2pPr>
            <a:lvl3pPr marL="1508760" indent="-480060">
              <a:buClr>
                <a:srgbClr val="000000"/>
              </a:buClr>
              <a:buSzPts val="5600"/>
              <a:defRPr sz="2800">
                <a:solidFill>
                  <a:srgbClr val="000000"/>
                </a:solidFill>
              </a:defRPr>
            </a:lvl3pPr>
            <a:lvl4pPr marL="1276350" indent="-533400">
              <a:buClr>
                <a:srgbClr val="000000"/>
              </a:buClr>
              <a:buSzPts val="5600"/>
              <a:defRPr sz="2800">
                <a:solidFill>
                  <a:srgbClr val="000000"/>
                </a:solidFill>
              </a:defRPr>
            </a:lvl4pPr>
            <a:lvl5pPr marL="1504950" indent="-533400">
              <a:buClr>
                <a:srgbClr val="000000"/>
              </a:buClr>
              <a:buSzPts val="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9" name="Google Shape;121;p27"/>
          <p:cNvSpPr txBox="1">
            <a:spLocks noGrp="1"/>
          </p:cNvSpPr>
          <p:nvPr>
            <p:ph type="body" sz="half" idx="13"/>
          </p:nvPr>
        </p:nvSpPr>
        <p:spPr>
          <a:xfrm>
            <a:off x="6172200" y="1825625"/>
            <a:ext cx="5181600" cy="4351338"/>
          </a:xfrm>
          <a:prstGeom prst="rect">
            <a:avLst/>
          </a:prstGeom>
        </p:spPr>
        <p:txBody>
          <a:bodyPr/>
          <a:lstStyle/>
          <a:p>
            <a:endParaRPr/>
          </a:p>
        </p:txBody>
      </p:sp>
      <p:sp>
        <p:nvSpPr>
          <p:cNvPr id="190" name="Slide Number"/>
          <p:cNvSpPr txBox="1">
            <a:spLocks noGrp="1"/>
          </p:cNvSpPr>
          <p:nvPr>
            <p:ph type="sldNum" sz="quarter" idx="2"/>
          </p:nvPr>
        </p:nvSpPr>
        <p:spPr>
          <a:xfrm>
            <a:off x="8403861" y="6171688"/>
            <a:ext cx="333740" cy="3693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14381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838200" y="2093713"/>
            <a:ext cx="10515600" cy="701733"/>
          </a:xfrm>
          <a:prstGeom prst="rect">
            <a:avLst/>
          </a:prstGeom>
        </p:spPr>
        <p:txBody>
          <a:bodyPr/>
          <a:lstStyle>
            <a:lvl1pPr>
              <a:defRPr sz="4400" b="1">
                <a:solidFill>
                  <a:srgbClr val="000000"/>
                </a:solidFill>
              </a:defRPr>
            </a:lvl1pPr>
          </a:lstStyle>
          <a:p>
            <a:r>
              <a:t>Title Text</a:t>
            </a:r>
          </a:p>
        </p:txBody>
      </p:sp>
      <p:sp>
        <p:nvSpPr>
          <p:cNvPr id="198" name="Body Level One…"/>
          <p:cNvSpPr txBox="1">
            <a:spLocks noGrp="1"/>
          </p:cNvSpPr>
          <p:nvPr>
            <p:ph type="body" idx="1"/>
          </p:nvPr>
        </p:nvSpPr>
        <p:spPr>
          <a:xfrm>
            <a:off x="609600" y="1600200"/>
            <a:ext cx="10972800" cy="4525963"/>
          </a:xfrm>
          <a:prstGeom prst="rect">
            <a:avLst/>
          </a:prstGeom>
        </p:spPr>
        <p:txBody>
          <a:bodyPr/>
          <a:lstStyle>
            <a:lvl1pPr marL="431800" indent="-406400">
              <a:buClr>
                <a:srgbClr val="000000"/>
              </a:buClr>
              <a:buSzPts val="5600"/>
              <a:defRPr sz="2800">
                <a:solidFill>
                  <a:srgbClr val="000000"/>
                </a:solidFill>
              </a:defRPr>
            </a:lvl1pPr>
            <a:lvl2pPr marL="711200" indent="-444500">
              <a:buClr>
                <a:srgbClr val="000000"/>
              </a:buClr>
              <a:buSzPts val="5600"/>
              <a:defRPr sz="2800">
                <a:solidFill>
                  <a:srgbClr val="000000"/>
                </a:solidFill>
              </a:defRPr>
            </a:lvl2pPr>
            <a:lvl3pPr marL="1005839" indent="-497839">
              <a:buClr>
                <a:srgbClr val="000000"/>
              </a:buClr>
              <a:buSzPts val="5600"/>
              <a:defRPr sz="2800">
                <a:solidFill>
                  <a:srgbClr val="000000"/>
                </a:solidFill>
              </a:defRPr>
            </a:lvl3pPr>
            <a:lvl4pPr marL="1276350" indent="-533400">
              <a:buClr>
                <a:srgbClr val="000000"/>
              </a:buClr>
              <a:buSzPts val="5600"/>
              <a:defRPr sz="2800">
                <a:solidFill>
                  <a:srgbClr val="000000"/>
                </a:solidFill>
              </a:defRPr>
            </a:lvl4pPr>
            <a:lvl5pPr marL="1504950" indent="-533400">
              <a:buClr>
                <a:srgbClr val="000000"/>
              </a:buClr>
              <a:buSzPts val="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8403861" y="6171688"/>
            <a:ext cx="333740" cy="3693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386027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Layout">
    <p:spTree>
      <p:nvGrpSpPr>
        <p:cNvPr id="1" name=""/>
        <p:cNvGrpSpPr/>
        <p:nvPr/>
      </p:nvGrpSpPr>
      <p:grpSpPr>
        <a:xfrm>
          <a:off x="0" y="0"/>
          <a:ext cx="0" cy="0"/>
          <a:chOff x="0" y="0"/>
          <a:chExt cx="0" cy="0"/>
        </a:xfrm>
      </p:grpSpPr>
      <p:pic>
        <p:nvPicPr>
          <p:cNvPr id="206"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07"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08"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3358964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1776-2A76-C371-FEC4-865F60814B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8A5D95-67FD-A2E0-7C1B-216C7AD0A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9B2666-1B17-2144-BA72-BF81E2651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34426-CFC2-DE90-BE13-0FE356376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60B4B-4D55-8CCC-7BE1-7259167A7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272A3B-C508-7382-6370-B1241E76E33D}"/>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8" name="Footer Placeholder 7">
            <a:extLst>
              <a:ext uri="{FF2B5EF4-FFF2-40B4-BE49-F238E27FC236}">
                <a16:creationId xmlns:a16="http://schemas.microsoft.com/office/drawing/2014/main" id="{508BDD30-2724-6F11-42F1-728F2D6DBD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D8C85-EF3A-2546-38C7-BAF796B93307}"/>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2161035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215"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16"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18" name="Body Level One…"/>
          <p:cNvSpPr txBox="1">
            <a:spLocks noGrp="1"/>
          </p:cNvSpPr>
          <p:nvPr>
            <p:ph type="body" sz="half" idx="1"/>
          </p:nvPr>
        </p:nvSpPr>
        <p:spPr>
          <a:xfrm>
            <a:off x="838200" y="1825625"/>
            <a:ext cx="5181600" cy="4351338"/>
          </a:xfrm>
          <a:prstGeom prst="rect">
            <a:avLst/>
          </a:prstGeom>
        </p:spPr>
        <p:txBody>
          <a:bodyPr lIns="91375" tIns="91375" rIns="91375" bIns="91375"/>
          <a:lstStyle>
            <a:lvl1pPr marL="228600" indent="-292100" defTabSz="457200">
              <a:buClr>
                <a:srgbClr val="FA0000"/>
              </a:buClr>
              <a:buSzPts val="5600"/>
              <a:buFont typeface="Helvetica"/>
              <a:buChar char="⮚"/>
              <a:defRPr sz="2800">
                <a:solidFill>
                  <a:srgbClr val="CACACA"/>
                </a:solidFill>
                <a:latin typeface="+mn-lt"/>
                <a:ea typeface="+mn-ea"/>
                <a:cs typeface="+mn-cs"/>
                <a:sym typeface="Arial"/>
              </a:defRPr>
            </a:lvl1pPr>
            <a:lvl2pPr marL="457200" indent="-292100" defTabSz="457200">
              <a:buClr>
                <a:srgbClr val="FA0000"/>
              </a:buClr>
              <a:buSzPts val="5600"/>
              <a:buFont typeface="Helvetica"/>
              <a:defRPr sz="2800">
                <a:solidFill>
                  <a:srgbClr val="CACACA"/>
                </a:solidFill>
                <a:latin typeface="+mn-lt"/>
                <a:ea typeface="+mn-ea"/>
                <a:cs typeface="+mn-cs"/>
                <a:sym typeface="Arial"/>
              </a:defRPr>
            </a:lvl2pPr>
            <a:lvl3pPr marL="685800" indent="-292100" defTabSz="457200">
              <a:buClr>
                <a:srgbClr val="FA0000"/>
              </a:buClr>
              <a:buSzPts val="5600"/>
              <a:buFont typeface="Helvetica"/>
              <a:defRPr sz="2800">
                <a:solidFill>
                  <a:srgbClr val="CACACA"/>
                </a:solidFill>
                <a:latin typeface="+mn-lt"/>
                <a:ea typeface="+mn-ea"/>
                <a:cs typeface="+mn-cs"/>
                <a:sym typeface="Arial"/>
              </a:defRPr>
            </a:lvl3pPr>
            <a:lvl4pPr marL="914400" indent="-292100" defTabSz="457200">
              <a:buClr>
                <a:srgbClr val="FA0000"/>
              </a:buClr>
              <a:buSzPts val="5600"/>
              <a:buFont typeface="Helvetica"/>
              <a:defRPr sz="2800">
                <a:solidFill>
                  <a:srgbClr val="CACACA"/>
                </a:solidFill>
                <a:latin typeface="+mn-lt"/>
                <a:ea typeface="+mn-ea"/>
                <a:cs typeface="+mn-cs"/>
                <a:sym typeface="Arial"/>
              </a:defRPr>
            </a:lvl4pPr>
            <a:lvl5pPr marL="1143000" indent="-292100" defTabSz="457200">
              <a:buClr>
                <a:srgbClr val="FA0000"/>
              </a:buClr>
              <a:buSzPts val="5600"/>
              <a:buFont typeface="Helvetica"/>
              <a:defRPr sz="2800">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Google Shape;19;p73"/>
          <p:cNvSpPr txBox="1">
            <a:spLocks noGrp="1"/>
          </p:cNvSpPr>
          <p:nvPr>
            <p:ph type="body" sz="half" idx="13"/>
          </p:nvPr>
        </p:nvSpPr>
        <p:spPr>
          <a:xfrm>
            <a:off x="6172200" y="1825625"/>
            <a:ext cx="5181600" cy="4351338"/>
          </a:xfrm>
          <a:prstGeom prst="rect">
            <a:avLst/>
          </a:prstGeom>
        </p:spPr>
        <p:txBody>
          <a:bodyPr lIns="91375" tIns="91375" rIns="91375" bIns="91375"/>
          <a:lstStyle/>
          <a:p>
            <a:endParaRPr/>
          </a:p>
        </p:txBody>
      </p:sp>
      <p:sp>
        <p:nvSpPr>
          <p:cNvPr id="220" name="Slide Number"/>
          <p:cNvSpPr txBox="1">
            <a:spLocks noGrp="1"/>
          </p:cNvSpPr>
          <p:nvPr>
            <p:ph type="sldNum" sz="quarter" idx="2"/>
          </p:nvPr>
        </p:nvSpPr>
        <p:spPr>
          <a:xfrm>
            <a:off x="8301297" y="6140924"/>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6432726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27"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28"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29" name="Body Level One…"/>
          <p:cNvSpPr txBox="1">
            <a:spLocks noGrp="1"/>
          </p:cNvSpPr>
          <p:nvPr>
            <p:ph type="body" sz="quarter" idx="1"/>
          </p:nvPr>
        </p:nvSpPr>
        <p:spPr>
          <a:xfrm>
            <a:off x="839787" y="1681163"/>
            <a:ext cx="5157788" cy="823914"/>
          </a:xfrm>
          <a:prstGeom prst="rect">
            <a:avLst/>
          </a:prstGeom>
        </p:spPr>
        <p:txBody>
          <a:bodyPr lIns="91375" tIns="91375" rIns="91375" bIns="91375" anchor="b"/>
          <a:lstStyle>
            <a:lvl1pPr marL="0" indent="114300" defTabSz="457200">
              <a:buClrTx/>
              <a:buSzTx/>
              <a:buFontTx/>
              <a:buNone/>
              <a:defRPr sz="2400" b="1">
                <a:solidFill>
                  <a:srgbClr val="CACACA"/>
                </a:solidFill>
                <a:latin typeface="+mn-lt"/>
                <a:ea typeface="+mn-ea"/>
                <a:cs typeface="+mn-cs"/>
                <a:sym typeface="Arial"/>
              </a:defRPr>
            </a:lvl1pPr>
            <a:lvl2pPr marL="0" indent="114300" defTabSz="457200">
              <a:buClrTx/>
              <a:buSzTx/>
              <a:buFontTx/>
              <a:buNone/>
              <a:defRPr sz="2400" b="1">
                <a:solidFill>
                  <a:srgbClr val="CACACA"/>
                </a:solidFill>
                <a:latin typeface="+mn-lt"/>
                <a:ea typeface="+mn-ea"/>
                <a:cs typeface="+mn-cs"/>
                <a:sym typeface="Arial"/>
              </a:defRPr>
            </a:lvl2pPr>
            <a:lvl3pPr marL="0" indent="114300" defTabSz="457200">
              <a:buClrTx/>
              <a:buSzTx/>
              <a:buFontTx/>
              <a:buNone/>
              <a:defRPr sz="2400" b="1">
                <a:solidFill>
                  <a:srgbClr val="CACACA"/>
                </a:solidFill>
                <a:latin typeface="+mn-lt"/>
                <a:ea typeface="+mn-ea"/>
                <a:cs typeface="+mn-cs"/>
                <a:sym typeface="Arial"/>
              </a:defRPr>
            </a:lvl3pPr>
            <a:lvl4pPr marL="0" indent="114300" defTabSz="457200">
              <a:buClrTx/>
              <a:buSzTx/>
              <a:buFontTx/>
              <a:buNone/>
              <a:defRPr sz="2400" b="1">
                <a:solidFill>
                  <a:srgbClr val="CACACA"/>
                </a:solidFill>
                <a:latin typeface="+mn-lt"/>
                <a:ea typeface="+mn-ea"/>
                <a:cs typeface="+mn-cs"/>
                <a:sym typeface="Arial"/>
              </a:defRPr>
            </a:lvl4pPr>
            <a:lvl5pPr marL="0" indent="114300" defTabSz="457200">
              <a:buClrTx/>
              <a:buSzTx/>
              <a:buFontTx/>
              <a:buNone/>
              <a:defRPr sz="2400" b="1">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0" name="Google Shape;23;p79"/>
          <p:cNvSpPr txBox="1">
            <a:spLocks noGrp="1"/>
          </p:cNvSpPr>
          <p:nvPr>
            <p:ph type="body" sz="half" idx="13"/>
          </p:nvPr>
        </p:nvSpPr>
        <p:spPr>
          <a:xfrm>
            <a:off x="839787" y="2505075"/>
            <a:ext cx="5157788" cy="3684588"/>
          </a:xfrm>
          <a:prstGeom prst="rect">
            <a:avLst/>
          </a:prstGeom>
        </p:spPr>
        <p:txBody>
          <a:bodyPr lIns="91375" tIns="91375" rIns="91375" bIns="91375"/>
          <a:lstStyle/>
          <a:p>
            <a:endParaRPr/>
          </a:p>
        </p:txBody>
      </p:sp>
      <p:sp>
        <p:nvSpPr>
          <p:cNvPr id="231" name="Google Shape;24;p79"/>
          <p:cNvSpPr txBox="1">
            <a:spLocks noGrp="1"/>
          </p:cNvSpPr>
          <p:nvPr>
            <p:ph type="body" sz="quarter" idx="14"/>
          </p:nvPr>
        </p:nvSpPr>
        <p:spPr>
          <a:xfrm>
            <a:off x="6172200" y="1681163"/>
            <a:ext cx="5183188" cy="823914"/>
          </a:xfrm>
          <a:prstGeom prst="rect">
            <a:avLst/>
          </a:prstGeom>
        </p:spPr>
        <p:txBody>
          <a:bodyPr lIns="91375" tIns="91375" rIns="91375" bIns="91375" anchor="b"/>
          <a:lstStyle/>
          <a:p>
            <a:endParaRPr/>
          </a:p>
        </p:txBody>
      </p:sp>
      <p:sp>
        <p:nvSpPr>
          <p:cNvPr id="232" name="Google Shape;25;p79"/>
          <p:cNvSpPr txBox="1">
            <a:spLocks noGrp="1"/>
          </p:cNvSpPr>
          <p:nvPr>
            <p:ph type="body" sz="half" idx="15"/>
          </p:nvPr>
        </p:nvSpPr>
        <p:spPr>
          <a:xfrm>
            <a:off x="6172200" y="2505075"/>
            <a:ext cx="5183188" cy="3684588"/>
          </a:xfrm>
          <a:prstGeom prst="rect">
            <a:avLst/>
          </a:prstGeom>
        </p:spPr>
        <p:txBody>
          <a:bodyPr lIns="91375" tIns="91375" rIns="91375" bIns="91375"/>
          <a:lstStyle/>
          <a:p>
            <a:endParaRPr/>
          </a:p>
        </p:txBody>
      </p:sp>
      <p:sp>
        <p:nvSpPr>
          <p:cNvPr id="233"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30212619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240"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41"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42" name="Google Shape;28;p80"/>
          <p:cNvSpPr>
            <a:spLocks noGrp="1"/>
          </p:cNvSpPr>
          <p:nvPr>
            <p:ph type="pic" sz="half" idx="13"/>
          </p:nvPr>
        </p:nvSpPr>
        <p:spPr>
          <a:xfrm>
            <a:off x="5183187" y="987425"/>
            <a:ext cx="6172201" cy="4873625"/>
          </a:xfrm>
          <a:prstGeom prst="rect">
            <a:avLst/>
          </a:prstGeom>
        </p:spPr>
        <p:txBody>
          <a:bodyPr lIns="91439" tIns="45719" rIns="91439" bIns="45719">
            <a:noAutofit/>
          </a:bodyPr>
          <a:lstStyle/>
          <a:p>
            <a:endParaRPr/>
          </a:p>
        </p:txBody>
      </p:sp>
      <p:sp>
        <p:nvSpPr>
          <p:cNvPr id="243" name="Title Text"/>
          <p:cNvSpPr txBox="1">
            <a:spLocks noGrp="1"/>
          </p:cNvSpPr>
          <p:nvPr>
            <p:ph type="title"/>
          </p:nvPr>
        </p:nvSpPr>
        <p:spPr>
          <a:xfrm>
            <a:off x="731519" y="1824037"/>
            <a:ext cx="3932239" cy="1600201"/>
          </a:xfrm>
          <a:prstGeom prst="rect">
            <a:avLst/>
          </a:prstGeom>
        </p:spPr>
        <p:txBody>
          <a:bodyPr lIns="91375" tIns="91375" rIns="91375" bIns="91375" anchor="b"/>
          <a:lstStyle>
            <a:lvl1pPr defTabSz="457200">
              <a:defRPr sz="3200" b="1">
                <a:solidFill>
                  <a:srgbClr val="CACACA"/>
                </a:solidFill>
              </a:defRPr>
            </a:lvl1pPr>
          </a:lstStyle>
          <a:p>
            <a:r>
              <a:t>Title Text</a:t>
            </a:r>
          </a:p>
        </p:txBody>
      </p:sp>
      <p:sp>
        <p:nvSpPr>
          <p:cNvPr id="244" name="Body Level One…"/>
          <p:cNvSpPr txBox="1">
            <a:spLocks noGrp="1"/>
          </p:cNvSpPr>
          <p:nvPr>
            <p:ph type="body" sz="quarter" idx="1"/>
          </p:nvPr>
        </p:nvSpPr>
        <p:spPr>
          <a:xfrm>
            <a:off x="731519" y="3535472"/>
            <a:ext cx="3932239" cy="258534"/>
          </a:xfrm>
          <a:prstGeom prst="rect">
            <a:avLst/>
          </a:prstGeom>
        </p:spPr>
        <p:txBody>
          <a:bodyPr lIns="91375" tIns="91375" rIns="91375" bIns="91375"/>
          <a:lstStyle>
            <a:lvl1pPr marL="0" indent="114300" defTabSz="457200">
              <a:buClrTx/>
              <a:buSzTx/>
              <a:buFontTx/>
              <a:buNone/>
              <a:defRPr sz="1200">
                <a:solidFill>
                  <a:srgbClr val="CACACA"/>
                </a:solidFill>
                <a:latin typeface="+mn-lt"/>
                <a:ea typeface="+mn-ea"/>
                <a:cs typeface="+mn-cs"/>
                <a:sym typeface="Arial"/>
              </a:defRPr>
            </a:lvl1pPr>
            <a:lvl2pPr marL="0" indent="114300" defTabSz="457200">
              <a:buClrTx/>
              <a:buSzTx/>
              <a:buFontTx/>
              <a:buNone/>
              <a:defRPr sz="1200">
                <a:solidFill>
                  <a:srgbClr val="CACACA"/>
                </a:solidFill>
                <a:latin typeface="+mn-lt"/>
                <a:ea typeface="+mn-ea"/>
                <a:cs typeface="+mn-cs"/>
                <a:sym typeface="Arial"/>
              </a:defRPr>
            </a:lvl2pPr>
            <a:lvl3pPr marL="0" indent="114300" defTabSz="457200">
              <a:buClrTx/>
              <a:buSzTx/>
              <a:buFontTx/>
              <a:buNone/>
              <a:defRPr sz="1200">
                <a:solidFill>
                  <a:srgbClr val="CACACA"/>
                </a:solidFill>
                <a:latin typeface="+mn-lt"/>
                <a:ea typeface="+mn-ea"/>
                <a:cs typeface="+mn-cs"/>
                <a:sym typeface="Arial"/>
              </a:defRPr>
            </a:lvl3pPr>
            <a:lvl4pPr marL="0" indent="114300" defTabSz="457200">
              <a:buClrTx/>
              <a:buSzTx/>
              <a:buFontTx/>
              <a:buNone/>
              <a:defRPr sz="1200">
                <a:solidFill>
                  <a:srgbClr val="CACACA"/>
                </a:solidFill>
                <a:latin typeface="+mn-lt"/>
                <a:ea typeface="+mn-ea"/>
                <a:cs typeface="+mn-cs"/>
                <a:sym typeface="Arial"/>
              </a:defRPr>
            </a:lvl4pPr>
            <a:lvl5pPr marL="0" indent="114300" defTabSz="457200">
              <a:buClrTx/>
              <a:buSzTx/>
              <a:buFontTx/>
              <a:buNone/>
              <a:defRPr sz="1200">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96854058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252"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53"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54" name="Title Text"/>
          <p:cNvSpPr txBox="1">
            <a:spLocks noGrp="1"/>
          </p:cNvSpPr>
          <p:nvPr>
            <p:ph type="title"/>
          </p:nvPr>
        </p:nvSpPr>
        <p:spPr>
          <a:xfrm rot="5400000">
            <a:off x="7133431" y="1956594"/>
            <a:ext cx="5811840" cy="2628902"/>
          </a:xfrm>
          <a:prstGeom prst="rect">
            <a:avLst/>
          </a:prstGeom>
        </p:spPr>
        <p:txBody>
          <a:bodyPr lIns="91375" tIns="91375" rIns="91375" bIns="91375"/>
          <a:lstStyle>
            <a:lvl1pPr defTabSz="457200">
              <a:defRPr sz="4400" b="1">
                <a:solidFill>
                  <a:srgbClr val="CACACA"/>
                </a:solidFill>
              </a:defRPr>
            </a:lvl1pPr>
          </a:lstStyle>
          <a:p>
            <a:r>
              <a:t>Title Text</a:t>
            </a:r>
          </a:p>
        </p:txBody>
      </p:sp>
      <p:sp>
        <p:nvSpPr>
          <p:cNvPr id="255" name="Body Level One…"/>
          <p:cNvSpPr txBox="1">
            <a:spLocks noGrp="1"/>
          </p:cNvSpPr>
          <p:nvPr>
            <p:ph type="body" idx="1"/>
          </p:nvPr>
        </p:nvSpPr>
        <p:spPr>
          <a:xfrm rot="5400000">
            <a:off x="1799431" y="-596107"/>
            <a:ext cx="5811838" cy="7734301"/>
          </a:xfrm>
          <a:prstGeom prst="rect">
            <a:avLst/>
          </a:prstGeom>
        </p:spPr>
        <p:txBody>
          <a:bodyPr lIns="91375" tIns="91375" rIns="91375" bIns="91375"/>
          <a:lstStyle>
            <a:lvl1pPr marL="228600" indent="-292100" defTabSz="457200">
              <a:buClr>
                <a:srgbClr val="FA0000"/>
              </a:buClr>
              <a:buSzPts val="5600"/>
              <a:buFont typeface="Helvetica"/>
              <a:buChar char="⮚"/>
              <a:defRPr sz="2800">
                <a:solidFill>
                  <a:srgbClr val="CACACA"/>
                </a:solidFill>
                <a:latin typeface="+mn-lt"/>
                <a:ea typeface="+mn-ea"/>
                <a:cs typeface="+mn-cs"/>
                <a:sym typeface="Arial"/>
              </a:defRPr>
            </a:lvl1pPr>
            <a:lvl2pPr marL="457200" indent="-292100" defTabSz="457200">
              <a:buClr>
                <a:srgbClr val="FA0000"/>
              </a:buClr>
              <a:buSzPts val="5600"/>
              <a:buFont typeface="Helvetica"/>
              <a:defRPr sz="2800">
                <a:solidFill>
                  <a:srgbClr val="CACACA"/>
                </a:solidFill>
                <a:latin typeface="+mn-lt"/>
                <a:ea typeface="+mn-ea"/>
                <a:cs typeface="+mn-cs"/>
                <a:sym typeface="Arial"/>
              </a:defRPr>
            </a:lvl2pPr>
            <a:lvl3pPr marL="685800" indent="-292100" defTabSz="457200">
              <a:buClr>
                <a:srgbClr val="FA0000"/>
              </a:buClr>
              <a:buSzPts val="5600"/>
              <a:buFont typeface="Helvetica"/>
              <a:defRPr sz="2800">
                <a:solidFill>
                  <a:srgbClr val="CACACA"/>
                </a:solidFill>
                <a:latin typeface="+mn-lt"/>
                <a:ea typeface="+mn-ea"/>
                <a:cs typeface="+mn-cs"/>
                <a:sym typeface="Arial"/>
              </a:defRPr>
            </a:lvl3pPr>
            <a:lvl4pPr marL="914400" indent="-292100" defTabSz="457200">
              <a:buClr>
                <a:srgbClr val="FA0000"/>
              </a:buClr>
              <a:buSzPts val="5600"/>
              <a:buFont typeface="Helvetica"/>
              <a:defRPr sz="2800">
                <a:solidFill>
                  <a:srgbClr val="CACACA"/>
                </a:solidFill>
                <a:latin typeface="+mn-lt"/>
                <a:ea typeface="+mn-ea"/>
                <a:cs typeface="+mn-cs"/>
                <a:sym typeface="Arial"/>
              </a:defRPr>
            </a:lvl4pPr>
            <a:lvl5pPr marL="1143000" indent="-292100" defTabSz="457200">
              <a:buClr>
                <a:srgbClr val="FA0000"/>
              </a:buClr>
              <a:buSzPts val="5600"/>
              <a:buFont typeface="Helvetica"/>
              <a:defRPr sz="2800">
                <a:solidFill>
                  <a:srgbClr val="CACACA"/>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xfrm>
            <a:off x="8610600" y="6356350"/>
            <a:ext cx="466663" cy="461534"/>
          </a:xfrm>
          <a:prstGeom prst="rect">
            <a:avLst/>
          </a:prstGeom>
        </p:spPr>
        <p:txBody>
          <a:bodyPr lIns="91375" tIns="91375" rIns="91375" bIns="91375" anchor="t"/>
          <a:lstStyle>
            <a:lvl1pPr algn="l">
              <a:defRPr sz="18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45149412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pic>
        <p:nvPicPr>
          <p:cNvPr id="263" name="Google Shape;6;p68" descr="Google Shape;6;p68"/>
          <p:cNvPicPr>
            <a:picLocks noChangeAspect="1"/>
          </p:cNvPicPr>
          <p:nvPr/>
        </p:nvPicPr>
        <p:blipFill>
          <a:blip r:embed="rId2"/>
          <a:srcRect l="206" r="24673" b="13461"/>
          <a:stretch>
            <a:fillRect/>
          </a:stretch>
        </p:blipFill>
        <p:spPr>
          <a:xfrm>
            <a:off x="-1" y="-1"/>
            <a:ext cx="12192002" cy="6858004"/>
          </a:xfrm>
          <a:prstGeom prst="rect">
            <a:avLst/>
          </a:prstGeom>
          <a:ln w="12700">
            <a:miter lim="400000"/>
          </a:ln>
        </p:spPr>
      </p:pic>
      <p:pic>
        <p:nvPicPr>
          <p:cNvPr id="264" name="Google Shape;7;p68" descr="Google Shape;7;p68"/>
          <p:cNvPicPr>
            <a:picLocks noChangeAspect="1"/>
          </p:cNvPicPr>
          <p:nvPr/>
        </p:nvPicPr>
        <p:blipFill>
          <a:blip r:embed="rId3"/>
          <a:stretch>
            <a:fillRect/>
          </a:stretch>
        </p:blipFill>
        <p:spPr>
          <a:xfrm>
            <a:off x="9714577" y="6385949"/>
            <a:ext cx="2392626" cy="392036"/>
          </a:xfrm>
          <a:prstGeom prst="rect">
            <a:avLst/>
          </a:prstGeom>
          <a:ln w="12700">
            <a:miter lim="400000"/>
          </a:ln>
        </p:spPr>
      </p:pic>
      <p:sp>
        <p:nvSpPr>
          <p:cNvPr id="265" name="Title Text"/>
          <p:cNvSpPr txBox="1">
            <a:spLocks noGrp="1"/>
          </p:cNvSpPr>
          <p:nvPr>
            <p:ph type="title"/>
          </p:nvPr>
        </p:nvSpPr>
        <p:spPr>
          <a:xfrm>
            <a:off x="527050" y="405334"/>
            <a:ext cx="10305755" cy="701733"/>
          </a:xfrm>
          <a:prstGeom prst="rect">
            <a:avLst/>
          </a:prstGeom>
        </p:spPr>
        <p:txBody>
          <a:bodyPr lIns="91375" tIns="91375" rIns="91375" bIns="91375"/>
          <a:lstStyle>
            <a:lvl1pPr defTabSz="457200">
              <a:defRPr sz="4400" b="1">
                <a:solidFill>
                  <a:srgbClr val="FFFFFF"/>
                </a:solidFill>
              </a:defRPr>
            </a:lvl1pPr>
          </a:lstStyle>
          <a:p>
            <a:r>
              <a:t>Title Text</a:t>
            </a:r>
          </a:p>
        </p:txBody>
      </p:sp>
      <p:sp>
        <p:nvSpPr>
          <p:cNvPr id="266" name="Slide Number"/>
          <p:cNvSpPr txBox="1">
            <a:spLocks noGrp="1"/>
          </p:cNvSpPr>
          <p:nvPr>
            <p:ph type="sldNum" sz="quarter" idx="2"/>
          </p:nvPr>
        </p:nvSpPr>
        <p:spPr>
          <a:xfrm>
            <a:off x="5810325" y="6375738"/>
            <a:ext cx="436304" cy="430853"/>
          </a:xfrm>
          <a:prstGeom prst="rect">
            <a:avLst/>
          </a:prstGeom>
        </p:spPr>
        <p:txBody>
          <a:bodyPr lIns="91423" tIns="91423" rIns="91423" bIns="91423"/>
          <a:lstStyle>
            <a:lvl1pPr>
              <a:defRPr sz="1600" b="1">
                <a:solidFill>
                  <a:srgbClr val="E7E6E6"/>
                </a:solid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92918808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6"/>
        <p:cNvGrpSpPr/>
        <p:nvPr/>
      </p:nvGrpSpPr>
      <p:grpSpPr>
        <a:xfrm>
          <a:off x="0" y="0"/>
          <a:ext cx="0" cy="0"/>
          <a:chOff x="0" y="0"/>
          <a:chExt cx="0" cy="0"/>
        </a:xfrm>
      </p:grpSpPr>
      <p:sp>
        <p:nvSpPr>
          <p:cNvPr id="17" name="Google Shape;17;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 name="Google Shape;20;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Tree>
    <p:extLst>
      <p:ext uri="{BB962C8B-B14F-4D97-AF65-F5344CB8AC3E}">
        <p14:creationId xmlns:p14="http://schemas.microsoft.com/office/powerpoint/2010/main" val="2114137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24"/>
          <p:cNvSpPr txBox="1">
            <a:spLocks noGrp="1"/>
          </p:cNvSpPr>
          <p:nvPr>
            <p:ph type="title" hasCustomPrompt="1"/>
          </p:nvPr>
        </p:nvSpPr>
        <p:spPr>
          <a:xfrm>
            <a:off x="916957" y="581437"/>
            <a:ext cx="10515600" cy="59089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sz="36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add title</a:t>
            </a:r>
            <a:endParaRPr/>
          </a:p>
        </p:txBody>
      </p:sp>
      <p:sp>
        <p:nvSpPr>
          <p:cNvPr id="112" name="Google Shape;112;p24"/>
          <p:cNvSpPr txBox="1">
            <a:spLocks noGrp="1"/>
          </p:cNvSpPr>
          <p:nvPr>
            <p:ph type="body" idx="1" hasCustomPrompt="1"/>
          </p:nvPr>
        </p:nvSpPr>
        <p:spPr>
          <a:xfrm>
            <a:off x="916957" y="1504806"/>
            <a:ext cx="10515600" cy="4601851"/>
          </a:xfrm>
          <a:prstGeom prst="rect">
            <a:avLst/>
          </a:prstGeom>
          <a:noFill/>
          <a:ln>
            <a:noFill/>
          </a:ln>
        </p:spPr>
        <p:txBody>
          <a:bodyPr spcFirstLastPara="1" wrap="square" lIns="91425" tIns="45700" rIns="91425" bIns="45700" anchor="t" anchorCtr="0">
            <a:noAutofit/>
          </a:bodyPr>
          <a:lstStyle>
            <a:lvl1pPr marL="169863" lvl="0" indent="-169863" algn="l">
              <a:lnSpc>
                <a:spcPct val="90000"/>
              </a:lnSpc>
              <a:spcBef>
                <a:spcPts val="1000"/>
              </a:spcBef>
              <a:spcAft>
                <a:spcPts val="0"/>
              </a:spcAft>
              <a:buClr>
                <a:schemeClr val="accent2"/>
              </a:buClr>
              <a:buSzPts val="1800"/>
              <a:buFont typeface="Arial" panose="020B0604020202020204" pitchFamily="34" charset="0"/>
              <a:buChar char="•"/>
              <a:defRPr sz="2200">
                <a:solidFill>
                  <a:schemeClr val="tx1">
                    <a:lumMod val="50000"/>
                    <a:lumOff val="50000"/>
                  </a:schemeClr>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endParaRPr/>
          </a:p>
        </p:txBody>
      </p:sp>
    </p:spTree>
    <p:extLst>
      <p:ext uri="{BB962C8B-B14F-4D97-AF65-F5344CB8AC3E}">
        <p14:creationId xmlns:p14="http://schemas.microsoft.com/office/powerpoint/2010/main" val="369354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9682-C1B6-C077-9340-7DA753B8A7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91809-2F68-65A0-7B58-3DED0BBC5B9F}"/>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4" name="Footer Placeholder 3">
            <a:extLst>
              <a:ext uri="{FF2B5EF4-FFF2-40B4-BE49-F238E27FC236}">
                <a16:creationId xmlns:a16="http://schemas.microsoft.com/office/drawing/2014/main" id="{29DD6FDF-421B-D78B-BEC5-C896E34E17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CFE74A-D450-FCED-6177-E65914884826}"/>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22940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2800E-02C2-478A-62C1-58D299EAE1A1}"/>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3" name="Footer Placeholder 2">
            <a:extLst>
              <a:ext uri="{FF2B5EF4-FFF2-40B4-BE49-F238E27FC236}">
                <a16:creationId xmlns:a16="http://schemas.microsoft.com/office/drawing/2014/main" id="{C1B2B7A1-C5CD-3D4F-0858-A52A79D5C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86E9C-A7E8-2EA1-3E6F-3B86993CF2C2}"/>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253734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CE06-0308-1EBE-F053-5E1A1DD97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1B5790-6D9A-1124-0EBE-730BBEB0A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2ED00-2830-1423-E81D-A03C43EDB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B1D89-DBD6-9EEF-4026-EA2101E9CBC1}"/>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6" name="Footer Placeholder 5">
            <a:extLst>
              <a:ext uri="{FF2B5EF4-FFF2-40B4-BE49-F238E27FC236}">
                <a16:creationId xmlns:a16="http://schemas.microsoft.com/office/drawing/2014/main" id="{8BF20F23-086F-7316-66CC-F2DBB958D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1F0AF-A752-1A6C-2F4F-61110606A267}"/>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241015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9772-9C25-9DFF-AC8A-53FF78F77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918EA-C398-C87F-E9C8-92D02F300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90FE84-E767-38DA-7CF7-DC1C5CE02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EB19D2-2EC5-37E5-81EB-9883F06D5EEC}"/>
              </a:ext>
            </a:extLst>
          </p:cNvPr>
          <p:cNvSpPr>
            <a:spLocks noGrp="1"/>
          </p:cNvSpPr>
          <p:nvPr>
            <p:ph type="dt" sz="half" idx="10"/>
          </p:nvPr>
        </p:nvSpPr>
        <p:spPr/>
        <p:txBody>
          <a:bodyPr/>
          <a:lstStyle/>
          <a:p>
            <a:fld id="{640692E1-DFCB-4284-ACC2-BB53A08978D2}" type="datetimeFigureOut">
              <a:rPr lang="en-US" smtClean="0"/>
              <a:t>11/14/2023</a:t>
            </a:fld>
            <a:endParaRPr lang="en-US"/>
          </a:p>
        </p:txBody>
      </p:sp>
      <p:sp>
        <p:nvSpPr>
          <p:cNvPr id="6" name="Footer Placeholder 5">
            <a:extLst>
              <a:ext uri="{FF2B5EF4-FFF2-40B4-BE49-F238E27FC236}">
                <a16:creationId xmlns:a16="http://schemas.microsoft.com/office/drawing/2014/main" id="{8585C9AF-BCE1-436B-BD2B-5B686FE9C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DDC57-A230-3146-598E-BE04222811FA}"/>
              </a:ext>
            </a:extLst>
          </p:cNvPr>
          <p:cNvSpPr>
            <a:spLocks noGrp="1"/>
          </p:cNvSpPr>
          <p:nvPr>
            <p:ph type="sldNum" sz="quarter" idx="12"/>
          </p:nvPr>
        </p:nvSpPr>
        <p:spPr>
          <a:xfrm>
            <a:off x="8610600" y="6356350"/>
            <a:ext cx="2743200" cy="365125"/>
          </a:xfrm>
          <a:prstGeom prst="rect">
            <a:avLst/>
          </a:prstGeom>
        </p:spPr>
        <p:txBody>
          <a:bodyPr/>
          <a:lstStyle/>
          <a:p>
            <a:fld id="{F31C55E2-2E7F-4D8E-A2BC-37D0669278E5}" type="slidenum">
              <a:rPr lang="en-US" smtClean="0"/>
              <a:t>‹#›</a:t>
            </a:fld>
            <a:endParaRPr lang="en-US"/>
          </a:p>
        </p:txBody>
      </p:sp>
    </p:spTree>
    <p:extLst>
      <p:ext uri="{BB962C8B-B14F-4D97-AF65-F5344CB8AC3E}">
        <p14:creationId xmlns:p14="http://schemas.microsoft.com/office/powerpoint/2010/main" val="159608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png"/><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41C83-2233-29E4-8C72-218D63B0D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CB76AA-6350-33E7-B75A-88419D818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D2F0B-634C-F796-7BAA-F4A5239CD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692E1-DFCB-4284-ACC2-BB53A08978D2}" type="datetimeFigureOut">
              <a:rPr lang="en-US" smtClean="0"/>
              <a:t>11/14/2023</a:t>
            </a:fld>
            <a:endParaRPr lang="en-US"/>
          </a:p>
        </p:txBody>
      </p:sp>
      <p:sp>
        <p:nvSpPr>
          <p:cNvPr id="5" name="Footer Placeholder 4">
            <a:extLst>
              <a:ext uri="{FF2B5EF4-FFF2-40B4-BE49-F238E27FC236}">
                <a16:creationId xmlns:a16="http://schemas.microsoft.com/office/drawing/2014/main" id="{E20C88F2-89ED-30C3-390F-AB9CD4886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Text, logo&#10;&#10;Description automatically generated">
            <a:extLst>
              <a:ext uri="{FF2B5EF4-FFF2-40B4-BE49-F238E27FC236}">
                <a16:creationId xmlns:a16="http://schemas.microsoft.com/office/drawing/2014/main" id="{DC6F557E-2E41-49DF-BA05-FB2ACDABA18D}"/>
              </a:ext>
            </a:extLst>
          </p:cNvPr>
          <p:cNvPicPr>
            <a:picLocks noChangeAspect="1"/>
          </p:cNvPicPr>
          <p:nvPr userDrawn="1"/>
        </p:nvPicPr>
        <p:blipFill>
          <a:blip r:embed="rId15"/>
          <a:stretch>
            <a:fillRect/>
          </a:stretch>
        </p:blipFill>
        <p:spPr>
          <a:xfrm>
            <a:off x="9340850" y="6356350"/>
            <a:ext cx="2851150" cy="477847"/>
          </a:xfrm>
          <a:prstGeom prst="rect">
            <a:avLst/>
          </a:prstGeom>
        </p:spPr>
      </p:pic>
    </p:spTree>
    <p:extLst>
      <p:ext uri="{BB962C8B-B14F-4D97-AF65-F5344CB8AC3E}">
        <p14:creationId xmlns:p14="http://schemas.microsoft.com/office/powerpoint/2010/main" val="1348613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p:cNvGrpSpPr/>
        <p:nvPr/>
      </p:nvGrpSpPr>
      <p:grpSpPr>
        <a:xfrm>
          <a:off x="0" y="0"/>
          <a:ext cx="0" cy="0"/>
          <a:chOff x="0" y="0"/>
          <a:chExt cx="0" cy="0"/>
        </a:xfrm>
      </p:grpSpPr>
      <p:pic>
        <p:nvPicPr>
          <p:cNvPr id="10" name="Picture 12" descr="Picture 12">
            <a:extLst>
              <a:ext uri="{FF2B5EF4-FFF2-40B4-BE49-F238E27FC236}">
                <a16:creationId xmlns:a16="http://schemas.microsoft.com/office/drawing/2014/main" id="{BB5F5D6A-3D35-16DE-34D7-6DFB2CB1E1E1}"/>
              </a:ext>
            </a:extLst>
          </p:cNvPr>
          <p:cNvPicPr>
            <a:picLocks noChangeAspect="1"/>
          </p:cNvPicPr>
          <p:nvPr userDrawn="1"/>
        </p:nvPicPr>
        <p:blipFill>
          <a:blip r:embed="rId10"/>
          <a:srcRect l="206" r="24674" b="13462"/>
          <a:stretch>
            <a:fillRect/>
          </a:stretch>
        </p:blipFill>
        <p:spPr>
          <a:xfrm>
            <a:off x="0" y="-2"/>
            <a:ext cx="12192000" cy="6858002"/>
          </a:xfrm>
          <a:prstGeom prst="rect">
            <a:avLst/>
          </a:prstGeom>
          <a:ln w="12700">
            <a:miter lim="400000"/>
          </a:ln>
        </p:spPr>
      </p:pic>
      <p:pic>
        <p:nvPicPr>
          <p:cNvPr id="11" name="Picture 10" descr="Picture 10">
            <a:extLst>
              <a:ext uri="{FF2B5EF4-FFF2-40B4-BE49-F238E27FC236}">
                <a16:creationId xmlns:a16="http://schemas.microsoft.com/office/drawing/2014/main" id="{D99E5F48-A7A2-37D0-C547-C4CECD63A35D}"/>
              </a:ext>
            </a:extLst>
          </p:cNvPr>
          <p:cNvPicPr>
            <a:picLocks noChangeAspect="1"/>
          </p:cNvPicPr>
          <p:nvPr userDrawn="1"/>
        </p:nvPicPr>
        <p:blipFill>
          <a:blip r:embed="rId11"/>
          <a:stretch>
            <a:fillRect/>
          </a:stretch>
        </p:blipFill>
        <p:spPr>
          <a:xfrm>
            <a:off x="9714577" y="6385949"/>
            <a:ext cx="2392625" cy="392035"/>
          </a:xfrm>
          <a:prstGeom prst="rect">
            <a:avLst/>
          </a:prstGeom>
          <a:ln w="12700">
            <a:miter lim="400000"/>
          </a:ln>
        </p:spPr>
      </p:pic>
      <p:sp>
        <p:nvSpPr>
          <p:cNvPr id="3" name="Title Text"/>
          <p:cNvSpPr txBox="1">
            <a:spLocks noGrp="1"/>
          </p:cNvSpPr>
          <p:nvPr>
            <p:ph type="title"/>
          </p:nvPr>
        </p:nvSpPr>
        <p:spPr>
          <a:xfrm>
            <a:off x="317205" y="405335"/>
            <a:ext cx="10515600" cy="701732"/>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399" tIns="91399" rIns="91399" bIns="91399">
            <a:normAutofit/>
          </a:bodyPr>
          <a:lstStyle/>
          <a:p>
            <a:r>
              <a:t>Title Text</a:t>
            </a:r>
          </a:p>
        </p:txBody>
      </p:sp>
      <p:sp>
        <p:nvSpPr>
          <p:cNvPr id="4" name="Body Level One…"/>
          <p:cNvSpPr txBox="1">
            <a:spLocks noGrp="1"/>
          </p:cNvSpPr>
          <p:nvPr>
            <p:ph type="body" idx="1"/>
          </p:nvPr>
        </p:nvSpPr>
        <p:spPr>
          <a:xfrm>
            <a:off x="662763" y="1640003"/>
            <a:ext cx="10972800" cy="452596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399" tIns="91399" rIns="91399" bIns="9139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324549" y="6375722"/>
            <a:ext cx="922079" cy="430885"/>
          </a:xfrm>
          <a:prstGeom prst="rect">
            <a:avLst/>
          </a:prstGeom>
          <a:ln w="25400">
            <a:miter lim="400000"/>
          </a:ln>
        </p:spPr>
        <p:txBody>
          <a:bodyPr wrap="square" tIns="91439" bIns="91439" anchor="ctr">
            <a:spAutoFit/>
          </a:bodyPr>
          <a:lstStyle>
            <a:lvl1pPr algn="r">
              <a:defRPr sz="1600" b="1">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136159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9pPr>
    </p:titleStyle>
    <p:bodyStyle>
      <a:lvl1pPr marL="431800" marR="0" indent="-406400" algn="l" defTabSz="914400" rtl="0" latinLnBrk="0">
        <a:lnSpc>
          <a:spcPct val="90000"/>
        </a:lnSpc>
        <a:spcBef>
          <a:spcPts val="0"/>
        </a:spcBef>
        <a:spcAft>
          <a:spcPts val="900"/>
        </a:spcAft>
        <a:buClr>
          <a:srgbClr val="FA0000"/>
        </a:buClr>
        <a:buSzPts val="5600"/>
        <a:buFont typeface="Wingdings" panose="05000000000000000000" pitchFamily="2" charset="2"/>
        <a:buChar char="Ø"/>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1pPr>
      <a:lvl2pPr marL="711200" marR="0" indent="-4445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2pPr>
      <a:lvl3pPr marL="1005840" marR="0" indent="-49784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3pPr>
      <a:lvl4pPr marL="1276350" marR="0" indent="-5334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4pPr>
      <a:lvl5pPr marL="1504950" marR="0" indent="-5334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5pPr>
      <a:lvl6pPr marL="17335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6pPr>
      <a:lvl7pPr marL="19621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7pPr>
      <a:lvl8pPr marL="21907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8pPr>
      <a:lvl9pPr marL="24193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p:cNvGrpSpPr/>
        <p:nvPr/>
      </p:nvGrpSpPr>
      <p:grpSpPr>
        <a:xfrm>
          <a:off x="0" y="0"/>
          <a:ext cx="0" cy="0"/>
          <a:chOff x="0" y="0"/>
          <a:chExt cx="0" cy="0"/>
        </a:xfrm>
      </p:grpSpPr>
      <p:pic>
        <p:nvPicPr>
          <p:cNvPr id="10" name="Picture 12" descr="Picture 12">
            <a:extLst>
              <a:ext uri="{FF2B5EF4-FFF2-40B4-BE49-F238E27FC236}">
                <a16:creationId xmlns:a16="http://schemas.microsoft.com/office/drawing/2014/main" id="{BB5F5D6A-3D35-16DE-34D7-6DFB2CB1E1E1}"/>
              </a:ext>
            </a:extLst>
          </p:cNvPr>
          <p:cNvPicPr>
            <a:picLocks noChangeAspect="1"/>
          </p:cNvPicPr>
          <p:nvPr userDrawn="1"/>
        </p:nvPicPr>
        <p:blipFill>
          <a:blip r:embed="rId10"/>
          <a:srcRect l="206" r="24674" b="13462"/>
          <a:stretch>
            <a:fillRect/>
          </a:stretch>
        </p:blipFill>
        <p:spPr>
          <a:xfrm>
            <a:off x="0" y="-2"/>
            <a:ext cx="12192000" cy="6858002"/>
          </a:xfrm>
          <a:prstGeom prst="rect">
            <a:avLst/>
          </a:prstGeom>
          <a:ln w="12700">
            <a:miter lim="400000"/>
          </a:ln>
        </p:spPr>
      </p:pic>
      <p:pic>
        <p:nvPicPr>
          <p:cNvPr id="11" name="Picture 10" descr="Picture 10">
            <a:extLst>
              <a:ext uri="{FF2B5EF4-FFF2-40B4-BE49-F238E27FC236}">
                <a16:creationId xmlns:a16="http://schemas.microsoft.com/office/drawing/2014/main" id="{D99E5F48-A7A2-37D0-C547-C4CECD63A35D}"/>
              </a:ext>
            </a:extLst>
          </p:cNvPr>
          <p:cNvPicPr>
            <a:picLocks noChangeAspect="1"/>
          </p:cNvPicPr>
          <p:nvPr userDrawn="1"/>
        </p:nvPicPr>
        <p:blipFill>
          <a:blip r:embed="rId11"/>
          <a:stretch>
            <a:fillRect/>
          </a:stretch>
        </p:blipFill>
        <p:spPr>
          <a:xfrm>
            <a:off x="9714577" y="6385949"/>
            <a:ext cx="2392625" cy="392035"/>
          </a:xfrm>
          <a:prstGeom prst="rect">
            <a:avLst/>
          </a:prstGeom>
          <a:ln w="12700">
            <a:miter lim="400000"/>
          </a:ln>
        </p:spPr>
      </p:pic>
      <p:sp>
        <p:nvSpPr>
          <p:cNvPr id="3" name="Title Text"/>
          <p:cNvSpPr txBox="1">
            <a:spLocks noGrp="1"/>
          </p:cNvSpPr>
          <p:nvPr>
            <p:ph type="title"/>
          </p:nvPr>
        </p:nvSpPr>
        <p:spPr>
          <a:xfrm>
            <a:off x="317205" y="405335"/>
            <a:ext cx="10515600" cy="70173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399" tIns="91399" rIns="91399" bIns="91399">
            <a:normAutofit/>
          </a:bodyPr>
          <a:lstStyle/>
          <a:p>
            <a:r>
              <a:t>Title Text</a:t>
            </a:r>
          </a:p>
        </p:txBody>
      </p:sp>
      <p:sp>
        <p:nvSpPr>
          <p:cNvPr id="4" name="Body Level One…"/>
          <p:cNvSpPr txBox="1">
            <a:spLocks noGrp="1"/>
          </p:cNvSpPr>
          <p:nvPr>
            <p:ph type="body" idx="1"/>
          </p:nvPr>
        </p:nvSpPr>
        <p:spPr>
          <a:xfrm>
            <a:off x="662763" y="1640003"/>
            <a:ext cx="10972800" cy="4525963"/>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399" tIns="91399" rIns="91399" bIns="9139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324549" y="6375722"/>
            <a:ext cx="922079" cy="430885"/>
          </a:xfrm>
          <a:prstGeom prst="rect">
            <a:avLst/>
          </a:prstGeom>
          <a:ln w="25400">
            <a:miter lim="400000"/>
          </a:ln>
        </p:spPr>
        <p:txBody>
          <a:bodyPr wrap="square" tIns="91439" bIns="91439" anchor="ctr">
            <a:spAutoFit/>
          </a:bodyPr>
          <a:lstStyle>
            <a:lvl1pPr algn="r">
              <a:defRPr sz="1600" b="1">
                <a:solidFill>
                  <a:schemeClr val="bg1"/>
                </a:solidFill>
              </a:defRPr>
            </a:lvl1pPr>
          </a:lstStyle>
          <a:p>
            <a:fld id="{86CB4B4D-7CA3-9044-876B-883B54F8677D}" type="slidenum">
              <a:rPr lang="en-US" smtClean="0"/>
              <a:pPr/>
              <a:t>‹#›</a:t>
            </a:fld>
            <a:endParaRPr lang="en-US"/>
          </a:p>
        </p:txBody>
      </p:sp>
      <p:pic>
        <p:nvPicPr>
          <p:cNvPr id="9" name="Picture 8">
            <a:extLst>
              <a:ext uri="{FF2B5EF4-FFF2-40B4-BE49-F238E27FC236}">
                <a16:creationId xmlns:a16="http://schemas.microsoft.com/office/drawing/2014/main" id="{1A72788A-A7D4-4DFA-E53E-EE35A44F7E4E}"/>
              </a:ext>
            </a:extLst>
          </p:cNvPr>
          <p:cNvPicPr>
            <a:picLocks noChangeAspect="1"/>
          </p:cNvPicPr>
          <p:nvPr userDrawn="1"/>
        </p:nvPicPr>
        <p:blipFill>
          <a:blip r:embed="rId12"/>
          <a:stretch>
            <a:fillRect/>
          </a:stretch>
        </p:blipFill>
        <p:spPr>
          <a:xfrm>
            <a:off x="0" y="6251609"/>
            <a:ext cx="1626517" cy="606391"/>
          </a:xfrm>
          <a:prstGeom prst="rect">
            <a:avLst/>
          </a:prstGeom>
        </p:spPr>
      </p:pic>
    </p:spTree>
    <p:extLst>
      <p:ext uri="{BB962C8B-B14F-4D97-AF65-F5344CB8AC3E}">
        <p14:creationId xmlns:p14="http://schemas.microsoft.com/office/powerpoint/2010/main" val="275795894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mn-lt"/>
          <a:ea typeface="+mn-ea"/>
          <a:cs typeface="+mn-cs"/>
          <a:sym typeface="Arial"/>
        </a:defRPr>
      </a:lvl9pPr>
    </p:titleStyle>
    <p:bodyStyle>
      <a:lvl1pPr marL="431800" marR="0" indent="-406400" algn="l" defTabSz="914400" rtl="0" latinLnBrk="0">
        <a:lnSpc>
          <a:spcPct val="90000"/>
        </a:lnSpc>
        <a:spcBef>
          <a:spcPts val="0"/>
        </a:spcBef>
        <a:spcAft>
          <a:spcPts val="900"/>
        </a:spcAft>
        <a:buClr>
          <a:srgbClr val="FA0000"/>
        </a:buClr>
        <a:buSzPts val="5600"/>
        <a:buFont typeface="Wingdings" panose="05000000000000000000" pitchFamily="2" charset="2"/>
        <a:buChar char="Ø"/>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1pPr>
      <a:lvl2pPr marL="711200" marR="0" indent="-4445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2pPr>
      <a:lvl3pPr marL="1005840" marR="0" indent="-49784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3pPr>
      <a:lvl4pPr marL="1276350" marR="0" indent="-5334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4pPr>
      <a:lvl5pPr marL="1504950" marR="0" indent="-533400" algn="l" defTabSz="914400" rtl="0" latinLnBrk="0">
        <a:lnSpc>
          <a:spcPct val="90000"/>
        </a:lnSpc>
        <a:spcBef>
          <a:spcPts val="1000"/>
        </a:spcBef>
        <a:spcAft>
          <a:spcPts val="0"/>
        </a:spcAft>
        <a:buClr>
          <a:schemeClr val="bg1"/>
        </a:buClr>
        <a:buSzPts val="5600"/>
        <a:buFont typeface="Arial"/>
        <a:buChar char="•"/>
        <a:tabLst/>
        <a:defRPr sz="2800" b="0" i="0" u="none" strike="noStrike" cap="none" spc="0" baseline="0">
          <a:solidFill>
            <a:schemeClr val="tx2">
              <a:lumMod val="60000"/>
              <a:lumOff val="40000"/>
            </a:schemeClr>
          </a:solidFill>
          <a:uFillTx/>
          <a:latin typeface="Quire Sans Pro Light"/>
          <a:ea typeface="Quire Sans Pro Light"/>
          <a:cs typeface="Quire Sans Pro Light"/>
          <a:sym typeface="Quire Sans Pro Light"/>
        </a:defRPr>
      </a:lvl5pPr>
      <a:lvl6pPr marL="17335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6pPr>
      <a:lvl7pPr marL="19621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7pPr>
      <a:lvl8pPr marL="21907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8pPr>
      <a:lvl9pPr marL="2419350" marR="0" indent="-533400" algn="l" defTabSz="914400" rtl="0" latinLnBrk="0">
        <a:lnSpc>
          <a:spcPct val="90000"/>
        </a:lnSpc>
        <a:spcBef>
          <a:spcPts val="1000"/>
        </a:spcBef>
        <a:spcAft>
          <a:spcPts val="0"/>
        </a:spcAft>
        <a:buClr>
          <a:srgbClr val="000000"/>
        </a:buClr>
        <a:buSzPts val="5600"/>
        <a:buFont typeface="Arial"/>
        <a:buChar char="•"/>
        <a:tabLst/>
        <a:defRPr sz="2800" b="0" i="0" u="none" strike="noStrike" cap="none" spc="0" baseline="0">
          <a:solidFill>
            <a:srgbClr val="000000"/>
          </a:solidFill>
          <a:uFillTx/>
          <a:latin typeface="Quire Sans Pro Light"/>
          <a:ea typeface="Quire Sans Pro Light"/>
          <a:cs typeface="Quire Sans Pro Light"/>
          <a:sym typeface="Quire Sans Pro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p:cNvGrpSpPr/>
        <p:nvPr/>
      </p:nvGrpSpPr>
      <p:grpSpPr>
        <a:xfrm>
          <a:off x="0" y="0"/>
          <a:ext cx="0" cy="0"/>
          <a:chOff x="0" y="0"/>
          <a:chExt cx="0" cy="0"/>
        </a:xfrm>
      </p:grpSpPr>
      <p:pic>
        <p:nvPicPr>
          <p:cNvPr id="2" name="Google Shape;104;p21" descr="Google Shape;104;p21"/>
          <p:cNvPicPr>
            <a:picLocks noChangeAspect="1"/>
          </p:cNvPicPr>
          <p:nvPr/>
        </p:nvPicPr>
        <p:blipFill>
          <a:blip r:embed="rId29"/>
          <a:stretch>
            <a:fillRect/>
          </a:stretch>
        </p:blipFill>
        <p:spPr>
          <a:xfrm>
            <a:off x="11134958" y="6436564"/>
            <a:ext cx="822582" cy="208702"/>
          </a:xfrm>
          <a:prstGeom prst="rect">
            <a:avLst/>
          </a:prstGeom>
          <a:ln w="12700">
            <a:miter lim="400000"/>
          </a:ln>
        </p:spPr>
      </p:pic>
      <p:sp>
        <p:nvSpPr>
          <p:cNvPr id="3" name="Title Text"/>
          <p:cNvSpPr txBox="1">
            <a:spLocks noGrp="1"/>
          </p:cNvSpPr>
          <p:nvPr>
            <p:ph type="title"/>
          </p:nvPr>
        </p:nvSpPr>
        <p:spPr>
          <a:xfrm>
            <a:off x="916957" y="581436"/>
            <a:ext cx="10515601" cy="5908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398" tIns="91398" rIns="91398" bIns="91398">
            <a:normAutofit/>
          </a:bodyPr>
          <a:lstStyle/>
          <a:p>
            <a:r>
              <a:t>Title Text</a:t>
            </a:r>
          </a:p>
        </p:txBody>
      </p:sp>
      <p:sp>
        <p:nvSpPr>
          <p:cNvPr id="4" name="Body Level One…"/>
          <p:cNvSpPr txBox="1">
            <a:spLocks noGrp="1"/>
          </p:cNvSpPr>
          <p:nvPr>
            <p:ph type="body" idx="1"/>
          </p:nvPr>
        </p:nvSpPr>
        <p:spPr>
          <a:xfrm>
            <a:off x="916957" y="1504805"/>
            <a:ext cx="10515601" cy="46018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398" tIns="91398" rIns="91398" bIns="9139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03861" y="6171688"/>
            <a:ext cx="333740" cy="369326"/>
          </a:xfrm>
          <a:prstGeom prst="rect">
            <a:avLst/>
          </a:prstGeom>
          <a:ln w="12700">
            <a:miter lim="400000"/>
          </a:ln>
        </p:spPr>
        <p:txBody>
          <a:bodyPr wrap="none" lIns="91437" tIns="91437" rIns="91437" bIns="91437" anchor="ctr">
            <a:spAutoFit/>
          </a:bodyPr>
          <a:lstStyle>
            <a:lvl1pPr algn="r">
              <a:defRPr sz="1200">
                <a:latin typeface="Quire Sans Pro Light"/>
                <a:ea typeface="Quire Sans Pro Light"/>
                <a:cs typeface="Quire Sans Pro Light"/>
                <a:sym typeface="Quire Sans Pro Light"/>
              </a:defRPr>
            </a:lvl1pPr>
          </a:lstStyle>
          <a:p>
            <a:fld id="{86CB4B4D-7CA3-9044-876B-883B54F8677D}" type="slidenum">
              <a:t>‹#›</a:t>
            </a:fld>
            <a:endParaRPr/>
          </a:p>
        </p:txBody>
      </p:sp>
    </p:spTree>
    <p:extLst>
      <p:ext uri="{BB962C8B-B14F-4D97-AF65-F5344CB8AC3E}">
        <p14:creationId xmlns:p14="http://schemas.microsoft.com/office/powerpoint/2010/main" val="23871157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Arial"/>
        </a:defRPr>
      </a:lvl9pPr>
    </p:titleStyle>
    <p:bodyStyle>
      <a:lvl1pPr marL="169863" marR="0" indent="-169863"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1pPr>
      <a:lvl2pPr marL="600075" marR="0" indent="-314325"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2pPr>
      <a:lvl3pPr marL="891539" marR="0" indent="-377189"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3pPr>
      <a:lvl4pPr marL="11620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4pPr>
      <a:lvl5pPr marL="13906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5pPr>
      <a:lvl6pPr marL="16192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6pPr>
      <a:lvl7pPr marL="18478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7pPr>
      <a:lvl8pPr marL="20764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8pPr>
      <a:lvl9pPr marL="2305050" marR="0" indent="-419100" algn="l" defTabSz="914400" rtl="0" latinLnBrk="0">
        <a:lnSpc>
          <a:spcPct val="90000"/>
        </a:lnSpc>
        <a:spcBef>
          <a:spcPts val="1000"/>
        </a:spcBef>
        <a:spcAft>
          <a:spcPts val="0"/>
        </a:spcAft>
        <a:buClr>
          <a:schemeClr val="accent2"/>
        </a:buClr>
        <a:buSzPts val="4400"/>
        <a:buFont typeface="Arial"/>
        <a:buChar char="•"/>
        <a:tabLst/>
        <a:defRPr sz="2200" b="0" i="0" u="none" strike="noStrike" cap="none" spc="0" baseline="0">
          <a:solidFill>
            <a:srgbClr val="808080"/>
          </a:solidFill>
          <a:uFillTx/>
          <a:latin typeface="Quire Sans Pro Light"/>
          <a:ea typeface="Quire Sans Pro Light"/>
          <a:cs typeface="Quire Sans Pro Light"/>
          <a:sym typeface="Quire Sans Pro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Quire Sans Pro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9.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763DA88D-A120-F3B1-565C-226B2E4F5F2C}"/>
              </a:ext>
            </a:extLst>
          </p:cNvPr>
          <p:cNvPicPr>
            <a:picLocks noChangeAspect="1"/>
          </p:cNvPicPr>
          <p:nvPr/>
        </p:nvPicPr>
        <p:blipFill rotWithShape="1">
          <a:blip r:embed="rId3"/>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DF947-FA0C-1A02-A37E-64CA65D3F62D}"/>
              </a:ext>
            </a:extLst>
          </p:cNvPr>
          <p:cNvSpPr>
            <a:spLocks noGrp="1"/>
          </p:cNvSpPr>
          <p:nvPr>
            <p:ph type="title"/>
          </p:nvPr>
        </p:nvSpPr>
        <p:spPr>
          <a:xfrm>
            <a:off x="1066800" y="1917700"/>
            <a:ext cx="10058400" cy="2604928"/>
          </a:xfrm>
          <a:effectLst>
            <a:outerShdw blurRad="50800" dist="38100" dir="2700000" algn="tl" rotWithShape="0">
              <a:prstClr val="black">
                <a:alpha val="40000"/>
              </a:prstClr>
            </a:outerShdw>
          </a:effectLst>
        </p:spPr>
        <p:txBody>
          <a:bodyPr vert="horz" lIns="91440" tIns="45720" rIns="91440" bIns="45720" rtlCol="0" anchor="b">
            <a:normAutofit/>
          </a:bodyPr>
          <a:lstStyle/>
          <a:p>
            <a:pPr marR="0" algn="ctr"/>
            <a:r>
              <a:rPr lang="en-US" sz="5200" b="1" i="0" u="none" strike="noStrike" baseline="0" dirty="0">
                <a:solidFill>
                  <a:srgbClr val="FFFFFF"/>
                </a:solidFill>
                <a:effectLst>
                  <a:outerShdw blurRad="38100" dist="38100" dir="2700000" algn="tl">
                    <a:srgbClr val="000000">
                      <a:alpha val="43137"/>
                    </a:srgbClr>
                  </a:outerShdw>
                </a:effectLst>
              </a:rPr>
              <a:t>The AI revolution will Reshape how Organizations Connect, Share, &amp; Use Information About SQP</a:t>
            </a:r>
          </a:p>
        </p:txBody>
      </p:sp>
      <p:sp>
        <p:nvSpPr>
          <p:cNvPr id="3" name="TextBox 2">
            <a:extLst>
              <a:ext uri="{FF2B5EF4-FFF2-40B4-BE49-F238E27FC236}">
                <a16:creationId xmlns:a16="http://schemas.microsoft.com/office/drawing/2014/main" id="{454648F9-788D-D8A0-95EC-62A32A9AB3FD}"/>
              </a:ext>
            </a:extLst>
          </p:cNvPr>
          <p:cNvSpPr txBox="1"/>
          <p:nvPr/>
        </p:nvSpPr>
        <p:spPr>
          <a:xfrm>
            <a:off x="3784314" y="4913545"/>
            <a:ext cx="4623372" cy="1200329"/>
          </a:xfrm>
          <a:prstGeom prst="rect">
            <a:avLst/>
          </a:prstGeom>
          <a:noFill/>
        </p:spPr>
        <p:txBody>
          <a:bodyPr wrap="square" rtlCol="0">
            <a:spAutoFit/>
          </a:bodyPr>
          <a:lstStyle/>
          <a:p>
            <a:pPr algn="ctr"/>
            <a:r>
              <a:rPr lang="en-US" sz="3600" b="1" dirty="0"/>
              <a:t>Chuck Pettinger, Ph.D.</a:t>
            </a:r>
          </a:p>
          <a:p>
            <a:pPr algn="ctr"/>
            <a:r>
              <a:rPr lang="en-US" sz="3600" b="1" i="1" dirty="0"/>
              <a:t>Safety Science Officer</a:t>
            </a:r>
          </a:p>
        </p:txBody>
      </p:sp>
      <p:pic>
        <p:nvPicPr>
          <p:cNvPr id="6" name="Picture 5" descr="Text, logo&#10;&#10;Description automatically generated">
            <a:extLst>
              <a:ext uri="{FF2B5EF4-FFF2-40B4-BE49-F238E27FC236}">
                <a16:creationId xmlns:a16="http://schemas.microsoft.com/office/drawing/2014/main" id="{A27B802A-DEAB-195C-CE9F-D8C485F000B0}"/>
              </a:ext>
            </a:extLst>
          </p:cNvPr>
          <p:cNvPicPr>
            <a:picLocks noChangeAspect="1"/>
          </p:cNvPicPr>
          <p:nvPr/>
        </p:nvPicPr>
        <p:blipFill>
          <a:blip r:embed="rId4"/>
          <a:stretch>
            <a:fillRect/>
          </a:stretch>
        </p:blipFill>
        <p:spPr>
          <a:xfrm>
            <a:off x="4885891" y="6237506"/>
            <a:ext cx="2420219" cy="405623"/>
          </a:xfrm>
          <a:prstGeom prst="rect">
            <a:avLst/>
          </a:prstGeom>
        </p:spPr>
      </p:pic>
    </p:spTree>
    <p:extLst>
      <p:ext uri="{BB962C8B-B14F-4D97-AF65-F5344CB8AC3E}">
        <p14:creationId xmlns:p14="http://schemas.microsoft.com/office/powerpoint/2010/main" val="1081534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rmulae on a background">
            <a:extLst>
              <a:ext uri="{FF2B5EF4-FFF2-40B4-BE49-F238E27FC236}">
                <a16:creationId xmlns:a16="http://schemas.microsoft.com/office/drawing/2014/main" id="{D72F4D10-9667-5F09-C22D-C4735DF33ABD}"/>
              </a:ext>
            </a:extLst>
          </p:cNvPr>
          <p:cNvPicPr>
            <a:picLocks noChangeAspect="1"/>
          </p:cNvPicPr>
          <p:nvPr/>
        </p:nvPicPr>
        <p:blipFill rotWithShape="1">
          <a:blip r:embed="rId3"/>
          <a:srcRect t="1061" r="13818" b="8030"/>
          <a:stretch/>
        </p:blipFill>
        <p:spPr>
          <a:xfrm>
            <a:off x="3529852" y="10"/>
            <a:ext cx="8662147"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CFDB3F-B59B-9A12-09EE-0543A1F09B4E}"/>
              </a:ext>
            </a:extLst>
          </p:cNvPr>
          <p:cNvSpPr>
            <a:spLocks noGrp="1"/>
          </p:cNvSpPr>
          <p:nvPr>
            <p:ph type="title"/>
          </p:nvPr>
        </p:nvSpPr>
        <p:spPr>
          <a:xfrm>
            <a:off x="328961" y="936096"/>
            <a:ext cx="6977772" cy="747715"/>
          </a:xfrm>
        </p:spPr>
        <p:txBody>
          <a:bodyPr vert="horz" lIns="91440" tIns="45720" rIns="91440" bIns="45720" rtlCol="0" anchor="b">
            <a:normAutofit fontScale="90000"/>
          </a:bodyPr>
          <a:lstStyle/>
          <a:p>
            <a:pPr marR="0"/>
            <a:r>
              <a:rPr lang="en-US" sz="4800" b="1" i="0" u="none" strike="noStrike" baseline="0" dirty="0"/>
              <a:t>AI – Artificial Intelligence</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923427-7B91-CC67-3FFB-70D476AC9B35}"/>
              </a:ext>
            </a:extLst>
          </p:cNvPr>
          <p:cNvSpPr/>
          <p:nvPr/>
        </p:nvSpPr>
        <p:spPr>
          <a:xfrm>
            <a:off x="328961" y="4399156"/>
            <a:ext cx="4259766" cy="312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D13841-E981-B8DF-8E78-90218F61B7AC}"/>
              </a:ext>
            </a:extLst>
          </p:cNvPr>
          <p:cNvSpPr txBox="1"/>
          <p:nvPr/>
        </p:nvSpPr>
        <p:spPr>
          <a:xfrm>
            <a:off x="354999" y="1847919"/>
            <a:ext cx="7683353" cy="4385816"/>
          </a:xfrm>
          <a:prstGeom prst="rect">
            <a:avLst/>
          </a:prstGeom>
          <a:noFill/>
        </p:spPr>
        <p:txBody>
          <a:bodyPr wrap="square" rtlCol="0">
            <a:spAutoFit/>
          </a:bodyPr>
          <a:lstStyle/>
          <a:p>
            <a:r>
              <a:rPr lang="en-US" sz="2400" b="1" i="0" dirty="0">
                <a:solidFill>
                  <a:srgbClr val="1C1917"/>
                </a:solidFill>
                <a:effectLst/>
                <a:latin typeface="-apple-system"/>
              </a:rPr>
              <a:t>AI refers to computer systems or machines that can perform tasks that normally require human intelligence.</a:t>
            </a:r>
          </a:p>
          <a:p>
            <a:br>
              <a:rPr lang="en-US" sz="700" b="1" i="0" dirty="0">
                <a:solidFill>
                  <a:srgbClr val="1C1917"/>
                </a:solidFill>
                <a:effectLst/>
                <a:latin typeface="-apple-system"/>
              </a:rPr>
            </a:br>
            <a:r>
              <a:rPr lang="en-US" sz="2800" b="1" i="1" dirty="0">
                <a:solidFill>
                  <a:srgbClr val="193B68"/>
                </a:solidFill>
                <a:effectLst/>
                <a:latin typeface="-apple-system"/>
              </a:rPr>
              <a:t>AI Systems are designed to</a:t>
            </a:r>
            <a:r>
              <a:rPr lang="en-US" sz="2800" b="1" i="1" dirty="0">
                <a:solidFill>
                  <a:srgbClr val="07080A"/>
                </a:solidFill>
                <a:effectLst/>
                <a:latin typeface="-apple-system"/>
              </a:rPr>
              <a:t>:</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Think and act rationally </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Employ mathematical models and algorithms </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This allow them to </a:t>
            </a:r>
            <a:r>
              <a:rPr lang="en-US" sz="2800" dirty="0">
                <a:solidFill>
                  <a:srgbClr val="1C1917"/>
                </a:solidFill>
                <a:latin typeface="-apple-system"/>
              </a:rPr>
              <a:t>perceive, </a:t>
            </a:r>
            <a:r>
              <a:rPr lang="en-US" sz="2800" b="0" i="0" dirty="0">
                <a:solidFill>
                  <a:srgbClr val="1C1917"/>
                </a:solidFill>
                <a:effectLst/>
                <a:latin typeface="-apple-system"/>
              </a:rPr>
              <a:t>learn, </a:t>
            </a:r>
            <a:r>
              <a:rPr lang="en-US" sz="2800" b="0" i="0">
                <a:solidFill>
                  <a:srgbClr val="1C1917"/>
                </a:solidFill>
                <a:effectLst/>
                <a:latin typeface="-apple-system"/>
              </a:rPr>
              <a:t>reason, &amp; plan </a:t>
            </a:r>
            <a:endParaRPr lang="en-US" sz="2800" b="0" i="0" dirty="0">
              <a:solidFill>
                <a:srgbClr val="1C1917"/>
              </a:solidFill>
              <a:effectLst/>
              <a:latin typeface="-apple-system"/>
            </a:endParaRP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And they can do this in ways similar to humans</a:t>
            </a:r>
          </a:p>
          <a:p>
            <a:endParaRPr lang="en-US" sz="2800" dirty="0"/>
          </a:p>
        </p:txBody>
      </p:sp>
    </p:spTree>
    <p:extLst>
      <p:ext uri="{BB962C8B-B14F-4D97-AF65-F5344CB8AC3E}">
        <p14:creationId xmlns:p14="http://schemas.microsoft.com/office/powerpoint/2010/main" val="295502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rmulae on a background">
            <a:extLst>
              <a:ext uri="{FF2B5EF4-FFF2-40B4-BE49-F238E27FC236}">
                <a16:creationId xmlns:a16="http://schemas.microsoft.com/office/drawing/2014/main" id="{D72F4D10-9667-5F09-C22D-C4735DF33ABD}"/>
              </a:ext>
            </a:extLst>
          </p:cNvPr>
          <p:cNvPicPr>
            <a:picLocks noChangeAspect="1"/>
          </p:cNvPicPr>
          <p:nvPr/>
        </p:nvPicPr>
        <p:blipFill rotWithShape="1">
          <a:blip r:embed="rId3"/>
          <a:srcRect t="1061" r="13818" b="8030"/>
          <a:stretch/>
        </p:blipFill>
        <p:spPr>
          <a:xfrm>
            <a:off x="3529852" y="10"/>
            <a:ext cx="8662147"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CFDB3F-B59B-9A12-09EE-0543A1F09B4E}"/>
              </a:ext>
            </a:extLst>
          </p:cNvPr>
          <p:cNvSpPr>
            <a:spLocks noGrp="1"/>
          </p:cNvSpPr>
          <p:nvPr>
            <p:ph type="title"/>
          </p:nvPr>
        </p:nvSpPr>
        <p:spPr>
          <a:xfrm>
            <a:off x="328961" y="936096"/>
            <a:ext cx="6977772" cy="747715"/>
          </a:xfrm>
        </p:spPr>
        <p:txBody>
          <a:bodyPr vert="horz" lIns="91440" tIns="45720" rIns="91440" bIns="45720" rtlCol="0" anchor="b">
            <a:normAutofit fontScale="90000"/>
          </a:bodyPr>
          <a:lstStyle/>
          <a:p>
            <a:pPr marR="0"/>
            <a:r>
              <a:rPr lang="en-US" sz="4800" b="1" dirty="0"/>
              <a:t>AI – Sub-Fields:</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FE4DE6A-775A-65B3-2C2F-9FAA5EC1B710}"/>
              </a:ext>
            </a:extLst>
          </p:cNvPr>
          <p:cNvSpPr/>
          <p:nvPr/>
        </p:nvSpPr>
        <p:spPr>
          <a:xfrm>
            <a:off x="97722" y="4399155"/>
            <a:ext cx="4491005" cy="312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D13841-E981-B8DF-8E78-90218F61B7AC}"/>
              </a:ext>
            </a:extLst>
          </p:cNvPr>
          <p:cNvSpPr txBox="1"/>
          <p:nvPr/>
        </p:nvSpPr>
        <p:spPr>
          <a:xfrm>
            <a:off x="328961" y="2020254"/>
            <a:ext cx="7567036" cy="2662908"/>
          </a:xfrm>
          <a:prstGeom prst="rect">
            <a:avLst/>
          </a:prstGeom>
          <a:noFill/>
        </p:spPr>
        <p:txBody>
          <a:bodyPr wrap="square" rtlCol="0">
            <a:spAutoFit/>
          </a:bodyPr>
          <a:lstStyle/>
          <a:p>
            <a:r>
              <a:rPr lang="en-US" sz="2800" b="1" i="1" dirty="0">
                <a:solidFill>
                  <a:srgbClr val="193B68"/>
                </a:solidFill>
                <a:effectLst/>
                <a:latin typeface="-apple-system"/>
              </a:rPr>
              <a:t>AI incorporates:</a:t>
            </a:r>
            <a:endParaRPr lang="en-US" sz="2800" b="1" i="1" dirty="0">
              <a:solidFill>
                <a:srgbClr val="07080A"/>
              </a:solidFill>
              <a:effectLst/>
              <a:latin typeface="-apple-system"/>
            </a:endParaRPr>
          </a:p>
          <a:p>
            <a:pPr marL="285750" indent="-285750">
              <a:lnSpc>
                <a:spcPct val="150000"/>
              </a:lnSpc>
              <a:buFont typeface="Arial" panose="020B0604020202020204" pitchFamily="34" charset="0"/>
              <a:buChar char="•"/>
            </a:pPr>
            <a:r>
              <a:rPr lang="en-US" sz="3200" b="0" i="0" dirty="0">
                <a:solidFill>
                  <a:srgbClr val="1C1917"/>
                </a:solidFill>
                <a:effectLst/>
                <a:latin typeface="-apple-system"/>
              </a:rPr>
              <a:t>Machine Learning (ML)</a:t>
            </a:r>
          </a:p>
          <a:p>
            <a:pPr marL="285750" indent="-285750">
              <a:lnSpc>
                <a:spcPct val="150000"/>
              </a:lnSpc>
              <a:buFont typeface="Arial" panose="020B0604020202020204" pitchFamily="34" charset="0"/>
              <a:buChar char="•"/>
            </a:pPr>
            <a:r>
              <a:rPr lang="en-US" sz="3200" dirty="0">
                <a:solidFill>
                  <a:srgbClr val="1C1917"/>
                </a:solidFill>
                <a:latin typeface="-apple-system"/>
              </a:rPr>
              <a:t>Natural Language Processing (NLP)</a:t>
            </a:r>
            <a:endParaRPr lang="en-US" sz="3200" b="0" i="0" dirty="0">
              <a:solidFill>
                <a:srgbClr val="1C1917"/>
              </a:solidFill>
              <a:effectLst/>
              <a:latin typeface="-apple-system"/>
            </a:endParaRPr>
          </a:p>
          <a:p>
            <a:pPr marL="285750" indent="-285750">
              <a:lnSpc>
                <a:spcPct val="150000"/>
              </a:lnSpc>
              <a:buFont typeface="Arial" panose="020B0604020202020204" pitchFamily="34" charset="0"/>
              <a:buChar char="•"/>
            </a:pPr>
            <a:r>
              <a:rPr lang="en-US" sz="3200" b="0" i="0" dirty="0">
                <a:solidFill>
                  <a:srgbClr val="1C1917"/>
                </a:solidFill>
                <a:effectLst/>
                <a:latin typeface="-apple-system"/>
              </a:rPr>
              <a:t>Computer Vision</a:t>
            </a:r>
          </a:p>
        </p:txBody>
      </p:sp>
    </p:spTree>
    <p:extLst>
      <p:ext uri="{BB962C8B-B14F-4D97-AF65-F5344CB8AC3E}">
        <p14:creationId xmlns:p14="http://schemas.microsoft.com/office/powerpoint/2010/main" val="23950539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ackground of data">
            <a:extLst>
              <a:ext uri="{FF2B5EF4-FFF2-40B4-BE49-F238E27FC236}">
                <a16:creationId xmlns:a16="http://schemas.microsoft.com/office/drawing/2014/main" id="{2AEC0B93-5C94-66C7-9197-ECD8407F6F86}"/>
              </a:ext>
            </a:extLst>
          </p:cNvPr>
          <p:cNvPicPr>
            <a:picLocks noChangeAspect="1"/>
          </p:cNvPicPr>
          <p:nvPr/>
        </p:nvPicPr>
        <p:blipFill rotWithShape="1">
          <a:blip r:embed="rId3"/>
          <a:srcRect l="565" t="1894" r="29680" b="-1"/>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1D4AFF-8425-5400-CB73-B091687ED39B}"/>
              </a:ext>
            </a:extLst>
          </p:cNvPr>
          <p:cNvSpPr>
            <a:spLocks noGrp="1"/>
          </p:cNvSpPr>
          <p:nvPr>
            <p:ph type="title"/>
          </p:nvPr>
        </p:nvSpPr>
        <p:spPr>
          <a:xfrm>
            <a:off x="379142" y="1122363"/>
            <a:ext cx="5016516" cy="911514"/>
          </a:xfrm>
        </p:spPr>
        <p:txBody>
          <a:bodyPr vert="horz" lIns="91440" tIns="45720" rIns="91440" bIns="45720" rtlCol="0" anchor="b">
            <a:normAutofit/>
          </a:bodyPr>
          <a:lstStyle/>
          <a:p>
            <a:pPr marR="0"/>
            <a:r>
              <a:rPr lang="en-US" sz="4800" b="1" i="0" u="none" strike="noStrike" baseline="0" dirty="0"/>
              <a:t>Machine Learning</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10184D6-E5FD-6DD8-96E4-A4E3A72B4F17}"/>
              </a:ext>
            </a:extLst>
          </p:cNvPr>
          <p:cNvSpPr/>
          <p:nvPr/>
        </p:nvSpPr>
        <p:spPr>
          <a:xfrm>
            <a:off x="97722" y="4399155"/>
            <a:ext cx="4491005" cy="312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A4B024-D694-4169-23D9-6EA114A63BBE}"/>
              </a:ext>
            </a:extLst>
          </p:cNvPr>
          <p:cNvSpPr txBox="1"/>
          <p:nvPr/>
        </p:nvSpPr>
        <p:spPr>
          <a:xfrm>
            <a:off x="328961" y="2020254"/>
            <a:ext cx="7567036" cy="3903504"/>
          </a:xfrm>
          <a:prstGeom prst="rect">
            <a:avLst/>
          </a:prstGeom>
          <a:noFill/>
        </p:spPr>
        <p:txBody>
          <a:bodyPr wrap="square" rtlCol="0">
            <a:spAutoFit/>
          </a:bodyPr>
          <a:lstStyle/>
          <a:p>
            <a:pPr>
              <a:lnSpc>
                <a:spcPct val="150000"/>
              </a:lnSpc>
            </a:pPr>
            <a:r>
              <a:rPr lang="en-US" sz="2800" b="1" i="1" dirty="0">
                <a:solidFill>
                  <a:srgbClr val="193B68"/>
                </a:solidFill>
                <a:latin typeface="-apple-system"/>
              </a:rPr>
              <a:t>Mathematical models &amp; algorithms:</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Algorithms detect patterns in data</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Models are derived based on patterns</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Model can then make predictions</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Algorithms learn and optimize models</a:t>
            </a:r>
          </a:p>
          <a:p>
            <a:pPr marL="285750" indent="-285750">
              <a:lnSpc>
                <a:spcPct val="150000"/>
              </a:lnSpc>
              <a:buFont typeface="Arial" panose="020B0604020202020204" pitchFamily="34" charset="0"/>
              <a:buChar char="•"/>
            </a:pPr>
            <a:r>
              <a:rPr lang="en-US" sz="2800" b="0" i="0" dirty="0">
                <a:solidFill>
                  <a:srgbClr val="1C1917"/>
                </a:solidFill>
                <a:effectLst/>
                <a:latin typeface="-apple-system"/>
              </a:rPr>
              <a:t>ML replaced by </a:t>
            </a:r>
            <a:r>
              <a:rPr lang="en-US" sz="2800" b="0" i="1" dirty="0">
                <a:solidFill>
                  <a:srgbClr val="1C1917"/>
                </a:solidFill>
                <a:effectLst/>
                <a:latin typeface="-apple-system"/>
              </a:rPr>
              <a:t>Deep Learning Models </a:t>
            </a:r>
          </a:p>
        </p:txBody>
      </p:sp>
    </p:spTree>
    <p:extLst>
      <p:ext uri="{BB962C8B-B14F-4D97-AF65-F5344CB8AC3E}">
        <p14:creationId xmlns:p14="http://schemas.microsoft.com/office/powerpoint/2010/main" val="7684280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lish Language Training in Gurgaon| English Language Teaching Through ...">
            <a:extLst>
              <a:ext uri="{FF2B5EF4-FFF2-40B4-BE49-F238E27FC236}">
                <a16:creationId xmlns:a16="http://schemas.microsoft.com/office/drawing/2014/main" id="{6BEDCC92-2E29-3E72-AE89-8E010D564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39" r="9089" b="1343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D40008E2-0D6E-C4EA-50EF-6F36446CD247}"/>
              </a:ext>
            </a:extLst>
          </p:cNvPr>
          <p:cNvSpPr>
            <a:spLocks noGrp="1"/>
          </p:cNvSpPr>
          <p:nvPr>
            <p:ph type="title"/>
          </p:nvPr>
        </p:nvSpPr>
        <p:spPr>
          <a:xfrm>
            <a:off x="303572" y="988767"/>
            <a:ext cx="7234651" cy="911514"/>
          </a:xfrm>
        </p:spPr>
        <p:txBody>
          <a:bodyPr vert="horz" lIns="91440" tIns="45720" rIns="91440" bIns="45720" rtlCol="0" anchor="b">
            <a:noAutofit/>
          </a:bodyPr>
          <a:lstStyle/>
          <a:p>
            <a:pPr marR="0"/>
            <a:r>
              <a:rPr lang="en-US" sz="4800" b="1" dirty="0"/>
              <a:t>Natural Language Processing</a:t>
            </a:r>
          </a:p>
        </p:txBody>
      </p:sp>
      <p:sp>
        <p:nvSpPr>
          <p:cNvPr id="18" name="TextBox 17">
            <a:extLst>
              <a:ext uri="{FF2B5EF4-FFF2-40B4-BE49-F238E27FC236}">
                <a16:creationId xmlns:a16="http://schemas.microsoft.com/office/drawing/2014/main" id="{05E97D05-E332-30C6-C936-C0F44E4E4215}"/>
              </a:ext>
            </a:extLst>
          </p:cNvPr>
          <p:cNvSpPr txBox="1"/>
          <p:nvPr/>
        </p:nvSpPr>
        <p:spPr>
          <a:xfrm>
            <a:off x="353756" y="1972414"/>
            <a:ext cx="7184471" cy="4118948"/>
          </a:xfrm>
          <a:prstGeom prst="rect">
            <a:avLst/>
          </a:prstGeom>
          <a:noFill/>
        </p:spPr>
        <p:txBody>
          <a:bodyPr wrap="square" rtlCol="0">
            <a:spAutoFit/>
          </a:bodyPr>
          <a:lstStyle/>
          <a:p>
            <a:pPr marL="0"/>
            <a:r>
              <a:rPr lang="en-US" sz="2800" b="1" i="1" dirty="0">
                <a:solidFill>
                  <a:srgbClr val="193B68"/>
                </a:solidFill>
                <a:latin typeface="-apple-system"/>
              </a:rPr>
              <a:t>Gives machines the ability to read, understand and derive meaning from human languages.</a:t>
            </a:r>
          </a:p>
          <a:p>
            <a:pPr marL="285750" indent="-285750">
              <a:lnSpc>
                <a:spcPct val="150000"/>
              </a:lnSpc>
              <a:buFont typeface="Arial" panose="020B0604020202020204" pitchFamily="34" charset="0"/>
              <a:buChar char="•"/>
            </a:pPr>
            <a:r>
              <a:rPr lang="en-US" sz="2800" dirty="0">
                <a:solidFill>
                  <a:srgbClr val="1C1917"/>
                </a:solidFill>
                <a:latin typeface="-apple-system"/>
              </a:rPr>
              <a:t>Text Analysis </a:t>
            </a:r>
          </a:p>
          <a:p>
            <a:pPr marL="285750" indent="-285750">
              <a:lnSpc>
                <a:spcPct val="150000"/>
              </a:lnSpc>
              <a:buFont typeface="Arial" panose="020B0604020202020204" pitchFamily="34" charset="0"/>
              <a:buChar char="•"/>
            </a:pPr>
            <a:r>
              <a:rPr lang="en-US" sz="2800" dirty="0">
                <a:solidFill>
                  <a:srgbClr val="1C1917"/>
                </a:solidFill>
                <a:latin typeface="-apple-system"/>
              </a:rPr>
              <a:t>Speech Recognition </a:t>
            </a:r>
          </a:p>
          <a:p>
            <a:pPr marL="285750" indent="-285750">
              <a:lnSpc>
                <a:spcPct val="150000"/>
              </a:lnSpc>
              <a:buFont typeface="Arial" panose="020B0604020202020204" pitchFamily="34" charset="0"/>
              <a:buChar char="•"/>
            </a:pPr>
            <a:r>
              <a:rPr lang="en-US" sz="2800" dirty="0">
                <a:solidFill>
                  <a:srgbClr val="1C1917"/>
                </a:solidFill>
                <a:latin typeface="-apple-system"/>
              </a:rPr>
              <a:t>Text Generation (Chatbots &amp; Chat GPT)</a:t>
            </a:r>
          </a:p>
          <a:p>
            <a:pPr marL="285750" indent="-285750">
              <a:lnSpc>
                <a:spcPct val="150000"/>
              </a:lnSpc>
              <a:buFont typeface="Arial" panose="020B0604020202020204" pitchFamily="34" charset="0"/>
              <a:buChar char="•"/>
            </a:pPr>
            <a:r>
              <a:rPr lang="en-US" sz="2800" dirty="0">
                <a:solidFill>
                  <a:srgbClr val="1C1917"/>
                </a:solidFill>
                <a:latin typeface="-apple-system"/>
              </a:rPr>
              <a:t>Sentiment Analysis </a:t>
            </a:r>
          </a:p>
          <a:p>
            <a:pPr marL="285750" indent="-285750">
              <a:lnSpc>
                <a:spcPct val="150000"/>
              </a:lnSpc>
              <a:buFont typeface="Arial" panose="020B0604020202020204" pitchFamily="34" charset="0"/>
              <a:buChar char="•"/>
            </a:pPr>
            <a:r>
              <a:rPr lang="en-US" sz="2800" dirty="0">
                <a:solidFill>
                  <a:srgbClr val="1C1917"/>
                </a:solidFill>
                <a:latin typeface="-apple-system"/>
              </a:rPr>
              <a:t>Automatic Summarization</a:t>
            </a:r>
          </a:p>
        </p:txBody>
      </p:sp>
    </p:spTree>
    <p:extLst>
      <p:ext uri="{BB962C8B-B14F-4D97-AF65-F5344CB8AC3E}">
        <p14:creationId xmlns:p14="http://schemas.microsoft.com/office/powerpoint/2010/main" val="27514254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amera lens">
            <a:extLst>
              <a:ext uri="{FF2B5EF4-FFF2-40B4-BE49-F238E27FC236}">
                <a16:creationId xmlns:a16="http://schemas.microsoft.com/office/drawing/2014/main" id="{DDA0FAB1-12DD-BEAD-CE2A-448D4E492EA3}"/>
              </a:ext>
            </a:extLst>
          </p:cNvPr>
          <p:cNvPicPr>
            <a:picLocks noChangeAspect="1"/>
          </p:cNvPicPr>
          <p:nvPr/>
        </p:nvPicPr>
        <p:blipFill rotWithShape="1">
          <a:blip r:embed="rId3"/>
          <a:srcRect t="5289" r="23298" b="3802"/>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34FC10C-6FAF-B36F-9BD5-706D909C915B}"/>
              </a:ext>
            </a:extLst>
          </p:cNvPr>
          <p:cNvSpPr>
            <a:spLocks noGrp="1"/>
          </p:cNvSpPr>
          <p:nvPr>
            <p:ph type="title"/>
          </p:nvPr>
        </p:nvSpPr>
        <p:spPr>
          <a:xfrm>
            <a:off x="303572" y="988767"/>
            <a:ext cx="7234651" cy="911514"/>
          </a:xfrm>
        </p:spPr>
        <p:txBody>
          <a:bodyPr vert="horz" lIns="91440" tIns="45720" rIns="91440" bIns="45720" rtlCol="0" anchor="b">
            <a:noAutofit/>
          </a:bodyPr>
          <a:lstStyle/>
          <a:p>
            <a:pPr marR="0"/>
            <a:r>
              <a:rPr lang="en-US" sz="4800" b="1" dirty="0"/>
              <a:t>Computer Vision</a:t>
            </a:r>
          </a:p>
        </p:txBody>
      </p:sp>
      <p:sp>
        <p:nvSpPr>
          <p:cNvPr id="7" name="Rectangle 6">
            <a:extLst>
              <a:ext uri="{FF2B5EF4-FFF2-40B4-BE49-F238E27FC236}">
                <a16:creationId xmlns:a16="http://schemas.microsoft.com/office/drawing/2014/main" id="{63F9DFAB-0B5C-C768-444C-F6F419FA0FD7}"/>
              </a:ext>
            </a:extLst>
          </p:cNvPr>
          <p:cNvSpPr/>
          <p:nvPr/>
        </p:nvSpPr>
        <p:spPr>
          <a:xfrm>
            <a:off x="97722" y="4399155"/>
            <a:ext cx="4491005" cy="312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3D0630-56E0-2C37-6762-9FCE93323FEE}"/>
              </a:ext>
            </a:extLst>
          </p:cNvPr>
          <p:cNvSpPr txBox="1"/>
          <p:nvPr/>
        </p:nvSpPr>
        <p:spPr>
          <a:xfrm>
            <a:off x="303572" y="1972414"/>
            <a:ext cx="7184471" cy="4118948"/>
          </a:xfrm>
          <a:prstGeom prst="rect">
            <a:avLst/>
          </a:prstGeom>
          <a:noFill/>
        </p:spPr>
        <p:txBody>
          <a:bodyPr wrap="square" rtlCol="0">
            <a:spAutoFit/>
          </a:bodyPr>
          <a:lstStyle/>
          <a:p>
            <a:pPr marL="0"/>
            <a:r>
              <a:rPr lang="en-US" sz="2800" b="1" i="1" dirty="0">
                <a:solidFill>
                  <a:srgbClr val="193B68"/>
                </a:solidFill>
                <a:latin typeface="-apple-system"/>
              </a:rPr>
              <a:t>Enables machines to interpret, understand, </a:t>
            </a:r>
          </a:p>
          <a:p>
            <a:pPr marL="0"/>
            <a:r>
              <a:rPr lang="en-US" sz="2800" b="1" i="1" dirty="0">
                <a:solidFill>
                  <a:srgbClr val="193B68"/>
                </a:solidFill>
                <a:latin typeface="-apple-system"/>
              </a:rPr>
              <a:t>and derive meaning from images &amp; videos.</a:t>
            </a:r>
          </a:p>
          <a:p>
            <a:pPr marL="285750" indent="-285750">
              <a:lnSpc>
                <a:spcPct val="150000"/>
              </a:lnSpc>
              <a:buFont typeface="Arial" panose="020B0604020202020204" pitchFamily="34" charset="0"/>
              <a:buChar char="•"/>
            </a:pPr>
            <a:r>
              <a:rPr lang="en-US" sz="2800" dirty="0">
                <a:solidFill>
                  <a:srgbClr val="1C1917"/>
                </a:solidFill>
                <a:latin typeface="-apple-system"/>
              </a:rPr>
              <a:t>Surveillance Systems </a:t>
            </a:r>
          </a:p>
          <a:p>
            <a:pPr marL="285750" indent="-285750">
              <a:lnSpc>
                <a:spcPct val="150000"/>
              </a:lnSpc>
              <a:buFont typeface="Arial" panose="020B0604020202020204" pitchFamily="34" charset="0"/>
              <a:buChar char="•"/>
            </a:pPr>
            <a:r>
              <a:rPr lang="en-US" sz="2800" dirty="0">
                <a:solidFill>
                  <a:srgbClr val="1C1917"/>
                </a:solidFill>
                <a:latin typeface="-apple-system"/>
              </a:rPr>
              <a:t>Autonomous Vehicles</a:t>
            </a:r>
          </a:p>
          <a:p>
            <a:pPr marL="285750" indent="-285750">
              <a:lnSpc>
                <a:spcPct val="150000"/>
              </a:lnSpc>
              <a:buFont typeface="Arial" panose="020B0604020202020204" pitchFamily="34" charset="0"/>
              <a:buChar char="•"/>
            </a:pPr>
            <a:r>
              <a:rPr lang="en-US" sz="2800" dirty="0">
                <a:solidFill>
                  <a:srgbClr val="1C1917"/>
                </a:solidFill>
                <a:latin typeface="-apple-system"/>
              </a:rPr>
              <a:t>Industrial Safety</a:t>
            </a:r>
          </a:p>
          <a:p>
            <a:pPr marL="285750" indent="-285750">
              <a:lnSpc>
                <a:spcPct val="150000"/>
              </a:lnSpc>
              <a:buFont typeface="Arial" panose="020B0604020202020204" pitchFamily="34" charset="0"/>
              <a:buChar char="•"/>
            </a:pPr>
            <a:r>
              <a:rPr lang="en-US" sz="2800" dirty="0">
                <a:solidFill>
                  <a:srgbClr val="1C1917"/>
                </a:solidFill>
                <a:latin typeface="-apple-system"/>
              </a:rPr>
              <a:t>Fire and Smoke Detection</a:t>
            </a:r>
          </a:p>
          <a:p>
            <a:pPr marL="285750" indent="-285750">
              <a:lnSpc>
                <a:spcPct val="150000"/>
              </a:lnSpc>
              <a:buFont typeface="Arial" panose="020B0604020202020204" pitchFamily="34" charset="0"/>
              <a:buChar char="•"/>
            </a:pPr>
            <a:r>
              <a:rPr lang="en-US" sz="2800" dirty="0">
                <a:solidFill>
                  <a:srgbClr val="1C1917"/>
                </a:solidFill>
                <a:latin typeface="-apple-system"/>
              </a:rPr>
              <a:t>Wearable Safety Devices</a:t>
            </a:r>
          </a:p>
        </p:txBody>
      </p:sp>
    </p:spTree>
    <p:extLst>
      <p:ext uri="{BB962C8B-B14F-4D97-AF65-F5344CB8AC3E}">
        <p14:creationId xmlns:p14="http://schemas.microsoft.com/office/powerpoint/2010/main" val="19974270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420443" y="2709745"/>
            <a:ext cx="5962785" cy="1964107"/>
          </a:xfrm>
        </p:spPr>
        <p:txBody>
          <a:bodyPr vert="horz" lIns="91440" tIns="45720" rIns="91440" bIns="45720" rtlCol="0" anchor="b">
            <a:normAutofit/>
          </a:bodyPr>
          <a:lstStyle/>
          <a:p>
            <a:pPr marR="0"/>
            <a:r>
              <a:rPr lang="en-US" sz="4400" b="1" i="0" u="none" strike="noStrike" baseline="0" dirty="0">
                <a:solidFill>
                  <a:srgbClr val="0E2841"/>
                </a:solidFill>
              </a:rPr>
              <a:t>How AI is being currently used in organizations and </a:t>
            </a:r>
            <a:br>
              <a:rPr lang="en-US" sz="4400" b="1" i="0" u="none" strike="noStrike" baseline="0" dirty="0">
                <a:solidFill>
                  <a:srgbClr val="0E2841"/>
                </a:solidFill>
              </a:rPr>
            </a:br>
            <a:r>
              <a:rPr lang="en-US" sz="4400" b="1" i="0" u="none" strike="noStrike" baseline="0" dirty="0">
                <a:solidFill>
                  <a:srgbClr val="0E2841"/>
                </a:solidFill>
              </a:rPr>
              <a:t>the future evolutions</a:t>
            </a:r>
            <a:endParaRPr lang="en-US" b="1" i="0" u="none" strike="noStrike" baseline="0" dirty="0"/>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6" name="Group 5">
            <a:extLst>
              <a:ext uri="{FF2B5EF4-FFF2-40B4-BE49-F238E27FC236}">
                <a16:creationId xmlns:a16="http://schemas.microsoft.com/office/drawing/2014/main" id="{651D11BF-7B25-C3F1-72A2-9E34A9A94878}"/>
              </a:ext>
            </a:extLst>
          </p:cNvPr>
          <p:cNvGrpSpPr/>
          <p:nvPr/>
        </p:nvGrpSpPr>
        <p:grpSpPr>
          <a:xfrm>
            <a:off x="420443" y="412225"/>
            <a:ext cx="1718030" cy="1718030"/>
            <a:chOff x="1455235" y="379603"/>
            <a:chExt cx="1718030" cy="1718030"/>
          </a:xfrm>
        </p:grpSpPr>
        <p:sp>
          <p:nvSpPr>
            <p:cNvPr id="3" name="Oval 2">
              <a:extLst>
                <a:ext uri="{FF2B5EF4-FFF2-40B4-BE49-F238E27FC236}">
                  <a16:creationId xmlns:a16="http://schemas.microsoft.com/office/drawing/2014/main" id="{5E295AA4-31AF-3673-5C66-D211122F69A2}"/>
                </a:ext>
              </a:extLst>
            </p:cNvPr>
            <p:cNvSpPr/>
            <p:nvPr/>
          </p:nvSpPr>
          <p:spPr>
            <a:xfrm>
              <a:off x="1455235" y="379603"/>
              <a:ext cx="1718030" cy="17180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Hierarchy">
              <a:extLst>
                <a:ext uri="{FF2B5EF4-FFF2-40B4-BE49-F238E27FC236}">
                  <a16:creationId xmlns:a16="http://schemas.microsoft.com/office/drawing/2014/main" id="{D4E02222-6B10-347D-6D42-EBD9E1C85CF2}"/>
                </a:ext>
              </a:extLst>
            </p:cNvPr>
            <p:cNvSpPr/>
            <p:nvPr/>
          </p:nvSpPr>
          <p:spPr>
            <a:xfrm>
              <a:off x="1816022" y="740390"/>
              <a:ext cx="996456" cy="9964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7" name="Picture 6" descr="Text, logo&#10;&#10;Description automatically generated">
            <a:extLst>
              <a:ext uri="{FF2B5EF4-FFF2-40B4-BE49-F238E27FC236}">
                <a16:creationId xmlns:a16="http://schemas.microsoft.com/office/drawing/2014/main" id="{1E18F9CD-457B-4B1A-489A-2652200D9341}"/>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15783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325658" y="2391937"/>
            <a:ext cx="5962785" cy="1257897"/>
          </a:xfrm>
        </p:spPr>
        <p:txBody>
          <a:bodyPr vert="horz" lIns="91440" tIns="45720" rIns="91440" bIns="45720" rtlCol="0" anchor="b">
            <a:normAutofit fontScale="90000"/>
          </a:bodyPr>
          <a:lstStyle/>
          <a:p>
            <a:pPr marR="0"/>
            <a:r>
              <a:rPr lang="en-US" sz="4900" b="1" dirty="0">
                <a:solidFill>
                  <a:schemeClr val="accent1"/>
                </a:solidFill>
              </a:rPr>
              <a:t>Example #1: </a:t>
            </a:r>
            <a:br>
              <a:rPr lang="en-US" sz="4400" b="1" i="0" u="none" strike="noStrike" baseline="0" dirty="0">
                <a:solidFill>
                  <a:srgbClr val="0E2841"/>
                </a:solidFill>
              </a:rPr>
            </a:br>
            <a:r>
              <a:rPr lang="en-US" sz="4400" b="1" i="0" u="none" strike="noStrike" baseline="0" dirty="0">
                <a:solidFill>
                  <a:srgbClr val="0E2841"/>
                </a:solidFill>
              </a:rPr>
              <a:t>Predictive Models</a:t>
            </a:r>
            <a:endParaRPr lang="en-US" b="1" i="0" u="none" strike="noStrike" baseline="0" dirty="0"/>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6" name="Group 5">
            <a:extLst>
              <a:ext uri="{FF2B5EF4-FFF2-40B4-BE49-F238E27FC236}">
                <a16:creationId xmlns:a16="http://schemas.microsoft.com/office/drawing/2014/main" id="{651D11BF-7B25-C3F1-72A2-9E34A9A94878}"/>
              </a:ext>
            </a:extLst>
          </p:cNvPr>
          <p:cNvGrpSpPr/>
          <p:nvPr/>
        </p:nvGrpSpPr>
        <p:grpSpPr>
          <a:xfrm>
            <a:off x="420443" y="412225"/>
            <a:ext cx="1718030" cy="1718030"/>
            <a:chOff x="1455235" y="379603"/>
            <a:chExt cx="1718030" cy="1718030"/>
          </a:xfrm>
        </p:grpSpPr>
        <p:sp>
          <p:nvSpPr>
            <p:cNvPr id="3" name="Oval 2">
              <a:extLst>
                <a:ext uri="{FF2B5EF4-FFF2-40B4-BE49-F238E27FC236}">
                  <a16:creationId xmlns:a16="http://schemas.microsoft.com/office/drawing/2014/main" id="{5E295AA4-31AF-3673-5C66-D211122F69A2}"/>
                </a:ext>
              </a:extLst>
            </p:cNvPr>
            <p:cNvSpPr/>
            <p:nvPr/>
          </p:nvSpPr>
          <p:spPr>
            <a:xfrm>
              <a:off x="1455235" y="379603"/>
              <a:ext cx="1718030" cy="17180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Hierarchy">
              <a:extLst>
                <a:ext uri="{FF2B5EF4-FFF2-40B4-BE49-F238E27FC236}">
                  <a16:creationId xmlns:a16="http://schemas.microsoft.com/office/drawing/2014/main" id="{D4E02222-6B10-347D-6D42-EBD9E1C85CF2}"/>
                </a:ext>
              </a:extLst>
            </p:cNvPr>
            <p:cNvSpPr/>
            <p:nvPr/>
          </p:nvSpPr>
          <p:spPr>
            <a:xfrm>
              <a:off x="1816022" y="740390"/>
              <a:ext cx="996456" cy="9964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7" name="Picture 6" descr="Text, logo&#10;&#10;Description automatically generated">
            <a:extLst>
              <a:ext uri="{FF2B5EF4-FFF2-40B4-BE49-F238E27FC236}">
                <a16:creationId xmlns:a16="http://schemas.microsoft.com/office/drawing/2014/main" id="{1E18F9CD-457B-4B1A-489A-2652200D9341}"/>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112236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6" descr="http://www.calcioefinanza.it/wp-content/uploads/2015/05/Big-Data1.jpg">
            <a:extLst>
              <a:ext uri="{FF2B5EF4-FFF2-40B4-BE49-F238E27FC236}">
                <a16:creationId xmlns:a16="http://schemas.microsoft.com/office/drawing/2014/main" id="{E5EA1784-FA2A-045B-12ED-62C83C449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7" b="156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0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http://www.ask8ball.net/assets/images/main/8ball.jpg">
            <a:extLst>
              <a:ext uri="{FF2B5EF4-FFF2-40B4-BE49-F238E27FC236}">
                <a16:creationId xmlns:a16="http://schemas.microsoft.com/office/drawing/2014/main" id="{E2E13AE4-D25A-9FA4-F128-6626B83E4CF1}"/>
              </a:ext>
            </a:extLst>
          </p:cNvPr>
          <p:cNvPicPr>
            <a:picLocks noChangeAspect="1" noChangeArrowheads="1"/>
          </p:cNvPicPr>
          <p:nvPr/>
        </p:nvPicPr>
        <p:blipFill rotWithShape="1">
          <a:blip r:embed="rId2" cstate="print"/>
          <a:srcRect b="4273"/>
          <a:stretch/>
        </p:blipFill>
        <p:spPr bwMode="auto">
          <a:xfrm>
            <a:off x="20" y="1282"/>
            <a:ext cx="12191980" cy="6856718"/>
          </a:xfrm>
          <a:prstGeom prst="rect">
            <a:avLst/>
          </a:prstGeom>
          <a:noFill/>
        </p:spPr>
      </p:pic>
    </p:spTree>
    <p:extLst>
      <p:ext uri="{BB962C8B-B14F-4D97-AF65-F5344CB8AC3E}">
        <p14:creationId xmlns:p14="http://schemas.microsoft.com/office/powerpoint/2010/main" val="15611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graphics8.nytimes.com/images/2012/10/24/arts/24BOOK/24BOOK-superJumbo.jpg">
            <a:extLst>
              <a:ext uri="{FF2B5EF4-FFF2-40B4-BE49-F238E27FC236}">
                <a16:creationId xmlns:a16="http://schemas.microsoft.com/office/drawing/2014/main" id="{FF6DC674-A869-F88B-0733-E0FF41B5F85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88" r="1" b="1715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0FCCC78-26D9-9583-3B95-AAC640B58D36}"/>
              </a:ext>
            </a:extLst>
          </p:cNvPr>
          <p:cNvSpPr txBox="1"/>
          <p:nvPr/>
        </p:nvSpPr>
        <p:spPr>
          <a:xfrm>
            <a:off x="6423101" y="1821777"/>
            <a:ext cx="5241073" cy="3296633"/>
          </a:xfrm>
          <a:prstGeom prst="rect">
            <a:avLst/>
          </a:prstGeom>
          <a:effectLst>
            <a:outerShdw blurRad="50800" dist="38100" algn="l" rotWithShape="0">
              <a:prstClr val="black">
                <a:alpha val="40000"/>
              </a:prstClr>
            </a:outerShdw>
          </a:effectLst>
        </p:spPr>
        <p:txBody>
          <a:bodyPr vert="horz" lIns="91440" tIns="45720" rIns="91440" bIns="45720" rtlCol="0" anchor="t">
            <a:normAutofit fontScale="70000" lnSpcReduction="20000"/>
          </a:bodyPr>
          <a:lstStyle/>
          <a:p>
            <a:pPr>
              <a:lnSpc>
                <a:spcPct val="120000"/>
              </a:lnSpc>
              <a:spcAft>
                <a:spcPts val="600"/>
              </a:spcAft>
            </a:pPr>
            <a:r>
              <a:rPr lang="en-US" sz="4600" dirty="0">
                <a:effectLst>
                  <a:outerShdw blurRad="38100" dist="38100" dir="2700000" algn="tl">
                    <a:srgbClr val="000000">
                      <a:alpha val="43137"/>
                    </a:srgbClr>
                  </a:outerShdw>
                </a:effectLst>
              </a:rPr>
              <a:t>When catastrophe strikes, we look for a </a:t>
            </a:r>
            <a:r>
              <a:rPr lang="en-US" sz="4600" b="1" dirty="0">
                <a:solidFill>
                  <a:srgbClr val="CCA422"/>
                </a:solidFill>
                <a:effectLst>
                  <a:outerShdw blurRad="50800" dist="50800" dir="5400000" algn="ctr" rotWithShape="0">
                    <a:schemeClr val="tx1"/>
                  </a:outerShdw>
                </a:effectLst>
              </a:rPr>
              <a:t>signal in the noise</a:t>
            </a:r>
            <a:r>
              <a:rPr lang="en-US" sz="4600" dirty="0">
                <a:solidFill>
                  <a:srgbClr val="CCA422"/>
                </a:solidFill>
                <a:effectLst>
                  <a:outerShdw blurRad="50800" dist="50800" dir="5400000" algn="ctr" rotWithShape="0">
                    <a:schemeClr val="tx1"/>
                  </a:outerShdw>
                </a:effectLst>
              </a:rPr>
              <a:t> </a:t>
            </a:r>
            <a:r>
              <a:rPr lang="en-US" sz="4600" dirty="0">
                <a:effectLst>
                  <a:outerShdw blurRad="38100" dist="38100" dir="2700000" algn="tl">
                    <a:srgbClr val="000000">
                      <a:alpha val="43137"/>
                    </a:srgbClr>
                  </a:outerShdw>
                </a:effectLst>
              </a:rPr>
              <a:t>anything that might explain the chaos that we see all around us and bring order to the world again.</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5711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Picture 12" descr="Picture 12"/>
          <p:cNvPicPr>
            <a:picLocks noChangeAspect="1"/>
          </p:cNvPicPr>
          <p:nvPr/>
        </p:nvPicPr>
        <p:blipFill>
          <a:blip r:embed="rId2"/>
          <a:srcRect l="206" r="24674" b="13462"/>
          <a:stretch>
            <a:fillRect/>
          </a:stretch>
        </p:blipFill>
        <p:spPr>
          <a:xfrm>
            <a:off x="0" y="0"/>
            <a:ext cx="12192000" cy="6858001"/>
          </a:xfrm>
          <a:prstGeom prst="rect">
            <a:avLst/>
          </a:prstGeom>
          <a:ln w="12700">
            <a:miter lim="400000"/>
          </a:ln>
        </p:spPr>
      </p:pic>
      <p:pic>
        <p:nvPicPr>
          <p:cNvPr id="780" name="Picture 10" descr="Picture 10"/>
          <p:cNvPicPr>
            <a:picLocks noChangeAspect="1"/>
          </p:cNvPicPr>
          <p:nvPr/>
        </p:nvPicPr>
        <p:blipFill>
          <a:blip r:embed="rId3"/>
          <a:stretch>
            <a:fillRect/>
          </a:stretch>
        </p:blipFill>
        <p:spPr>
          <a:xfrm>
            <a:off x="3716768" y="1283294"/>
            <a:ext cx="4758464" cy="779681"/>
          </a:xfrm>
          <a:prstGeom prst="rect">
            <a:avLst/>
          </a:prstGeom>
          <a:ln w="12700">
            <a:miter lim="400000"/>
          </a:ln>
        </p:spPr>
      </p:pic>
      <p:sp>
        <p:nvSpPr>
          <p:cNvPr id="781" name="TextBox 13"/>
          <p:cNvSpPr txBox="1"/>
          <p:nvPr/>
        </p:nvSpPr>
        <p:spPr>
          <a:xfrm>
            <a:off x="1423639" y="2471305"/>
            <a:ext cx="934472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algn="ctr">
              <a:defRPr sz="4800">
                <a:solidFill>
                  <a:srgbClr val="FFFFFF"/>
                </a:solidFill>
                <a:latin typeface="Quire Sans Pro Light"/>
                <a:ea typeface="Quire Sans Pro Light"/>
                <a:cs typeface="Quire Sans Pro Light"/>
                <a:sym typeface="Quire Sans Pro Light"/>
              </a:defRPr>
            </a:pPr>
            <a:r>
              <a:rPr lang="en-US" sz="3600" dirty="0"/>
              <a:t>We </a:t>
            </a:r>
            <a:r>
              <a:rPr sz="3600" dirty="0"/>
              <a:t>provide </a:t>
            </a:r>
            <a:r>
              <a:rPr sz="3600" b="1" dirty="0">
                <a:latin typeface="+mj-lt"/>
                <a:ea typeface="+mj-ea"/>
                <a:cs typeface="+mj-cs"/>
                <a:sym typeface="Helvetica"/>
              </a:rPr>
              <a:t>people-centered applications </a:t>
            </a:r>
            <a:r>
              <a:rPr sz="3600" dirty="0">
                <a:latin typeface="+mj-lt"/>
                <a:ea typeface="+mj-ea"/>
                <a:cs typeface="+mj-cs"/>
                <a:sym typeface="Helvetica"/>
              </a:rPr>
              <a:t>and</a:t>
            </a:r>
            <a:r>
              <a:rPr sz="3600" b="1" dirty="0">
                <a:latin typeface="+mj-lt"/>
                <a:ea typeface="+mj-ea"/>
                <a:cs typeface="+mj-cs"/>
                <a:sym typeface="Helvetica"/>
              </a:rPr>
              <a:t> </a:t>
            </a:r>
            <a:br>
              <a:rPr lang="en-US" sz="3600" b="1" dirty="0">
                <a:latin typeface="+mj-lt"/>
                <a:ea typeface="+mj-ea"/>
                <a:cs typeface="+mj-cs"/>
                <a:sym typeface="Helvetica"/>
              </a:rPr>
            </a:br>
            <a:r>
              <a:rPr sz="3600" b="1" dirty="0">
                <a:latin typeface="+mj-lt"/>
                <a:ea typeface="+mj-ea"/>
                <a:cs typeface="+mj-cs"/>
                <a:sym typeface="Helvetica"/>
              </a:rPr>
              <a:t>data science </a:t>
            </a:r>
            <a:br>
              <a:rPr sz="3600" b="1" dirty="0">
                <a:latin typeface="+mj-lt"/>
                <a:ea typeface="+mj-ea"/>
                <a:cs typeface="+mj-cs"/>
                <a:sym typeface="Helvetica"/>
              </a:rPr>
            </a:br>
            <a:r>
              <a:rPr sz="3600" dirty="0"/>
              <a:t>for continuous improvement and </a:t>
            </a:r>
            <a:endParaRPr lang="en-US" sz="3600" dirty="0"/>
          </a:p>
          <a:p>
            <a:pPr algn="ctr">
              <a:defRPr sz="4800">
                <a:solidFill>
                  <a:srgbClr val="FFFFFF"/>
                </a:solidFill>
                <a:latin typeface="Quire Sans Pro Light"/>
                <a:ea typeface="Quire Sans Pro Light"/>
                <a:cs typeface="Quire Sans Pro Light"/>
                <a:sym typeface="Quire Sans Pro Light"/>
              </a:defRPr>
            </a:pPr>
            <a:r>
              <a:rPr sz="3600" b="1" dirty="0">
                <a:latin typeface="+mj-lt"/>
                <a:ea typeface="+mj-ea"/>
                <a:cs typeface="+mj-cs"/>
                <a:sym typeface="Helvetica"/>
              </a:rPr>
              <a:t>injury-free operations</a:t>
            </a:r>
            <a:r>
              <a:rPr sz="3600" dirty="0"/>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29CF76A5-CCC5-B7B9-7F1A-80A1F18827C8}"/>
              </a:ext>
            </a:extLst>
          </p:cNvPr>
          <p:cNvGrpSpPr/>
          <p:nvPr/>
        </p:nvGrpSpPr>
        <p:grpSpPr>
          <a:xfrm>
            <a:off x="2529574" y="438005"/>
            <a:ext cx="8177979" cy="5627748"/>
            <a:chOff x="428486" y="566026"/>
            <a:chExt cx="8476461" cy="5856860"/>
          </a:xfrm>
        </p:grpSpPr>
        <p:pic>
          <p:nvPicPr>
            <p:cNvPr id="5" name="Picture 2">
              <a:extLst>
                <a:ext uri="{FF2B5EF4-FFF2-40B4-BE49-F238E27FC236}">
                  <a16:creationId xmlns:a16="http://schemas.microsoft.com/office/drawing/2014/main" id="{BD1E4D24-9002-E99F-5698-644E4CA16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750693"/>
              <a:ext cx="5923578" cy="503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Point Star 3">
              <a:extLst>
                <a:ext uri="{FF2B5EF4-FFF2-40B4-BE49-F238E27FC236}">
                  <a16:creationId xmlns:a16="http://schemas.microsoft.com/office/drawing/2014/main" id="{7F469769-7D8D-1045-4C24-60F8BF1044AF}"/>
                </a:ext>
              </a:extLst>
            </p:cNvPr>
            <p:cNvSpPr/>
            <p:nvPr/>
          </p:nvSpPr>
          <p:spPr>
            <a:xfrm>
              <a:off x="6900359" y="976634"/>
              <a:ext cx="427718" cy="427718"/>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4DFAB4-B0A0-6088-FEC0-174D79D00E82}"/>
                </a:ext>
              </a:extLst>
            </p:cNvPr>
            <p:cNvSpPr txBox="1"/>
            <p:nvPr/>
          </p:nvSpPr>
          <p:spPr>
            <a:xfrm rot="19868839">
              <a:off x="7297071" y="566026"/>
              <a:ext cx="1607876" cy="369332"/>
            </a:xfrm>
            <a:prstGeom prst="rect">
              <a:avLst/>
            </a:prstGeom>
            <a:noFill/>
          </p:spPr>
          <p:txBody>
            <a:bodyPr wrap="none" rtlCol="0">
              <a:spAutoFit/>
            </a:bodyPr>
            <a:lstStyle/>
            <a:p>
              <a:pPr defTabSz="768096">
                <a:spcAft>
                  <a:spcPts val="600"/>
                </a:spcAft>
              </a:pPr>
              <a:r>
                <a:rPr lang="en-US" sz="1512" b="1" kern="1200">
                  <a:solidFill>
                    <a:schemeClr val="tx1"/>
                  </a:solidFill>
                  <a:latin typeface="+mn-lt"/>
                  <a:ea typeface="+mn-ea"/>
                  <a:cs typeface="+mn-cs"/>
                </a:rPr>
                <a:t>100% Accuracy</a:t>
              </a:r>
              <a:endParaRPr lang="en-US" b="1"/>
            </a:p>
          </p:txBody>
        </p:sp>
        <p:sp>
          <p:nvSpPr>
            <p:cNvPr id="8" name="TextBox 7">
              <a:extLst>
                <a:ext uri="{FF2B5EF4-FFF2-40B4-BE49-F238E27FC236}">
                  <a16:creationId xmlns:a16="http://schemas.microsoft.com/office/drawing/2014/main" id="{E0022579-B0F4-B509-FE4A-F2378B393D1D}"/>
                </a:ext>
              </a:extLst>
            </p:cNvPr>
            <p:cNvSpPr txBox="1"/>
            <p:nvPr/>
          </p:nvSpPr>
          <p:spPr>
            <a:xfrm>
              <a:off x="428486" y="2721114"/>
              <a:ext cx="1005805" cy="707886"/>
            </a:xfrm>
            <a:prstGeom prst="rect">
              <a:avLst/>
            </a:prstGeom>
            <a:noFill/>
          </p:spPr>
          <p:txBody>
            <a:bodyPr wrap="square" rtlCol="0">
              <a:spAutoFit/>
            </a:bodyPr>
            <a:lstStyle/>
            <a:p>
              <a:pPr algn="r" defTabSz="768096">
                <a:spcAft>
                  <a:spcPts val="600"/>
                </a:spcAft>
              </a:pPr>
              <a:r>
                <a:rPr lang="en-US" sz="1680" b="1" kern="1200">
                  <a:solidFill>
                    <a:schemeClr val="tx1"/>
                  </a:solidFill>
                  <a:latin typeface="+mn-lt"/>
                  <a:ea typeface="+mn-ea"/>
                  <a:cs typeface="+mn-cs"/>
                </a:rPr>
                <a:t>Correct Flags</a:t>
              </a:r>
              <a:endParaRPr lang="en-US" sz="2000" b="1"/>
            </a:p>
          </p:txBody>
        </p:sp>
        <p:sp>
          <p:nvSpPr>
            <p:cNvPr id="9" name="TextBox 8">
              <a:extLst>
                <a:ext uri="{FF2B5EF4-FFF2-40B4-BE49-F238E27FC236}">
                  <a16:creationId xmlns:a16="http://schemas.microsoft.com/office/drawing/2014/main" id="{5C75A76F-0809-9740-C577-2CEFDD34BC44}"/>
                </a:ext>
              </a:extLst>
            </p:cNvPr>
            <p:cNvSpPr txBox="1"/>
            <p:nvPr/>
          </p:nvSpPr>
          <p:spPr>
            <a:xfrm>
              <a:off x="533400" y="969640"/>
              <a:ext cx="900891" cy="400110"/>
            </a:xfrm>
            <a:prstGeom prst="rect">
              <a:avLst/>
            </a:prstGeom>
            <a:noFill/>
          </p:spPr>
          <p:txBody>
            <a:bodyPr wrap="square" rtlCol="0">
              <a:spAutoFit/>
            </a:bodyPr>
            <a:lstStyle/>
            <a:p>
              <a:pPr algn="ctr" defTabSz="768096">
                <a:spcAft>
                  <a:spcPts val="600"/>
                </a:spcAft>
              </a:pPr>
              <a:r>
                <a:rPr lang="en-US" sz="1680" b="1" kern="1200">
                  <a:solidFill>
                    <a:schemeClr val="tx1"/>
                  </a:solidFill>
                  <a:latin typeface="+mn-lt"/>
                  <a:ea typeface="+mn-ea"/>
                  <a:cs typeface="+mn-cs"/>
                </a:rPr>
                <a:t>More</a:t>
              </a:r>
              <a:endParaRPr lang="en-US" sz="2000" b="1"/>
            </a:p>
          </p:txBody>
        </p:sp>
        <p:sp>
          <p:nvSpPr>
            <p:cNvPr id="10" name="TextBox 9">
              <a:extLst>
                <a:ext uri="{FF2B5EF4-FFF2-40B4-BE49-F238E27FC236}">
                  <a16:creationId xmlns:a16="http://schemas.microsoft.com/office/drawing/2014/main" id="{242037F6-9758-2198-67ED-329EC4F8813E}"/>
                </a:ext>
              </a:extLst>
            </p:cNvPr>
            <p:cNvSpPr txBox="1"/>
            <p:nvPr/>
          </p:nvSpPr>
          <p:spPr>
            <a:xfrm>
              <a:off x="514385" y="4974219"/>
              <a:ext cx="925682" cy="400110"/>
            </a:xfrm>
            <a:prstGeom prst="rect">
              <a:avLst/>
            </a:prstGeom>
            <a:noFill/>
          </p:spPr>
          <p:txBody>
            <a:bodyPr wrap="square" rtlCol="0">
              <a:spAutoFit/>
            </a:bodyPr>
            <a:lstStyle/>
            <a:p>
              <a:pPr algn="ctr" defTabSz="768096">
                <a:spcAft>
                  <a:spcPts val="600"/>
                </a:spcAft>
              </a:pPr>
              <a:r>
                <a:rPr lang="en-US" sz="1680" b="1" kern="1200">
                  <a:solidFill>
                    <a:schemeClr val="tx1"/>
                  </a:solidFill>
                  <a:latin typeface="+mn-lt"/>
                  <a:ea typeface="+mn-ea"/>
                  <a:cs typeface="+mn-cs"/>
                </a:rPr>
                <a:t>Less</a:t>
              </a:r>
              <a:endParaRPr lang="en-US" sz="2000" b="1"/>
            </a:p>
          </p:txBody>
        </p:sp>
        <p:sp>
          <p:nvSpPr>
            <p:cNvPr id="11" name="Up Arrow 13">
              <a:extLst>
                <a:ext uri="{FF2B5EF4-FFF2-40B4-BE49-F238E27FC236}">
                  <a16:creationId xmlns:a16="http://schemas.microsoft.com/office/drawing/2014/main" id="{54D1DF24-513C-3B2F-0305-D27171D2A0C3}"/>
                </a:ext>
              </a:extLst>
            </p:cNvPr>
            <p:cNvSpPr/>
            <p:nvPr/>
          </p:nvSpPr>
          <p:spPr>
            <a:xfrm>
              <a:off x="838200" y="1460103"/>
              <a:ext cx="381159" cy="12068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40">
              <a:extLst>
                <a:ext uri="{FF2B5EF4-FFF2-40B4-BE49-F238E27FC236}">
                  <a16:creationId xmlns:a16="http://schemas.microsoft.com/office/drawing/2014/main" id="{1787D3F4-C8FC-34DC-928E-45F905688B56}"/>
                </a:ext>
              </a:extLst>
            </p:cNvPr>
            <p:cNvSpPr/>
            <p:nvPr/>
          </p:nvSpPr>
          <p:spPr>
            <a:xfrm flipV="1">
              <a:off x="854678" y="3601318"/>
              <a:ext cx="381159" cy="12068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2E5889-6FDA-3730-8C21-91BC86D797B7}"/>
                </a:ext>
              </a:extLst>
            </p:cNvPr>
            <p:cNvSpPr txBox="1"/>
            <p:nvPr/>
          </p:nvSpPr>
          <p:spPr>
            <a:xfrm>
              <a:off x="6279597" y="5875968"/>
              <a:ext cx="873265" cy="400110"/>
            </a:xfrm>
            <a:prstGeom prst="rect">
              <a:avLst/>
            </a:prstGeom>
            <a:noFill/>
          </p:spPr>
          <p:txBody>
            <a:bodyPr wrap="square" rtlCol="0">
              <a:spAutoFit/>
            </a:bodyPr>
            <a:lstStyle/>
            <a:p>
              <a:pPr algn="ctr" defTabSz="768096">
                <a:spcAft>
                  <a:spcPts val="600"/>
                </a:spcAft>
              </a:pPr>
              <a:r>
                <a:rPr lang="en-US" sz="1680" b="1" kern="1200">
                  <a:solidFill>
                    <a:schemeClr val="tx1"/>
                  </a:solidFill>
                  <a:latin typeface="+mn-lt"/>
                  <a:ea typeface="+mn-ea"/>
                  <a:cs typeface="+mn-cs"/>
                </a:rPr>
                <a:t>More</a:t>
              </a:r>
              <a:endParaRPr lang="en-US" sz="2000" b="1"/>
            </a:p>
          </p:txBody>
        </p:sp>
        <p:sp>
          <p:nvSpPr>
            <p:cNvPr id="14" name="TextBox 13">
              <a:extLst>
                <a:ext uri="{FF2B5EF4-FFF2-40B4-BE49-F238E27FC236}">
                  <a16:creationId xmlns:a16="http://schemas.microsoft.com/office/drawing/2014/main" id="{5B644DB9-EBBC-C122-5FEC-B71C0677FDC8}"/>
                </a:ext>
              </a:extLst>
            </p:cNvPr>
            <p:cNvSpPr txBox="1"/>
            <p:nvPr/>
          </p:nvSpPr>
          <p:spPr>
            <a:xfrm>
              <a:off x="1711944" y="5878493"/>
              <a:ext cx="779908" cy="400110"/>
            </a:xfrm>
            <a:prstGeom prst="rect">
              <a:avLst/>
            </a:prstGeom>
            <a:noFill/>
          </p:spPr>
          <p:txBody>
            <a:bodyPr wrap="square" rtlCol="0">
              <a:spAutoFit/>
            </a:bodyPr>
            <a:lstStyle/>
            <a:p>
              <a:pPr algn="ctr" defTabSz="768096">
                <a:spcAft>
                  <a:spcPts val="600"/>
                </a:spcAft>
              </a:pPr>
              <a:r>
                <a:rPr lang="en-US" sz="1680" b="1" kern="1200">
                  <a:solidFill>
                    <a:schemeClr val="tx1"/>
                  </a:solidFill>
                  <a:latin typeface="+mn-lt"/>
                  <a:ea typeface="+mn-ea"/>
                  <a:cs typeface="+mn-cs"/>
                </a:rPr>
                <a:t>Less</a:t>
              </a:r>
              <a:endParaRPr lang="en-US" sz="2000" b="1"/>
            </a:p>
          </p:txBody>
        </p:sp>
        <p:sp>
          <p:nvSpPr>
            <p:cNvPr id="15" name="TextBox 14">
              <a:extLst>
                <a:ext uri="{FF2B5EF4-FFF2-40B4-BE49-F238E27FC236}">
                  <a16:creationId xmlns:a16="http://schemas.microsoft.com/office/drawing/2014/main" id="{B25CBA2A-D606-F134-3019-0E66FD1D1F2D}"/>
                </a:ext>
              </a:extLst>
            </p:cNvPr>
            <p:cNvSpPr txBox="1"/>
            <p:nvPr/>
          </p:nvSpPr>
          <p:spPr>
            <a:xfrm>
              <a:off x="3591082" y="5715000"/>
              <a:ext cx="1363980" cy="707886"/>
            </a:xfrm>
            <a:prstGeom prst="rect">
              <a:avLst/>
            </a:prstGeom>
            <a:noFill/>
          </p:spPr>
          <p:txBody>
            <a:bodyPr wrap="square" rtlCol="0">
              <a:spAutoFit/>
            </a:bodyPr>
            <a:lstStyle/>
            <a:p>
              <a:pPr algn="ctr" defTabSz="768096">
                <a:spcAft>
                  <a:spcPts val="600"/>
                </a:spcAft>
              </a:pPr>
              <a:r>
                <a:rPr lang="en-US" sz="1680" b="1" kern="1200">
                  <a:solidFill>
                    <a:schemeClr val="tx1"/>
                  </a:solidFill>
                  <a:latin typeface="+mn-lt"/>
                  <a:ea typeface="+mn-ea"/>
                  <a:cs typeface="+mn-cs"/>
                </a:rPr>
                <a:t>Correct Injuries</a:t>
              </a:r>
              <a:endParaRPr lang="en-US" sz="2000" b="1"/>
            </a:p>
          </p:txBody>
        </p:sp>
        <p:sp>
          <p:nvSpPr>
            <p:cNvPr id="16" name="Up Arrow 47">
              <a:extLst>
                <a:ext uri="{FF2B5EF4-FFF2-40B4-BE49-F238E27FC236}">
                  <a16:creationId xmlns:a16="http://schemas.microsoft.com/office/drawing/2014/main" id="{5F767B32-1666-391B-07A1-59C5E8963045}"/>
                </a:ext>
              </a:extLst>
            </p:cNvPr>
            <p:cNvSpPr/>
            <p:nvPr/>
          </p:nvSpPr>
          <p:spPr>
            <a:xfrm rot="5400000" flipH="1">
              <a:off x="5509971" y="5477834"/>
              <a:ext cx="381159" cy="12068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50">
              <a:extLst>
                <a:ext uri="{FF2B5EF4-FFF2-40B4-BE49-F238E27FC236}">
                  <a16:creationId xmlns:a16="http://schemas.microsoft.com/office/drawing/2014/main" id="{5058F4C6-9ECD-2DA3-21DF-E4429E9386F5}"/>
                </a:ext>
              </a:extLst>
            </p:cNvPr>
            <p:cNvSpPr/>
            <p:nvPr/>
          </p:nvSpPr>
          <p:spPr>
            <a:xfrm rot="5400000" flipV="1">
              <a:off x="2809255" y="5477833"/>
              <a:ext cx="381159" cy="12068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6709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266430" y="2800051"/>
            <a:ext cx="5962785" cy="1257897"/>
          </a:xfrm>
        </p:spPr>
        <p:txBody>
          <a:bodyPr vert="horz" lIns="91440" tIns="45720" rIns="91440" bIns="45720" rtlCol="0" anchor="b">
            <a:normAutofit fontScale="90000"/>
          </a:bodyPr>
          <a:lstStyle/>
          <a:p>
            <a:pPr marR="0"/>
            <a:r>
              <a:rPr lang="en-US" sz="4900" b="1" i="0" u="none" strike="noStrike" baseline="0" dirty="0">
                <a:solidFill>
                  <a:schemeClr val="accent1"/>
                </a:solidFill>
              </a:rPr>
              <a:t>Example #2:</a:t>
            </a:r>
            <a:r>
              <a:rPr lang="en-US" sz="4400" b="1" i="0" u="none" strike="noStrike" baseline="0" dirty="0">
                <a:solidFill>
                  <a:srgbClr val="0E2841"/>
                </a:solidFill>
              </a:rPr>
              <a:t> </a:t>
            </a:r>
            <a:br>
              <a:rPr lang="en-US" sz="4400" b="1" i="0" u="none" strike="noStrike" baseline="0" dirty="0">
                <a:solidFill>
                  <a:srgbClr val="0E2841"/>
                </a:solidFill>
              </a:rPr>
            </a:br>
            <a:r>
              <a:rPr lang="en-US" sz="4400" b="1" i="0" u="none" strike="noStrike" baseline="0" dirty="0">
                <a:solidFill>
                  <a:srgbClr val="0E2841"/>
                </a:solidFill>
              </a:rPr>
              <a:t>Natural Language Processing and Conversations</a:t>
            </a:r>
            <a:endParaRPr lang="en-US" b="1" i="0" u="none" strike="noStrike" baseline="0" dirty="0"/>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6" name="Group 5">
            <a:extLst>
              <a:ext uri="{FF2B5EF4-FFF2-40B4-BE49-F238E27FC236}">
                <a16:creationId xmlns:a16="http://schemas.microsoft.com/office/drawing/2014/main" id="{651D11BF-7B25-C3F1-72A2-9E34A9A94878}"/>
              </a:ext>
            </a:extLst>
          </p:cNvPr>
          <p:cNvGrpSpPr/>
          <p:nvPr/>
        </p:nvGrpSpPr>
        <p:grpSpPr>
          <a:xfrm>
            <a:off x="420443" y="412225"/>
            <a:ext cx="1718030" cy="1718030"/>
            <a:chOff x="1455235" y="379603"/>
            <a:chExt cx="1718030" cy="1718030"/>
          </a:xfrm>
        </p:grpSpPr>
        <p:sp>
          <p:nvSpPr>
            <p:cNvPr id="3" name="Oval 2">
              <a:extLst>
                <a:ext uri="{FF2B5EF4-FFF2-40B4-BE49-F238E27FC236}">
                  <a16:creationId xmlns:a16="http://schemas.microsoft.com/office/drawing/2014/main" id="{5E295AA4-31AF-3673-5C66-D211122F69A2}"/>
                </a:ext>
              </a:extLst>
            </p:cNvPr>
            <p:cNvSpPr/>
            <p:nvPr/>
          </p:nvSpPr>
          <p:spPr>
            <a:xfrm>
              <a:off x="1455235" y="379603"/>
              <a:ext cx="1718030" cy="17180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Hierarchy">
              <a:extLst>
                <a:ext uri="{FF2B5EF4-FFF2-40B4-BE49-F238E27FC236}">
                  <a16:creationId xmlns:a16="http://schemas.microsoft.com/office/drawing/2014/main" id="{D4E02222-6B10-347D-6D42-EBD9E1C85CF2}"/>
                </a:ext>
              </a:extLst>
            </p:cNvPr>
            <p:cNvSpPr/>
            <p:nvPr/>
          </p:nvSpPr>
          <p:spPr>
            <a:xfrm>
              <a:off x="1816022" y="740390"/>
              <a:ext cx="996456" cy="9964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7" name="Picture 6" descr="Text, logo&#10;&#10;Description automatically generated">
            <a:extLst>
              <a:ext uri="{FF2B5EF4-FFF2-40B4-BE49-F238E27FC236}">
                <a16:creationId xmlns:a16="http://schemas.microsoft.com/office/drawing/2014/main" id="{1E18F9CD-457B-4B1A-489A-2652200D9341}"/>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36922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CB5672-7840-3C64-987F-637670635B27}"/>
              </a:ext>
            </a:extLst>
          </p:cNvPr>
          <p:cNvSpPr>
            <a:spLocks noGrp="1"/>
          </p:cNvSpPr>
          <p:nvPr>
            <p:ph type="title"/>
          </p:nvPr>
        </p:nvSpPr>
        <p:spPr/>
        <p:txBody>
          <a:bodyPr>
            <a:normAutofit fontScale="90000"/>
          </a:bodyPr>
          <a:lstStyle/>
          <a:p>
            <a:r>
              <a:rPr lang="en-US" dirty="0"/>
              <a:t> </a:t>
            </a:r>
            <a:r>
              <a:rPr lang="en-US" sz="3950" dirty="0">
                <a:solidFill>
                  <a:srgbClr val="CACACA"/>
                </a:solidFill>
                <a:latin typeface="Arial"/>
                <a:cs typeface="Arial"/>
              </a:rPr>
              <a:t>“The Typical Pre-Job”</a:t>
            </a:r>
          </a:p>
        </p:txBody>
      </p:sp>
      <p:sp>
        <p:nvSpPr>
          <p:cNvPr id="2" name="Text Placeholder 1">
            <a:extLst>
              <a:ext uri="{FF2B5EF4-FFF2-40B4-BE49-F238E27FC236}">
                <a16:creationId xmlns:a16="http://schemas.microsoft.com/office/drawing/2014/main" id="{8B72F512-DBCB-D43C-1F8F-200739384E52}"/>
              </a:ext>
            </a:extLst>
          </p:cNvPr>
          <p:cNvSpPr>
            <a:spLocks noGrp="1"/>
          </p:cNvSpPr>
          <p:nvPr>
            <p:ph type="body" idx="4294967295"/>
          </p:nvPr>
        </p:nvSpPr>
        <p:spPr>
          <a:xfrm>
            <a:off x="325120" y="1912938"/>
            <a:ext cx="5947441" cy="3570288"/>
          </a:xfrm>
        </p:spPr>
        <p:txBody>
          <a:bodyPr/>
          <a:lstStyle/>
          <a:p>
            <a:pPr marL="428625" lvl="1" indent="-428625">
              <a:lnSpc>
                <a:spcPct val="140000"/>
              </a:lnSpc>
              <a:spcBef>
                <a:spcPts val="0"/>
              </a:spcBef>
              <a:spcAft>
                <a:spcPts val="900"/>
              </a:spcAft>
              <a:buClr>
                <a:schemeClr val="accent2"/>
              </a:buClr>
              <a:buSzTx/>
              <a:buFont typeface="Wingdings" panose="05000000000000000000" pitchFamily="2" charset="2"/>
              <a:buChar char="§"/>
            </a:pPr>
            <a:r>
              <a:rPr lang="en-US" sz="3250" dirty="0">
                <a:solidFill>
                  <a:schemeClr val="bg1"/>
                </a:solidFill>
                <a:latin typeface="+mn-lt"/>
                <a:ea typeface="+mn-ea"/>
                <a:cs typeface="+mn-cs"/>
                <a:sym typeface="Arial"/>
              </a:rPr>
              <a:t>Who is he doing this for?</a:t>
            </a:r>
          </a:p>
          <a:p>
            <a:pPr marL="428625" lvl="1" indent="-428625">
              <a:lnSpc>
                <a:spcPct val="100000"/>
              </a:lnSpc>
              <a:spcBef>
                <a:spcPts val="0"/>
              </a:spcBef>
              <a:spcAft>
                <a:spcPts val="900"/>
              </a:spcAft>
              <a:buClr>
                <a:schemeClr val="accent2"/>
              </a:buClr>
              <a:buSzTx/>
              <a:buFont typeface="Wingdings" panose="05000000000000000000" pitchFamily="2" charset="2"/>
              <a:buChar char="§"/>
            </a:pPr>
            <a:r>
              <a:rPr lang="en-US" sz="3250" dirty="0">
                <a:solidFill>
                  <a:schemeClr val="bg1"/>
                </a:solidFill>
                <a:latin typeface="+mn-lt"/>
                <a:ea typeface="+mn-ea"/>
                <a:cs typeface="+mn-cs"/>
                <a:sym typeface="Arial"/>
              </a:rPr>
              <a:t>Is this serving the intended purpose?</a:t>
            </a:r>
          </a:p>
          <a:p>
            <a:pPr marL="428625" lvl="1" indent="-428625">
              <a:lnSpc>
                <a:spcPct val="140000"/>
              </a:lnSpc>
              <a:spcBef>
                <a:spcPts val="0"/>
              </a:spcBef>
              <a:spcAft>
                <a:spcPts val="900"/>
              </a:spcAft>
              <a:buClr>
                <a:schemeClr val="accent2"/>
              </a:buClr>
              <a:buSzTx/>
              <a:buFont typeface="Wingdings" panose="05000000000000000000" pitchFamily="2" charset="2"/>
              <a:buChar char="§"/>
            </a:pPr>
            <a:r>
              <a:rPr lang="en-US" sz="3250" dirty="0">
                <a:solidFill>
                  <a:schemeClr val="bg1"/>
                </a:solidFill>
                <a:latin typeface="+mn-lt"/>
                <a:ea typeface="+mn-ea"/>
                <a:cs typeface="+mn-cs"/>
                <a:sym typeface="Arial"/>
              </a:rPr>
              <a:t>How does this happen?</a:t>
            </a:r>
          </a:p>
          <a:p>
            <a:endParaRPr lang="en-US" dirty="0"/>
          </a:p>
        </p:txBody>
      </p:sp>
      <p:pic>
        <p:nvPicPr>
          <p:cNvPr id="4" name="Conversation Ex 1">
            <a:hlinkClick r:id="" action="ppaction://media"/>
            <a:extLst>
              <a:ext uri="{FF2B5EF4-FFF2-40B4-BE49-F238E27FC236}">
                <a16:creationId xmlns:a16="http://schemas.microsoft.com/office/drawing/2014/main" id="{A5A3096A-371D-4B8E-3025-20C40426CD1E}"/>
              </a:ext>
            </a:extLst>
          </p:cNvPr>
          <p:cNvPicPr>
            <a:picLocks noChangeAspect="1"/>
          </p:cNvPicPr>
          <p:nvPr>
            <a:videoFile r:link="rId1"/>
            <p:extLst>
              <p:ext uri="{DAA4B4D4-6D71-4841-9C94-3DE7FCFB9230}">
                <p14:media xmlns:p14="http://schemas.microsoft.com/office/powerpoint/2010/main" r:embed="rId2">
                  <p14:trim end="59289.9106"/>
                </p14:media>
              </p:ext>
            </p:extLst>
          </p:nvPr>
        </p:nvPicPr>
        <p:blipFill>
          <a:blip r:embed="rId5"/>
          <a:stretch>
            <a:fillRect/>
          </a:stretch>
        </p:blipFill>
        <p:spPr>
          <a:xfrm>
            <a:off x="6776246" y="209755"/>
            <a:ext cx="4745195" cy="5909914"/>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0966874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bg/>
                                          </p:spTgt>
                                        </p:tgtEl>
                                        <p:attrNameLst>
                                          <p:attrName>style.visibility</p:attrName>
                                        </p:attrNameLst>
                                      </p:cBhvr>
                                      <p:to>
                                        <p:strVal val="visible"/>
                                      </p:to>
                                    </p:set>
                                    <p:anim calcmode="lin" valueType="num">
                                      <p:cBhvr additive="base">
                                        <p:cTn id="15"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29" fill="hold" display="0">
                  <p:stCondLst>
                    <p:cond delay="indefinite"/>
                  </p:stCondLst>
                </p:cTn>
                <p:tgtEl>
                  <p:spTgt spid="4"/>
                </p:tgtEl>
              </p:cMediaNode>
            </p:video>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Google Shape;466;p32"/>
          <p:cNvSpPr/>
          <p:nvPr/>
        </p:nvSpPr>
        <p:spPr>
          <a:xfrm>
            <a:off x="-1" y="-1"/>
            <a:ext cx="10257183" cy="6228523"/>
          </a:xfrm>
          <a:prstGeom prst="rect">
            <a:avLst/>
          </a:prstGeom>
          <a:solidFill>
            <a:srgbClr val="C0C7D3"/>
          </a:solidFill>
          <a:ln w="50800">
            <a:solidFill>
              <a:schemeClr val="accent1"/>
            </a:solidFill>
          </a:ln>
        </p:spPr>
        <p:txBody>
          <a:bodyPr lIns="45719" tIns="45719" rIns="45719" bIns="45719" anchor="ctr"/>
          <a:lstStyle/>
          <a:p>
            <a:pPr hangingPunct="0">
              <a:defRPr/>
            </a:pPr>
            <a:endParaRPr kern="0">
              <a:solidFill>
                <a:srgbClr val="000000"/>
              </a:solidFill>
              <a:latin typeface="Arial"/>
              <a:cs typeface="Arial"/>
              <a:sym typeface="Arial"/>
            </a:endParaRPr>
          </a:p>
        </p:txBody>
      </p:sp>
      <p:sp>
        <p:nvSpPr>
          <p:cNvPr id="830" name="Google Shape;467;p32"/>
          <p:cNvSpPr txBox="1"/>
          <p:nvPr/>
        </p:nvSpPr>
        <p:spPr>
          <a:xfrm>
            <a:off x="320254" y="496873"/>
            <a:ext cx="7262575"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fontScale="92500"/>
          </a:bodyPr>
          <a:lstStyle>
            <a:lvl1pPr>
              <a:lnSpc>
                <a:spcPct val="90000"/>
              </a:lnSpc>
              <a:defRPr sz="8500" b="1"/>
            </a:lvl1pPr>
          </a:lstStyle>
          <a:p>
            <a:pPr hangingPunct="0">
              <a:defRPr/>
            </a:pPr>
            <a:r>
              <a:rPr sz="4250" kern="0" dirty="0">
                <a:solidFill>
                  <a:srgbClr val="000000"/>
                </a:solidFill>
                <a:latin typeface="Arial"/>
                <a:cs typeface="Arial"/>
                <a:sym typeface="Arial"/>
              </a:rPr>
              <a:t>What </a:t>
            </a:r>
            <a:r>
              <a:rPr lang="en-US" sz="4250" kern="0" dirty="0">
                <a:solidFill>
                  <a:srgbClr val="000000"/>
                </a:solidFill>
                <a:latin typeface="Arial"/>
                <a:cs typeface="Arial"/>
                <a:sym typeface="Arial"/>
              </a:rPr>
              <a:t>w</a:t>
            </a:r>
            <a:r>
              <a:rPr sz="4250" kern="0" dirty="0">
                <a:solidFill>
                  <a:srgbClr val="000000"/>
                </a:solidFill>
                <a:latin typeface="Arial"/>
                <a:cs typeface="Arial"/>
                <a:sym typeface="Arial"/>
              </a:rPr>
              <a:t>e Discovered</a:t>
            </a:r>
            <a:r>
              <a:rPr lang="en-US" sz="4250" kern="0" dirty="0">
                <a:solidFill>
                  <a:srgbClr val="000000"/>
                </a:solidFill>
                <a:latin typeface="Arial"/>
                <a:cs typeface="Arial"/>
                <a:sym typeface="Arial"/>
              </a:rPr>
              <a:t> with NLP</a:t>
            </a:r>
            <a:endParaRPr sz="4250" kern="0" dirty="0">
              <a:solidFill>
                <a:srgbClr val="000000"/>
              </a:solidFill>
              <a:latin typeface="Arial"/>
              <a:cs typeface="Arial"/>
              <a:sym typeface="Arial"/>
            </a:endParaRPr>
          </a:p>
        </p:txBody>
      </p:sp>
      <p:pic>
        <p:nvPicPr>
          <p:cNvPr id="831" name="Google Shape;468;p32" descr="Google Shape;468;p32"/>
          <p:cNvPicPr>
            <a:picLocks noChangeAspect="1"/>
          </p:cNvPicPr>
          <p:nvPr/>
        </p:nvPicPr>
        <p:blipFill>
          <a:blip r:embed="rId3"/>
          <a:stretch>
            <a:fillRect/>
          </a:stretch>
        </p:blipFill>
        <p:spPr>
          <a:xfrm>
            <a:off x="6766817" y="401505"/>
            <a:ext cx="4663183" cy="5717313"/>
          </a:xfrm>
          <a:prstGeom prst="rect">
            <a:avLst/>
          </a:prstGeom>
          <a:ln w="12700">
            <a:miter lim="400000"/>
          </a:ln>
        </p:spPr>
      </p:pic>
      <p:sp>
        <p:nvSpPr>
          <p:cNvPr id="832" name="Google Shape;469;p32"/>
          <p:cNvSpPr txBox="1"/>
          <p:nvPr/>
        </p:nvSpPr>
        <p:spPr>
          <a:xfrm>
            <a:off x="373180" y="1602561"/>
            <a:ext cx="6291281" cy="38711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a:bodyPr>
          <a:lstStyle/>
          <a:p>
            <a:pPr hangingPunct="0">
              <a:lnSpc>
                <a:spcPct val="150000"/>
              </a:lnSpc>
              <a:defRPr sz="6400" b="1">
                <a:solidFill>
                  <a:srgbClr val="C00000"/>
                </a:solidFill>
              </a:defRPr>
            </a:pPr>
            <a:r>
              <a:rPr sz="3200" b="1" kern="0">
                <a:solidFill>
                  <a:srgbClr val="C00000"/>
                </a:solidFill>
                <a:latin typeface="Arial"/>
                <a:cs typeface="Arial"/>
                <a:sym typeface="Arial"/>
              </a:rPr>
              <a:t>Based &gt;300K Conversations:</a:t>
            </a:r>
            <a:endParaRPr sz="1750" b="1" kern="0">
              <a:solidFill>
                <a:srgbClr val="C00000"/>
              </a:solidFill>
              <a:latin typeface="Quire Sans Pro Light"/>
              <a:ea typeface="Quire Sans Pro Light"/>
              <a:cs typeface="Quire Sans Pro Light"/>
              <a:sym typeface="Quire Sans Pro Light"/>
            </a:endParaRPr>
          </a:p>
          <a:p>
            <a:pPr marL="315913" indent="-315913" hangingPunct="0">
              <a:lnSpc>
                <a:spcPct val="150000"/>
              </a:lnSpc>
              <a:buClr>
                <a:srgbClr val="000000"/>
              </a:buClr>
              <a:buSzPct val="100000"/>
              <a:buFont typeface="Arial"/>
              <a:buChar char="•"/>
              <a:defRPr sz="5800"/>
            </a:pPr>
            <a:r>
              <a:rPr sz="2900" kern="0">
                <a:solidFill>
                  <a:srgbClr val="000000"/>
                </a:solidFill>
                <a:latin typeface="Arial"/>
                <a:cs typeface="Arial"/>
                <a:sym typeface="Arial"/>
              </a:rPr>
              <a:t>JHAs were not what we expected</a:t>
            </a:r>
            <a:endParaRPr sz="1750" kern="0">
              <a:solidFill>
                <a:srgbClr val="000000"/>
              </a:solidFill>
              <a:latin typeface="Quire Sans Pro Light"/>
              <a:ea typeface="Quire Sans Pro Light"/>
              <a:cs typeface="Quire Sans Pro Light"/>
              <a:sym typeface="Quire Sans Pro Light"/>
            </a:endParaRPr>
          </a:p>
          <a:p>
            <a:pPr marL="315913" indent="-315913" hangingPunct="0">
              <a:lnSpc>
                <a:spcPct val="150000"/>
              </a:lnSpc>
              <a:buClr>
                <a:srgbClr val="000000"/>
              </a:buClr>
              <a:buSzPct val="100000"/>
              <a:buFont typeface="Arial"/>
              <a:buChar char="•"/>
              <a:defRPr sz="5900"/>
            </a:pPr>
            <a:r>
              <a:rPr sz="2950" kern="0">
                <a:solidFill>
                  <a:srgbClr val="000000"/>
                </a:solidFill>
                <a:latin typeface="Arial"/>
                <a:cs typeface="Arial"/>
                <a:sym typeface="Arial"/>
              </a:rPr>
              <a:t>Activity is broken</a:t>
            </a:r>
            <a:endParaRPr sz="1750" kern="0">
              <a:solidFill>
                <a:srgbClr val="000000"/>
              </a:solidFill>
              <a:latin typeface="Quire Sans Pro Light"/>
              <a:ea typeface="Quire Sans Pro Light"/>
              <a:cs typeface="Quire Sans Pro Light"/>
              <a:sym typeface="Quire Sans Pro Light"/>
            </a:endParaRPr>
          </a:p>
          <a:p>
            <a:pPr marL="315913" indent="-315913" hangingPunct="0">
              <a:lnSpc>
                <a:spcPct val="150000"/>
              </a:lnSpc>
              <a:buClr>
                <a:srgbClr val="000000"/>
              </a:buClr>
              <a:buSzPct val="100000"/>
              <a:buFont typeface="Arial"/>
              <a:buChar char="•"/>
              <a:defRPr sz="5800"/>
            </a:pPr>
            <a:r>
              <a:rPr sz="2900" kern="0">
                <a:solidFill>
                  <a:srgbClr val="000000"/>
                </a:solidFill>
                <a:latin typeface="Arial"/>
                <a:cs typeface="Arial"/>
                <a:sym typeface="Arial"/>
              </a:rPr>
              <a:t>Conversations were limited</a:t>
            </a:r>
            <a:endParaRPr sz="1750" kern="0">
              <a:solidFill>
                <a:srgbClr val="000000"/>
              </a:solidFill>
              <a:latin typeface="Quire Sans Pro Light"/>
              <a:ea typeface="Quire Sans Pro Light"/>
              <a:cs typeface="Quire Sans Pro Light"/>
              <a:sym typeface="Quire Sans Pro Light"/>
            </a:endParaRPr>
          </a:p>
          <a:p>
            <a:pPr marL="315913" indent="-315913" hangingPunct="0">
              <a:lnSpc>
                <a:spcPct val="150000"/>
              </a:lnSpc>
              <a:buClr>
                <a:srgbClr val="000000"/>
              </a:buClr>
              <a:buSzPct val="100000"/>
              <a:buFont typeface="Arial"/>
              <a:buChar char="•"/>
              <a:defRPr sz="5800"/>
            </a:pPr>
            <a:r>
              <a:rPr sz="2900" kern="0">
                <a:solidFill>
                  <a:srgbClr val="000000"/>
                </a:solidFill>
                <a:latin typeface="Arial"/>
                <a:cs typeface="Arial"/>
                <a:sym typeface="Arial"/>
              </a:rPr>
              <a:t>Significant lack of alignment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32"/>
                                        </p:tgtEl>
                                        <p:attrNameLst>
                                          <p:attrName>style.visibility</p:attrName>
                                        </p:attrNameLst>
                                      </p:cBhvr>
                                      <p:to>
                                        <p:strVal val="visible"/>
                                      </p:to>
                                    </p:set>
                                    <p:animEffect transition="in" filter="dissolve">
                                      <p:cBhvr>
                                        <p:cTn id="7" dur="500"/>
                                        <p:tgtEl>
                                          <p:spTgt spid="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pSp>
        <p:nvGrpSpPr>
          <p:cNvPr id="363" name="Google Shape;363;p21"/>
          <p:cNvGrpSpPr/>
          <p:nvPr/>
        </p:nvGrpSpPr>
        <p:grpSpPr>
          <a:xfrm>
            <a:off x="113869" y="209907"/>
            <a:ext cx="12017357" cy="6438185"/>
            <a:chOff x="655613" y="965919"/>
            <a:chExt cx="9688984" cy="5618712"/>
          </a:xfrm>
        </p:grpSpPr>
        <p:pic>
          <p:nvPicPr>
            <p:cNvPr id="364" name="Google Shape;364;p21"/>
            <p:cNvPicPr preferRelativeResize="0"/>
            <p:nvPr/>
          </p:nvPicPr>
          <p:blipFill rotWithShape="1">
            <a:blip r:embed="rId3">
              <a:alphaModFix/>
            </a:blip>
            <a:srcRect/>
            <a:stretch/>
          </p:blipFill>
          <p:spPr>
            <a:xfrm>
              <a:off x="4910574" y="3226699"/>
              <a:ext cx="492940" cy="492940"/>
            </a:xfrm>
            <a:prstGeom prst="rect">
              <a:avLst/>
            </a:prstGeom>
            <a:noFill/>
            <a:ln>
              <a:noFill/>
            </a:ln>
          </p:spPr>
        </p:pic>
        <p:pic>
          <p:nvPicPr>
            <p:cNvPr id="365" name="Google Shape;365;p21"/>
            <p:cNvPicPr preferRelativeResize="0"/>
            <p:nvPr/>
          </p:nvPicPr>
          <p:blipFill rotWithShape="1">
            <a:blip r:embed="rId4">
              <a:alphaModFix/>
            </a:blip>
            <a:srcRect/>
            <a:stretch/>
          </p:blipFill>
          <p:spPr>
            <a:xfrm>
              <a:off x="5512922" y="3835452"/>
              <a:ext cx="492940" cy="492940"/>
            </a:xfrm>
            <a:prstGeom prst="rect">
              <a:avLst/>
            </a:prstGeom>
            <a:noFill/>
            <a:ln>
              <a:noFill/>
            </a:ln>
          </p:spPr>
        </p:pic>
        <p:pic>
          <p:nvPicPr>
            <p:cNvPr id="366" name="Google Shape;366;p21"/>
            <p:cNvPicPr preferRelativeResize="0"/>
            <p:nvPr/>
          </p:nvPicPr>
          <p:blipFill rotWithShape="1">
            <a:blip r:embed="rId5">
              <a:alphaModFix/>
            </a:blip>
            <a:srcRect/>
            <a:stretch/>
          </p:blipFill>
          <p:spPr>
            <a:xfrm>
              <a:off x="5512922" y="3226699"/>
              <a:ext cx="492940" cy="492940"/>
            </a:xfrm>
            <a:prstGeom prst="rect">
              <a:avLst/>
            </a:prstGeom>
            <a:noFill/>
            <a:ln>
              <a:noFill/>
            </a:ln>
          </p:spPr>
        </p:pic>
        <p:pic>
          <p:nvPicPr>
            <p:cNvPr id="367" name="Google Shape;367;p21"/>
            <p:cNvPicPr preferRelativeResize="0"/>
            <p:nvPr/>
          </p:nvPicPr>
          <p:blipFill rotWithShape="1">
            <a:blip r:embed="rId6">
              <a:alphaModFix/>
            </a:blip>
            <a:srcRect/>
            <a:stretch/>
          </p:blipFill>
          <p:spPr>
            <a:xfrm>
              <a:off x="4890671" y="3818618"/>
              <a:ext cx="492940" cy="492940"/>
            </a:xfrm>
            <a:prstGeom prst="rect">
              <a:avLst/>
            </a:prstGeom>
            <a:noFill/>
            <a:ln>
              <a:noFill/>
            </a:ln>
          </p:spPr>
        </p:pic>
        <p:sp>
          <p:nvSpPr>
            <p:cNvPr id="368" name="Google Shape;368;p21"/>
            <p:cNvSpPr/>
            <p:nvPr/>
          </p:nvSpPr>
          <p:spPr>
            <a:xfrm>
              <a:off x="5512922" y="6208484"/>
              <a:ext cx="4730933" cy="376147"/>
            </a:xfrm>
            <a:prstGeom prst="rect">
              <a:avLst/>
            </a:prstGeom>
            <a:solidFill>
              <a:srgbClr val="0D84BF"/>
            </a:solidFill>
            <a:ln>
              <a:noFill/>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69" name="Google Shape;369;p21"/>
            <p:cNvSpPr/>
            <p:nvPr/>
          </p:nvSpPr>
          <p:spPr>
            <a:xfrm>
              <a:off x="678448" y="6208484"/>
              <a:ext cx="4725065" cy="376147"/>
            </a:xfrm>
            <a:prstGeom prst="rect">
              <a:avLst/>
            </a:prstGeom>
            <a:solidFill>
              <a:srgbClr val="BF9E34"/>
            </a:solidFill>
            <a:ln>
              <a:noFill/>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0" name="Google Shape;370;p21"/>
            <p:cNvSpPr/>
            <p:nvPr/>
          </p:nvSpPr>
          <p:spPr>
            <a:xfrm>
              <a:off x="5515857" y="965919"/>
              <a:ext cx="4725063" cy="376147"/>
            </a:xfrm>
            <a:prstGeom prst="rect">
              <a:avLst/>
            </a:prstGeom>
            <a:solidFill>
              <a:srgbClr val="005276"/>
            </a:solidFill>
            <a:ln>
              <a:noFill/>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1" name="Google Shape;371;p21"/>
            <p:cNvSpPr/>
            <p:nvPr/>
          </p:nvSpPr>
          <p:spPr>
            <a:xfrm>
              <a:off x="678448" y="965919"/>
              <a:ext cx="4725065" cy="2746905"/>
            </a:xfrm>
            <a:prstGeom prst="rect">
              <a:avLst/>
            </a:prstGeom>
            <a:noFill/>
            <a:ln w="19050" cap="flat" cmpd="sng">
              <a:solidFill>
                <a:srgbClr val="E7384A"/>
              </a:solidFill>
              <a:prstDash val="solid"/>
              <a:round/>
              <a:headEnd type="none" w="sm" len="sm"/>
              <a:tailEnd type="none" w="sm" len="sm"/>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2" name="Google Shape;372;p21"/>
            <p:cNvSpPr/>
            <p:nvPr/>
          </p:nvSpPr>
          <p:spPr>
            <a:xfrm>
              <a:off x="5515856" y="965919"/>
              <a:ext cx="4725065" cy="2746905"/>
            </a:xfrm>
            <a:prstGeom prst="rect">
              <a:avLst/>
            </a:prstGeom>
            <a:noFill/>
            <a:ln w="19050" cap="flat" cmpd="sng">
              <a:solidFill>
                <a:srgbClr val="005276"/>
              </a:solidFill>
              <a:prstDash val="solid"/>
              <a:round/>
              <a:headEnd type="none" w="sm" len="sm"/>
              <a:tailEnd type="none" w="sm" len="sm"/>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3" name="Google Shape;373;p21"/>
            <p:cNvSpPr/>
            <p:nvPr/>
          </p:nvSpPr>
          <p:spPr>
            <a:xfrm>
              <a:off x="686318" y="3818618"/>
              <a:ext cx="4709324" cy="2746905"/>
            </a:xfrm>
            <a:prstGeom prst="rect">
              <a:avLst/>
            </a:prstGeom>
            <a:noFill/>
            <a:ln w="19050" cap="flat" cmpd="sng">
              <a:solidFill>
                <a:srgbClr val="BF9E34"/>
              </a:solidFill>
              <a:prstDash val="solid"/>
              <a:round/>
              <a:headEnd type="none" w="sm" len="sm"/>
              <a:tailEnd type="none" w="sm" len="sm"/>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4" name="Google Shape;374;p21"/>
            <p:cNvSpPr/>
            <p:nvPr/>
          </p:nvSpPr>
          <p:spPr>
            <a:xfrm>
              <a:off x="5507191" y="3835452"/>
              <a:ext cx="4742395" cy="2746905"/>
            </a:xfrm>
            <a:prstGeom prst="rect">
              <a:avLst/>
            </a:prstGeom>
            <a:noFill/>
            <a:ln w="19050" cap="flat" cmpd="sng">
              <a:solidFill>
                <a:srgbClr val="0D84BF"/>
              </a:solidFill>
              <a:prstDash val="solid"/>
              <a:round/>
              <a:headEnd type="none" w="sm" len="sm"/>
              <a:tailEnd type="none" w="sm" len="sm"/>
            </a:ln>
          </p:spPr>
          <p:txBody>
            <a:bodyPr spcFirstLastPara="1" wrap="square" lIns="91425" tIns="45700" rIns="91425" bIns="45700" anchor="ctr" anchorCtr="0">
              <a:noAutofit/>
            </a:bodyPr>
            <a:lstStyle/>
            <a:p>
              <a:pPr algn="ctr" defTabSz="457200">
                <a:buClr>
                  <a:srgbClr val="000000"/>
                </a:buClr>
                <a:buSzPts val="1400"/>
                <a:defRPr/>
              </a:pPr>
              <a:endParaRPr sz="1400" kern="0">
                <a:solidFill>
                  <a:srgbClr val="000000"/>
                </a:solidFill>
                <a:latin typeface="Arial"/>
                <a:ea typeface="Arial"/>
                <a:cs typeface="Arial"/>
                <a:sym typeface="Arial"/>
              </a:endParaRPr>
            </a:p>
          </p:txBody>
        </p:sp>
        <p:sp>
          <p:nvSpPr>
            <p:cNvPr id="375" name="Google Shape;375;p21"/>
            <p:cNvSpPr/>
            <p:nvPr/>
          </p:nvSpPr>
          <p:spPr>
            <a:xfrm>
              <a:off x="666356" y="969326"/>
              <a:ext cx="4749248" cy="295427"/>
            </a:xfrm>
            <a:prstGeom prst="rect">
              <a:avLst/>
            </a:prstGeom>
            <a:solidFill>
              <a:schemeClr val="accent2"/>
            </a:solidFill>
            <a:ln>
              <a:noFill/>
            </a:ln>
          </p:spPr>
          <p:txBody>
            <a:bodyPr spcFirstLastPara="1" wrap="square" lIns="91425" tIns="45700" rIns="91425" bIns="45700" anchor="t" anchorCtr="0">
              <a:spAutoFit/>
            </a:bodyPr>
            <a:lstStyle/>
            <a:p>
              <a:pPr algn="ctr" defTabSz="457200">
                <a:buClr>
                  <a:srgbClr val="000000"/>
                </a:buClr>
                <a:buSzPts val="1600"/>
                <a:defRPr/>
              </a:pPr>
              <a:r>
                <a:rPr lang="en-US" sz="1600" b="1" kern="0">
                  <a:solidFill>
                    <a:srgbClr val="000000"/>
                  </a:solidFill>
                  <a:effectLst>
                    <a:outerShdw blurRad="38100" dist="38100" dir="2700000" algn="tl">
                      <a:srgbClr val="000000">
                        <a:alpha val="43137"/>
                      </a:srgbClr>
                    </a:outerShdw>
                  </a:effectLst>
                  <a:latin typeface="Arial"/>
                  <a:ea typeface="Arial"/>
                  <a:cs typeface="Arial"/>
                  <a:sym typeface="Arial"/>
                </a:rPr>
                <a:t>ENGAGEMENT</a:t>
              </a:r>
              <a:endParaRPr sz="3600" b="1" kern="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376" name="Google Shape;376;p21"/>
            <p:cNvSpPr/>
            <p:nvPr/>
          </p:nvSpPr>
          <p:spPr>
            <a:xfrm>
              <a:off x="686318" y="1457967"/>
              <a:ext cx="4725065" cy="805770"/>
            </a:xfrm>
            <a:prstGeom prst="rect">
              <a:avLst/>
            </a:prstGeom>
            <a:noFill/>
            <a:ln>
              <a:noFill/>
            </a:ln>
          </p:spPr>
          <p:txBody>
            <a:bodyPr spcFirstLastPara="1" wrap="square" lIns="91425" tIns="45700" rIns="91425" bIns="45700" anchor="t" anchorCtr="0">
              <a:spAutoFit/>
            </a:bodyPr>
            <a:lstStyle/>
            <a:p>
              <a:pPr algn="ctr" defTabSz="457200">
                <a:buClr>
                  <a:srgbClr val="000000"/>
                </a:buClr>
                <a:buSzPts val="1400"/>
                <a:defRPr/>
              </a:pPr>
              <a:r>
                <a:rPr lang="en-US" b="1" kern="0">
                  <a:solidFill>
                    <a:srgbClr val="000000"/>
                  </a:solidFill>
                  <a:latin typeface="Arial"/>
                  <a:ea typeface="Arial"/>
                  <a:cs typeface="Arial"/>
                  <a:sym typeface="Arial"/>
                </a:rPr>
                <a:t>There’s back and forth. </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The conversation is a two-way </a:t>
              </a:r>
              <a:br>
                <a:rPr lang="en-US" kern="0">
                  <a:solidFill>
                    <a:srgbClr val="000000"/>
                  </a:solidFill>
                  <a:latin typeface="Arial"/>
                  <a:ea typeface="Arial"/>
                  <a:cs typeface="Arial"/>
                  <a:sym typeface="Arial"/>
                </a:rPr>
              </a:br>
              <a:r>
                <a:rPr lang="en-US" kern="0">
                  <a:solidFill>
                    <a:srgbClr val="000000"/>
                  </a:solidFill>
                  <a:latin typeface="Arial"/>
                  <a:ea typeface="Arial"/>
                  <a:cs typeface="Arial"/>
                  <a:sym typeface="Arial"/>
                </a:rPr>
                <a:t>dialogue, not a one-way lecture.</a:t>
              </a:r>
              <a:endParaRPr sz="4400" kern="0">
                <a:solidFill>
                  <a:srgbClr val="000000"/>
                </a:solidFill>
                <a:latin typeface="Arial"/>
                <a:ea typeface="Arial"/>
                <a:cs typeface="Arial"/>
                <a:sym typeface="Arial"/>
              </a:endParaRPr>
            </a:p>
          </p:txBody>
        </p:sp>
        <p:sp>
          <p:nvSpPr>
            <p:cNvPr id="377" name="Google Shape;377;p21"/>
            <p:cNvSpPr/>
            <p:nvPr/>
          </p:nvSpPr>
          <p:spPr>
            <a:xfrm>
              <a:off x="908124" y="2371579"/>
              <a:ext cx="3982547" cy="953501"/>
            </a:xfrm>
            <a:prstGeom prst="rect">
              <a:avLst/>
            </a:prstGeom>
            <a:noFill/>
            <a:ln>
              <a:noFill/>
            </a:ln>
          </p:spPr>
          <p:txBody>
            <a:bodyPr spcFirstLastPara="1" wrap="square" lIns="91425" tIns="45700" rIns="91425" bIns="45700" anchor="t" anchorCtr="0">
              <a:spAutoFit/>
            </a:bodyPr>
            <a:lstStyle/>
            <a:p>
              <a:pPr marL="228600" indent="-228600" defTabSz="457200">
                <a:buClr>
                  <a:srgbClr val="000000"/>
                </a:buClr>
                <a:buSzPts val="2400"/>
                <a:buFont typeface="Arial"/>
                <a:buAutoNum type="arabicPeriod"/>
                <a:defRPr/>
              </a:pPr>
              <a:r>
                <a:rPr lang="en-US" sz="1200" b="1" kern="0">
                  <a:solidFill>
                    <a:srgbClr val="000000"/>
                  </a:solidFill>
                  <a:latin typeface="Arial"/>
                  <a:ea typeface="Arial"/>
                  <a:cs typeface="Arial"/>
                  <a:sym typeface="Arial"/>
                </a:rPr>
                <a:t>Leader Engagement: </a:t>
              </a:r>
              <a:r>
                <a:rPr lang="en-US" sz="1200" kern="0">
                  <a:solidFill>
                    <a:srgbClr val="000000"/>
                  </a:solidFill>
                  <a:latin typeface="Arial"/>
                  <a:ea typeface="Arial"/>
                  <a:cs typeface="Arial"/>
                  <a:sym typeface="Arial"/>
                </a:rPr>
                <a:t>The person leading the conversation is asking the crew questions that prompt thoughtful responses, not canned replies.</a:t>
              </a:r>
              <a:endParaRPr sz="3600" kern="0">
                <a:solidFill>
                  <a:srgbClr val="000000"/>
                </a:solidFill>
                <a:latin typeface="Arial"/>
                <a:ea typeface="Arial"/>
                <a:cs typeface="Arial"/>
                <a:sym typeface="Arial"/>
              </a:endParaRPr>
            </a:p>
            <a:p>
              <a:pPr marL="228600" indent="-228600" defTabSz="457200">
                <a:spcBef>
                  <a:spcPts val="600"/>
                </a:spcBef>
                <a:buClr>
                  <a:srgbClr val="000000"/>
                </a:buClr>
                <a:buSzPts val="2400"/>
                <a:buFont typeface="Arial"/>
                <a:buAutoNum type="arabicPeriod"/>
                <a:defRPr/>
              </a:pPr>
              <a:r>
                <a:rPr lang="en-US" sz="1200" b="1" kern="0">
                  <a:solidFill>
                    <a:srgbClr val="000000"/>
                  </a:solidFill>
                  <a:latin typeface="Arial"/>
                  <a:ea typeface="Arial"/>
                  <a:cs typeface="Arial"/>
                  <a:sym typeface="Arial"/>
                </a:rPr>
                <a:t>Participant Engagement: </a:t>
              </a:r>
              <a:r>
                <a:rPr lang="en-US" sz="1200" kern="0">
                  <a:solidFill>
                    <a:srgbClr val="000000"/>
                  </a:solidFill>
                  <a:latin typeface="Arial"/>
                  <a:ea typeface="Arial"/>
                  <a:cs typeface="Arial"/>
                  <a:sym typeface="Arial"/>
                </a:rPr>
                <a:t>Multiple</a:t>
              </a:r>
              <a:r>
                <a:rPr lang="en-US" sz="1200" b="1" kern="0">
                  <a:solidFill>
                    <a:srgbClr val="000000"/>
                  </a:solidFill>
                  <a:latin typeface="Arial"/>
                  <a:ea typeface="Arial"/>
                  <a:cs typeface="Arial"/>
                  <a:sym typeface="Arial"/>
                </a:rPr>
                <a:t> </a:t>
              </a:r>
              <a:r>
                <a:rPr lang="en-US" sz="1200" kern="0">
                  <a:solidFill>
                    <a:srgbClr val="000000"/>
                  </a:solidFill>
                  <a:latin typeface="Arial"/>
                  <a:ea typeface="Arial"/>
                  <a:cs typeface="Arial"/>
                  <a:sym typeface="Arial"/>
                </a:rPr>
                <a:t>crew members are answering questions, asking new ones, and responding to each other. </a:t>
              </a:r>
              <a:endParaRPr sz="3600" kern="0">
                <a:solidFill>
                  <a:srgbClr val="000000"/>
                </a:solidFill>
                <a:latin typeface="Arial"/>
                <a:ea typeface="Arial"/>
                <a:cs typeface="Arial"/>
                <a:sym typeface="Arial"/>
              </a:endParaRPr>
            </a:p>
          </p:txBody>
        </p:sp>
        <p:sp>
          <p:nvSpPr>
            <p:cNvPr id="378" name="Google Shape;378;p21"/>
            <p:cNvSpPr/>
            <p:nvPr/>
          </p:nvSpPr>
          <p:spPr>
            <a:xfrm>
              <a:off x="6503708" y="1011772"/>
              <a:ext cx="2749360" cy="295427"/>
            </a:xfrm>
            <a:prstGeom prst="rect">
              <a:avLst/>
            </a:prstGeom>
            <a:noFill/>
            <a:ln>
              <a:noFill/>
            </a:ln>
            <a:effectLst>
              <a:outerShdw blurRad="50800" dist="50800" dir="5400000" algn="ctr" rotWithShape="0">
                <a:schemeClr val="bg1">
                  <a:lumMod val="75000"/>
                </a:schemeClr>
              </a:outerShdw>
            </a:effectLst>
          </p:spPr>
          <p:txBody>
            <a:bodyPr spcFirstLastPara="1" wrap="square" lIns="91425" tIns="45700" rIns="91425" bIns="45700" anchor="t" anchorCtr="0">
              <a:spAutoFit/>
            </a:bodyPr>
            <a:lstStyle/>
            <a:p>
              <a:pPr algn="ctr" defTabSz="457200">
                <a:buClr>
                  <a:srgbClr val="000000"/>
                </a:buClr>
                <a:buSzPts val="1600"/>
                <a:defRPr/>
              </a:pPr>
              <a:r>
                <a:rPr lang="en-US" sz="1600" b="1" kern="0">
                  <a:solidFill>
                    <a:srgbClr val="000000"/>
                  </a:solidFill>
                  <a:effectLst>
                    <a:outerShdw blurRad="38100" dist="38100" dir="2700000" algn="tl">
                      <a:srgbClr val="000000">
                        <a:alpha val="43137"/>
                      </a:srgbClr>
                    </a:outerShdw>
                  </a:effectLst>
                  <a:latin typeface="Arial"/>
                  <a:ea typeface="Arial"/>
                  <a:cs typeface="Arial"/>
                  <a:sym typeface="Arial"/>
                </a:rPr>
                <a:t>PLANNING</a:t>
              </a:r>
              <a:endParaRPr sz="3600" b="1" kern="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379" name="Google Shape;379;p21"/>
            <p:cNvSpPr/>
            <p:nvPr/>
          </p:nvSpPr>
          <p:spPr>
            <a:xfrm>
              <a:off x="5507191" y="1553431"/>
              <a:ext cx="4742395" cy="805770"/>
            </a:xfrm>
            <a:prstGeom prst="rect">
              <a:avLst/>
            </a:prstGeom>
            <a:noFill/>
            <a:ln>
              <a:noFill/>
            </a:ln>
          </p:spPr>
          <p:txBody>
            <a:bodyPr spcFirstLastPara="1" wrap="square" lIns="91425" tIns="45700" rIns="91425" bIns="45700" anchor="t" anchorCtr="0">
              <a:spAutoFit/>
            </a:bodyPr>
            <a:lstStyle/>
            <a:p>
              <a:pPr algn="ctr" defTabSz="457200">
                <a:buClr>
                  <a:srgbClr val="000000"/>
                </a:buClr>
                <a:buSzPts val="1400"/>
                <a:defRPr/>
              </a:pPr>
              <a:r>
                <a:rPr lang="en-US" b="1" kern="0">
                  <a:solidFill>
                    <a:srgbClr val="000000"/>
                  </a:solidFill>
                  <a:latin typeface="Arial"/>
                  <a:ea typeface="Arial"/>
                  <a:cs typeface="Arial"/>
                  <a:sym typeface="Arial"/>
                </a:rPr>
                <a:t>They cover all the bases.</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Everyone understands the </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expectations for the day’s work.</a:t>
              </a:r>
              <a:endParaRPr sz="1400" kern="0">
                <a:solidFill>
                  <a:srgbClr val="000000"/>
                </a:solidFill>
                <a:latin typeface="Arial"/>
                <a:ea typeface="Arial"/>
                <a:cs typeface="Arial"/>
                <a:sym typeface="Arial"/>
              </a:endParaRPr>
            </a:p>
          </p:txBody>
        </p:sp>
        <p:sp>
          <p:nvSpPr>
            <p:cNvPr id="380" name="Google Shape;380;p21"/>
            <p:cNvSpPr/>
            <p:nvPr/>
          </p:nvSpPr>
          <p:spPr>
            <a:xfrm>
              <a:off x="5894426" y="2395977"/>
              <a:ext cx="4270841" cy="953501"/>
            </a:xfrm>
            <a:prstGeom prst="rect">
              <a:avLst/>
            </a:prstGeom>
            <a:noFill/>
            <a:ln>
              <a:noFill/>
            </a:ln>
          </p:spPr>
          <p:txBody>
            <a:bodyPr spcFirstLastPara="1" wrap="square" lIns="91425" tIns="45700" rIns="91425" bIns="45700" anchor="t" anchorCtr="0">
              <a:spAutoFit/>
            </a:bodyPr>
            <a:lstStyle/>
            <a:p>
              <a:pPr marL="228600" indent="-228600" defTabSz="457200">
                <a:buClr>
                  <a:srgbClr val="000000"/>
                </a:buClr>
                <a:buSzPts val="2400"/>
                <a:buFont typeface="Arial"/>
                <a:buAutoNum type="arabicPeriod" startAt="3"/>
                <a:defRPr/>
              </a:pPr>
              <a:r>
                <a:rPr lang="en-US" sz="1200" b="1" kern="0">
                  <a:solidFill>
                    <a:srgbClr val="000000"/>
                  </a:solidFill>
                  <a:latin typeface="Arial"/>
                  <a:ea typeface="Arial"/>
                  <a:cs typeface="Arial"/>
                  <a:sym typeface="Arial"/>
                </a:rPr>
                <a:t>Planning and Work: </a:t>
              </a:r>
              <a:r>
                <a:rPr lang="en-US" sz="1200" kern="0">
                  <a:solidFill>
                    <a:srgbClr val="000000"/>
                  </a:solidFill>
                  <a:latin typeface="Arial"/>
                  <a:ea typeface="Arial"/>
                  <a:cs typeface="Arial"/>
                  <a:sym typeface="Arial"/>
                </a:rPr>
                <a:t>As well as talking about hazards, the leader also covers the day’s work and expectations.</a:t>
              </a:r>
              <a:endParaRPr sz="3600" kern="0">
                <a:solidFill>
                  <a:srgbClr val="000000"/>
                </a:solidFill>
                <a:latin typeface="Arial"/>
                <a:ea typeface="Arial"/>
                <a:cs typeface="Arial"/>
                <a:sym typeface="Arial"/>
              </a:endParaRPr>
            </a:p>
            <a:p>
              <a:pPr marL="228600" indent="-228600" defTabSz="457200">
                <a:spcBef>
                  <a:spcPts val="600"/>
                </a:spcBef>
                <a:buClr>
                  <a:srgbClr val="000000"/>
                </a:buClr>
                <a:buSzPts val="2400"/>
                <a:buFont typeface="Arial"/>
                <a:buAutoNum type="arabicPeriod" startAt="3"/>
                <a:defRPr/>
              </a:pPr>
              <a:r>
                <a:rPr lang="en-US" sz="1200" b="1" kern="0">
                  <a:solidFill>
                    <a:srgbClr val="000000"/>
                  </a:solidFill>
                  <a:latin typeface="Arial"/>
                  <a:ea typeface="Arial"/>
                  <a:cs typeface="Arial"/>
                  <a:sym typeface="Arial"/>
                </a:rPr>
                <a:t>Question Quality: </a:t>
              </a:r>
              <a:r>
                <a:rPr lang="en-US" sz="1200" kern="0">
                  <a:solidFill>
                    <a:srgbClr val="000000"/>
                  </a:solidFill>
                  <a:latin typeface="Arial"/>
                  <a:ea typeface="Arial"/>
                  <a:cs typeface="Arial"/>
                  <a:sym typeface="Arial"/>
                </a:rPr>
                <a:t>The leader’s questions are framed to elicit meaningful responses that move the conversation forward and establish common understanding.</a:t>
              </a:r>
              <a:endParaRPr sz="3600" kern="0">
                <a:solidFill>
                  <a:srgbClr val="000000"/>
                </a:solidFill>
                <a:latin typeface="Arial"/>
                <a:ea typeface="Arial"/>
                <a:cs typeface="Arial"/>
                <a:sym typeface="Arial"/>
              </a:endParaRPr>
            </a:p>
          </p:txBody>
        </p:sp>
        <p:sp>
          <p:nvSpPr>
            <p:cNvPr id="381" name="Google Shape;381;p21"/>
            <p:cNvSpPr/>
            <p:nvPr/>
          </p:nvSpPr>
          <p:spPr>
            <a:xfrm>
              <a:off x="6503708" y="6261329"/>
              <a:ext cx="2749360" cy="295427"/>
            </a:xfrm>
            <a:prstGeom prst="rect">
              <a:avLst/>
            </a:prstGeom>
            <a:noFill/>
            <a:ln>
              <a:noFill/>
            </a:ln>
          </p:spPr>
          <p:txBody>
            <a:bodyPr spcFirstLastPara="1" wrap="square" lIns="91425" tIns="45700" rIns="91425" bIns="45700" anchor="t" anchorCtr="0">
              <a:spAutoFit/>
            </a:bodyPr>
            <a:lstStyle/>
            <a:p>
              <a:pPr algn="ctr" defTabSz="457200">
                <a:buClr>
                  <a:srgbClr val="000000"/>
                </a:buClr>
                <a:buSzPts val="1600"/>
                <a:defRPr/>
              </a:pPr>
              <a:r>
                <a:rPr lang="en-US" sz="1600" b="1" kern="0">
                  <a:solidFill>
                    <a:srgbClr val="000000"/>
                  </a:solidFill>
                  <a:effectLst>
                    <a:outerShdw blurRad="38100" dist="38100" dir="2700000" algn="tl">
                      <a:srgbClr val="000000">
                        <a:alpha val="43137"/>
                      </a:srgbClr>
                    </a:outerShdw>
                  </a:effectLst>
                  <a:latin typeface="Arial"/>
                  <a:ea typeface="Arial"/>
                  <a:cs typeface="Arial"/>
                  <a:sym typeface="Arial"/>
                </a:rPr>
                <a:t>HAZARDS</a:t>
              </a:r>
              <a:endParaRPr sz="3600" b="1" kern="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382" name="Google Shape;382;p21"/>
            <p:cNvSpPr/>
            <p:nvPr/>
          </p:nvSpPr>
          <p:spPr>
            <a:xfrm>
              <a:off x="5504557" y="3979308"/>
              <a:ext cx="4736363" cy="805770"/>
            </a:xfrm>
            <a:prstGeom prst="rect">
              <a:avLst/>
            </a:prstGeom>
            <a:noFill/>
            <a:ln>
              <a:noFill/>
            </a:ln>
          </p:spPr>
          <p:txBody>
            <a:bodyPr spcFirstLastPara="1" wrap="square" lIns="91425" tIns="45700" rIns="91425" bIns="45700" anchor="t" anchorCtr="0">
              <a:spAutoFit/>
            </a:bodyPr>
            <a:lstStyle/>
            <a:p>
              <a:pPr algn="ctr" defTabSz="457200">
                <a:buClr>
                  <a:srgbClr val="000000"/>
                </a:buClr>
                <a:buSzPts val="1400"/>
                <a:defRPr/>
              </a:pPr>
              <a:r>
                <a:rPr lang="en-US" b="1" kern="0">
                  <a:solidFill>
                    <a:srgbClr val="000000"/>
                  </a:solidFill>
                  <a:latin typeface="Arial"/>
                  <a:ea typeface="Arial"/>
                  <a:cs typeface="Arial"/>
                  <a:sym typeface="Arial"/>
                </a:rPr>
                <a:t>They discuss risk, big and small.</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Above all, everyone talks about </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what’s needed to keep each other safe.</a:t>
              </a:r>
              <a:endParaRPr sz="4400" kern="0">
                <a:solidFill>
                  <a:srgbClr val="000000"/>
                </a:solidFill>
                <a:latin typeface="Arial"/>
                <a:ea typeface="Arial"/>
                <a:cs typeface="Arial"/>
                <a:sym typeface="Arial"/>
              </a:endParaRPr>
            </a:p>
          </p:txBody>
        </p:sp>
        <p:sp>
          <p:nvSpPr>
            <p:cNvPr id="383" name="Google Shape;383;p21"/>
            <p:cNvSpPr/>
            <p:nvPr/>
          </p:nvSpPr>
          <p:spPr>
            <a:xfrm>
              <a:off x="5715097" y="4815490"/>
              <a:ext cx="4629500" cy="953501"/>
            </a:xfrm>
            <a:prstGeom prst="rect">
              <a:avLst/>
            </a:prstGeom>
            <a:noFill/>
            <a:ln>
              <a:noFill/>
            </a:ln>
          </p:spPr>
          <p:txBody>
            <a:bodyPr spcFirstLastPara="1" wrap="square" lIns="91425" tIns="45700" rIns="91425" bIns="45700" anchor="t" anchorCtr="0">
              <a:spAutoFit/>
            </a:bodyPr>
            <a:lstStyle/>
            <a:p>
              <a:pPr marL="228600" indent="-228600" defTabSz="457200">
                <a:buClr>
                  <a:srgbClr val="000000"/>
                </a:buClr>
                <a:buSzPts val="2400"/>
                <a:buFont typeface="Arial"/>
                <a:buAutoNum type="arabicPeriod" startAt="6"/>
                <a:defRPr/>
              </a:pPr>
              <a:r>
                <a:rPr lang="en-US" sz="1200" b="1" kern="0">
                  <a:solidFill>
                    <a:srgbClr val="000000"/>
                  </a:solidFill>
                  <a:latin typeface="Arial"/>
                  <a:ea typeface="Arial"/>
                  <a:cs typeface="Arial"/>
                  <a:sym typeface="Arial"/>
                </a:rPr>
                <a:t>Real Hazards: </a:t>
              </a:r>
              <a:r>
                <a:rPr lang="en-US" sz="1200" kern="0">
                  <a:solidFill>
                    <a:srgbClr val="000000"/>
                  </a:solidFill>
                  <a:latin typeface="Arial"/>
                  <a:ea typeface="Arial"/>
                  <a:cs typeface="Arial"/>
                  <a:sym typeface="Arial"/>
                </a:rPr>
                <a:t>The leader addresses the hazards and controls related to the day's work and encourages others to add to the discussions and report unsafe conditions or behaviors.</a:t>
              </a:r>
              <a:endParaRPr sz="3600" kern="0">
                <a:solidFill>
                  <a:srgbClr val="000000"/>
                </a:solidFill>
                <a:latin typeface="Arial"/>
                <a:ea typeface="Arial"/>
                <a:cs typeface="Arial"/>
                <a:sym typeface="Arial"/>
              </a:endParaRPr>
            </a:p>
            <a:p>
              <a:pPr marL="228600" indent="-228600" defTabSz="457200">
                <a:spcBef>
                  <a:spcPts val="600"/>
                </a:spcBef>
                <a:buClr>
                  <a:srgbClr val="000000"/>
                </a:buClr>
                <a:buSzPts val="2400"/>
                <a:buFont typeface="Arial"/>
                <a:buAutoNum type="arabicPeriod" startAt="6"/>
                <a:defRPr/>
              </a:pPr>
              <a:r>
                <a:rPr lang="en-US" sz="1200" b="1" kern="0">
                  <a:solidFill>
                    <a:srgbClr val="000000"/>
                  </a:solidFill>
                  <a:latin typeface="Arial"/>
                  <a:ea typeface="Arial"/>
                  <a:cs typeface="Arial"/>
                  <a:sym typeface="Arial"/>
                </a:rPr>
                <a:t>High Hazards: </a:t>
              </a:r>
              <a:r>
                <a:rPr lang="en-US" sz="1200" kern="0">
                  <a:solidFill>
                    <a:srgbClr val="000000"/>
                  </a:solidFill>
                  <a:latin typeface="Arial"/>
                  <a:ea typeface="Arial"/>
                  <a:cs typeface="Arial"/>
                  <a:sym typeface="Arial"/>
                </a:rPr>
                <a:t>Everyone is made aware of the hazards and controls associated with potential serious injuries and fatalities.</a:t>
              </a:r>
              <a:endParaRPr sz="3600" kern="0">
                <a:solidFill>
                  <a:srgbClr val="000000"/>
                </a:solidFill>
                <a:latin typeface="Arial"/>
                <a:ea typeface="Arial"/>
                <a:cs typeface="Arial"/>
                <a:sym typeface="Arial"/>
              </a:endParaRPr>
            </a:p>
          </p:txBody>
        </p:sp>
        <p:sp>
          <p:nvSpPr>
            <p:cNvPr id="384" name="Google Shape;384;p21"/>
            <p:cNvSpPr/>
            <p:nvPr/>
          </p:nvSpPr>
          <p:spPr>
            <a:xfrm>
              <a:off x="1524717" y="6270096"/>
              <a:ext cx="2749360" cy="295427"/>
            </a:xfrm>
            <a:prstGeom prst="rect">
              <a:avLst/>
            </a:prstGeom>
            <a:noFill/>
            <a:ln>
              <a:noFill/>
            </a:ln>
          </p:spPr>
          <p:txBody>
            <a:bodyPr spcFirstLastPara="1" wrap="square" lIns="91425" tIns="45700" rIns="91425" bIns="45700" anchor="t" anchorCtr="0">
              <a:spAutoFit/>
            </a:bodyPr>
            <a:lstStyle/>
            <a:p>
              <a:pPr algn="ctr" defTabSz="457200">
                <a:buClr>
                  <a:srgbClr val="000000"/>
                </a:buClr>
                <a:buSzPts val="1600"/>
                <a:defRPr/>
              </a:pPr>
              <a:r>
                <a:rPr lang="en-US" sz="1600" b="1" kern="0">
                  <a:solidFill>
                    <a:srgbClr val="000000"/>
                  </a:solidFill>
                  <a:effectLst>
                    <a:outerShdw blurRad="38100" dist="38100" dir="2700000" algn="tl">
                      <a:srgbClr val="000000">
                        <a:alpha val="43137"/>
                      </a:srgbClr>
                    </a:outerShdw>
                  </a:effectLst>
                  <a:latin typeface="Arial"/>
                  <a:ea typeface="Arial"/>
                  <a:cs typeface="Arial"/>
                  <a:sym typeface="Arial"/>
                </a:rPr>
                <a:t>CARE</a:t>
              </a:r>
              <a:endParaRPr sz="3600" b="1" kern="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385" name="Google Shape;385;p21"/>
            <p:cNvSpPr/>
            <p:nvPr/>
          </p:nvSpPr>
          <p:spPr>
            <a:xfrm>
              <a:off x="655613" y="4030377"/>
              <a:ext cx="4714560" cy="757422"/>
            </a:xfrm>
            <a:prstGeom prst="rect">
              <a:avLst/>
            </a:prstGeom>
            <a:noFill/>
            <a:ln>
              <a:noFill/>
            </a:ln>
          </p:spPr>
          <p:txBody>
            <a:bodyPr spcFirstLastPara="1" wrap="square" lIns="91425" tIns="45700" rIns="91425" bIns="45700" anchor="t" anchorCtr="0">
              <a:spAutoFit/>
            </a:bodyPr>
            <a:lstStyle/>
            <a:p>
              <a:pPr algn="ctr" defTabSz="457200">
                <a:lnSpc>
                  <a:spcPct val="80000"/>
                </a:lnSpc>
                <a:buClr>
                  <a:srgbClr val="000000"/>
                </a:buClr>
                <a:buSzPts val="1400"/>
                <a:defRPr/>
              </a:pPr>
              <a:r>
                <a:rPr lang="en-US" b="1" kern="0">
                  <a:solidFill>
                    <a:srgbClr val="000000"/>
                  </a:solidFill>
                  <a:latin typeface="Arial"/>
                  <a:ea typeface="Arial"/>
                  <a:cs typeface="Arial"/>
                  <a:sym typeface="Arial"/>
                </a:rPr>
                <a:t>They move past compliance to care.</a:t>
              </a:r>
              <a:endParaRPr sz="4400" kern="0">
                <a:solidFill>
                  <a:srgbClr val="000000"/>
                </a:solidFill>
                <a:latin typeface="Arial"/>
                <a:ea typeface="Arial"/>
                <a:cs typeface="Arial"/>
                <a:sym typeface="Arial"/>
              </a:endParaRPr>
            </a:p>
            <a:p>
              <a:pPr algn="ctr" defTabSz="457200">
                <a:buClr>
                  <a:srgbClr val="000000"/>
                </a:buClr>
                <a:buSzPts val="1400"/>
                <a:defRPr/>
              </a:pPr>
              <a:r>
                <a:rPr lang="en-US" kern="0">
                  <a:solidFill>
                    <a:srgbClr val="000000"/>
                  </a:solidFill>
                  <a:latin typeface="Arial"/>
                  <a:ea typeface="Arial"/>
                  <a:cs typeface="Arial"/>
                  <a:sym typeface="Arial"/>
                </a:rPr>
                <a:t>Effort is made to foster trust, convey respect, </a:t>
              </a:r>
              <a:br>
                <a:rPr lang="en-US" kern="0">
                  <a:solidFill>
                    <a:srgbClr val="000000"/>
                  </a:solidFill>
                  <a:latin typeface="Arial"/>
                  <a:ea typeface="Arial"/>
                  <a:cs typeface="Arial"/>
                  <a:sym typeface="Arial"/>
                </a:rPr>
              </a:br>
              <a:r>
                <a:rPr lang="en-US" kern="0">
                  <a:solidFill>
                    <a:srgbClr val="000000"/>
                  </a:solidFill>
                  <a:latin typeface="Arial"/>
                  <a:ea typeface="Arial"/>
                  <a:cs typeface="Arial"/>
                  <a:sym typeface="Arial"/>
                </a:rPr>
                <a:t>and promote authentic sharing.</a:t>
              </a:r>
              <a:endParaRPr sz="1400" kern="0">
                <a:solidFill>
                  <a:srgbClr val="000000"/>
                </a:solidFill>
                <a:latin typeface="Arial"/>
                <a:ea typeface="Arial"/>
                <a:cs typeface="Arial"/>
                <a:sym typeface="Arial"/>
              </a:endParaRPr>
            </a:p>
          </p:txBody>
        </p:sp>
        <p:sp>
          <p:nvSpPr>
            <p:cNvPr id="386" name="Google Shape;386;p21"/>
            <p:cNvSpPr/>
            <p:nvPr/>
          </p:nvSpPr>
          <p:spPr>
            <a:xfrm>
              <a:off x="954197" y="4906839"/>
              <a:ext cx="4202847" cy="725189"/>
            </a:xfrm>
            <a:prstGeom prst="rect">
              <a:avLst/>
            </a:prstGeom>
            <a:noFill/>
            <a:ln>
              <a:noFill/>
            </a:ln>
          </p:spPr>
          <p:txBody>
            <a:bodyPr spcFirstLastPara="1" wrap="square" lIns="91425" tIns="45700" rIns="91425" bIns="45700" anchor="t" anchorCtr="0">
              <a:spAutoFit/>
            </a:bodyPr>
            <a:lstStyle/>
            <a:p>
              <a:pPr marL="228600" indent="-228600" defTabSz="457200">
                <a:buClr>
                  <a:srgbClr val="000000"/>
                </a:buClr>
                <a:buSzPts val="2400"/>
                <a:buFont typeface="Arial"/>
                <a:buAutoNum type="arabicPeriod" startAt="5"/>
                <a:defRPr/>
              </a:pPr>
              <a:r>
                <a:rPr lang="en-US" sz="1200" b="1" kern="0">
                  <a:solidFill>
                    <a:srgbClr val="000000"/>
                  </a:solidFill>
                  <a:latin typeface="Arial"/>
                  <a:ea typeface="Arial"/>
                  <a:cs typeface="Arial"/>
                  <a:sym typeface="Arial"/>
                </a:rPr>
                <a:t>Active Caring: </a:t>
              </a:r>
              <a:r>
                <a:rPr lang="en-US" sz="1200" kern="0">
                  <a:solidFill>
                    <a:srgbClr val="000000"/>
                  </a:solidFill>
                  <a:latin typeface="Arial"/>
                  <a:ea typeface="Arial"/>
                  <a:cs typeface="Arial"/>
                  <a:sym typeface="Arial"/>
                </a:rPr>
                <a:t>The safety leader demonstrates genuine interest in the conversation, uses words like “please” and “thank you,” and makes people feel comfortable speaking up and participating without fear of judgement.</a:t>
              </a:r>
              <a:endParaRPr sz="3600" kern="0">
                <a:solidFill>
                  <a:srgbClr val="000000"/>
                </a:solidFill>
                <a:latin typeface="Arial"/>
                <a:ea typeface="Arial"/>
                <a:cs typeface="Arial"/>
                <a:sym typeface="Arial"/>
              </a:endParaRPr>
            </a:p>
          </p:txBody>
        </p:sp>
      </p:grpSp>
      <p:sp>
        <p:nvSpPr>
          <p:cNvPr id="387" name="Google Shape;387;p21"/>
          <p:cNvSpPr txBox="1"/>
          <p:nvPr/>
        </p:nvSpPr>
        <p:spPr>
          <a:xfrm>
            <a:off x="4943602" y="3248804"/>
            <a:ext cx="2233847" cy="369291"/>
          </a:xfrm>
          <a:prstGeom prst="rect">
            <a:avLst/>
          </a:prstGeom>
          <a:solidFill>
            <a:schemeClr val="lt1"/>
          </a:solidFill>
          <a:ln>
            <a:noFill/>
          </a:ln>
        </p:spPr>
        <p:txBody>
          <a:bodyPr spcFirstLastPara="1" wrap="square" lIns="91425" tIns="45700" rIns="91425" bIns="45700" anchor="t" anchorCtr="0">
            <a:spAutoFit/>
          </a:bodyPr>
          <a:lstStyle/>
          <a:p>
            <a:pPr algn="ctr" defTabSz="457200">
              <a:buClr>
                <a:srgbClr val="000000"/>
              </a:buClr>
              <a:buSzPts val="3600"/>
              <a:defRPr/>
            </a:pPr>
            <a:r>
              <a:rPr lang="en-US" kern="0">
                <a:solidFill>
                  <a:srgbClr val="000000"/>
                </a:solidFill>
                <a:latin typeface="Arial"/>
                <a:ea typeface="Arial"/>
                <a:cs typeface="Arial"/>
                <a:sym typeface="Arial"/>
              </a:rPr>
              <a:t>The </a:t>
            </a:r>
            <a:r>
              <a:rPr lang="en-US" b="1" kern="0">
                <a:solidFill>
                  <a:srgbClr val="000000"/>
                </a:solidFill>
                <a:latin typeface="Arial"/>
                <a:ea typeface="Arial"/>
                <a:cs typeface="Arial"/>
                <a:sym typeface="Arial"/>
              </a:rPr>
              <a:t>Simple Seven</a:t>
            </a:r>
            <a:endParaRPr sz="36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700216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TextBox 18"/>
          <p:cNvSpPr txBox="1"/>
          <p:nvPr/>
        </p:nvSpPr>
        <p:spPr>
          <a:xfrm>
            <a:off x="9003281" y="2773680"/>
            <a:ext cx="2933738" cy="1446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hangingPunct="0">
              <a:defRPr sz="3800" b="1">
                <a:solidFill>
                  <a:srgbClr val="2C2C4C"/>
                </a:solidFill>
                <a:latin typeface="Quire Sans Pro Light"/>
                <a:ea typeface="Quire Sans Pro Light"/>
                <a:cs typeface="Quire Sans Pro Light"/>
                <a:sym typeface="Quire Sans Pro Light"/>
              </a:defRPr>
            </a:pPr>
            <a:r>
              <a:rPr lang="en-US" sz="2200" b="1" kern="0" dirty="0">
                <a:solidFill>
                  <a:srgbClr val="2C2C4C"/>
                </a:solidFill>
                <a:latin typeface="Quire Sans Pro Light"/>
                <a:sym typeface="Quire Sans Pro Light"/>
              </a:rPr>
              <a:t>Individual conversations paint an otherwise unseeable picture of our culture</a:t>
            </a:r>
          </a:p>
        </p:txBody>
      </p:sp>
      <p:pic>
        <p:nvPicPr>
          <p:cNvPr id="978" name="Picture 9" descr="Picture 9"/>
          <p:cNvPicPr>
            <a:picLocks noChangeAspect="1"/>
          </p:cNvPicPr>
          <p:nvPr/>
        </p:nvPicPr>
        <p:blipFill>
          <a:blip r:embed="rId3"/>
          <a:stretch>
            <a:fillRect/>
          </a:stretch>
        </p:blipFill>
        <p:spPr>
          <a:xfrm>
            <a:off x="231355" y="926067"/>
            <a:ext cx="8458923" cy="5314506"/>
          </a:xfrm>
          <a:prstGeom prst="rect">
            <a:avLst/>
          </a:prstGeom>
          <a:ln w="12700">
            <a:miter lim="400000"/>
          </a:ln>
        </p:spPr>
      </p:pic>
      <p:sp>
        <p:nvSpPr>
          <p:cNvPr id="979" name="TextBox 10"/>
          <p:cNvSpPr txBox="1"/>
          <p:nvPr/>
        </p:nvSpPr>
        <p:spPr>
          <a:xfrm>
            <a:off x="451624" y="1977462"/>
            <a:ext cx="2152185" cy="3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defRPr>
                <a:solidFill>
                  <a:srgbClr val="FFFFFF"/>
                </a:solidFill>
                <a:latin typeface="Quire Sans Pro Light"/>
                <a:ea typeface="Quire Sans Pro Light"/>
                <a:cs typeface="Quire Sans Pro Light"/>
                <a:sym typeface="Quire Sans Pro Light"/>
              </a:defRPr>
            </a:lvl1pPr>
          </a:lstStyle>
          <a:p>
            <a:pPr hangingPunct="0"/>
            <a:r>
              <a:rPr kern="0" dirty="0"/>
              <a:t>Strongest</a:t>
            </a:r>
          </a:p>
        </p:txBody>
      </p:sp>
      <p:sp>
        <p:nvSpPr>
          <p:cNvPr id="980" name="TextBox 11"/>
          <p:cNvSpPr txBox="1"/>
          <p:nvPr/>
        </p:nvSpPr>
        <p:spPr>
          <a:xfrm>
            <a:off x="3867391" y="1841983"/>
            <a:ext cx="2533409" cy="3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defRPr>
                <a:solidFill>
                  <a:srgbClr val="FFFFFF"/>
                </a:solidFill>
                <a:latin typeface="Quire Sans Pro Light"/>
                <a:ea typeface="Quire Sans Pro Light"/>
                <a:cs typeface="Quire Sans Pro Light"/>
                <a:sym typeface="Quire Sans Pro Light"/>
              </a:defRPr>
            </a:lvl1pPr>
          </a:lstStyle>
          <a:p>
            <a:pPr hangingPunct="0"/>
            <a:r>
              <a:rPr kern="0" dirty="0"/>
              <a:t>Preachers-Low Planning</a:t>
            </a:r>
          </a:p>
        </p:txBody>
      </p:sp>
      <p:sp>
        <p:nvSpPr>
          <p:cNvPr id="981" name="TextBox 12"/>
          <p:cNvSpPr txBox="1"/>
          <p:nvPr/>
        </p:nvSpPr>
        <p:spPr>
          <a:xfrm>
            <a:off x="672300" y="4911202"/>
            <a:ext cx="1748448" cy="646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a:solidFill>
                  <a:srgbClr val="FFFFFF"/>
                </a:solidFill>
                <a:latin typeface="Quire Sans Pro Light"/>
                <a:ea typeface="Quire Sans Pro Light"/>
                <a:cs typeface="Quire Sans Pro Light"/>
                <a:sym typeface="Quire Sans Pro Light"/>
              </a:defRPr>
            </a:lvl1pPr>
          </a:lstStyle>
          <a:p>
            <a:pPr hangingPunct="0"/>
            <a:r>
              <a:rPr kern="0"/>
              <a:t>Preachers- Higher Planning</a:t>
            </a:r>
          </a:p>
        </p:txBody>
      </p:sp>
      <p:sp>
        <p:nvSpPr>
          <p:cNvPr id="982" name="TextBox 13"/>
          <p:cNvSpPr txBox="1"/>
          <p:nvPr/>
        </p:nvSpPr>
        <p:spPr>
          <a:xfrm>
            <a:off x="3669790" y="5361103"/>
            <a:ext cx="1748447" cy="646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a:solidFill>
                  <a:srgbClr val="FFFFFF"/>
                </a:solidFill>
                <a:latin typeface="Quire Sans Pro Light"/>
                <a:ea typeface="Quire Sans Pro Light"/>
                <a:cs typeface="Quire Sans Pro Light"/>
                <a:sym typeface="Quire Sans Pro Light"/>
              </a:defRPr>
            </a:lvl1pPr>
          </a:lstStyle>
          <a:p>
            <a:pPr hangingPunct="0"/>
            <a:r>
              <a:rPr kern="0"/>
              <a:t>Weak on Most Elements</a:t>
            </a:r>
          </a:p>
        </p:txBody>
      </p:sp>
      <p:sp>
        <p:nvSpPr>
          <p:cNvPr id="983" name="TextBox 14"/>
          <p:cNvSpPr txBox="1"/>
          <p:nvPr/>
        </p:nvSpPr>
        <p:spPr>
          <a:xfrm>
            <a:off x="5045327" y="4494931"/>
            <a:ext cx="1831677" cy="646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a:solidFill>
                  <a:srgbClr val="FFFFFF"/>
                </a:solidFill>
                <a:latin typeface="Quire Sans Pro Light"/>
                <a:ea typeface="Quire Sans Pro Light"/>
                <a:cs typeface="Quire Sans Pro Light"/>
                <a:sym typeface="Quire Sans Pro Light"/>
              </a:defRPr>
            </a:lvl1pPr>
          </a:lstStyle>
          <a:p>
            <a:pPr hangingPunct="0"/>
            <a:r>
              <a:rPr kern="0" dirty="0"/>
              <a:t>Unclear On Activity Purpose</a:t>
            </a:r>
          </a:p>
        </p:txBody>
      </p:sp>
      <p:sp>
        <p:nvSpPr>
          <p:cNvPr id="984" name="Straight Arrow Connector 15"/>
          <p:cNvSpPr/>
          <p:nvPr/>
        </p:nvSpPr>
        <p:spPr>
          <a:xfrm flipH="1" flipV="1">
            <a:off x="4048828" y="4777220"/>
            <a:ext cx="370392" cy="583884"/>
          </a:xfrm>
          <a:prstGeom prst="line">
            <a:avLst/>
          </a:prstGeom>
          <a:ln w="12700">
            <a:solidFill>
              <a:srgbClr val="FFFFFF"/>
            </a:solidFill>
            <a:tailEnd type="triangle"/>
          </a:ln>
        </p:spPr>
        <p:txBody>
          <a:bodyPr lIns="22859" tIns="22859" rIns="22859" bIns="22859"/>
          <a:lstStyle/>
          <a:p>
            <a:pPr hangingPunct="0"/>
            <a:endParaRPr kern="0">
              <a:solidFill>
                <a:srgbClr val="000000"/>
              </a:solidFill>
              <a:latin typeface="Quire Sans Pro Light"/>
              <a:sym typeface="Quire Sans Pro Light"/>
            </a:endParaRPr>
          </a:p>
        </p:txBody>
      </p:sp>
      <p:sp>
        <p:nvSpPr>
          <p:cNvPr id="985" name="Straight Arrow Connector 16"/>
          <p:cNvSpPr/>
          <p:nvPr/>
        </p:nvSpPr>
        <p:spPr>
          <a:xfrm flipH="1" flipV="1">
            <a:off x="5543887" y="3911047"/>
            <a:ext cx="370392" cy="583884"/>
          </a:xfrm>
          <a:prstGeom prst="line">
            <a:avLst/>
          </a:prstGeom>
          <a:ln w="12700">
            <a:solidFill>
              <a:srgbClr val="FFFFFF"/>
            </a:solidFill>
            <a:tailEnd type="triangle"/>
          </a:ln>
        </p:spPr>
        <p:txBody>
          <a:bodyPr lIns="22859" tIns="22859" rIns="22859" bIns="22859"/>
          <a:lstStyle/>
          <a:p>
            <a:pPr hangingPunct="0"/>
            <a:endParaRPr kern="0">
              <a:solidFill>
                <a:srgbClr val="000000"/>
              </a:solidFill>
              <a:latin typeface="Quire Sans Pro Light"/>
              <a:sym typeface="Quire Sans Pro Light"/>
            </a:endParaRPr>
          </a:p>
        </p:txBody>
      </p:sp>
      <p:sp>
        <p:nvSpPr>
          <p:cNvPr id="986" name="Straight Arrow Connector 17"/>
          <p:cNvSpPr/>
          <p:nvPr/>
        </p:nvSpPr>
        <p:spPr>
          <a:xfrm flipH="1">
            <a:off x="4173622" y="2256588"/>
            <a:ext cx="546540" cy="676437"/>
          </a:xfrm>
          <a:prstGeom prst="line">
            <a:avLst/>
          </a:prstGeom>
          <a:ln w="12700">
            <a:solidFill>
              <a:srgbClr val="FFFFFF"/>
            </a:solidFill>
            <a:tailEnd type="triangle"/>
          </a:ln>
        </p:spPr>
        <p:txBody>
          <a:bodyPr lIns="22859" tIns="22859" rIns="22859" bIns="22859"/>
          <a:lstStyle/>
          <a:p>
            <a:pPr hangingPunct="0"/>
            <a:endParaRPr kern="0">
              <a:solidFill>
                <a:srgbClr val="000000"/>
              </a:solidFill>
              <a:latin typeface="Quire Sans Pro Light"/>
              <a:sym typeface="Quire Sans Pro Light"/>
            </a:endParaRPr>
          </a:p>
        </p:txBody>
      </p:sp>
      <p:sp>
        <p:nvSpPr>
          <p:cNvPr id="987" name="Straight Arrow Connector 19"/>
          <p:cNvSpPr/>
          <p:nvPr/>
        </p:nvSpPr>
        <p:spPr>
          <a:xfrm flipV="1">
            <a:off x="2243842" y="3583320"/>
            <a:ext cx="597591" cy="1327884"/>
          </a:xfrm>
          <a:prstGeom prst="line">
            <a:avLst/>
          </a:prstGeom>
          <a:ln w="12700">
            <a:solidFill>
              <a:srgbClr val="FFFFFF"/>
            </a:solidFill>
            <a:tailEnd type="triangle"/>
          </a:ln>
        </p:spPr>
        <p:txBody>
          <a:bodyPr lIns="22859" tIns="22859" rIns="22859" bIns="22859"/>
          <a:lstStyle/>
          <a:p>
            <a:pPr hangingPunct="0"/>
            <a:endParaRPr kern="0">
              <a:solidFill>
                <a:srgbClr val="000000"/>
              </a:solidFill>
              <a:latin typeface="Quire Sans Pro Light"/>
              <a:sym typeface="Quire Sans Pro Light"/>
            </a:endParaRPr>
          </a:p>
        </p:txBody>
      </p:sp>
      <p:sp>
        <p:nvSpPr>
          <p:cNvPr id="988" name="Straight Arrow Connector 20"/>
          <p:cNvSpPr/>
          <p:nvPr/>
        </p:nvSpPr>
        <p:spPr>
          <a:xfrm>
            <a:off x="1285017" y="2333379"/>
            <a:ext cx="159510" cy="882576"/>
          </a:xfrm>
          <a:prstGeom prst="line">
            <a:avLst/>
          </a:prstGeom>
          <a:ln w="12700">
            <a:solidFill>
              <a:srgbClr val="FFFFFF"/>
            </a:solidFill>
            <a:tailEnd type="triangle"/>
          </a:ln>
        </p:spPr>
        <p:txBody>
          <a:bodyPr lIns="22859" tIns="22859" rIns="22859" bIns="22859"/>
          <a:lstStyle/>
          <a:p>
            <a:pPr hangingPunct="0"/>
            <a:endParaRPr kern="0">
              <a:solidFill>
                <a:srgbClr val="000000"/>
              </a:solidFill>
              <a:latin typeface="Quire Sans Pro Light"/>
              <a:sym typeface="Quire Sans Pro Light"/>
            </a:endParaRPr>
          </a:p>
        </p:txBody>
      </p:sp>
      <p:sp>
        <p:nvSpPr>
          <p:cNvPr id="989" name="Rectangle 2"/>
          <p:cNvSpPr/>
          <p:nvPr/>
        </p:nvSpPr>
        <p:spPr>
          <a:xfrm>
            <a:off x="296497" y="928050"/>
            <a:ext cx="2544935" cy="446489"/>
          </a:xfrm>
          <a:prstGeom prst="rect">
            <a:avLst/>
          </a:prstGeom>
          <a:solidFill>
            <a:srgbClr val="555555"/>
          </a:solidFill>
          <a:ln w="12700">
            <a:miter lim="400000"/>
          </a:ln>
        </p:spPr>
        <p:txBody>
          <a:bodyPr lIns="45719" tIns="45719" rIns="45719" bIns="45719" anchor="ctr"/>
          <a:lstStyle/>
          <a:p>
            <a:pPr algn="ctr" hangingPunct="0">
              <a:defRPr>
                <a:solidFill>
                  <a:srgbClr val="FFFFFF"/>
                </a:solidFill>
                <a:latin typeface="Quire Sans Pro Light"/>
                <a:ea typeface="Quire Sans Pro Light"/>
                <a:cs typeface="Quire Sans Pro Light"/>
                <a:sym typeface="Quire Sans Pro Light"/>
              </a:defRPr>
            </a:pPr>
            <a:endParaRPr kern="0">
              <a:solidFill>
                <a:srgbClr val="FFFFFF"/>
              </a:solidFill>
              <a:latin typeface="Quire Sans Pro Light"/>
              <a:sym typeface="Quire Sans Pro Light"/>
            </a:endParaRPr>
          </a:p>
        </p:txBody>
      </p:sp>
      <p:sp>
        <p:nvSpPr>
          <p:cNvPr id="990" name="Google Shape;357;p20"/>
          <p:cNvSpPr txBox="1"/>
          <p:nvPr/>
        </p:nvSpPr>
        <p:spPr>
          <a:xfrm>
            <a:off x="270420" y="176391"/>
            <a:ext cx="10917326" cy="701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defTabSz="914400">
              <a:lnSpc>
                <a:spcPct val="90000"/>
              </a:lnSpc>
              <a:defRPr sz="8500" b="1"/>
            </a:lvl1pPr>
          </a:lstStyle>
          <a:p>
            <a:pPr defTabSz="457200" hangingPunct="0"/>
            <a:r>
              <a:rPr sz="4250" kern="0" dirty="0">
                <a:solidFill>
                  <a:srgbClr val="000000"/>
                </a:solidFill>
                <a:latin typeface="Quire Sans Pro Light"/>
                <a:sym typeface="Quire Sans Pro Light"/>
              </a:rPr>
              <a:t>Listen and Organize </a:t>
            </a:r>
            <a:r>
              <a:rPr lang="en-US" sz="4250" kern="0" dirty="0">
                <a:solidFill>
                  <a:srgbClr val="000000"/>
                </a:solidFill>
                <a:latin typeface="Quire Sans Pro Light"/>
                <a:sym typeface="Quire Sans Pro Light"/>
              </a:rPr>
              <a:t>over 300</a:t>
            </a:r>
            <a:r>
              <a:rPr sz="4250" kern="0" dirty="0">
                <a:solidFill>
                  <a:srgbClr val="000000"/>
                </a:solidFill>
                <a:latin typeface="Quire Sans Pro Light"/>
                <a:sym typeface="Quire Sans Pro Light"/>
              </a:rPr>
              <a:t>K Conversations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1585EA-C962-85D6-18E2-05479A070B73}"/>
              </a:ext>
            </a:extLst>
          </p:cNvPr>
          <p:cNvPicPr>
            <a:picLocks noChangeAspect="1"/>
          </p:cNvPicPr>
          <p:nvPr/>
        </p:nvPicPr>
        <p:blipFill>
          <a:blip r:embed="rId2"/>
          <a:stretch>
            <a:fillRect/>
          </a:stretch>
        </p:blipFill>
        <p:spPr>
          <a:xfrm>
            <a:off x="1338952" y="0"/>
            <a:ext cx="9514096" cy="6858000"/>
          </a:xfrm>
          <a:prstGeom prst="rect">
            <a:avLst/>
          </a:prstGeom>
        </p:spPr>
      </p:pic>
      <p:sp>
        <p:nvSpPr>
          <p:cNvPr id="10" name="TextBox 9">
            <a:extLst>
              <a:ext uri="{FF2B5EF4-FFF2-40B4-BE49-F238E27FC236}">
                <a16:creationId xmlns:a16="http://schemas.microsoft.com/office/drawing/2014/main" id="{18AEDE0D-F541-5FB7-EC0C-281755AA0629}"/>
              </a:ext>
            </a:extLst>
          </p:cNvPr>
          <p:cNvSpPr txBox="1"/>
          <p:nvPr/>
        </p:nvSpPr>
        <p:spPr>
          <a:xfrm>
            <a:off x="1689521" y="1610797"/>
            <a:ext cx="2608404"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00"/>
                </a:solidFill>
                <a:effectLst/>
                <a:uFillTx/>
                <a:latin typeface="Quire Sans Pro Light"/>
                <a:ea typeface="Quire Sans Pro Light"/>
                <a:cs typeface="Quire Sans Pro Light"/>
                <a:sym typeface="Quire Sans Pro Light"/>
              </a:rPr>
              <a:t>1</a:t>
            </a:r>
            <a:r>
              <a:rPr kumimoji="0" lang="en-US" sz="3600" b="1" i="0" u="none" strike="noStrike" cap="none" spc="0" normalizeH="0" baseline="30000" dirty="0">
                <a:ln>
                  <a:noFill/>
                </a:ln>
                <a:solidFill>
                  <a:srgbClr val="FFFF00"/>
                </a:solidFill>
                <a:effectLst/>
                <a:uFillTx/>
                <a:latin typeface="Quire Sans Pro Light"/>
                <a:ea typeface="Quire Sans Pro Light"/>
                <a:cs typeface="Quire Sans Pro Light"/>
                <a:sym typeface="Quire Sans Pro Light"/>
              </a:rPr>
              <a:t>st</a:t>
            </a:r>
            <a:r>
              <a:rPr kumimoji="0" lang="en-US" sz="3600" b="1" i="0" u="none" strike="noStrike" cap="none" spc="0" normalizeH="0" baseline="0" dirty="0">
                <a:ln>
                  <a:noFill/>
                </a:ln>
                <a:solidFill>
                  <a:srgbClr val="FFFF00"/>
                </a:solidFill>
                <a:effectLst/>
                <a:uFillTx/>
                <a:latin typeface="Quire Sans Pro Light"/>
                <a:ea typeface="Quire Sans Pro Light"/>
                <a:cs typeface="Quire Sans Pro Light"/>
                <a:sym typeface="Quire Sans Pro Light"/>
              </a:rPr>
              <a:t> 6 Months</a:t>
            </a:r>
          </a:p>
        </p:txBody>
      </p:sp>
    </p:spTree>
    <p:extLst>
      <p:ext uri="{BB962C8B-B14F-4D97-AF65-F5344CB8AC3E}">
        <p14:creationId xmlns:p14="http://schemas.microsoft.com/office/powerpoint/2010/main" val="2763990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42635-1969-952E-A84B-492B3CB1088D}"/>
              </a:ext>
            </a:extLst>
          </p:cNvPr>
          <p:cNvPicPr>
            <a:picLocks noChangeAspect="1"/>
          </p:cNvPicPr>
          <p:nvPr/>
        </p:nvPicPr>
        <p:blipFill>
          <a:blip r:embed="rId2"/>
          <a:stretch>
            <a:fillRect/>
          </a:stretch>
        </p:blipFill>
        <p:spPr>
          <a:xfrm>
            <a:off x="1165557" y="0"/>
            <a:ext cx="9959512" cy="6858000"/>
          </a:xfrm>
          <a:prstGeom prst="rect">
            <a:avLst/>
          </a:prstGeom>
        </p:spPr>
      </p:pic>
      <p:sp>
        <p:nvSpPr>
          <p:cNvPr id="2" name="TextBox 1">
            <a:extLst>
              <a:ext uri="{FF2B5EF4-FFF2-40B4-BE49-F238E27FC236}">
                <a16:creationId xmlns:a16="http://schemas.microsoft.com/office/drawing/2014/main" id="{30D6D566-EE14-7064-351A-5759056FC8D8}"/>
              </a:ext>
            </a:extLst>
          </p:cNvPr>
          <p:cNvSpPr txBox="1"/>
          <p:nvPr/>
        </p:nvSpPr>
        <p:spPr>
          <a:xfrm>
            <a:off x="1689521" y="1610797"/>
            <a:ext cx="282320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00"/>
                </a:solidFill>
                <a:effectLst/>
                <a:uFillTx/>
                <a:latin typeface="Quire Sans Pro Light"/>
                <a:ea typeface="Quire Sans Pro Light"/>
                <a:cs typeface="Quire Sans Pro Light"/>
                <a:sym typeface="Quire Sans Pro Light"/>
              </a:rPr>
              <a:t>2</a:t>
            </a:r>
            <a:r>
              <a:rPr kumimoji="0" lang="en-US" sz="3600" b="1" i="0" u="none" strike="noStrike" cap="none" spc="0" normalizeH="0" baseline="30000" dirty="0">
                <a:ln>
                  <a:noFill/>
                </a:ln>
                <a:solidFill>
                  <a:srgbClr val="FFFF00"/>
                </a:solidFill>
                <a:effectLst/>
                <a:uFillTx/>
                <a:latin typeface="Quire Sans Pro Light"/>
                <a:ea typeface="Quire Sans Pro Light"/>
                <a:cs typeface="Quire Sans Pro Light"/>
                <a:sym typeface="Quire Sans Pro Light"/>
              </a:rPr>
              <a:t>nd</a:t>
            </a:r>
            <a:r>
              <a:rPr kumimoji="0" lang="en-US" sz="3600" b="1" i="0" u="none" strike="noStrike" cap="none" spc="0" normalizeH="0" baseline="0" dirty="0">
                <a:ln>
                  <a:noFill/>
                </a:ln>
                <a:solidFill>
                  <a:srgbClr val="FFFF00"/>
                </a:solidFill>
                <a:effectLst/>
                <a:uFillTx/>
                <a:latin typeface="Quire Sans Pro Light"/>
                <a:ea typeface="Quire Sans Pro Light"/>
                <a:cs typeface="Quire Sans Pro Light"/>
                <a:sym typeface="Quire Sans Pro Light"/>
              </a:rPr>
              <a:t> 6 Months</a:t>
            </a:r>
          </a:p>
        </p:txBody>
      </p:sp>
    </p:spTree>
    <p:extLst>
      <p:ext uri="{BB962C8B-B14F-4D97-AF65-F5344CB8AC3E}">
        <p14:creationId xmlns:p14="http://schemas.microsoft.com/office/powerpoint/2010/main" val="711168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33BEF-885F-C3FD-83D8-8FF5A676AFB7}"/>
              </a:ext>
            </a:extLst>
          </p:cNvPr>
          <p:cNvPicPr>
            <a:picLocks noChangeAspect="1"/>
          </p:cNvPicPr>
          <p:nvPr/>
        </p:nvPicPr>
        <p:blipFill>
          <a:blip r:embed="rId2"/>
          <a:stretch>
            <a:fillRect/>
          </a:stretch>
        </p:blipFill>
        <p:spPr>
          <a:xfrm>
            <a:off x="991040" y="0"/>
            <a:ext cx="10209919" cy="6909473"/>
          </a:xfrm>
          <a:prstGeom prst="rect">
            <a:avLst/>
          </a:prstGeom>
        </p:spPr>
      </p:pic>
      <p:sp>
        <p:nvSpPr>
          <p:cNvPr id="3" name="TextBox 2">
            <a:extLst>
              <a:ext uri="{FF2B5EF4-FFF2-40B4-BE49-F238E27FC236}">
                <a16:creationId xmlns:a16="http://schemas.microsoft.com/office/drawing/2014/main" id="{EAF8603A-68BE-9EB2-130A-318422CC958D}"/>
              </a:ext>
            </a:extLst>
          </p:cNvPr>
          <p:cNvSpPr txBox="1"/>
          <p:nvPr/>
        </p:nvSpPr>
        <p:spPr>
          <a:xfrm>
            <a:off x="1199015" y="1610797"/>
            <a:ext cx="292579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00"/>
                </a:solidFill>
                <a:effectLst/>
                <a:uFillTx/>
                <a:latin typeface="Quire Sans Pro Light"/>
                <a:ea typeface="Quire Sans Pro Light"/>
                <a:cs typeface="Quire Sans Pro Light"/>
                <a:sym typeface="Quire Sans Pro Light"/>
              </a:rPr>
              <a:t>Last 6 Months</a:t>
            </a:r>
          </a:p>
        </p:txBody>
      </p:sp>
    </p:spTree>
    <p:extLst>
      <p:ext uri="{BB962C8B-B14F-4D97-AF65-F5344CB8AC3E}">
        <p14:creationId xmlns:p14="http://schemas.microsoft.com/office/powerpoint/2010/main" val="173829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266430" y="2800051"/>
            <a:ext cx="5962785" cy="1257897"/>
          </a:xfrm>
        </p:spPr>
        <p:txBody>
          <a:bodyPr vert="horz" lIns="91440" tIns="45720" rIns="91440" bIns="45720" rtlCol="0" anchor="b">
            <a:normAutofit fontScale="90000"/>
          </a:bodyPr>
          <a:lstStyle/>
          <a:p>
            <a:pPr marR="0"/>
            <a:r>
              <a:rPr lang="en-US" sz="4900" b="1" i="0" u="none" strike="noStrike" baseline="0" dirty="0">
                <a:solidFill>
                  <a:schemeClr val="accent1"/>
                </a:solidFill>
              </a:rPr>
              <a:t>Example #3:</a:t>
            </a:r>
            <a:r>
              <a:rPr lang="en-US" sz="4400" b="1" i="0" u="none" strike="noStrike" baseline="0" dirty="0">
                <a:solidFill>
                  <a:srgbClr val="0E2841"/>
                </a:solidFill>
              </a:rPr>
              <a:t> </a:t>
            </a:r>
            <a:br>
              <a:rPr lang="en-US" sz="4400" b="1" i="0" u="none" strike="noStrike" baseline="0" dirty="0">
                <a:solidFill>
                  <a:srgbClr val="0E2841"/>
                </a:solidFill>
              </a:rPr>
            </a:br>
            <a:r>
              <a:rPr lang="en-US" sz="4400" b="1" i="0" u="none" strike="noStrike" baseline="0" dirty="0">
                <a:solidFill>
                  <a:srgbClr val="0E2841"/>
                </a:solidFill>
              </a:rPr>
              <a:t>Natural Language Processing Benchmarking</a:t>
            </a:r>
            <a:endParaRPr lang="en-US" b="1" i="0" u="none" strike="noStrike" baseline="0" dirty="0"/>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6" name="Group 5">
            <a:extLst>
              <a:ext uri="{FF2B5EF4-FFF2-40B4-BE49-F238E27FC236}">
                <a16:creationId xmlns:a16="http://schemas.microsoft.com/office/drawing/2014/main" id="{651D11BF-7B25-C3F1-72A2-9E34A9A94878}"/>
              </a:ext>
            </a:extLst>
          </p:cNvPr>
          <p:cNvGrpSpPr/>
          <p:nvPr/>
        </p:nvGrpSpPr>
        <p:grpSpPr>
          <a:xfrm>
            <a:off x="420443" y="412225"/>
            <a:ext cx="1718030" cy="1718030"/>
            <a:chOff x="1455235" y="379603"/>
            <a:chExt cx="1718030" cy="1718030"/>
          </a:xfrm>
        </p:grpSpPr>
        <p:sp>
          <p:nvSpPr>
            <p:cNvPr id="3" name="Oval 2">
              <a:extLst>
                <a:ext uri="{FF2B5EF4-FFF2-40B4-BE49-F238E27FC236}">
                  <a16:creationId xmlns:a16="http://schemas.microsoft.com/office/drawing/2014/main" id="{5E295AA4-31AF-3673-5C66-D211122F69A2}"/>
                </a:ext>
              </a:extLst>
            </p:cNvPr>
            <p:cNvSpPr/>
            <p:nvPr/>
          </p:nvSpPr>
          <p:spPr>
            <a:xfrm>
              <a:off x="1455235" y="379603"/>
              <a:ext cx="1718030" cy="17180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Hierarchy">
              <a:extLst>
                <a:ext uri="{FF2B5EF4-FFF2-40B4-BE49-F238E27FC236}">
                  <a16:creationId xmlns:a16="http://schemas.microsoft.com/office/drawing/2014/main" id="{D4E02222-6B10-347D-6D42-EBD9E1C85CF2}"/>
                </a:ext>
              </a:extLst>
            </p:cNvPr>
            <p:cNvSpPr/>
            <p:nvPr/>
          </p:nvSpPr>
          <p:spPr>
            <a:xfrm>
              <a:off x="1816022" y="740390"/>
              <a:ext cx="996456" cy="9964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7" name="Picture 6" descr="Text, logo&#10;&#10;Description automatically generated">
            <a:extLst>
              <a:ext uri="{FF2B5EF4-FFF2-40B4-BE49-F238E27FC236}">
                <a16:creationId xmlns:a16="http://schemas.microsoft.com/office/drawing/2014/main" id="{1E18F9CD-457B-4B1A-489A-2652200D9341}"/>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5276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A1F2FA-8BBD-C3E5-B23E-698EDE5FBD55}"/>
              </a:ext>
            </a:extLst>
          </p:cNvPr>
          <p:cNvSpPr>
            <a:spLocks noGrp="1"/>
          </p:cNvSpPr>
          <p:nvPr>
            <p:ph type="title"/>
          </p:nvPr>
        </p:nvSpPr>
        <p:spPr>
          <a:xfrm>
            <a:off x="838201" y="348865"/>
            <a:ext cx="10577420" cy="877729"/>
          </a:xfrm>
        </p:spPr>
        <p:txBody>
          <a:bodyPr vert="horz" lIns="91440" tIns="45720" rIns="91440" bIns="45720" rtlCol="0" anchor="ctr">
            <a:normAutofit/>
          </a:bodyPr>
          <a:lstStyle/>
          <a:p>
            <a:r>
              <a:rPr lang="en-US" sz="4800" b="1" kern="1200" dirty="0">
                <a:solidFill>
                  <a:srgbClr val="FFFFFF"/>
                </a:solidFill>
                <a:latin typeface="+mj-lt"/>
                <a:ea typeface="+mj-ea"/>
                <a:cs typeface="+mj-cs"/>
              </a:rPr>
              <a:t>Agenda</a:t>
            </a:r>
          </a:p>
        </p:txBody>
      </p:sp>
      <p:graphicFrame>
        <p:nvGraphicFramePr>
          <p:cNvPr id="4" name="Text Placeholder 2">
            <a:extLst>
              <a:ext uri="{FF2B5EF4-FFF2-40B4-BE49-F238E27FC236}">
                <a16:creationId xmlns:a16="http://schemas.microsoft.com/office/drawing/2014/main" id="{1EDFDCD2-FB19-F8D6-92F2-EAEB4E6DDDCE}"/>
              </a:ext>
            </a:extLst>
          </p:cNvPr>
          <p:cNvGraphicFramePr/>
          <p:nvPr>
            <p:extLst>
              <p:ext uri="{D42A27DB-BD31-4B8C-83A1-F6EECF244321}">
                <p14:modId xmlns:p14="http://schemas.microsoft.com/office/powerpoint/2010/main" val="30460344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CPU with binary numbers and blueprint">
            <a:extLst>
              <a:ext uri="{FF2B5EF4-FFF2-40B4-BE49-F238E27FC236}">
                <a16:creationId xmlns:a16="http://schemas.microsoft.com/office/drawing/2014/main" id="{6D03A5D4-FF25-0E8C-55CA-E32474B881BF}"/>
              </a:ext>
            </a:extLst>
          </p:cNvPr>
          <p:cNvPicPr>
            <a:picLocks noChangeAspect="1"/>
          </p:cNvPicPr>
          <p:nvPr/>
        </p:nvPicPr>
        <p:blipFill rotWithShape="1">
          <a:blip r:embed="rId8"/>
          <a:srcRect l="28015" r="23077" b="36533"/>
          <a:stretch/>
        </p:blipFill>
        <p:spPr>
          <a:xfrm>
            <a:off x="10037460" y="11"/>
            <a:ext cx="2154540" cy="157270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Text, logo&#10;&#10;Description automatically generated">
            <a:extLst>
              <a:ext uri="{FF2B5EF4-FFF2-40B4-BE49-F238E27FC236}">
                <a16:creationId xmlns:a16="http://schemas.microsoft.com/office/drawing/2014/main" id="{8828372A-D653-0C1D-F67C-7A118B541CEC}"/>
              </a:ext>
            </a:extLst>
          </p:cNvPr>
          <p:cNvPicPr>
            <a:picLocks noChangeAspect="1"/>
          </p:cNvPicPr>
          <p:nvPr/>
        </p:nvPicPr>
        <p:blipFill>
          <a:blip r:embed="rId9"/>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34275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A303164-26E1-41C8-841A-6D2BC258E656}"/>
                                            </p:graphicEl>
                                          </p:spTgt>
                                        </p:tgtEl>
                                        <p:attrNameLst>
                                          <p:attrName>style.visibility</p:attrName>
                                        </p:attrNameLst>
                                      </p:cBhvr>
                                      <p:to>
                                        <p:strVal val="visible"/>
                                      </p:to>
                                    </p:set>
                                    <p:animEffect transition="in" filter="fade">
                                      <p:cBhvr>
                                        <p:cTn id="7" dur="500"/>
                                        <p:tgtEl>
                                          <p:spTgt spid="4">
                                            <p:graphicEl>
                                              <a:dgm id="{2A303164-26E1-41C8-841A-6D2BC258E65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58A7372F-3BE5-48FE-9663-47780262E6A5}"/>
                                            </p:graphicEl>
                                          </p:spTgt>
                                        </p:tgtEl>
                                        <p:attrNameLst>
                                          <p:attrName>style.visibility</p:attrName>
                                        </p:attrNameLst>
                                      </p:cBhvr>
                                      <p:to>
                                        <p:strVal val="visible"/>
                                      </p:to>
                                    </p:set>
                                    <p:animEffect transition="in" filter="fade">
                                      <p:cBhvr>
                                        <p:cTn id="10" dur="500"/>
                                        <p:tgtEl>
                                          <p:spTgt spid="4">
                                            <p:graphicEl>
                                              <a:dgm id="{58A7372F-3BE5-48FE-9663-47780262E6A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27EC794C-59C7-4800-9E08-E4B30326A9B2}"/>
                                            </p:graphicEl>
                                          </p:spTgt>
                                        </p:tgtEl>
                                        <p:attrNameLst>
                                          <p:attrName>style.visibility</p:attrName>
                                        </p:attrNameLst>
                                      </p:cBhvr>
                                      <p:to>
                                        <p:strVal val="visible"/>
                                      </p:to>
                                    </p:set>
                                    <p:animEffect transition="in" filter="fade">
                                      <p:cBhvr>
                                        <p:cTn id="13" dur="500"/>
                                        <p:tgtEl>
                                          <p:spTgt spid="4">
                                            <p:graphicEl>
                                              <a:dgm id="{27EC794C-59C7-4800-9E08-E4B30326A9B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40F7D9A4-265C-4743-B17D-955AC34957CE}"/>
                                            </p:graphicEl>
                                          </p:spTgt>
                                        </p:tgtEl>
                                        <p:attrNameLst>
                                          <p:attrName>style.visibility</p:attrName>
                                        </p:attrNameLst>
                                      </p:cBhvr>
                                      <p:to>
                                        <p:strVal val="visible"/>
                                      </p:to>
                                    </p:set>
                                    <p:animEffect transition="in" filter="fade">
                                      <p:cBhvr>
                                        <p:cTn id="18" dur="500"/>
                                        <p:tgtEl>
                                          <p:spTgt spid="4">
                                            <p:graphicEl>
                                              <a:dgm id="{40F7D9A4-265C-4743-B17D-955AC34957CE}"/>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6AE71625-8CC7-4F4D-9AB3-99857F361FD3}"/>
                                            </p:graphicEl>
                                          </p:spTgt>
                                        </p:tgtEl>
                                        <p:attrNameLst>
                                          <p:attrName>style.visibility</p:attrName>
                                        </p:attrNameLst>
                                      </p:cBhvr>
                                      <p:to>
                                        <p:strVal val="visible"/>
                                      </p:to>
                                    </p:set>
                                    <p:animEffect transition="in" filter="fade">
                                      <p:cBhvr>
                                        <p:cTn id="21" dur="500"/>
                                        <p:tgtEl>
                                          <p:spTgt spid="4">
                                            <p:graphicEl>
                                              <a:dgm id="{6AE71625-8CC7-4F4D-9AB3-99857F361FD3}"/>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EC8A7006-F6D7-4E90-983B-B24A6008AFE6}"/>
                                            </p:graphicEl>
                                          </p:spTgt>
                                        </p:tgtEl>
                                        <p:attrNameLst>
                                          <p:attrName>style.visibility</p:attrName>
                                        </p:attrNameLst>
                                      </p:cBhvr>
                                      <p:to>
                                        <p:strVal val="visible"/>
                                      </p:to>
                                    </p:set>
                                    <p:animEffect transition="in" filter="fade">
                                      <p:cBhvr>
                                        <p:cTn id="24" dur="500"/>
                                        <p:tgtEl>
                                          <p:spTgt spid="4">
                                            <p:graphicEl>
                                              <a:dgm id="{EC8A7006-F6D7-4E90-983B-B24A6008AFE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graphicEl>
                                              <a:dgm id="{EB0173AD-6A6B-4FCD-BD6B-2613B5A3776F}"/>
                                            </p:graphicEl>
                                          </p:spTgt>
                                        </p:tgtEl>
                                        <p:attrNameLst>
                                          <p:attrName>style.visibility</p:attrName>
                                        </p:attrNameLst>
                                      </p:cBhvr>
                                      <p:to>
                                        <p:strVal val="visible"/>
                                      </p:to>
                                    </p:set>
                                    <p:animEffect transition="in" filter="fade">
                                      <p:cBhvr>
                                        <p:cTn id="29" dur="500"/>
                                        <p:tgtEl>
                                          <p:spTgt spid="4">
                                            <p:graphicEl>
                                              <a:dgm id="{EB0173AD-6A6B-4FCD-BD6B-2613B5A3776F}"/>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58E68200-B190-4186-B8BB-DE40734FE634}"/>
                                            </p:graphicEl>
                                          </p:spTgt>
                                        </p:tgtEl>
                                        <p:attrNameLst>
                                          <p:attrName>style.visibility</p:attrName>
                                        </p:attrNameLst>
                                      </p:cBhvr>
                                      <p:to>
                                        <p:strVal val="visible"/>
                                      </p:to>
                                    </p:set>
                                    <p:animEffect transition="in" filter="fade">
                                      <p:cBhvr>
                                        <p:cTn id="32" dur="500"/>
                                        <p:tgtEl>
                                          <p:spTgt spid="4">
                                            <p:graphicEl>
                                              <a:dgm id="{58E68200-B190-4186-B8BB-DE40734FE634}"/>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graphicEl>
                                              <a:dgm id="{D5AD5A4E-0603-4DDA-A7F1-DC32DE55C78C}"/>
                                            </p:graphicEl>
                                          </p:spTgt>
                                        </p:tgtEl>
                                        <p:attrNameLst>
                                          <p:attrName>style.visibility</p:attrName>
                                        </p:attrNameLst>
                                      </p:cBhvr>
                                      <p:to>
                                        <p:strVal val="visible"/>
                                      </p:to>
                                    </p:set>
                                    <p:animEffect transition="in" filter="fade">
                                      <p:cBhvr>
                                        <p:cTn id="35" dur="500"/>
                                        <p:tgtEl>
                                          <p:spTgt spid="4">
                                            <p:graphicEl>
                                              <a:dgm id="{D5AD5A4E-0603-4DDA-A7F1-DC32DE55C78C}"/>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graphicEl>
                                              <a:dgm id="{3D508387-E84E-4226-82E7-823543D28EA2}"/>
                                            </p:graphicEl>
                                          </p:spTgt>
                                        </p:tgtEl>
                                        <p:attrNameLst>
                                          <p:attrName>style.visibility</p:attrName>
                                        </p:attrNameLst>
                                      </p:cBhvr>
                                      <p:to>
                                        <p:strVal val="visible"/>
                                      </p:to>
                                    </p:set>
                                    <p:animEffect transition="in" filter="fade">
                                      <p:cBhvr>
                                        <p:cTn id="40" dur="500"/>
                                        <p:tgtEl>
                                          <p:spTgt spid="4">
                                            <p:graphicEl>
                                              <a:dgm id="{3D508387-E84E-4226-82E7-823543D28EA2}"/>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graphicEl>
                                              <a:dgm id="{F654FFDF-802D-44AF-8A31-E3059010548A}"/>
                                            </p:graphicEl>
                                          </p:spTgt>
                                        </p:tgtEl>
                                        <p:attrNameLst>
                                          <p:attrName>style.visibility</p:attrName>
                                        </p:attrNameLst>
                                      </p:cBhvr>
                                      <p:to>
                                        <p:strVal val="visible"/>
                                      </p:to>
                                    </p:set>
                                    <p:animEffect transition="in" filter="fade">
                                      <p:cBhvr>
                                        <p:cTn id="43" dur="500"/>
                                        <p:tgtEl>
                                          <p:spTgt spid="4">
                                            <p:graphicEl>
                                              <a:dgm id="{F654FFDF-802D-44AF-8A31-E3059010548A}"/>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graphicEl>
                                              <a:dgm id="{33CFB16E-7F08-4161-A1C6-6815DF104491}"/>
                                            </p:graphicEl>
                                          </p:spTgt>
                                        </p:tgtEl>
                                        <p:attrNameLst>
                                          <p:attrName>style.visibility</p:attrName>
                                        </p:attrNameLst>
                                      </p:cBhvr>
                                      <p:to>
                                        <p:strVal val="visible"/>
                                      </p:to>
                                    </p:set>
                                    <p:animEffect transition="in" filter="fade">
                                      <p:cBhvr>
                                        <p:cTn id="46" dur="500"/>
                                        <p:tgtEl>
                                          <p:spTgt spid="4">
                                            <p:graphicEl>
                                              <a:dgm id="{33CFB16E-7F08-4161-A1C6-6815DF1044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C18336C-6AD5-1B8B-E880-DE468B36860D}"/>
              </a:ext>
            </a:extLst>
          </p:cNvPr>
          <p:cNvSpPr txBox="1">
            <a:spLocks/>
          </p:cNvSpPr>
          <p:nvPr/>
        </p:nvSpPr>
        <p:spPr>
          <a:xfrm>
            <a:off x="356840" y="362536"/>
            <a:ext cx="5313555" cy="195684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en-US" sz="5400" b="1" dirty="0"/>
              <a:t>Captive Insurance</a:t>
            </a:r>
            <a:br>
              <a:rPr lang="en-US" sz="5400" b="1" dirty="0"/>
            </a:br>
            <a:r>
              <a:rPr lang="en-US" sz="2800" b="1" i="1" dirty="0">
                <a:solidFill>
                  <a:srgbClr val="193B68"/>
                </a:solidFill>
                <a:latin typeface="-apple-system"/>
                <a:ea typeface="+mn-ea"/>
                <a:cs typeface="+mn-cs"/>
              </a:rPr>
              <a:t>Does engagement and providing members with SIF &amp; top 5 hazard categories have an impact on claims?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Vergrootglas dat afnemende prestaties laat zien">
            <a:extLst>
              <a:ext uri="{FF2B5EF4-FFF2-40B4-BE49-F238E27FC236}">
                <a16:creationId xmlns:a16="http://schemas.microsoft.com/office/drawing/2014/main" id="{B370C347-D12C-EBB2-6131-CC64D3BD1069}"/>
              </a:ext>
            </a:extLst>
          </p:cNvPr>
          <p:cNvPicPr>
            <a:picLocks noChangeAspect="1"/>
          </p:cNvPicPr>
          <p:nvPr/>
        </p:nvPicPr>
        <p:blipFill rotWithShape="1">
          <a:blip r:embed="rId2"/>
          <a:srcRect l="1280" r="3176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9B29E233-630A-71F1-78A3-F54562E55F13}"/>
              </a:ext>
            </a:extLst>
          </p:cNvPr>
          <p:cNvSpPr txBox="1"/>
          <p:nvPr/>
        </p:nvSpPr>
        <p:spPr>
          <a:xfrm>
            <a:off x="356840" y="2814520"/>
            <a:ext cx="5029199" cy="369331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a:t>Normalized frequency and quality of engagement across members.</a:t>
            </a:r>
          </a:p>
          <a:p>
            <a:pPr marL="285750" indent="-285750">
              <a:spcAft>
                <a:spcPts val="600"/>
              </a:spcAft>
              <a:buFont typeface="Arial" panose="020B0604020202020204" pitchFamily="34" charset="0"/>
              <a:buChar char="•"/>
            </a:pPr>
            <a:r>
              <a:rPr lang="en-US" sz="2800" dirty="0"/>
              <a:t>Create member data pipeline with benchmark of risk and SIF indicators.</a:t>
            </a:r>
            <a:endParaRPr lang="en-US" sz="2800" dirty="0">
              <a:solidFill>
                <a:srgbClr val="1C1917"/>
              </a:solidFill>
              <a:latin typeface="-apple-system"/>
            </a:endParaRPr>
          </a:p>
          <a:p>
            <a:pPr marL="285750" indent="-285750">
              <a:spcAft>
                <a:spcPts val="600"/>
              </a:spcAft>
              <a:buFont typeface="Arial" panose="020B0604020202020204" pitchFamily="34" charset="0"/>
              <a:buChar char="•"/>
            </a:pPr>
            <a:r>
              <a:rPr lang="en-US" sz="2800" dirty="0">
                <a:solidFill>
                  <a:srgbClr val="1C1917"/>
                </a:solidFill>
                <a:latin typeface="-apple-system"/>
              </a:rPr>
              <a:t>Facilitate member discussion of SIF and risk indicators.</a:t>
            </a:r>
          </a:p>
        </p:txBody>
      </p:sp>
    </p:spTree>
    <p:extLst>
      <p:ext uri="{BB962C8B-B14F-4D97-AF65-F5344CB8AC3E}">
        <p14:creationId xmlns:p14="http://schemas.microsoft.com/office/powerpoint/2010/main" val="2263901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a graph&#10;&#10;Description automatically generated">
            <a:extLst>
              <a:ext uri="{FF2B5EF4-FFF2-40B4-BE49-F238E27FC236}">
                <a16:creationId xmlns:a16="http://schemas.microsoft.com/office/drawing/2014/main" id="{A6BA62E8-CC4B-320A-3C99-BADFC67F4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1308"/>
            <a:ext cx="11681970" cy="5694955"/>
          </a:xfrm>
          <a:prstGeom prst="rect">
            <a:avLst/>
          </a:prstGeom>
        </p:spPr>
      </p:pic>
    </p:spTree>
    <p:extLst>
      <p:ext uri="{BB962C8B-B14F-4D97-AF65-F5344CB8AC3E}">
        <p14:creationId xmlns:p14="http://schemas.microsoft.com/office/powerpoint/2010/main" val="108688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graph&#10;&#10;Description automatically generated">
            <a:extLst>
              <a:ext uri="{FF2B5EF4-FFF2-40B4-BE49-F238E27FC236}">
                <a16:creationId xmlns:a16="http://schemas.microsoft.com/office/drawing/2014/main" id="{37DC34C4-0383-977F-2E8E-413704BDC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 y="989039"/>
            <a:ext cx="11551920" cy="4738255"/>
          </a:xfrm>
          <a:prstGeom prst="rect">
            <a:avLst/>
          </a:prstGeom>
        </p:spPr>
      </p:pic>
    </p:spTree>
    <p:extLst>
      <p:ext uri="{BB962C8B-B14F-4D97-AF65-F5344CB8AC3E}">
        <p14:creationId xmlns:p14="http://schemas.microsoft.com/office/powerpoint/2010/main" val="367562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aph of a number of workers&#10;&#10;Description automatically generated">
            <a:extLst>
              <a:ext uri="{FF2B5EF4-FFF2-40B4-BE49-F238E27FC236}">
                <a16:creationId xmlns:a16="http://schemas.microsoft.com/office/drawing/2014/main" id="{5279C63A-8F3B-62B5-C114-75D1C76467E8}"/>
              </a:ext>
            </a:extLst>
          </p:cNvPr>
          <p:cNvPicPr>
            <a:picLocks noChangeAspect="1"/>
          </p:cNvPicPr>
          <p:nvPr/>
        </p:nvPicPr>
        <p:blipFill>
          <a:blip r:embed="rId2"/>
          <a:stretch>
            <a:fillRect/>
          </a:stretch>
        </p:blipFill>
        <p:spPr>
          <a:xfrm>
            <a:off x="642938" y="611188"/>
            <a:ext cx="5414963" cy="4518025"/>
          </a:xfrm>
          <a:prstGeom prst="rect">
            <a:avLst/>
          </a:prstGeom>
          <a:ln>
            <a:solidFill>
              <a:schemeClr val="tx2"/>
            </a:solidFill>
          </a:ln>
        </p:spPr>
      </p:pic>
      <p:pic>
        <p:nvPicPr>
          <p:cNvPr id="5" name="Picture 4" descr="A graph of a graph&#10;&#10;Description automatically generated with medium confidence">
            <a:extLst>
              <a:ext uri="{FF2B5EF4-FFF2-40B4-BE49-F238E27FC236}">
                <a16:creationId xmlns:a16="http://schemas.microsoft.com/office/drawing/2014/main" id="{625F523A-DC05-8964-F188-A6EE548B81D5}"/>
              </a:ext>
            </a:extLst>
          </p:cNvPr>
          <p:cNvPicPr>
            <a:picLocks noChangeAspect="1"/>
          </p:cNvPicPr>
          <p:nvPr/>
        </p:nvPicPr>
        <p:blipFill>
          <a:blip r:embed="rId3"/>
          <a:stretch>
            <a:fillRect/>
          </a:stretch>
        </p:blipFill>
        <p:spPr>
          <a:xfrm>
            <a:off x="6132513" y="611188"/>
            <a:ext cx="5414963" cy="4518025"/>
          </a:xfrm>
          <a:prstGeom prst="rect">
            <a:avLst/>
          </a:prstGeom>
          <a:ln>
            <a:solidFill>
              <a:schemeClr val="tx2"/>
            </a:solidFill>
          </a:ln>
        </p:spPr>
      </p:pic>
      <p:sp>
        <p:nvSpPr>
          <p:cNvPr id="2" name="Title 1">
            <a:extLst>
              <a:ext uri="{FF2B5EF4-FFF2-40B4-BE49-F238E27FC236}">
                <a16:creationId xmlns:a16="http://schemas.microsoft.com/office/drawing/2014/main" id="{1FF0C99A-10FE-DC13-F2A7-5721DA933408}"/>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Did it Make an Impact?</a:t>
            </a:r>
          </a:p>
        </p:txBody>
      </p:sp>
    </p:spTree>
    <p:extLst>
      <p:ext uri="{BB962C8B-B14F-4D97-AF65-F5344CB8AC3E}">
        <p14:creationId xmlns:p14="http://schemas.microsoft.com/office/powerpoint/2010/main" val="3745234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266430" y="2800051"/>
            <a:ext cx="6303703" cy="1257897"/>
          </a:xfrm>
        </p:spPr>
        <p:txBody>
          <a:bodyPr vert="horz" lIns="91440" tIns="45720" rIns="91440" bIns="45720" rtlCol="0" anchor="b">
            <a:normAutofit fontScale="90000"/>
          </a:bodyPr>
          <a:lstStyle/>
          <a:p>
            <a:pPr marR="0"/>
            <a:r>
              <a:rPr lang="en-US" sz="4900" b="1" i="0" u="none" strike="noStrike" baseline="0" dirty="0">
                <a:solidFill>
                  <a:schemeClr val="accent1"/>
                </a:solidFill>
              </a:rPr>
              <a:t>Example #4:</a:t>
            </a:r>
            <a:r>
              <a:rPr lang="en-US" sz="4400" b="1" i="0" u="none" strike="noStrike" baseline="0" dirty="0">
                <a:solidFill>
                  <a:srgbClr val="0E2841"/>
                </a:solidFill>
              </a:rPr>
              <a:t> </a:t>
            </a:r>
            <a:br>
              <a:rPr lang="en-US" sz="4400" b="1" i="0" u="none" strike="noStrike" baseline="0" dirty="0">
                <a:solidFill>
                  <a:srgbClr val="0E2841"/>
                </a:solidFill>
              </a:rPr>
            </a:br>
            <a:r>
              <a:rPr lang="en-US" sz="4400" b="1" i="0" u="none" strike="noStrike" baseline="0" dirty="0">
                <a:solidFill>
                  <a:srgbClr val="0E2841"/>
                </a:solidFill>
              </a:rPr>
              <a:t>NLP and Generative Text</a:t>
            </a:r>
            <a:endParaRPr lang="en-US" b="1" i="0" u="none" strike="noStrike" baseline="0" dirty="0"/>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6" name="Group 5">
            <a:extLst>
              <a:ext uri="{FF2B5EF4-FFF2-40B4-BE49-F238E27FC236}">
                <a16:creationId xmlns:a16="http://schemas.microsoft.com/office/drawing/2014/main" id="{651D11BF-7B25-C3F1-72A2-9E34A9A94878}"/>
              </a:ext>
            </a:extLst>
          </p:cNvPr>
          <p:cNvGrpSpPr/>
          <p:nvPr/>
        </p:nvGrpSpPr>
        <p:grpSpPr>
          <a:xfrm>
            <a:off x="420443" y="412225"/>
            <a:ext cx="1718030" cy="1718030"/>
            <a:chOff x="1455235" y="379603"/>
            <a:chExt cx="1718030" cy="1718030"/>
          </a:xfrm>
        </p:grpSpPr>
        <p:sp>
          <p:nvSpPr>
            <p:cNvPr id="3" name="Oval 2">
              <a:extLst>
                <a:ext uri="{FF2B5EF4-FFF2-40B4-BE49-F238E27FC236}">
                  <a16:creationId xmlns:a16="http://schemas.microsoft.com/office/drawing/2014/main" id="{5E295AA4-31AF-3673-5C66-D211122F69A2}"/>
                </a:ext>
              </a:extLst>
            </p:cNvPr>
            <p:cNvSpPr/>
            <p:nvPr/>
          </p:nvSpPr>
          <p:spPr>
            <a:xfrm>
              <a:off x="1455235" y="379603"/>
              <a:ext cx="1718030" cy="17180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Hierarchy">
              <a:extLst>
                <a:ext uri="{FF2B5EF4-FFF2-40B4-BE49-F238E27FC236}">
                  <a16:creationId xmlns:a16="http://schemas.microsoft.com/office/drawing/2014/main" id="{D4E02222-6B10-347D-6D42-EBD9E1C85CF2}"/>
                </a:ext>
              </a:extLst>
            </p:cNvPr>
            <p:cNvSpPr/>
            <p:nvPr/>
          </p:nvSpPr>
          <p:spPr>
            <a:xfrm>
              <a:off x="1816022" y="740390"/>
              <a:ext cx="996456" cy="9964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7" name="Picture 6" descr="Text, logo&#10;&#10;Description automatically generated">
            <a:extLst>
              <a:ext uri="{FF2B5EF4-FFF2-40B4-BE49-F238E27FC236}">
                <a16:creationId xmlns:a16="http://schemas.microsoft.com/office/drawing/2014/main" id="{1E18F9CD-457B-4B1A-489A-2652200D9341}"/>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33445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 name="Group 2"/>
          <p:cNvGrpSpPr/>
          <p:nvPr/>
        </p:nvGrpSpPr>
        <p:grpSpPr>
          <a:xfrm>
            <a:off x="116294" y="2749890"/>
            <a:ext cx="12444913" cy="900244"/>
            <a:chOff x="0" y="0"/>
            <a:chExt cx="24889825" cy="1800485"/>
          </a:xfrm>
        </p:grpSpPr>
        <p:sp>
          <p:nvSpPr>
            <p:cNvPr id="305" name="TextBox 3"/>
            <p:cNvSpPr txBox="1"/>
            <p:nvPr/>
          </p:nvSpPr>
          <p:spPr>
            <a:xfrm>
              <a:off x="3002280" y="420229"/>
              <a:ext cx="21887545" cy="129265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sz="7200">
                  <a:solidFill>
                    <a:srgbClr val="FFFFFF"/>
                  </a:solidFill>
                  <a:latin typeface="Quire Sans Pro Light"/>
                  <a:ea typeface="Quire Sans Pro Light"/>
                  <a:cs typeface="Quire Sans Pro Light"/>
                  <a:sym typeface="Quire Sans Pro Light"/>
                </a:defRPr>
              </a:lvl1pPr>
            </a:lstStyle>
            <a:p>
              <a:r>
                <a:rPr sz="3600"/>
                <a:t>Are Most Written PTP’s Documents Useful?  </a:t>
              </a:r>
            </a:p>
          </p:txBody>
        </p:sp>
        <p:sp>
          <p:nvSpPr>
            <p:cNvPr id="306" name="TextBox 5"/>
            <p:cNvSpPr txBox="1"/>
            <p:nvPr/>
          </p:nvSpPr>
          <p:spPr>
            <a:xfrm>
              <a:off x="0" y="0"/>
              <a:ext cx="4131410" cy="180048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59" tIns="22859" rIns="22859" bIns="22859" numCol="1" anchor="t">
              <a:spAutoFit/>
            </a:bodyPr>
            <a:lstStyle>
              <a:lvl1pPr algn="ctr">
                <a:spcBef>
                  <a:spcPts val="600"/>
                </a:spcBef>
                <a:defRPr sz="11100">
                  <a:solidFill>
                    <a:schemeClr val="accent2"/>
                  </a:solidFill>
                  <a:latin typeface="Georgia"/>
                  <a:ea typeface="Georgia"/>
                  <a:cs typeface="Georgia"/>
                  <a:sym typeface="Georgia"/>
                </a:defRPr>
              </a:lvl1pPr>
            </a:lstStyle>
            <a:p>
              <a:r>
                <a:rPr sz="5550"/>
                <a:t>Q:</a:t>
              </a:r>
            </a:p>
          </p:txBody>
        </p:sp>
      </p:grpSp>
      <p:pic>
        <p:nvPicPr>
          <p:cNvPr id="2" name="Picture 1">
            <a:extLst>
              <a:ext uri="{FF2B5EF4-FFF2-40B4-BE49-F238E27FC236}">
                <a16:creationId xmlns:a16="http://schemas.microsoft.com/office/drawing/2014/main" id="{4F60156F-227D-36E0-DAC9-7E7114CED741}"/>
              </a:ext>
            </a:extLst>
          </p:cNvPr>
          <p:cNvPicPr>
            <a:picLocks noChangeAspect="1"/>
          </p:cNvPicPr>
          <p:nvPr/>
        </p:nvPicPr>
        <p:blipFill>
          <a:blip r:embed="rId3"/>
          <a:stretch>
            <a:fillRect/>
          </a:stretch>
        </p:blipFill>
        <p:spPr>
          <a:xfrm>
            <a:off x="0" y="0"/>
            <a:ext cx="12192000" cy="6857999"/>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YcPtfR6TKhztOGX-UqT0zURP5f84lxAVJFPdVO4LTKN3kR1YvOJg000cKx4xywWv2hyLfuvO6lPBEasrxXOyY9HnOaWW4gMbd01AmJnp7BvRfHVy0-_LmHekepib0Tf-voRGqcIkTFR3gAp8K1UBPHvG2Io07nc7ckocL6kXu42GxD-v3LeN-WyUjVgoMZmy0i1MnwEDg.png" descr="IYcPtfR6TKhztOGX-UqT0zURP5f84lxAVJFPdVO4LTKN3kR1YvOJg000cKx4xywWv2hyLfuvO6lPBEasrxXOyY9HnOaWW4gMbd01AmJnp7BvRfHVy0-_LmHekepib0Tf-voRGqcIkTFR3gAp8K1UBPHvG2Io07nc7ckocL6kXu42GxD-v3LeN-WyUjVgoMZmy0i1MnwEDg.png"/>
          <p:cNvPicPr>
            <a:picLocks noChangeAspect="1"/>
          </p:cNvPicPr>
          <p:nvPr/>
        </p:nvPicPr>
        <p:blipFill>
          <a:blip r:embed="rId3"/>
          <a:stretch>
            <a:fillRect/>
          </a:stretch>
        </p:blipFill>
        <p:spPr>
          <a:xfrm>
            <a:off x="7048174" y="992210"/>
            <a:ext cx="3888051" cy="5204238"/>
          </a:xfrm>
          <a:prstGeom prst="rect">
            <a:avLst/>
          </a:prstGeom>
          <a:ln w="12700">
            <a:miter lim="400000"/>
          </a:ln>
          <a:effectLst>
            <a:outerShdw blurRad="203200" dist="50800" dir="5400000" rotWithShape="0">
              <a:srgbClr val="000000">
                <a:alpha val="75000"/>
              </a:srgbClr>
            </a:outerShdw>
          </a:effectLst>
        </p:spPr>
      </p:pic>
      <p:sp>
        <p:nvSpPr>
          <p:cNvPr id="315" name="Perceived waste of time…"/>
          <p:cNvSpPr txBox="1"/>
          <p:nvPr/>
        </p:nvSpPr>
        <p:spPr>
          <a:xfrm>
            <a:off x="719371" y="1518879"/>
            <a:ext cx="4936024" cy="30585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spAutoFit/>
          </a:bodyPr>
          <a:lstStyle/>
          <a:p>
            <a:pPr marL="428625" indent="-428625" defTabSz="457200" hangingPunct="0">
              <a:lnSpc>
                <a:spcPct val="150000"/>
              </a:lnSpc>
              <a:buClr>
                <a:srgbClr val="C00000"/>
              </a:buClr>
              <a:buSzPct val="100000"/>
              <a:buFont typeface="Arial"/>
              <a:buChar char="•"/>
              <a:defRPr sz="5400" b="1">
                <a:solidFill>
                  <a:srgbClr val="FFFFFF"/>
                </a:solidFill>
                <a:latin typeface="Quire Sans Pro Light"/>
                <a:ea typeface="Quire Sans Pro Light"/>
                <a:cs typeface="Quire Sans Pro Light"/>
                <a:sym typeface="Quire Sans Pro Light"/>
              </a:defRPr>
            </a:pPr>
            <a:r>
              <a:rPr lang="en-US" sz="3300" b="1" kern="0" dirty="0">
                <a:solidFill>
                  <a:srgbClr val="FFFFFF"/>
                </a:solidFill>
                <a:latin typeface="Quire Sans Pro Light"/>
                <a:sym typeface="Quire Sans Pro Light"/>
              </a:rPr>
              <a:t>Perceived waste of time</a:t>
            </a:r>
          </a:p>
          <a:p>
            <a:pPr marL="428625" indent="-428625" defTabSz="457200" hangingPunct="0">
              <a:lnSpc>
                <a:spcPct val="150000"/>
              </a:lnSpc>
              <a:buClr>
                <a:srgbClr val="C00000"/>
              </a:buClr>
              <a:buSzPct val="100000"/>
              <a:buFont typeface="Arial"/>
              <a:buChar char="•"/>
              <a:defRPr sz="5400" b="1">
                <a:solidFill>
                  <a:srgbClr val="FFFFFF"/>
                </a:solidFill>
                <a:latin typeface="Quire Sans Pro Light"/>
                <a:ea typeface="Quire Sans Pro Light"/>
                <a:cs typeface="Quire Sans Pro Light"/>
                <a:sym typeface="Quire Sans Pro Light"/>
              </a:defRPr>
            </a:pPr>
            <a:r>
              <a:rPr lang="en-US" sz="3300" b="1" kern="0" dirty="0">
                <a:solidFill>
                  <a:srgbClr val="FFFFFF"/>
                </a:solidFill>
                <a:latin typeface="Quire Sans Pro Light"/>
                <a:sym typeface="Quire Sans Pro Light"/>
              </a:rPr>
              <a:t>People don’t like to write</a:t>
            </a:r>
          </a:p>
          <a:p>
            <a:pPr marL="428625" indent="-428625" defTabSz="457200" hangingPunct="0">
              <a:lnSpc>
                <a:spcPct val="150000"/>
              </a:lnSpc>
              <a:buClr>
                <a:srgbClr val="C00000"/>
              </a:buClr>
              <a:buSzPct val="100000"/>
              <a:buFont typeface="Arial"/>
              <a:buChar char="•"/>
              <a:defRPr sz="5400" b="1">
                <a:solidFill>
                  <a:srgbClr val="FFFFFF"/>
                </a:solidFill>
                <a:latin typeface="Quire Sans Pro Light"/>
                <a:ea typeface="Quire Sans Pro Light"/>
                <a:cs typeface="Quire Sans Pro Light"/>
                <a:sym typeface="Quire Sans Pro Light"/>
              </a:defRPr>
            </a:pPr>
            <a:r>
              <a:rPr lang="en-US" sz="3300" b="1" kern="0" dirty="0">
                <a:solidFill>
                  <a:srgbClr val="FFFFFF"/>
                </a:solidFill>
                <a:latin typeface="Quire Sans Pro Light"/>
                <a:sym typeface="Quire Sans Pro Light"/>
              </a:rPr>
              <a:t>Often pencil whipped</a:t>
            </a:r>
          </a:p>
          <a:p>
            <a:pPr marL="428625" indent="-428625" defTabSz="457200" hangingPunct="0">
              <a:lnSpc>
                <a:spcPct val="150000"/>
              </a:lnSpc>
              <a:buClr>
                <a:srgbClr val="C00000"/>
              </a:buClr>
              <a:buSzPct val="100000"/>
              <a:buFont typeface="Arial"/>
              <a:buChar char="•"/>
              <a:defRPr sz="5400" b="1">
                <a:solidFill>
                  <a:srgbClr val="FFFFFF"/>
                </a:solidFill>
                <a:latin typeface="Quire Sans Pro Light"/>
                <a:ea typeface="Quire Sans Pro Light"/>
                <a:cs typeface="Quire Sans Pro Light"/>
                <a:sym typeface="Quire Sans Pro Light"/>
              </a:defRPr>
            </a:pPr>
            <a:r>
              <a:rPr lang="en-US" sz="3300" b="1" kern="0" dirty="0">
                <a:solidFill>
                  <a:srgbClr val="FFFFFF"/>
                </a:solidFill>
                <a:latin typeface="Quire Sans Pro Light"/>
                <a:sym typeface="Quire Sans Pro Light"/>
              </a:rPr>
              <a:t>Mix language issues</a:t>
            </a:r>
          </a:p>
        </p:txBody>
      </p:sp>
      <p:sp>
        <p:nvSpPr>
          <p:cNvPr id="316" name="Rectangle 7"/>
          <p:cNvSpPr/>
          <p:nvPr/>
        </p:nvSpPr>
        <p:spPr>
          <a:xfrm>
            <a:off x="4962592" y="1"/>
            <a:ext cx="2266819" cy="479581"/>
          </a:xfrm>
          <a:prstGeom prst="rect">
            <a:avLst/>
          </a:prstGeom>
          <a:solidFill>
            <a:schemeClr val="accent2"/>
          </a:solidFill>
          <a:ln w="12700">
            <a:miter lim="400000"/>
          </a:ln>
        </p:spPr>
        <p:txBody>
          <a:bodyPr lIns="45719" tIns="45719" rIns="45719" bIns="45719" anchor="ctr"/>
          <a:lstStyle/>
          <a:p>
            <a:pPr algn="ctr" hangingPunct="0">
              <a:defRPr sz="7200">
                <a:solidFill>
                  <a:srgbClr val="FFFFFF"/>
                </a:solidFill>
                <a:latin typeface="Quire Sans Pro Light"/>
                <a:ea typeface="Quire Sans Pro Light"/>
                <a:cs typeface="Quire Sans Pro Light"/>
                <a:sym typeface="Quire Sans Pro Light"/>
              </a:defRPr>
            </a:pPr>
            <a:endParaRPr sz="3600" kern="0">
              <a:solidFill>
                <a:srgbClr val="FFFFFF"/>
              </a:solidFill>
              <a:latin typeface="Quire Sans Pro Light"/>
              <a:sym typeface="Quire Sans Pro Light"/>
            </a:endParaRPr>
          </a:p>
        </p:txBody>
      </p:sp>
      <p:sp>
        <p:nvSpPr>
          <p:cNvPr id="317" name="Title 4"/>
          <p:cNvSpPr txBox="1"/>
          <p:nvPr/>
        </p:nvSpPr>
        <p:spPr>
          <a:xfrm>
            <a:off x="5365750" y="111125"/>
            <a:ext cx="1460500" cy="2571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ormAutofit fontScale="92500" lnSpcReduction="10000"/>
          </a:bodyPr>
          <a:lstStyle>
            <a:lvl1pPr algn="ctr" defTabSz="740571">
              <a:lnSpc>
                <a:spcPct val="90000"/>
              </a:lnSpc>
              <a:defRPr sz="2100">
                <a:solidFill>
                  <a:srgbClr val="FFFFFF"/>
                </a:solidFill>
                <a:latin typeface="Quire Sans"/>
                <a:ea typeface="Quire Sans"/>
                <a:cs typeface="Quire Sans"/>
                <a:sym typeface="Quire Sans"/>
              </a:defRPr>
            </a:lvl1pPr>
          </a:lstStyle>
          <a:p>
            <a:pPr defTabSz="370286" hangingPunct="0"/>
            <a:r>
              <a:rPr sz="1400" b="1" kern="0"/>
              <a:t>T</a:t>
            </a:r>
            <a:r>
              <a:rPr lang="en-US" sz="1400" b="1" kern="0"/>
              <a:t>he</a:t>
            </a:r>
            <a:r>
              <a:rPr sz="1400" b="1" kern="0"/>
              <a:t> </a:t>
            </a:r>
            <a:r>
              <a:rPr lang="en-US" sz="1400" b="1" kern="0"/>
              <a:t>Challenge</a:t>
            </a:r>
            <a:endParaRPr sz="1400" b="1" kern="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Gk0-BfX_2giBgISrKnr1RC9G4X2et7PImTKQcNPqPOB_6AuScmkihu6AWNUoe_lKY6Y5NNsWghm3X8xtNz79Cp7hlu_R63SHPQPcuPtl4rhin1dxirX3hWwgk1Fym_yJ709XHVDW04CVikn5SZnFG85JShIqI_4LBok7dhpC8L0EDbFBFcdaOg0gBg1xRlYoSqKiasiNfw.png" descr="Gk0-BfX_2giBgISrKnr1RC9G4X2et7PImTKQcNPqPOB_6AuScmkihu6AWNUoe_lKY6Y5NNsWghm3X8xtNz79Cp7hlu_R63SHPQPcuPtl4rhin1dxirX3hWwgk1Fym_yJ709XHVDW04CVikn5SZnFG85JShIqI_4LBok7dhpC8L0EDbFBFcdaOg0gBg1xRlYoSqKiasiNfw.png"/>
          <p:cNvPicPr>
            <a:picLocks noChangeAspect="1"/>
          </p:cNvPicPr>
          <p:nvPr/>
        </p:nvPicPr>
        <p:blipFill>
          <a:blip r:embed="rId3"/>
          <a:stretch>
            <a:fillRect/>
          </a:stretch>
        </p:blipFill>
        <p:spPr>
          <a:xfrm>
            <a:off x="6826250" y="839943"/>
            <a:ext cx="4242481" cy="5403360"/>
          </a:xfrm>
          <a:prstGeom prst="rect">
            <a:avLst/>
          </a:prstGeom>
          <a:ln w="12700">
            <a:miter lim="400000"/>
          </a:ln>
          <a:effectLst>
            <a:outerShdw blurRad="203200" dist="50800" dir="5400000" rotWithShape="0">
              <a:srgbClr val="000000">
                <a:alpha val="75000"/>
              </a:srgbClr>
            </a:outerShdw>
          </a:effectLst>
        </p:spPr>
      </p:pic>
      <p:sp>
        <p:nvSpPr>
          <p:cNvPr id="320" name="Perceived waste of time…"/>
          <p:cNvSpPr txBox="1"/>
          <p:nvPr/>
        </p:nvSpPr>
        <p:spPr>
          <a:xfrm>
            <a:off x="425245" y="1118826"/>
            <a:ext cx="5808431" cy="51244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a:spAutoFit/>
          </a:bodyPr>
          <a:lstStyle/>
          <a:p>
            <a:pPr marL="428625" indent="-428625" defTabSz="457200" hangingPunct="0">
              <a:spcAft>
                <a:spcPts val="1200"/>
              </a:spcAft>
              <a:buClr>
                <a:srgbClr val="C00000"/>
              </a:buClr>
              <a:buSzPct val="100000"/>
              <a:buFont typeface="Arial" panose="020B0604020202020204" pitchFamily="34" charset="0"/>
              <a:buChar char="•"/>
              <a:defRPr sz="5400" b="1">
                <a:solidFill>
                  <a:srgbClr val="FFFFFF"/>
                </a:solidFill>
                <a:latin typeface="Quire Sans Pro Light"/>
                <a:ea typeface="Quire Sans Pro Light"/>
                <a:cs typeface="Quire Sans Pro Light"/>
                <a:sym typeface="Quire Sans Pro Light"/>
              </a:defRPr>
            </a:pPr>
            <a:r>
              <a:rPr lang="en-US" sz="3300" b="1" kern="0">
                <a:solidFill>
                  <a:srgbClr val="FFFFFF"/>
                </a:solidFill>
                <a:latin typeface="Quire Sans Pro Light"/>
                <a:sym typeface="Quire Sans Pro Light"/>
              </a:rPr>
              <a:t>If work is similar, how much re-writing is a waste of time?</a:t>
            </a:r>
          </a:p>
          <a:p>
            <a:pPr marL="428625" indent="-428625" defTabSz="457200" hangingPunct="0">
              <a:spcAft>
                <a:spcPts val="1200"/>
              </a:spcAft>
              <a:buClr>
                <a:srgbClr val="C00000"/>
              </a:buClr>
              <a:buSzPct val="100000"/>
              <a:buFont typeface="Arial" panose="020B0604020202020204" pitchFamily="34" charset="0"/>
              <a:buChar char="•"/>
              <a:defRPr sz="5400" b="1">
                <a:solidFill>
                  <a:srgbClr val="FFFFFF"/>
                </a:solidFill>
                <a:latin typeface="Quire Sans Pro Light"/>
                <a:ea typeface="Quire Sans Pro Light"/>
                <a:cs typeface="Quire Sans Pro Light"/>
                <a:sym typeface="Quire Sans Pro Light"/>
              </a:defRPr>
            </a:pPr>
            <a:r>
              <a:rPr lang="en-US" sz="3300" b="1" kern="0">
                <a:solidFill>
                  <a:srgbClr val="FFFFFF"/>
                </a:solidFill>
                <a:latin typeface="Quire Sans Pro Light"/>
                <a:sym typeface="Quire Sans Pro Light"/>
              </a:rPr>
              <a:t>Are we really getting critical thinking?</a:t>
            </a:r>
          </a:p>
          <a:p>
            <a:pPr marL="428625" indent="-428625" defTabSz="457200" hangingPunct="0">
              <a:spcAft>
                <a:spcPts val="1200"/>
              </a:spcAft>
              <a:buClr>
                <a:srgbClr val="C00000"/>
              </a:buClr>
              <a:buSzPct val="100000"/>
              <a:buFont typeface="Arial" panose="020B0604020202020204" pitchFamily="34" charset="0"/>
              <a:buChar char="•"/>
              <a:defRPr sz="5400" b="1">
                <a:solidFill>
                  <a:srgbClr val="FFFFFF"/>
                </a:solidFill>
                <a:latin typeface="Quire Sans Pro Light"/>
                <a:ea typeface="Quire Sans Pro Light"/>
                <a:cs typeface="Quire Sans Pro Light"/>
                <a:sym typeface="Quire Sans Pro Light"/>
              </a:defRPr>
            </a:pPr>
            <a:r>
              <a:rPr lang="en-US" sz="3300" b="1" kern="0">
                <a:solidFill>
                  <a:srgbClr val="FFFFFF"/>
                </a:solidFill>
                <a:latin typeface="Quire Sans Pro Light"/>
                <a:sym typeface="Quire Sans Pro Light"/>
              </a:rPr>
              <a:t>Does everyone really participate in the writing?</a:t>
            </a:r>
          </a:p>
          <a:p>
            <a:pPr marL="428625" indent="-428625" defTabSz="457200" hangingPunct="0">
              <a:spcAft>
                <a:spcPts val="1200"/>
              </a:spcAft>
              <a:buClr>
                <a:srgbClr val="C00000"/>
              </a:buClr>
              <a:buSzPct val="100000"/>
              <a:buFont typeface="Arial" panose="020B0604020202020204" pitchFamily="34" charset="0"/>
              <a:buChar char="•"/>
              <a:defRPr sz="5400" b="1">
                <a:solidFill>
                  <a:srgbClr val="FFFFFF"/>
                </a:solidFill>
                <a:latin typeface="Quire Sans Pro Light"/>
                <a:ea typeface="Quire Sans Pro Light"/>
                <a:cs typeface="Quire Sans Pro Light"/>
                <a:sym typeface="Quire Sans Pro Light"/>
              </a:defRPr>
            </a:pPr>
            <a:r>
              <a:rPr lang="en-US" sz="3300" b="1" i="1" kern="0">
                <a:solidFill>
                  <a:srgbClr val="FFFFFF"/>
                </a:solidFill>
                <a:latin typeface="Quire Sans Pro Light"/>
                <a:sym typeface="Quire Sans Pro Light"/>
              </a:rPr>
              <a:t>Why not give people the information and then let them focus on the conversation?</a:t>
            </a:r>
          </a:p>
        </p:txBody>
      </p:sp>
      <p:sp>
        <p:nvSpPr>
          <p:cNvPr id="321" name="Rectangle 7"/>
          <p:cNvSpPr/>
          <p:nvPr/>
        </p:nvSpPr>
        <p:spPr>
          <a:xfrm>
            <a:off x="4962592" y="1"/>
            <a:ext cx="2266819" cy="479581"/>
          </a:xfrm>
          <a:prstGeom prst="rect">
            <a:avLst/>
          </a:prstGeom>
          <a:solidFill>
            <a:schemeClr val="accent2"/>
          </a:solidFill>
          <a:ln w="12700">
            <a:miter lim="400000"/>
          </a:ln>
        </p:spPr>
        <p:txBody>
          <a:bodyPr lIns="45719" tIns="45719" rIns="45719" bIns="45719" anchor="ctr"/>
          <a:lstStyle/>
          <a:p>
            <a:pPr algn="ctr" hangingPunct="0">
              <a:defRPr sz="7200">
                <a:solidFill>
                  <a:srgbClr val="FFFFFF"/>
                </a:solidFill>
                <a:latin typeface="Quire Sans Pro Light"/>
                <a:ea typeface="Quire Sans Pro Light"/>
                <a:cs typeface="Quire Sans Pro Light"/>
                <a:sym typeface="Quire Sans Pro Light"/>
              </a:defRPr>
            </a:pPr>
            <a:endParaRPr sz="3600" kern="0">
              <a:solidFill>
                <a:srgbClr val="FFFFFF"/>
              </a:solidFill>
              <a:latin typeface="Quire Sans Pro Light"/>
              <a:sym typeface="Quire Sans Pro Light"/>
            </a:endParaRPr>
          </a:p>
        </p:txBody>
      </p:sp>
      <p:sp>
        <p:nvSpPr>
          <p:cNvPr id="322" name="Title 4"/>
          <p:cNvSpPr txBox="1"/>
          <p:nvPr/>
        </p:nvSpPr>
        <p:spPr>
          <a:xfrm>
            <a:off x="5365750" y="111125"/>
            <a:ext cx="1460500" cy="2571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oAutofit/>
          </a:bodyPr>
          <a:lstStyle>
            <a:lvl1pPr algn="ctr" defTabSz="740571">
              <a:lnSpc>
                <a:spcPct val="90000"/>
              </a:lnSpc>
              <a:defRPr sz="2100">
                <a:solidFill>
                  <a:srgbClr val="FFFFFF"/>
                </a:solidFill>
                <a:latin typeface="Quire Sans"/>
                <a:ea typeface="Quire Sans"/>
                <a:cs typeface="Quire Sans"/>
                <a:sym typeface="Quire Sans"/>
              </a:defRPr>
            </a:lvl1pPr>
          </a:lstStyle>
          <a:p>
            <a:pPr defTabSz="370286" hangingPunct="0"/>
            <a:r>
              <a:rPr lang="en-US" sz="1300" b="1" kern="0"/>
              <a:t>The Challenge</a:t>
            </a:r>
            <a:endParaRPr sz="1300" b="1" kern="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5" descr="Picture 5"/>
          <p:cNvPicPr>
            <a:picLocks noChangeAspect="1"/>
          </p:cNvPicPr>
          <p:nvPr/>
        </p:nvPicPr>
        <p:blipFill>
          <a:blip r:embed="rId3"/>
          <a:stretch>
            <a:fillRect/>
          </a:stretch>
        </p:blipFill>
        <p:spPr>
          <a:xfrm>
            <a:off x="8393534" y="0"/>
            <a:ext cx="3063664" cy="6675482"/>
          </a:xfrm>
          <a:prstGeom prst="rect">
            <a:avLst/>
          </a:prstGeom>
          <a:ln w="12700">
            <a:miter lim="400000"/>
          </a:ln>
        </p:spPr>
      </p:pic>
      <p:pic>
        <p:nvPicPr>
          <p:cNvPr id="327" name="Picture 7" descr="Picture 7"/>
          <p:cNvPicPr>
            <a:picLocks noChangeAspect="1"/>
          </p:cNvPicPr>
          <p:nvPr/>
        </p:nvPicPr>
        <p:blipFill>
          <a:blip r:embed="rId4"/>
          <a:stretch>
            <a:fillRect/>
          </a:stretch>
        </p:blipFill>
        <p:spPr>
          <a:xfrm>
            <a:off x="4527022" y="0"/>
            <a:ext cx="3131709" cy="6675482"/>
          </a:xfrm>
          <a:prstGeom prst="rect">
            <a:avLst/>
          </a:prstGeom>
          <a:ln w="12700">
            <a:miter lim="400000"/>
          </a:ln>
        </p:spPr>
      </p:pic>
      <p:pic>
        <p:nvPicPr>
          <p:cNvPr id="328" name="Picture 9" descr="Picture 9"/>
          <p:cNvPicPr>
            <a:picLocks noChangeAspect="1"/>
          </p:cNvPicPr>
          <p:nvPr/>
        </p:nvPicPr>
        <p:blipFill>
          <a:blip r:embed="rId5"/>
          <a:stretch>
            <a:fillRect/>
          </a:stretch>
        </p:blipFill>
        <p:spPr>
          <a:xfrm>
            <a:off x="734803" y="0"/>
            <a:ext cx="3057417" cy="667548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Google Shape;578;p39"/>
          <p:cNvSpPr txBox="1"/>
          <p:nvPr/>
        </p:nvSpPr>
        <p:spPr>
          <a:xfrm>
            <a:off x="527050" y="405334"/>
            <a:ext cx="10305754" cy="7017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88" tIns="45688" rIns="45688" bIns="45688">
            <a:normAutofit fontScale="92500"/>
          </a:bodyPr>
          <a:lstStyle>
            <a:lvl1pPr algn="ctr" defTabSz="914400">
              <a:lnSpc>
                <a:spcPct val="90000"/>
              </a:lnSpc>
              <a:defRPr sz="7300">
                <a:solidFill>
                  <a:srgbClr val="FFFFFF"/>
                </a:solidFill>
                <a:latin typeface="+mn-lt"/>
                <a:ea typeface="+mn-ea"/>
                <a:cs typeface="+mn-cs"/>
                <a:sym typeface="Arial"/>
              </a:defRPr>
            </a:lvl1pPr>
          </a:lstStyle>
          <a:p>
            <a:pPr defTabSz="457200" hangingPunct="0"/>
            <a:r>
              <a:rPr lang="en-US" sz="3650" kern="0">
                <a:latin typeface="Arial"/>
                <a:cs typeface="Arial"/>
              </a:rPr>
              <a:t>Preliminary </a:t>
            </a:r>
            <a:r>
              <a:rPr sz="3650" kern="0">
                <a:latin typeface="Arial"/>
                <a:cs typeface="Arial"/>
              </a:rPr>
              <a:t>Feedback </a:t>
            </a:r>
            <a:r>
              <a:rPr lang="en-US" sz="3650" kern="0">
                <a:latin typeface="Arial"/>
                <a:cs typeface="Arial"/>
              </a:rPr>
              <a:t>on </a:t>
            </a:r>
            <a:r>
              <a:rPr sz="3650" kern="0">
                <a:latin typeface="Arial"/>
                <a:cs typeface="Arial"/>
              </a:rPr>
              <a:t>the </a:t>
            </a:r>
            <a:r>
              <a:rPr lang="en-US" sz="3650" kern="0">
                <a:latin typeface="Arial"/>
                <a:cs typeface="Arial"/>
              </a:rPr>
              <a:t>AI Generated</a:t>
            </a:r>
            <a:r>
              <a:rPr sz="3650" kern="0">
                <a:latin typeface="Arial"/>
                <a:cs typeface="Arial"/>
              </a:rPr>
              <a:t> </a:t>
            </a:r>
            <a:r>
              <a:rPr lang="en-US" sz="3650" kern="0">
                <a:latin typeface="Arial"/>
                <a:cs typeface="Arial"/>
              </a:rPr>
              <a:t>Results</a:t>
            </a:r>
            <a:endParaRPr sz="3650" kern="0">
              <a:latin typeface="Arial"/>
              <a:cs typeface="Arial"/>
            </a:endParaRPr>
          </a:p>
        </p:txBody>
      </p:sp>
      <p:sp>
        <p:nvSpPr>
          <p:cNvPr id="331" name="Google Shape;579;p39"/>
          <p:cNvSpPr txBox="1"/>
          <p:nvPr/>
        </p:nvSpPr>
        <p:spPr>
          <a:xfrm>
            <a:off x="719667" y="1388154"/>
            <a:ext cx="10090276" cy="43779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a:bodyPr>
          <a:lstStyle/>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Filled in the gaps</a:t>
            </a:r>
            <a:endParaRPr lang="en-US" sz="2600" kern="0">
              <a:solidFill>
                <a:srgbClr val="FFFFFF"/>
              </a:solidFill>
              <a:latin typeface="Quire Sans Pro Light"/>
              <a:ea typeface="Quire Sans Pro Light"/>
              <a:cs typeface="Quire Sans Pro Light"/>
              <a:sym typeface="Quire Sans Pro Light"/>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Catches what we may have missed previously</a:t>
            </a:r>
            <a:endParaRPr lang="en-US" sz="800" kern="0">
              <a:solidFill>
                <a:srgbClr val="FFFFFF"/>
              </a:solidFill>
              <a:latin typeface="Arial"/>
              <a:cs typeface="Arial"/>
              <a:sym typeface="Arial"/>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Provided in multiple languages</a:t>
            </a:r>
            <a:endParaRPr lang="en-US" sz="800" kern="0">
              <a:solidFill>
                <a:srgbClr val="FFFFFF"/>
              </a:solidFill>
              <a:latin typeface="Arial"/>
              <a:cs typeface="Arial"/>
              <a:sym typeface="Arial"/>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Does not slow you down for repetitive work</a:t>
            </a:r>
            <a:endParaRPr lang="en-US" sz="800" kern="0">
              <a:solidFill>
                <a:srgbClr val="FFFFFF"/>
              </a:solidFill>
              <a:latin typeface="Arial"/>
              <a:cs typeface="Arial"/>
              <a:sym typeface="Arial"/>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Integrated into existing PTP documents</a:t>
            </a:r>
            <a:endParaRPr lang="en-US" sz="2600" kern="0">
              <a:solidFill>
                <a:srgbClr val="FFFFFF"/>
              </a:solidFill>
              <a:latin typeface="Quire Sans Pro Light"/>
              <a:ea typeface="Quire Sans Pro Light"/>
              <a:cs typeface="Quire Sans Pro Light"/>
              <a:sym typeface="Quire Sans Pro Light"/>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Compliments critical thinking steps</a:t>
            </a:r>
            <a:endParaRPr lang="en-US" sz="2600" kern="0">
              <a:solidFill>
                <a:srgbClr val="FFFFFF"/>
              </a:solidFill>
              <a:latin typeface="Quire Sans Pro Light"/>
              <a:ea typeface="Quire Sans Pro Light"/>
              <a:cs typeface="Quire Sans Pro Light"/>
              <a:sym typeface="Quire Sans Pro Light"/>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More professional / legible / useable</a:t>
            </a:r>
            <a:endParaRPr lang="en-US" sz="2600" kern="0">
              <a:solidFill>
                <a:srgbClr val="FFFFFF"/>
              </a:solidFill>
              <a:latin typeface="Arial"/>
              <a:cs typeface="Arial"/>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art of a person">
            <a:extLst>
              <a:ext uri="{FF2B5EF4-FFF2-40B4-BE49-F238E27FC236}">
                <a16:creationId xmlns:a16="http://schemas.microsoft.com/office/drawing/2014/main" id="{950D7D2D-5233-70F7-459B-77C0A6276DE7}"/>
              </a:ext>
            </a:extLst>
          </p:cNvPr>
          <p:cNvPicPr>
            <a:picLocks noChangeAspect="1"/>
          </p:cNvPicPr>
          <p:nvPr/>
        </p:nvPicPr>
        <p:blipFill rotWithShape="1">
          <a:blip r:embed="rId3">
            <a:alphaModFix amt="50000"/>
          </a:blip>
          <a:srcRect t="18829" r="-1" b="24907"/>
          <a:stretch/>
        </p:blipFill>
        <p:spPr>
          <a:xfrm>
            <a:off x="20" y="10"/>
            <a:ext cx="12188930" cy="6857990"/>
          </a:xfrm>
          <a:prstGeom prst="rect">
            <a:avLst/>
          </a:prstGeom>
        </p:spPr>
      </p:pic>
      <p:sp>
        <p:nvSpPr>
          <p:cNvPr id="2" name="Title 1">
            <a:extLst>
              <a:ext uri="{FF2B5EF4-FFF2-40B4-BE49-F238E27FC236}">
                <a16:creationId xmlns:a16="http://schemas.microsoft.com/office/drawing/2014/main" id="{A981DCB2-A50F-B13C-F81C-845033FBC77B}"/>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marR="0" algn="ctr"/>
            <a:r>
              <a:rPr lang="en-US" sz="5100" b="0" i="0" u="none" strike="noStrike" baseline="0" dirty="0">
                <a:solidFill>
                  <a:schemeClr val="bg1"/>
                </a:solidFill>
              </a:rPr>
              <a:t>The AI Revolution and why it is going to have a broad-based larger impact than past revolutions</a:t>
            </a:r>
          </a:p>
        </p:txBody>
      </p:sp>
      <p:sp>
        <p:nvSpPr>
          <p:cNvPr id="2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98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Google Shape;578;p39"/>
          <p:cNvSpPr txBox="1"/>
          <p:nvPr/>
        </p:nvSpPr>
        <p:spPr>
          <a:xfrm>
            <a:off x="626533" y="405334"/>
            <a:ext cx="10206271" cy="7017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88" tIns="45688" rIns="45688" bIns="45688">
            <a:normAutofit/>
          </a:bodyPr>
          <a:lstStyle>
            <a:lvl1pPr algn="ctr" defTabSz="914400">
              <a:lnSpc>
                <a:spcPct val="90000"/>
              </a:lnSpc>
              <a:defRPr sz="7900">
                <a:solidFill>
                  <a:srgbClr val="FFFFFF"/>
                </a:solidFill>
                <a:latin typeface="+mn-lt"/>
                <a:ea typeface="+mn-ea"/>
                <a:cs typeface="+mn-cs"/>
                <a:sym typeface="Arial"/>
              </a:defRPr>
            </a:lvl1pPr>
          </a:lstStyle>
          <a:p>
            <a:pPr algn="l" defTabSz="457200" hangingPunct="0"/>
            <a:r>
              <a:rPr sz="3950" kern="0">
                <a:latin typeface="Arial"/>
                <a:cs typeface="Arial"/>
              </a:rPr>
              <a:t>Recommendations</a:t>
            </a:r>
            <a:r>
              <a:rPr lang="en-US" sz="3950" kern="0">
                <a:latin typeface="Arial"/>
                <a:cs typeface="Arial"/>
              </a:rPr>
              <a:t> from Contractor</a:t>
            </a:r>
            <a:endParaRPr sz="3950" kern="0">
              <a:latin typeface="Arial"/>
              <a:cs typeface="Arial"/>
            </a:endParaRPr>
          </a:p>
        </p:txBody>
      </p:sp>
      <p:sp>
        <p:nvSpPr>
          <p:cNvPr id="337" name="Google Shape;579;p39"/>
          <p:cNvSpPr txBox="1"/>
          <p:nvPr/>
        </p:nvSpPr>
        <p:spPr>
          <a:xfrm>
            <a:off x="626533" y="1388154"/>
            <a:ext cx="11369998" cy="43779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a:bodyPr>
          <a:lstStyle/>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Use this as a force multiplier – not enough safety people</a:t>
            </a:r>
            <a:endParaRPr lang="en-US" sz="2700" kern="0">
              <a:solidFill>
                <a:srgbClr val="FFFFFF"/>
              </a:solidFill>
              <a:latin typeface="Arial"/>
              <a:cs typeface="Arial"/>
              <a:sym typeface="Quire Sans Pro Light"/>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Competently describe the entire scope of work</a:t>
            </a:r>
            <a:endParaRPr lang="en-US" sz="2700" kern="0">
              <a:solidFill>
                <a:srgbClr val="FFFFFF"/>
              </a:solidFill>
              <a:latin typeface="Arial"/>
              <a:cs typeface="Arial"/>
              <a:sym typeface="Quire Sans Pro Light"/>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Consider using in conjunction with video of PTP conversation</a:t>
            </a: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Read the AI results and compare with your current written documents</a:t>
            </a: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kern="0">
                <a:solidFill>
                  <a:srgbClr val="FFFFFF"/>
                </a:solidFill>
                <a:latin typeface="Arial"/>
                <a:cs typeface="Arial"/>
                <a:sym typeface="Arial"/>
              </a:rPr>
              <a:t>Build community/inclusivity by including multiple languages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357;p20"/>
          <p:cNvSpPr txBox="1"/>
          <p:nvPr/>
        </p:nvSpPr>
        <p:spPr>
          <a:xfrm>
            <a:off x="502502" y="232534"/>
            <a:ext cx="10917326"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a:bodyPr>
          <a:lstStyle>
            <a:lvl1pPr defTabSz="914400">
              <a:lnSpc>
                <a:spcPct val="90000"/>
              </a:lnSpc>
              <a:defRPr sz="8500" b="1">
                <a:latin typeface="+mn-lt"/>
                <a:ea typeface="+mn-ea"/>
                <a:cs typeface="+mn-cs"/>
                <a:sym typeface="Arial"/>
              </a:defRPr>
            </a:lvl1pPr>
          </a:lstStyle>
          <a:p>
            <a:pPr defTabSz="457200" hangingPunct="0"/>
            <a:r>
              <a:rPr lang="en-US" sz="4250" kern="0">
                <a:solidFill>
                  <a:srgbClr val="000000"/>
                </a:solidFill>
                <a:latin typeface="Arial"/>
                <a:cs typeface="Arial"/>
              </a:rPr>
              <a:t>Example: Typical Written PTP</a:t>
            </a:r>
            <a:endParaRPr sz="4250" kern="0">
              <a:solidFill>
                <a:srgbClr val="000000"/>
              </a:solidFill>
              <a:latin typeface="Arial"/>
              <a:cs typeface="Arial"/>
            </a:endParaRPr>
          </a:p>
        </p:txBody>
      </p:sp>
      <p:pic>
        <p:nvPicPr>
          <p:cNvPr id="343" name="Picture 5" descr="Picture 5"/>
          <p:cNvPicPr>
            <a:picLocks noChangeAspect="1"/>
          </p:cNvPicPr>
          <p:nvPr/>
        </p:nvPicPr>
        <p:blipFill>
          <a:blip r:embed="rId3"/>
          <a:stretch>
            <a:fillRect/>
          </a:stretch>
        </p:blipFill>
        <p:spPr>
          <a:xfrm>
            <a:off x="570235" y="1103598"/>
            <a:ext cx="9962298" cy="479517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 descr="Picture 3"/>
          <p:cNvPicPr>
            <a:picLocks noChangeAspect="1"/>
          </p:cNvPicPr>
          <p:nvPr/>
        </p:nvPicPr>
        <p:blipFill>
          <a:blip r:embed="rId3"/>
          <a:stretch>
            <a:fillRect/>
          </a:stretch>
        </p:blipFill>
        <p:spPr>
          <a:xfrm>
            <a:off x="2343952" y="1071971"/>
            <a:ext cx="6583167" cy="5460239"/>
          </a:xfrm>
          <a:prstGeom prst="rect">
            <a:avLst/>
          </a:prstGeom>
          <a:ln w="12700">
            <a:miter lim="400000"/>
          </a:ln>
        </p:spPr>
      </p:pic>
      <p:sp>
        <p:nvSpPr>
          <p:cNvPr id="3" name="Google Shape;357;p20">
            <a:extLst>
              <a:ext uri="{FF2B5EF4-FFF2-40B4-BE49-F238E27FC236}">
                <a16:creationId xmlns:a16="http://schemas.microsoft.com/office/drawing/2014/main" id="{E5C96D67-0C4A-9667-A69F-AB0FBB0172A9}"/>
              </a:ext>
            </a:extLst>
          </p:cNvPr>
          <p:cNvSpPr txBox="1"/>
          <p:nvPr/>
        </p:nvSpPr>
        <p:spPr>
          <a:xfrm>
            <a:off x="502502" y="232534"/>
            <a:ext cx="10917326" cy="7017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50" tIns="22850" rIns="22850" bIns="22850">
            <a:normAutofit/>
          </a:bodyPr>
          <a:lstStyle>
            <a:lvl1pPr defTabSz="914400">
              <a:lnSpc>
                <a:spcPct val="90000"/>
              </a:lnSpc>
              <a:defRPr sz="8500" b="1">
                <a:latin typeface="+mn-lt"/>
                <a:ea typeface="+mn-ea"/>
                <a:cs typeface="+mn-cs"/>
                <a:sym typeface="Arial"/>
              </a:defRPr>
            </a:lvl1pPr>
          </a:lstStyle>
          <a:p>
            <a:pPr defTabSz="457200" hangingPunct="0"/>
            <a:r>
              <a:rPr lang="en-US" sz="4250" kern="0">
                <a:solidFill>
                  <a:srgbClr val="000000"/>
                </a:solidFill>
                <a:latin typeface="Arial"/>
                <a:cs typeface="Arial"/>
              </a:rPr>
              <a:t>Example: PTP Assist</a:t>
            </a:r>
            <a:endParaRPr sz="4250" kern="0">
              <a:solidFill>
                <a:srgbClr val="000000"/>
              </a:solidFill>
              <a:latin typeface="Arial"/>
              <a:cs typeface="Aria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Google Shape;578;p39"/>
          <p:cNvSpPr txBox="1"/>
          <p:nvPr/>
        </p:nvSpPr>
        <p:spPr>
          <a:xfrm>
            <a:off x="635000" y="405334"/>
            <a:ext cx="10197804" cy="70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88" tIns="45688" rIns="45688" bIns="45688">
            <a:normAutofit/>
          </a:bodyPr>
          <a:lstStyle>
            <a:lvl1pPr algn="ctr" defTabSz="914400">
              <a:lnSpc>
                <a:spcPct val="90000"/>
              </a:lnSpc>
              <a:defRPr sz="7900">
                <a:solidFill>
                  <a:srgbClr val="FFFFFF"/>
                </a:solidFill>
                <a:latin typeface="+mn-lt"/>
                <a:ea typeface="+mn-ea"/>
                <a:cs typeface="+mn-cs"/>
                <a:sym typeface="Arial"/>
              </a:defRPr>
            </a:lvl1pPr>
          </a:lstStyle>
          <a:p>
            <a:pPr algn="l"/>
            <a:r>
              <a:rPr lang="en-US" sz="3950"/>
              <a:t>Other AI Assist Benefits</a:t>
            </a:r>
            <a:endParaRPr sz="3950"/>
          </a:p>
        </p:txBody>
      </p:sp>
      <p:sp>
        <p:nvSpPr>
          <p:cNvPr id="334" name="Google Shape;579;p39"/>
          <p:cNvSpPr txBox="1"/>
          <p:nvPr/>
        </p:nvSpPr>
        <p:spPr>
          <a:xfrm>
            <a:off x="635000" y="1388154"/>
            <a:ext cx="10174942" cy="4377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0" tIns="22850" rIns="22850" bIns="22850">
            <a:normAutofit/>
          </a:bodyPr>
          <a:lstStyle/>
          <a:p>
            <a:pPr marL="281781" indent="-281781" defTabSz="45720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a:solidFill>
                  <a:srgbClr val="FFFFFF"/>
                </a:solidFill>
              </a:rPr>
              <a:t>Toolbox Talks – customized to the work</a:t>
            </a:r>
            <a:endParaRPr lang="en-US" sz="2700">
              <a:solidFill>
                <a:srgbClr val="FFFFFF"/>
              </a:solidFill>
              <a:sym typeface="Quire Sans Pro Light"/>
            </a:endParaRPr>
          </a:p>
          <a:p>
            <a:pPr marL="281781" indent="-281781" defTabSz="45720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a:solidFill>
                  <a:srgbClr val="FFFFFF"/>
                </a:solidFill>
              </a:rPr>
              <a:t>Review regulations – for infrequent tasks</a:t>
            </a:r>
            <a:endParaRPr lang="en-US" sz="2700">
              <a:solidFill>
                <a:srgbClr val="FFFFFF"/>
              </a:solidFill>
              <a:sym typeface="Quire Sans Pro Light"/>
            </a:endParaRPr>
          </a:p>
          <a:p>
            <a:pPr marL="281781" indent="-281781" defTabSz="45720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a:solidFill>
                  <a:srgbClr val="FFFFFF"/>
                </a:solidFill>
              </a:rPr>
              <a:t>Customized to industry – make it relevant to your industry</a:t>
            </a:r>
          </a:p>
          <a:p>
            <a:pPr marL="281781" indent="-281781" defTabSz="45720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700">
                <a:solidFill>
                  <a:srgbClr val="FFFFFF"/>
                </a:solidFill>
              </a:rPr>
              <a:t>Safety Observations – no checking dozens of boxes </a:t>
            </a:r>
          </a:p>
        </p:txBody>
      </p:sp>
    </p:spTree>
    <p:extLst>
      <p:ext uri="{BB962C8B-B14F-4D97-AF65-F5344CB8AC3E}">
        <p14:creationId xmlns:p14="http://schemas.microsoft.com/office/powerpoint/2010/main" val="366518864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375839" y="2386360"/>
            <a:ext cx="5962785" cy="1460811"/>
          </a:xfrm>
        </p:spPr>
        <p:txBody>
          <a:bodyPr vert="horz" lIns="91440" tIns="45720" rIns="91440" bIns="45720" rtlCol="0" anchor="b">
            <a:normAutofit/>
          </a:bodyPr>
          <a:lstStyle/>
          <a:p>
            <a:pPr marR="0"/>
            <a:r>
              <a:rPr lang="en-US" sz="4400" b="1" i="0" u="none" strike="noStrike" baseline="0" dirty="0">
                <a:solidFill>
                  <a:srgbClr val="0E2841"/>
                </a:solidFill>
              </a:rPr>
              <a:t>Take part in our </a:t>
            </a:r>
            <a:br>
              <a:rPr lang="en-US" sz="4400" b="1" i="0" u="none" strike="noStrike" baseline="0" dirty="0">
                <a:solidFill>
                  <a:srgbClr val="0E2841"/>
                </a:solidFill>
              </a:rPr>
            </a:br>
            <a:r>
              <a:rPr lang="en-US" sz="4400" b="1" i="0" u="none" strike="noStrike" baseline="0" dirty="0">
                <a:solidFill>
                  <a:srgbClr val="0E2841"/>
                </a:solidFill>
              </a:rPr>
              <a:t>research project!</a:t>
            </a:r>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Oval 8">
            <a:extLst>
              <a:ext uri="{FF2B5EF4-FFF2-40B4-BE49-F238E27FC236}">
                <a16:creationId xmlns:a16="http://schemas.microsoft.com/office/drawing/2014/main" id="{07ADE48E-6B7F-FA35-CE60-C37C8B1DCCA9}"/>
              </a:ext>
            </a:extLst>
          </p:cNvPr>
          <p:cNvSpPr/>
          <p:nvPr/>
        </p:nvSpPr>
        <p:spPr>
          <a:xfrm>
            <a:off x="450849" y="363531"/>
            <a:ext cx="1779363" cy="177936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Robot">
            <a:extLst>
              <a:ext uri="{FF2B5EF4-FFF2-40B4-BE49-F238E27FC236}">
                <a16:creationId xmlns:a16="http://schemas.microsoft.com/office/drawing/2014/main" id="{5C1B8520-897E-1D1E-2E3D-9DBECC3FDD34}"/>
              </a:ext>
            </a:extLst>
          </p:cNvPr>
          <p:cNvSpPr/>
          <p:nvPr/>
        </p:nvSpPr>
        <p:spPr>
          <a:xfrm>
            <a:off x="850906" y="737197"/>
            <a:ext cx="1032030" cy="103203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pic>
        <p:nvPicPr>
          <p:cNvPr id="11" name="Picture 10" descr="Text, logo&#10;&#10;Description automatically generated">
            <a:extLst>
              <a:ext uri="{FF2B5EF4-FFF2-40B4-BE49-F238E27FC236}">
                <a16:creationId xmlns:a16="http://schemas.microsoft.com/office/drawing/2014/main" id="{B4CE6D58-E5DB-2DDB-4CB1-B4B2E1195008}"/>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37291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 Placeholder 1"/>
          <p:cNvSpPr txBox="1">
            <a:spLocks noGrp="1"/>
          </p:cNvSpPr>
          <p:nvPr>
            <p:ph type="body" idx="1"/>
          </p:nvPr>
        </p:nvSpPr>
        <p:spPr>
          <a:xfrm>
            <a:off x="836443" y="1463040"/>
            <a:ext cx="10305755" cy="4531043"/>
          </a:xfrm>
          <a:prstGeom prst="rect">
            <a:avLst/>
          </a:prstGeom>
        </p:spPr>
        <p:txBody>
          <a:bodyPr>
            <a:normAutofit/>
          </a:bodyPr>
          <a:lstStyle/>
          <a:p>
            <a:pPr marL="281781" indent="-281781" hangingPunct="0">
              <a:lnSpc>
                <a:spcPct val="150000"/>
              </a:lnSpc>
              <a:spcBef>
                <a:spcPts val="0"/>
              </a:spcBef>
              <a:buClr>
                <a:srgbClr val="C00000"/>
              </a:buClr>
              <a:buSzPct val="100000"/>
              <a:buFont typeface="Arial"/>
              <a:buChar char="•"/>
              <a:defRPr sz="5200">
                <a:solidFill>
                  <a:srgbClr val="FFFFFF"/>
                </a:solidFill>
                <a:latin typeface="+mn-lt"/>
                <a:ea typeface="+mn-ea"/>
                <a:cs typeface="+mn-cs"/>
                <a:sym typeface="Arial"/>
              </a:defRPr>
            </a:pPr>
            <a:r>
              <a:rPr lang="en-US" sz="2600">
                <a:solidFill>
                  <a:srgbClr val="FFFFFF"/>
                </a:solidFill>
                <a:sym typeface="Helvetica"/>
              </a:rPr>
              <a:t>Is the information provided from the AI beneficial?</a:t>
            </a:r>
          </a:p>
          <a:p>
            <a:pPr marL="281781" indent="-281781" hangingPunct="0">
              <a:lnSpc>
                <a:spcPct val="150000"/>
              </a:lnSpc>
              <a:spcBef>
                <a:spcPts val="0"/>
              </a:spcBef>
              <a:buClr>
                <a:srgbClr val="C00000"/>
              </a:buClr>
              <a:buSzPct val="100000"/>
              <a:buFont typeface="Arial"/>
              <a:buChar char="•"/>
              <a:defRPr sz="5200">
                <a:solidFill>
                  <a:srgbClr val="FFFFFF"/>
                </a:solidFill>
                <a:latin typeface="+mn-lt"/>
                <a:ea typeface="+mn-ea"/>
                <a:cs typeface="+mn-cs"/>
                <a:sym typeface="Arial"/>
              </a:defRPr>
            </a:pPr>
            <a:r>
              <a:rPr lang="en-US" sz="2600">
                <a:solidFill>
                  <a:srgbClr val="FFFFFF"/>
                </a:solidFill>
                <a:sym typeface="Helvetica"/>
              </a:rPr>
              <a:t>What barriers or challenges did you encounter?</a:t>
            </a:r>
          </a:p>
          <a:p>
            <a:pPr marL="281781" indent="-281781" hangingPunct="0">
              <a:lnSpc>
                <a:spcPct val="150000"/>
              </a:lnSpc>
              <a:spcBef>
                <a:spcPts val="0"/>
              </a:spcBef>
              <a:buClr>
                <a:srgbClr val="C00000"/>
              </a:buClr>
              <a:buSzPct val="100000"/>
              <a:buFont typeface="Arial"/>
              <a:buChar char="•"/>
              <a:defRPr sz="5200">
                <a:solidFill>
                  <a:srgbClr val="FFFFFF"/>
                </a:solidFill>
                <a:latin typeface="+mn-lt"/>
                <a:ea typeface="+mn-ea"/>
                <a:cs typeface="+mn-cs"/>
                <a:sym typeface="Arial"/>
              </a:defRPr>
            </a:pPr>
            <a:r>
              <a:rPr lang="en-US" sz="2600">
                <a:solidFill>
                  <a:srgbClr val="FFFFFF"/>
                </a:solidFill>
                <a:sym typeface="Helvetica"/>
              </a:rPr>
              <a:t>What does the field team prefer?</a:t>
            </a:r>
          </a:p>
          <a:p>
            <a:pPr marL="281781" indent="-281781" hangingPunct="0">
              <a:lnSpc>
                <a:spcPct val="150000"/>
              </a:lnSpc>
              <a:spcBef>
                <a:spcPts val="0"/>
              </a:spcBef>
              <a:buClr>
                <a:srgbClr val="C00000"/>
              </a:buClr>
              <a:buSzPct val="100000"/>
              <a:buFont typeface="Arial"/>
              <a:buChar char="•"/>
              <a:defRPr sz="5200">
                <a:solidFill>
                  <a:srgbClr val="FFFFFF"/>
                </a:solidFill>
                <a:latin typeface="+mn-lt"/>
                <a:ea typeface="+mn-ea"/>
                <a:cs typeface="+mn-cs"/>
                <a:sym typeface="Arial"/>
              </a:defRPr>
            </a:pPr>
            <a:r>
              <a:rPr lang="en-US" sz="2600">
                <a:solidFill>
                  <a:srgbClr val="FFFFFF"/>
                </a:solidFill>
                <a:sym typeface="Helvetica"/>
              </a:rPr>
              <a:t>What did you learn that was not expected?</a:t>
            </a:r>
          </a:p>
          <a:p>
            <a:pPr marL="281781" indent="-281781" hangingPunct="0">
              <a:lnSpc>
                <a:spcPct val="150000"/>
              </a:lnSpc>
              <a:spcBef>
                <a:spcPts val="0"/>
              </a:spcBef>
              <a:buClr>
                <a:srgbClr val="C00000"/>
              </a:buClr>
              <a:buSzPct val="100000"/>
              <a:buFont typeface="Arial"/>
              <a:buChar char="•"/>
              <a:defRPr sz="5200">
                <a:solidFill>
                  <a:srgbClr val="FFFFFF"/>
                </a:solidFill>
                <a:latin typeface="+mn-lt"/>
                <a:ea typeface="+mn-ea"/>
                <a:cs typeface="+mn-cs"/>
                <a:sym typeface="Arial"/>
              </a:defRPr>
            </a:pPr>
            <a:r>
              <a:rPr lang="en-US" sz="2600">
                <a:solidFill>
                  <a:srgbClr val="FFFFFF"/>
                </a:solidFill>
                <a:sym typeface="Helvetica"/>
              </a:rPr>
              <a:t>Did the crew save time?</a:t>
            </a:r>
          </a:p>
        </p:txBody>
      </p:sp>
      <p:sp>
        <p:nvSpPr>
          <p:cNvPr id="424" name="Title 1"/>
          <p:cNvSpPr txBox="1"/>
          <p:nvPr/>
        </p:nvSpPr>
        <p:spPr>
          <a:xfrm>
            <a:off x="836443" y="467331"/>
            <a:ext cx="10305754" cy="7017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88" tIns="45688" rIns="45688" bIns="45688">
            <a:normAutofit/>
          </a:bodyPr>
          <a:lstStyle>
            <a:lvl1pPr>
              <a:lnSpc>
                <a:spcPct val="90000"/>
              </a:lnSpc>
              <a:defRPr sz="8500" b="1">
                <a:solidFill>
                  <a:srgbClr val="FFFFFF"/>
                </a:solidFill>
                <a:latin typeface="+mn-lt"/>
                <a:ea typeface="+mn-ea"/>
                <a:cs typeface="+mn-cs"/>
                <a:sym typeface="Arial"/>
              </a:defRPr>
            </a:lvl1pPr>
          </a:lstStyle>
          <a:p>
            <a:pPr hangingPunct="0"/>
            <a:r>
              <a:rPr sz="4250" kern="0">
                <a:latin typeface="Arial"/>
                <a:cs typeface="Arial"/>
              </a:rPr>
              <a:t>Research Questions</a:t>
            </a:r>
            <a:r>
              <a:rPr lang="en-US" sz="4250" kern="0">
                <a:latin typeface="Arial"/>
                <a:cs typeface="Arial"/>
              </a:rPr>
              <a:t>:</a:t>
            </a:r>
            <a:endParaRPr sz="4250" kern="0">
              <a:latin typeface="Arial"/>
              <a:cs typeface="Aria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ext Placeholder 2"/>
          <p:cNvSpPr txBox="1"/>
          <p:nvPr/>
        </p:nvSpPr>
        <p:spPr>
          <a:xfrm>
            <a:off x="913975" y="1490849"/>
            <a:ext cx="11405026" cy="29728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59" tIns="22859" rIns="22859" bIns="22859">
            <a:spAutoFit/>
          </a:bodyPr>
          <a:lstStyle/>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sz="2600" kern="0">
                <a:solidFill>
                  <a:srgbClr val="FFFFFF"/>
                </a:solidFill>
                <a:latin typeface="Arial"/>
                <a:cs typeface="Arial"/>
                <a:sym typeface="Arial"/>
              </a:rPr>
              <a:t>Absolutely Free</a:t>
            </a:r>
            <a:r>
              <a:rPr lang="en-US" sz="2600" kern="0">
                <a:solidFill>
                  <a:srgbClr val="FFFFFF"/>
                </a:solidFill>
                <a:latin typeface="Arial"/>
                <a:cs typeface="Arial"/>
                <a:sym typeface="Arial"/>
              </a:rPr>
              <a:t> for 6 months</a:t>
            </a:r>
            <a:endParaRPr sz="2600" kern="0">
              <a:solidFill>
                <a:srgbClr val="FFFFFF"/>
              </a:solidFill>
              <a:latin typeface="Arial"/>
              <a:cs typeface="Arial"/>
              <a:sym typeface="Arial"/>
            </a:endParaRP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sz="2600" kern="0">
                <a:solidFill>
                  <a:srgbClr val="FFFFFF"/>
                </a:solidFill>
                <a:latin typeface="Arial"/>
                <a:cs typeface="Arial"/>
                <a:sym typeface="Arial"/>
              </a:rPr>
              <a:t>Customized </a:t>
            </a:r>
            <a:r>
              <a:rPr lang="en-US" sz="2600" kern="0">
                <a:solidFill>
                  <a:srgbClr val="FFFFFF"/>
                </a:solidFill>
                <a:latin typeface="Arial"/>
                <a:cs typeface="Arial"/>
                <a:sym typeface="Arial"/>
              </a:rPr>
              <a:t>t</a:t>
            </a:r>
            <a:r>
              <a:rPr sz="2600" kern="0">
                <a:solidFill>
                  <a:srgbClr val="FFFFFF"/>
                </a:solidFill>
                <a:latin typeface="Arial"/>
                <a:cs typeface="Arial"/>
                <a:sym typeface="Arial"/>
              </a:rPr>
              <a:t>o </a:t>
            </a:r>
            <a:r>
              <a:rPr lang="en-US" sz="2600" kern="0">
                <a:solidFill>
                  <a:srgbClr val="FFFFFF"/>
                </a:solidFill>
                <a:latin typeface="Arial"/>
                <a:cs typeface="Arial"/>
                <a:sym typeface="Arial"/>
              </a:rPr>
              <a:t>y</a:t>
            </a:r>
            <a:r>
              <a:rPr sz="2600" kern="0">
                <a:solidFill>
                  <a:srgbClr val="FFFFFF"/>
                </a:solidFill>
                <a:latin typeface="Arial"/>
                <a:cs typeface="Arial"/>
                <a:sym typeface="Arial"/>
              </a:rPr>
              <a:t>our PTP </a:t>
            </a:r>
            <a:r>
              <a:rPr lang="en-US" sz="2600" kern="0">
                <a:solidFill>
                  <a:srgbClr val="FFFFFF"/>
                </a:solidFill>
                <a:latin typeface="Arial"/>
                <a:cs typeface="Arial"/>
                <a:sym typeface="Arial"/>
              </a:rPr>
              <a:t>p</a:t>
            </a:r>
            <a:r>
              <a:rPr sz="2600" kern="0">
                <a:solidFill>
                  <a:srgbClr val="FFFFFF"/>
                </a:solidFill>
                <a:latin typeface="Arial"/>
                <a:cs typeface="Arial"/>
                <a:sym typeface="Arial"/>
              </a:rPr>
              <a:t>rocess</a:t>
            </a: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sz="2600" kern="0">
                <a:solidFill>
                  <a:srgbClr val="FFFFFF"/>
                </a:solidFill>
                <a:latin typeface="Arial"/>
                <a:cs typeface="Arial"/>
                <a:sym typeface="Arial"/>
              </a:rPr>
              <a:t>Zero </a:t>
            </a:r>
            <a:r>
              <a:rPr lang="en-US" sz="2600" kern="0">
                <a:solidFill>
                  <a:srgbClr val="FFFFFF"/>
                </a:solidFill>
                <a:latin typeface="Arial"/>
                <a:cs typeface="Arial"/>
                <a:sym typeface="Arial"/>
              </a:rPr>
              <a:t>o</a:t>
            </a:r>
            <a:r>
              <a:rPr sz="2600" kern="0">
                <a:solidFill>
                  <a:srgbClr val="FFFFFF"/>
                </a:solidFill>
                <a:latin typeface="Arial"/>
                <a:cs typeface="Arial"/>
                <a:sym typeface="Arial"/>
              </a:rPr>
              <a:t>bligation</a:t>
            </a: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lang="en-US" sz="2600" kern="0">
                <a:solidFill>
                  <a:srgbClr val="FFFFFF"/>
                </a:solidFill>
                <a:latin typeface="Arial"/>
                <a:cs typeface="Arial"/>
                <a:sym typeface="Arial"/>
              </a:rPr>
              <a:t>Up to 100 written PTP Assists / month</a:t>
            </a:r>
          </a:p>
          <a:p>
            <a:pPr marL="281781" indent="-281781" defTabSz="457200" hangingPunct="0">
              <a:lnSpc>
                <a:spcPct val="150000"/>
              </a:lnSpc>
              <a:buClr>
                <a:srgbClr val="C00000"/>
              </a:buClr>
              <a:buSzPct val="100000"/>
              <a:buFont typeface="Arial"/>
              <a:buChar char="•"/>
              <a:defRPr sz="5200">
                <a:solidFill>
                  <a:srgbClr val="FFFFFF"/>
                </a:solidFill>
                <a:latin typeface="+mn-lt"/>
                <a:ea typeface="+mn-ea"/>
                <a:cs typeface="+mn-cs"/>
                <a:sym typeface="Arial"/>
              </a:defRPr>
            </a:pPr>
            <a:r>
              <a:rPr sz="2600" kern="0">
                <a:solidFill>
                  <a:srgbClr val="FFFFFF"/>
                </a:solidFill>
                <a:latin typeface="Arial"/>
                <a:cs typeface="Arial"/>
                <a:sym typeface="Arial"/>
              </a:rPr>
              <a:t>Access to </a:t>
            </a:r>
            <a:r>
              <a:rPr lang="en-US" sz="2600" kern="0">
                <a:solidFill>
                  <a:srgbClr val="FFFFFF"/>
                </a:solidFill>
                <a:latin typeface="Arial"/>
                <a:cs typeface="Arial"/>
                <a:sym typeface="Arial"/>
              </a:rPr>
              <a:t>b</a:t>
            </a:r>
            <a:r>
              <a:rPr sz="2600" kern="0">
                <a:solidFill>
                  <a:srgbClr val="FFFFFF"/>
                </a:solidFill>
                <a:latin typeface="Arial"/>
                <a:cs typeface="Arial"/>
                <a:sym typeface="Arial"/>
              </a:rPr>
              <a:t>enchmark</a:t>
            </a:r>
            <a:r>
              <a:rPr lang="en-US" sz="2600" kern="0">
                <a:solidFill>
                  <a:srgbClr val="FFFFFF"/>
                </a:solidFill>
                <a:latin typeface="Arial"/>
                <a:cs typeface="Arial"/>
                <a:sym typeface="Arial"/>
              </a:rPr>
              <a:t>ing</a:t>
            </a:r>
            <a:r>
              <a:rPr sz="2600" kern="0">
                <a:solidFill>
                  <a:srgbClr val="FFFFFF"/>
                </a:solidFill>
                <a:latin typeface="Arial"/>
                <a:cs typeface="Arial"/>
                <a:sym typeface="Arial"/>
              </a:rPr>
              <a:t> and </a:t>
            </a:r>
            <a:r>
              <a:rPr lang="en-US" sz="2600" kern="0">
                <a:solidFill>
                  <a:srgbClr val="FFFFFF"/>
                </a:solidFill>
                <a:latin typeface="Arial"/>
                <a:cs typeface="Arial"/>
                <a:sym typeface="Arial"/>
              </a:rPr>
              <a:t>results</a:t>
            </a:r>
            <a:endParaRPr sz="2600" kern="0">
              <a:solidFill>
                <a:srgbClr val="FFFFFF"/>
              </a:solidFill>
              <a:latin typeface="Arial"/>
              <a:cs typeface="Arial"/>
              <a:sym typeface="Arial"/>
            </a:endParaRPr>
          </a:p>
        </p:txBody>
      </p:sp>
      <p:sp>
        <p:nvSpPr>
          <p:cNvPr id="3" name="Title 1">
            <a:extLst>
              <a:ext uri="{FF2B5EF4-FFF2-40B4-BE49-F238E27FC236}">
                <a16:creationId xmlns:a16="http://schemas.microsoft.com/office/drawing/2014/main" id="{21466D60-7AF2-6220-0C9B-F7D2330E7CDE}"/>
              </a:ext>
            </a:extLst>
          </p:cNvPr>
          <p:cNvSpPr txBox="1"/>
          <p:nvPr/>
        </p:nvSpPr>
        <p:spPr>
          <a:xfrm>
            <a:off x="836443" y="467331"/>
            <a:ext cx="10305754" cy="7017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88" tIns="45688" rIns="45688" bIns="45688">
            <a:normAutofit/>
          </a:bodyPr>
          <a:lstStyle>
            <a:lvl1pPr>
              <a:lnSpc>
                <a:spcPct val="90000"/>
              </a:lnSpc>
              <a:defRPr sz="8500" b="1">
                <a:solidFill>
                  <a:srgbClr val="FFFFFF"/>
                </a:solidFill>
                <a:latin typeface="+mn-lt"/>
                <a:ea typeface="+mn-ea"/>
                <a:cs typeface="+mn-cs"/>
                <a:sym typeface="Arial"/>
              </a:defRPr>
            </a:lvl1pPr>
          </a:lstStyle>
          <a:p>
            <a:pPr hangingPunct="0"/>
            <a:r>
              <a:rPr lang="en-US" sz="4250" kern="0">
                <a:latin typeface="Arial"/>
                <a:cs typeface="Arial"/>
              </a:rPr>
              <a:t>Want to Participate in our Research?</a:t>
            </a:r>
            <a:endParaRPr sz="4250" kern="0">
              <a:latin typeface="Arial"/>
              <a:cs typeface="Arial"/>
            </a:endParaRPr>
          </a:p>
        </p:txBody>
      </p:sp>
      <p:pic>
        <p:nvPicPr>
          <p:cNvPr id="4" name="Picture 3">
            <a:extLst>
              <a:ext uri="{FF2B5EF4-FFF2-40B4-BE49-F238E27FC236}">
                <a16:creationId xmlns:a16="http://schemas.microsoft.com/office/drawing/2014/main" id="{A0FF93C1-A191-1318-33C1-A2C42F1E71E3}"/>
              </a:ext>
            </a:extLst>
          </p:cNvPr>
          <p:cNvPicPr>
            <a:picLocks noChangeAspect="1"/>
          </p:cNvPicPr>
          <p:nvPr/>
        </p:nvPicPr>
        <p:blipFill>
          <a:blip r:embed="rId2"/>
          <a:stretch>
            <a:fillRect/>
          </a:stretch>
        </p:blipFill>
        <p:spPr>
          <a:xfrm>
            <a:off x="8089300" y="1672670"/>
            <a:ext cx="2635022" cy="2609189"/>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F104AFF5-AD98-B718-33DE-D63E0135369E}"/>
              </a:ext>
            </a:extLst>
          </p:cNvPr>
          <p:cNvSpPr txBox="1"/>
          <p:nvPr/>
        </p:nvSpPr>
        <p:spPr>
          <a:xfrm>
            <a:off x="7985267" y="4463680"/>
            <a:ext cx="2843087" cy="83099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algn="ctr" hangingPunct="0"/>
            <a:r>
              <a:rPr lang="en-US" sz="2400" b="1" kern="0">
                <a:solidFill>
                  <a:srgbClr val="FFFFFF"/>
                </a:solidFill>
                <a:latin typeface="Quire Sans Pro Light"/>
                <a:ea typeface="Quire Sans Pro Light"/>
                <a:cs typeface="Quire Sans Pro Light"/>
                <a:sym typeface="Quire Sans Pro Light"/>
              </a:rPr>
              <a:t>More information on </a:t>
            </a:r>
          </a:p>
          <a:p>
            <a:pPr algn="ctr" hangingPunct="0"/>
            <a:r>
              <a:rPr lang="en-US" sz="2400" b="1" kern="0">
                <a:solidFill>
                  <a:srgbClr val="FFFFFF"/>
                </a:solidFill>
                <a:latin typeface="Quire Sans Pro Light"/>
                <a:ea typeface="Quire Sans Pro Light"/>
                <a:cs typeface="Quire Sans Pro Light"/>
                <a:sym typeface="Quire Sans Pro Light"/>
              </a:rPr>
              <a:t>AI Assist </a:t>
            </a:r>
            <a:endParaRPr lang="en-US" sz="800" b="1" kern="0">
              <a:solidFill>
                <a:srgbClr val="FFFFFF"/>
              </a:solidFill>
              <a:latin typeface="Quire Sans Pro Light"/>
              <a:ea typeface="Quire Sans Pro Light"/>
              <a:cs typeface="Quire Sans Pro Light"/>
              <a:sym typeface="Quire Sans Pro Light"/>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60E7-8C93-579B-A0CC-2D0CD5B23D26}"/>
              </a:ext>
            </a:extLst>
          </p:cNvPr>
          <p:cNvSpPr>
            <a:spLocks noGrp="1"/>
          </p:cNvSpPr>
          <p:nvPr>
            <p:ph type="title"/>
          </p:nvPr>
        </p:nvSpPr>
        <p:spPr/>
        <p:txBody>
          <a:bodyPr>
            <a:normAutofit fontScale="90000"/>
          </a:bodyPr>
          <a:lstStyle/>
          <a:p>
            <a:r>
              <a:rPr lang="en-US">
                <a:solidFill>
                  <a:srgbClr val="CACACA"/>
                </a:solidFill>
                <a:latin typeface="Arial"/>
                <a:cs typeface="Arial"/>
              </a:rPr>
              <a:t>Follow us!</a:t>
            </a:r>
          </a:p>
        </p:txBody>
      </p:sp>
      <p:pic>
        <p:nvPicPr>
          <p:cNvPr id="4" name="Picture 3">
            <a:extLst>
              <a:ext uri="{FF2B5EF4-FFF2-40B4-BE49-F238E27FC236}">
                <a16:creationId xmlns:a16="http://schemas.microsoft.com/office/drawing/2014/main" id="{08270E2A-6F88-57F5-509C-EF801E975891}"/>
              </a:ext>
            </a:extLst>
          </p:cNvPr>
          <p:cNvPicPr>
            <a:picLocks noChangeAspect="1"/>
          </p:cNvPicPr>
          <p:nvPr/>
        </p:nvPicPr>
        <p:blipFill>
          <a:blip r:embed="rId2"/>
          <a:stretch>
            <a:fillRect/>
          </a:stretch>
        </p:blipFill>
        <p:spPr>
          <a:xfrm>
            <a:off x="1514475" y="1441184"/>
            <a:ext cx="3511610" cy="3215534"/>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A56F4C99-5A4C-9144-4329-BE6D5017D365}"/>
              </a:ext>
            </a:extLst>
          </p:cNvPr>
          <p:cNvSpPr txBox="1"/>
          <p:nvPr/>
        </p:nvSpPr>
        <p:spPr>
          <a:xfrm>
            <a:off x="2093595" y="4997451"/>
            <a:ext cx="2116926" cy="7694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hangingPunct="0"/>
            <a:r>
              <a:rPr lang="en-US" sz="4400" b="1" kern="0">
                <a:solidFill>
                  <a:srgbClr val="FFFFFF"/>
                </a:solidFill>
                <a:latin typeface="Quire Sans Pro Light"/>
                <a:ea typeface="Quire Sans Pro Light"/>
                <a:cs typeface="Quire Sans Pro Light"/>
                <a:sym typeface="Quire Sans Pro Light"/>
              </a:rPr>
              <a:t>LinkedIn</a:t>
            </a:r>
            <a:endParaRPr lang="en-US" b="1" kern="0">
              <a:solidFill>
                <a:srgbClr val="FFFFFF"/>
              </a:solidFill>
              <a:latin typeface="Quire Sans Pro Light"/>
              <a:ea typeface="Quire Sans Pro Light"/>
              <a:cs typeface="Quire Sans Pro Light"/>
              <a:sym typeface="Quire Sans Pro Light"/>
            </a:endParaRPr>
          </a:p>
        </p:txBody>
      </p:sp>
      <p:pic>
        <p:nvPicPr>
          <p:cNvPr id="7" name="Picture 6">
            <a:extLst>
              <a:ext uri="{FF2B5EF4-FFF2-40B4-BE49-F238E27FC236}">
                <a16:creationId xmlns:a16="http://schemas.microsoft.com/office/drawing/2014/main" id="{7A988087-265C-B577-7067-8563FCC215E6}"/>
              </a:ext>
            </a:extLst>
          </p:cNvPr>
          <p:cNvPicPr>
            <a:picLocks noChangeAspect="1"/>
          </p:cNvPicPr>
          <p:nvPr/>
        </p:nvPicPr>
        <p:blipFill>
          <a:blip r:embed="rId3"/>
          <a:stretch>
            <a:fillRect/>
          </a:stretch>
        </p:blipFill>
        <p:spPr>
          <a:xfrm>
            <a:off x="7165916" y="1441184"/>
            <a:ext cx="3511610" cy="3280305"/>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7FED17F4-CA4D-6F1A-1046-5EDA02AC6E28}"/>
              </a:ext>
            </a:extLst>
          </p:cNvPr>
          <p:cNvSpPr txBox="1"/>
          <p:nvPr/>
        </p:nvSpPr>
        <p:spPr>
          <a:xfrm>
            <a:off x="7198637" y="4997451"/>
            <a:ext cx="3634969" cy="7694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hangingPunct="0"/>
            <a:r>
              <a:rPr lang="en-US" sz="4400" b="1" kern="0">
                <a:solidFill>
                  <a:srgbClr val="FFFFFF"/>
                </a:solidFill>
                <a:latin typeface="Quire Sans Pro Light"/>
                <a:ea typeface="Quire Sans Pro Light"/>
                <a:cs typeface="Quire Sans Pro Light"/>
                <a:sym typeface="Quire Sans Pro Light"/>
              </a:rPr>
              <a:t>FactorLab.com</a:t>
            </a:r>
            <a:endParaRPr lang="en-US" b="1" kern="0">
              <a:solidFill>
                <a:srgbClr val="FFFFFF"/>
              </a:solidFill>
              <a:latin typeface="Quire Sans Pro Light"/>
              <a:ea typeface="Quire Sans Pro Light"/>
              <a:cs typeface="Quire Sans Pro Light"/>
              <a:sym typeface="Quire Sans Pro Light"/>
            </a:endParaRPr>
          </a:p>
        </p:txBody>
      </p:sp>
    </p:spTree>
    <p:extLst>
      <p:ext uri="{BB962C8B-B14F-4D97-AF65-F5344CB8AC3E}">
        <p14:creationId xmlns:p14="http://schemas.microsoft.com/office/powerpoint/2010/main" val="247953996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9BB073E8-8AF3-F0C0-EF70-E97B5267BDF6}"/>
              </a:ext>
            </a:extLst>
          </p:cNvPr>
          <p:cNvPicPr>
            <a:picLocks noChangeAspect="1"/>
          </p:cNvPicPr>
          <p:nvPr/>
        </p:nvPicPr>
        <p:blipFill rotWithShape="1">
          <a:blip r:embed="rId2">
            <a:alphaModFix/>
          </a:blip>
          <a:srcRect t="1510" b="14220"/>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18412" y="-1209541"/>
            <a:ext cx="3945587" cy="12201588"/>
          </a:xfrm>
          <a:prstGeom prst="rect">
            <a:avLst/>
          </a:prstGeom>
          <a:gradFill flip="none" rotWithShape="1">
            <a:gsLst>
              <a:gs pos="0">
                <a:srgbClr val="000000">
                  <a:alpha val="0"/>
                </a:srgbClr>
              </a:gs>
              <a:gs pos="66000">
                <a:srgbClr val="000000">
                  <a:alpha val="50000"/>
                </a:srgbClr>
              </a:gs>
              <a:gs pos="100000">
                <a:srgbClr val="000000">
                  <a:alpha val="63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D9DD5-EC12-1938-0272-E52970EA3634}"/>
              </a:ext>
            </a:extLst>
          </p:cNvPr>
          <p:cNvSpPr>
            <a:spLocks noGrp="1"/>
          </p:cNvSpPr>
          <p:nvPr>
            <p:ph type="title"/>
          </p:nvPr>
        </p:nvSpPr>
        <p:spPr>
          <a:xfrm>
            <a:off x="333022" y="4986397"/>
            <a:ext cx="11983156" cy="1293244"/>
          </a:xfrm>
        </p:spPr>
        <p:txBody>
          <a:bodyPr vert="horz" lIns="91440" tIns="45720" rIns="91440" bIns="45720" rtlCol="0" anchor="t">
            <a:normAutofit fontScale="90000"/>
          </a:bodyPr>
          <a:lstStyle/>
          <a:p>
            <a:pPr marR="0"/>
            <a:r>
              <a:rPr lang="en-US" sz="4000" b="1" i="0" u="none" strike="noStrike" baseline="0" dirty="0">
                <a:solidFill>
                  <a:srgbClr val="FFFFFF"/>
                </a:solidFill>
              </a:rPr>
              <a:t>Chuck Pettinger, Ph.D. </a:t>
            </a:r>
            <a:r>
              <a:rPr lang="en-US" sz="4000" b="0" i="0" u="none" strike="noStrike" baseline="0" dirty="0">
                <a:solidFill>
                  <a:srgbClr val="FFFFFF"/>
                </a:solidFill>
              </a:rPr>
              <a:t>– 540.230.7233 – Chuck@FactorLab.com</a:t>
            </a:r>
            <a:br>
              <a:rPr lang="en-US" sz="4000" b="0" i="0" u="none" strike="noStrike" baseline="0" dirty="0">
                <a:solidFill>
                  <a:srgbClr val="FFFFFF"/>
                </a:solidFill>
              </a:rPr>
            </a:br>
            <a:endParaRPr lang="en-US" sz="4000" b="0" i="0" u="none" strike="noStrike" baseline="0" dirty="0">
              <a:solidFill>
                <a:srgbClr val="FFFFFF"/>
              </a:solidFill>
            </a:endParaRPr>
          </a:p>
        </p:txBody>
      </p:sp>
      <p:cxnSp>
        <p:nvCxnSpPr>
          <p:cNvPr id="11" name="Straight Connector 10">
            <a:extLst>
              <a:ext uri="{FF2B5EF4-FFF2-40B4-BE49-F238E27FC236}">
                <a16:creationId xmlns:a16="http://schemas.microsoft.com/office/drawing/2014/main" id="{AAD8FE22-3C2B-14C8-0911-42395B05E0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21335" y="4792570"/>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10" descr="Picture 10">
            <a:extLst>
              <a:ext uri="{FF2B5EF4-FFF2-40B4-BE49-F238E27FC236}">
                <a16:creationId xmlns:a16="http://schemas.microsoft.com/office/drawing/2014/main" id="{BA9000D2-A926-62DB-A3FD-FAFA04F9BE30}"/>
              </a:ext>
            </a:extLst>
          </p:cNvPr>
          <p:cNvPicPr>
            <a:picLocks noChangeAspect="1"/>
          </p:cNvPicPr>
          <p:nvPr/>
        </p:nvPicPr>
        <p:blipFill>
          <a:blip r:embed="rId3"/>
          <a:stretch>
            <a:fillRect/>
          </a:stretch>
        </p:blipFill>
        <p:spPr>
          <a:xfrm>
            <a:off x="4477539" y="5838741"/>
            <a:ext cx="3227332" cy="528803"/>
          </a:xfrm>
          <a:prstGeom prst="rect">
            <a:avLst/>
          </a:prstGeom>
          <a:ln w="12700">
            <a:miter lim="400000"/>
          </a:ln>
        </p:spPr>
      </p:pic>
      <p:sp>
        <p:nvSpPr>
          <p:cNvPr id="4" name="TextBox 3">
            <a:extLst>
              <a:ext uri="{FF2B5EF4-FFF2-40B4-BE49-F238E27FC236}">
                <a16:creationId xmlns:a16="http://schemas.microsoft.com/office/drawing/2014/main" id="{B9E94258-DA78-51A3-5AC9-EA4D2317D740}"/>
              </a:ext>
            </a:extLst>
          </p:cNvPr>
          <p:cNvSpPr txBox="1"/>
          <p:nvPr/>
        </p:nvSpPr>
        <p:spPr>
          <a:xfrm>
            <a:off x="5399188" y="677333"/>
            <a:ext cx="1384033" cy="923330"/>
          </a:xfrm>
          <a:prstGeom prst="rect">
            <a:avLst/>
          </a:prstGeom>
          <a:noFill/>
        </p:spPr>
        <p:txBody>
          <a:bodyPr wrap="none" rtlCol="0">
            <a:spAutoFit/>
          </a:bodyPr>
          <a:lstStyle/>
          <a:p>
            <a:r>
              <a:rPr lang="en-US" sz="5400" b="1" dirty="0"/>
              <a:t>Q/A</a:t>
            </a:r>
          </a:p>
        </p:txBody>
      </p:sp>
    </p:spTree>
    <p:extLst>
      <p:ext uri="{BB962C8B-B14F-4D97-AF65-F5344CB8AC3E}">
        <p14:creationId xmlns:p14="http://schemas.microsoft.com/office/powerpoint/2010/main" val="2332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Thermal power station">
            <a:extLst>
              <a:ext uri="{FF2B5EF4-FFF2-40B4-BE49-F238E27FC236}">
                <a16:creationId xmlns:a16="http://schemas.microsoft.com/office/drawing/2014/main" id="{299D547D-FD83-B5D0-0D5E-77A1E5E62C04}"/>
              </a:ext>
            </a:extLst>
          </p:cNvPr>
          <p:cNvPicPr>
            <a:picLocks noChangeAspect="1"/>
          </p:cNvPicPr>
          <p:nvPr/>
        </p:nvPicPr>
        <p:blipFill rotWithShape="1">
          <a:blip r:embed="rId2">
            <a:alphaModFix amt="60000"/>
          </a:blip>
          <a:srcRect t="26708" r="-1" b="-1"/>
          <a:stretch/>
        </p:blipFill>
        <p:spPr>
          <a:xfrm>
            <a:off x="187388" y="182880"/>
            <a:ext cx="11824481" cy="6499784"/>
          </a:xfrm>
          <a:prstGeom prst="rect">
            <a:avLst/>
          </a:prstGeom>
        </p:spPr>
      </p:pic>
      <p:sp>
        <p:nvSpPr>
          <p:cNvPr id="7" name="Title 1">
            <a:extLst>
              <a:ext uri="{FF2B5EF4-FFF2-40B4-BE49-F238E27FC236}">
                <a16:creationId xmlns:a16="http://schemas.microsoft.com/office/drawing/2014/main" id="{D0416100-1DCF-65AA-AAC0-F687FC2E52E7}"/>
              </a:ext>
            </a:extLst>
          </p:cNvPr>
          <p:cNvSpPr>
            <a:spLocks noGrp="1"/>
          </p:cNvSpPr>
          <p:nvPr>
            <p:ph type="title"/>
          </p:nvPr>
        </p:nvSpPr>
        <p:spPr>
          <a:xfrm>
            <a:off x="1198181" y="1122363"/>
            <a:ext cx="9795637" cy="2217158"/>
          </a:xfrm>
        </p:spPr>
        <p:txBody>
          <a:bodyPr vert="horz" lIns="91440" tIns="45720" rIns="91440" bIns="45720" rtlCol="0" anchor="b">
            <a:normAutofit/>
          </a:bodyPr>
          <a:lstStyle/>
          <a:p>
            <a:pPr marR="0" algn="ctr"/>
            <a:r>
              <a:rPr lang="en-US" sz="4800" b="1" i="0" u="none" strike="noStrike" baseline="0" dirty="0">
                <a:solidFill>
                  <a:srgbClr val="FFFFFF"/>
                </a:solidFill>
                <a:effectLst>
                  <a:outerShdw blurRad="50800" dist="38100" algn="l" rotWithShape="0">
                    <a:schemeClr val="accent1">
                      <a:lumMod val="50000"/>
                      <a:alpha val="59000"/>
                    </a:schemeClr>
                  </a:outerShdw>
                </a:effectLst>
              </a:rPr>
              <a:t>Previous revolutions were reserved for elite countries who could harness steam, flight, &amp; nuclear power</a:t>
            </a:r>
          </a:p>
        </p:txBody>
      </p:sp>
    </p:spTree>
    <p:extLst>
      <p:ext uri="{BB962C8B-B14F-4D97-AF65-F5344CB8AC3E}">
        <p14:creationId xmlns:p14="http://schemas.microsoft.com/office/powerpoint/2010/main" val="346726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a keyboard">
            <a:extLst>
              <a:ext uri="{FF2B5EF4-FFF2-40B4-BE49-F238E27FC236}">
                <a16:creationId xmlns:a16="http://schemas.microsoft.com/office/drawing/2014/main" id="{CF4E5075-D9E6-185E-7C5B-D142E3060194}"/>
              </a:ext>
            </a:extLst>
          </p:cNvPr>
          <p:cNvPicPr>
            <a:picLocks noChangeAspect="1"/>
          </p:cNvPicPr>
          <p:nvPr/>
        </p:nvPicPr>
        <p:blipFill rotWithShape="1">
          <a:blip r:embed="rId2"/>
          <a:srcRect r="8705"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96D4A4-2E24-508F-B684-F60EAA8CC081}"/>
              </a:ext>
            </a:extLst>
          </p:cNvPr>
          <p:cNvSpPr>
            <a:spLocks noGrp="1"/>
          </p:cNvSpPr>
          <p:nvPr>
            <p:ph type="title"/>
          </p:nvPr>
        </p:nvSpPr>
        <p:spPr>
          <a:xfrm>
            <a:off x="7417265" y="2080476"/>
            <a:ext cx="4620073" cy="2384425"/>
          </a:xfrm>
          <a:noFill/>
        </p:spPr>
        <p:txBody>
          <a:bodyPr vert="horz" lIns="91440" tIns="45720" rIns="91440" bIns="45720" rtlCol="0" anchor="b">
            <a:normAutofit/>
          </a:bodyPr>
          <a:lstStyle/>
          <a:p>
            <a:pPr marR="0" algn="r"/>
            <a:r>
              <a:rPr lang="en-US" sz="3600" b="0" i="0" u="none" strike="noStrike" baseline="0" dirty="0">
                <a:solidFill>
                  <a:schemeClr val="bg1"/>
                </a:solidFill>
              </a:rPr>
              <a:t>Computers &amp; the </a:t>
            </a:r>
            <a:r>
              <a:rPr lang="en-US" sz="3600" b="0" i="0" u="none" strike="noStrike" baseline="0" dirty="0">
                <a:solidFill>
                  <a:schemeClr val="accent5"/>
                </a:solidFill>
              </a:rPr>
              <a:t>I</a:t>
            </a:r>
            <a:r>
              <a:rPr lang="en-US" sz="3600" b="1" i="0" u="none" strike="noStrike" baseline="0" dirty="0">
                <a:solidFill>
                  <a:schemeClr val="accent5"/>
                </a:solidFill>
                <a:effectLst>
                  <a:outerShdw blurRad="38100" dist="38100" dir="2700000" algn="tl">
                    <a:srgbClr val="000000">
                      <a:alpha val="43137"/>
                    </a:srgbClr>
                  </a:outerShdw>
                </a:effectLst>
              </a:rPr>
              <a:t>nternet Revolution </a:t>
            </a:r>
            <a:br>
              <a:rPr lang="en-US" sz="3600" b="0" i="0" u="none" strike="noStrike" baseline="0" dirty="0">
                <a:solidFill>
                  <a:schemeClr val="bg1"/>
                </a:solidFill>
              </a:rPr>
            </a:br>
            <a:r>
              <a:rPr lang="en-US" sz="3600" b="0" i="0" u="none" strike="noStrike" baseline="0" dirty="0">
                <a:solidFill>
                  <a:schemeClr val="bg1"/>
                </a:solidFill>
              </a:rPr>
              <a:t>was about broadcasting information to people.</a:t>
            </a:r>
          </a:p>
        </p:txBody>
      </p:sp>
    </p:spTree>
    <p:extLst>
      <p:ext uri="{BB962C8B-B14F-4D97-AF65-F5344CB8AC3E}">
        <p14:creationId xmlns:p14="http://schemas.microsoft.com/office/powerpoint/2010/main" val="379484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FEA9B1-5F68-C79F-BC8E-EBD6959D2658}"/>
              </a:ext>
            </a:extLst>
          </p:cNvPr>
          <p:cNvSpPr>
            <a:spLocks noGrp="1"/>
          </p:cNvSpPr>
          <p:nvPr>
            <p:ph type="title"/>
          </p:nvPr>
        </p:nvSpPr>
        <p:spPr>
          <a:xfrm>
            <a:off x="397869" y="640080"/>
            <a:ext cx="5037731" cy="3566160"/>
          </a:xfrm>
        </p:spPr>
        <p:txBody>
          <a:bodyPr vert="horz" lIns="91440" tIns="45720" rIns="91440" bIns="45720" rtlCol="0" anchor="b">
            <a:normAutofit/>
          </a:bodyPr>
          <a:lstStyle/>
          <a:p>
            <a:pPr marR="0"/>
            <a:r>
              <a:rPr lang="en-US" sz="3600" b="1" i="0" u="none" strike="noStrike" baseline="0" dirty="0"/>
              <a:t>The </a:t>
            </a:r>
            <a:r>
              <a:rPr lang="en-US" sz="4000" b="1" i="0" u="none" strike="noStrike" baseline="0" dirty="0">
                <a:solidFill>
                  <a:schemeClr val="accent1">
                    <a:lumMod val="75000"/>
                  </a:schemeClr>
                </a:solidFill>
                <a:effectLst>
                  <a:outerShdw blurRad="38100" dist="38100" dir="2700000" algn="tl">
                    <a:srgbClr val="000000">
                      <a:alpha val="43137"/>
                    </a:srgbClr>
                  </a:outerShdw>
                </a:effectLst>
              </a:rPr>
              <a:t>AI Revolution </a:t>
            </a:r>
            <a:r>
              <a:rPr lang="en-US" sz="3600" b="1" i="0" u="none" strike="noStrike" baseline="0" dirty="0"/>
              <a:t>allows  everyone to use technology that was previously reserved for only well-funded organizations/countries.</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 on document with pen">
            <a:extLst>
              <a:ext uri="{FF2B5EF4-FFF2-40B4-BE49-F238E27FC236}">
                <a16:creationId xmlns:a16="http://schemas.microsoft.com/office/drawing/2014/main" id="{BA8C1FF6-0893-A53C-2E96-2EE3995C33B5}"/>
              </a:ext>
            </a:extLst>
          </p:cNvPr>
          <p:cNvPicPr>
            <a:picLocks noChangeAspect="1"/>
          </p:cNvPicPr>
          <p:nvPr/>
        </p:nvPicPr>
        <p:blipFill rotWithShape="1">
          <a:blip r:embed="rId2"/>
          <a:srcRect l="23385" r="966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09689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internet of things">
            <a:extLst>
              <a:ext uri="{FF2B5EF4-FFF2-40B4-BE49-F238E27FC236}">
                <a16:creationId xmlns:a16="http://schemas.microsoft.com/office/drawing/2014/main" id="{CFFC78C6-9F69-31DA-AC54-9D0701006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32" b="17645"/>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B765CDDC-5483-074A-97F1-0784BC96A339}"/>
              </a:ext>
            </a:extLst>
          </p:cNvPr>
          <p:cNvSpPr>
            <a:spLocks noGrp="1"/>
          </p:cNvSpPr>
          <p:nvPr>
            <p:ph type="title"/>
          </p:nvPr>
        </p:nvSpPr>
        <p:spPr>
          <a:xfrm>
            <a:off x="775379" y="1279592"/>
            <a:ext cx="5646362" cy="947144"/>
          </a:xfrm>
        </p:spPr>
        <p:txBody>
          <a:bodyPr vert="horz" lIns="91440" tIns="45720" rIns="91440" bIns="45720" rtlCol="0" anchor="ctr">
            <a:normAutofit/>
          </a:bodyPr>
          <a:lstStyle/>
          <a:p>
            <a:r>
              <a:rPr lang="en-US" sz="4800" b="1" dirty="0">
                <a:solidFill>
                  <a:srgbClr val="527490"/>
                </a:solidFill>
                <a:effectLst>
                  <a:outerShdw blurRad="38100" dist="38100" dir="2700000" algn="tl">
                    <a:srgbClr val="000000">
                      <a:alpha val="43137"/>
                    </a:srgbClr>
                  </a:outerShdw>
                </a:effectLst>
                <a:latin typeface="+mn-lt"/>
              </a:rPr>
              <a:t>A Connected World</a:t>
            </a:r>
          </a:p>
        </p:txBody>
      </p:sp>
      <p:sp>
        <p:nvSpPr>
          <p:cNvPr id="6" name="Content Placeholder 2">
            <a:extLst>
              <a:ext uri="{FF2B5EF4-FFF2-40B4-BE49-F238E27FC236}">
                <a16:creationId xmlns:a16="http://schemas.microsoft.com/office/drawing/2014/main" id="{2AF3469A-47D6-7E6C-CAB2-119BE1A73790}"/>
              </a:ext>
            </a:extLst>
          </p:cNvPr>
          <p:cNvSpPr txBox="1">
            <a:spLocks/>
          </p:cNvSpPr>
          <p:nvPr/>
        </p:nvSpPr>
        <p:spPr>
          <a:xfrm>
            <a:off x="838200" y="2434201"/>
            <a:ext cx="5192652"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C00000"/>
                </a:solidFill>
                <a:effectLst>
                  <a:outerShdw blurRad="38100" dist="38100" dir="2700000" algn="tl">
                    <a:srgbClr val="000000">
                      <a:alpha val="43137"/>
                    </a:srgbClr>
                  </a:outerShdw>
                </a:effectLst>
              </a:rPr>
              <a:t>As of 2020:</a:t>
            </a:r>
            <a:endParaRPr lang="en-US" sz="2000" dirty="0">
              <a:solidFill>
                <a:srgbClr val="C00000"/>
              </a:solidFill>
              <a:effectLst>
                <a:outerShdw blurRad="38100" dist="38100" dir="2700000" algn="tl">
                  <a:srgbClr val="000000">
                    <a:alpha val="43137"/>
                  </a:srgbClr>
                </a:outerShdw>
              </a:effectLst>
            </a:endParaRPr>
          </a:p>
          <a:p>
            <a:pPr marL="0"/>
            <a:r>
              <a:rPr lang="en-US" sz="3200" b="1" dirty="0"/>
              <a:t>4</a:t>
            </a:r>
            <a:r>
              <a:rPr lang="en-US" sz="3200" dirty="0"/>
              <a:t> Billion connected people</a:t>
            </a:r>
          </a:p>
          <a:p>
            <a:pPr marL="0"/>
            <a:r>
              <a:rPr lang="en-US" sz="3200" b="1" dirty="0"/>
              <a:t>25</a:t>
            </a:r>
            <a:r>
              <a:rPr lang="en-US" sz="3200" dirty="0"/>
              <a:t> million apps</a:t>
            </a:r>
          </a:p>
          <a:p>
            <a:pPr marL="0"/>
            <a:r>
              <a:rPr lang="en-US" sz="3200" b="1" dirty="0"/>
              <a:t>50</a:t>
            </a:r>
            <a:r>
              <a:rPr lang="en-US" sz="3200" dirty="0"/>
              <a:t> trillion GBs of data</a:t>
            </a:r>
          </a:p>
          <a:p>
            <a:pPr marL="0"/>
            <a:r>
              <a:rPr lang="en-US" sz="3200" b="1" dirty="0"/>
              <a:t>25</a:t>
            </a:r>
            <a:r>
              <a:rPr lang="en-US" sz="3200" dirty="0"/>
              <a:t> billion embedded</a:t>
            </a:r>
            <a:br>
              <a:rPr lang="en-US" sz="3200" dirty="0"/>
            </a:br>
            <a:r>
              <a:rPr lang="en-US" sz="3200" dirty="0"/>
              <a:t>        connected systems</a:t>
            </a:r>
          </a:p>
          <a:p>
            <a:pPr marL="0"/>
            <a:endParaRPr lang="en-US" sz="2000" dirty="0"/>
          </a:p>
        </p:txBody>
      </p:sp>
    </p:spTree>
    <p:extLst>
      <p:ext uri="{BB962C8B-B14F-4D97-AF65-F5344CB8AC3E}">
        <p14:creationId xmlns:p14="http://schemas.microsoft.com/office/powerpoint/2010/main" val="203993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51F69-46D9-0873-D999-5DCFD39BBBB7}"/>
              </a:ext>
            </a:extLst>
          </p:cNvPr>
          <p:cNvSpPr>
            <a:spLocks noGrp="1"/>
          </p:cNvSpPr>
          <p:nvPr>
            <p:ph type="title"/>
          </p:nvPr>
        </p:nvSpPr>
        <p:spPr>
          <a:xfrm>
            <a:off x="342353" y="2674800"/>
            <a:ext cx="4620584" cy="1508399"/>
          </a:xfrm>
        </p:spPr>
        <p:txBody>
          <a:bodyPr vert="horz" lIns="91440" tIns="45720" rIns="91440" bIns="45720" rtlCol="0" anchor="b">
            <a:normAutofit/>
          </a:bodyPr>
          <a:lstStyle/>
          <a:p>
            <a:pPr marL="0" lvl="0" indent="0" algn="l" defTabSz="1244600">
              <a:lnSpc>
                <a:spcPct val="100000"/>
              </a:lnSpc>
              <a:spcBef>
                <a:spcPct val="0"/>
              </a:spcBef>
              <a:spcAft>
                <a:spcPct val="35000"/>
              </a:spcAft>
              <a:buNone/>
            </a:pPr>
            <a:r>
              <a:rPr lang="en-US" sz="4400" kern="1200" dirty="0">
                <a:solidFill>
                  <a:prstClr val="black">
                    <a:hueOff val="0"/>
                    <a:satOff val="0"/>
                    <a:lumOff val="0"/>
                    <a:alphaOff val="0"/>
                  </a:prstClr>
                </a:solidFill>
                <a:latin typeface="Calibri" panose="020F0502020204030204"/>
                <a:ea typeface="+mn-ea"/>
                <a:cs typeface="+mn-cs"/>
              </a:rPr>
              <a:t>Defining AI and its related sub-fields</a:t>
            </a:r>
          </a:p>
        </p:txBody>
      </p:sp>
      <p:pic>
        <p:nvPicPr>
          <p:cNvPr id="5" name="Picture 4" descr="CPU with binary numbers and blueprint">
            <a:extLst>
              <a:ext uri="{FF2B5EF4-FFF2-40B4-BE49-F238E27FC236}">
                <a16:creationId xmlns:a16="http://schemas.microsoft.com/office/drawing/2014/main" id="{45401BDD-8722-4FB6-DA01-8A1A6A70611D}"/>
              </a:ext>
            </a:extLst>
          </p:cNvPr>
          <p:cNvPicPr>
            <a:picLocks noChangeAspect="1"/>
          </p:cNvPicPr>
          <p:nvPr/>
        </p:nvPicPr>
        <p:blipFill rotWithShape="1">
          <a:blip r:embed="rId2"/>
          <a:srcRect l="28015" r="230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Oval 2">
            <a:extLst>
              <a:ext uri="{FF2B5EF4-FFF2-40B4-BE49-F238E27FC236}">
                <a16:creationId xmlns:a16="http://schemas.microsoft.com/office/drawing/2014/main" id="{AC54AA01-799C-E7B7-EA0C-733FB9EE91C2}"/>
              </a:ext>
            </a:extLst>
          </p:cNvPr>
          <p:cNvSpPr/>
          <p:nvPr/>
        </p:nvSpPr>
        <p:spPr>
          <a:xfrm>
            <a:off x="286659" y="328584"/>
            <a:ext cx="1885299" cy="183326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ectangle 3" descr="Database">
            <a:extLst>
              <a:ext uri="{FF2B5EF4-FFF2-40B4-BE49-F238E27FC236}">
                <a16:creationId xmlns:a16="http://schemas.microsoft.com/office/drawing/2014/main" id="{08B94F27-E79F-89D6-6271-589FE1D653E0}"/>
              </a:ext>
            </a:extLst>
          </p:cNvPr>
          <p:cNvSpPr/>
          <p:nvPr/>
        </p:nvSpPr>
        <p:spPr>
          <a:xfrm>
            <a:off x="703158" y="681609"/>
            <a:ext cx="1093472" cy="106329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8" name="Picture 7" descr="Text, logo&#10;&#10;Description automatically generated">
            <a:extLst>
              <a:ext uri="{FF2B5EF4-FFF2-40B4-BE49-F238E27FC236}">
                <a16:creationId xmlns:a16="http://schemas.microsoft.com/office/drawing/2014/main" id="{FE478745-AD94-9D11-6024-47B6465F63AF}"/>
              </a:ext>
            </a:extLst>
          </p:cNvPr>
          <p:cNvPicPr>
            <a:picLocks noChangeAspect="1"/>
          </p:cNvPicPr>
          <p:nvPr/>
        </p:nvPicPr>
        <p:blipFill>
          <a:blip r:embed="rId5"/>
          <a:stretch>
            <a:fillRect/>
          </a:stretch>
        </p:blipFill>
        <p:spPr>
          <a:xfrm>
            <a:off x="109086" y="6468901"/>
            <a:ext cx="1792078" cy="300348"/>
          </a:xfrm>
          <a:prstGeom prst="rect">
            <a:avLst/>
          </a:prstGeom>
        </p:spPr>
      </p:pic>
    </p:spTree>
    <p:extLst>
      <p:ext uri="{BB962C8B-B14F-4D97-AF65-F5344CB8AC3E}">
        <p14:creationId xmlns:p14="http://schemas.microsoft.com/office/powerpoint/2010/main" val="1574210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1_Office Theme">
      <a:dk1>
        <a:srgbClr val="000000"/>
      </a:dk1>
      <a:lt1>
        <a:srgbClr val="E7E6E6"/>
      </a:lt1>
      <a:dk2>
        <a:srgbClr val="A7A7A7"/>
      </a:dk2>
      <a:lt2>
        <a:srgbClr val="535353"/>
      </a:lt2>
      <a:accent1>
        <a:srgbClr val="2C2C4C"/>
      </a:accent1>
      <a:accent2>
        <a:srgbClr val="E7384B"/>
      </a:accent2>
      <a:accent3>
        <a:srgbClr val="BF9E34"/>
      </a:accent3>
      <a:accent4>
        <a:srgbClr val="404448"/>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Arial"/>
        <a:ea typeface="Arial"/>
        <a:cs typeface="Arial"/>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Quire Sans Pro Light"/>
            <a:ea typeface="Quire Sans Pro Light"/>
            <a:cs typeface="Quire Sans Pro Light"/>
            <a:sym typeface="Quire Sans Pr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Quire Sans Pro Light"/>
            <a:ea typeface="Quire Sans Pro Light"/>
            <a:cs typeface="Quire Sans Pro Light"/>
            <a:sym typeface="Quire Sans Pr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1_Office Theme">
      <a:dk1>
        <a:srgbClr val="000000"/>
      </a:dk1>
      <a:lt1>
        <a:srgbClr val="E7E6E6"/>
      </a:lt1>
      <a:dk2>
        <a:srgbClr val="A7A7A7"/>
      </a:dk2>
      <a:lt2>
        <a:srgbClr val="535353"/>
      </a:lt2>
      <a:accent1>
        <a:srgbClr val="2C2C4C"/>
      </a:accent1>
      <a:accent2>
        <a:srgbClr val="E7384B"/>
      </a:accent2>
      <a:accent3>
        <a:srgbClr val="BF9E34"/>
      </a:accent3>
      <a:accent4>
        <a:srgbClr val="404448"/>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Arial"/>
        <a:ea typeface="Arial"/>
        <a:cs typeface="Arial"/>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Quire Sans Pro Light"/>
            <a:ea typeface="Quire Sans Pro Light"/>
            <a:cs typeface="Quire Sans Pro Light"/>
            <a:sym typeface="Quire Sans Pr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Quire Sans Pro Light"/>
            <a:ea typeface="Quire Sans Pro Light"/>
            <a:cs typeface="Quire Sans Pro Light"/>
            <a:sym typeface="Quire Sans Pr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1_Office Theme">
      <a:dk1>
        <a:srgbClr val="000000"/>
      </a:dk1>
      <a:lt1>
        <a:srgbClr val="E7E6E6"/>
      </a:lt1>
      <a:dk2>
        <a:srgbClr val="A7A7A7"/>
      </a:dk2>
      <a:lt2>
        <a:srgbClr val="535353"/>
      </a:lt2>
      <a:accent1>
        <a:srgbClr val="2C2C4C"/>
      </a:accent1>
      <a:accent2>
        <a:srgbClr val="E7384B"/>
      </a:accent2>
      <a:accent3>
        <a:srgbClr val="BF9E34"/>
      </a:accent3>
      <a:accent4>
        <a:srgbClr val="404448"/>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Arial"/>
        <a:ea typeface="Arial"/>
        <a:cs typeface="Arial"/>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E6E6"/>
        </a:solidFill>
        <a:ln w="25400" cap="flat">
          <a:solidFill>
            <a:schemeClr val="accent1"/>
          </a:solidFill>
          <a:prstDash val="solid"/>
          <a:round/>
        </a:ln>
        <a:effectLst/>
        <a:sp3d/>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2690</Words>
  <Application>Microsoft Office PowerPoint</Application>
  <PresentationFormat>Widescreen</PresentationFormat>
  <Paragraphs>240</Paragraphs>
  <Slides>48</Slides>
  <Notes>19</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48</vt:i4>
      </vt:variant>
    </vt:vector>
  </HeadingPairs>
  <TitlesOfParts>
    <vt:vector size="63" baseType="lpstr">
      <vt:lpstr>-apple-system</vt:lpstr>
      <vt:lpstr>Arial</vt:lpstr>
      <vt:lpstr>Avenir</vt:lpstr>
      <vt:lpstr>Avenir Next LT Pro</vt:lpstr>
      <vt:lpstr>Calibri</vt:lpstr>
      <vt:lpstr>Calibri Light</vt:lpstr>
      <vt:lpstr>Georgia</vt:lpstr>
      <vt:lpstr>Helvetica</vt:lpstr>
      <vt:lpstr>Quire Sans</vt:lpstr>
      <vt:lpstr>Quire Sans Pro Light</vt:lpstr>
      <vt:lpstr>Wingdings</vt:lpstr>
      <vt:lpstr>Office Theme</vt:lpstr>
      <vt:lpstr>1_Office Theme</vt:lpstr>
      <vt:lpstr>2_Office Theme</vt:lpstr>
      <vt:lpstr>3_Office Theme</vt:lpstr>
      <vt:lpstr>The AI revolution will Reshape how Organizations Connect, Share, &amp; Use Information About SQP</vt:lpstr>
      <vt:lpstr>PowerPoint Presentation</vt:lpstr>
      <vt:lpstr>Agenda</vt:lpstr>
      <vt:lpstr>The AI Revolution and why it is going to have a broad-based larger impact than past revolutions</vt:lpstr>
      <vt:lpstr>Previous revolutions were reserved for elite countries who could harness steam, flight, &amp; nuclear power</vt:lpstr>
      <vt:lpstr>Computers &amp; the Internet Revolution  was about broadcasting information to people.</vt:lpstr>
      <vt:lpstr>The AI Revolution allows  everyone to use technology that was previously reserved for only well-funded organizations/countries.</vt:lpstr>
      <vt:lpstr>A Connected World</vt:lpstr>
      <vt:lpstr>Defining AI and its related sub-fields</vt:lpstr>
      <vt:lpstr>AI – Artificial Intelligence</vt:lpstr>
      <vt:lpstr>AI – Sub-Fields:</vt:lpstr>
      <vt:lpstr>Machine Learning</vt:lpstr>
      <vt:lpstr>Natural Language Processing</vt:lpstr>
      <vt:lpstr>Computer Vision</vt:lpstr>
      <vt:lpstr>How AI is being currently used in organizations and  the future evolutions</vt:lpstr>
      <vt:lpstr>Example #1:  Predictive Models</vt:lpstr>
      <vt:lpstr>PowerPoint Presentation</vt:lpstr>
      <vt:lpstr>PowerPoint Presentation</vt:lpstr>
      <vt:lpstr>PowerPoint Presentation</vt:lpstr>
      <vt:lpstr>PowerPoint Presentation</vt:lpstr>
      <vt:lpstr>Example #2:  Natural Language Processing and Conversations</vt:lpstr>
      <vt:lpstr> “The Typical Pre-Job”</vt:lpstr>
      <vt:lpstr>PowerPoint Presentation</vt:lpstr>
      <vt:lpstr>PowerPoint Presentation</vt:lpstr>
      <vt:lpstr>PowerPoint Presentation</vt:lpstr>
      <vt:lpstr>PowerPoint Presentation</vt:lpstr>
      <vt:lpstr>PowerPoint Presentation</vt:lpstr>
      <vt:lpstr>PowerPoint Presentation</vt:lpstr>
      <vt:lpstr>Example #3:  Natural Language Processing Benchmarking</vt:lpstr>
      <vt:lpstr>PowerPoint Presentation</vt:lpstr>
      <vt:lpstr>PowerPoint Presentation</vt:lpstr>
      <vt:lpstr>PowerPoint Presentation</vt:lpstr>
      <vt:lpstr>Did it Make an Impact?</vt:lpstr>
      <vt:lpstr>Example #4:  NLP and Generative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part in our  research project!</vt:lpstr>
      <vt:lpstr>PowerPoint Presentation</vt:lpstr>
      <vt:lpstr>PowerPoint Presentation</vt:lpstr>
      <vt:lpstr>Follow us!</vt:lpstr>
      <vt:lpstr>Chuck Pettinger, Ph.D. – 540.230.7233 – Chuck@FactorLab.com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AI revolution will Reshape how Organizations Connect Information About SQP</dc:title>
  <dc:creator>Chuck Pettinger</dc:creator>
  <cp:lastModifiedBy>Chuck Pettinger</cp:lastModifiedBy>
  <cp:revision>5</cp:revision>
  <dcterms:created xsi:type="dcterms:W3CDTF">2023-10-17T20:57:38Z</dcterms:created>
  <dcterms:modified xsi:type="dcterms:W3CDTF">2023-11-15T02:36:42Z</dcterms:modified>
</cp:coreProperties>
</file>