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51" r:id="rId4"/>
    <p:sldId id="352" r:id="rId5"/>
    <p:sldId id="353" r:id="rId6"/>
    <p:sldId id="354" r:id="rId7"/>
    <p:sldId id="355" r:id="rId8"/>
    <p:sldId id="360" r:id="rId9"/>
    <p:sldId id="258" r:id="rId10"/>
    <p:sldId id="259" r:id="rId11"/>
    <p:sldId id="261" r:id="rId12"/>
    <p:sldId id="260" r:id="rId13"/>
    <p:sldId id="262" r:id="rId14"/>
    <p:sldId id="264" r:id="rId15"/>
    <p:sldId id="356" r:id="rId16"/>
    <p:sldId id="357" r:id="rId17"/>
    <p:sldId id="358" r:id="rId18"/>
    <p:sldId id="359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Percentage</a:t>
            </a:r>
            <a:r>
              <a:rPr lang="en-US" baseline="0"/>
              <a:t> of Ozone Season NOx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52-4677-80BF-EF5545ECF0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52-4677-80BF-EF5545ECF0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952-4677-80BF-EF5545ECF0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952-4677-80BF-EF5545ECF0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952-4677-80BF-EF5545ECF0D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'[1]2017'!$A$48:$A$52</c:f>
              <c:strCache>
                <c:ptCount val="5"/>
                <c:pt idx="0">
                  <c:v>EGUs</c:v>
                </c:pt>
                <c:pt idx="1">
                  <c:v>Point</c:v>
                </c:pt>
                <c:pt idx="2">
                  <c:v>Non-Point</c:v>
                </c:pt>
                <c:pt idx="3">
                  <c:v>On-Road</c:v>
                </c:pt>
                <c:pt idx="4">
                  <c:v>Off-Road</c:v>
                </c:pt>
              </c:strCache>
            </c:strRef>
          </c:cat>
          <c:val>
            <c:numRef>
              <c:f>'[1]2017'!$B$48:$B$52</c:f>
              <c:numCache>
                <c:formatCode>General</c:formatCode>
                <c:ptCount val="5"/>
                <c:pt idx="0">
                  <c:v>9.227704435658282</c:v>
                </c:pt>
                <c:pt idx="1">
                  <c:v>22.463401707006525</c:v>
                </c:pt>
                <c:pt idx="2">
                  <c:v>3.9354968412459566</c:v>
                </c:pt>
                <c:pt idx="3">
                  <c:v>57.785399672244999</c:v>
                </c:pt>
                <c:pt idx="4">
                  <c:v>6.5879973438442372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52-4677-80BF-EF5545ECF0D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128416021435785"/>
          <c:y val="0.30111242751513961"/>
          <c:w val="0.10993635217128711"/>
          <c:h val="0.351378328964447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00.2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24575,'1'1'0,"0"-1"0,-1 1 0,1-1 0,0 0 0,0 1 0,-1 0 0,0 0 0,1-1 0,0 0 0,-1 1 0,1 0 0,-1 0 0,0-1 0,1 1 0,-1 0 0,1 0 0,-1-1 0,0 1 0,1 0 0,-1 0 0,0-1 0,0 2 0,0-1 0,0-1 0,0 1 0,0 1 0,1 29 0,-1-28 0,-1 110-1365,1-104-5461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11.9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47 0 24575,'-3'0'0,"-1"0"0,-3 0 0,-1 0 0,0 2 0,1 2 0,2 3 0,2 2 0,2 1 0,0-1-8191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16.9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19.2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20.7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2T18:05:22.7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A660-168D-4222-86E4-E35ABD12FC5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EB13F-499F-4247-9AB7-B15C1A5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4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4A7EA3F8-4A10-4402-C009-528DB449E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fld id="{260BA13A-3077-4555-A278-0C70B288C68C}" type="slidenum">
              <a:rPr lang="en-US" altLang="en-US" sz="1000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/>
              <a:t>5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302C797-F56A-FD32-F958-ED42A0DCE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D327C28-0938-4B41-58D2-137C73E39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6FBC5073-BC7C-318F-867A-4C43AD85E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fld id="{93B54457-5A4E-47A8-8CC4-4AAF800BBE95}" type="slidenum">
              <a:rPr lang="en-US" altLang="en-US" sz="1000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/>
              <a:t>6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F89F43E-F5B9-728A-C6BB-DCD8CFCC7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9E6CB7F-5610-565E-1123-8B4A94531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88C7F762-E57E-3EF4-9F27-A503BA64C6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fld id="{FC8F133A-A24A-4CC0-A122-9D08054FCA9B}" type="slidenum">
              <a:rPr lang="en-US" altLang="en-US" sz="1000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/>
              <a:t>7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CA430D8-0736-2650-8CFD-C28880F4A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25396FC-05FB-0B52-5C00-D5ED0FF0D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1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1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9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9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47B1-4394-49CA-9C13-1E0A0DC9DA4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E358-59E8-4DE7-AD4B-F337D651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2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\\air_server\airplan\Air%20Work\qfd\states\13\13239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customXml" Target="../ink/ink5.xml"/><Relationship Id="rId5" Type="http://schemas.openxmlformats.org/officeDocument/2006/relationships/image" Target="../media/image3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1800"/>
            <a:ext cx="9144000" cy="8592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ADEM AIR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061" y="3602038"/>
            <a:ext cx="9900745" cy="16557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Ron Gore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Alabama Department of Environmental Management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93094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490"/>
            <a:ext cx="10515600" cy="1325563"/>
          </a:xfrm>
        </p:spPr>
        <p:txBody>
          <a:bodyPr>
            <a:normAutofit/>
          </a:bodyPr>
          <a:lstStyle/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V Petitions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045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calculations, justifications, references, etc.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monitoring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3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97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 Orders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3427"/>
            <a:ext cx="10515600" cy="3583535"/>
          </a:xfrm>
        </p:spPr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Involvement by NGO’s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upfront involvement by public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Supplement Environmental Projects</a:t>
            </a:r>
          </a:p>
          <a:p>
            <a:pPr marL="68580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health and effects of excess emissions</a:t>
            </a:r>
          </a:p>
          <a:p>
            <a:pPr marL="6858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 PENALTIES!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9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17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Cumulative Impact &amp; Fenceline Monitoring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5413"/>
            <a:ext cx="10515600" cy="3741191"/>
          </a:xfrm>
        </p:spPr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62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722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 Reporting Proposal by EPA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0007"/>
            <a:ext cx="10515600" cy="333916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Huge resource requirements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3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401"/>
            <a:ext cx="10515600" cy="1325563"/>
          </a:xfrm>
        </p:spPr>
        <p:txBody>
          <a:bodyPr>
            <a:normAutofit/>
          </a:bodyPr>
          <a:lstStyle/>
          <a:p>
            <a:pPr marL="68580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ADEM Lawsuits vs. EPA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717"/>
            <a:ext cx="10515600" cy="3339169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Coal ash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Interstate transport of Ozone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4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B7EC8D-68D5-14EC-8666-4E1FA139CAB1}"/>
              </a:ext>
            </a:extLst>
          </p:cNvPr>
          <p:cNvSpPr txBox="1"/>
          <p:nvPr/>
        </p:nvSpPr>
        <p:spPr>
          <a:xfrm>
            <a:off x="4335999" y="133450"/>
            <a:ext cx="3734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Emissions in Alabama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2214462" y="970385"/>
          <a:ext cx="7837715" cy="560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155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0096022-319A-C579-2473-2A4ADA489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066" y="358240"/>
            <a:ext cx="8297869" cy="60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9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40FA4FA2-FE52-FC64-B255-7AA33AD76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158" y="420624"/>
            <a:ext cx="8327685" cy="60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1EC961-143E-78A8-AB93-C25CABFD9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517" y="420624"/>
            <a:ext cx="8298967" cy="60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7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3096"/>
            <a:ext cx="10515600" cy="1201957"/>
          </a:xfrm>
        </p:spPr>
        <p:txBody>
          <a:bodyPr>
            <a:noAutofit/>
          </a:bodyPr>
          <a:lstStyle/>
          <a:p>
            <a:pPr algn="ctr"/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NAAQS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8913"/>
            <a:ext cx="10515600" cy="3519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Tighter PM-Fine Standard Coming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end of year?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low as 9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g/m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or 3 years before non-attainment areas named.</a:t>
            </a:r>
          </a:p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Tighter Ozone Standard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EPA delaying for several years.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ozone and NO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/SO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standards?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4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F708C55-0997-B3D5-D07B-E8D09125B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516" y="682228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99" name="Freeform 3">
            <a:extLst>
              <a:ext uri="{FF2B5EF4-FFF2-40B4-BE49-F238E27FC236}">
                <a16:creationId xmlns:a16="http://schemas.microsoft.com/office/drawing/2014/main" id="{B3E39329-DB2D-5CB4-BC15-91BFB621B34B}"/>
              </a:ext>
            </a:extLst>
          </p:cNvPr>
          <p:cNvSpPr>
            <a:spLocks/>
          </p:cNvSpPr>
          <p:nvPr/>
        </p:nvSpPr>
        <p:spPr bwMode="auto">
          <a:xfrm>
            <a:off x="4545806" y="501254"/>
            <a:ext cx="1095375" cy="361950"/>
          </a:xfrm>
          <a:custGeom>
            <a:avLst/>
            <a:gdLst>
              <a:gd name="T0" fmla="*/ 2147483646 w 920"/>
              <a:gd name="T1" fmla="*/ 2147483646 h 304"/>
              <a:gd name="T2" fmla="*/ 2147483646 w 920"/>
              <a:gd name="T3" fmla="*/ 2147483646 h 304"/>
              <a:gd name="T4" fmla="*/ 2147483646 w 920"/>
              <a:gd name="T5" fmla="*/ 2147483646 h 304"/>
              <a:gd name="T6" fmla="*/ 2147483646 w 920"/>
              <a:gd name="T7" fmla="*/ 2147483646 h 304"/>
              <a:gd name="T8" fmla="*/ 2147483646 w 920"/>
              <a:gd name="T9" fmla="*/ 2147483646 h 304"/>
              <a:gd name="T10" fmla="*/ 2147483646 w 920"/>
              <a:gd name="T11" fmla="*/ 2147483646 h 304"/>
              <a:gd name="T12" fmla="*/ 2147483646 w 920"/>
              <a:gd name="T13" fmla="*/ 2147483646 h 304"/>
              <a:gd name="T14" fmla="*/ 2147483646 w 920"/>
              <a:gd name="T15" fmla="*/ 2147483646 h 304"/>
              <a:gd name="T16" fmla="*/ 2147483646 w 920"/>
              <a:gd name="T17" fmla="*/ 2147483646 h 304"/>
              <a:gd name="T18" fmla="*/ 2147483646 w 920"/>
              <a:gd name="T19" fmla="*/ 2147483646 h 304"/>
              <a:gd name="T20" fmla="*/ 2147483646 w 920"/>
              <a:gd name="T21" fmla="*/ 2147483646 h 304"/>
              <a:gd name="T22" fmla="*/ 2147483646 w 920"/>
              <a:gd name="T23" fmla="*/ 2147483646 h 304"/>
              <a:gd name="T24" fmla="*/ 2147483646 w 920"/>
              <a:gd name="T25" fmla="*/ 2147483646 h 304"/>
              <a:gd name="T26" fmla="*/ 2147483646 w 920"/>
              <a:gd name="T27" fmla="*/ 2147483646 h 304"/>
              <a:gd name="T28" fmla="*/ 2147483646 w 920"/>
              <a:gd name="T29" fmla="*/ 2147483646 h 304"/>
              <a:gd name="T30" fmla="*/ 2147483646 w 920"/>
              <a:gd name="T31" fmla="*/ 2147483646 h 304"/>
              <a:gd name="T32" fmla="*/ 2147483646 w 920"/>
              <a:gd name="T33" fmla="*/ 2147483646 h 304"/>
              <a:gd name="T34" fmla="*/ 2147483646 w 920"/>
              <a:gd name="T35" fmla="*/ 2147483646 h 304"/>
              <a:gd name="T36" fmla="*/ 2147483646 w 920"/>
              <a:gd name="T37" fmla="*/ 2147483646 h 304"/>
              <a:gd name="T38" fmla="*/ 0 w 920"/>
              <a:gd name="T39" fmla="*/ 2147483646 h 304"/>
              <a:gd name="T40" fmla="*/ 0 w 920"/>
              <a:gd name="T41" fmla="*/ 2147483646 h 304"/>
              <a:gd name="T42" fmla="*/ 2147483646 w 920"/>
              <a:gd name="T43" fmla="*/ 0 h 304"/>
              <a:gd name="T44" fmla="*/ 2147483646 w 920"/>
              <a:gd name="T45" fmla="*/ 2147483646 h 304"/>
              <a:gd name="T46" fmla="*/ 2147483646 w 920"/>
              <a:gd name="T47" fmla="*/ 2147483646 h 304"/>
              <a:gd name="T48" fmla="*/ 2147483646 w 920"/>
              <a:gd name="T49" fmla="*/ 2147483646 h 304"/>
              <a:gd name="T50" fmla="*/ 2147483646 w 920"/>
              <a:gd name="T51" fmla="*/ 2147483646 h 304"/>
              <a:gd name="T52" fmla="*/ 2147483646 w 920"/>
              <a:gd name="T53" fmla="*/ 2147483646 h 304"/>
              <a:gd name="T54" fmla="*/ 2147483646 w 920"/>
              <a:gd name="T55" fmla="*/ 2147483646 h 304"/>
              <a:gd name="T56" fmla="*/ 2147483646 w 920"/>
              <a:gd name="T57" fmla="*/ 2147483646 h 30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20"/>
              <a:gd name="T88" fmla="*/ 0 h 304"/>
              <a:gd name="T89" fmla="*/ 920 w 920"/>
              <a:gd name="T90" fmla="*/ 304 h 30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20" h="304">
                <a:moveTo>
                  <a:pt x="875" y="281"/>
                </a:moveTo>
                <a:lnTo>
                  <a:pt x="860" y="297"/>
                </a:lnTo>
                <a:lnTo>
                  <a:pt x="841" y="288"/>
                </a:lnTo>
                <a:lnTo>
                  <a:pt x="787" y="227"/>
                </a:lnTo>
                <a:lnTo>
                  <a:pt x="753" y="227"/>
                </a:lnTo>
                <a:lnTo>
                  <a:pt x="714" y="242"/>
                </a:lnTo>
                <a:lnTo>
                  <a:pt x="633" y="211"/>
                </a:lnTo>
                <a:lnTo>
                  <a:pt x="593" y="211"/>
                </a:lnTo>
                <a:lnTo>
                  <a:pt x="460" y="265"/>
                </a:lnTo>
                <a:lnTo>
                  <a:pt x="400" y="304"/>
                </a:lnTo>
                <a:lnTo>
                  <a:pt x="360" y="304"/>
                </a:lnTo>
                <a:lnTo>
                  <a:pt x="314" y="281"/>
                </a:lnTo>
                <a:lnTo>
                  <a:pt x="253" y="218"/>
                </a:lnTo>
                <a:lnTo>
                  <a:pt x="239" y="172"/>
                </a:lnTo>
                <a:lnTo>
                  <a:pt x="220" y="149"/>
                </a:lnTo>
                <a:lnTo>
                  <a:pt x="154" y="117"/>
                </a:lnTo>
                <a:lnTo>
                  <a:pt x="100" y="132"/>
                </a:lnTo>
                <a:lnTo>
                  <a:pt x="80" y="125"/>
                </a:lnTo>
                <a:lnTo>
                  <a:pt x="47" y="93"/>
                </a:lnTo>
                <a:lnTo>
                  <a:pt x="0" y="16"/>
                </a:lnTo>
                <a:lnTo>
                  <a:pt x="0" y="8"/>
                </a:lnTo>
                <a:lnTo>
                  <a:pt x="193" y="0"/>
                </a:lnTo>
                <a:lnTo>
                  <a:pt x="547" y="8"/>
                </a:lnTo>
                <a:lnTo>
                  <a:pt x="900" y="16"/>
                </a:lnTo>
                <a:lnTo>
                  <a:pt x="920" y="8"/>
                </a:lnTo>
                <a:lnTo>
                  <a:pt x="914" y="218"/>
                </a:lnTo>
                <a:lnTo>
                  <a:pt x="887" y="242"/>
                </a:lnTo>
                <a:lnTo>
                  <a:pt x="867" y="257"/>
                </a:lnTo>
                <a:lnTo>
                  <a:pt x="875" y="28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DA67E361-7329-70DA-B7C6-9729DB5EE22A}"/>
              </a:ext>
            </a:extLst>
          </p:cNvPr>
          <p:cNvSpPr>
            <a:spLocks/>
          </p:cNvSpPr>
          <p:nvPr/>
        </p:nvSpPr>
        <p:spPr bwMode="auto">
          <a:xfrm>
            <a:off x="5578079" y="510778"/>
            <a:ext cx="532209" cy="584597"/>
          </a:xfrm>
          <a:custGeom>
            <a:avLst/>
            <a:gdLst>
              <a:gd name="T0" fmla="*/ 2147483646 w 447"/>
              <a:gd name="T1" fmla="*/ 2147483646 h 490"/>
              <a:gd name="T2" fmla="*/ 0 w 447"/>
              <a:gd name="T3" fmla="*/ 2147483646 h 490"/>
              <a:gd name="T4" fmla="*/ 2147483646 w 447"/>
              <a:gd name="T5" fmla="*/ 2147483646 h 490"/>
              <a:gd name="T6" fmla="*/ 2147483646 w 447"/>
              <a:gd name="T7" fmla="*/ 2147483646 h 490"/>
              <a:gd name="T8" fmla="*/ 2147483646 w 447"/>
              <a:gd name="T9" fmla="*/ 0 h 490"/>
              <a:gd name="T10" fmla="*/ 2147483646 w 447"/>
              <a:gd name="T11" fmla="*/ 2147483646 h 490"/>
              <a:gd name="T12" fmla="*/ 2147483646 w 447"/>
              <a:gd name="T13" fmla="*/ 2147483646 h 490"/>
              <a:gd name="T14" fmla="*/ 2147483646 w 447"/>
              <a:gd name="T15" fmla="*/ 2147483646 h 490"/>
              <a:gd name="T16" fmla="*/ 2147483646 w 447"/>
              <a:gd name="T17" fmla="*/ 2147483646 h 490"/>
              <a:gd name="T18" fmla="*/ 2147483646 w 447"/>
              <a:gd name="T19" fmla="*/ 2147483646 h 490"/>
              <a:gd name="T20" fmla="*/ 2147483646 w 447"/>
              <a:gd name="T21" fmla="*/ 2147483646 h 490"/>
              <a:gd name="T22" fmla="*/ 2147483646 w 447"/>
              <a:gd name="T23" fmla="*/ 2147483646 h 490"/>
              <a:gd name="T24" fmla="*/ 2147483646 w 447"/>
              <a:gd name="T25" fmla="*/ 2147483646 h 490"/>
              <a:gd name="T26" fmla="*/ 2147483646 w 447"/>
              <a:gd name="T27" fmla="*/ 2147483646 h 490"/>
              <a:gd name="T28" fmla="*/ 2147483646 w 447"/>
              <a:gd name="T29" fmla="*/ 2147483646 h 490"/>
              <a:gd name="T30" fmla="*/ 2147483646 w 447"/>
              <a:gd name="T31" fmla="*/ 2147483646 h 490"/>
              <a:gd name="T32" fmla="*/ 2147483646 w 447"/>
              <a:gd name="T33" fmla="*/ 2147483646 h 4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47"/>
              <a:gd name="T52" fmla="*/ 0 h 490"/>
              <a:gd name="T53" fmla="*/ 447 w 447"/>
              <a:gd name="T54" fmla="*/ 490 h 4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47" h="490">
                <a:moveTo>
                  <a:pt x="8" y="273"/>
                </a:moveTo>
                <a:lnTo>
                  <a:pt x="0" y="249"/>
                </a:lnTo>
                <a:lnTo>
                  <a:pt x="20" y="234"/>
                </a:lnTo>
                <a:lnTo>
                  <a:pt x="47" y="210"/>
                </a:lnTo>
                <a:lnTo>
                  <a:pt x="53" y="0"/>
                </a:lnTo>
                <a:lnTo>
                  <a:pt x="399" y="16"/>
                </a:lnTo>
                <a:lnTo>
                  <a:pt x="447" y="16"/>
                </a:lnTo>
                <a:lnTo>
                  <a:pt x="440" y="490"/>
                </a:lnTo>
                <a:lnTo>
                  <a:pt x="399" y="490"/>
                </a:lnTo>
                <a:lnTo>
                  <a:pt x="314" y="452"/>
                </a:lnTo>
                <a:lnTo>
                  <a:pt x="226" y="390"/>
                </a:lnTo>
                <a:lnTo>
                  <a:pt x="187" y="381"/>
                </a:lnTo>
                <a:lnTo>
                  <a:pt x="153" y="351"/>
                </a:lnTo>
                <a:lnTo>
                  <a:pt x="113" y="304"/>
                </a:lnTo>
                <a:lnTo>
                  <a:pt x="53" y="264"/>
                </a:lnTo>
                <a:lnTo>
                  <a:pt x="20" y="264"/>
                </a:lnTo>
                <a:lnTo>
                  <a:pt x="8" y="27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0F2E1F6D-DD55-8156-3FAE-8D657D1CFF85}"/>
              </a:ext>
            </a:extLst>
          </p:cNvPr>
          <p:cNvSpPr>
            <a:spLocks/>
          </p:cNvSpPr>
          <p:nvPr/>
        </p:nvSpPr>
        <p:spPr bwMode="auto">
          <a:xfrm>
            <a:off x="6101953" y="529829"/>
            <a:ext cx="603647" cy="676275"/>
          </a:xfrm>
          <a:custGeom>
            <a:avLst/>
            <a:gdLst>
              <a:gd name="T0" fmla="*/ 0 w 507"/>
              <a:gd name="T1" fmla="*/ 2147483646 h 568"/>
              <a:gd name="T2" fmla="*/ 2147483646 w 507"/>
              <a:gd name="T3" fmla="*/ 0 h 568"/>
              <a:gd name="T4" fmla="*/ 2147483646 w 507"/>
              <a:gd name="T5" fmla="*/ 0 h 568"/>
              <a:gd name="T6" fmla="*/ 2147483646 w 507"/>
              <a:gd name="T7" fmla="*/ 0 h 568"/>
              <a:gd name="T8" fmla="*/ 2147483646 w 507"/>
              <a:gd name="T9" fmla="*/ 2147483646 h 568"/>
              <a:gd name="T10" fmla="*/ 2147483646 w 507"/>
              <a:gd name="T11" fmla="*/ 2147483646 h 568"/>
              <a:gd name="T12" fmla="*/ 2147483646 w 507"/>
              <a:gd name="T13" fmla="*/ 2147483646 h 568"/>
              <a:gd name="T14" fmla="*/ 2147483646 w 507"/>
              <a:gd name="T15" fmla="*/ 2147483646 h 568"/>
              <a:gd name="T16" fmla="*/ 2147483646 w 507"/>
              <a:gd name="T17" fmla="*/ 2147483646 h 568"/>
              <a:gd name="T18" fmla="*/ 2147483646 w 507"/>
              <a:gd name="T19" fmla="*/ 2147483646 h 568"/>
              <a:gd name="T20" fmla="*/ 2147483646 w 507"/>
              <a:gd name="T21" fmla="*/ 2147483646 h 568"/>
              <a:gd name="T22" fmla="*/ 2147483646 w 507"/>
              <a:gd name="T23" fmla="*/ 2147483646 h 568"/>
              <a:gd name="T24" fmla="*/ 2147483646 w 507"/>
              <a:gd name="T25" fmla="*/ 2147483646 h 568"/>
              <a:gd name="T26" fmla="*/ 2147483646 w 507"/>
              <a:gd name="T27" fmla="*/ 2147483646 h 568"/>
              <a:gd name="T28" fmla="*/ 2147483646 w 507"/>
              <a:gd name="T29" fmla="*/ 2147483646 h 568"/>
              <a:gd name="T30" fmla="*/ 2147483646 w 507"/>
              <a:gd name="T31" fmla="*/ 2147483646 h 568"/>
              <a:gd name="T32" fmla="*/ 2147483646 w 507"/>
              <a:gd name="T33" fmla="*/ 2147483646 h 568"/>
              <a:gd name="T34" fmla="*/ 2147483646 w 507"/>
              <a:gd name="T35" fmla="*/ 2147483646 h 568"/>
              <a:gd name="T36" fmla="*/ 2147483646 w 507"/>
              <a:gd name="T37" fmla="*/ 2147483646 h 568"/>
              <a:gd name="T38" fmla="*/ 2147483646 w 507"/>
              <a:gd name="T39" fmla="*/ 2147483646 h 568"/>
              <a:gd name="T40" fmla="*/ 2147483646 w 507"/>
              <a:gd name="T41" fmla="*/ 2147483646 h 568"/>
              <a:gd name="T42" fmla="*/ 2147483646 w 507"/>
              <a:gd name="T43" fmla="*/ 2147483646 h 568"/>
              <a:gd name="T44" fmla="*/ 2147483646 w 507"/>
              <a:gd name="T45" fmla="*/ 2147483646 h 568"/>
              <a:gd name="T46" fmla="*/ 2147483646 w 507"/>
              <a:gd name="T47" fmla="*/ 2147483646 h 568"/>
              <a:gd name="T48" fmla="*/ 2147483646 w 507"/>
              <a:gd name="T49" fmla="*/ 2147483646 h 568"/>
              <a:gd name="T50" fmla="*/ 2147483646 w 507"/>
              <a:gd name="T51" fmla="*/ 2147483646 h 568"/>
              <a:gd name="T52" fmla="*/ 2147483646 w 507"/>
              <a:gd name="T53" fmla="*/ 2147483646 h 568"/>
              <a:gd name="T54" fmla="*/ 2147483646 w 507"/>
              <a:gd name="T55" fmla="*/ 2147483646 h 568"/>
              <a:gd name="T56" fmla="*/ 2147483646 w 507"/>
              <a:gd name="T57" fmla="*/ 2147483646 h 568"/>
              <a:gd name="T58" fmla="*/ 2147483646 w 507"/>
              <a:gd name="T59" fmla="*/ 2147483646 h 568"/>
              <a:gd name="T60" fmla="*/ 2147483646 w 507"/>
              <a:gd name="T61" fmla="*/ 2147483646 h 568"/>
              <a:gd name="T62" fmla="*/ 2147483646 w 507"/>
              <a:gd name="T63" fmla="*/ 2147483646 h 568"/>
              <a:gd name="T64" fmla="*/ 2147483646 w 507"/>
              <a:gd name="T65" fmla="*/ 2147483646 h 568"/>
              <a:gd name="T66" fmla="*/ 2147483646 w 507"/>
              <a:gd name="T67" fmla="*/ 2147483646 h 568"/>
              <a:gd name="T68" fmla="*/ 2147483646 w 507"/>
              <a:gd name="T69" fmla="*/ 2147483646 h 568"/>
              <a:gd name="T70" fmla="*/ 2147483646 w 507"/>
              <a:gd name="T71" fmla="*/ 2147483646 h 568"/>
              <a:gd name="T72" fmla="*/ 2147483646 w 507"/>
              <a:gd name="T73" fmla="*/ 2147483646 h 568"/>
              <a:gd name="T74" fmla="*/ 2147483646 w 507"/>
              <a:gd name="T75" fmla="*/ 2147483646 h 568"/>
              <a:gd name="T76" fmla="*/ 2147483646 w 507"/>
              <a:gd name="T77" fmla="*/ 2147483646 h 568"/>
              <a:gd name="T78" fmla="*/ 2147483646 w 507"/>
              <a:gd name="T79" fmla="*/ 2147483646 h 568"/>
              <a:gd name="T80" fmla="*/ 2147483646 w 507"/>
              <a:gd name="T81" fmla="*/ 2147483646 h 568"/>
              <a:gd name="T82" fmla="*/ 2147483646 w 507"/>
              <a:gd name="T83" fmla="*/ 2147483646 h 568"/>
              <a:gd name="T84" fmla="*/ 2147483646 w 507"/>
              <a:gd name="T85" fmla="*/ 2147483646 h 568"/>
              <a:gd name="T86" fmla="*/ 2147483646 w 507"/>
              <a:gd name="T87" fmla="*/ 2147483646 h 568"/>
              <a:gd name="T88" fmla="*/ 0 w 507"/>
              <a:gd name="T89" fmla="*/ 2147483646 h 56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7"/>
              <a:gd name="T136" fmla="*/ 0 h 568"/>
              <a:gd name="T137" fmla="*/ 507 w 507"/>
              <a:gd name="T138" fmla="*/ 568 h 56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7" h="568">
                <a:moveTo>
                  <a:pt x="0" y="474"/>
                </a:moveTo>
                <a:lnTo>
                  <a:pt x="7" y="0"/>
                </a:lnTo>
                <a:lnTo>
                  <a:pt x="441" y="0"/>
                </a:lnTo>
                <a:lnTo>
                  <a:pt x="447" y="0"/>
                </a:lnTo>
                <a:lnTo>
                  <a:pt x="441" y="24"/>
                </a:lnTo>
                <a:lnTo>
                  <a:pt x="462" y="38"/>
                </a:lnTo>
                <a:lnTo>
                  <a:pt x="501" y="55"/>
                </a:lnTo>
                <a:lnTo>
                  <a:pt x="507" y="69"/>
                </a:lnTo>
                <a:lnTo>
                  <a:pt x="488" y="77"/>
                </a:lnTo>
                <a:lnTo>
                  <a:pt x="462" y="62"/>
                </a:lnTo>
                <a:lnTo>
                  <a:pt x="434" y="69"/>
                </a:lnTo>
                <a:lnTo>
                  <a:pt x="434" y="101"/>
                </a:lnTo>
                <a:lnTo>
                  <a:pt x="413" y="117"/>
                </a:lnTo>
                <a:lnTo>
                  <a:pt x="413" y="132"/>
                </a:lnTo>
                <a:lnTo>
                  <a:pt x="407" y="148"/>
                </a:lnTo>
                <a:lnTo>
                  <a:pt x="422" y="187"/>
                </a:lnTo>
                <a:lnTo>
                  <a:pt x="422" y="264"/>
                </a:lnTo>
                <a:lnTo>
                  <a:pt x="407" y="280"/>
                </a:lnTo>
                <a:lnTo>
                  <a:pt x="407" y="389"/>
                </a:lnTo>
                <a:lnTo>
                  <a:pt x="434" y="419"/>
                </a:lnTo>
                <a:lnTo>
                  <a:pt x="441" y="436"/>
                </a:lnTo>
                <a:lnTo>
                  <a:pt x="454" y="436"/>
                </a:lnTo>
                <a:lnTo>
                  <a:pt x="441" y="459"/>
                </a:lnTo>
                <a:lnTo>
                  <a:pt x="447" y="467"/>
                </a:lnTo>
                <a:lnTo>
                  <a:pt x="447" y="499"/>
                </a:lnTo>
                <a:lnTo>
                  <a:pt x="422" y="521"/>
                </a:lnTo>
                <a:lnTo>
                  <a:pt x="407" y="513"/>
                </a:lnTo>
                <a:lnTo>
                  <a:pt x="394" y="521"/>
                </a:lnTo>
                <a:lnTo>
                  <a:pt x="374" y="513"/>
                </a:lnTo>
                <a:lnTo>
                  <a:pt x="374" y="530"/>
                </a:lnTo>
                <a:lnTo>
                  <a:pt x="347" y="551"/>
                </a:lnTo>
                <a:lnTo>
                  <a:pt x="295" y="568"/>
                </a:lnTo>
                <a:lnTo>
                  <a:pt x="267" y="561"/>
                </a:lnTo>
                <a:lnTo>
                  <a:pt x="234" y="537"/>
                </a:lnTo>
                <a:lnTo>
                  <a:pt x="227" y="482"/>
                </a:lnTo>
                <a:lnTo>
                  <a:pt x="207" y="459"/>
                </a:lnTo>
                <a:lnTo>
                  <a:pt x="174" y="443"/>
                </a:lnTo>
                <a:lnTo>
                  <a:pt x="155" y="450"/>
                </a:lnTo>
                <a:lnTo>
                  <a:pt x="134" y="482"/>
                </a:lnTo>
                <a:lnTo>
                  <a:pt x="122" y="482"/>
                </a:lnTo>
                <a:lnTo>
                  <a:pt x="107" y="450"/>
                </a:lnTo>
                <a:lnTo>
                  <a:pt x="94" y="443"/>
                </a:lnTo>
                <a:lnTo>
                  <a:pt x="67" y="443"/>
                </a:lnTo>
                <a:lnTo>
                  <a:pt x="28" y="474"/>
                </a:lnTo>
                <a:lnTo>
                  <a:pt x="0" y="474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E00CA50F-5916-EE46-E632-6AB065846DDD}"/>
              </a:ext>
            </a:extLst>
          </p:cNvPr>
          <p:cNvSpPr>
            <a:spLocks/>
          </p:cNvSpPr>
          <p:nvPr/>
        </p:nvSpPr>
        <p:spPr bwMode="auto">
          <a:xfrm>
            <a:off x="6586538" y="529829"/>
            <a:ext cx="850106" cy="669131"/>
          </a:xfrm>
          <a:custGeom>
            <a:avLst/>
            <a:gdLst>
              <a:gd name="T0" fmla="*/ 2147483646 w 714"/>
              <a:gd name="T1" fmla="*/ 0 h 561"/>
              <a:gd name="T2" fmla="*/ 2147483646 w 714"/>
              <a:gd name="T3" fmla="*/ 2147483646 h 561"/>
              <a:gd name="T4" fmla="*/ 2147483646 w 714"/>
              <a:gd name="T5" fmla="*/ 2147483646 h 561"/>
              <a:gd name="T6" fmla="*/ 2147483646 w 714"/>
              <a:gd name="T7" fmla="*/ 2147483646 h 561"/>
              <a:gd name="T8" fmla="*/ 2147483646 w 714"/>
              <a:gd name="T9" fmla="*/ 2147483646 h 561"/>
              <a:gd name="T10" fmla="*/ 2147483646 w 714"/>
              <a:gd name="T11" fmla="*/ 2147483646 h 561"/>
              <a:gd name="T12" fmla="*/ 2147483646 w 714"/>
              <a:gd name="T13" fmla="*/ 2147483646 h 561"/>
              <a:gd name="T14" fmla="*/ 2147483646 w 714"/>
              <a:gd name="T15" fmla="*/ 2147483646 h 561"/>
              <a:gd name="T16" fmla="*/ 2147483646 w 714"/>
              <a:gd name="T17" fmla="*/ 2147483646 h 561"/>
              <a:gd name="T18" fmla="*/ 2147483646 w 714"/>
              <a:gd name="T19" fmla="*/ 2147483646 h 561"/>
              <a:gd name="T20" fmla="*/ 2147483646 w 714"/>
              <a:gd name="T21" fmla="*/ 2147483646 h 561"/>
              <a:gd name="T22" fmla="*/ 2147483646 w 714"/>
              <a:gd name="T23" fmla="*/ 2147483646 h 561"/>
              <a:gd name="T24" fmla="*/ 2147483646 w 714"/>
              <a:gd name="T25" fmla="*/ 2147483646 h 561"/>
              <a:gd name="T26" fmla="*/ 2147483646 w 714"/>
              <a:gd name="T27" fmla="*/ 2147483646 h 561"/>
              <a:gd name="T28" fmla="*/ 2147483646 w 714"/>
              <a:gd name="T29" fmla="*/ 2147483646 h 561"/>
              <a:gd name="T30" fmla="*/ 2147483646 w 714"/>
              <a:gd name="T31" fmla="*/ 2147483646 h 561"/>
              <a:gd name="T32" fmla="*/ 2147483646 w 714"/>
              <a:gd name="T33" fmla="*/ 2147483646 h 561"/>
              <a:gd name="T34" fmla="*/ 2147483646 w 714"/>
              <a:gd name="T35" fmla="*/ 2147483646 h 561"/>
              <a:gd name="T36" fmla="*/ 2147483646 w 714"/>
              <a:gd name="T37" fmla="*/ 2147483646 h 561"/>
              <a:gd name="T38" fmla="*/ 2147483646 w 714"/>
              <a:gd name="T39" fmla="*/ 2147483646 h 561"/>
              <a:gd name="T40" fmla="*/ 2147483646 w 714"/>
              <a:gd name="T41" fmla="*/ 2147483646 h 561"/>
              <a:gd name="T42" fmla="*/ 2147483646 w 714"/>
              <a:gd name="T43" fmla="*/ 2147483646 h 561"/>
              <a:gd name="T44" fmla="*/ 2147483646 w 714"/>
              <a:gd name="T45" fmla="*/ 2147483646 h 561"/>
              <a:gd name="T46" fmla="*/ 2147483646 w 714"/>
              <a:gd name="T47" fmla="*/ 2147483646 h 561"/>
              <a:gd name="T48" fmla="*/ 2147483646 w 714"/>
              <a:gd name="T49" fmla="*/ 2147483646 h 561"/>
              <a:gd name="T50" fmla="*/ 0 w 714"/>
              <a:gd name="T51" fmla="*/ 2147483646 h 561"/>
              <a:gd name="T52" fmla="*/ 0 w 714"/>
              <a:gd name="T53" fmla="*/ 2147483646 h 561"/>
              <a:gd name="T54" fmla="*/ 2147483646 w 714"/>
              <a:gd name="T55" fmla="*/ 2147483646 h 561"/>
              <a:gd name="T56" fmla="*/ 2147483646 w 714"/>
              <a:gd name="T57" fmla="*/ 2147483646 h 561"/>
              <a:gd name="T58" fmla="*/ 0 w 714"/>
              <a:gd name="T59" fmla="*/ 2147483646 h 561"/>
              <a:gd name="T60" fmla="*/ 2147483646 w 714"/>
              <a:gd name="T61" fmla="*/ 2147483646 h 561"/>
              <a:gd name="T62" fmla="*/ 2147483646 w 714"/>
              <a:gd name="T63" fmla="*/ 2147483646 h 561"/>
              <a:gd name="T64" fmla="*/ 2147483646 w 714"/>
              <a:gd name="T65" fmla="*/ 2147483646 h 561"/>
              <a:gd name="T66" fmla="*/ 2147483646 w 714"/>
              <a:gd name="T67" fmla="*/ 2147483646 h 561"/>
              <a:gd name="T68" fmla="*/ 2147483646 w 714"/>
              <a:gd name="T69" fmla="*/ 2147483646 h 561"/>
              <a:gd name="T70" fmla="*/ 2147483646 w 714"/>
              <a:gd name="T71" fmla="*/ 2147483646 h 561"/>
              <a:gd name="T72" fmla="*/ 2147483646 w 714"/>
              <a:gd name="T73" fmla="*/ 2147483646 h 561"/>
              <a:gd name="T74" fmla="*/ 2147483646 w 714"/>
              <a:gd name="T75" fmla="*/ 2147483646 h 561"/>
              <a:gd name="T76" fmla="*/ 2147483646 w 714"/>
              <a:gd name="T77" fmla="*/ 2147483646 h 561"/>
              <a:gd name="T78" fmla="*/ 2147483646 w 714"/>
              <a:gd name="T79" fmla="*/ 2147483646 h 561"/>
              <a:gd name="T80" fmla="*/ 2147483646 w 714"/>
              <a:gd name="T81" fmla="*/ 0 h 5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14"/>
              <a:gd name="T124" fmla="*/ 0 h 561"/>
              <a:gd name="T125" fmla="*/ 714 w 714"/>
              <a:gd name="T126" fmla="*/ 561 h 5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14" h="561">
                <a:moveTo>
                  <a:pt x="40" y="0"/>
                </a:moveTo>
                <a:lnTo>
                  <a:pt x="447" y="7"/>
                </a:lnTo>
                <a:lnTo>
                  <a:pt x="688" y="7"/>
                </a:lnTo>
                <a:lnTo>
                  <a:pt x="714" y="148"/>
                </a:lnTo>
                <a:lnTo>
                  <a:pt x="688" y="163"/>
                </a:lnTo>
                <a:lnTo>
                  <a:pt x="667" y="187"/>
                </a:lnTo>
                <a:lnTo>
                  <a:pt x="654" y="241"/>
                </a:lnTo>
                <a:lnTo>
                  <a:pt x="634" y="273"/>
                </a:lnTo>
                <a:lnTo>
                  <a:pt x="608" y="280"/>
                </a:lnTo>
                <a:lnTo>
                  <a:pt x="528" y="405"/>
                </a:lnTo>
                <a:lnTo>
                  <a:pt x="387" y="506"/>
                </a:lnTo>
                <a:lnTo>
                  <a:pt x="361" y="530"/>
                </a:lnTo>
                <a:lnTo>
                  <a:pt x="321" y="551"/>
                </a:lnTo>
                <a:lnTo>
                  <a:pt x="267" y="561"/>
                </a:lnTo>
                <a:lnTo>
                  <a:pt x="241" y="561"/>
                </a:lnTo>
                <a:lnTo>
                  <a:pt x="241" y="506"/>
                </a:lnTo>
                <a:lnTo>
                  <a:pt x="228" y="506"/>
                </a:lnTo>
                <a:lnTo>
                  <a:pt x="214" y="521"/>
                </a:lnTo>
                <a:lnTo>
                  <a:pt x="207" y="513"/>
                </a:lnTo>
                <a:lnTo>
                  <a:pt x="194" y="513"/>
                </a:lnTo>
                <a:lnTo>
                  <a:pt x="194" y="499"/>
                </a:lnTo>
                <a:lnTo>
                  <a:pt x="200" y="489"/>
                </a:lnTo>
                <a:lnTo>
                  <a:pt x="188" y="482"/>
                </a:lnTo>
                <a:lnTo>
                  <a:pt x="194" y="419"/>
                </a:lnTo>
                <a:lnTo>
                  <a:pt x="27" y="419"/>
                </a:lnTo>
                <a:lnTo>
                  <a:pt x="0" y="389"/>
                </a:lnTo>
                <a:lnTo>
                  <a:pt x="0" y="280"/>
                </a:lnTo>
                <a:lnTo>
                  <a:pt x="15" y="264"/>
                </a:lnTo>
                <a:lnTo>
                  <a:pt x="15" y="187"/>
                </a:lnTo>
                <a:lnTo>
                  <a:pt x="0" y="148"/>
                </a:lnTo>
                <a:lnTo>
                  <a:pt x="6" y="132"/>
                </a:lnTo>
                <a:lnTo>
                  <a:pt x="6" y="117"/>
                </a:lnTo>
                <a:lnTo>
                  <a:pt x="27" y="101"/>
                </a:lnTo>
                <a:lnTo>
                  <a:pt x="27" y="69"/>
                </a:lnTo>
                <a:lnTo>
                  <a:pt x="55" y="62"/>
                </a:lnTo>
                <a:lnTo>
                  <a:pt x="81" y="77"/>
                </a:lnTo>
                <a:lnTo>
                  <a:pt x="100" y="69"/>
                </a:lnTo>
                <a:lnTo>
                  <a:pt x="94" y="55"/>
                </a:lnTo>
                <a:lnTo>
                  <a:pt x="55" y="38"/>
                </a:lnTo>
                <a:lnTo>
                  <a:pt x="34" y="24"/>
                </a:lnTo>
                <a:lnTo>
                  <a:pt x="40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1848EE3E-1C15-9970-2799-7E4637E67FED}"/>
              </a:ext>
            </a:extLst>
          </p:cNvPr>
          <p:cNvSpPr>
            <a:spLocks/>
          </p:cNvSpPr>
          <p:nvPr/>
        </p:nvSpPr>
        <p:spPr bwMode="auto">
          <a:xfrm>
            <a:off x="4610101" y="641748"/>
            <a:ext cx="794147" cy="444103"/>
          </a:xfrm>
          <a:custGeom>
            <a:avLst/>
            <a:gdLst>
              <a:gd name="T0" fmla="*/ 2147483646 w 667"/>
              <a:gd name="T1" fmla="*/ 2147483646 h 374"/>
              <a:gd name="T2" fmla="*/ 2147483646 w 667"/>
              <a:gd name="T3" fmla="*/ 2147483646 h 374"/>
              <a:gd name="T4" fmla="*/ 2147483646 w 667"/>
              <a:gd name="T5" fmla="*/ 2147483646 h 374"/>
              <a:gd name="T6" fmla="*/ 2147483646 w 667"/>
              <a:gd name="T7" fmla="*/ 2147483646 h 374"/>
              <a:gd name="T8" fmla="*/ 2147483646 w 667"/>
              <a:gd name="T9" fmla="*/ 2147483646 h 374"/>
              <a:gd name="T10" fmla="*/ 2147483646 w 667"/>
              <a:gd name="T11" fmla="*/ 2147483646 h 374"/>
              <a:gd name="T12" fmla="*/ 2147483646 w 667"/>
              <a:gd name="T13" fmla="*/ 2147483646 h 374"/>
              <a:gd name="T14" fmla="*/ 2147483646 w 667"/>
              <a:gd name="T15" fmla="*/ 2147483646 h 374"/>
              <a:gd name="T16" fmla="*/ 2147483646 w 667"/>
              <a:gd name="T17" fmla="*/ 2147483646 h 374"/>
              <a:gd name="T18" fmla="*/ 2147483646 w 667"/>
              <a:gd name="T19" fmla="*/ 2147483646 h 374"/>
              <a:gd name="T20" fmla="*/ 2147483646 w 667"/>
              <a:gd name="T21" fmla="*/ 2147483646 h 374"/>
              <a:gd name="T22" fmla="*/ 0 w 667"/>
              <a:gd name="T23" fmla="*/ 2147483646 h 374"/>
              <a:gd name="T24" fmla="*/ 2147483646 w 667"/>
              <a:gd name="T25" fmla="*/ 2147483646 h 374"/>
              <a:gd name="T26" fmla="*/ 2147483646 w 667"/>
              <a:gd name="T27" fmla="*/ 0 h 374"/>
              <a:gd name="T28" fmla="*/ 2147483646 w 667"/>
              <a:gd name="T29" fmla="*/ 2147483646 h 374"/>
              <a:gd name="T30" fmla="*/ 2147483646 w 667"/>
              <a:gd name="T31" fmla="*/ 2147483646 h 374"/>
              <a:gd name="T32" fmla="*/ 2147483646 w 667"/>
              <a:gd name="T33" fmla="*/ 2147483646 h 374"/>
              <a:gd name="T34" fmla="*/ 2147483646 w 667"/>
              <a:gd name="T35" fmla="*/ 2147483646 h 374"/>
              <a:gd name="T36" fmla="*/ 2147483646 w 667"/>
              <a:gd name="T37" fmla="*/ 2147483646 h 374"/>
              <a:gd name="T38" fmla="*/ 2147483646 w 667"/>
              <a:gd name="T39" fmla="*/ 2147483646 h 374"/>
              <a:gd name="T40" fmla="*/ 2147483646 w 667"/>
              <a:gd name="T41" fmla="*/ 2147483646 h 374"/>
              <a:gd name="T42" fmla="*/ 2147483646 w 667"/>
              <a:gd name="T43" fmla="*/ 2147483646 h 374"/>
              <a:gd name="T44" fmla="*/ 2147483646 w 667"/>
              <a:gd name="T45" fmla="*/ 2147483646 h 374"/>
              <a:gd name="T46" fmla="*/ 2147483646 w 667"/>
              <a:gd name="T47" fmla="*/ 2147483646 h 3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67"/>
              <a:gd name="T73" fmla="*/ 0 h 374"/>
              <a:gd name="T74" fmla="*/ 667 w 667"/>
              <a:gd name="T75" fmla="*/ 374 h 3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67" h="374">
                <a:moveTo>
                  <a:pt x="660" y="125"/>
                </a:moveTo>
                <a:lnTo>
                  <a:pt x="667" y="155"/>
                </a:lnTo>
                <a:lnTo>
                  <a:pt x="654" y="195"/>
                </a:lnTo>
                <a:lnTo>
                  <a:pt x="660" y="218"/>
                </a:lnTo>
                <a:lnTo>
                  <a:pt x="639" y="242"/>
                </a:lnTo>
                <a:lnTo>
                  <a:pt x="648" y="281"/>
                </a:lnTo>
                <a:lnTo>
                  <a:pt x="613" y="281"/>
                </a:lnTo>
                <a:lnTo>
                  <a:pt x="606" y="296"/>
                </a:lnTo>
                <a:lnTo>
                  <a:pt x="585" y="336"/>
                </a:lnTo>
                <a:lnTo>
                  <a:pt x="585" y="357"/>
                </a:lnTo>
                <a:lnTo>
                  <a:pt x="566" y="374"/>
                </a:lnTo>
                <a:lnTo>
                  <a:pt x="0" y="357"/>
                </a:lnTo>
                <a:lnTo>
                  <a:pt x="46" y="15"/>
                </a:lnTo>
                <a:lnTo>
                  <a:pt x="100" y="0"/>
                </a:lnTo>
                <a:lnTo>
                  <a:pt x="166" y="32"/>
                </a:lnTo>
                <a:lnTo>
                  <a:pt x="185" y="55"/>
                </a:lnTo>
                <a:lnTo>
                  <a:pt x="199" y="101"/>
                </a:lnTo>
                <a:lnTo>
                  <a:pt x="260" y="164"/>
                </a:lnTo>
                <a:lnTo>
                  <a:pt x="306" y="187"/>
                </a:lnTo>
                <a:lnTo>
                  <a:pt x="346" y="187"/>
                </a:lnTo>
                <a:lnTo>
                  <a:pt x="406" y="148"/>
                </a:lnTo>
                <a:lnTo>
                  <a:pt x="539" y="94"/>
                </a:lnTo>
                <a:lnTo>
                  <a:pt x="579" y="94"/>
                </a:lnTo>
                <a:lnTo>
                  <a:pt x="660" y="12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5F805A94-B75C-FFB3-A5CB-2A8911E96BE8}"/>
              </a:ext>
            </a:extLst>
          </p:cNvPr>
          <p:cNvSpPr>
            <a:spLocks/>
          </p:cNvSpPr>
          <p:nvPr/>
        </p:nvSpPr>
        <p:spPr bwMode="auto">
          <a:xfrm>
            <a:off x="6824663" y="706041"/>
            <a:ext cx="684610" cy="842963"/>
          </a:xfrm>
          <a:custGeom>
            <a:avLst/>
            <a:gdLst>
              <a:gd name="T0" fmla="*/ 2147483646 w 575"/>
              <a:gd name="T1" fmla="*/ 2147483646 h 708"/>
              <a:gd name="T2" fmla="*/ 2147483646 w 575"/>
              <a:gd name="T3" fmla="*/ 2147483646 h 708"/>
              <a:gd name="T4" fmla="*/ 2147483646 w 575"/>
              <a:gd name="T5" fmla="*/ 2147483646 h 708"/>
              <a:gd name="T6" fmla="*/ 2147483646 w 575"/>
              <a:gd name="T7" fmla="*/ 2147483646 h 708"/>
              <a:gd name="T8" fmla="*/ 2147483646 w 575"/>
              <a:gd name="T9" fmla="*/ 2147483646 h 708"/>
              <a:gd name="T10" fmla="*/ 2147483646 w 575"/>
              <a:gd name="T11" fmla="*/ 2147483646 h 708"/>
              <a:gd name="T12" fmla="*/ 2147483646 w 575"/>
              <a:gd name="T13" fmla="*/ 2147483646 h 708"/>
              <a:gd name="T14" fmla="*/ 2147483646 w 575"/>
              <a:gd name="T15" fmla="*/ 2147483646 h 708"/>
              <a:gd name="T16" fmla="*/ 2147483646 w 575"/>
              <a:gd name="T17" fmla="*/ 2147483646 h 708"/>
              <a:gd name="T18" fmla="*/ 2147483646 w 575"/>
              <a:gd name="T19" fmla="*/ 2147483646 h 708"/>
              <a:gd name="T20" fmla="*/ 2147483646 w 575"/>
              <a:gd name="T21" fmla="*/ 2147483646 h 708"/>
              <a:gd name="T22" fmla="*/ 2147483646 w 575"/>
              <a:gd name="T23" fmla="*/ 2147483646 h 708"/>
              <a:gd name="T24" fmla="*/ 2147483646 w 575"/>
              <a:gd name="T25" fmla="*/ 2147483646 h 708"/>
              <a:gd name="T26" fmla="*/ 2147483646 w 575"/>
              <a:gd name="T27" fmla="*/ 2147483646 h 708"/>
              <a:gd name="T28" fmla="*/ 2147483646 w 575"/>
              <a:gd name="T29" fmla="*/ 2147483646 h 708"/>
              <a:gd name="T30" fmla="*/ 2147483646 w 575"/>
              <a:gd name="T31" fmla="*/ 2147483646 h 708"/>
              <a:gd name="T32" fmla="*/ 2147483646 w 575"/>
              <a:gd name="T33" fmla="*/ 2147483646 h 708"/>
              <a:gd name="T34" fmla="*/ 2147483646 w 575"/>
              <a:gd name="T35" fmla="*/ 2147483646 h 708"/>
              <a:gd name="T36" fmla="*/ 2147483646 w 575"/>
              <a:gd name="T37" fmla="*/ 2147483646 h 708"/>
              <a:gd name="T38" fmla="*/ 2147483646 w 575"/>
              <a:gd name="T39" fmla="*/ 2147483646 h 708"/>
              <a:gd name="T40" fmla="*/ 0 w 575"/>
              <a:gd name="T41" fmla="*/ 2147483646 h 708"/>
              <a:gd name="T42" fmla="*/ 2147483646 w 575"/>
              <a:gd name="T43" fmla="*/ 2147483646 h 708"/>
              <a:gd name="T44" fmla="*/ 2147483646 w 575"/>
              <a:gd name="T45" fmla="*/ 2147483646 h 708"/>
              <a:gd name="T46" fmla="*/ 2147483646 w 575"/>
              <a:gd name="T47" fmla="*/ 2147483646 h 708"/>
              <a:gd name="T48" fmla="*/ 2147483646 w 575"/>
              <a:gd name="T49" fmla="*/ 2147483646 h 708"/>
              <a:gd name="T50" fmla="*/ 2147483646 w 575"/>
              <a:gd name="T51" fmla="*/ 2147483646 h 708"/>
              <a:gd name="T52" fmla="*/ 2147483646 w 575"/>
              <a:gd name="T53" fmla="*/ 2147483646 h 708"/>
              <a:gd name="T54" fmla="*/ 2147483646 w 575"/>
              <a:gd name="T55" fmla="*/ 2147483646 h 708"/>
              <a:gd name="T56" fmla="*/ 2147483646 w 575"/>
              <a:gd name="T57" fmla="*/ 2147483646 h 708"/>
              <a:gd name="T58" fmla="*/ 2147483646 w 575"/>
              <a:gd name="T59" fmla="*/ 2147483646 h 708"/>
              <a:gd name="T60" fmla="*/ 2147483646 w 575"/>
              <a:gd name="T61" fmla="*/ 2147483646 h 708"/>
              <a:gd name="T62" fmla="*/ 2147483646 w 575"/>
              <a:gd name="T63" fmla="*/ 2147483646 h 708"/>
              <a:gd name="T64" fmla="*/ 2147483646 w 575"/>
              <a:gd name="T65" fmla="*/ 2147483646 h 708"/>
              <a:gd name="T66" fmla="*/ 2147483646 w 575"/>
              <a:gd name="T67" fmla="*/ 0 h 708"/>
              <a:gd name="T68" fmla="*/ 2147483646 w 575"/>
              <a:gd name="T69" fmla="*/ 2147483646 h 708"/>
              <a:gd name="T70" fmla="*/ 2147483646 w 575"/>
              <a:gd name="T71" fmla="*/ 2147483646 h 708"/>
              <a:gd name="T72" fmla="*/ 2147483646 w 575"/>
              <a:gd name="T73" fmla="*/ 2147483646 h 70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75"/>
              <a:gd name="T112" fmla="*/ 0 h 708"/>
              <a:gd name="T113" fmla="*/ 575 w 575"/>
              <a:gd name="T114" fmla="*/ 708 h 70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75" h="708">
                <a:moveTo>
                  <a:pt x="575" y="365"/>
                </a:moveTo>
                <a:lnTo>
                  <a:pt x="561" y="373"/>
                </a:lnTo>
                <a:lnTo>
                  <a:pt x="561" y="389"/>
                </a:lnTo>
                <a:lnTo>
                  <a:pt x="542" y="382"/>
                </a:lnTo>
                <a:lnTo>
                  <a:pt x="535" y="389"/>
                </a:lnTo>
                <a:lnTo>
                  <a:pt x="527" y="413"/>
                </a:lnTo>
                <a:lnTo>
                  <a:pt x="514" y="427"/>
                </a:lnTo>
                <a:lnTo>
                  <a:pt x="508" y="459"/>
                </a:lnTo>
                <a:lnTo>
                  <a:pt x="475" y="513"/>
                </a:lnTo>
                <a:lnTo>
                  <a:pt x="461" y="530"/>
                </a:lnTo>
                <a:lnTo>
                  <a:pt x="442" y="530"/>
                </a:lnTo>
                <a:lnTo>
                  <a:pt x="434" y="552"/>
                </a:lnTo>
                <a:lnTo>
                  <a:pt x="335" y="645"/>
                </a:lnTo>
                <a:lnTo>
                  <a:pt x="302" y="645"/>
                </a:lnTo>
                <a:lnTo>
                  <a:pt x="302" y="669"/>
                </a:lnTo>
                <a:lnTo>
                  <a:pt x="267" y="662"/>
                </a:lnTo>
                <a:lnTo>
                  <a:pt x="267" y="708"/>
                </a:lnTo>
                <a:lnTo>
                  <a:pt x="35" y="708"/>
                </a:lnTo>
                <a:lnTo>
                  <a:pt x="28" y="497"/>
                </a:lnTo>
                <a:lnTo>
                  <a:pt x="7" y="497"/>
                </a:lnTo>
                <a:lnTo>
                  <a:pt x="0" y="483"/>
                </a:lnTo>
                <a:lnTo>
                  <a:pt x="20" y="483"/>
                </a:lnTo>
                <a:lnTo>
                  <a:pt x="20" y="459"/>
                </a:lnTo>
                <a:lnTo>
                  <a:pt x="67" y="413"/>
                </a:lnTo>
                <a:lnTo>
                  <a:pt x="121" y="403"/>
                </a:lnTo>
                <a:lnTo>
                  <a:pt x="161" y="382"/>
                </a:lnTo>
                <a:lnTo>
                  <a:pt x="187" y="358"/>
                </a:lnTo>
                <a:lnTo>
                  <a:pt x="328" y="257"/>
                </a:lnTo>
                <a:lnTo>
                  <a:pt x="408" y="132"/>
                </a:lnTo>
                <a:lnTo>
                  <a:pt x="434" y="125"/>
                </a:lnTo>
                <a:lnTo>
                  <a:pt x="454" y="93"/>
                </a:lnTo>
                <a:lnTo>
                  <a:pt x="467" y="39"/>
                </a:lnTo>
                <a:lnTo>
                  <a:pt x="488" y="15"/>
                </a:lnTo>
                <a:lnTo>
                  <a:pt x="514" y="0"/>
                </a:lnTo>
                <a:lnTo>
                  <a:pt x="554" y="257"/>
                </a:lnTo>
                <a:lnTo>
                  <a:pt x="561" y="295"/>
                </a:lnTo>
                <a:lnTo>
                  <a:pt x="575" y="365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C413F73B-43FC-5D3A-DB1F-75B5619AF39D}"/>
              </a:ext>
            </a:extLst>
          </p:cNvPr>
          <p:cNvSpPr>
            <a:spLocks/>
          </p:cNvSpPr>
          <p:nvPr/>
        </p:nvSpPr>
        <p:spPr bwMode="auto">
          <a:xfrm>
            <a:off x="5276850" y="771525"/>
            <a:ext cx="483394" cy="657225"/>
          </a:xfrm>
          <a:custGeom>
            <a:avLst/>
            <a:gdLst>
              <a:gd name="T0" fmla="*/ 0 w 406"/>
              <a:gd name="T1" fmla="*/ 2147483646 h 552"/>
              <a:gd name="T2" fmla="*/ 2147483646 w 406"/>
              <a:gd name="T3" fmla="*/ 2147483646 h 552"/>
              <a:gd name="T4" fmla="*/ 2147483646 w 406"/>
              <a:gd name="T5" fmla="*/ 2147483646 h 552"/>
              <a:gd name="T6" fmla="*/ 2147483646 w 406"/>
              <a:gd name="T7" fmla="*/ 2147483646 h 552"/>
              <a:gd name="T8" fmla="*/ 2147483646 w 406"/>
              <a:gd name="T9" fmla="*/ 2147483646 h 552"/>
              <a:gd name="T10" fmla="*/ 2147483646 w 406"/>
              <a:gd name="T11" fmla="*/ 2147483646 h 552"/>
              <a:gd name="T12" fmla="*/ 2147483646 w 406"/>
              <a:gd name="T13" fmla="*/ 2147483646 h 552"/>
              <a:gd name="T14" fmla="*/ 2147483646 w 406"/>
              <a:gd name="T15" fmla="*/ 2147483646 h 552"/>
              <a:gd name="T16" fmla="*/ 2147483646 w 406"/>
              <a:gd name="T17" fmla="*/ 2147483646 h 552"/>
              <a:gd name="T18" fmla="*/ 2147483646 w 406"/>
              <a:gd name="T19" fmla="*/ 2147483646 h 552"/>
              <a:gd name="T20" fmla="*/ 2147483646 w 406"/>
              <a:gd name="T21" fmla="*/ 2147483646 h 552"/>
              <a:gd name="T22" fmla="*/ 2147483646 w 406"/>
              <a:gd name="T23" fmla="*/ 2147483646 h 552"/>
              <a:gd name="T24" fmla="*/ 2147483646 w 406"/>
              <a:gd name="T25" fmla="*/ 0 h 552"/>
              <a:gd name="T26" fmla="*/ 2147483646 w 406"/>
              <a:gd name="T27" fmla="*/ 0 h 552"/>
              <a:gd name="T28" fmla="*/ 2147483646 w 406"/>
              <a:gd name="T29" fmla="*/ 2147483646 h 552"/>
              <a:gd name="T30" fmla="*/ 2147483646 w 406"/>
              <a:gd name="T31" fmla="*/ 2147483646 h 552"/>
              <a:gd name="T32" fmla="*/ 2147483646 w 406"/>
              <a:gd name="T33" fmla="*/ 2147483646 h 552"/>
              <a:gd name="T34" fmla="*/ 2147483646 w 406"/>
              <a:gd name="T35" fmla="*/ 2147483646 h 552"/>
              <a:gd name="T36" fmla="*/ 2147483646 w 406"/>
              <a:gd name="T37" fmla="*/ 2147483646 h 552"/>
              <a:gd name="T38" fmla="*/ 2147483646 w 406"/>
              <a:gd name="T39" fmla="*/ 2147483646 h 552"/>
              <a:gd name="T40" fmla="*/ 2147483646 w 406"/>
              <a:gd name="T41" fmla="*/ 2147483646 h 552"/>
              <a:gd name="T42" fmla="*/ 2147483646 w 406"/>
              <a:gd name="T43" fmla="*/ 2147483646 h 552"/>
              <a:gd name="T44" fmla="*/ 2147483646 w 406"/>
              <a:gd name="T45" fmla="*/ 2147483646 h 552"/>
              <a:gd name="T46" fmla="*/ 0 w 406"/>
              <a:gd name="T47" fmla="*/ 2147483646 h 55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06"/>
              <a:gd name="T73" fmla="*/ 0 h 552"/>
              <a:gd name="T74" fmla="*/ 406 w 406"/>
              <a:gd name="T75" fmla="*/ 552 h 55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06" h="552">
                <a:moveTo>
                  <a:pt x="0" y="536"/>
                </a:moveTo>
                <a:lnTo>
                  <a:pt x="6" y="264"/>
                </a:lnTo>
                <a:lnTo>
                  <a:pt x="25" y="247"/>
                </a:lnTo>
                <a:lnTo>
                  <a:pt x="25" y="226"/>
                </a:lnTo>
                <a:lnTo>
                  <a:pt x="46" y="186"/>
                </a:lnTo>
                <a:lnTo>
                  <a:pt x="53" y="171"/>
                </a:lnTo>
                <a:lnTo>
                  <a:pt x="88" y="171"/>
                </a:lnTo>
                <a:lnTo>
                  <a:pt x="79" y="132"/>
                </a:lnTo>
                <a:lnTo>
                  <a:pt x="100" y="108"/>
                </a:lnTo>
                <a:lnTo>
                  <a:pt x="94" y="85"/>
                </a:lnTo>
                <a:lnTo>
                  <a:pt x="107" y="45"/>
                </a:lnTo>
                <a:lnTo>
                  <a:pt x="100" y="15"/>
                </a:lnTo>
                <a:lnTo>
                  <a:pt x="139" y="0"/>
                </a:lnTo>
                <a:lnTo>
                  <a:pt x="173" y="0"/>
                </a:lnTo>
                <a:lnTo>
                  <a:pt x="227" y="61"/>
                </a:lnTo>
                <a:lnTo>
                  <a:pt x="246" y="70"/>
                </a:lnTo>
                <a:lnTo>
                  <a:pt x="261" y="54"/>
                </a:lnTo>
                <a:lnTo>
                  <a:pt x="273" y="45"/>
                </a:lnTo>
                <a:lnTo>
                  <a:pt x="306" y="45"/>
                </a:lnTo>
                <a:lnTo>
                  <a:pt x="366" y="85"/>
                </a:lnTo>
                <a:lnTo>
                  <a:pt x="406" y="132"/>
                </a:lnTo>
                <a:lnTo>
                  <a:pt x="394" y="536"/>
                </a:lnTo>
                <a:lnTo>
                  <a:pt x="394" y="552"/>
                </a:lnTo>
                <a:lnTo>
                  <a:pt x="0" y="53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6" name="Freeform 10">
            <a:extLst>
              <a:ext uri="{FF2B5EF4-FFF2-40B4-BE49-F238E27FC236}">
                <a16:creationId xmlns:a16="http://schemas.microsoft.com/office/drawing/2014/main" id="{9F9BB6DC-CB31-8828-C576-6781BFB8CC06}"/>
              </a:ext>
            </a:extLst>
          </p:cNvPr>
          <p:cNvSpPr>
            <a:spLocks/>
          </p:cNvSpPr>
          <p:nvPr/>
        </p:nvSpPr>
        <p:spPr bwMode="auto">
          <a:xfrm>
            <a:off x="5745957" y="928687"/>
            <a:ext cx="626269" cy="490538"/>
          </a:xfrm>
          <a:custGeom>
            <a:avLst/>
            <a:gdLst>
              <a:gd name="T0" fmla="*/ 2147483646 w 526"/>
              <a:gd name="T1" fmla="*/ 2147483646 h 412"/>
              <a:gd name="T2" fmla="*/ 2147483646 w 526"/>
              <a:gd name="T3" fmla="*/ 2147483646 h 412"/>
              <a:gd name="T4" fmla="*/ 2147483646 w 526"/>
              <a:gd name="T5" fmla="*/ 2147483646 h 412"/>
              <a:gd name="T6" fmla="*/ 0 w 526"/>
              <a:gd name="T7" fmla="*/ 2147483646 h 412"/>
              <a:gd name="T8" fmla="*/ 2147483646 w 526"/>
              <a:gd name="T9" fmla="*/ 0 h 412"/>
              <a:gd name="T10" fmla="*/ 2147483646 w 526"/>
              <a:gd name="T11" fmla="*/ 2147483646 h 412"/>
              <a:gd name="T12" fmla="*/ 2147483646 w 526"/>
              <a:gd name="T13" fmla="*/ 2147483646 h 412"/>
              <a:gd name="T14" fmla="*/ 2147483646 w 526"/>
              <a:gd name="T15" fmla="*/ 2147483646 h 412"/>
              <a:gd name="T16" fmla="*/ 2147483646 w 526"/>
              <a:gd name="T17" fmla="*/ 2147483646 h 412"/>
              <a:gd name="T18" fmla="*/ 2147483646 w 526"/>
              <a:gd name="T19" fmla="*/ 2147483646 h 412"/>
              <a:gd name="T20" fmla="*/ 2147483646 w 526"/>
              <a:gd name="T21" fmla="*/ 2147483646 h 412"/>
              <a:gd name="T22" fmla="*/ 2147483646 w 526"/>
              <a:gd name="T23" fmla="*/ 2147483646 h 412"/>
              <a:gd name="T24" fmla="*/ 2147483646 w 526"/>
              <a:gd name="T25" fmla="*/ 2147483646 h 412"/>
              <a:gd name="T26" fmla="*/ 2147483646 w 526"/>
              <a:gd name="T27" fmla="*/ 2147483646 h 412"/>
              <a:gd name="T28" fmla="*/ 2147483646 w 526"/>
              <a:gd name="T29" fmla="*/ 2147483646 h 412"/>
              <a:gd name="T30" fmla="*/ 2147483646 w 526"/>
              <a:gd name="T31" fmla="*/ 2147483646 h 412"/>
              <a:gd name="T32" fmla="*/ 2147483646 w 526"/>
              <a:gd name="T33" fmla="*/ 2147483646 h 412"/>
              <a:gd name="T34" fmla="*/ 2147483646 w 526"/>
              <a:gd name="T35" fmla="*/ 2147483646 h 412"/>
              <a:gd name="T36" fmla="*/ 2147483646 w 526"/>
              <a:gd name="T37" fmla="*/ 2147483646 h 412"/>
              <a:gd name="T38" fmla="*/ 2147483646 w 526"/>
              <a:gd name="T39" fmla="*/ 2147483646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6"/>
              <a:gd name="T61" fmla="*/ 0 h 412"/>
              <a:gd name="T62" fmla="*/ 526 w 526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6" h="412">
                <a:moveTo>
                  <a:pt x="526" y="147"/>
                </a:moveTo>
                <a:lnTo>
                  <a:pt x="494" y="310"/>
                </a:lnTo>
                <a:lnTo>
                  <a:pt x="494" y="412"/>
                </a:lnTo>
                <a:lnTo>
                  <a:pt x="0" y="404"/>
                </a:lnTo>
                <a:lnTo>
                  <a:pt x="12" y="0"/>
                </a:lnTo>
                <a:lnTo>
                  <a:pt x="46" y="30"/>
                </a:lnTo>
                <a:lnTo>
                  <a:pt x="85" y="39"/>
                </a:lnTo>
                <a:lnTo>
                  <a:pt x="173" y="101"/>
                </a:lnTo>
                <a:lnTo>
                  <a:pt x="258" y="139"/>
                </a:lnTo>
                <a:lnTo>
                  <a:pt x="299" y="139"/>
                </a:lnTo>
                <a:lnTo>
                  <a:pt x="327" y="139"/>
                </a:lnTo>
                <a:lnTo>
                  <a:pt x="366" y="108"/>
                </a:lnTo>
                <a:lnTo>
                  <a:pt x="393" y="108"/>
                </a:lnTo>
                <a:lnTo>
                  <a:pt x="406" y="115"/>
                </a:lnTo>
                <a:lnTo>
                  <a:pt x="421" y="147"/>
                </a:lnTo>
                <a:lnTo>
                  <a:pt x="433" y="147"/>
                </a:lnTo>
                <a:lnTo>
                  <a:pt x="454" y="115"/>
                </a:lnTo>
                <a:lnTo>
                  <a:pt x="473" y="108"/>
                </a:lnTo>
                <a:lnTo>
                  <a:pt x="506" y="124"/>
                </a:lnTo>
                <a:lnTo>
                  <a:pt x="526" y="147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07" name="Freeform 11">
            <a:extLst>
              <a:ext uri="{FF2B5EF4-FFF2-40B4-BE49-F238E27FC236}">
                <a16:creationId xmlns:a16="http://schemas.microsoft.com/office/drawing/2014/main" id="{317C4A4A-33F0-0F02-CDD2-41A658FDF5C4}"/>
              </a:ext>
            </a:extLst>
          </p:cNvPr>
          <p:cNvSpPr>
            <a:spLocks/>
          </p:cNvSpPr>
          <p:nvPr/>
        </p:nvSpPr>
        <p:spPr bwMode="auto">
          <a:xfrm>
            <a:off x="6334125" y="1028700"/>
            <a:ext cx="570310" cy="648891"/>
          </a:xfrm>
          <a:custGeom>
            <a:avLst/>
            <a:gdLst>
              <a:gd name="T0" fmla="*/ 2147483646 w 479"/>
              <a:gd name="T1" fmla="*/ 2147483646 h 545"/>
              <a:gd name="T2" fmla="*/ 2147483646 w 479"/>
              <a:gd name="T3" fmla="*/ 2147483646 h 545"/>
              <a:gd name="T4" fmla="*/ 2147483646 w 479"/>
              <a:gd name="T5" fmla="*/ 2147483646 h 545"/>
              <a:gd name="T6" fmla="*/ 2147483646 w 479"/>
              <a:gd name="T7" fmla="*/ 2147483646 h 545"/>
              <a:gd name="T8" fmla="*/ 2147483646 w 479"/>
              <a:gd name="T9" fmla="*/ 2147483646 h 545"/>
              <a:gd name="T10" fmla="*/ 2147483646 w 479"/>
              <a:gd name="T11" fmla="*/ 2147483646 h 545"/>
              <a:gd name="T12" fmla="*/ 2147483646 w 479"/>
              <a:gd name="T13" fmla="*/ 2147483646 h 545"/>
              <a:gd name="T14" fmla="*/ 2147483646 w 479"/>
              <a:gd name="T15" fmla="*/ 2147483646 h 545"/>
              <a:gd name="T16" fmla="*/ 2147483646 w 479"/>
              <a:gd name="T17" fmla="*/ 2147483646 h 545"/>
              <a:gd name="T18" fmla="*/ 2147483646 w 479"/>
              <a:gd name="T19" fmla="*/ 2147483646 h 545"/>
              <a:gd name="T20" fmla="*/ 2147483646 w 479"/>
              <a:gd name="T21" fmla="*/ 2147483646 h 545"/>
              <a:gd name="T22" fmla="*/ 2147483646 w 479"/>
              <a:gd name="T23" fmla="*/ 2147483646 h 545"/>
              <a:gd name="T24" fmla="*/ 2147483646 w 479"/>
              <a:gd name="T25" fmla="*/ 2147483646 h 545"/>
              <a:gd name="T26" fmla="*/ 2147483646 w 479"/>
              <a:gd name="T27" fmla="*/ 2147483646 h 545"/>
              <a:gd name="T28" fmla="*/ 0 w 479"/>
              <a:gd name="T29" fmla="*/ 2147483646 h 545"/>
              <a:gd name="T30" fmla="*/ 0 w 479"/>
              <a:gd name="T31" fmla="*/ 2147483646 h 545"/>
              <a:gd name="T32" fmla="*/ 2147483646 w 479"/>
              <a:gd name="T33" fmla="*/ 2147483646 h 545"/>
              <a:gd name="T34" fmla="*/ 2147483646 w 479"/>
              <a:gd name="T35" fmla="*/ 2147483646 h 545"/>
              <a:gd name="T36" fmla="*/ 2147483646 w 479"/>
              <a:gd name="T37" fmla="*/ 2147483646 h 545"/>
              <a:gd name="T38" fmla="*/ 2147483646 w 479"/>
              <a:gd name="T39" fmla="*/ 2147483646 h 545"/>
              <a:gd name="T40" fmla="*/ 2147483646 w 479"/>
              <a:gd name="T41" fmla="*/ 2147483646 h 545"/>
              <a:gd name="T42" fmla="*/ 2147483646 w 479"/>
              <a:gd name="T43" fmla="*/ 2147483646 h 545"/>
              <a:gd name="T44" fmla="*/ 2147483646 w 479"/>
              <a:gd name="T45" fmla="*/ 2147483646 h 545"/>
              <a:gd name="T46" fmla="*/ 2147483646 w 479"/>
              <a:gd name="T47" fmla="*/ 2147483646 h 545"/>
              <a:gd name="T48" fmla="*/ 2147483646 w 479"/>
              <a:gd name="T49" fmla="*/ 2147483646 h 545"/>
              <a:gd name="T50" fmla="*/ 2147483646 w 479"/>
              <a:gd name="T51" fmla="*/ 2147483646 h 545"/>
              <a:gd name="T52" fmla="*/ 2147483646 w 479"/>
              <a:gd name="T53" fmla="*/ 2147483646 h 545"/>
              <a:gd name="T54" fmla="*/ 2147483646 w 479"/>
              <a:gd name="T55" fmla="*/ 2147483646 h 545"/>
              <a:gd name="T56" fmla="*/ 2147483646 w 479"/>
              <a:gd name="T57" fmla="*/ 2147483646 h 545"/>
              <a:gd name="T58" fmla="*/ 2147483646 w 479"/>
              <a:gd name="T59" fmla="*/ 2147483646 h 545"/>
              <a:gd name="T60" fmla="*/ 2147483646 w 479"/>
              <a:gd name="T61" fmla="*/ 2147483646 h 545"/>
              <a:gd name="T62" fmla="*/ 2147483646 w 479"/>
              <a:gd name="T63" fmla="*/ 0 h 545"/>
              <a:gd name="T64" fmla="*/ 2147483646 w 479"/>
              <a:gd name="T65" fmla="*/ 0 h 545"/>
              <a:gd name="T66" fmla="*/ 2147483646 w 479"/>
              <a:gd name="T67" fmla="*/ 2147483646 h 545"/>
              <a:gd name="T68" fmla="*/ 2147483646 w 479"/>
              <a:gd name="T69" fmla="*/ 2147483646 h 545"/>
              <a:gd name="T70" fmla="*/ 2147483646 w 479"/>
              <a:gd name="T71" fmla="*/ 2147483646 h 545"/>
              <a:gd name="T72" fmla="*/ 2147483646 w 479"/>
              <a:gd name="T73" fmla="*/ 2147483646 h 545"/>
              <a:gd name="T74" fmla="*/ 2147483646 w 479"/>
              <a:gd name="T75" fmla="*/ 2147483646 h 545"/>
              <a:gd name="T76" fmla="*/ 2147483646 w 479"/>
              <a:gd name="T77" fmla="*/ 2147483646 h 545"/>
              <a:gd name="T78" fmla="*/ 2147483646 w 479"/>
              <a:gd name="T79" fmla="*/ 2147483646 h 545"/>
              <a:gd name="T80" fmla="*/ 2147483646 w 479"/>
              <a:gd name="T81" fmla="*/ 2147483646 h 545"/>
              <a:gd name="T82" fmla="*/ 2147483646 w 479"/>
              <a:gd name="T83" fmla="*/ 2147483646 h 545"/>
              <a:gd name="T84" fmla="*/ 2147483646 w 479"/>
              <a:gd name="T85" fmla="*/ 2147483646 h 54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9"/>
              <a:gd name="T130" fmla="*/ 0 h 545"/>
              <a:gd name="T131" fmla="*/ 479 w 479"/>
              <a:gd name="T132" fmla="*/ 545 h 54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9" h="545">
                <a:moveTo>
                  <a:pt x="479" y="142"/>
                </a:moveTo>
                <a:lnTo>
                  <a:pt x="432" y="188"/>
                </a:lnTo>
                <a:lnTo>
                  <a:pt x="432" y="212"/>
                </a:lnTo>
                <a:lnTo>
                  <a:pt x="412" y="212"/>
                </a:lnTo>
                <a:lnTo>
                  <a:pt x="419" y="226"/>
                </a:lnTo>
                <a:lnTo>
                  <a:pt x="440" y="226"/>
                </a:lnTo>
                <a:lnTo>
                  <a:pt x="447" y="437"/>
                </a:lnTo>
                <a:lnTo>
                  <a:pt x="440" y="444"/>
                </a:lnTo>
                <a:lnTo>
                  <a:pt x="360" y="461"/>
                </a:lnTo>
                <a:lnTo>
                  <a:pt x="252" y="545"/>
                </a:lnTo>
                <a:lnTo>
                  <a:pt x="119" y="374"/>
                </a:lnTo>
                <a:lnTo>
                  <a:pt x="113" y="343"/>
                </a:lnTo>
                <a:lnTo>
                  <a:pt x="94" y="343"/>
                </a:lnTo>
                <a:lnTo>
                  <a:pt x="94" y="328"/>
                </a:lnTo>
                <a:lnTo>
                  <a:pt x="0" y="328"/>
                </a:lnTo>
                <a:lnTo>
                  <a:pt x="0" y="226"/>
                </a:lnTo>
                <a:lnTo>
                  <a:pt x="32" y="63"/>
                </a:lnTo>
                <a:lnTo>
                  <a:pt x="39" y="118"/>
                </a:lnTo>
                <a:lnTo>
                  <a:pt x="72" y="142"/>
                </a:lnTo>
                <a:lnTo>
                  <a:pt x="100" y="149"/>
                </a:lnTo>
                <a:lnTo>
                  <a:pt x="152" y="132"/>
                </a:lnTo>
                <a:lnTo>
                  <a:pt x="179" y="111"/>
                </a:lnTo>
                <a:lnTo>
                  <a:pt x="179" y="94"/>
                </a:lnTo>
                <a:lnTo>
                  <a:pt x="199" y="102"/>
                </a:lnTo>
                <a:lnTo>
                  <a:pt x="212" y="94"/>
                </a:lnTo>
                <a:lnTo>
                  <a:pt x="227" y="102"/>
                </a:lnTo>
                <a:lnTo>
                  <a:pt x="252" y="80"/>
                </a:lnTo>
                <a:lnTo>
                  <a:pt x="252" y="48"/>
                </a:lnTo>
                <a:lnTo>
                  <a:pt x="246" y="40"/>
                </a:lnTo>
                <a:lnTo>
                  <a:pt x="259" y="17"/>
                </a:lnTo>
                <a:lnTo>
                  <a:pt x="246" y="17"/>
                </a:lnTo>
                <a:lnTo>
                  <a:pt x="239" y="0"/>
                </a:lnTo>
                <a:lnTo>
                  <a:pt x="406" y="0"/>
                </a:lnTo>
                <a:lnTo>
                  <a:pt x="400" y="63"/>
                </a:lnTo>
                <a:lnTo>
                  <a:pt x="412" y="70"/>
                </a:lnTo>
                <a:lnTo>
                  <a:pt x="406" y="80"/>
                </a:lnTo>
                <a:lnTo>
                  <a:pt x="406" y="94"/>
                </a:lnTo>
                <a:lnTo>
                  <a:pt x="419" y="94"/>
                </a:lnTo>
                <a:lnTo>
                  <a:pt x="426" y="102"/>
                </a:lnTo>
                <a:lnTo>
                  <a:pt x="440" y="87"/>
                </a:lnTo>
                <a:lnTo>
                  <a:pt x="453" y="87"/>
                </a:lnTo>
                <a:lnTo>
                  <a:pt x="453" y="142"/>
                </a:lnTo>
                <a:lnTo>
                  <a:pt x="479" y="142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8" name="Freeform 12">
            <a:extLst>
              <a:ext uri="{FF2B5EF4-FFF2-40B4-BE49-F238E27FC236}">
                <a16:creationId xmlns:a16="http://schemas.microsoft.com/office/drawing/2014/main" id="{1FBB5169-9F2E-B6C6-346C-271E60FA99FC}"/>
              </a:ext>
            </a:extLst>
          </p:cNvPr>
          <p:cNvSpPr>
            <a:spLocks/>
          </p:cNvSpPr>
          <p:nvPr/>
        </p:nvSpPr>
        <p:spPr bwMode="auto">
          <a:xfrm>
            <a:off x="4576763" y="1066800"/>
            <a:ext cx="707231" cy="342900"/>
          </a:xfrm>
          <a:custGeom>
            <a:avLst/>
            <a:gdLst>
              <a:gd name="T0" fmla="*/ 2147483646 w 594"/>
              <a:gd name="T1" fmla="*/ 2147483646 h 289"/>
              <a:gd name="T2" fmla="*/ 2147483646 w 594"/>
              <a:gd name="T3" fmla="*/ 2147483646 h 289"/>
              <a:gd name="T4" fmla="*/ 0 w 594"/>
              <a:gd name="T5" fmla="*/ 2147483646 h 289"/>
              <a:gd name="T6" fmla="*/ 2147483646 w 594"/>
              <a:gd name="T7" fmla="*/ 2147483646 h 289"/>
              <a:gd name="T8" fmla="*/ 2147483646 w 594"/>
              <a:gd name="T9" fmla="*/ 0 h 289"/>
              <a:gd name="T10" fmla="*/ 2147483646 w 594"/>
              <a:gd name="T11" fmla="*/ 2147483646 h 289"/>
              <a:gd name="T12" fmla="*/ 2147483646 w 594"/>
              <a:gd name="T13" fmla="*/ 2147483646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4"/>
              <a:gd name="T22" fmla="*/ 0 h 289"/>
              <a:gd name="T23" fmla="*/ 594 w 594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4" h="289">
                <a:moveTo>
                  <a:pt x="588" y="289"/>
                </a:moveTo>
                <a:lnTo>
                  <a:pt x="494" y="289"/>
                </a:lnTo>
                <a:lnTo>
                  <a:pt x="0" y="282"/>
                </a:lnTo>
                <a:lnTo>
                  <a:pt x="14" y="125"/>
                </a:lnTo>
                <a:lnTo>
                  <a:pt x="28" y="0"/>
                </a:lnTo>
                <a:lnTo>
                  <a:pt x="594" y="17"/>
                </a:lnTo>
                <a:lnTo>
                  <a:pt x="588" y="28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9" name="Freeform 13">
            <a:extLst>
              <a:ext uri="{FF2B5EF4-FFF2-40B4-BE49-F238E27FC236}">
                <a16:creationId xmlns:a16="http://schemas.microsoft.com/office/drawing/2014/main" id="{258F6090-D39A-1A7A-A670-2618FFE2DD49}"/>
              </a:ext>
            </a:extLst>
          </p:cNvPr>
          <p:cNvSpPr>
            <a:spLocks/>
          </p:cNvSpPr>
          <p:nvPr/>
        </p:nvSpPr>
        <p:spPr bwMode="auto">
          <a:xfrm>
            <a:off x="7142560" y="1141810"/>
            <a:ext cx="501253" cy="750094"/>
          </a:xfrm>
          <a:custGeom>
            <a:avLst/>
            <a:gdLst>
              <a:gd name="T0" fmla="*/ 2147483646 w 421"/>
              <a:gd name="T1" fmla="*/ 2147483646 h 631"/>
              <a:gd name="T2" fmla="*/ 2147483646 w 421"/>
              <a:gd name="T3" fmla="*/ 2147483646 h 631"/>
              <a:gd name="T4" fmla="*/ 2147483646 w 421"/>
              <a:gd name="T5" fmla="*/ 2147483646 h 631"/>
              <a:gd name="T6" fmla="*/ 2147483646 w 421"/>
              <a:gd name="T7" fmla="*/ 2147483646 h 631"/>
              <a:gd name="T8" fmla="*/ 2147483646 w 421"/>
              <a:gd name="T9" fmla="*/ 2147483646 h 631"/>
              <a:gd name="T10" fmla="*/ 2147483646 w 421"/>
              <a:gd name="T11" fmla="*/ 2147483646 h 631"/>
              <a:gd name="T12" fmla="*/ 2147483646 w 421"/>
              <a:gd name="T13" fmla="*/ 2147483646 h 631"/>
              <a:gd name="T14" fmla="*/ 2147483646 w 421"/>
              <a:gd name="T15" fmla="*/ 2147483646 h 631"/>
              <a:gd name="T16" fmla="*/ 2147483646 w 421"/>
              <a:gd name="T17" fmla="*/ 2147483646 h 631"/>
              <a:gd name="T18" fmla="*/ 2147483646 w 421"/>
              <a:gd name="T19" fmla="*/ 2147483646 h 631"/>
              <a:gd name="T20" fmla="*/ 2147483646 w 421"/>
              <a:gd name="T21" fmla="*/ 2147483646 h 631"/>
              <a:gd name="T22" fmla="*/ 2147483646 w 421"/>
              <a:gd name="T23" fmla="*/ 2147483646 h 631"/>
              <a:gd name="T24" fmla="*/ 2147483646 w 421"/>
              <a:gd name="T25" fmla="*/ 2147483646 h 631"/>
              <a:gd name="T26" fmla="*/ 2147483646 w 421"/>
              <a:gd name="T27" fmla="*/ 2147483646 h 631"/>
              <a:gd name="T28" fmla="*/ 2147483646 w 421"/>
              <a:gd name="T29" fmla="*/ 2147483646 h 631"/>
              <a:gd name="T30" fmla="*/ 0 w 421"/>
              <a:gd name="T31" fmla="*/ 2147483646 h 631"/>
              <a:gd name="T32" fmla="*/ 0 w 421"/>
              <a:gd name="T33" fmla="*/ 2147483646 h 631"/>
              <a:gd name="T34" fmla="*/ 2147483646 w 421"/>
              <a:gd name="T35" fmla="*/ 2147483646 h 631"/>
              <a:gd name="T36" fmla="*/ 2147483646 w 421"/>
              <a:gd name="T37" fmla="*/ 2147483646 h 631"/>
              <a:gd name="T38" fmla="*/ 2147483646 w 421"/>
              <a:gd name="T39" fmla="*/ 2147483646 h 631"/>
              <a:gd name="T40" fmla="*/ 2147483646 w 421"/>
              <a:gd name="T41" fmla="*/ 2147483646 h 631"/>
              <a:gd name="T42" fmla="*/ 2147483646 w 421"/>
              <a:gd name="T43" fmla="*/ 2147483646 h 631"/>
              <a:gd name="T44" fmla="*/ 2147483646 w 421"/>
              <a:gd name="T45" fmla="*/ 2147483646 h 631"/>
              <a:gd name="T46" fmla="*/ 2147483646 w 421"/>
              <a:gd name="T47" fmla="*/ 2147483646 h 631"/>
              <a:gd name="T48" fmla="*/ 2147483646 w 421"/>
              <a:gd name="T49" fmla="*/ 2147483646 h 631"/>
              <a:gd name="T50" fmla="*/ 2147483646 w 421"/>
              <a:gd name="T51" fmla="*/ 2147483646 h 631"/>
              <a:gd name="T52" fmla="*/ 2147483646 w 421"/>
              <a:gd name="T53" fmla="*/ 2147483646 h 631"/>
              <a:gd name="T54" fmla="*/ 2147483646 w 421"/>
              <a:gd name="T55" fmla="*/ 2147483646 h 631"/>
              <a:gd name="T56" fmla="*/ 2147483646 w 421"/>
              <a:gd name="T57" fmla="*/ 2147483646 h 631"/>
              <a:gd name="T58" fmla="*/ 2147483646 w 421"/>
              <a:gd name="T59" fmla="*/ 2147483646 h 631"/>
              <a:gd name="T60" fmla="*/ 2147483646 w 421"/>
              <a:gd name="T61" fmla="*/ 2147483646 h 631"/>
              <a:gd name="T62" fmla="*/ 2147483646 w 421"/>
              <a:gd name="T63" fmla="*/ 0 h 631"/>
              <a:gd name="T64" fmla="*/ 2147483646 w 421"/>
              <a:gd name="T65" fmla="*/ 2147483646 h 631"/>
              <a:gd name="T66" fmla="*/ 2147483646 w 421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21"/>
              <a:gd name="T103" fmla="*/ 0 h 631"/>
              <a:gd name="T104" fmla="*/ 421 w 421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21" h="631">
                <a:moveTo>
                  <a:pt x="401" y="475"/>
                </a:moveTo>
                <a:lnTo>
                  <a:pt x="421" y="607"/>
                </a:lnTo>
                <a:lnTo>
                  <a:pt x="335" y="615"/>
                </a:lnTo>
                <a:lnTo>
                  <a:pt x="329" y="631"/>
                </a:lnTo>
                <a:lnTo>
                  <a:pt x="301" y="631"/>
                </a:lnTo>
                <a:lnTo>
                  <a:pt x="301" y="615"/>
                </a:lnTo>
                <a:lnTo>
                  <a:pt x="208" y="615"/>
                </a:lnTo>
                <a:lnTo>
                  <a:pt x="208" y="607"/>
                </a:lnTo>
                <a:lnTo>
                  <a:pt x="101" y="600"/>
                </a:lnTo>
                <a:lnTo>
                  <a:pt x="101" y="561"/>
                </a:lnTo>
                <a:lnTo>
                  <a:pt x="54" y="451"/>
                </a:lnTo>
                <a:lnTo>
                  <a:pt x="48" y="421"/>
                </a:lnTo>
                <a:lnTo>
                  <a:pt x="35" y="412"/>
                </a:lnTo>
                <a:lnTo>
                  <a:pt x="20" y="429"/>
                </a:lnTo>
                <a:lnTo>
                  <a:pt x="8" y="429"/>
                </a:lnTo>
                <a:lnTo>
                  <a:pt x="0" y="343"/>
                </a:lnTo>
                <a:lnTo>
                  <a:pt x="0" y="297"/>
                </a:lnTo>
                <a:lnTo>
                  <a:pt x="35" y="304"/>
                </a:lnTo>
                <a:lnTo>
                  <a:pt x="35" y="280"/>
                </a:lnTo>
                <a:lnTo>
                  <a:pt x="68" y="280"/>
                </a:lnTo>
                <a:lnTo>
                  <a:pt x="167" y="187"/>
                </a:lnTo>
                <a:lnTo>
                  <a:pt x="175" y="165"/>
                </a:lnTo>
                <a:lnTo>
                  <a:pt x="194" y="165"/>
                </a:lnTo>
                <a:lnTo>
                  <a:pt x="208" y="148"/>
                </a:lnTo>
                <a:lnTo>
                  <a:pt x="241" y="94"/>
                </a:lnTo>
                <a:lnTo>
                  <a:pt x="247" y="62"/>
                </a:lnTo>
                <a:lnTo>
                  <a:pt x="260" y="48"/>
                </a:lnTo>
                <a:lnTo>
                  <a:pt x="268" y="24"/>
                </a:lnTo>
                <a:lnTo>
                  <a:pt x="275" y="17"/>
                </a:lnTo>
                <a:lnTo>
                  <a:pt x="294" y="24"/>
                </a:lnTo>
                <a:lnTo>
                  <a:pt x="294" y="8"/>
                </a:lnTo>
                <a:lnTo>
                  <a:pt x="308" y="0"/>
                </a:lnTo>
                <a:lnTo>
                  <a:pt x="360" y="249"/>
                </a:lnTo>
                <a:lnTo>
                  <a:pt x="401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0" name="Freeform 14">
            <a:extLst>
              <a:ext uri="{FF2B5EF4-FFF2-40B4-BE49-F238E27FC236}">
                <a16:creationId xmlns:a16="http://schemas.microsoft.com/office/drawing/2014/main" id="{AB4B8BF3-7603-6646-07E0-70AFB327C6EE}"/>
              </a:ext>
            </a:extLst>
          </p:cNvPr>
          <p:cNvSpPr>
            <a:spLocks/>
          </p:cNvSpPr>
          <p:nvPr/>
        </p:nvSpPr>
        <p:spPr bwMode="auto">
          <a:xfrm>
            <a:off x="4537472" y="1401366"/>
            <a:ext cx="627459" cy="527447"/>
          </a:xfrm>
          <a:custGeom>
            <a:avLst/>
            <a:gdLst>
              <a:gd name="T0" fmla="*/ 2147483646 w 527"/>
              <a:gd name="T1" fmla="*/ 2147483646 h 442"/>
              <a:gd name="T2" fmla="*/ 2147483646 w 527"/>
              <a:gd name="T3" fmla="*/ 2147483646 h 442"/>
              <a:gd name="T4" fmla="*/ 2147483646 w 527"/>
              <a:gd name="T5" fmla="*/ 2147483646 h 442"/>
              <a:gd name="T6" fmla="*/ 2147483646 w 527"/>
              <a:gd name="T7" fmla="*/ 2147483646 h 442"/>
              <a:gd name="T8" fmla="*/ 0 w 527"/>
              <a:gd name="T9" fmla="*/ 2147483646 h 442"/>
              <a:gd name="T10" fmla="*/ 2147483646 w 527"/>
              <a:gd name="T11" fmla="*/ 2147483646 h 442"/>
              <a:gd name="T12" fmla="*/ 2147483646 w 527"/>
              <a:gd name="T13" fmla="*/ 0 h 442"/>
              <a:gd name="T14" fmla="*/ 2147483646 w 527"/>
              <a:gd name="T15" fmla="*/ 2147483646 h 442"/>
              <a:gd name="T16" fmla="*/ 2147483646 w 527"/>
              <a:gd name="T17" fmla="*/ 2147483646 h 442"/>
              <a:gd name="T18" fmla="*/ 2147483646 w 527"/>
              <a:gd name="T19" fmla="*/ 2147483646 h 442"/>
              <a:gd name="T20" fmla="*/ 2147483646 w 527"/>
              <a:gd name="T21" fmla="*/ 2147483646 h 4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7"/>
              <a:gd name="T34" fmla="*/ 0 h 442"/>
              <a:gd name="T35" fmla="*/ 527 w 527"/>
              <a:gd name="T36" fmla="*/ 442 h 4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7" h="442">
                <a:moveTo>
                  <a:pt x="234" y="428"/>
                </a:moveTo>
                <a:lnTo>
                  <a:pt x="234" y="318"/>
                </a:lnTo>
                <a:lnTo>
                  <a:pt x="206" y="318"/>
                </a:lnTo>
                <a:lnTo>
                  <a:pt x="200" y="280"/>
                </a:lnTo>
                <a:lnTo>
                  <a:pt x="0" y="280"/>
                </a:lnTo>
                <a:lnTo>
                  <a:pt x="7" y="249"/>
                </a:lnTo>
                <a:lnTo>
                  <a:pt x="33" y="0"/>
                </a:lnTo>
                <a:lnTo>
                  <a:pt x="527" y="7"/>
                </a:lnTo>
                <a:lnTo>
                  <a:pt x="527" y="342"/>
                </a:lnTo>
                <a:lnTo>
                  <a:pt x="527" y="442"/>
                </a:lnTo>
                <a:lnTo>
                  <a:pt x="234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1" name="Freeform 15">
            <a:extLst>
              <a:ext uri="{FF2B5EF4-FFF2-40B4-BE49-F238E27FC236}">
                <a16:creationId xmlns:a16="http://schemas.microsoft.com/office/drawing/2014/main" id="{565C06D4-BD31-7379-7D76-12954F5880E9}"/>
              </a:ext>
            </a:extLst>
          </p:cNvPr>
          <p:cNvSpPr>
            <a:spLocks/>
          </p:cNvSpPr>
          <p:nvPr/>
        </p:nvSpPr>
        <p:spPr bwMode="auto">
          <a:xfrm>
            <a:off x="5745956" y="1409701"/>
            <a:ext cx="729854" cy="584597"/>
          </a:xfrm>
          <a:custGeom>
            <a:avLst/>
            <a:gdLst>
              <a:gd name="T0" fmla="*/ 0 w 613"/>
              <a:gd name="T1" fmla="*/ 2147483646 h 490"/>
              <a:gd name="T2" fmla="*/ 0 w 613"/>
              <a:gd name="T3" fmla="*/ 2147483646 h 490"/>
              <a:gd name="T4" fmla="*/ 0 w 613"/>
              <a:gd name="T5" fmla="*/ 0 h 490"/>
              <a:gd name="T6" fmla="*/ 2147483646 w 613"/>
              <a:gd name="T7" fmla="*/ 2147483646 h 490"/>
              <a:gd name="T8" fmla="*/ 2147483646 w 613"/>
              <a:gd name="T9" fmla="*/ 2147483646 h 490"/>
              <a:gd name="T10" fmla="*/ 2147483646 w 613"/>
              <a:gd name="T11" fmla="*/ 2147483646 h 490"/>
              <a:gd name="T12" fmla="*/ 2147483646 w 613"/>
              <a:gd name="T13" fmla="*/ 2147483646 h 490"/>
              <a:gd name="T14" fmla="*/ 2147483646 w 613"/>
              <a:gd name="T15" fmla="*/ 2147483646 h 490"/>
              <a:gd name="T16" fmla="*/ 2147483646 w 613"/>
              <a:gd name="T17" fmla="*/ 2147483646 h 490"/>
              <a:gd name="T18" fmla="*/ 2147483646 w 613"/>
              <a:gd name="T19" fmla="*/ 2147483646 h 490"/>
              <a:gd name="T20" fmla="*/ 2147483646 w 613"/>
              <a:gd name="T21" fmla="*/ 2147483646 h 490"/>
              <a:gd name="T22" fmla="*/ 2147483646 w 613"/>
              <a:gd name="T23" fmla="*/ 2147483646 h 490"/>
              <a:gd name="T24" fmla="*/ 2147483646 w 613"/>
              <a:gd name="T25" fmla="*/ 2147483646 h 490"/>
              <a:gd name="T26" fmla="*/ 2147483646 w 613"/>
              <a:gd name="T27" fmla="*/ 2147483646 h 490"/>
              <a:gd name="T28" fmla="*/ 2147483646 w 613"/>
              <a:gd name="T29" fmla="*/ 2147483646 h 490"/>
              <a:gd name="T30" fmla="*/ 2147483646 w 613"/>
              <a:gd name="T31" fmla="*/ 2147483646 h 490"/>
              <a:gd name="T32" fmla="*/ 2147483646 w 613"/>
              <a:gd name="T33" fmla="*/ 2147483646 h 490"/>
              <a:gd name="T34" fmla="*/ 2147483646 w 613"/>
              <a:gd name="T35" fmla="*/ 2147483646 h 490"/>
              <a:gd name="T36" fmla="*/ 2147483646 w 613"/>
              <a:gd name="T37" fmla="*/ 2147483646 h 490"/>
              <a:gd name="T38" fmla="*/ 2147483646 w 613"/>
              <a:gd name="T39" fmla="*/ 2147483646 h 490"/>
              <a:gd name="T40" fmla="*/ 2147483646 w 613"/>
              <a:gd name="T41" fmla="*/ 2147483646 h 490"/>
              <a:gd name="T42" fmla="*/ 2147483646 w 613"/>
              <a:gd name="T43" fmla="*/ 2147483646 h 490"/>
              <a:gd name="T44" fmla="*/ 2147483646 w 613"/>
              <a:gd name="T45" fmla="*/ 2147483646 h 490"/>
              <a:gd name="T46" fmla="*/ 2147483646 w 613"/>
              <a:gd name="T47" fmla="*/ 2147483646 h 490"/>
              <a:gd name="T48" fmla="*/ 2147483646 w 613"/>
              <a:gd name="T49" fmla="*/ 2147483646 h 490"/>
              <a:gd name="T50" fmla="*/ 2147483646 w 613"/>
              <a:gd name="T51" fmla="*/ 2147483646 h 490"/>
              <a:gd name="T52" fmla="*/ 2147483646 w 613"/>
              <a:gd name="T53" fmla="*/ 2147483646 h 490"/>
              <a:gd name="T54" fmla="*/ 2147483646 w 613"/>
              <a:gd name="T55" fmla="*/ 2147483646 h 490"/>
              <a:gd name="T56" fmla="*/ 2147483646 w 613"/>
              <a:gd name="T57" fmla="*/ 2147483646 h 490"/>
              <a:gd name="T58" fmla="*/ 2147483646 w 613"/>
              <a:gd name="T59" fmla="*/ 2147483646 h 490"/>
              <a:gd name="T60" fmla="*/ 2147483646 w 613"/>
              <a:gd name="T61" fmla="*/ 2147483646 h 490"/>
              <a:gd name="T62" fmla="*/ 2147483646 w 613"/>
              <a:gd name="T63" fmla="*/ 2147483646 h 490"/>
              <a:gd name="T64" fmla="*/ 2147483646 w 613"/>
              <a:gd name="T65" fmla="*/ 2147483646 h 490"/>
              <a:gd name="T66" fmla="*/ 2147483646 w 613"/>
              <a:gd name="T67" fmla="*/ 2147483646 h 490"/>
              <a:gd name="T68" fmla="*/ 2147483646 w 613"/>
              <a:gd name="T69" fmla="*/ 2147483646 h 490"/>
              <a:gd name="T70" fmla="*/ 2147483646 w 613"/>
              <a:gd name="T71" fmla="*/ 2147483646 h 490"/>
              <a:gd name="T72" fmla="*/ 2147483646 w 613"/>
              <a:gd name="T73" fmla="*/ 2147483646 h 490"/>
              <a:gd name="T74" fmla="*/ 2147483646 w 613"/>
              <a:gd name="T75" fmla="*/ 2147483646 h 490"/>
              <a:gd name="T76" fmla="*/ 2147483646 w 613"/>
              <a:gd name="T77" fmla="*/ 2147483646 h 490"/>
              <a:gd name="T78" fmla="*/ 2147483646 w 613"/>
              <a:gd name="T79" fmla="*/ 2147483646 h 490"/>
              <a:gd name="T80" fmla="*/ 2147483646 w 613"/>
              <a:gd name="T81" fmla="*/ 2147483646 h 490"/>
              <a:gd name="T82" fmla="*/ 2147483646 w 613"/>
              <a:gd name="T83" fmla="*/ 2147483646 h 490"/>
              <a:gd name="T84" fmla="*/ 2147483646 w 613"/>
              <a:gd name="T85" fmla="*/ 2147483646 h 490"/>
              <a:gd name="T86" fmla="*/ 2147483646 w 613"/>
              <a:gd name="T87" fmla="*/ 2147483646 h 490"/>
              <a:gd name="T88" fmla="*/ 2147483646 w 613"/>
              <a:gd name="T89" fmla="*/ 2147483646 h 490"/>
              <a:gd name="T90" fmla="*/ 0 w 613"/>
              <a:gd name="T91" fmla="*/ 2147483646 h 490"/>
              <a:gd name="T92" fmla="*/ 0 w 613"/>
              <a:gd name="T93" fmla="*/ 2147483646 h 4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13"/>
              <a:gd name="T142" fmla="*/ 0 h 490"/>
              <a:gd name="T143" fmla="*/ 613 w 613"/>
              <a:gd name="T144" fmla="*/ 490 h 4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13" h="490">
                <a:moveTo>
                  <a:pt x="0" y="343"/>
                </a:moveTo>
                <a:lnTo>
                  <a:pt x="0" y="16"/>
                </a:lnTo>
                <a:lnTo>
                  <a:pt x="0" y="0"/>
                </a:lnTo>
                <a:lnTo>
                  <a:pt x="494" y="8"/>
                </a:lnTo>
                <a:lnTo>
                  <a:pt x="588" y="8"/>
                </a:lnTo>
                <a:lnTo>
                  <a:pt x="588" y="23"/>
                </a:lnTo>
                <a:lnTo>
                  <a:pt x="607" y="23"/>
                </a:lnTo>
                <a:lnTo>
                  <a:pt x="613" y="54"/>
                </a:lnTo>
                <a:lnTo>
                  <a:pt x="553" y="54"/>
                </a:lnTo>
                <a:lnTo>
                  <a:pt x="545" y="71"/>
                </a:lnTo>
                <a:lnTo>
                  <a:pt x="545" y="85"/>
                </a:lnTo>
                <a:lnTo>
                  <a:pt x="514" y="117"/>
                </a:lnTo>
                <a:lnTo>
                  <a:pt x="526" y="133"/>
                </a:lnTo>
                <a:lnTo>
                  <a:pt x="487" y="172"/>
                </a:lnTo>
                <a:lnTo>
                  <a:pt x="473" y="203"/>
                </a:lnTo>
                <a:lnTo>
                  <a:pt x="466" y="210"/>
                </a:lnTo>
                <a:lnTo>
                  <a:pt x="446" y="203"/>
                </a:lnTo>
                <a:lnTo>
                  <a:pt x="440" y="218"/>
                </a:lnTo>
                <a:lnTo>
                  <a:pt x="427" y="210"/>
                </a:lnTo>
                <a:lnTo>
                  <a:pt x="427" y="225"/>
                </a:lnTo>
                <a:lnTo>
                  <a:pt x="400" y="242"/>
                </a:lnTo>
                <a:lnTo>
                  <a:pt x="387" y="234"/>
                </a:lnTo>
                <a:lnTo>
                  <a:pt x="380" y="242"/>
                </a:lnTo>
                <a:lnTo>
                  <a:pt x="400" y="273"/>
                </a:lnTo>
                <a:lnTo>
                  <a:pt x="387" y="273"/>
                </a:lnTo>
                <a:lnTo>
                  <a:pt x="380" y="296"/>
                </a:lnTo>
                <a:lnTo>
                  <a:pt x="366" y="296"/>
                </a:lnTo>
                <a:lnTo>
                  <a:pt x="346" y="343"/>
                </a:lnTo>
                <a:lnTo>
                  <a:pt x="327" y="351"/>
                </a:lnTo>
                <a:lnTo>
                  <a:pt x="306" y="381"/>
                </a:lnTo>
                <a:lnTo>
                  <a:pt x="267" y="389"/>
                </a:lnTo>
                <a:lnTo>
                  <a:pt x="258" y="405"/>
                </a:lnTo>
                <a:lnTo>
                  <a:pt x="252" y="397"/>
                </a:lnTo>
                <a:lnTo>
                  <a:pt x="239" y="413"/>
                </a:lnTo>
                <a:lnTo>
                  <a:pt x="213" y="413"/>
                </a:lnTo>
                <a:lnTo>
                  <a:pt x="207" y="428"/>
                </a:lnTo>
                <a:lnTo>
                  <a:pt x="179" y="428"/>
                </a:lnTo>
                <a:lnTo>
                  <a:pt x="173" y="444"/>
                </a:lnTo>
                <a:lnTo>
                  <a:pt x="179" y="466"/>
                </a:lnTo>
                <a:lnTo>
                  <a:pt x="173" y="475"/>
                </a:lnTo>
                <a:lnTo>
                  <a:pt x="133" y="490"/>
                </a:lnTo>
                <a:lnTo>
                  <a:pt x="106" y="475"/>
                </a:lnTo>
                <a:lnTo>
                  <a:pt x="106" y="459"/>
                </a:lnTo>
                <a:lnTo>
                  <a:pt x="19" y="459"/>
                </a:lnTo>
                <a:lnTo>
                  <a:pt x="26" y="428"/>
                </a:lnTo>
                <a:lnTo>
                  <a:pt x="0" y="405"/>
                </a:lnTo>
                <a:lnTo>
                  <a:pt x="0" y="3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2" name="Freeform 16">
            <a:extLst>
              <a:ext uri="{FF2B5EF4-FFF2-40B4-BE49-F238E27FC236}">
                <a16:creationId xmlns:a16="http://schemas.microsoft.com/office/drawing/2014/main" id="{C03D2ADB-5C6D-1B87-4D59-00B35F8CA53F}"/>
              </a:ext>
            </a:extLst>
          </p:cNvPr>
          <p:cNvSpPr>
            <a:spLocks/>
          </p:cNvSpPr>
          <p:nvPr/>
        </p:nvSpPr>
        <p:spPr bwMode="auto">
          <a:xfrm>
            <a:off x="5164931" y="1409700"/>
            <a:ext cx="581025" cy="409575"/>
          </a:xfrm>
          <a:custGeom>
            <a:avLst/>
            <a:gdLst>
              <a:gd name="T0" fmla="*/ 2147483646 w 488"/>
              <a:gd name="T1" fmla="*/ 2147483646 h 343"/>
              <a:gd name="T2" fmla="*/ 2147483646 w 488"/>
              <a:gd name="T3" fmla="*/ 2147483646 h 343"/>
              <a:gd name="T4" fmla="*/ 2147483646 w 488"/>
              <a:gd name="T5" fmla="*/ 2147483646 h 343"/>
              <a:gd name="T6" fmla="*/ 2147483646 w 488"/>
              <a:gd name="T7" fmla="*/ 2147483646 h 343"/>
              <a:gd name="T8" fmla="*/ 2147483646 w 488"/>
              <a:gd name="T9" fmla="*/ 2147483646 h 343"/>
              <a:gd name="T10" fmla="*/ 0 w 488"/>
              <a:gd name="T11" fmla="*/ 2147483646 h 343"/>
              <a:gd name="T12" fmla="*/ 0 w 488"/>
              <a:gd name="T13" fmla="*/ 0 h 343"/>
              <a:gd name="T14" fmla="*/ 2147483646 w 488"/>
              <a:gd name="T15" fmla="*/ 0 h 343"/>
              <a:gd name="T16" fmla="*/ 2147483646 w 488"/>
              <a:gd name="T17" fmla="*/ 2147483646 h 343"/>
              <a:gd name="T18" fmla="*/ 2147483646 w 488"/>
              <a:gd name="T19" fmla="*/ 2147483646 h 3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8"/>
              <a:gd name="T31" fmla="*/ 0 h 343"/>
              <a:gd name="T32" fmla="*/ 488 w 488"/>
              <a:gd name="T33" fmla="*/ 343 h 3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8" h="343">
                <a:moveTo>
                  <a:pt x="488" y="343"/>
                </a:moveTo>
                <a:lnTo>
                  <a:pt x="448" y="343"/>
                </a:lnTo>
                <a:lnTo>
                  <a:pt x="440" y="335"/>
                </a:lnTo>
                <a:lnTo>
                  <a:pt x="421" y="335"/>
                </a:lnTo>
                <a:lnTo>
                  <a:pt x="394" y="343"/>
                </a:lnTo>
                <a:lnTo>
                  <a:pt x="0" y="335"/>
                </a:lnTo>
                <a:lnTo>
                  <a:pt x="0" y="0"/>
                </a:lnTo>
                <a:lnTo>
                  <a:pt x="94" y="0"/>
                </a:lnTo>
                <a:lnTo>
                  <a:pt x="488" y="16"/>
                </a:lnTo>
                <a:lnTo>
                  <a:pt x="488" y="3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3" name="Freeform 17">
            <a:extLst>
              <a:ext uri="{FF2B5EF4-FFF2-40B4-BE49-F238E27FC236}">
                <a16:creationId xmlns:a16="http://schemas.microsoft.com/office/drawing/2014/main" id="{4B43E0DA-F717-7E9D-6822-6E153915D8B1}"/>
              </a:ext>
            </a:extLst>
          </p:cNvPr>
          <p:cNvSpPr>
            <a:spLocks/>
          </p:cNvSpPr>
          <p:nvPr/>
        </p:nvSpPr>
        <p:spPr bwMode="auto">
          <a:xfrm>
            <a:off x="5904310" y="1475185"/>
            <a:ext cx="729853" cy="648890"/>
          </a:xfrm>
          <a:custGeom>
            <a:avLst/>
            <a:gdLst>
              <a:gd name="T0" fmla="*/ 0 w 613"/>
              <a:gd name="T1" fmla="*/ 2147483646 h 545"/>
              <a:gd name="T2" fmla="*/ 2147483646 w 613"/>
              <a:gd name="T3" fmla="*/ 2147483646 h 545"/>
              <a:gd name="T4" fmla="*/ 2147483646 w 613"/>
              <a:gd name="T5" fmla="*/ 2147483646 h 545"/>
              <a:gd name="T6" fmla="*/ 2147483646 w 613"/>
              <a:gd name="T7" fmla="*/ 2147483646 h 545"/>
              <a:gd name="T8" fmla="*/ 2147483646 w 613"/>
              <a:gd name="T9" fmla="*/ 2147483646 h 545"/>
              <a:gd name="T10" fmla="*/ 2147483646 w 613"/>
              <a:gd name="T11" fmla="*/ 2147483646 h 545"/>
              <a:gd name="T12" fmla="*/ 2147483646 w 613"/>
              <a:gd name="T13" fmla="*/ 2147483646 h 545"/>
              <a:gd name="T14" fmla="*/ 2147483646 w 613"/>
              <a:gd name="T15" fmla="*/ 2147483646 h 545"/>
              <a:gd name="T16" fmla="*/ 2147483646 w 613"/>
              <a:gd name="T17" fmla="*/ 2147483646 h 545"/>
              <a:gd name="T18" fmla="*/ 2147483646 w 613"/>
              <a:gd name="T19" fmla="*/ 2147483646 h 545"/>
              <a:gd name="T20" fmla="*/ 2147483646 w 613"/>
              <a:gd name="T21" fmla="*/ 2147483646 h 545"/>
              <a:gd name="T22" fmla="*/ 2147483646 w 613"/>
              <a:gd name="T23" fmla="*/ 2147483646 h 545"/>
              <a:gd name="T24" fmla="*/ 2147483646 w 613"/>
              <a:gd name="T25" fmla="*/ 2147483646 h 545"/>
              <a:gd name="T26" fmla="*/ 2147483646 w 613"/>
              <a:gd name="T27" fmla="*/ 2147483646 h 545"/>
              <a:gd name="T28" fmla="*/ 2147483646 w 613"/>
              <a:gd name="T29" fmla="*/ 2147483646 h 545"/>
              <a:gd name="T30" fmla="*/ 2147483646 w 613"/>
              <a:gd name="T31" fmla="*/ 2147483646 h 545"/>
              <a:gd name="T32" fmla="*/ 2147483646 w 613"/>
              <a:gd name="T33" fmla="*/ 2147483646 h 545"/>
              <a:gd name="T34" fmla="*/ 2147483646 w 613"/>
              <a:gd name="T35" fmla="*/ 2147483646 h 545"/>
              <a:gd name="T36" fmla="*/ 2147483646 w 613"/>
              <a:gd name="T37" fmla="*/ 2147483646 h 545"/>
              <a:gd name="T38" fmla="*/ 2147483646 w 613"/>
              <a:gd name="T39" fmla="*/ 2147483646 h 545"/>
              <a:gd name="T40" fmla="*/ 2147483646 w 613"/>
              <a:gd name="T41" fmla="*/ 2147483646 h 545"/>
              <a:gd name="T42" fmla="*/ 2147483646 w 613"/>
              <a:gd name="T43" fmla="*/ 2147483646 h 545"/>
              <a:gd name="T44" fmla="*/ 2147483646 w 613"/>
              <a:gd name="T45" fmla="*/ 2147483646 h 545"/>
              <a:gd name="T46" fmla="*/ 2147483646 w 613"/>
              <a:gd name="T47" fmla="*/ 2147483646 h 545"/>
              <a:gd name="T48" fmla="*/ 2147483646 w 613"/>
              <a:gd name="T49" fmla="*/ 2147483646 h 545"/>
              <a:gd name="T50" fmla="*/ 2147483646 w 613"/>
              <a:gd name="T51" fmla="*/ 2147483646 h 545"/>
              <a:gd name="T52" fmla="*/ 2147483646 w 613"/>
              <a:gd name="T53" fmla="*/ 2147483646 h 545"/>
              <a:gd name="T54" fmla="*/ 2147483646 w 613"/>
              <a:gd name="T55" fmla="*/ 2147483646 h 545"/>
              <a:gd name="T56" fmla="*/ 2147483646 w 613"/>
              <a:gd name="T57" fmla="*/ 2147483646 h 545"/>
              <a:gd name="T58" fmla="*/ 2147483646 w 613"/>
              <a:gd name="T59" fmla="*/ 2147483646 h 545"/>
              <a:gd name="T60" fmla="*/ 2147483646 w 613"/>
              <a:gd name="T61" fmla="*/ 2147483646 h 545"/>
              <a:gd name="T62" fmla="*/ 2147483646 w 613"/>
              <a:gd name="T63" fmla="*/ 2147483646 h 545"/>
              <a:gd name="T64" fmla="*/ 2147483646 w 613"/>
              <a:gd name="T65" fmla="*/ 0 h 545"/>
              <a:gd name="T66" fmla="*/ 2147483646 w 613"/>
              <a:gd name="T67" fmla="*/ 0 h 545"/>
              <a:gd name="T68" fmla="*/ 2147483646 w 613"/>
              <a:gd name="T69" fmla="*/ 2147483646 h 545"/>
              <a:gd name="T70" fmla="*/ 2147483646 w 613"/>
              <a:gd name="T71" fmla="*/ 2147483646 h 545"/>
              <a:gd name="T72" fmla="*/ 2147483646 w 613"/>
              <a:gd name="T73" fmla="*/ 2147483646 h 545"/>
              <a:gd name="T74" fmla="*/ 2147483646 w 613"/>
              <a:gd name="T75" fmla="*/ 2147483646 h 545"/>
              <a:gd name="T76" fmla="*/ 2147483646 w 613"/>
              <a:gd name="T77" fmla="*/ 2147483646 h 545"/>
              <a:gd name="T78" fmla="*/ 2147483646 w 613"/>
              <a:gd name="T79" fmla="*/ 2147483646 h 545"/>
              <a:gd name="T80" fmla="*/ 2147483646 w 613"/>
              <a:gd name="T81" fmla="*/ 2147483646 h 545"/>
              <a:gd name="T82" fmla="*/ 2147483646 w 613"/>
              <a:gd name="T83" fmla="*/ 2147483646 h 545"/>
              <a:gd name="T84" fmla="*/ 2147483646 w 613"/>
              <a:gd name="T85" fmla="*/ 2147483646 h 545"/>
              <a:gd name="T86" fmla="*/ 2147483646 w 613"/>
              <a:gd name="T87" fmla="*/ 2147483646 h 545"/>
              <a:gd name="T88" fmla="*/ 2147483646 w 613"/>
              <a:gd name="T89" fmla="*/ 2147483646 h 545"/>
              <a:gd name="T90" fmla="*/ 2147483646 w 613"/>
              <a:gd name="T91" fmla="*/ 2147483646 h 545"/>
              <a:gd name="T92" fmla="*/ 2147483646 w 613"/>
              <a:gd name="T93" fmla="*/ 2147483646 h 545"/>
              <a:gd name="T94" fmla="*/ 2147483646 w 613"/>
              <a:gd name="T95" fmla="*/ 2147483646 h 545"/>
              <a:gd name="T96" fmla="*/ 2147483646 w 613"/>
              <a:gd name="T97" fmla="*/ 2147483646 h 545"/>
              <a:gd name="T98" fmla="*/ 2147483646 w 613"/>
              <a:gd name="T99" fmla="*/ 2147483646 h 545"/>
              <a:gd name="T100" fmla="*/ 2147483646 w 613"/>
              <a:gd name="T101" fmla="*/ 2147483646 h 545"/>
              <a:gd name="T102" fmla="*/ 2147483646 w 613"/>
              <a:gd name="T103" fmla="*/ 2147483646 h 545"/>
              <a:gd name="T104" fmla="*/ 2147483646 w 613"/>
              <a:gd name="T105" fmla="*/ 2147483646 h 545"/>
              <a:gd name="T106" fmla="*/ 0 w 613"/>
              <a:gd name="T107" fmla="*/ 2147483646 h 545"/>
              <a:gd name="T108" fmla="*/ 0 w 613"/>
              <a:gd name="T109" fmla="*/ 2147483646 h 5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13"/>
              <a:gd name="T166" fmla="*/ 0 h 545"/>
              <a:gd name="T167" fmla="*/ 613 w 613"/>
              <a:gd name="T168" fmla="*/ 545 h 5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13" h="545">
                <a:moveTo>
                  <a:pt x="0" y="436"/>
                </a:moveTo>
                <a:lnTo>
                  <a:pt x="40" y="421"/>
                </a:lnTo>
                <a:lnTo>
                  <a:pt x="46" y="412"/>
                </a:lnTo>
                <a:lnTo>
                  <a:pt x="40" y="390"/>
                </a:lnTo>
                <a:lnTo>
                  <a:pt x="46" y="374"/>
                </a:lnTo>
                <a:lnTo>
                  <a:pt x="74" y="374"/>
                </a:lnTo>
                <a:lnTo>
                  <a:pt x="80" y="359"/>
                </a:lnTo>
                <a:lnTo>
                  <a:pt x="106" y="359"/>
                </a:lnTo>
                <a:lnTo>
                  <a:pt x="119" y="343"/>
                </a:lnTo>
                <a:lnTo>
                  <a:pt x="125" y="351"/>
                </a:lnTo>
                <a:lnTo>
                  <a:pt x="134" y="335"/>
                </a:lnTo>
                <a:lnTo>
                  <a:pt x="173" y="327"/>
                </a:lnTo>
                <a:lnTo>
                  <a:pt x="194" y="297"/>
                </a:lnTo>
                <a:lnTo>
                  <a:pt x="213" y="289"/>
                </a:lnTo>
                <a:lnTo>
                  <a:pt x="233" y="242"/>
                </a:lnTo>
                <a:lnTo>
                  <a:pt x="247" y="242"/>
                </a:lnTo>
                <a:lnTo>
                  <a:pt x="254" y="219"/>
                </a:lnTo>
                <a:lnTo>
                  <a:pt x="267" y="219"/>
                </a:lnTo>
                <a:lnTo>
                  <a:pt x="247" y="188"/>
                </a:lnTo>
                <a:lnTo>
                  <a:pt x="254" y="180"/>
                </a:lnTo>
                <a:lnTo>
                  <a:pt x="267" y="188"/>
                </a:lnTo>
                <a:lnTo>
                  <a:pt x="294" y="171"/>
                </a:lnTo>
                <a:lnTo>
                  <a:pt x="294" y="156"/>
                </a:lnTo>
                <a:lnTo>
                  <a:pt x="307" y="164"/>
                </a:lnTo>
                <a:lnTo>
                  <a:pt x="313" y="149"/>
                </a:lnTo>
                <a:lnTo>
                  <a:pt x="333" y="156"/>
                </a:lnTo>
                <a:lnTo>
                  <a:pt x="340" y="149"/>
                </a:lnTo>
                <a:lnTo>
                  <a:pt x="354" y="118"/>
                </a:lnTo>
                <a:lnTo>
                  <a:pt x="393" y="79"/>
                </a:lnTo>
                <a:lnTo>
                  <a:pt x="381" y="63"/>
                </a:lnTo>
                <a:lnTo>
                  <a:pt x="412" y="31"/>
                </a:lnTo>
                <a:lnTo>
                  <a:pt x="412" y="17"/>
                </a:lnTo>
                <a:lnTo>
                  <a:pt x="420" y="0"/>
                </a:lnTo>
                <a:lnTo>
                  <a:pt x="480" y="0"/>
                </a:lnTo>
                <a:lnTo>
                  <a:pt x="613" y="171"/>
                </a:lnTo>
                <a:lnTo>
                  <a:pt x="588" y="226"/>
                </a:lnTo>
                <a:lnTo>
                  <a:pt x="579" y="320"/>
                </a:lnTo>
                <a:lnTo>
                  <a:pt x="554" y="367"/>
                </a:lnTo>
                <a:lnTo>
                  <a:pt x="579" y="374"/>
                </a:lnTo>
                <a:lnTo>
                  <a:pt x="573" y="390"/>
                </a:lnTo>
                <a:lnTo>
                  <a:pt x="573" y="421"/>
                </a:lnTo>
                <a:lnTo>
                  <a:pt x="500" y="475"/>
                </a:lnTo>
                <a:lnTo>
                  <a:pt x="427" y="492"/>
                </a:lnTo>
                <a:lnTo>
                  <a:pt x="400" y="506"/>
                </a:lnTo>
                <a:lnTo>
                  <a:pt x="354" y="506"/>
                </a:lnTo>
                <a:lnTo>
                  <a:pt x="354" y="545"/>
                </a:lnTo>
                <a:lnTo>
                  <a:pt x="288" y="537"/>
                </a:lnTo>
                <a:lnTo>
                  <a:pt x="288" y="530"/>
                </a:lnTo>
                <a:lnTo>
                  <a:pt x="188" y="460"/>
                </a:lnTo>
                <a:lnTo>
                  <a:pt x="80" y="460"/>
                </a:lnTo>
                <a:lnTo>
                  <a:pt x="27" y="492"/>
                </a:lnTo>
                <a:lnTo>
                  <a:pt x="12" y="483"/>
                </a:lnTo>
                <a:lnTo>
                  <a:pt x="6" y="460"/>
                </a:lnTo>
                <a:lnTo>
                  <a:pt x="0" y="453"/>
                </a:lnTo>
                <a:lnTo>
                  <a:pt x="0" y="43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4" name="Freeform 18">
            <a:extLst>
              <a:ext uri="{FF2B5EF4-FFF2-40B4-BE49-F238E27FC236}">
                <a16:creationId xmlns:a16="http://schemas.microsoft.com/office/drawing/2014/main" id="{97FC10C0-8417-D09E-43D9-79F240C5164E}"/>
              </a:ext>
            </a:extLst>
          </p:cNvPr>
          <p:cNvSpPr>
            <a:spLocks/>
          </p:cNvSpPr>
          <p:nvPr/>
        </p:nvSpPr>
        <p:spPr bwMode="auto">
          <a:xfrm>
            <a:off x="6563916" y="1549004"/>
            <a:ext cx="698897" cy="454819"/>
          </a:xfrm>
          <a:custGeom>
            <a:avLst/>
            <a:gdLst>
              <a:gd name="T0" fmla="*/ 2147483646 w 587"/>
              <a:gd name="T1" fmla="*/ 2147483646 h 381"/>
              <a:gd name="T2" fmla="*/ 2147483646 w 587"/>
              <a:gd name="T3" fmla="*/ 2147483646 h 381"/>
              <a:gd name="T4" fmla="*/ 2147483646 w 587"/>
              <a:gd name="T5" fmla="*/ 2147483646 h 381"/>
              <a:gd name="T6" fmla="*/ 2147483646 w 587"/>
              <a:gd name="T7" fmla="*/ 0 h 381"/>
              <a:gd name="T8" fmla="*/ 2147483646 w 587"/>
              <a:gd name="T9" fmla="*/ 0 h 381"/>
              <a:gd name="T10" fmla="*/ 2147483646 w 587"/>
              <a:gd name="T11" fmla="*/ 2147483646 h 381"/>
              <a:gd name="T12" fmla="*/ 2147483646 w 587"/>
              <a:gd name="T13" fmla="*/ 2147483646 h 381"/>
              <a:gd name="T14" fmla="*/ 2147483646 w 587"/>
              <a:gd name="T15" fmla="*/ 2147483646 h 381"/>
              <a:gd name="T16" fmla="*/ 2147483646 w 587"/>
              <a:gd name="T17" fmla="*/ 2147483646 h 381"/>
              <a:gd name="T18" fmla="*/ 2147483646 w 587"/>
              <a:gd name="T19" fmla="*/ 2147483646 h 381"/>
              <a:gd name="T20" fmla="*/ 2147483646 w 587"/>
              <a:gd name="T21" fmla="*/ 2147483646 h 381"/>
              <a:gd name="T22" fmla="*/ 2147483646 w 587"/>
              <a:gd name="T23" fmla="*/ 2147483646 h 381"/>
              <a:gd name="T24" fmla="*/ 2147483646 w 587"/>
              <a:gd name="T25" fmla="*/ 2147483646 h 381"/>
              <a:gd name="T26" fmla="*/ 2147483646 w 587"/>
              <a:gd name="T27" fmla="*/ 2147483646 h 381"/>
              <a:gd name="T28" fmla="*/ 2147483646 w 587"/>
              <a:gd name="T29" fmla="*/ 2147483646 h 381"/>
              <a:gd name="T30" fmla="*/ 2147483646 w 587"/>
              <a:gd name="T31" fmla="*/ 2147483646 h 381"/>
              <a:gd name="T32" fmla="*/ 2147483646 w 587"/>
              <a:gd name="T33" fmla="*/ 2147483646 h 381"/>
              <a:gd name="T34" fmla="*/ 2147483646 w 587"/>
              <a:gd name="T35" fmla="*/ 2147483646 h 381"/>
              <a:gd name="T36" fmla="*/ 2147483646 w 587"/>
              <a:gd name="T37" fmla="*/ 2147483646 h 381"/>
              <a:gd name="T38" fmla="*/ 2147483646 w 587"/>
              <a:gd name="T39" fmla="*/ 2147483646 h 381"/>
              <a:gd name="T40" fmla="*/ 2147483646 w 587"/>
              <a:gd name="T41" fmla="*/ 2147483646 h 381"/>
              <a:gd name="T42" fmla="*/ 2147483646 w 587"/>
              <a:gd name="T43" fmla="*/ 2147483646 h 381"/>
              <a:gd name="T44" fmla="*/ 2147483646 w 587"/>
              <a:gd name="T45" fmla="*/ 2147483646 h 381"/>
              <a:gd name="T46" fmla="*/ 2147483646 w 587"/>
              <a:gd name="T47" fmla="*/ 2147483646 h 381"/>
              <a:gd name="T48" fmla="*/ 2147483646 w 587"/>
              <a:gd name="T49" fmla="*/ 2147483646 h 381"/>
              <a:gd name="T50" fmla="*/ 2147483646 w 587"/>
              <a:gd name="T51" fmla="*/ 2147483646 h 381"/>
              <a:gd name="T52" fmla="*/ 2147483646 w 587"/>
              <a:gd name="T53" fmla="*/ 2147483646 h 381"/>
              <a:gd name="T54" fmla="*/ 2147483646 w 587"/>
              <a:gd name="T55" fmla="*/ 2147483646 h 381"/>
              <a:gd name="T56" fmla="*/ 2147483646 w 587"/>
              <a:gd name="T57" fmla="*/ 2147483646 h 381"/>
              <a:gd name="T58" fmla="*/ 2147483646 w 587"/>
              <a:gd name="T59" fmla="*/ 2147483646 h 381"/>
              <a:gd name="T60" fmla="*/ 2147483646 w 587"/>
              <a:gd name="T61" fmla="*/ 2147483646 h 381"/>
              <a:gd name="T62" fmla="*/ 2147483646 w 587"/>
              <a:gd name="T63" fmla="*/ 2147483646 h 381"/>
              <a:gd name="T64" fmla="*/ 2147483646 w 587"/>
              <a:gd name="T65" fmla="*/ 2147483646 h 381"/>
              <a:gd name="T66" fmla="*/ 2147483646 w 587"/>
              <a:gd name="T67" fmla="*/ 2147483646 h 381"/>
              <a:gd name="T68" fmla="*/ 2147483646 w 587"/>
              <a:gd name="T69" fmla="*/ 2147483646 h 381"/>
              <a:gd name="T70" fmla="*/ 2147483646 w 587"/>
              <a:gd name="T71" fmla="*/ 2147483646 h 381"/>
              <a:gd name="T72" fmla="*/ 2147483646 w 587"/>
              <a:gd name="T73" fmla="*/ 2147483646 h 381"/>
              <a:gd name="T74" fmla="*/ 2147483646 w 587"/>
              <a:gd name="T75" fmla="*/ 2147483646 h 381"/>
              <a:gd name="T76" fmla="*/ 2147483646 w 587"/>
              <a:gd name="T77" fmla="*/ 2147483646 h 381"/>
              <a:gd name="T78" fmla="*/ 2147483646 w 587"/>
              <a:gd name="T79" fmla="*/ 2147483646 h 381"/>
              <a:gd name="T80" fmla="*/ 2147483646 w 587"/>
              <a:gd name="T81" fmla="*/ 2147483646 h 381"/>
              <a:gd name="T82" fmla="*/ 2147483646 w 587"/>
              <a:gd name="T83" fmla="*/ 2147483646 h 381"/>
              <a:gd name="T84" fmla="*/ 2147483646 w 587"/>
              <a:gd name="T85" fmla="*/ 2147483646 h 381"/>
              <a:gd name="T86" fmla="*/ 2147483646 w 587"/>
              <a:gd name="T87" fmla="*/ 2147483646 h 381"/>
              <a:gd name="T88" fmla="*/ 2147483646 w 587"/>
              <a:gd name="T89" fmla="*/ 2147483646 h 381"/>
              <a:gd name="T90" fmla="*/ 2147483646 w 587"/>
              <a:gd name="T91" fmla="*/ 2147483646 h 381"/>
              <a:gd name="T92" fmla="*/ 2147483646 w 587"/>
              <a:gd name="T93" fmla="*/ 2147483646 h 381"/>
              <a:gd name="T94" fmla="*/ 2147483646 w 587"/>
              <a:gd name="T95" fmla="*/ 2147483646 h 381"/>
              <a:gd name="T96" fmla="*/ 2147483646 w 587"/>
              <a:gd name="T97" fmla="*/ 2147483646 h 381"/>
              <a:gd name="T98" fmla="*/ 0 w 587"/>
              <a:gd name="T99" fmla="*/ 2147483646 h 381"/>
              <a:gd name="T100" fmla="*/ 2147483646 w 587"/>
              <a:gd name="T101" fmla="*/ 2147483646 h 381"/>
              <a:gd name="T102" fmla="*/ 2147483646 w 587"/>
              <a:gd name="T103" fmla="*/ 2147483646 h 381"/>
              <a:gd name="T104" fmla="*/ 2147483646 w 587"/>
              <a:gd name="T105" fmla="*/ 2147483646 h 38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87"/>
              <a:gd name="T160" fmla="*/ 0 h 381"/>
              <a:gd name="T161" fmla="*/ 587 w 587"/>
              <a:gd name="T162" fmla="*/ 381 h 38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87" h="381">
                <a:moveTo>
                  <a:pt x="59" y="108"/>
                </a:moveTo>
                <a:lnTo>
                  <a:pt x="167" y="24"/>
                </a:lnTo>
                <a:lnTo>
                  <a:pt x="247" y="7"/>
                </a:lnTo>
                <a:lnTo>
                  <a:pt x="254" y="0"/>
                </a:lnTo>
                <a:lnTo>
                  <a:pt x="486" y="0"/>
                </a:lnTo>
                <a:lnTo>
                  <a:pt x="494" y="86"/>
                </a:lnTo>
                <a:lnTo>
                  <a:pt x="506" y="86"/>
                </a:lnTo>
                <a:lnTo>
                  <a:pt x="521" y="69"/>
                </a:lnTo>
                <a:lnTo>
                  <a:pt x="534" y="78"/>
                </a:lnTo>
                <a:lnTo>
                  <a:pt x="540" y="108"/>
                </a:lnTo>
                <a:lnTo>
                  <a:pt x="587" y="218"/>
                </a:lnTo>
                <a:lnTo>
                  <a:pt x="587" y="257"/>
                </a:lnTo>
                <a:lnTo>
                  <a:pt x="587" y="280"/>
                </a:lnTo>
                <a:lnTo>
                  <a:pt x="506" y="272"/>
                </a:lnTo>
                <a:lnTo>
                  <a:pt x="486" y="264"/>
                </a:lnTo>
                <a:lnTo>
                  <a:pt x="486" y="272"/>
                </a:lnTo>
                <a:lnTo>
                  <a:pt x="454" y="264"/>
                </a:lnTo>
                <a:lnTo>
                  <a:pt x="454" y="280"/>
                </a:lnTo>
                <a:lnTo>
                  <a:pt x="440" y="280"/>
                </a:lnTo>
                <a:lnTo>
                  <a:pt x="440" y="318"/>
                </a:lnTo>
                <a:lnTo>
                  <a:pt x="406" y="327"/>
                </a:lnTo>
                <a:lnTo>
                  <a:pt x="406" y="304"/>
                </a:lnTo>
                <a:lnTo>
                  <a:pt x="386" y="304"/>
                </a:lnTo>
                <a:lnTo>
                  <a:pt x="386" y="311"/>
                </a:lnTo>
                <a:lnTo>
                  <a:pt x="373" y="311"/>
                </a:lnTo>
                <a:lnTo>
                  <a:pt x="373" y="327"/>
                </a:lnTo>
                <a:lnTo>
                  <a:pt x="361" y="327"/>
                </a:lnTo>
                <a:lnTo>
                  <a:pt x="361" y="342"/>
                </a:lnTo>
                <a:lnTo>
                  <a:pt x="346" y="342"/>
                </a:lnTo>
                <a:lnTo>
                  <a:pt x="346" y="366"/>
                </a:lnTo>
                <a:lnTo>
                  <a:pt x="327" y="366"/>
                </a:lnTo>
                <a:lnTo>
                  <a:pt x="327" y="381"/>
                </a:lnTo>
                <a:lnTo>
                  <a:pt x="292" y="381"/>
                </a:lnTo>
                <a:lnTo>
                  <a:pt x="286" y="366"/>
                </a:lnTo>
                <a:lnTo>
                  <a:pt x="260" y="366"/>
                </a:lnTo>
                <a:lnTo>
                  <a:pt x="239" y="335"/>
                </a:lnTo>
                <a:lnTo>
                  <a:pt x="213" y="335"/>
                </a:lnTo>
                <a:lnTo>
                  <a:pt x="207" y="311"/>
                </a:lnTo>
                <a:lnTo>
                  <a:pt x="194" y="311"/>
                </a:lnTo>
                <a:lnTo>
                  <a:pt x="179" y="272"/>
                </a:lnTo>
                <a:lnTo>
                  <a:pt x="153" y="241"/>
                </a:lnTo>
                <a:lnTo>
                  <a:pt x="140" y="241"/>
                </a:lnTo>
                <a:lnTo>
                  <a:pt x="106" y="264"/>
                </a:lnTo>
                <a:lnTo>
                  <a:pt x="94" y="257"/>
                </a:lnTo>
                <a:lnTo>
                  <a:pt x="94" y="241"/>
                </a:lnTo>
                <a:lnTo>
                  <a:pt x="86" y="241"/>
                </a:lnTo>
                <a:lnTo>
                  <a:pt x="40" y="288"/>
                </a:lnTo>
                <a:lnTo>
                  <a:pt x="40" y="304"/>
                </a:lnTo>
                <a:lnTo>
                  <a:pt x="25" y="311"/>
                </a:lnTo>
                <a:lnTo>
                  <a:pt x="0" y="304"/>
                </a:lnTo>
                <a:lnTo>
                  <a:pt x="25" y="257"/>
                </a:lnTo>
                <a:lnTo>
                  <a:pt x="34" y="163"/>
                </a:lnTo>
                <a:lnTo>
                  <a:pt x="59" y="108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15" name="Freeform 19">
            <a:extLst>
              <a:ext uri="{FF2B5EF4-FFF2-40B4-BE49-F238E27FC236}">
                <a16:creationId xmlns:a16="http://schemas.microsoft.com/office/drawing/2014/main" id="{DE48CDCB-1304-55D9-875F-0D3AC18DB865}"/>
              </a:ext>
            </a:extLst>
          </p:cNvPr>
          <p:cNvSpPr>
            <a:spLocks/>
          </p:cNvSpPr>
          <p:nvPr/>
        </p:nvSpPr>
        <p:spPr bwMode="auto">
          <a:xfrm>
            <a:off x="4458892" y="1734741"/>
            <a:ext cx="364331" cy="685800"/>
          </a:xfrm>
          <a:custGeom>
            <a:avLst/>
            <a:gdLst>
              <a:gd name="T0" fmla="*/ 2147483646 w 306"/>
              <a:gd name="T1" fmla="*/ 2147483646 h 576"/>
              <a:gd name="T2" fmla="*/ 2147483646 w 306"/>
              <a:gd name="T3" fmla="*/ 2147483646 h 576"/>
              <a:gd name="T4" fmla="*/ 0 w 306"/>
              <a:gd name="T5" fmla="*/ 2147483646 h 576"/>
              <a:gd name="T6" fmla="*/ 2147483646 w 306"/>
              <a:gd name="T7" fmla="*/ 2147483646 h 576"/>
              <a:gd name="T8" fmla="*/ 2147483646 w 306"/>
              <a:gd name="T9" fmla="*/ 0 h 576"/>
              <a:gd name="T10" fmla="*/ 2147483646 w 306"/>
              <a:gd name="T11" fmla="*/ 0 h 576"/>
              <a:gd name="T12" fmla="*/ 2147483646 w 306"/>
              <a:gd name="T13" fmla="*/ 2147483646 h 576"/>
              <a:gd name="T14" fmla="*/ 2147483646 w 306"/>
              <a:gd name="T15" fmla="*/ 2147483646 h 576"/>
              <a:gd name="T16" fmla="*/ 2147483646 w 306"/>
              <a:gd name="T17" fmla="*/ 2147483646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6"/>
              <a:gd name="T28" fmla="*/ 0 h 576"/>
              <a:gd name="T29" fmla="*/ 306 w 306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6" h="576">
                <a:moveTo>
                  <a:pt x="300" y="148"/>
                </a:moveTo>
                <a:lnTo>
                  <a:pt x="306" y="576"/>
                </a:lnTo>
                <a:lnTo>
                  <a:pt x="0" y="567"/>
                </a:lnTo>
                <a:lnTo>
                  <a:pt x="26" y="342"/>
                </a:lnTo>
                <a:lnTo>
                  <a:pt x="66" y="0"/>
                </a:lnTo>
                <a:lnTo>
                  <a:pt x="266" y="0"/>
                </a:lnTo>
                <a:lnTo>
                  <a:pt x="272" y="38"/>
                </a:lnTo>
                <a:lnTo>
                  <a:pt x="300" y="38"/>
                </a:lnTo>
                <a:lnTo>
                  <a:pt x="300" y="1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6" name="Freeform 20">
            <a:extLst>
              <a:ext uri="{FF2B5EF4-FFF2-40B4-BE49-F238E27FC236}">
                <a16:creationId xmlns:a16="http://schemas.microsoft.com/office/drawing/2014/main" id="{899D668B-E2B1-724E-21A4-278272778A92}"/>
              </a:ext>
            </a:extLst>
          </p:cNvPr>
          <p:cNvSpPr>
            <a:spLocks/>
          </p:cNvSpPr>
          <p:nvPr/>
        </p:nvSpPr>
        <p:spPr bwMode="auto">
          <a:xfrm>
            <a:off x="5164931" y="1809750"/>
            <a:ext cx="753666" cy="619125"/>
          </a:xfrm>
          <a:custGeom>
            <a:avLst/>
            <a:gdLst>
              <a:gd name="T0" fmla="*/ 2147483646 w 633"/>
              <a:gd name="T1" fmla="*/ 2147483646 h 521"/>
              <a:gd name="T2" fmla="*/ 2147483646 w 633"/>
              <a:gd name="T3" fmla="*/ 2147483646 h 521"/>
              <a:gd name="T4" fmla="*/ 2147483646 w 633"/>
              <a:gd name="T5" fmla="*/ 2147483646 h 521"/>
              <a:gd name="T6" fmla="*/ 2147483646 w 633"/>
              <a:gd name="T7" fmla="*/ 2147483646 h 521"/>
              <a:gd name="T8" fmla="*/ 0 w 633"/>
              <a:gd name="T9" fmla="*/ 2147483646 h 521"/>
              <a:gd name="T10" fmla="*/ 0 w 633"/>
              <a:gd name="T11" fmla="*/ 2147483646 h 521"/>
              <a:gd name="T12" fmla="*/ 0 w 633"/>
              <a:gd name="T13" fmla="*/ 0 h 521"/>
              <a:gd name="T14" fmla="*/ 2147483646 w 633"/>
              <a:gd name="T15" fmla="*/ 2147483646 h 521"/>
              <a:gd name="T16" fmla="*/ 2147483646 w 633"/>
              <a:gd name="T17" fmla="*/ 0 h 521"/>
              <a:gd name="T18" fmla="*/ 2147483646 w 633"/>
              <a:gd name="T19" fmla="*/ 0 h 521"/>
              <a:gd name="T20" fmla="*/ 2147483646 w 633"/>
              <a:gd name="T21" fmla="*/ 2147483646 h 521"/>
              <a:gd name="T22" fmla="*/ 2147483646 w 633"/>
              <a:gd name="T23" fmla="*/ 2147483646 h 521"/>
              <a:gd name="T24" fmla="*/ 2147483646 w 633"/>
              <a:gd name="T25" fmla="*/ 2147483646 h 521"/>
              <a:gd name="T26" fmla="*/ 2147483646 w 633"/>
              <a:gd name="T27" fmla="*/ 2147483646 h 521"/>
              <a:gd name="T28" fmla="*/ 2147483646 w 633"/>
              <a:gd name="T29" fmla="*/ 2147483646 h 521"/>
              <a:gd name="T30" fmla="*/ 2147483646 w 633"/>
              <a:gd name="T31" fmla="*/ 2147483646 h 521"/>
              <a:gd name="T32" fmla="*/ 2147483646 w 633"/>
              <a:gd name="T33" fmla="*/ 2147483646 h 521"/>
              <a:gd name="T34" fmla="*/ 2147483646 w 633"/>
              <a:gd name="T35" fmla="*/ 2147483646 h 521"/>
              <a:gd name="T36" fmla="*/ 2147483646 w 633"/>
              <a:gd name="T37" fmla="*/ 2147483646 h 521"/>
              <a:gd name="T38" fmla="*/ 2147483646 w 633"/>
              <a:gd name="T39" fmla="*/ 2147483646 h 521"/>
              <a:gd name="T40" fmla="*/ 2147483646 w 633"/>
              <a:gd name="T41" fmla="*/ 2147483646 h 521"/>
              <a:gd name="T42" fmla="*/ 2147483646 w 633"/>
              <a:gd name="T43" fmla="*/ 2147483646 h 521"/>
              <a:gd name="T44" fmla="*/ 2147483646 w 633"/>
              <a:gd name="T45" fmla="*/ 2147483646 h 521"/>
              <a:gd name="T46" fmla="*/ 2147483646 w 633"/>
              <a:gd name="T47" fmla="*/ 2147483646 h 521"/>
              <a:gd name="T48" fmla="*/ 2147483646 w 633"/>
              <a:gd name="T49" fmla="*/ 2147483646 h 521"/>
              <a:gd name="T50" fmla="*/ 2147483646 w 633"/>
              <a:gd name="T51" fmla="*/ 2147483646 h 521"/>
              <a:gd name="T52" fmla="*/ 2147483646 w 633"/>
              <a:gd name="T53" fmla="*/ 2147483646 h 521"/>
              <a:gd name="T54" fmla="*/ 2147483646 w 633"/>
              <a:gd name="T55" fmla="*/ 2147483646 h 521"/>
              <a:gd name="T56" fmla="*/ 2147483646 w 633"/>
              <a:gd name="T57" fmla="*/ 2147483646 h 521"/>
              <a:gd name="T58" fmla="*/ 2147483646 w 633"/>
              <a:gd name="T59" fmla="*/ 2147483646 h 521"/>
              <a:gd name="T60" fmla="*/ 2147483646 w 633"/>
              <a:gd name="T61" fmla="*/ 2147483646 h 521"/>
              <a:gd name="T62" fmla="*/ 2147483646 w 633"/>
              <a:gd name="T63" fmla="*/ 2147483646 h 521"/>
              <a:gd name="T64" fmla="*/ 2147483646 w 633"/>
              <a:gd name="T65" fmla="*/ 2147483646 h 521"/>
              <a:gd name="T66" fmla="*/ 2147483646 w 633"/>
              <a:gd name="T67" fmla="*/ 2147483646 h 521"/>
              <a:gd name="T68" fmla="*/ 2147483646 w 633"/>
              <a:gd name="T69" fmla="*/ 2147483646 h 521"/>
              <a:gd name="T70" fmla="*/ 2147483646 w 633"/>
              <a:gd name="T71" fmla="*/ 2147483646 h 521"/>
              <a:gd name="T72" fmla="*/ 2147483646 w 633"/>
              <a:gd name="T73" fmla="*/ 2147483646 h 521"/>
              <a:gd name="T74" fmla="*/ 2147483646 w 633"/>
              <a:gd name="T75" fmla="*/ 2147483646 h 521"/>
              <a:gd name="T76" fmla="*/ 2147483646 w 633"/>
              <a:gd name="T77" fmla="*/ 2147483646 h 521"/>
              <a:gd name="T78" fmla="*/ 2147483646 w 633"/>
              <a:gd name="T79" fmla="*/ 2147483646 h 521"/>
              <a:gd name="T80" fmla="*/ 2147483646 w 633"/>
              <a:gd name="T81" fmla="*/ 2147483646 h 521"/>
              <a:gd name="T82" fmla="*/ 2147483646 w 633"/>
              <a:gd name="T83" fmla="*/ 2147483646 h 521"/>
              <a:gd name="T84" fmla="*/ 2147483646 w 633"/>
              <a:gd name="T85" fmla="*/ 2147483646 h 521"/>
              <a:gd name="T86" fmla="*/ 2147483646 w 633"/>
              <a:gd name="T87" fmla="*/ 2147483646 h 521"/>
              <a:gd name="T88" fmla="*/ 2147483646 w 633"/>
              <a:gd name="T89" fmla="*/ 2147483646 h 521"/>
              <a:gd name="T90" fmla="*/ 2147483646 w 633"/>
              <a:gd name="T91" fmla="*/ 2147483646 h 521"/>
              <a:gd name="T92" fmla="*/ 2147483646 w 633"/>
              <a:gd name="T93" fmla="*/ 2147483646 h 521"/>
              <a:gd name="T94" fmla="*/ 2147483646 w 633"/>
              <a:gd name="T95" fmla="*/ 2147483646 h 521"/>
              <a:gd name="T96" fmla="*/ 2147483646 w 633"/>
              <a:gd name="T97" fmla="*/ 2147483646 h 521"/>
              <a:gd name="T98" fmla="*/ 2147483646 w 633"/>
              <a:gd name="T99" fmla="*/ 2147483646 h 521"/>
              <a:gd name="T100" fmla="*/ 2147483646 w 633"/>
              <a:gd name="T101" fmla="*/ 2147483646 h 521"/>
              <a:gd name="T102" fmla="*/ 2147483646 w 633"/>
              <a:gd name="T103" fmla="*/ 2147483646 h 521"/>
              <a:gd name="T104" fmla="*/ 2147483646 w 633"/>
              <a:gd name="T105" fmla="*/ 2147483646 h 52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3"/>
              <a:gd name="T160" fmla="*/ 0 h 521"/>
              <a:gd name="T161" fmla="*/ 633 w 633"/>
              <a:gd name="T162" fmla="*/ 521 h 52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3" h="521">
                <a:moveTo>
                  <a:pt x="201" y="427"/>
                </a:moveTo>
                <a:lnTo>
                  <a:pt x="201" y="343"/>
                </a:lnTo>
                <a:lnTo>
                  <a:pt x="100" y="335"/>
                </a:lnTo>
                <a:lnTo>
                  <a:pt x="100" y="148"/>
                </a:lnTo>
                <a:lnTo>
                  <a:pt x="0" y="140"/>
                </a:lnTo>
                <a:lnTo>
                  <a:pt x="0" y="100"/>
                </a:lnTo>
                <a:lnTo>
                  <a:pt x="0" y="0"/>
                </a:lnTo>
                <a:lnTo>
                  <a:pt x="394" y="8"/>
                </a:lnTo>
                <a:lnTo>
                  <a:pt x="421" y="0"/>
                </a:lnTo>
                <a:lnTo>
                  <a:pt x="440" y="0"/>
                </a:lnTo>
                <a:lnTo>
                  <a:pt x="448" y="8"/>
                </a:lnTo>
                <a:lnTo>
                  <a:pt x="488" y="8"/>
                </a:lnTo>
                <a:lnTo>
                  <a:pt x="488" y="70"/>
                </a:lnTo>
                <a:lnTo>
                  <a:pt x="514" y="93"/>
                </a:lnTo>
                <a:lnTo>
                  <a:pt x="507" y="124"/>
                </a:lnTo>
                <a:lnTo>
                  <a:pt x="594" y="124"/>
                </a:lnTo>
                <a:lnTo>
                  <a:pt x="594" y="140"/>
                </a:lnTo>
                <a:lnTo>
                  <a:pt x="621" y="155"/>
                </a:lnTo>
                <a:lnTo>
                  <a:pt x="621" y="172"/>
                </a:lnTo>
                <a:lnTo>
                  <a:pt x="627" y="179"/>
                </a:lnTo>
                <a:lnTo>
                  <a:pt x="633" y="202"/>
                </a:lnTo>
                <a:lnTo>
                  <a:pt x="627" y="218"/>
                </a:lnTo>
                <a:lnTo>
                  <a:pt x="614" y="218"/>
                </a:lnTo>
                <a:lnTo>
                  <a:pt x="614" y="232"/>
                </a:lnTo>
                <a:lnTo>
                  <a:pt x="588" y="232"/>
                </a:lnTo>
                <a:lnTo>
                  <a:pt x="588" y="249"/>
                </a:lnTo>
                <a:lnTo>
                  <a:pt x="573" y="249"/>
                </a:lnTo>
                <a:lnTo>
                  <a:pt x="573" y="288"/>
                </a:lnTo>
                <a:lnTo>
                  <a:pt x="567" y="280"/>
                </a:lnTo>
                <a:lnTo>
                  <a:pt x="567" y="295"/>
                </a:lnTo>
                <a:lnTo>
                  <a:pt x="561" y="295"/>
                </a:lnTo>
                <a:lnTo>
                  <a:pt x="554" y="343"/>
                </a:lnTo>
                <a:lnTo>
                  <a:pt x="540" y="343"/>
                </a:lnTo>
                <a:lnTo>
                  <a:pt x="540" y="373"/>
                </a:lnTo>
                <a:lnTo>
                  <a:pt x="507" y="373"/>
                </a:lnTo>
                <a:lnTo>
                  <a:pt x="507" y="404"/>
                </a:lnTo>
                <a:lnTo>
                  <a:pt x="460" y="404"/>
                </a:lnTo>
                <a:lnTo>
                  <a:pt x="454" y="420"/>
                </a:lnTo>
                <a:lnTo>
                  <a:pt x="428" y="420"/>
                </a:lnTo>
                <a:lnTo>
                  <a:pt x="428" y="436"/>
                </a:lnTo>
                <a:lnTo>
                  <a:pt x="406" y="436"/>
                </a:lnTo>
                <a:lnTo>
                  <a:pt x="400" y="458"/>
                </a:lnTo>
                <a:lnTo>
                  <a:pt x="414" y="482"/>
                </a:lnTo>
                <a:lnTo>
                  <a:pt x="406" y="491"/>
                </a:lnTo>
                <a:lnTo>
                  <a:pt x="374" y="498"/>
                </a:lnTo>
                <a:lnTo>
                  <a:pt x="361" y="514"/>
                </a:lnTo>
                <a:lnTo>
                  <a:pt x="347" y="514"/>
                </a:lnTo>
                <a:lnTo>
                  <a:pt x="340" y="521"/>
                </a:lnTo>
                <a:lnTo>
                  <a:pt x="295" y="521"/>
                </a:lnTo>
                <a:lnTo>
                  <a:pt x="295" y="451"/>
                </a:lnTo>
                <a:lnTo>
                  <a:pt x="248" y="451"/>
                </a:lnTo>
                <a:lnTo>
                  <a:pt x="248" y="427"/>
                </a:lnTo>
                <a:lnTo>
                  <a:pt x="201" y="42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7" name="Freeform 21">
            <a:extLst>
              <a:ext uri="{FF2B5EF4-FFF2-40B4-BE49-F238E27FC236}">
                <a16:creationId xmlns:a16="http://schemas.microsoft.com/office/drawing/2014/main" id="{DBC8578F-9C29-76C9-0211-EFF70AF0AA48}"/>
              </a:ext>
            </a:extLst>
          </p:cNvPr>
          <p:cNvSpPr>
            <a:spLocks/>
          </p:cNvSpPr>
          <p:nvPr/>
        </p:nvSpPr>
        <p:spPr bwMode="auto">
          <a:xfrm>
            <a:off x="6325791" y="1837135"/>
            <a:ext cx="603647" cy="750094"/>
          </a:xfrm>
          <a:custGeom>
            <a:avLst/>
            <a:gdLst>
              <a:gd name="T0" fmla="*/ 2147483646 w 507"/>
              <a:gd name="T1" fmla="*/ 2147483646 h 631"/>
              <a:gd name="T2" fmla="*/ 2147483646 w 507"/>
              <a:gd name="T3" fmla="*/ 2147483646 h 631"/>
              <a:gd name="T4" fmla="*/ 2147483646 w 507"/>
              <a:gd name="T5" fmla="*/ 2147483646 h 631"/>
              <a:gd name="T6" fmla="*/ 2147483646 w 507"/>
              <a:gd name="T7" fmla="*/ 2147483646 h 631"/>
              <a:gd name="T8" fmla="*/ 2147483646 w 507"/>
              <a:gd name="T9" fmla="*/ 2147483646 h 631"/>
              <a:gd name="T10" fmla="*/ 2147483646 w 507"/>
              <a:gd name="T11" fmla="*/ 2147483646 h 631"/>
              <a:gd name="T12" fmla="*/ 2147483646 w 507"/>
              <a:gd name="T13" fmla="*/ 2147483646 h 631"/>
              <a:gd name="T14" fmla="*/ 0 w 507"/>
              <a:gd name="T15" fmla="*/ 2147483646 h 631"/>
              <a:gd name="T16" fmla="*/ 2147483646 w 507"/>
              <a:gd name="T17" fmla="*/ 2147483646 h 631"/>
              <a:gd name="T18" fmla="*/ 2147483646 w 507"/>
              <a:gd name="T19" fmla="*/ 2147483646 h 631"/>
              <a:gd name="T20" fmla="*/ 2147483646 w 507"/>
              <a:gd name="T21" fmla="*/ 2147483646 h 631"/>
              <a:gd name="T22" fmla="*/ 2147483646 w 507"/>
              <a:gd name="T23" fmla="*/ 2147483646 h 631"/>
              <a:gd name="T24" fmla="*/ 2147483646 w 507"/>
              <a:gd name="T25" fmla="*/ 0 h 631"/>
              <a:gd name="T26" fmla="*/ 2147483646 w 507"/>
              <a:gd name="T27" fmla="*/ 2147483646 h 631"/>
              <a:gd name="T28" fmla="*/ 2147483646 w 507"/>
              <a:gd name="T29" fmla="*/ 0 h 631"/>
              <a:gd name="T30" fmla="*/ 2147483646 w 507"/>
              <a:gd name="T31" fmla="*/ 2147483646 h 631"/>
              <a:gd name="T32" fmla="*/ 2147483646 w 507"/>
              <a:gd name="T33" fmla="*/ 2147483646 h 631"/>
              <a:gd name="T34" fmla="*/ 2147483646 w 507"/>
              <a:gd name="T35" fmla="*/ 2147483646 h 631"/>
              <a:gd name="T36" fmla="*/ 2147483646 w 507"/>
              <a:gd name="T37" fmla="*/ 2147483646 h 631"/>
              <a:gd name="T38" fmla="*/ 2147483646 w 507"/>
              <a:gd name="T39" fmla="*/ 2147483646 h 631"/>
              <a:gd name="T40" fmla="*/ 2147483646 w 507"/>
              <a:gd name="T41" fmla="*/ 2147483646 h 631"/>
              <a:gd name="T42" fmla="*/ 2147483646 w 507"/>
              <a:gd name="T43" fmla="*/ 2147483646 h 631"/>
              <a:gd name="T44" fmla="*/ 2147483646 w 507"/>
              <a:gd name="T45" fmla="*/ 2147483646 h 631"/>
              <a:gd name="T46" fmla="*/ 2147483646 w 507"/>
              <a:gd name="T47" fmla="*/ 2147483646 h 631"/>
              <a:gd name="T48" fmla="*/ 2147483646 w 507"/>
              <a:gd name="T49" fmla="*/ 2147483646 h 631"/>
              <a:gd name="T50" fmla="*/ 2147483646 w 507"/>
              <a:gd name="T51" fmla="*/ 2147483646 h 631"/>
              <a:gd name="T52" fmla="*/ 2147483646 w 507"/>
              <a:gd name="T53" fmla="*/ 2147483646 h 631"/>
              <a:gd name="T54" fmla="*/ 2147483646 w 507"/>
              <a:gd name="T55" fmla="*/ 2147483646 h 631"/>
              <a:gd name="T56" fmla="*/ 2147483646 w 507"/>
              <a:gd name="T57" fmla="*/ 2147483646 h 631"/>
              <a:gd name="T58" fmla="*/ 2147483646 w 507"/>
              <a:gd name="T59" fmla="*/ 2147483646 h 631"/>
              <a:gd name="T60" fmla="*/ 2147483646 w 507"/>
              <a:gd name="T61" fmla="*/ 2147483646 h 631"/>
              <a:gd name="T62" fmla="*/ 2147483646 w 507"/>
              <a:gd name="T63" fmla="*/ 2147483646 h 631"/>
              <a:gd name="T64" fmla="*/ 2147483646 w 507"/>
              <a:gd name="T65" fmla="*/ 2147483646 h 631"/>
              <a:gd name="T66" fmla="*/ 2147483646 w 507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7"/>
              <a:gd name="T103" fmla="*/ 0 h 631"/>
              <a:gd name="T104" fmla="*/ 507 w 507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7" h="631">
                <a:moveTo>
                  <a:pt x="58" y="475"/>
                </a:moveTo>
                <a:lnTo>
                  <a:pt x="58" y="459"/>
                </a:lnTo>
                <a:lnTo>
                  <a:pt x="27" y="459"/>
                </a:lnTo>
                <a:lnTo>
                  <a:pt x="33" y="397"/>
                </a:lnTo>
                <a:lnTo>
                  <a:pt x="39" y="390"/>
                </a:lnTo>
                <a:lnTo>
                  <a:pt x="39" y="381"/>
                </a:lnTo>
                <a:lnTo>
                  <a:pt x="46" y="381"/>
                </a:lnTo>
                <a:lnTo>
                  <a:pt x="46" y="358"/>
                </a:lnTo>
                <a:lnTo>
                  <a:pt x="52" y="358"/>
                </a:lnTo>
                <a:lnTo>
                  <a:pt x="58" y="289"/>
                </a:lnTo>
                <a:lnTo>
                  <a:pt x="46" y="280"/>
                </a:lnTo>
                <a:lnTo>
                  <a:pt x="46" y="272"/>
                </a:lnTo>
                <a:lnTo>
                  <a:pt x="33" y="265"/>
                </a:lnTo>
                <a:lnTo>
                  <a:pt x="33" y="241"/>
                </a:lnTo>
                <a:lnTo>
                  <a:pt x="0" y="241"/>
                </a:lnTo>
                <a:lnTo>
                  <a:pt x="0" y="202"/>
                </a:lnTo>
                <a:lnTo>
                  <a:pt x="46" y="202"/>
                </a:lnTo>
                <a:lnTo>
                  <a:pt x="73" y="188"/>
                </a:lnTo>
                <a:lnTo>
                  <a:pt x="146" y="171"/>
                </a:lnTo>
                <a:lnTo>
                  <a:pt x="219" y="117"/>
                </a:lnTo>
                <a:lnTo>
                  <a:pt x="219" y="86"/>
                </a:lnTo>
                <a:lnTo>
                  <a:pt x="225" y="70"/>
                </a:lnTo>
                <a:lnTo>
                  <a:pt x="240" y="63"/>
                </a:lnTo>
                <a:lnTo>
                  <a:pt x="240" y="47"/>
                </a:lnTo>
                <a:lnTo>
                  <a:pt x="286" y="0"/>
                </a:lnTo>
                <a:lnTo>
                  <a:pt x="294" y="0"/>
                </a:lnTo>
                <a:lnTo>
                  <a:pt x="294" y="16"/>
                </a:lnTo>
                <a:lnTo>
                  <a:pt x="306" y="23"/>
                </a:lnTo>
                <a:lnTo>
                  <a:pt x="340" y="0"/>
                </a:lnTo>
                <a:lnTo>
                  <a:pt x="353" y="0"/>
                </a:lnTo>
                <a:lnTo>
                  <a:pt x="379" y="31"/>
                </a:lnTo>
                <a:lnTo>
                  <a:pt x="394" y="70"/>
                </a:lnTo>
                <a:lnTo>
                  <a:pt x="407" y="70"/>
                </a:lnTo>
                <a:lnTo>
                  <a:pt x="413" y="94"/>
                </a:lnTo>
                <a:lnTo>
                  <a:pt x="439" y="94"/>
                </a:lnTo>
                <a:lnTo>
                  <a:pt x="460" y="125"/>
                </a:lnTo>
                <a:lnTo>
                  <a:pt x="486" y="125"/>
                </a:lnTo>
                <a:lnTo>
                  <a:pt x="492" y="140"/>
                </a:lnTo>
                <a:lnTo>
                  <a:pt x="492" y="164"/>
                </a:lnTo>
                <a:lnTo>
                  <a:pt x="486" y="188"/>
                </a:lnTo>
                <a:lnTo>
                  <a:pt x="507" y="226"/>
                </a:lnTo>
                <a:lnTo>
                  <a:pt x="473" y="257"/>
                </a:lnTo>
                <a:lnTo>
                  <a:pt x="447" y="265"/>
                </a:lnTo>
                <a:lnTo>
                  <a:pt x="433" y="289"/>
                </a:lnTo>
                <a:lnTo>
                  <a:pt x="413" y="289"/>
                </a:lnTo>
                <a:lnTo>
                  <a:pt x="407" y="327"/>
                </a:lnTo>
                <a:lnTo>
                  <a:pt x="394" y="327"/>
                </a:lnTo>
                <a:lnTo>
                  <a:pt x="379" y="312"/>
                </a:lnTo>
                <a:lnTo>
                  <a:pt x="353" y="320"/>
                </a:lnTo>
                <a:lnTo>
                  <a:pt x="379" y="342"/>
                </a:lnTo>
                <a:lnTo>
                  <a:pt x="394" y="374"/>
                </a:lnTo>
                <a:lnTo>
                  <a:pt x="388" y="390"/>
                </a:lnTo>
                <a:lnTo>
                  <a:pt x="360" y="397"/>
                </a:lnTo>
                <a:lnTo>
                  <a:pt x="367" y="428"/>
                </a:lnTo>
                <a:lnTo>
                  <a:pt x="347" y="435"/>
                </a:lnTo>
                <a:lnTo>
                  <a:pt x="347" y="451"/>
                </a:lnTo>
                <a:lnTo>
                  <a:pt x="367" y="468"/>
                </a:lnTo>
                <a:lnTo>
                  <a:pt x="367" y="475"/>
                </a:lnTo>
                <a:lnTo>
                  <a:pt x="326" y="506"/>
                </a:lnTo>
                <a:lnTo>
                  <a:pt x="313" y="521"/>
                </a:lnTo>
                <a:lnTo>
                  <a:pt x="300" y="530"/>
                </a:lnTo>
                <a:lnTo>
                  <a:pt x="294" y="506"/>
                </a:lnTo>
                <a:lnTo>
                  <a:pt x="280" y="514"/>
                </a:lnTo>
                <a:lnTo>
                  <a:pt x="225" y="607"/>
                </a:lnTo>
                <a:lnTo>
                  <a:pt x="192" y="631"/>
                </a:lnTo>
                <a:lnTo>
                  <a:pt x="192" y="514"/>
                </a:lnTo>
                <a:lnTo>
                  <a:pt x="93" y="514"/>
                </a:lnTo>
                <a:lnTo>
                  <a:pt x="93" y="475"/>
                </a:lnTo>
                <a:lnTo>
                  <a:pt x="58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8" name="Freeform 22">
            <a:extLst>
              <a:ext uri="{FF2B5EF4-FFF2-40B4-BE49-F238E27FC236}">
                <a16:creationId xmlns:a16="http://schemas.microsoft.com/office/drawing/2014/main" id="{C47F6A8F-B06D-6E8A-95E0-15475B3BC86E}"/>
              </a:ext>
            </a:extLst>
          </p:cNvPr>
          <p:cNvSpPr>
            <a:spLocks/>
          </p:cNvSpPr>
          <p:nvPr/>
        </p:nvSpPr>
        <p:spPr bwMode="auto">
          <a:xfrm>
            <a:off x="6810375" y="1856185"/>
            <a:ext cx="690563" cy="526256"/>
          </a:xfrm>
          <a:custGeom>
            <a:avLst/>
            <a:gdLst>
              <a:gd name="T0" fmla="*/ 2147483646 w 580"/>
              <a:gd name="T1" fmla="*/ 2147483646 h 443"/>
              <a:gd name="T2" fmla="*/ 2147483646 w 580"/>
              <a:gd name="T3" fmla="*/ 2147483646 h 443"/>
              <a:gd name="T4" fmla="*/ 2147483646 w 580"/>
              <a:gd name="T5" fmla="*/ 2147483646 h 443"/>
              <a:gd name="T6" fmla="*/ 2147483646 w 580"/>
              <a:gd name="T7" fmla="*/ 2147483646 h 443"/>
              <a:gd name="T8" fmla="*/ 2147483646 w 580"/>
              <a:gd name="T9" fmla="*/ 2147483646 h 443"/>
              <a:gd name="T10" fmla="*/ 2147483646 w 580"/>
              <a:gd name="T11" fmla="*/ 2147483646 h 443"/>
              <a:gd name="T12" fmla="*/ 2147483646 w 580"/>
              <a:gd name="T13" fmla="*/ 2147483646 h 443"/>
              <a:gd name="T14" fmla="*/ 2147483646 w 580"/>
              <a:gd name="T15" fmla="*/ 2147483646 h 443"/>
              <a:gd name="T16" fmla="*/ 2147483646 w 580"/>
              <a:gd name="T17" fmla="*/ 2147483646 h 443"/>
              <a:gd name="T18" fmla="*/ 2147483646 w 580"/>
              <a:gd name="T19" fmla="*/ 2147483646 h 443"/>
              <a:gd name="T20" fmla="*/ 2147483646 w 580"/>
              <a:gd name="T21" fmla="*/ 2147483646 h 443"/>
              <a:gd name="T22" fmla="*/ 2147483646 w 580"/>
              <a:gd name="T23" fmla="*/ 2147483646 h 443"/>
              <a:gd name="T24" fmla="*/ 2147483646 w 580"/>
              <a:gd name="T25" fmla="*/ 2147483646 h 443"/>
              <a:gd name="T26" fmla="*/ 2147483646 w 580"/>
              <a:gd name="T27" fmla="*/ 2147483646 h 443"/>
              <a:gd name="T28" fmla="*/ 2147483646 w 580"/>
              <a:gd name="T29" fmla="*/ 2147483646 h 443"/>
              <a:gd name="T30" fmla="*/ 2147483646 w 580"/>
              <a:gd name="T31" fmla="*/ 2147483646 h 443"/>
              <a:gd name="T32" fmla="*/ 2147483646 w 580"/>
              <a:gd name="T33" fmla="*/ 2147483646 h 443"/>
              <a:gd name="T34" fmla="*/ 2147483646 w 580"/>
              <a:gd name="T35" fmla="*/ 2147483646 h 443"/>
              <a:gd name="T36" fmla="*/ 2147483646 w 580"/>
              <a:gd name="T37" fmla="*/ 2147483646 h 443"/>
              <a:gd name="T38" fmla="*/ 2147483646 w 580"/>
              <a:gd name="T39" fmla="*/ 0 h 443"/>
              <a:gd name="T40" fmla="*/ 2147483646 w 580"/>
              <a:gd name="T41" fmla="*/ 2147483646 h 443"/>
              <a:gd name="T42" fmla="*/ 2147483646 w 580"/>
              <a:gd name="T43" fmla="*/ 2147483646 h 443"/>
              <a:gd name="T44" fmla="*/ 2147483646 w 580"/>
              <a:gd name="T45" fmla="*/ 2147483646 h 443"/>
              <a:gd name="T46" fmla="*/ 2147483646 w 580"/>
              <a:gd name="T47" fmla="*/ 2147483646 h 443"/>
              <a:gd name="T48" fmla="*/ 2147483646 w 580"/>
              <a:gd name="T49" fmla="*/ 2147483646 h 443"/>
              <a:gd name="T50" fmla="*/ 2147483646 w 580"/>
              <a:gd name="T51" fmla="*/ 2147483646 h 443"/>
              <a:gd name="T52" fmla="*/ 2147483646 w 580"/>
              <a:gd name="T53" fmla="*/ 2147483646 h 443"/>
              <a:gd name="T54" fmla="*/ 2147483646 w 580"/>
              <a:gd name="T55" fmla="*/ 2147483646 h 443"/>
              <a:gd name="T56" fmla="*/ 2147483646 w 580"/>
              <a:gd name="T57" fmla="*/ 2147483646 h 443"/>
              <a:gd name="T58" fmla="*/ 2147483646 w 580"/>
              <a:gd name="T59" fmla="*/ 2147483646 h 443"/>
              <a:gd name="T60" fmla="*/ 2147483646 w 580"/>
              <a:gd name="T61" fmla="*/ 2147483646 h 443"/>
              <a:gd name="T62" fmla="*/ 2147483646 w 580"/>
              <a:gd name="T63" fmla="*/ 2147483646 h 443"/>
              <a:gd name="T64" fmla="*/ 2147483646 w 580"/>
              <a:gd name="T65" fmla="*/ 2147483646 h 4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0"/>
              <a:gd name="T100" fmla="*/ 0 h 443"/>
              <a:gd name="T101" fmla="*/ 580 w 580"/>
              <a:gd name="T102" fmla="*/ 443 h 4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0" h="443">
                <a:moveTo>
                  <a:pt x="327" y="435"/>
                </a:moveTo>
                <a:lnTo>
                  <a:pt x="327" y="405"/>
                </a:lnTo>
                <a:lnTo>
                  <a:pt x="139" y="405"/>
                </a:lnTo>
                <a:lnTo>
                  <a:pt x="139" y="397"/>
                </a:lnTo>
                <a:lnTo>
                  <a:pt x="120" y="397"/>
                </a:lnTo>
                <a:lnTo>
                  <a:pt x="120" y="381"/>
                </a:lnTo>
                <a:lnTo>
                  <a:pt x="113" y="365"/>
                </a:lnTo>
                <a:lnTo>
                  <a:pt x="113" y="350"/>
                </a:lnTo>
                <a:lnTo>
                  <a:pt x="94" y="334"/>
                </a:lnTo>
                <a:lnTo>
                  <a:pt x="94" y="311"/>
                </a:lnTo>
                <a:lnTo>
                  <a:pt x="0" y="311"/>
                </a:lnTo>
                <a:lnTo>
                  <a:pt x="6" y="273"/>
                </a:lnTo>
                <a:lnTo>
                  <a:pt x="26" y="273"/>
                </a:lnTo>
                <a:lnTo>
                  <a:pt x="40" y="249"/>
                </a:lnTo>
                <a:lnTo>
                  <a:pt x="66" y="241"/>
                </a:lnTo>
                <a:lnTo>
                  <a:pt x="100" y="210"/>
                </a:lnTo>
                <a:lnTo>
                  <a:pt x="79" y="172"/>
                </a:lnTo>
                <a:lnTo>
                  <a:pt x="85" y="148"/>
                </a:lnTo>
                <a:lnTo>
                  <a:pt x="85" y="124"/>
                </a:lnTo>
                <a:lnTo>
                  <a:pt x="120" y="124"/>
                </a:lnTo>
                <a:lnTo>
                  <a:pt x="120" y="109"/>
                </a:lnTo>
                <a:lnTo>
                  <a:pt x="139" y="109"/>
                </a:lnTo>
                <a:lnTo>
                  <a:pt x="139" y="85"/>
                </a:lnTo>
                <a:lnTo>
                  <a:pt x="154" y="85"/>
                </a:lnTo>
                <a:lnTo>
                  <a:pt x="154" y="70"/>
                </a:lnTo>
                <a:lnTo>
                  <a:pt x="166" y="70"/>
                </a:lnTo>
                <a:lnTo>
                  <a:pt x="166" y="54"/>
                </a:lnTo>
                <a:lnTo>
                  <a:pt x="179" y="54"/>
                </a:lnTo>
                <a:lnTo>
                  <a:pt x="179" y="47"/>
                </a:lnTo>
                <a:lnTo>
                  <a:pt x="199" y="47"/>
                </a:lnTo>
                <a:lnTo>
                  <a:pt x="199" y="70"/>
                </a:lnTo>
                <a:lnTo>
                  <a:pt x="233" y="61"/>
                </a:lnTo>
                <a:lnTo>
                  <a:pt x="233" y="23"/>
                </a:lnTo>
                <a:lnTo>
                  <a:pt x="247" y="23"/>
                </a:lnTo>
                <a:lnTo>
                  <a:pt x="247" y="7"/>
                </a:lnTo>
                <a:lnTo>
                  <a:pt x="279" y="15"/>
                </a:lnTo>
                <a:lnTo>
                  <a:pt x="279" y="7"/>
                </a:lnTo>
                <a:lnTo>
                  <a:pt x="299" y="15"/>
                </a:lnTo>
                <a:lnTo>
                  <a:pt x="380" y="23"/>
                </a:lnTo>
                <a:lnTo>
                  <a:pt x="380" y="0"/>
                </a:lnTo>
                <a:lnTo>
                  <a:pt x="487" y="7"/>
                </a:lnTo>
                <a:lnTo>
                  <a:pt x="487" y="15"/>
                </a:lnTo>
                <a:lnTo>
                  <a:pt x="580" y="15"/>
                </a:lnTo>
                <a:lnTo>
                  <a:pt x="580" y="31"/>
                </a:lnTo>
                <a:lnTo>
                  <a:pt x="573" y="85"/>
                </a:lnTo>
                <a:lnTo>
                  <a:pt x="506" y="85"/>
                </a:lnTo>
                <a:lnTo>
                  <a:pt x="506" y="101"/>
                </a:lnTo>
                <a:lnTo>
                  <a:pt x="473" y="101"/>
                </a:lnTo>
                <a:lnTo>
                  <a:pt x="479" y="124"/>
                </a:lnTo>
                <a:lnTo>
                  <a:pt x="520" y="133"/>
                </a:lnTo>
                <a:lnTo>
                  <a:pt x="520" y="172"/>
                </a:lnTo>
                <a:lnTo>
                  <a:pt x="506" y="172"/>
                </a:lnTo>
                <a:lnTo>
                  <a:pt x="506" y="186"/>
                </a:lnTo>
                <a:lnTo>
                  <a:pt x="494" y="193"/>
                </a:lnTo>
                <a:lnTo>
                  <a:pt x="487" y="202"/>
                </a:lnTo>
                <a:lnTo>
                  <a:pt x="473" y="202"/>
                </a:lnTo>
                <a:lnTo>
                  <a:pt x="473" y="350"/>
                </a:lnTo>
                <a:lnTo>
                  <a:pt x="460" y="350"/>
                </a:lnTo>
                <a:lnTo>
                  <a:pt x="460" y="365"/>
                </a:lnTo>
                <a:lnTo>
                  <a:pt x="426" y="365"/>
                </a:lnTo>
                <a:lnTo>
                  <a:pt x="426" y="381"/>
                </a:lnTo>
                <a:lnTo>
                  <a:pt x="393" y="381"/>
                </a:lnTo>
                <a:lnTo>
                  <a:pt x="393" y="397"/>
                </a:lnTo>
                <a:lnTo>
                  <a:pt x="372" y="397"/>
                </a:lnTo>
                <a:lnTo>
                  <a:pt x="372" y="443"/>
                </a:lnTo>
                <a:lnTo>
                  <a:pt x="327" y="4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19" name="Freeform 23">
            <a:extLst>
              <a:ext uri="{FF2B5EF4-FFF2-40B4-BE49-F238E27FC236}">
                <a16:creationId xmlns:a16="http://schemas.microsoft.com/office/drawing/2014/main" id="{CEA9ACFB-AE3A-11DE-F079-8383736F7F8E}"/>
              </a:ext>
            </a:extLst>
          </p:cNvPr>
          <p:cNvSpPr>
            <a:spLocks/>
          </p:cNvSpPr>
          <p:nvPr/>
        </p:nvSpPr>
        <p:spPr bwMode="auto">
          <a:xfrm>
            <a:off x="7094935" y="1863329"/>
            <a:ext cx="645319" cy="631031"/>
          </a:xfrm>
          <a:custGeom>
            <a:avLst/>
            <a:gdLst>
              <a:gd name="T0" fmla="*/ 2147483646 w 542"/>
              <a:gd name="T1" fmla="*/ 2147483646 h 529"/>
              <a:gd name="T2" fmla="*/ 2147483646 w 542"/>
              <a:gd name="T3" fmla="*/ 2147483646 h 529"/>
              <a:gd name="T4" fmla="*/ 2147483646 w 542"/>
              <a:gd name="T5" fmla="*/ 2147483646 h 529"/>
              <a:gd name="T6" fmla="*/ 2147483646 w 542"/>
              <a:gd name="T7" fmla="*/ 2147483646 h 529"/>
              <a:gd name="T8" fmla="*/ 2147483646 w 542"/>
              <a:gd name="T9" fmla="*/ 2147483646 h 529"/>
              <a:gd name="T10" fmla="*/ 2147483646 w 542"/>
              <a:gd name="T11" fmla="*/ 2147483646 h 529"/>
              <a:gd name="T12" fmla="*/ 2147483646 w 542"/>
              <a:gd name="T13" fmla="*/ 2147483646 h 529"/>
              <a:gd name="T14" fmla="*/ 2147483646 w 542"/>
              <a:gd name="T15" fmla="*/ 2147483646 h 529"/>
              <a:gd name="T16" fmla="*/ 2147483646 w 542"/>
              <a:gd name="T17" fmla="*/ 2147483646 h 529"/>
              <a:gd name="T18" fmla="*/ 0 w 542"/>
              <a:gd name="T19" fmla="*/ 2147483646 h 529"/>
              <a:gd name="T20" fmla="*/ 0 w 542"/>
              <a:gd name="T21" fmla="*/ 2147483646 h 529"/>
              <a:gd name="T22" fmla="*/ 2147483646 w 542"/>
              <a:gd name="T23" fmla="*/ 2147483646 h 529"/>
              <a:gd name="T24" fmla="*/ 2147483646 w 542"/>
              <a:gd name="T25" fmla="*/ 2147483646 h 529"/>
              <a:gd name="T26" fmla="*/ 2147483646 w 542"/>
              <a:gd name="T27" fmla="*/ 2147483646 h 529"/>
              <a:gd name="T28" fmla="*/ 2147483646 w 542"/>
              <a:gd name="T29" fmla="*/ 2147483646 h 529"/>
              <a:gd name="T30" fmla="*/ 2147483646 w 542"/>
              <a:gd name="T31" fmla="*/ 2147483646 h 529"/>
              <a:gd name="T32" fmla="*/ 2147483646 w 542"/>
              <a:gd name="T33" fmla="*/ 2147483646 h 529"/>
              <a:gd name="T34" fmla="*/ 2147483646 w 542"/>
              <a:gd name="T35" fmla="*/ 2147483646 h 529"/>
              <a:gd name="T36" fmla="*/ 2147483646 w 542"/>
              <a:gd name="T37" fmla="*/ 2147483646 h 529"/>
              <a:gd name="T38" fmla="*/ 2147483646 w 542"/>
              <a:gd name="T39" fmla="*/ 2147483646 h 529"/>
              <a:gd name="T40" fmla="*/ 2147483646 w 542"/>
              <a:gd name="T41" fmla="*/ 2147483646 h 529"/>
              <a:gd name="T42" fmla="*/ 2147483646 w 542"/>
              <a:gd name="T43" fmla="*/ 2147483646 h 529"/>
              <a:gd name="T44" fmla="*/ 2147483646 w 542"/>
              <a:gd name="T45" fmla="*/ 2147483646 h 529"/>
              <a:gd name="T46" fmla="*/ 2147483646 w 542"/>
              <a:gd name="T47" fmla="*/ 2147483646 h 529"/>
              <a:gd name="T48" fmla="*/ 2147483646 w 542"/>
              <a:gd name="T49" fmla="*/ 2147483646 h 529"/>
              <a:gd name="T50" fmla="*/ 2147483646 w 542"/>
              <a:gd name="T51" fmla="*/ 2147483646 h 529"/>
              <a:gd name="T52" fmla="*/ 2147483646 w 542"/>
              <a:gd name="T53" fmla="*/ 2147483646 h 529"/>
              <a:gd name="T54" fmla="*/ 2147483646 w 542"/>
              <a:gd name="T55" fmla="*/ 2147483646 h 529"/>
              <a:gd name="T56" fmla="*/ 2147483646 w 542"/>
              <a:gd name="T57" fmla="*/ 2147483646 h 529"/>
              <a:gd name="T58" fmla="*/ 2147483646 w 542"/>
              <a:gd name="T59" fmla="*/ 2147483646 h 529"/>
              <a:gd name="T60" fmla="*/ 2147483646 w 542"/>
              <a:gd name="T61" fmla="*/ 2147483646 h 529"/>
              <a:gd name="T62" fmla="*/ 2147483646 w 542"/>
              <a:gd name="T63" fmla="*/ 2147483646 h 529"/>
              <a:gd name="T64" fmla="*/ 2147483646 w 542"/>
              <a:gd name="T65" fmla="*/ 2147483646 h 529"/>
              <a:gd name="T66" fmla="*/ 2147483646 w 542"/>
              <a:gd name="T67" fmla="*/ 2147483646 h 529"/>
              <a:gd name="T68" fmla="*/ 2147483646 w 542"/>
              <a:gd name="T69" fmla="*/ 2147483646 h 529"/>
              <a:gd name="T70" fmla="*/ 2147483646 w 542"/>
              <a:gd name="T71" fmla="*/ 2147483646 h 529"/>
              <a:gd name="T72" fmla="*/ 2147483646 w 542"/>
              <a:gd name="T73" fmla="*/ 2147483646 h 529"/>
              <a:gd name="T74" fmla="*/ 2147483646 w 542"/>
              <a:gd name="T75" fmla="*/ 2147483646 h 529"/>
              <a:gd name="T76" fmla="*/ 2147483646 w 542"/>
              <a:gd name="T77" fmla="*/ 2147483646 h 529"/>
              <a:gd name="T78" fmla="*/ 2147483646 w 542"/>
              <a:gd name="T79" fmla="*/ 0 h 529"/>
              <a:gd name="T80" fmla="*/ 2147483646 w 542"/>
              <a:gd name="T81" fmla="*/ 2147483646 h 529"/>
              <a:gd name="T82" fmla="*/ 2147483646 w 542"/>
              <a:gd name="T83" fmla="*/ 2147483646 h 5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42"/>
              <a:gd name="T127" fmla="*/ 0 h 529"/>
              <a:gd name="T128" fmla="*/ 542 w 542"/>
              <a:gd name="T129" fmla="*/ 529 h 5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42" h="529">
                <a:moveTo>
                  <a:pt x="514" y="335"/>
                </a:moveTo>
                <a:lnTo>
                  <a:pt x="542" y="515"/>
                </a:lnTo>
                <a:lnTo>
                  <a:pt x="508" y="491"/>
                </a:lnTo>
                <a:lnTo>
                  <a:pt x="501" y="498"/>
                </a:lnTo>
                <a:lnTo>
                  <a:pt x="227" y="507"/>
                </a:lnTo>
                <a:lnTo>
                  <a:pt x="114" y="498"/>
                </a:lnTo>
                <a:lnTo>
                  <a:pt x="114" y="515"/>
                </a:lnTo>
                <a:lnTo>
                  <a:pt x="94" y="515"/>
                </a:lnTo>
                <a:lnTo>
                  <a:pt x="94" y="529"/>
                </a:lnTo>
                <a:lnTo>
                  <a:pt x="0" y="529"/>
                </a:lnTo>
                <a:lnTo>
                  <a:pt x="0" y="522"/>
                </a:lnTo>
                <a:lnTo>
                  <a:pt x="20" y="522"/>
                </a:lnTo>
                <a:lnTo>
                  <a:pt x="28" y="498"/>
                </a:lnTo>
                <a:lnTo>
                  <a:pt x="88" y="445"/>
                </a:lnTo>
                <a:lnTo>
                  <a:pt x="88" y="428"/>
                </a:lnTo>
                <a:lnTo>
                  <a:pt x="133" y="436"/>
                </a:lnTo>
                <a:lnTo>
                  <a:pt x="133" y="390"/>
                </a:lnTo>
                <a:lnTo>
                  <a:pt x="154" y="390"/>
                </a:lnTo>
                <a:lnTo>
                  <a:pt x="154" y="374"/>
                </a:lnTo>
                <a:lnTo>
                  <a:pt x="187" y="374"/>
                </a:lnTo>
                <a:lnTo>
                  <a:pt x="187" y="358"/>
                </a:lnTo>
                <a:lnTo>
                  <a:pt x="221" y="358"/>
                </a:lnTo>
                <a:lnTo>
                  <a:pt x="221" y="343"/>
                </a:lnTo>
                <a:lnTo>
                  <a:pt x="234" y="343"/>
                </a:lnTo>
                <a:lnTo>
                  <a:pt x="234" y="195"/>
                </a:lnTo>
                <a:lnTo>
                  <a:pt x="248" y="195"/>
                </a:lnTo>
                <a:lnTo>
                  <a:pt x="255" y="186"/>
                </a:lnTo>
                <a:lnTo>
                  <a:pt x="267" y="179"/>
                </a:lnTo>
                <a:lnTo>
                  <a:pt x="267" y="165"/>
                </a:lnTo>
                <a:lnTo>
                  <a:pt x="281" y="165"/>
                </a:lnTo>
                <a:lnTo>
                  <a:pt x="281" y="126"/>
                </a:lnTo>
                <a:lnTo>
                  <a:pt x="240" y="117"/>
                </a:lnTo>
                <a:lnTo>
                  <a:pt x="234" y="94"/>
                </a:lnTo>
                <a:lnTo>
                  <a:pt x="267" y="94"/>
                </a:lnTo>
                <a:lnTo>
                  <a:pt x="267" y="78"/>
                </a:lnTo>
                <a:lnTo>
                  <a:pt x="334" y="78"/>
                </a:lnTo>
                <a:lnTo>
                  <a:pt x="341" y="24"/>
                </a:lnTo>
                <a:lnTo>
                  <a:pt x="369" y="24"/>
                </a:lnTo>
                <a:lnTo>
                  <a:pt x="375" y="8"/>
                </a:lnTo>
                <a:lnTo>
                  <a:pt x="461" y="0"/>
                </a:lnTo>
                <a:lnTo>
                  <a:pt x="469" y="63"/>
                </a:lnTo>
                <a:lnTo>
                  <a:pt x="514" y="3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0" name="Freeform 24">
            <a:extLst>
              <a:ext uri="{FF2B5EF4-FFF2-40B4-BE49-F238E27FC236}">
                <a16:creationId xmlns:a16="http://schemas.microsoft.com/office/drawing/2014/main" id="{B77227F4-6129-7925-F5CD-933F67E4C96B}"/>
              </a:ext>
            </a:extLst>
          </p:cNvPr>
          <p:cNvSpPr>
            <a:spLocks/>
          </p:cNvSpPr>
          <p:nvPr/>
        </p:nvSpPr>
        <p:spPr bwMode="auto">
          <a:xfrm>
            <a:off x="4816079" y="1910953"/>
            <a:ext cx="588169" cy="517922"/>
          </a:xfrm>
          <a:custGeom>
            <a:avLst/>
            <a:gdLst>
              <a:gd name="T0" fmla="*/ 2147483646 w 494"/>
              <a:gd name="T1" fmla="*/ 2147483646 h 435"/>
              <a:gd name="T2" fmla="*/ 2147483646 w 494"/>
              <a:gd name="T3" fmla="*/ 2147483646 h 435"/>
              <a:gd name="T4" fmla="*/ 0 w 494"/>
              <a:gd name="T5" fmla="*/ 0 h 435"/>
              <a:gd name="T6" fmla="*/ 2147483646 w 494"/>
              <a:gd name="T7" fmla="*/ 2147483646 h 435"/>
              <a:gd name="T8" fmla="*/ 2147483646 w 494"/>
              <a:gd name="T9" fmla="*/ 2147483646 h 435"/>
              <a:gd name="T10" fmla="*/ 2147483646 w 494"/>
              <a:gd name="T11" fmla="*/ 2147483646 h 435"/>
              <a:gd name="T12" fmla="*/ 2147483646 w 494"/>
              <a:gd name="T13" fmla="*/ 2147483646 h 435"/>
              <a:gd name="T14" fmla="*/ 2147483646 w 494"/>
              <a:gd name="T15" fmla="*/ 2147483646 h 435"/>
              <a:gd name="T16" fmla="*/ 2147483646 w 494"/>
              <a:gd name="T17" fmla="*/ 2147483646 h 435"/>
              <a:gd name="T18" fmla="*/ 2147483646 w 494"/>
              <a:gd name="T19" fmla="*/ 2147483646 h 435"/>
              <a:gd name="T20" fmla="*/ 2147483646 w 494"/>
              <a:gd name="T21" fmla="*/ 2147483646 h 435"/>
              <a:gd name="T22" fmla="*/ 2147483646 w 494"/>
              <a:gd name="T23" fmla="*/ 2147483646 h 435"/>
              <a:gd name="T24" fmla="*/ 2147483646 w 494"/>
              <a:gd name="T25" fmla="*/ 2147483646 h 435"/>
              <a:gd name="T26" fmla="*/ 2147483646 w 494"/>
              <a:gd name="T27" fmla="*/ 2147483646 h 4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4"/>
              <a:gd name="T43" fmla="*/ 0 h 435"/>
              <a:gd name="T44" fmla="*/ 494 w 494"/>
              <a:gd name="T45" fmla="*/ 435 h 4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4" h="435">
                <a:moveTo>
                  <a:pt x="106" y="428"/>
                </a:moveTo>
                <a:lnTo>
                  <a:pt x="6" y="428"/>
                </a:lnTo>
                <a:lnTo>
                  <a:pt x="0" y="0"/>
                </a:lnTo>
                <a:lnTo>
                  <a:pt x="293" y="14"/>
                </a:lnTo>
                <a:lnTo>
                  <a:pt x="293" y="54"/>
                </a:lnTo>
                <a:lnTo>
                  <a:pt x="393" y="62"/>
                </a:lnTo>
                <a:lnTo>
                  <a:pt x="393" y="249"/>
                </a:lnTo>
                <a:lnTo>
                  <a:pt x="494" y="257"/>
                </a:lnTo>
                <a:lnTo>
                  <a:pt x="494" y="341"/>
                </a:lnTo>
                <a:lnTo>
                  <a:pt x="293" y="334"/>
                </a:lnTo>
                <a:lnTo>
                  <a:pt x="293" y="365"/>
                </a:lnTo>
                <a:lnTo>
                  <a:pt x="267" y="365"/>
                </a:lnTo>
                <a:lnTo>
                  <a:pt x="260" y="435"/>
                </a:lnTo>
                <a:lnTo>
                  <a:pt x="106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1" name="Freeform 25">
            <a:extLst>
              <a:ext uri="{FF2B5EF4-FFF2-40B4-BE49-F238E27FC236}">
                <a16:creationId xmlns:a16="http://schemas.microsoft.com/office/drawing/2014/main" id="{6E541ECD-A54C-0FE1-26AD-FCC8020DCAF7}"/>
              </a:ext>
            </a:extLst>
          </p:cNvPr>
          <p:cNvSpPr>
            <a:spLocks/>
          </p:cNvSpPr>
          <p:nvPr/>
        </p:nvSpPr>
        <p:spPr bwMode="auto">
          <a:xfrm>
            <a:off x="5489972" y="2022873"/>
            <a:ext cx="904875" cy="758428"/>
          </a:xfrm>
          <a:custGeom>
            <a:avLst/>
            <a:gdLst>
              <a:gd name="T0" fmla="*/ 2147483646 w 760"/>
              <a:gd name="T1" fmla="*/ 2147483646 h 638"/>
              <a:gd name="T2" fmla="*/ 2147483646 w 760"/>
              <a:gd name="T3" fmla="*/ 2147483646 h 638"/>
              <a:gd name="T4" fmla="*/ 2147483646 w 760"/>
              <a:gd name="T5" fmla="*/ 2147483646 h 638"/>
              <a:gd name="T6" fmla="*/ 2147483646 w 760"/>
              <a:gd name="T7" fmla="*/ 2147483646 h 638"/>
              <a:gd name="T8" fmla="*/ 2147483646 w 760"/>
              <a:gd name="T9" fmla="*/ 2147483646 h 638"/>
              <a:gd name="T10" fmla="*/ 2147483646 w 760"/>
              <a:gd name="T11" fmla="*/ 2147483646 h 638"/>
              <a:gd name="T12" fmla="*/ 2147483646 w 760"/>
              <a:gd name="T13" fmla="*/ 2147483646 h 638"/>
              <a:gd name="T14" fmla="*/ 2147483646 w 760"/>
              <a:gd name="T15" fmla="*/ 2147483646 h 638"/>
              <a:gd name="T16" fmla="*/ 2147483646 w 760"/>
              <a:gd name="T17" fmla="*/ 2147483646 h 638"/>
              <a:gd name="T18" fmla="*/ 2147483646 w 760"/>
              <a:gd name="T19" fmla="*/ 2147483646 h 638"/>
              <a:gd name="T20" fmla="*/ 2147483646 w 760"/>
              <a:gd name="T21" fmla="*/ 2147483646 h 638"/>
              <a:gd name="T22" fmla="*/ 2147483646 w 760"/>
              <a:gd name="T23" fmla="*/ 2147483646 h 638"/>
              <a:gd name="T24" fmla="*/ 2147483646 w 760"/>
              <a:gd name="T25" fmla="*/ 2147483646 h 638"/>
              <a:gd name="T26" fmla="*/ 2147483646 w 760"/>
              <a:gd name="T27" fmla="*/ 2147483646 h 638"/>
              <a:gd name="T28" fmla="*/ 2147483646 w 760"/>
              <a:gd name="T29" fmla="*/ 2147483646 h 638"/>
              <a:gd name="T30" fmla="*/ 2147483646 w 760"/>
              <a:gd name="T31" fmla="*/ 2147483646 h 638"/>
              <a:gd name="T32" fmla="*/ 2147483646 w 760"/>
              <a:gd name="T33" fmla="*/ 2147483646 h 638"/>
              <a:gd name="T34" fmla="*/ 2147483646 w 760"/>
              <a:gd name="T35" fmla="*/ 2147483646 h 638"/>
              <a:gd name="T36" fmla="*/ 2147483646 w 760"/>
              <a:gd name="T37" fmla="*/ 2147483646 h 638"/>
              <a:gd name="T38" fmla="*/ 2147483646 w 760"/>
              <a:gd name="T39" fmla="*/ 2147483646 h 638"/>
              <a:gd name="T40" fmla="*/ 2147483646 w 760"/>
              <a:gd name="T41" fmla="*/ 2147483646 h 638"/>
              <a:gd name="T42" fmla="*/ 2147483646 w 760"/>
              <a:gd name="T43" fmla="*/ 2147483646 h 638"/>
              <a:gd name="T44" fmla="*/ 2147483646 w 760"/>
              <a:gd name="T45" fmla="*/ 2147483646 h 638"/>
              <a:gd name="T46" fmla="*/ 2147483646 w 760"/>
              <a:gd name="T47" fmla="*/ 2147483646 h 638"/>
              <a:gd name="T48" fmla="*/ 2147483646 w 760"/>
              <a:gd name="T49" fmla="*/ 2147483646 h 638"/>
              <a:gd name="T50" fmla="*/ 2147483646 w 760"/>
              <a:gd name="T51" fmla="*/ 2147483646 h 638"/>
              <a:gd name="T52" fmla="*/ 2147483646 w 760"/>
              <a:gd name="T53" fmla="*/ 2147483646 h 638"/>
              <a:gd name="T54" fmla="*/ 2147483646 w 760"/>
              <a:gd name="T55" fmla="*/ 2147483646 h 638"/>
              <a:gd name="T56" fmla="*/ 2147483646 w 760"/>
              <a:gd name="T57" fmla="*/ 2147483646 h 638"/>
              <a:gd name="T58" fmla="*/ 2147483646 w 760"/>
              <a:gd name="T59" fmla="*/ 0 h 638"/>
              <a:gd name="T60" fmla="*/ 2147483646 w 760"/>
              <a:gd name="T61" fmla="*/ 2147483646 h 638"/>
              <a:gd name="T62" fmla="*/ 2147483646 w 760"/>
              <a:gd name="T63" fmla="*/ 2147483646 h 638"/>
              <a:gd name="T64" fmla="*/ 2147483646 w 760"/>
              <a:gd name="T65" fmla="*/ 2147483646 h 638"/>
              <a:gd name="T66" fmla="*/ 2147483646 w 760"/>
              <a:gd name="T67" fmla="*/ 2147483646 h 638"/>
              <a:gd name="T68" fmla="*/ 2147483646 w 760"/>
              <a:gd name="T69" fmla="*/ 2147483646 h 638"/>
              <a:gd name="T70" fmla="*/ 2147483646 w 760"/>
              <a:gd name="T71" fmla="*/ 2147483646 h 638"/>
              <a:gd name="T72" fmla="*/ 2147483646 w 760"/>
              <a:gd name="T73" fmla="*/ 2147483646 h 638"/>
              <a:gd name="T74" fmla="*/ 2147483646 w 760"/>
              <a:gd name="T75" fmla="*/ 2147483646 h 638"/>
              <a:gd name="T76" fmla="*/ 2147483646 w 760"/>
              <a:gd name="T77" fmla="*/ 2147483646 h 638"/>
              <a:gd name="T78" fmla="*/ 2147483646 w 760"/>
              <a:gd name="T79" fmla="*/ 2147483646 h 638"/>
              <a:gd name="T80" fmla="*/ 2147483646 w 760"/>
              <a:gd name="T81" fmla="*/ 2147483646 h 638"/>
              <a:gd name="T82" fmla="*/ 2147483646 w 760"/>
              <a:gd name="T83" fmla="*/ 2147483646 h 638"/>
              <a:gd name="T84" fmla="*/ 2147483646 w 760"/>
              <a:gd name="T85" fmla="*/ 2147483646 h 638"/>
              <a:gd name="T86" fmla="*/ 2147483646 w 760"/>
              <a:gd name="T87" fmla="*/ 2147483646 h 638"/>
              <a:gd name="T88" fmla="*/ 2147483646 w 760"/>
              <a:gd name="T89" fmla="*/ 2147483646 h 638"/>
              <a:gd name="T90" fmla="*/ 2147483646 w 760"/>
              <a:gd name="T91" fmla="*/ 2147483646 h 638"/>
              <a:gd name="T92" fmla="*/ 2147483646 w 760"/>
              <a:gd name="T93" fmla="*/ 2147483646 h 638"/>
              <a:gd name="T94" fmla="*/ 2147483646 w 760"/>
              <a:gd name="T95" fmla="*/ 2147483646 h 638"/>
              <a:gd name="T96" fmla="*/ 2147483646 w 760"/>
              <a:gd name="T97" fmla="*/ 2147483646 h 638"/>
              <a:gd name="T98" fmla="*/ 2147483646 w 760"/>
              <a:gd name="T99" fmla="*/ 2147483646 h 638"/>
              <a:gd name="T100" fmla="*/ 2147483646 w 760"/>
              <a:gd name="T101" fmla="*/ 2147483646 h 638"/>
              <a:gd name="T102" fmla="*/ 2147483646 w 760"/>
              <a:gd name="T103" fmla="*/ 2147483646 h 638"/>
              <a:gd name="T104" fmla="*/ 2147483646 w 760"/>
              <a:gd name="T105" fmla="*/ 2147483646 h 638"/>
              <a:gd name="T106" fmla="*/ 2147483646 w 760"/>
              <a:gd name="T107" fmla="*/ 2147483646 h 638"/>
              <a:gd name="T108" fmla="*/ 2147483646 w 760"/>
              <a:gd name="T109" fmla="*/ 2147483646 h 638"/>
              <a:gd name="T110" fmla="*/ 2147483646 w 760"/>
              <a:gd name="T111" fmla="*/ 2147483646 h 638"/>
              <a:gd name="T112" fmla="*/ 2147483646 w 760"/>
              <a:gd name="T113" fmla="*/ 2147483646 h 638"/>
              <a:gd name="T114" fmla="*/ 2147483646 w 760"/>
              <a:gd name="T115" fmla="*/ 2147483646 h 6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60"/>
              <a:gd name="T175" fmla="*/ 0 h 638"/>
              <a:gd name="T176" fmla="*/ 760 w 760"/>
              <a:gd name="T177" fmla="*/ 638 h 6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60" h="638">
                <a:moveTo>
                  <a:pt x="261" y="638"/>
                </a:moveTo>
                <a:lnTo>
                  <a:pt x="261" y="599"/>
                </a:lnTo>
                <a:lnTo>
                  <a:pt x="247" y="599"/>
                </a:lnTo>
                <a:lnTo>
                  <a:pt x="247" y="591"/>
                </a:lnTo>
                <a:lnTo>
                  <a:pt x="207" y="584"/>
                </a:lnTo>
                <a:lnTo>
                  <a:pt x="207" y="576"/>
                </a:lnTo>
                <a:lnTo>
                  <a:pt x="175" y="576"/>
                </a:lnTo>
                <a:lnTo>
                  <a:pt x="175" y="552"/>
                </a:lnTo>
                <a:lnTo>
                  <a:pt x="161" y="552"/>
                </a:lnTo>
                <a:lnTo>
                  <a:pt x="161" y="537"/>
                </a:lnTo>
                <a:lnTo>
                  <a:pt x="141" y="528"/>
                </a:lnTo>
                <a:lnTo>
                  <a:pt x="141" y="521"/>
                </a:lnTo>
                <a:lnTo>
                  <a:pt x="127" y="514"/>
                </a:lnTo>
                <a:lnTo>
                  <a:pt x="127" y="507"/>
                </a:lnTo>
                <a:lnTo>
                  <a:pt x="107" y="507"/>
                </a:lnTo>
                <a:lnTo>
                  <a:pt x="107" y="475"/>
                </a:lnTo>
                <a:lnTo>
                  <a:pt x="94" y="475"/>
                </a:lnTo>
                <a:lnTo>
                  <a:pt x="88" y="451"/>
                </a:lnTo>
                <a:lnTo>
                  <a:pt x="61" y="444"/>
                </a:lnTo>
                <a:lnTo>
                  <a:pt x="61" y="427"/>
                </a:lnTo>
                <a:lnTo>
                  <a:pt x="34" y="427"/>
                </a:lnTo>
                <a:lnTo>
                  <a:pt x="34" y="413"/>
                </a:lnTo>
                <a:lnTo>
                  <a:pt x="14" y="413"/>
                </a:lnTo>
                <a:lnTo>
                  <a:pt x="14" y="396"/>
                </a:lnTo>
                <a:lnTo>
                  <a:pt x="0" y="396"/>
                </a:lnTo>
                <a:lnTo>
                  <a:pt x="14" y="374"/>
                </a:lnTo>
                <a:lnTo>
                  <a:pt x="54" y="382"/>
                </a:lnTo>
                <a:lnTo>
                  <a:pt x="61" y="358"/>
                </a:lnTo>
                <a:lnTo>
                  <a:pt x="82" y="365"/>
                </a:lnTo>
                <a:lnTo>
                  <a:pt x="67" y="342"/>
                </a:lnTo>
                <a:lnTo>
                  <a:pt x="74" y="335"/>
                </a:lnTo>
                <a:lnTo>
                  <a:pt x="88" y="335"/>
                </a:lnTo>
                <a:lnTo>
                  <a:pt x="101" y="319"/>
                </a:lnTo>
                <a:lnTo>
                  <a:pt x="133" y="312"/>
                </a:lnTo>
                <a:lnTo>
                  <a:pt x="141" y="303"/>
                </a:lnTo>
                <a:lnTo>
                  <a:pt x="127" y="279"/>
                </a:lnTo>
                <a:lnTo>
                  <a:pt x="133" y="257"/>
                </a:lnTo>
                <a:lnTo>
                  <a:pt x="155" y="257"/>
                </a:lnTo>
                <a:lnTo>
                  <a:pt x="155" y="241"/>
                </a:lnTo>
                <a:lnTo>
                  <a:pt x="181" y="241"/>
                </a:lnTo>
                <a:lnTo>
                  <a:pt x="187" y="225"/>
                </a:lnTo>
                <a:lnTo>
                  <a:pt x="234" y="225"/>
                </a:lnTo>
                <a:lnTo>
                  <a:pt x="234" y="194"/>
                </a:lnTo>
                <a:lnTo>
                  <a:pt x="267" y="194"/>
                </a:lnTo>
                <a:lnTo>
                  <a:pt x="267" y="164"/>
                </a:lnTo>
                <a:lnTo>
                  <a:pt x="281" y="164"/>
                </a:lnTo>
                <a:lnTo>
                  <a:pt x="288" y="116"/>
                </a:lnTo>
                <a:lnTo>
                  <a:pt x="294" y="116"/>
                </a:lnTo>
                <a:lnTo>
                  <a:pt x="294" y="101"/>
                </a:lnTo>
                <a:lnTo>
                  <a:pt x="300" y="109"/>
                </a:lnTo>
                <a:lnTo>
                  <a:pt x="300" y="70"/>
                </a:lnTo>
                <a:lnTo>
                  <a:pt x="315" y="70"/>
                </a:lnTo>
                <a:lnTo>
                  <a:pt x="315" y="53"/>
                </a:lnTo>
                <a:lnTo>
                  <a:pt x="341" y="53"/>
                </a:lnTo>
                <a:lnTo>
                  <a:pt x="341" y="39"/>
                </a:lnTo>
                <a:lnTo>
                  <a:pt x="354" y="39"/>
                </a:lnTo>
                <a:lnTo>
                  <a:pt x="360" y="23"/>
                </a:lnTo>
                <a:lnTo>
                  <a:pt x="375" y="32"/>
                </a:lnTo>
                <a:lnTo>
                  <a:pt x="428" y="0"/>
                </a:lnTo>
                <a:lnTo>
                  <a:pt x="536" y="0"/>
                </a:lnTo>
                <a:lnTo>
                  <a:pt x="636" y="70"/>
                </a:lnTo>
                <a:lnTo>
                  <a:pt x="636" y="77"/>
                </a:lnTo>
                <a:lnTo>
                  <a:pt x="702" y="85"/>
                </a:lnTo>
                <a:lnTo>
                  <a:pt x="735" y="85"/>
                </a:lnTo>
                <a:lnTo>
                  <a:pt x="735" y="109"/>
                </a:lnTo>
                <a:lnTo>
                  <a:pt x="748" y="116"/>
                </a:lnTo>
                <a:lnTo>
                  <a:pt x="748" y="124"/>
                </a:lnTo>
                <a:lnTo>
                  <a:pt x="760" y="133"/>
                </a:lnTo>
                <a:lnTo>
                  <a:pt x="754" y="202"/>
                </a:lnTo>
                <a:lnTo>
                  <a:pt x="748" y="202"/>
                </a:lnTo>
                <a:lnTo>
                  <a:pt x="748" y="225"/>
                </a:lnTo>
                <a:lnTo>
                  <a:pt x="741" y="225"/>
                </a:lnTo>
                <a:lnTo>
                  <a:pt x="741" y="234"/>
                </a:lnTo>
                <a:lnTo>
                  <a:pt x="735" y="241"/>
                </a:lnTo>
                <a:lnTo>
                  <a:pt x="729" y="303"/>
                </a:lnTo>
                <a:lnTo>
                  <a:pt x="760" y="303"/>
                </a:lnTo>
                <a:lnTo>
                  <a:pt x="760" y="319"/>
                </a:lnTo>
                <a:lnTo>
                  <a:pt x="760" y="342"/>
                </a:lnTo>
                <a:lnTo>
                  <a:pt x="741" y="335"/>
                </a:lnTo>
                <a:lnTo>
                  <a:pt x="741" y="342"/>
                </a:lnTo>
                <a:lnTo>
                  <a:pt x="729" y="342"/>
                </a:lnTo>
                <a:lnTo>
                  <a:pt x="729" y="350"/>
                </a:lnTo>
                <a:lnTo>
                  <a:pt x="715" y="350"/>
                </a:lnTo>
                <a:lnTo>
                  <a:pt x="715" y="358"/>
                </a:lnTo>
                <a:lnTo>
                  <a:pt x="702" y="358"/>
                </a:lnTo>
                <a:lnTo>
                  <a:pt x="702" y="374"/>
                </a:lnTo>
                <a:lnTo>
                  <a:pt x="694" y="374"/>
                </a:lnTo>
                <a:lnTo>
                  <a:pt x="688" y="389"/>
                </a:lnTo>
                <a:lnTo>
                  <a:pt x="675" y="389"/>
                </a:lnTo>
                <a:lnTo>
                  <a:pt x="675" y="404"/>
                </a:lnTo>
                <a:lnTo>
                  <a:pt x="615" y="396"/>
                </a:lnTo>
                <a:lnTo>
                  <a:pt x="615" y="420"/>
                </a:lnTo>
                <a:lnTo>
                  <a:pt x="595" y="420"/>
                </a:lnTo>
                <a:lnTo>
                  <a:pt x="587" y="436"/>
                </a:lnTo>
                <a:lnTo>
                  <a:pt x="575" y="436"/>
                </a:lnTo>
                <a:lnTo>
                  <a:pt x="575" y="451"/>
                </a:lnTo>
                <a:lnTo>
                  <a:pt x="548" y="451"/>
                </a:lnTo>
                <a:lnTo>
                  <a:pt x="542" y="475"/>
                </a:lnTo>
                <a:lnTo>
                  <a:pt x="521" y="490"/>
                </a:lnTo>
                <a:lnTo>
                  <a:pt x="527" y="498"/>
                </a:lnTo>
                <a:lnTo>
                  <a:pt x="467" y="514"/>
                </a:lnTo>
                <a:lnTo>
                  <a:pt x="467" y="545"/>
                </a:lnTo>
                <a:lnTo>
                  <a:pt x="422" y="545"/>
                </a:lnTo>
                <a:lnTo>
                  <a:pt x="414" y="559"/>
                </a:lnTo>
                <a:lnTo>
                  <a:pt x="401" y="559"/>
                </a:lnTo>
                <a:lnTo>
                  <a:pt x="394" y="576"/>
                </a:lnTo>
                <a:lnTo>
                  <a:pt x="381" y="584"/>
                </a:lnTo>
                <a:lnTo>
                  <a:pt x="381" y="608"/>
                </a:lnTo>
                <a:lnTo>
                  <a:pt x="369" y="608"/>
                </a:lnTo>
                <a:lnTo>
                  <a:pt x="369" y="615"/>
                </a:lnTo>
                <a:lnTo>
                  <a:pt x="341" y="615"/>
                </a:lnTo>
                <a:lnTo>
                  <a:pt x="341" y="630"/>
                </a:lnTo>
                <a:lnTo>
                  <a:pt x="334" y="622"/>
                </a:lnTo>
                <a:lnTo>
                  <a:pt x="334" y="638"/>
                </a:lnTo>
                <a:lnTo>
                  <a:pt x="300" y="638"/>
                </a:lnTo>
                <a:lnTo>
                  <a:pt x="261" y="638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22" name="Freeform 26">
            <a:extLst>
              <a:ext uri="{FF2B5EF4-FFF2-40B4-BE49-F238E27FC236}">
                <a16:creationId xmlns:a16="http://schemas.microsoft.com/office/drawing/2014/main" id="{23260A5D-9E10-F70E-1375-72D57C802B4C}"/>
              </a:ext>
            </a:extLst>
          </p:cNvPr>
          <p:cNvSpPr>
            <a:spLocks/>
          </p:cNvSpPr>
          <p:nvPr/>
        </p:nvSpPr>
        <p:spPr bwMode="auto">
          <a:xfrm>
            <a:off x="6419850" y="2208610"/>
            <a:ext cx="779860" cy="750094"/>
          </a:xfrm>
          <a:custGeom>
            <a:avLst/>
            <a:gdLst>
              <a:gd name="T0" fmla="*/ 2147483646 w 655"/>
              <a:gd name="T1" fmla="*/ 2147483646 h 631"/>
              <a:gd name="T2" fmla="*/ 2147483646 w 655"/>
              <a:gd name="T3" fmla="*/ 2147483646 h 631"/>
              <a:gd name="T4" fmla="*/ 0 w 655"/>
              <a:gd name="T5" fmla="*/ 2147483646 h 631"/>
              <a:gd name="T6" fmla="*/ 2147483646 w 655"/>
              <a:gd name="T7" fmla="*/ 2147483646 h 631"/>
              <a:gd name="T8" fmla="*/ 2147483646 w 655"/>
              <a:gd name="T9" fmla="*/ 2147483646 h 631"/>
              <a:gd name="T10" fmla="*/ 2147483646 w 655"/>
              <a:gd name="T11" fmla="*/ 2147483646 h 631"/>
              <a:gd name="T12" fmla="*/ 2147483646 w 655"/>
              <a:gd name="T13" fmla="*/ 2147483646 h 631"/>
              <a:gd name="T14" fmla="*/ 2147483646 w 655"/>
              <a:gd name="T15" fmla="*/ 2147483646 h 631"/>
              <a:gd name="T16" fmla="*/ 2147483646 w 655"/>
              <a:gd name="T17" fmla="*/ 2147483646 h 631"/>
              <a:gd name="T18" fmla="*/ 2147483646 w 655"/>
              <a:gd name="T19" fmla="*/ 2147483646 h 631"/>
              <a:gd name="T20" fmla="*/ 2147483646 w 655"/>
              <a:gd name="T21" fmla="*/ 2147483646 h 631"/>
              <a:gd name="T22" fmla="*/ 2147483646 w 655"/>
              <a:gd name="T23" fmla="*/ 2147483646 h 631"/>
              <a:gd name="T24" fmla="*/ 2147483646 w 655"/>
              <a:gd name="T25" fmla="*/ 2147483646 h 631"/>
              <a:gd name="T26" fmla="*/ 2147483646 w 655"/>
              <a:gd name="T27" fmla="*/ 2147483646 h 631"/>
              <a:gd name="T28" fmla="*/ 2147483646 w 655"/>
              <a:gd name="T29" fmla="*/ 2147483646 h 631"/>
              <a:gd name="T30" fmla="*/ 2147483646 w 655"/>
              <a:gd name="T31" fmla="*/ 2147483646 h 631"/>
              <a:gd name="T32" fmla="*/ 2147483646 w 655"/>
              <a:gd name="T33" fmla="*/ 2147483646 h 631"/>
              <a:gd name="T34" fmla="*/ 2147483646 w 655"/>
              <a:gd name="T35" fmla="*/ 2147483646 h 631"/>
              <a:gd name="T36" fmla="*/ 2147483646 w 655"/>
              <a:gd name="T37" fmla="*/ 2147483646 h 631"/>
              <a:gd name="T38" fmla="*/ 2147483646 w 655"/>
              <a:gd name="T39" fmla="*/ 2147483646 h 631"/>
              <a:gd name="T40" fmla="*/ 2147483646 w 655"/>
              <a:gd name="T41" fmla="*/ 2147483646 h 631"/>
              <a:gd name="T42" fmla="*/ 2147483646 w 655"/>
              <a:gd name="T43" fmla="*/ 2147483646 h 631"/>
              <a:gd name="T44" fmla="*/ 2147483646 w 655"/>
              <a:gd name="T45" fmla="*/ 2147483646 h 631"/>
              <a:gd name="T46" fmla="*/ 2147483646 w 655"/>
              <a:gd name="T47" fmla="*/ 2147483646 h 631"/>
              <a:gd name="T48" fmla="*/ 2147483646 w 655"/>
              <a:gd name="T49" fmla="*/ 2147483646 h 631"/>
              <a:gd name="T50" fmla="*/ 2147483646 w 655"/>
              <a:gd name="T51" fmla="*/ 2147483646 h 631"/>
              <a:gd name="T52" fmla="*/ 2147483646 w 655"/>
              <a:gd name="T53" fmla="*/ 2147483646 h 631"/>
              <a:gd name="T54" fmla="*/ 2147483646 w 655"/>
              <a:gd name="T55" fmla="*/ 2147483646 h 631"/>
              <a:gd name="T56" fmla="*/ 2147483646 w 655"/>
              <a:gd name="T57" fmla="*/ 2147483646 h 631"/>
              <a:gd name="T58" fmla="*/ 2147483646 w 655"/>
              <a:gd name="T59" fmla="*/ 2147483646 h 631"/>
              <a:gd name="T60" fmla="*/ 2147483646 w 655"/>
              <a:gd name="T61" fmla="*/ 2147483646 h 631"/>
              <a:gd name="T62" fmla="*/ 2147483646 w 655"/>
              <a:gd name="T63" fmla="*/ 2147483646 h 63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5"/>
              <a:gd name="T97" fmla="*/ 0 h 631"/>
              <a:gd name="T98" fmla="*/ 655 w 655"/>
              <a:gd name="T99" fmla="*/ 631 h 63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5" h="631">
                <a:moveTo>
                  <a:pt x="7" y="631"/>
                </a:moveTo>
                <a:lnTo>
                  <a:pt x="22" y="614"/>
                </a:lnTo>
                <a:lnTo>
                  <a:pt x="34" y="614"/>
                </a:lnTo>
                <a:lnTo>
                  <a:pt x="34" y="607"/>
                </a:lnTo>
                <a:lnTo>
                  <a:pt x="14" y="583"/>
                </a:lnTo>
                <a:lnTo>
                  <a:pt x="0" y="544"/>
                </a:lnTo>
                <a:lnTo>
                  <a:pt x="22" y="521"/>
                </a:lnTo>
                <a:lnTo>
                  <a:pt x="34" y="528"/>
                </a:lnTo>
                <a:lnTo>
                  <a:pt x="34" y="497"/>
                </a:lnTo>
                <a:lnTo>
                  <a:pt x="41" y="482"/>
                </a:lnTo>
                <a:lnTo>
                  <a:pt x="61" y="482"/>
                </a:lnTo>
                <a:lnTo>
                  <a:pt x="67" y="474"/>
                </a:lnTo>
                <a:lnTo>
                  <a:pt x="61" y="443"/>
                </a:lnTo>
                <a:lnTo>
                  <a:pt x="101" y="443"/>
                </a:lnTo>
                <a:lnTo>
                  <a:pt x="134" y="420"/>
                </a:lnTo>
                <a:lnTo>
                  <a:pt x="121" y="396"/>
                </a:lnTo>
                <a:lnTo>
                  <a:pt x="127" y="372"/>
                </a:lnTo>
                <a:lnTo>
                  <a:pt x="140" y="365"/>
                </a:lnTo>
                <a:lnTo>
                  <a:pt x="140" y="351"/>
                </a:lnTo>
                <a:lnTo>
                  <a:pt x="113" y="319"/>
                </a:lnTo>
                <a:lnTo>
                  <a:pt x="146" y="295"/>
                </a:lnTo>
                <a:lnTo>
                  <a:pt x="201" y="202"/>
                </a:lnTo>
                <a:lnTo>
                  <a:pt x="215" y="194"/>
                </a:lnTo>
                <a:lnTo>
                  <a:pt x="221" y="218"/>
                </a:lnTo>
                <a:lnTo>
                  <a:pt x="234" y="209"/>
                </a:lnTo>
                <a:lnTo>
                  <a:pt x="247" y="194"/>
                </a:lnTo>
                <a:lnTo>
                  <a:pt x="288" y="163"/>
                </a:lnTo>
                <a:lnTo>
                  <a:pt x="288" y="156"/>
                </a:lnTo>
                <a:lnTo>
                  <a:pt x="268" y="139"/>
                </a:lnTo>
                <a:lnTo>
                  <a:pt x="268" y="123"/>
                </a:lnTo>
                <a:lnTo>
                  <a:pt x="288" y="116"/>
                </a:lnTo>
                <a:lnTo>
                  <a:pt x="281" y="85"/>
                </a:lnTo>
                <a:lnTo>
                  <a:pt x="309" y="78"/>
                </a:lnTo>
                <a:lnTo>
                  <a:pt x="315" y="62"/>
                </a:lnTo>
                <a:lnTo>
                  <a:pt x="300" y="30"/>
                </a:lnTo>
                <a:lnTo>
                  <a:pt x="274" y="8"/>
                </a:lnTo>
                <a:lnTo>
                  <a:pt x="300" y="0"/>
                </a:lnTo>
                <a:lnTo>
                  <a:pt x="315" y="15"/>
                </a:lnTo>
                <a:lnTo>
                  <a:pt x="328" y="15"/>
                </a:lnTo>
                <a:lnTo>
                  <a:pt x="422" y="15"/>
                </a:lnTo>
                <a:lnTo>
                  <a:pt x="422" y="38"/>
                </a:lnTo>
                <a:lnTo>
                  <a:pt x="441" y="54"/>
                </a:lnTo>
                <a:lnTo>
                  <a:pt x="441" y="69"/>
                </a:lnTo>
                <a:lnTo>
                  <a:pt x="448" y="85"/>
                </a:lnTo>
                <a:lnTo>
                  <a:pt x="448" y="101"/>
                </a:lnTo>
                <a:lnTo>
                  <a:pt x="467" y="101"/>
                </a:lnTo>
                <a:lnTo>
                  <a:pt x="467" y="109"/>
                </a:lnTo>
                <a:lnTo>
                  <a:pt x="655" y="109"/>
                </a:lnTo>
                <a:lnTo>
                  <a:pt x="655" y="139"/>
                </a:lnTo>
                <a:lnTo>
                  <a:pt x="655" y="156"/>
                </a:lnTo>
                <a:lnTo>
                  <a:pt x="595" y="209"/>
                </a:lnTo>
                <a:lnTo>
                  <a:pt x="548" y="209"/>
                </a:lnTo>
                <a:lnTo>
                  <a:pt x="548" y="257"/>
                </a:lnTo>
                <a:lnTo>
                  <a:pt x="535" y="257"/>
                </a:lnTo>
                <a:lnTo>
                  <a:pt x="535" y="319"/>
                </a:lnTo>
                <a:lnTo>
                  <a:pt x="521" y="319"/>
                </a:lnTo>
                <a:lnTo>
                  <a:pt x="515" y="334"/>
                </a:lnTo>
                <a:lnTo>
                  <a:pt x="482" y="334"/>
                </a:lnTo>
                <a:lnTo>
                  <a:pt x="482" y="428"/>
                </a:lnTo>
                <a:lnTo>
                  <a:pt x="347" y="428"/>
                </a:lnTo>
                <a:lnTo>
                  <a:pt x="347" y="528"/>
                </a:lnTo>
                <a:lnTo>
                  <a:pt x="300" y="528"/>
                </a:lnTo>
                <a:lnTo>
                  <a:pt x="300" y="631"/>
                </a:lnTo>
                <a:lnTo>
                  <a:pt x="7" y="63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3" name="Freeform 27">
            <a:extLst>
              <a:ext uri="{FF2B5EF4-FFF2-40B4-BE49-F238E27FC236}">
                <a16:creationId xmlns:a16="http://schemas.microsoft.com/office/drawing/2014/main" id="{FF847A50-08BD-82C4-F3D4-7F45994403B2}"/>
              </a:ext>
            </a:extLst>
          </p:cNvPr>
          <p:cNvSpPr>
            <a:spLocks/>
          </p:cNvSpPr>
          <p:nvPr/>
        </p:nvSpPr>
        <p:spPr bwMode="auto">
          <a:xfrm>
            <a:off x="4942285" y="2309812"/>
            <a:ext cx="858440" cy="777479"/>
          </a:xfrm>
          <a:custGeom>
            <a:avLst/>
            <a:gdLst>
              <a:gd name="T0" fmla="*/ 0 w 721"/>
              <a:gd name="T1" fmla="*/ 2147483646 h 654"/>
              <a:gd name="T2" fmla="*/ 0 w 721"/>
              <a:gd name="T3" fmla="*/ 2147483646 h 654"/>
              <a:gd name="T4" fmla="*/ 2147483646 w 721"/>
              <a:gd name="T5" fmla="*/ 2147483646 h 654"/>
              <a:gd name="T6" fmla="*/ 2147483646 w 721"/>
              <a:gd name="T7" fmla="*/ 2147483646 h 654"/>
              <a:gd name="T8" fmla="*/ 2147483646 w 721"/>
              <a:gd name="T9" fmla="*/ 2147483646 h 654"/>
              <a:gd name="T10" fmla="*/ 2147483646 w 721"/>
              <a:gd name="T11" fmla="*/ 0 h 654"/>
              <a:gd name="T12" fmla="*/ 2147483646 w 721"/>
              <a:gd name="T13" fmla="*/ 2147483646 h 654"/>
              <a:gd name="T14" fmla="*/ 2147483646 w 721"/>
              <a:gd name="T15" fmla="*/ 2147483646 h 654"/>
              <a:gd name="T16" fmla="*/ 2147483646 w 721"/>
              <a:gd name="T17" fmla="*/ 2147483646 h 654"/>
              <a:gd name="T18" fmla="*/ 2147483646 w 721"/>
              <a:gd name="T19" fmla="*/ 2147483646 h 654"/>
              <a:gd name="T20" fmla="*/ 2147483646 w 721"/>
              <a:gd name="T21" fmla="*/ 2147483646 h 654"/>
              <a:gd name="T22" fmla="*/ 2147483646 w 721"/>
              <a:gd name="T23" fmla="*/ 2147483646 h 654"/>
              <a:gd name="T24" fmla="*/ 2147483646 w 721"/>
              <a:gd name="T25" fmla="*/ 2147483646 h 654"/>
              <a:gd name="T26" fmla="*/ 2147483646 w 721"/>
              <a:gd name="T27" fmla="*/ 2147483646 h 654"/>
              <a:gd name="T28" fmla="*/ 2147483646 w 721"/>
              <a:gd name="T29" fmla="*/ 2147483646 h 654"/>
              <a:gd name="T30" fmla="*/ 2147483646 w 721"/>
              <a:gd name="T31" fmla="*/ 2147483646 h 654"/>
              <a:gd name="T32" fmla="*/ 2147483646 w 721"/>
              <a:gd name="T33" fmla="*/ 2147483646 h 654"/>
              <a:gd name="T34" fmla="*/ 2147483646 w 721"/>
              <a:gd name="T35" fmla="*/ 2147483646 h 654"/>
              <a:gd name="T36" fmla="*/ 2147483646 w 721"/>
              <a:gd name="T37" fmla="*/ 2147483646 h 654"/>
              <a:gd name="T38" fmla="*/ 2147483646 w 721"/>
              <a:gd name="T39" fmla="*/ 2147483646 h 654"/>
              <a:gd name="T40" fmla="*/ 2147483646 w 721"/>
              <a:gd name="T41" fmla="*/ 2147483646 h 654"/>
              <a:gd name="T42" fmla="*/ 2147483646 w 721"/>
              <a:gd name="T43" fmla="*/ 2147483646 h 654"/>
              <a:gd name="T44" fmla="*/ 2147483646 w 721"/>
              <a:gd name="T45" fmla="*/ 2147483646 h 654"/>
              <a:gd name="T46" fmla="*/ 2147483646 w 721"/>
              <a:gd name="T47" fmla="*/ 2147483646 h 654"/>
              <a:gd name="T48" fmla="*/ 2147483646 w 721"/>
              <a:gd name="T49" fmla="*/ 2147483646 h 654"/>
              <a:gd name="T50" fmla="*/ 2147483646 w 721"/>
              <a:gd name="T51" fmla="*/ 2147483646 h 654"/>
              <a:gd name="T52" fmla="*/ 2147483646 w 721"/>
              <a:gd name="T53" fmla="*/ 2147483646 h 654"/>
              <a:gd name="T54" fmla="*/ 2147483646 w 721"/>
              <a:gd name="T55" fmla="*/ 2147483646 h 654"/>
              <a:gd name="T56" fmla="*/ 2147483646 w 721"/>
              <a:gd name="T57" fmla="*/ 2147483646 h 654"/>
              <a:gd name="T58" fmla="*/ 2147483646 w 721"/>
              <a:gd name="T59" fmla="*/ 2147483646 h 654"/>
              <a:gd name="T60" fmla="*/ 2147483646 w 721"/>
              <a:gd name="T61" fmla="*/ 2147483646 h 654"/>
              <a:gd name="T62" fmla="*/ 2147483646 w 721"/>
              <a:gd name="T63" fmla="*/ 2147483646 h 654"/>
              <a:gd name="T64" fmla="*/ 2147483646 w 721"/>
              <a:gd name="T65" fmla="*/ 2147483646 h 654"/>
              <a:gd name="T66" fmla="*/ 2147483646 w 721"/>
              <a:gd name="T67" fmla="*/ 2147483646 h 654"/>
              <a:gd name="T68" fmla="*/ 2147483646 w 721"/>
              <a:gd name="T69" fmla="*/ 2147483646 h 654"/>
              <a:gd name="T70" fmla="*/ 2147483646 w 721"/>
              <a:gd name="T71" fmla="*/ 2147483646 h 654"/>
              <a:gd name="T72" fmla="*/ 2147483646 w 721"/>
              <a:gd name="T73" fmla="*/ 2147483646 h 654"/>
              <a:gd name="T74" fmla="*/ 2147483646 w 721"/>
              <a:gd name="T75" fmla="*/ 2147483646 h 654"/>
              <a:gd name="T76" fmla="*/ 2147483646 w 721"/>
              <a:gd name="T77" fmla="*/ 2147483646 h 654"/>
              <a:gd name="T78" fmla="*/ 2147483646 w 721"/>
              <a:gd name="T79" fmla="*/ 2147483646 h 654"/>
              <a:gd name="T80" fmla="*/ 2147483646 w 721"/>
              <a:gd name="T81" fmla="*/ 2147483646 h 654"/>
              <a:gd name="T82" fmla="*/ 2147483646 w 721"/>
              <a:gd name="T83" fmla="*/ 2147483646 h 654"/>
              <a:gd name="T84" fmla="*/ 2147483646 w 721"/>
              <a:gd name="T85" fmla="*/ 2147483646 h 654"/>
              <a:gd name="T86" fmla="*/ 2147483646 w 721"/>
              <a:gd name="T87" fmla="*/ 2147483646 h 654"/>
              <a:gd name="T88" fmla="*/ 2147483646 w 721"/>
              <a:gd name="T89" fmla="*/ 2147483646 h 654"/>
              <a:gd name="T90" fmla="*/ 2147483646 w 721"/>
              <a:gd name="T91" fmla="*/ 2147483646 h 654"/>
              <a:gd name="T92" fmla="*/ 2147483646 w 721"/>
              <a:gd name="T93" fmla="*/ 2147483646 h 654"/>
              <a:gd name="T94" fmla="*/ 2147483646 w 721"/>
              <a:gd name="T95" fmla="*/ 2147483646 h 654"/>
              <a:gd name="T96" fmla="*/ 2147483646 w 721"/>
              <a:gd name="T97" fmla="*/ 2147483646 h 654"/>
              <a:gd name="T98" fmla="*/ 2147483646 w 721"/>
              <a:gd name="T99" fmla="*/ 2147483646 h 654"/>
              <a:gd name="T100" fmla="*/ 2147483646 w 721"/>
              <a:gd name="T101" fmla="*/ 2147483646 h 654"/>
              <a:gd name="T102" fmla="*/ 2147483646 w 721"/>
              <a:gd name="T103" fmla="*/ 2147483646 h 654"/>
              <a:gd name="T104" fmla="*/ 2147483646 w 721"/>
              <a:gd name="T105" fmla="*/ 2147483646 h 654"/>
              <a:gd name="T106" fmla="*/ 2147483646 w 721"/>
              <a:gd name="T107" fmla="*/ 2147483646 h 654"/>
              <a:gd name="T108" fmla="*/ 2147483646 w 721"/>
              <a:gd name="T109" fmla="*/ 2147483646 h 654"/>
              <a:gd name="T110" fmla="*/ 0 w 721"/>
              <a:gd name="T111" fmla="*/ 2147483646 h 6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1"/>
              <a:gd name="T169" fmla="*/ 0 h 654"/>
              <a:gd name="T170" fmla="*/ 721 w 721"/>
              <a:gd name="T171" fmla="*/ 654 h 6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1" h="654">
                <a:moveTo>
                  <a:pt x="0" y="498"/>
                </a:moveTo>
                <a:lnTo>
                  <a:pt x="0" y="94"/>
                </a:lnTo>
                <a:lnTo>
                  <a:pt x="154" y="101"/>
                </a:lnTo>
                <a:lnTo>
                  <a:pt x="161" y="31"/>
                </a:lnTo>
                <a:lnTo>
                  <a:pt x="187" y="31"/>
                </a:lnTo>
                <a:lnTo>
                  <a:pt x="187" y="0"/>
                </a:lnTo>
                <a:lnTo>
                  <a:pt x="388" y="7"/>
                </a:lnTo>
                <a:lnTo>
                  <a:pt x="435" y="7"/>
                </a:lnTo>
                <a:lnTo>
                  <a:pt x="435" y="31"/>
                </a:lnTo>
                <a:lnTo>
                  <a:pt x="482" y="31"/>
                </a:lnTo>
                <a:lnTo>
                  <a:pt x="482" y="101"/>
                </a:lnTo>
                <a:lnTo>
                  <a:pt x="527" y="101"/>
                </a:lnTo>
                <a:lnTo>
                  <a:pt x="542" y="124"/>
                </a:lnTo>
                <a:lnTo>
                  <a:pt x="521" y="117"/>
                </a:lnTo>
                <a:lnTo>
                  <a:pt x="514" y="141"/>
                </a:lnTo>
                <a:lnTo>
                  <a:pt x="474" y="133"/>
                </a:lnTo>
                <a:lnTo>
                  <a:pt x="460" y="155"/>
                </a:lnTo>
                <a:lnTo>
                  <a:pt x="474" y="155"/>
                </a:lnTo>
                <a:lnTo>
                  <a:pt x="474" y="172"/>
                </a:lnTo>
                <a:lnTo>
                  <a:pt x="494" y="172"/>
                </a:lnTo>
                <a:lnTo>
                  <a:pt x="494" y="186"/>
                </a:lnTo>
                <a:lnTo>
                  <a:pt x="521" y="186"/>
                </a:lnTo>
                <a:lnTo>
                  <a:pt x="521" y="203"/>
                </a:lnTo>
                <a:lnTo>
                  <a:pt x="548" y="210"/>
                </a:lnTo>
                <a:lnTo>
                  <a:pt x="554" y="234"/>
                </a:lnTo>
                <a:lnTo>
                  <a:pt x="567" y="234"/>
                </a:lnTo>
                <a:lnTo>
                  <a:pt x="567" y="266"/>
                </a:lnTo>
                <a:lnTo>
                  <a:pt x="587" y="266"/>
                </a:lnTo>
                <a:lnTo>
                  <a:pt x="587" y="273"/>
                </a:lnTo>
                <a:lnTo>
                  <a:pt x="601" y="280"/>
                </a:lnTo>
                <a:lnTo>
                  <a:pt x="601" y="287"/>
                </a:lnTo>
                <a:lnTo>
                  <a:pt x="621" y="296"/>
                </a:lnTo>
                <a:lnTo>
                  <a:pt x="621" y="311"/>
                </a:lnTo>
                <a:lnTo>
                  <a:pt x="635" y="311"/>
                </a:lnTo>
                <a:lnTo>
                  <a:pt x="635" y="335"/>
                </a:lnTo>
                <a:lnTo>
                  <a:pt x="667" y="335"/>
                </a:lnTo>
                <a:lnTo>
                  <a:pt x="667" y="343"/>
                </a:lnTo>
                <a:lnTo>
                  <a:pt x="707" y="350"/>
                </a:lnTo>
                <a:lnTo>
                  <a:pt x="707" y="358"/>
                </a:lnTo>
                <a:lnTo>
                  <a:pt x="721" y="358"/>
                </a:lnTo>
                <a:lnTo>
                  <a:pt x="721" y="397"/>
                </a:lnTo>
                <a:lnTo>
                  <a:pt x="687" y="419"/>
                </a:lnTo>
                <a:lnTo>
                  <a:pt x="675" y="419"/>
                </a:lnTo>
                <a:lnTo>
                  <a:pt x="675" y="405"/>
                </a:lnTo>
                <a:lnTo>
                  <a:pt x="635" y="405"/>
                </a:lnTo>
                <a:lnTo>
                  <a:pt x="635" y="428"/>
                </a:lnTo>
                <a:lnTo>
                  <a:pt x="608" y="452"/>
                </a:lnTo>
                <a:lnTo>
                  <a:pt x="601" y="522"/>
                </a:lnTo>
                <a:lnTo>
                  <a:pt x="521" y="514"/>
                </a:lnTo>
                <a:lnTo>
                  <a:pt x="488" y="567"/>
                </a:lnTo>
                <a:lnTo>
                  <a:pt x="488" y="654"/>
                </a:lnTo>
                <a:lnTo>
                  <a:pt x="388" y="654"/>
                </a:lnTo>
                <a:lnTo>
                  <a:pt x="114" y="647"/>
                </a:lnTo>
                <a:lnTo>
                  <a:pt x="114" y="638"/>
                </a:lnTo>
                <a:lnTo>
                  <a:pt x="8" y="630"/>
                </a:lnTo>
                <a:lnTo>
                  <a:pt x="0" y="498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24" name="Freeform 28">
            <a:extLst>
              <a:ext uri="{FF2B5EF4-FFF2-40B4-BE49-F238E27FC236}">
                <a16:creationId xmlns:a16="http://schemas.microsoft.com/office/drawing/2014/main" id="{EF53F25A-EC93-EA4D-CC64-CC1B84B148F0}"/>
              </a:ext>
            </a:extLst>
          </p:cNvPr>
          <p:cNvSpPr>
            <a:spLocks/>
          </p:cNvSpPr>
          <p:nvPr/>
        </p:nvSpPr>
        <p:spPr bwMode="auto">
          <a:xfrm>
            <a:off x="5847160" y="2401491"/>
            <a:ext cx="739378" cy="657225"/>
          </a:xfrm>
          <a:custGeom>
            <a:avLst/>
            <a:gdLst>
              <a:gd name="T0" fmla="*/ 2147483646 w 621"/>
              <a:gd name="T1" fmla="*/ 2147483646 h 552"/>
              <a:gd name="T2" fmla="*/ 2147483646 w 621"/>
              <a:gd name="T3" fmla="*/ 2147483646 h 552"/>
              <a:gd name="T4" fmla="*/ 2147483646 w 621"/>
              <a:gd name="T5" fmla="*/ 2147483646 h 552"/>
              <a:gd name="T6" fmla="*/ 2147483646 w 621"/>
              <a:gd name="T7" fmla="*/ 2147483646 h 552"/>
              <a:gd name="T8" fmla="*/ 2147483646 w 621"/>
              <a:gd name="T9" fmla="*/ 2147483646 h 552"/>
              <a:gd name="T10" fmla="*/ 2147483646 w 621"/>
              <a:gd name="T11" fmla="*/ 2147483646 h 552"/>
              <a:gd name="T12" fmla="*/ 2147483646 w 621"/>
              <a:gd name="T13" fmla="*/ 2147483646 h 552"/>
              <a:gd name="T14" fmla="*/ 2147483646 w 621"/>
              <a:gd name="T15" fmla="*/ 2147483646 h 552"/>
              <a:gd name="T16" fmla="*/ 2147483646 w 621"/>
              <a:gd name="T17" fmla="*/ 2147483646 h 552"/>
              <a:gd name="T18" fmla="*/ 2147483646 w 621"/>
              <a:gd name="T19" fmla="*/ 2147483646 h 552"/>
              <a:gd name="T20" fmla="*/ 2147483646 w 621"/>
              <a:gd name="T21" fmla="*/ 2147483646 h 552"/>
              <a:gd name="T22" fmla="*/ 2147483646 w 621"/>
              <a:gd name="T23" fmla="*/ 2147483646 h 552"/>
              <a:gd name="T24" fmla="*/ 2147483646 w 621"/>
              <a:gd name="T25" fmla="*/ 2147483646 h 552"/>
              <a:gd name="T26" fmla="*/ 2147483646 w 621"/>
              <a:gd name="T27" fmla="*/ 2147483646 h 552"/>
              <a:gd name="T28" fmla="*/ 2147483646 w 621"/>
              <a:gd name="T29" fmla="*/ 2147483646 h 552"/>
              <a:gd name="T30" fmla="*/ 2147483646 w 621"/>
              <a:gd name="T31" fmla="*/ 2147483646 h 552"/>
              <a:gd name="T32" fmla="*/ 2147483646 w 621"/>
              <a:gd name="T33" fmla="*/ 2147483646 h 552"/>
              <a:gd name="T34" fmla="*/ 2147483646 w 621"/>
              <a:gd name="T35" fmla="*/ 2147483646 h 552"/>
              <a:gd name="T36" fmla="*/ 2147483646 w 621"/>
              <a:gd name="T37" fmla="*/ 2147483646 h 552"/>
              <a:gd name="T38" fmla="*/ 2147483646 w 621"/>
              <a:gd name="T39" fmla="*/ 0 h 552"/>
              <a:gd name="T40" fmla="*/ 2147483646 w 621"/>
              <a:gd name="T41" fmla="*/ 2147483646 h 552"/>
              <a:gd name="T42" fmla="*/ 2147483646 w 621"/>
              <a:gd name="T43" fmla="*/ 2147483646 h 552"/>
              <a:gd name="T44" fmla="*/ 2147483646 w 621"/>
              <a:gd name="T45" fmla="*/ 2147483646 h 552"/>
              <a:gd name="T46" fmla="*/ 2147483646 w 621"/>
              <a:gd name="T47" fmla="*/ 2147483646 h 552"/>
              <a:gd name="T48" fmla="*/ 2147483646 w 621"/>
              <a:gd name="T49" fmla="*/ 2147483646 h 552"/>
              <a:gd name="T50" fmla="*/ 2147483646 w 621"/>
              <a:gd name="T51" fmla="*/ 2147483646 h 552"/>
              <a:gd name="T52" fmla="*/ 2147483646 w 621"/>
              <a:gd name="T53" fmla="*/ 2147483646 h 552"/>
              <a:gd name="T54" fmla="*/ 2147483646 w 621"/>
              <a:gd name="T55" fmla="*/ 2147483646 h 552"/>
              <a:gd name="T56" fmla="*/ 2147483646 w 621"/>
              <a:gd name="T57" fmla="*/ 2147483646 h 552"/>
              <a:gd name="T58" fmla="*/ 2147483646 w 621"/>
              <a:gd name="T59" fmla="*/ 2147483646 h 552"/>
              <a:gd name="T60" fmla="*/ 2147483646 w 621"/>
              <a:gd name="T61" fmla="*/ 2147483646 h 552"/>
              <a:gd name="T62" fmla="*/ 2147483646 w 621"/>
              <a:gd name="T63" fmla="*/ 2147483646 h 552"/>
              <a:gd name="T64" fmla="*/ 2147483646 w 621"/>
              <a:gd name="T65" fmla="*/ 2147483646 h 552"/>
              <a:gd name="T66" fmla="*/ 2147483646 w 621"/>
              <a:gd name="T67" fmla="*/ 2147483646 h 552"/>
              <a:gd name="T68" fmla="*/ 2147483646 w 621"/>
              <a:gd name="T69" fmla="*/ 2147483646 h 552"/>
              <a:gd name="T70" fmla="*/ 2147483646 w 621"/>
              <a:gd name="T71" fmla="*/ 2147483646 h 552"/>
              <a:gd name="T72" fmla="*/ 2147483646 w 621"/>
              <a:gd name="T73" fmla="*/ 2147483646 h 552"/>
              <a:gd name="T74" fmla="*/ 2147483646 w 621"/>
              <a:gd name="T75" fmla="*/ 2147483646 h 552"/>
              <a:gd name="T76" fmla="*/ 2147483646 w 621"/>
              <a:gd name="T77" fmla="*/ 2147483646 h 552"/>
              <a:gd name="T78" fmla="*/ 2147483646 w 621"/>
              <a:gd name="T79" fmla="*/ 2147483646 h 552"/>
              <a:gd name="T80" fmla="*/ 2147483646 w 621"/>
              <a:gd name="T81" fmla="*/ 2147483646 h 552"/>
              <a:gd name="T82" fmla="*/ 0 w 621"/>
              <a:gd name="T83" fmla="*/ 2147483646 h 55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21"/>
              <a:gd name="T127" fmla="*/ 0 h 552"/>
              <a:gd name="T128" fmla="*/ 621 w 621"/>
              <a:gd name="T129" fmla="*/ 552 h 55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21" h="552">
                <a:moveTo>
                  <a:pt x="0" y="319"/>
                </a:moveTo>
                <a:lnTo>
                  <a:pt x="34" y="319"/>
                </a:lnTo>
                <a:lnTo>
                  <a:pt x="34" y="303"/>
                </a:lnTo>
                <a:lnTo>
                  <a:pt x="41" y="311"/>
                </a:lnTo>
                <a:lnTo>
                  <a:pt x="41" y="296"/>
                </a:lnTo>
                <a:lnTo>
                  <a:pt x="69" y="296"/>
                </a:lnTo>
                <a:lnTo>
                  <a:pt x="69" y="289"/>
                </a:lnTo>
                <a:lnTo>
                  <a:pt x="81" y="289"/>
                </a:lnTo>
                <a:lnTo>
                  <a:pt x="81" y="265"/>
                </a:lnTo>
                <a:lnTo>
                  <a:pt x="94" y="257"/>
                </a:lnTo>
                <a:lnTo>
                  <a:pt x="101" y="240"/>
                </a:lnTo>
                <a:lnTo>
                  <a:pt x="114" y="240"/>
                </a:lnTo>
                <a:lnTo>
                  <a:pt x="122" y="226"/>
                </a:lnTo>
                <a:lnTo>
                  <a:pt x="167" y="226"/>
                </a:lnTo>
                <a:lnTo>
                  <a:pt x="167" y="195"/>
                </a:lnTo>
                <a:lnTo>
                  <a:pt x="227" y="179"/>
                </a:lnTo>
                <a:lnTo>
                  <a:pt x="221" y="171"/>
                </a:lnTo>
                <a:lnTo>
                  <a:pt x="242" y="156"/>
                </a:lnTo>
                <a:lnTo>
                  <a:pt x="248" y="132"/>
                </a:lnTo>
                <a:lnTo>
                  <a:pt x="275" y="132"/>
                </a:lnTo>
                <a:lnTo>
                  <a:pt x="275" y="117"/>
                </a:lnTo>
                <a:lnTo>
                  <a:pt x="287" y="117"/>
                </a:lnTo>
                <a:lnTo>
                  <a:pt x="295" y="101"/>
                </a:lnTo>
                <a:lnTo>
                  <a:pt x="315" y="101"/>
                </a:lnTo>
                <a:lnTo>
                  <a:pt x="315" y="77"/>
                </a:lnTo>
                <a:lnTo>
                  <a:pt x="375" y="85"/>
                </a:lnTo>
                <a:lnTo>
                  <a:pt x="375" y="70"/>
                </a:lnTo>
                <a:lnTo>
                  <a:pt x="388" y="70"/>
                </a:lnTo>
                <a:lnTo>
                  <a:pt x="394" y="55"/>
                </a:lnTo>
                <a:lnTo>
                  <a:pt x="402" y="55"/>
                </a:lnTo>
                <a:lnTo>
                  <a:pt x="402" y="39"/>
                </a:lnTo>
                <a:lnTo>
                  <a:pt x="415" y="39"/>
                </a:lnTo>
                <a:lnTo>
                  <a:pt x="415" y="31"/>
                </a:lnTo>
                <a:lnTo>
                  <a:pt x="429" y="31"/>
                </a:lnTo>
                <a:lnTo>
                  <a:pt x="429" y="23"/>
                </a:lnTo>
                <a:lnTo>
                  <a:pt x="441" y="23"/>
                </a:lnTo>
                <a:lnTo>
                  <a:pt x="441" y="16"/>
                </a:lnTo>
                <a:lnTo>
                  <a:pt x="460" y="23"/>
                </a:lnTo>
                <a:lnTo>
                  <a:pt x="460" y="0"/>
                </a:lnTo>
                <a:lnTo>
                  <a:pt x="495" y="0"/>
                </a:lnTo>
                <a:lnTo>
                  <a:pt x="495" y="39"/>
                </a:lnTo>
                <a:lnTo>
                  <a:pt x="594" y="39"/>
                </a:lnTo>
                <a:lnTo>
                  <a:pt x="594" y="156"/>
                </a:lnTo>
                <a:lnTo>
                  <a:pt x="621" y="188"/>
                </a:lnTo>
                <a:lnTo>
                  <a:pt x="621" y="202"/>
                </a:lnTo>
                <a:lnTo>
                  <a:pt x="608" y="209"/>
                </a:lnTo>
                <a:lnTo>
                  <a:pt x="602" y="233"/>
                </a:lnTo>
                <a:lnTo>
                  <a:pt x="615" y="257"/>
                </a:lnTo>
                <a:lnTo>
                  <a:pt x="582" y="280"/>
                </a:lnTo>
                <a:lnTo>
                  <a:pt x="542" y="280"/>
                </a:lnTo>
                <a:lnTo>
                  <a:pt x="548" y="311"/>
                </a:lnTo>
                <a:lnTo>
                  <a:pt x="542" y="319"/>
                </a:lnTo>
                <a:lnTo>
                  <a:pt x="522" y="319"/>
                </a:lnTo>
                <a:lnTo>
                  <a:pt x="515" y="334"/>
                </a:lnTo>
                <a:lnTo>
                  <a:pt x="515" y="365"/>
                </a:lnTo>
                <a:lnTo>
                  <a:pt x="503" y="358"/>
                </a:lnTo>
                <a:lnTo>
                  <a:pt x="481" y="381"/>
                </a:lnTo>
                <a:lnTo>
                  <a:pt x="495" y="420"/>
                </a:lnTo>
                <a:lnTo>
                  <a:pt x="515" y="444"/>
                </a:lnTo>
                <a:lnTo>
                  <a:pt x="515" y="451"/>
                </a:lnTo>
                <a:lnTo>
                  <a:pt x="503" y="451"/>
                </a:lnTo>
                <a:lnTo>
                  <a:pt x="488" y="468"/>
                </a:lnTo>
                <a:lnTo>
                  <a:pt x="475" y="482"/>
                </a:lnTo>
                <a:lnTo>
                  <a:pt x="460" y="552"/>
                </a:lnTo>
                <a:lnTo>
                  <a:pt x="421" y="552"/>
                </a:lnTo>
                <a:lnTo>
                  <a:pt x="381" y="513"/>
                </a:lnTo>
                <a:lnTo>
                  <a:pt x="375" y="513"/>
                </a:lnTo>
                <a:lnTo>
                  <a:pt x="375" y="506"/>
                </a:lnTo>
                <a:lnTo>
                  <a:pt x="128" y="506"/>
                </a:lnTo>
                <a:lnTo>
                  <a:pt x="122" y="530"/>
                </a:lnTo>
                <a:lnTo>
                  <a:pt x="107" y="530"/>
                </a:lnTo>
                <a:lnTo>
                  <a:pt x="107" y="521"/>
                </a:lnTo>
                <a:lnTo>
                  <a:pt x="94" y="521"/>
                </a:lnTo>
                <a:lnTo>
                  <a:pt x="94" y="513"/>
                </a:lnTo>
                <a:lnTo>
                  <a:pt x="75" y="513"/>
                </a:lnTo>
                <a:lnTo>
                  <a:pt x="75" y="498"/>
                </a:lnTo>
                <a:lnTo>
                  <a:pt x="60" y="498"/>
                </a:lnTo>
                <a:lnTo>
                  <a:pt x="60" y="475"/>
                </a:lnTo>
                <a:lnTo>
                  <a:pt x="48" y="475"/>
                </a:lnTo>
                <a:lnTo>
                  <a:pt x="48" y="412"/>
                </a:lnTo>
                <a:lnTo>
                  <a:pt x="34" y="412"/>
                </a:lnTo>
                <a:lnTo>
                  <a:pt x="34" y="404"/>
                </a:lnTo>
                <a:lnTo>
                  <a:pt x="0" y="404"/>
                </a:lnTo>
                <a:lnTo>
                  <a:pt x="0" y="31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5" name="Freeform 29">
            <a:extLst>
              <a:ext uri="{FF2B5EF4-FFF2-40B4-BE49-F238E27FC236}">
                <a16:creationId xmlns:a16="http://schemas.microsoft.com/office/drawing/2014/main" id="{AD6A15EF-B858-9DC2-4E57-C05FB773ED87}"/>
              </a:ext>
            </a:extLst>
          </p:cNvPr>
          <p:cNvSpPr>
            <a:spLocks/>
          </p:cNvSpPr>
          <p:nvPr/>
        </p:nvSpPr>
        <p:spPr bwMode="auto">
          <a:xfrm>
            <a:off x="4387454" y="2409825"/>
            <a:ext cx="554831" cy="714375"/>
          </a:xfrm>
          <a:custGeom>
            <a:avLst/>
            <a:gdLst>
              <a:gd name="T0" fmla="*/ 2147483646 w 466"/>
              <a:gd name="T1" fmla="*/ 2147483646 h 600"/>
              <a:gd name="T2" fmla="*/ 2147483646 w 466"/>
              <a:gd name="T3" fmla="*/ 2147483646 h 600"/>
              <a:gd name="T4" fmla="*/ 2147483646 w 466"/>
              <a:gd name="T5" fmla="*/ 2147483646 h 600"/>
              <a:gd name="T6" fmla="*/ 2147483646 w 466"/>
              <a:gd name="T7" fmla="*/ 2147483646 h 600"/>
              <a:gd name="T8" fmla="*/ 2147483646 w 466"/>
              <a:gd name="T9" fmla="*/ 2147483646 h 600"/>
              <a:gd name="T10" fmla="*/ 2147483646 w 466"/>
              <a:gd name="T11" fmla="*/ 2147483646 h 600"/>
              <a:gd name="T12" fmla="*/ 2147483646 w 466"/>
              <a:gd name="T13" fmla="*/ 2147483646 h 600"/>
              <a:gd name="T14" fmla="*/ 2147483646 w 466"/>
              <a:gd name="T15" fmla="*/ 2147483646 h 600"/>
              <a:gd name="T16" fmla="*/ 2147483646 w 466"/>
              <a:gd name="T17" fmla="*/ 2147483646 h 600"/>
              <a:gd name="T18" fmla="*/ 2147483646 w 466"/>
              <a:gd name="T19" fmla="*/ 2147483646 h 600"/>
              <a:gd name="T20" fmla="*/ 2147483646 w 466"/>
              <a:gd name="T21" fmla="*/ 2147483646 h 600"/>
              <a:gd name="T22" fmla="*/ 0 w 466"/>
              <a:gd name="T23" fmla="*/ 2147483646 h 600"/>
              <a:gd name="T24" fmla="*/ 2147483646 w 466"/>
              <a:gd name="T25" fmla="*/ 2147483646 h 600"/>
              <a:gd name="T26" fmla="*/ 2147483646 w 466"/>
              <a:gd name="T27" fmla="*/ 0 h 600"/>
              <a:gd name="T28" fmla="*/ 2147483646 w 466"/>
              <a:gd name="T29" fmla="*/ 2147483646 h 600"/>
              <a:gd name="T30" fmla="*/ 2147483646 w 466"/>
              <a:gd name="T31" fmla="*/ 2147483646 h 600"/>
              <a:gd name="T32" fmla="*/ 2147483646 w 466"/>
              <a:gd name="T33" fmla="*/ 2147483646 h 6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6"/>
              <a:gd name="T52" fmla="*/ 0 h 600"/>
              <a:gd name="T53" fmla="*/ 466 w 466"/>
              <a:gd name="T54" fmla="*/ 600 h 6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6" h="600">
                <a:moveTo>
                  <a:pt x="466" y="413"/>
                </a:moveTo>
                <a:lnTo>
                  <a:pt x="380" y="444"/>
                </a:lnTo>
                <a:lnTo>
                  <a:pt x="347" y="482"/>
                </a:lnTo>
                <a:lnTo>
                  <a:pt x="287" y="499"/>
                </a:lnTo>
                <a:lnTo>
                  <a:pt x="280" y="530"/>
                </a:lnTo>
                <a:lnTo>
                  <a:pt x="246" y="514"/>
                </a:lnTo>
                <a:lnTo>
                  <a:pt x="239" y="530"/>
                </a:lnTo>
                <a:lnTo>
                  <a:pt x="187" y="530"/>
                </a:lnTo>
                <a:lnTo>
                  <a:pt x="180" y="545"/>
                </a:lnTo>
                <a:lnTo>
                  <a:pt x="159" y="553"/>
                </a:lnTo>
                <a:lnTo>
                  <a:pt x="159" y="593"/>
                </a:lnTo>
                <a:lnTo>
                  <a:pt x="0" y="600"/>
                </a:lnTo>
                <a:lnTo>
                  <a:pt x="32" y="273"/>
                </a:lnTo>
                <a:lnTo>
                  <a:pt x="60" y="0"/>
                </a:lnTo>
                <a:lnTo>
                  <a:pt x="366" y="9"/>
                </a:lnTo>
                <a:lnTo>
                  <a:pt x="466" y="9"/>
                </a:lnTo>
                <a:lnTo>
                  <a:pt x="466" y="41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6" name="Freeform 30">
            <a:extLst>
              <a:ext uri="{FF2B5EF4-FFF2-40B4-BE49-F238E27FC236}">
                <a16:creationId xmlns:a16="http://schemas.microsoft.com/office/drawing/2014/main" id="{F500C563-B59B-D708-B10D-FD83CB6B2577}"/>
              </a:ext>
            </a:extLst>
          </p:cNvPr>
          <p:cNvSpPr>
            <a:spLocks/>
          </p:cNvSpPr>
          <p:nvPr/>
        </p:nvSpPr>
        <p:spPr bwMode="auto">
          <a:xfrm>
            <a:off x="7358063" y="2447925"/>
            <a:ext cx="460772" cy="510779"/>
          </a:xfrm>
          <a:custGeom>
            <a:avLst/>
            <a:gdLst>
              <a:gd name="T0" fmla="*/ 2147483646 w 387"/>
              <a:gd name="T1" fmla="*/ 2147483646 h 429"/>
              <a:gd name="T2" fmla="*/ 2147483646 w 387"/>
              <a:gd name="T3" fmla="*/ 2147483646 h 429"/>
              <a:gd name="T4" fmla="*/ 2147483646 w 387"/>
              <a:gd name="T5" fmla="*/ 0 h 429"/>
              <a:gd name="T6" fmla="*/ 2147483646 w 387"/>
              <a:gd name="T7" fmla="*/ 2147483646 h 429"/>
              <a:gd name="T8" fmla="*/ 2147483646 w 387"/>
              <a:gd name="T9" fmla="*/ 2147483646 h 429"/>
              <a:gd name="T10" fmla="*/ 2147483646 w 387"/>
              <a:gd name="T11" fmla="*/ 2147483646 h 429"/>
              <a:gd name="T12" fmla="*/ 2147483646 w 387"/>
              <a:gd name="T13" fmla="*/ 2147483646 h 429"/>
              <a:gd name="T14" fmla="*/ 2147483646 w 387"/>
              <a:gd name="T15" fmla="*/ 2147483646 h 429"/>
              <a:gd name="T16" fmla="*/ 0 w 387"/>
              <a:gd name="T17" fmla="*/ 2147483646 h 429"/>
              <a:gd name="T18" fmla="*/ 2147483646 w 387"/>
              <a:gd name="T19" fmla="*/ 2147483646 h 4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7"/>
              <a:gd name="T31" fmla="*/ 0 h 429"/>
              <a:gd name="T32" fmla="*/ 387 w 387"/>
              <a:gd name="T33" fmla="*/ 429 h 4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7" h="429">
                <a:moveTo>
                  <a:pt x="6" y="16"/>
                </a:moveTo>
                <a:lnTo>
                  <a:pt x="280" y="7"/>
                </a:lnTo>
                <a:lnTo>
                  <a:pt x="287" y="0"/>
                </a:lnTo>
                <a:lnTo>
                  <a:pt x="321" y="24"/>
                </a:lnTo>
                <a:lnTo>
                  <a:pt x="333" y="93"/>
                </a:lnTo>
                <a:lnTo>
                  <a:pt x="387" y="412"/>
                </a:lnTo>
                <a:lnTo>
                  <a:pt x="387" y="420"/>
                </a:lnTo>
                <a:lnTo>
                  <a:pt x="54" y="429"/>
                </a:lnTo>
                <a:lnTo>
                  <a:pt x="0" y="429"/>
                </a:lnTo>
                <a:lnTo>
                  <a:pt x="6" y="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7" name="Freeform 31">
            <a:extLst>
              <a:ext uri="{FF2B5EF4-FFF2-40B4-BE49-F238E27FC236}">
                <a16:creationId xmlns:a16="http://schemas.microsoft.com/office/drawing/2014/main" id="{4ECB2BD3-5169-0519-70F2-C0F2897B59D1}"/>
              </a:ext>
            </a:extLst>
          </p:cNvPr>
          <p:cNvSpPr>
            <a:spLocks/>
          </p:cNvSpPr>
          <p:nvPr/>
        </p:nvSpPr>
        <p:spPr bwMode="auto">
          <a:xfrm>
            <a:off x="6777038" y="2457451"/>
            <a:ext cx="588169" cy="527447"/>
          </a:xfrm>
          <a:custGeom>
            <a:avLst/>
            <a:gdLst>
              <a:gd name="T0" fmla="*/ 2147483646 w 494"/>
              <a:gd name="T1" fmla="*/ 2147483646 h 443"/>
              <a:gd name="T2" fmla="*/ 2147483646 w 494"/>
              <a:gd name="T3" fmla="*/ 2147483646 h 443"/>
              <a:gd name="T4" fmla="*/ 0 w 494"/>
              <a:gd name="T5" fmla="*/ 2147483646 h 443"/>
              <a:gd name="T6" fmla="*/ 0 w 494"/>
              <a:gd name="T7" fmla="*/ 2147483646 h 443"/>
              <a:gd name="T8" fmla="*/ 2147483646 w 494"/>
              <a:gd name="T9" fmla="*/ 2147483646 h 443"/>
              <a:gd name="T10" fmla="*/ 2147483646 w 494"/>
              <a:gd name="T11" fmla="*/ 2147483646 h 443"/>
              <a:gd name="T12" fmla="*/ 2147483646 w 494"/>
              <a:gd name="T13" fmla="*/ 2147483646 h 443"/>
              <a:gd name="T14" fmla="*/ 2147483646 w 494"/>
              <a:gd name="T15" fmla="*/ 2147483646 h 443"/>
              <a:gd name="T16" fmla="*/ 2147483646 w 494"/>
              <a:gd name="T17" fmla="*/ 2147483646 h 443"/>
              <a:gd name="T18" fmla="*/ 2147483646 w 494"/>
              <a:gd name="T19" fmla="*/ 2147483646 h 443"/>
              <a:gd name="T20" fmla="*/ 2147483646 w 494"/>
              <a:gd name="T21" fmla="*/ 2147483646 h 443"/>
              <a:gd name="T22" fmla="*/ 2147483646 w 494"/>
              <a:gd name="T23" fmla="*/ 2147483646 h 443"/>
              <a:gd name="T24" fmla="*/ 2147483646 w 494"/>
              <a:gd name="T25" fmla="*/ 2147483646 h 443"/>
              <a:gd name="T26" fmla="*/ 2147483646 w 494"/>
              <a:gd name="T27" fmla="*/ 0 h 443"/>
              <a:gd name="T28" fmla="*/ 2147483646 w 494"/>
              <a:gd name="T29" fmla="*/ 0 h 443"/>
              <a:gd name="T30" fmla="*/ 2147483646 w 494"/>
              <a:gd name="T31" fmla="*/ 2147483646 h 443"/>
              <a:gd name="T32" fmla="*/ 2147483646 w 494"/>
              <a:gd name="T33" fmla="*/ 2147483646 h 443"/>
              <a:gd name="T34" fmla="*/ 2147483646 w 494"/>
              <a:gd name="T35" fmla="*/ 2147483646 h 443"/>
              <a:gd name="T36" fmla="*/ 2147483646 w 494"/>
              <a:gd name="T37" fmla="*/ 2147483646 h 443"/>
              <a:gd name="T38" fmla="*/ 2147483646 w 494"/>
              <a:gd name="T39" fmla="*/ 2147483646 h 443"/>
              <a:gd name="T40" fmla="*/ 2147483646 w 494"/>
              <a:gd name="T41" fmla="*/ 2147483646 h 443"/>
              <a:gd name="T42" fmla="*/ 2147483646 w 494"/>
              <a:gd name="T43" fmla="*/ 0 h 443"/>
              <a:gd name="T44" fmla="*/ 2147483646 w 494"/>
              <a:gd name="T45" fmla="*/ 2147483646 h 443"/>
              <a:gd name="T46" fmla="*/ 2147483646 w 494"/>
              <a:gd name="T47" fmla="*/ 2147483646 h 443"/>
              <a:gd name="T48" fmla="*/ 2147483646 w 494"/>
              <a:gd name="T49" fmla="*/ 2147483646 h 443"/>
              <a:gd name="T50" fmla="*/ 2147483646 w 494"/>
              <a:gd name="T51" fmla="*/ 2147483646 h 443"/>
              <a:gd name="T52" fmla="*/ 2147483646 w 494"/>
              <a:gd name="T53" fmla="*/ 2147483646 h 44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94"/>
              <a:gd name="T82" fmla="*/ 0 h 443"/>
              <a:gd name="T83" fmla="*/ 494 w 494"/>
              <a:gd name="T84" fmla="*/ 443 h 44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94" h="443">
                <a:moveTo>
                  <a:pt x="161" y="443"/>
                </a:moveTo>
                <a:lnTo>
                  <a:pt x="161" y="429"/>
                </a:lnTo>
                <a:lnTo>
                  <a:pt x="0" y="422"/>
                </a:lnTo>
                <a:lnTo>
                  <a:pt x="0" y="319"/>
                </a:lnTo>
                <a:lnTo>
                  <a:pt x="47" y="319"/>
                </a:lnTo>
                <a:lnTo>
                  <a:pt x="47" y="219"/>
                </a:lnTo>
                <a:lnTo>
                  <a:pt x="182" y="219"/>
                </a:lnTo>
                <a:lnTo>
                  <a:pt x="182" y="125"/>
                </a:lnTo>
                <a:lnTo>
                  <a:pt x="215" y="125"/>
                </a:lnTo>
                <a:lnTo>
                  <a:pt x="221" y="110"/>
                </a:lnTo>
                <a:lnTo>
                  <a:pt x="235" y="110"/>
                </a:lnTo>
                <a:lnTo>
                  <a:pt x="235" y="48"/>
                </a:lnTo>
                <a:lnTo>
                  <a:pt x="248" y="48"/>
                </a:lnTo>
                <a:lnTo>
                  <a:pt x="248" y="0"/>
                </a:lnTo>
                <a:lnTo>
                  <a:pt x="295" y="0"/>
                </a:lnTo>
                <a:lnTo>
                  <a:pt x="287" y="24"/>
                </a:lnTo>
                <a:lnTo>
                  <a:pt x="267" y="24"/>
                </a:lnTo>
                <a:lnTo>
                  <a:pt x="267" y="31"/>
                </a:lnTo>
                <a:lnTo>
                  <a:pt x="361" y="31"/>
                </a:lnTo>
                <a:lnTo>
                  <a:pt x="361" y="17"/>
                </a:lnTo>
                <a:lnTo>
                  <a:pt x="381" y="17"/>
                </a:lnTo>
                <a:lnTo>
                  <a:pt x="381" y="0"/>
                </a:lnTo>
                <a:lnTo>
                  <a:pt x="494" y="9"/>
                </a:lnTo>
                <a:lnTo>
                  <a:pt x="488" y="422"/>
                </a:lnTo>
                <a:lnTo>
                  <a:pt x="188" y="422"/>
                </a:lnTo>
                <a:lnTo>
                  <a:pt x="188" y="443"/>
                </a:lnTo>
                <a:lnTo>
                  <a:pt x="161" y="443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28" name="Freeform 32">
            <a:extLst>
              <a:ext uri="{FF2B5EF4-FFF2-40B4-BE49-F238E27FC236}">
                <a16:creationId xmlns:a16="http://schemas.microsoft.com/office/drawing/2014/main" id="{23314E62-9566-FE58-3EFB-628FB7A8BFA4}"/>
              </a:ext>
            </a:extLst>
          </p:cNvPr>
          <p:cNvSpPr>
            <a:spLocks/>
          </p:cNvSpPr>
          <p:nvPr/>
        </p:nvSpPr>
        <p:spPr bwMode="auto">
          <a:xfrm>
            <a:off x="5404247" y="2781300"/>
            <a:ext cx="595313" cy="538163"/>
          </a:xfrm>
          <a:custGeom>
            <a:avLst/>
            <a:gdLst>
              <a:gd name="T0" fmla="*/ 0 w 500"/>
              <a:gd name="T1" fmla="*/ 2147483646 h 452"/>
              <a:gd name="T2" fmla="*/ 2147483646 w 500"/>
              <a:gd name="T3" fmla="*/ 2147483646 h 452"/>
              <a:gd name="T4" fmla="*/ 2147483646 w 500"/>
              <a:gd name="T5" fmla="*/ 2147483646 h 452"/>
              <a:gd name="T6" fmla="*/ 2147483646 w 500"/>
              <a:gd name="T7" fmla="*/ 2147483646 h 452"/>
              <a:gd name="T8" fmla="*/ 2147483646 w 500"/>
              <a:gd name="T9" fmla="*/ 2147483646 h 452"/>
              <a:gd name="T10" fmla="*/ 2147483646 w 500"/>
              <a:gd name="T11" fmla="*/ 2147483646 h 452"/>
              <a:gd name="T12" fmla="*/ 2147483646 w 500"/>
              <a:gd name="T13" fmla="*/ 2147483646 h 452"/>
              <a:gd name="T14" fmla="*/ 2147483646 w 500"/>
              <a:gd name="T15" fmla="*/ 2147483646 h 452"/>
              <a:gd name="T16" fmla="*/ 2147483646 w 500"/>
              <a:gd name="T17" fmla="*/ 2147483646 h 452"/>
              <a:gd name="T18" fmla="*/ 2147483646 w 500"/>
              <a:gd name="T19" fmla="*/ 2147483646 h 452"/>
              <a:gd name="T20" fmla="*/ 2147483646 w 500"/>
              <a:gd name="T21" fmla="*/ 2147483646 h 452"/>
              <a:gd name="T22" fmla="*/ 2147483646 w 500"/>
              <a:gd name="T23" fmla="*/ 0 h 452"/>
              <a:gd name="T24" fmla="*/ 2147483646 w 500"/>
              <a:gd name="T25" fmla="*/ 0 h 452"/>
              <a:gd name="T26" fmla="*/ 2147483646 w 500"/>
              <a:gd name="T27" fmla="*/ 2147483646 h 452"/>
              <a:gd name="T28" fmla="*/ 2147483646 w 500"/>
              <a:gd name="T29" fmla="*/ 2147483646 h 452"/>
              <a:gd name="T30" fmla="*/ 2147483646 w 500"/>
              <a:gd name="T31" fmla="*/ 2147483646 h 452"/>
              <a:gd name="T32" fmla="*/ 2147483646 w 500"/>
              <a:gd name="T33" fmla="*/ 2147483646 h 452"/>
              <a:gd name="T34" fmla="*/ 2147483646 w 500"/>
              <a:gd name="T35" fmla="*/ 2147483646 h 452"/>
              <a:gd name="T36" fmla="*/ 2147483646 w 500"/>
              <a:gd name="T37" fmla="*/ 2147483646 h 452"/>
              <a:gd name="T38" fmla="*/ 2147483646 w 500"/>
              <a:gd name="T39" fmla="*/ 2147483646 h 452"/>
              <a:gd name="T40" fmla="*/ 2147483646 w 500"/>
              <a:gd name="T41" fmla="*/ 2147483646 h 452"/>
              <a:gd name="T42" fmla="*/ 2147483646 w 500"/>
              <a:gd name="T43" fmla="*/ 2147483646 h 452"/>
              <a:gd name="T44" fmla="*/ 2147483646 w 500"/>
              <a:gd name="T45" fmla="*/ 2147483646 h 452"/>
              <a:gd name="T46" fmla="*/ 2147483646 w 500"/>
              <a:gd name="T47" fmla="*/ 2147483646 h 452"/>
              <a:gd name="T48" fmla="*/ 2147483646 w 500"/>
              <a:gd name="T49" fmla="*/ 2147483646 h 452"/>
              <a:gd name="T50" fmla="*/ 2147483646 w 500"/>
              <a:gd name="T51" fmla="*/ 2147483646 h 452"/>
              <a:gd name="T52" fmla="*/ 2147483646 w 500"/>
              <a:gd name="T53" fmla="*/ 2147483646 h 452"/>
              <a:gd name="T54" fmla="*/ 2147483646 w 500"/>
              <a:gd name="T55" fmla="*/ 2147483646 h 452"/>
              <a:gd name="T56" fmla="*/ 2147483646 w 500"/>
              <a:gd name="T57" fmla="*/ 2147483646 h 452"/>
              <a:gd name="T58" fmla="*/ 2147483646 w 500"/>
              <a:gd name="T59" fmla="*/ 2147483646 h 452"/>
              <a:gd name="T60" fmla="*/ 2147483646 w 500"/>
              <a:gd name="T61" fmla="*/ 2147483646 h 452"/>
              <a:gd name="T62" fmla="*/ 0 w 500"/>
              <a:gd name="T63" fmla="*/ 2147483646 h 452"/>
              <a:gd name="T64" fmla="*/ 0 w 500"/>
              <a:gd name="T65" fmla="*/ 2147483646 h 4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00"/>
              <a:gd name="T100" fmla="*/ 0 h 452"/>
              <a:gd name="T101" fmla="*/ 500 w 500"/>
              <a:gd name="T102" fmla="*/ 452 h 45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00" h="452">
                <a:moveTo>
                  <a:pt x="0" y="257"/>
                </a:moveTo>
                <a:lnTo>
                  <a:pt x="100" y="257"/>
                </a:lnTo>
                <a:lnTo>
                  <a:pt x="100" y="170"/>
                </a:lnTo>
                <a:lnTo>
                  <a:pt x="133" y="117"/>
                </a:lnTo>
                <a:lnTo>
                  <a:pt x="213" y="125"/>
                </a:lnTo>
                <a:lnTo>
                  <a:pt x="220" y="55"/>
                </a:lnTo>
                <a:lnTo>
                  <a:pt x="247" y="31"/>
                </a:lnTo>
                <a:lnTo>
                  <a:pt x="247" y="8"/>
                </a:lnTo>
                <a:lnTo>
                  <a:pt x="287" y="8"/>
                </a:lnTo>
                <a:lnTo>
                  <a:pt x="287" y="22"/>
                </a:lnTo>
                <a:lnTo>
                  <a:pt x="299" y="22"/>
                </a:lnTo>
                <a:lnTo>
                  <a:pt x="333" y="0"/>
                </a:lnTo>
                <a:lnTo>
                  <a:pt x="372" y="0"/>
                </a:lnTo>
                <a:lnTo>
                  <a:pt x="372" y="85"/>
                </a:lnTo>
                <a:lnTo>
                  <a:pt x="406" y="85"/>
                </a:lnTo>
                <a:lnTo>
                  <a:pt x="406" y="93"/>
                </a:lnTo>
                <a:lnTo>
                  <a:pt x="420" y="93"/>
                </a:lnTo>
                <a:lnTo>
                  <a:pt x="420" y="156"/>
                </a:lnTo>
                <a:lnTo>
                  <a:pt x="432" y="156"/>
                </a:lnTo>
                <a:lnTo>
                  <a:pt x="432" y="179"/>
                </a:lnTo>
                <a:lnTo>
                  <a:pt x="447" y="179"/>
                </a:lnTo>
                <a:lnTo>
                  <a:pt x="447" y="194"/>
                </a:lnTo>
                <a:lnTo>
                  <a:pt x="466" y="194"/>
                </a:lnTo>
                <a:lnTo>
                  <a:pt x="466" y="202"/>
                </a:lnTo>
                <a:lnTo>
                  <a:pt x="479" y="202"/>
                </a:lnTo>
                <a:lnTo>
                  <a:pt x="479" y="211"/>
                </a:lnTo>
                <a:lnTo>
                  <a:pt x="494" y="211"/>
                </a:lnTo>
                <a:lnTo>
                  <a:pt x="500" y="452"/>
                </a:lnTo>
                <a:lnTo>
                  <a:pt x="372" y="452"/>
                </a:lnTo>
                <a:lnTo>
                  <a:pt x="100" y="452"/>
                </a:lnTo>
                <a:lnTo>
                  <a:pt x="100" y="404"/>
                </a:lnTo>
                <a:lnTo>
                  <a:pt x="0" y="404"/>
                </a:lnTo>
                <a:lnTo>
                  <a:pt x="0" y="25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29" name="Freeform 33">
            <a:extLst>
              <a:ext uri="{FF2B5EF4-FFF2-40B4-BE49-F238E27FC236}">
                <a16:creationId xmlns:a16="http://schemas.microsoft.com/office/drawing/2014/main" id="{534EAB4F-F04F-15DD-3A8E-8C583B0553AF}"/>
              </a:ext>
            </a:extLst>
          </p:cNvPr>
          <p:cNvSpPr>
            <a:spLocks/>
          </p:cNvSpPr>
          <p:nvPr/>
        </p:nvSpPr>
        <p:spPr bwMode="auto">
          <a:xfrm>
            <a:off x="4537473" y="2901553"/>
            <a:ext cx="548878" cy="814388"/>
          </a:xfrm>
          <a:custGeom>
            <a:avLst/>
            <a:gdLst>
              <a:gd name="T0" fmla="*/ 2147483646 w 461"/>
              <a:gd name="T1" fmla="*/ 2147483646 h 685"/>
              <a:gd name="T2" fmla="*/ 2147483646 w 461"/>
              <a:gd name="T3" fmla="*/ 2147483646 h 685"/>
              <a:gd name="T4" fmla="*/ 2147483646 w 461"/>
              <a:gd name="T5" fmla="*/ 2147483646 h 685"/>
              <a:gd name="T6" fmla="*/ 2147483646 w 461"/>
              <a:gd name="T7" fmla="*/ 2147483646 h 685"/>
              <a:gd name="T8" fmla="*/ 2147483646 w 461"/>
              <a:gd name="T9" fmla="*/ 2147483646 h 685"/>
              <a:gd name="T10" fmla="*/ 2147483646 w 461"/>
              <a:gd name="T11" fmla="*/ 2147483646 h 685"/>
              <a:gd name="T12" fmla="*/ 2147483646 w 461"/>
              <a:gd name="T13" fmla="*/ 2147483646 h 685"/>
              <a:gd name="T14" fmla="*/ 2147483646 w 461"/>
              <a:gd name="T15" fmla="*/ 2147483646 h 685"/>
              <a:gd name="T16" fmla="*/ 2147483646 w 461"/>
              <a:gd name="T17" fmla="*/ 2147483646 h 685"/>
              <a:gd name="T18" fmla="*/ 2147483646 w 461"/>
              <a:gd name="T19" fmla="*/ 2147483646 h 685"/>
              <a:gd name="T20" fmla="*/ 2147483646 w 461"/>
              <a:gd name="T21" fmla="*/ 2147483646 h 685"/>
              <a:gd name="T22" fmla="*/ 2147483646 w 461"/>
              <a:gd name="T23" fmla="*/ 2147483646 h 685"/>
              <a:gd name="T24" fmla="*/ 2147483646 w 461"/>
              <a:gd name="T25" fmla="*/ 2147483646 h 685"/>
              <a:gd name="T26" fmla="*/ 2147483646 w 461"/>
              <a:gd name="T27" fmla="*/ 2147483646 h 685"/>
              <a:gd name="T28" fmla="*/ 2147483646 w 461"/>
              <a:gd name="T29" fmla="*/ 2147483646 h 685"/>
              <a:gd name="T30" fmla="*/ 2147483646 w 461"/>
              <a:gd name="T31" fmla="*/ 2147483646 h 685"/>
              <a:gd name="T32" fmla="*/ 2147483646 w 461"/>
              <a:gd name="T33" fmla="*/ 2147483646 h 685"/>
              <a:gd name="T34" fmla="*/ 2147483646 w 461"/>
              <a:gd name="T35" fmla="*/ 2147483646 h 685"/>
              <a:gd name="T36" fmla="*/ 2147483646 w 461"/>
              <a:gd name="T37" fmla="*/ 2147483646 h 685"/>
              <a:gd name="T38" fmla="*/ 2147483646 w 461"/>
              <a:gd name="T39" fmla="*/ 2147483646 h 685"/>
              <a:gd name="T40" fmla="*/ 2147483646 w 461"/>
              <a:gd name="T41" fmla="*/ 2147483646 h 685"/>
              <a:gd name="T42" fmla="*/ 2147483646 w 461"/>
              <a:gd name="T43" fmla="*/ 2147483646 h 685"/>
              <a:gd name="T44" fmla="*/ 2147483646 w 461"/>
              <a:gd name="T45" fmla="*/ 2147483646 h 685"/>
              <a:gd name="T46" fmla="*/ 2147483646 w 461"/>
              <a:gd name="T47" fmla="*/ 2147483646 h 685"/>
              <a:gd name="T48" fmla="*/ 2147483646 w 461"/>
              <a:gd name="T49" fmla="*/ 2147483646 h 685"/>
              <a:gd name="T50" fmla="*/ 2147483646 w 461"/>
              <a:gd name="T51" fmla="*/ 2147483646 h 685"/>
              <a:gd name="T52" fmla="*/ 2147483646 w 461"/>
              <a:gd name="T53" fmla="*/ 2147483646 h 685"/>
              <a:gd name="T54" fmla="*/ 2147483646 w 461"/>
              <a:gd name="T55" fmla="*/ 2147483646 h 685"/>
              <a:gd name="T56" fmla="*/ 2147483646 w 461"/>
              <a:gd name="T57" fmla="*/ 2147483646 h 685"/>
              <a:gd name="T58" fmla="*/ 2147483646 w 461"/>
              <a:gd name="T59" fmla="*/ 2147483646 h 685"/>
              <a:gd name="T60" fmla="*/ 2147483646 w 461"/>
              <a:gd name="T61" fmla="*/ 2147483646 h 685"/>
              <a:gd name="T62" fmla="*/ 2147483646 w 461"/>
              <a:gd name="T63" fmla="*/ 2147483646 h 685"/>
              <a:gd name="T64" fmla="*/ 2147483646 w 461"/>
              <a:gd name="T65" fmla="*/ 2147483646 h 685"/>
              <a:gd name="T66" fmla="*/ 2147483646 w 461"/>
              <a:gd name="T67" fmla="*/ 2147483646 h 685"/>
              <a:gd name="T68" fmla="*/ 2147483646 w 461"/>
              <a:gd name="T69" fmla="*/ 2147483646 h 685"/>
              <a:gd name="T70" fmla="*/ 2147483646 w 461"/>
              <a:gd name="T71" fmla="*/ 2147483646 h 685"/>
              <a:gd name="T72" fmla="*/ 2147483646 w 461"/>
              <a:gd name="T73" fmla="*/ 2147483646 h 685"/>
              <a:gd name="T74" fmla="*/ 2147483646 w 461"/>
              <a:gd name="T75" fmla="*/ 2147483646 h 685"/>
              <a:gd name="T76" fmla="*/ 2147483646 w 461"/>
              <a:gd name="T77" fmla="*/ 2147483646 h 685"/>
              <a:gd name="T78" fmla="*/ 0 w 461"/>
              <a:gd name="T79" fmla="*/ 2147483646 h 685"/>
              <a:gd name="T80" fmla="*/ 2147483646 w 461"/>
              <a:gd name="T81" fmla="*/ 2147483646 h 685"/>
              <a:gd name="T82" fmla="*/ 2147483646 w 461"/>
              <a:gd name="T83" fmla="*/ 2147483646 h 685"/>
              <a:gd name="T84" fmla="*/ 2147483646 w 461"/>
              <a:gd name="T85" fmla="*/ 2147483646 h 685"/>
              <a:gd name="T86" fmla="*/ 2147483646 w 461"/>
              <a:gd name="T87" fmla="*/ 2147483646 h 685"/>
              <a:gd name="T88" fmla="*/ 2147483646 w 461"/>
              <a:gd name="T89" fmla="*/ 2147483646 h 685"/>
              <a:gd name="T90" fmla="*/ 2147483646 w 461"/>
              <a:gd name="T91" fmla="*/ 2147483646 h 685"/>
              <a:gd name="T92" fmla="*/ 2147483646 w 461"/>
              <a:gd name="T93" fmla="*/ 2147483646 h 685"/>
              <a:gd name="T94" fmla="*/ 2147483646 w 461"/>
              <a:gd name="T95" fmla="*/ 2147483646 h 685"/>
              <a:gd name="T96" fmla="*/ 2147483646 w 461"/>
              <a:gd name="T97" fmla="*/ 2147483646 h 68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1"/>
              <a:gd name="T148" fmla="*/ 0 h 685"/>
              <a:gd name="T149" fmla="*/ 461 w 461"/>
              <a:gd name="T150" fmla="*/ 685 h 68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1" h="685">
                <a:moveTo>
                  <a:pt x="454" y="149"/>
                </a:moveTo>
                <a:lnTo>
                  <a:pt x="461" y="180"/>
                </a:lnTo>
                <a:lnTo>
                  <a:pt x="441" y="194"/>
                </a:lnTo>
                <a:lnTo>
                  <a:pt x="427" y="194"/>
                </a:lnTo>
                <a:lnTo>
                  <a:pt x="427" y="211"/>
                </a:lnTo>
                <a:lnTo>
                  <a:pt x="420" y="211"/>
                </a:lnTo>
                <a:lnTo>
                  <a:pt x="433" y="218"/>
                </a:lnTo>
                <a:lnTo>
                  <a:pt x="433" y="234"/>
                </a:lnTo>
                <a:lnTo>
                  <a:pt x="420" y="250"/>
                </a:lnTo>
                <a:lnTo>
                  <a:pt x="407" y="250"/>
                </a:lnTo>
                <a:lnTo>
                  <a:pt x="407" y="264"/>
                </a:lnTo>
                <a:lnTo>
                  <a:pt x="388" y="281"/>
                </a:lnTo>
                <a:lnTo>
                  <a:pt x="373" y="272"/>
                </a:lnTo>
                <a:lnTo>
                  <a:pt x="367" y="281"/>
                </a:lnTo>
                <a:lnTo>
                  <a:pt x="360" y="295"/>
                </a:lnTo>
                <a:lnTo>
                  <a:pt x="348" y="311"/>
                </a:lnTo>
                <a:lnTo>
                  <a:pt x="348" y="335"/>
                </a:lnTo>
                <a:lnTo>
                  <a:pt x="354" y="382"/>
                </a:lnTo>
                <a:lnTo>
                  <a:pt x="334" y="405"/>
                </a:lnTo>
                <a:lnTo>
                  <a:pt x="313" y="412"/>
                </a:lnTo>
                <a:lnTo>
                  <a:pt x="307" y="429"/>
                </a:lnTo>
                <a:lnTo>
                  <a:pt x="328" y="429"/>
                </a:lnTo>
                <a:lnTo>
                  <a:pt x="348" y="420"/>
                </a:lnTo>
                <a:lnTo>
                  <a:pt x="354" y="420"/>
                </a:lnTo>
                <a:lnTo>
                  <a:pt x="367" y="443"/>
                </a:lnTo>
                <a:lnTo>
                  <a:pt x="354" y="452"/>
                </a:lnTo>
                <a:lnTo>
                  <a:pt x="354" y="482"/>
                </a:lnTo>
                <a:lnTo>
                  <a:pt x="373" y="474"/>
                </a:lnTo>
                <a:lnTo>
                  <a:pt x="394" y="537"/>
                </a:lnTo>
                <a:lnTo>
                  <a:pt x="420" y="537"/>
                </a:lnTo>
                <a:lnTo>
                  <a:pt x="433" y="544"/>
                </a:lnTo>
                <a:lnTo>
                  <a:pt x="420" y="561"/>
                </a:lnTo>
                <a:lnTo>
                  <a:pt x="407" y="544"/>
                </a:lnTo>
                <a:lnTo>
                  <a:pt x="373" y="561"/>
                </a:lnTo>
                <a:lnTo>
                  <a:pt x="379" y="583"/>
                </a:lnTo>
                <a:lnTo>
                  <a:pt x="420" y="583"/>
                </a:lnTo>
                <a:lnTo>
                  <a:pt x="433" y="607"/>
                </a:lnTo>
                <a:lnTo>
                  <a:pt x="414" y="631"/>
                </a:lnTo>
                <a:lnTo>
                  <a:pt x="400" y="615"/>
                </a:lnTo>
                <a:lnTo>
                  <a:pt x="388" y="615"/>
                </a:lnTo>
                <a:lnTo>
                  <a:pt x="379" y="662"/>
                </a:lnTo>
                <a:lnTo>
                  <a:pt x="360" y="685"/>
                </a:lnTo>
                <a:lnTo>
                  <a:pt x="354" y="662"/>
                </a:lnTo>
                <a:lnTo>
                  <a:pt x="334" y="662"/>
                </a:lnTo>
                <a:lnTo>
                  <a:pt x="321" y="676"/>
                </a:lnTo>
                <a:lnTo>
                  <a:pt x="307" y="662"/>
                </a:lnTo>
                <a:lnTo>
                  <a:pt x="307" y="638"/>
                </a:lnTo>
                <a:lnTo>
                  <a:pt x="294" y="607"/>
                </a:lnTo>
                <a:lnTo>
                  <a:pt x="313" y="592"/>
                </a:lnTo>
                <a:lnTo>
                  <a:pt x="321" y="615"/>
                </a:lnTo>
                <a:lnTo>
                  <a:pt x="340" y="607"/>
                </a:lnTo>
                <a:lnTo>
                  <a:pt x="328" y="583"/>
                </a:lnTo>
                <a:lnTo>
                  <a:pt x="294" y="583"/>
                </a:lnTo>
                <a:lnTo>
                  <a:pt x="240" y="568"/>
                </a:lnTo>
                <a:lnTo>
                  <a:pt x="227" y="583"/>
                </a:lnTo>
                <a:lnTo>
                  <a:pt x="173" y="607"/>
                </a:lnTo>
                <a:lnTo>
                  <a:pt x="133" y="607"/>
                </a:lnTo>
                <a:lnTo>
                  <a:pt x="113" y="568"/>
                </a:lnTo>
                <a:lnTo>
                  <a:pt x="133" y="544"/>
                </a:lnTo>
                <a:lnTo>
                  <a:pt x="140" y="530"/>
                </a:lnTo>
                <a:lnTo>
                  <a:pt x="154" y="506"/>
                </a:lnTo>
                <a:lnTo>
                  <a:pt x="140" y="498"/>
                </a:lnTo>
                <a:lnTo>
                  <a:pt x="101" y="506"/>
                </a:lnTo>
                <a:lnTo>
                  <a:pt x="81" y="498"/>
                </a:lnTo>
                <a:lnTo>
                  <a:pt x="81" y="491"/>
                </a:lnTo>
                <a:lnTo>
                  <a:pt x="113" y="474"/>
                </a:lnTo>
                <a:lnTo>
                  <a:pt x="107" y="459"/>
                </a:lnTo>
                <a:lnTo>
                  <a:pt x="87" y="452"/>
                </a:lnTo>
                <a:lnTo>
                  <a:pt x="87" y="405"/>
                </a:lnTo>
                <a:lnTo>
                  <a:pt x="93" y="405"/>
                </a:lnTo>
                <a:lnTo>
                  <a:pt x="113" y="412"/>
                </a:lnTo>
                <a:lnTo>
                  <a:pt x="127" y="389"/>
                </a:lnTo>
                <a:lnTo>
                  <a:pt x="87" y="382"/>
                </a:lnTo>
                <a:lnTo>
                  <a:pt x="73" y="351"/>
                </a:lnTo>
                <a:lnTo>
                  <a:pt x="47" y="358"/>
                </a:lnTo>
                <a:lnTo>
                  <a:pt x="19" y="351"/>
                </a:lnTo>
                <a:lnTo>
                  <a:pt x="47" y="327"/>
                </a:lnTo>
                <a:lnTo>
                  <a:pt x="19" y="303"/>
                </a:lnTo>
                <a:lnTo>
                  <a:pt x="13" y="264"/>
                </a:lnTo>
                <a:lnTo>
                  <a:pt x="0" y="257"/>
                </a:lnTo>
                <a:lnTo>
                  <a:pt x="7" y="234"/>
                </a:lnTo>
                <a:lnTo>
                  <a:pt x="19" y="241"/>
                </a:lnTo>
                <a:lnTo>
                  <a:pt x="19" y="211"/>
                </a:lnTo>
                <a:lnTo>
                  <a:pt x="39" y="211"/>
                </a:lnTo>
                <a:lnTo>
                  <a:pt x="33" y="180"/>
                </a:lnTo>
                <a:lnTo>
                  <a:pt x="33" y="140"/>
                </a:lnTo>
                <a:lnTo>
                  <a:pt x="54" y="132"/>
                </a:lnTo>
                <a:lnTo>
                  <a:pt x="61" y="117"/>
                </a:lnTo>
                <a:lnTo>
                  <a:pt x="113" y="117"/>
                </a:lnTo>
                <a:lnTo>
                  <a:pt x="120" y="101"/>
                </a:lnTo>
                <a:lnTo>
                  <a:pt x="154" y="117"/>
                </a:lnTo>
                <a:lnTo>
                  <a:pt x="161" y="86"/>
                </a:lnTo>
                <a:lnTo>
                  <a:pt x="221" y="69"/>
                </a:lnTo>
                <a:lnTo>
                  <a:pt x="254" y="31"/>
                </a:lnTo>
                <a:lnTo>
                  <a:pt x="340" y="0"/>
                </a:lnTo>
                <a:lnTo>
                  <a:pt x="348" y="132"/>
                </a:lnTo>
                <a:lnTo>
                  <a:pt x="454" y="140"/>
                </a:lnTo>
                <a:lnTo>
                  <a:pt x="454" y="14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0" name="Freeform 34">
            <a:extLst>
              <a:ext uri="{FF2B5EF4-FFF2-40B4-BE49-F238E27FC236}">
                <a16:creationId xmlns:a16="http://schemas.microsoft.com/office/drawing/2014/main" id="{16C6F9D1-C76C-87DF-57D2-D976C1589FCE}"/>
              </a:ext>
            </a:extLst>
          </p:cNvPr>
          <p:cNvSpPr>
            <a:spLocks/>
          </p:cNvSpPr>
          <p:nvPr/>
        </p:nvSpPr>
        <p:spPr bwMode="auto">
          <a:xfrm>
            <a:off x="7422356" y="2947988"/>
            <a:ext cx="515541" cy="498872"/>
          </a:xfrm>
          <a:custGeom>
            <a:avLst/>
            <a:gdLst>
              <a:gd name="T0" fmla="*/ 2147483646 w 433"/>
              <a:gd name="T1" fmla="*/ 2147483646 h 420"/>
              <a:gd name="T2" fmla="*/ 0 w 433"/>
              <a:gd name="T3" fmla="*/ 2147483646 h 420"/>
              <a:gd name="T4" fmla="*/ 2147483646 w 433"/>
              <a:gd name="T5" fmla="*/ 0 h 420"/>
              <a:gd name="T6" fmla="*/ 2147483646 w 433"/>
              <a:gd name="T7" fmla="*/ 2147483646 h 420"/>
              <a:gd name="T8" fmla="*/ 2147483646 w 433"/>
              <a:gd name="T9" fmla="*/ 2147483646 h 420"/>
              <a:gd name="T10" fmla="*/ 2147483646 w 433"/>
              <a:gd name="T11" fmla="*/ 2147483646 h 420"/>
              <a:gd name="T12" fmla="*/ 2147483646 w 433"/>
              <a:gd name="T13" fmla="*/ 2147483646 h 420"/>
              <a:gd name="T14" fmla="*/ 2147483646 w 433"/>
              <a:gd name="T15" fmla="*/ 2147483646 h 420"/>
              <a:gd name="T16" fmla="*/ 2147483646 w 433"/>
              <a:gd name="T17" fmla="*/ 2147483646 h 420"/>
              <a:gd name="T18" fmla="*/ 2147483646 w 433"/>
              <a:gd name="T19" fmla="*/ 2147483646 h 420"/>
              <a:gd name="T20" fmla="*/ 2147483646 w 433"/>
              <a:gd name="T21" fmla="*/ 2147483646 h 420"/>
              <a:gd name="T22" fmla="*/ 2147483646 w 433"/>
              <a:gd name="T23" fmla="*/ 2147483646 h 420"/>
              <a:gd name="T24" fmla="*/ 2147483646 w 433"/>
              <a:gd name="T25" fmla="*/ 2147483646 h 420"/>
              <a:gd name="T26" fmla="*/ 2147483646 w 433"/>
              <a:gd name="T27" fmla="*/ 2147483646 h 420"/>
              <a:gd name="T28" fmla="*/ 2147483646 w 433"/>
              <a:gd name="T29" fmla="*/ 2147483646 h 420"/>
              <a:gd name="T30" fmla="*/ 2147483646 w 433"/>
              <a:gd name="T31" fmla="*/ 2147483646 h 4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3"/>
              <a:gd name="T49" fmla="*/ 0 h 420"/>
              <a:gd name="T50" fmla="*/ 433 w 433"/>
              <a:gd name="T51" fmla="*/ 420 h 4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3" h="420">
                <a:moveTo>
                  <a:pt x="6" y="420"/>
                </a:moveTo>
                <a:lnTo>
                  <a:pt x="0" y="9"/>
                </a:lnTo>
                <a:lnTo>
                  <a:pt x="333" y="0"/>
                </a:lnTo>
                <a:lnTo>
                  <a:pt x="380" y="272"/>
                </a:lnTo>
                <a:lnTo>
                  <a:pt x="400" y="343"/>
                </a:lnTo>
                <a:lnTo>
                  <a:pt x="433" y="373"/>
                </a:lnTo>
                <a:lnTo>
                  <a:pt x="427" y="397"/>
                </a:lnTo>
                <a:lnTo>
                  <a:pt x="433" y="404"/>
                </a:lnTo>
                <a:lnTo>
                  <a:pt x="299" y="404"/>
                </a:lnTo>
                <a:lnTo>
                  <a:pt x="299" y="420"/>
                </a:lnTo>
                <a:lnTo>
                  <a:pt x="179" y="420"/>
                </a:lnTo>
                <a:lnTo>
                  <a:pt x="173" y="404"/>
                </a:lnTo>
                <a:lnTo>
                  <a:pt x="153" y="404"/>
                </a:lnTo>
                <a:lnTo>
                  <a:pt x="153" y="420"/>
                </a:lnTo>
                <a:lnTo>
                  <a:pt x="106" y="413"/>
                </a:lnTo>
                <a:lnTo>
                  <a:pt x="6" y="42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1" name="Freeform 35">
            <a:extLst>
              <a:ext uri="{FF2B5EF4-FFF2-40B4-BE49-F238E27FC236}">
                <a16:creationId xmlns:a16="http://schemas.microsoft.com/office/drawing/2014/main" id="{A34047D3-59D3-3720-81A2-9DF8DF98A9F5}"/>
              </a:ext>
            </a:extLst>
          </p:cNvPr>
          <p:cNvSpPr>
            <a:spLocks/>
          </p:cNvSpPr>
          <p:nvPr/>
        </p:nvSpPr>
        <p:spPr bwMode="auto">
          <a:xfrm>
            <a:off x="6968728" y="2958703"/>
            <a:ext cx="460772" cy="785813"/>
          </a:xfrm>
          <a:custGeom>
            <a:avLst/>
            <a:gdLst>
              <a:gd name="T0" fmla="*/ 2147483646 w 387"/>
              <a:gd name="T1" fmla="*/ 2147483646 h 661"/>
              <a:gd name="T2" fmla="*/ 2147483646 w 387"/>
              <a:gd name="T3" fmla="*/ 2147483646 h 661"/>
              <a:gd name="T4" fmla="*/ 2147483646 w 387"/>
              <a:gd name="T5" fmla="*/ 2147483646 h 661"/>
              <a:gd name="T6" fmla="*/ 2147483646 w 387"/>
              <a:gd name="T7" fmla="*/ 2147483646 h 661"/>
              <a:gd name="T8" fmla="*/ 2147483646 w 387"/>
              <a:gd name="T9" fmla="*/ 2147483646 h 661"/>
              <a:gd name="T10" fmla="*/ 2147483646 w 387"/>
              <a:gd name="T11" fmla="*/ 2147483646 h 661"/>
              <a:gd name="T12" fmla="*/ 2147483646 w 387"/>
              <a:gd name="T13" fmla="*/ 2147483646 h 661"/>
              <a:gd name="T14" fmla="*/ 2147483646 w 387"/>
              <a:gd name="T15" fmla="*/ 2147483646 h 661"/>
              <a:gd name="T16" fmla="*/ 2147483646 w 387"/>
              <a:gd name="T17" fmla="*/ 2147483646 h 661"/>
              <a:gd name="T18" fmla="*/ 2147483646 w 387"/>
              <a:gd name="T19" fmla="*/ 2147483646 h 661"/>
              <a:gd name="T20" fmla="*/ 2147483646 w 387"/>
              <a:gd name="T21" fmla="*/ 2147483646 h 661"/>
              <a:gd name="T22" fmla="*/ 2147483646 w 387"/>
              <a:gd name="T23" fmla="*/ 2147483646 h 661"/>
              <a:gd name="T24" fmla="*/ 2147483646 w 387"/>
              <a:gd name="T25" fmla="*/ 2147483646 h 661"/>
              <a:gd name="T26" fmla="*/ 2147483646 w 387"/>
              <a:gd name="T27" fmla="*/ 2147483646 h 661"/>
              <a:gd name="T28" fmla="*/ 2147483646 w 387"/>
              <a:gd name="T29" fmla="*/ 2147483646 h 661"/>
              <a:gd name="T30" fmla="*/ 2147483646 w 387"/>
              <a:gd name="T31" fmla="*/ 2147483646 h 661"/>
              <a:gd name="T32" fmla="*/ 2147483646 w 387"/>
              <a:gd name="T33" fmla="*/ 2147483646 h 661"/>
              <a:gd name="T34" fmla="*/ 2147483646 w 387"/>
              <a:gd name="T35" fmla="*/ 2147483646 h 661"/>
              <a:gd name="T36" fmla="*/ 2147483646 w 387"/>
              <a:gd name="T37" fmla="*/ 2147483646 h 661"/>
              <a:gd name="T38" fmla="*/ 2147483646 w 387"/>
              <a:gd name="T39" fmla="*/ 2147483646 h 661"/>
              <a:gd name="T40" fmla="*/ 2147483646 w 387"/>
              <a:gd name="T41" fmla="*/ 2147483646 h 661"/>
              <a:gd name="T42" fmla="*/ 0 w 387"/>
              <a:gd name="T43" fmla="*/ 2147483646 h 661"/>
              <a:gd name="T44" fmla="*/ 0 w 387"/>
              <a:gd name="T45" fmla="*/ 2147483646 h 661"/>
              <a:gd name="T46" fmla="*/ 0 w 387"/>
              <a:gd name="T47" fmla="*/ 2147483646 h 661"/>
              <a:gd name="T48" fmla="*/ 2147483646 w 387"/>
              <a:gd name="T49" fmla="*/ 2147483646 h 661"/>
              <a:gd name="T50" fmla="*/ 2147483646 w 387"/>
              <a:gd name="T51" fmla="*/ 0 h 661"/>
              <a:gd name="T52" fmla="*/ 2147483646 w 387"/>
              <a:gd name="T53" fmla="*/ 0 h 661"/>
              <a:gd name="T54" fmla="*/ 2147483646 w 387"/>
              <a:gd name="T55" fmla="*/ 0 h 661"/>
              <a:gd name="T56" fmla="*/ 2147483646 w 387"/>
              <a:gd name="T57" fmla="*/ 2147483646 h 6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7"/>
              <a:gd name="T88" fmla="*/ 0 h 661"/>
              <a:gd name="T89" fmla="*/ 387 w 387"/>
              <a:gd name="T90" fmla="*/ 661 h 66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7" h="661">
                <a:moveTo>
                  <a:pt x="387" y="411"/>
                </a:moveTo>
                <a:lnTo>
                  <a:pt x="367" y="411"/>
                </a:lnTo>
                <a:lnTo>
                  <a:pt x="367" y="426"/>
                </a:lnTo>
                <a:lnTo>
                  <a:pt x="299" y="426"/>
                </a:lnTo>
                <a:lnTo>
                  <a:pt x="299" y="443"/>
                </a:lnTo>
                <a:lnTo>
                  <a:pt x="287" y="450"/>
                </a:lnTo>
                <a:lnTo>
                  <a:pt x="287" y="559"/>
                </a:lnTo>
                <a:lnTo>
                  <a:pt x="267" y="551"/>
                </a:lnTo>
                <a:lnTo>
                  <a:pt x="267" y="567"/>
                </a:lnTo>
                <a:lnTo>
                  <a:pt x="188" y="567"/>
                </a:lnTo>
                <a:lnTo>
                  <a:pt x="188" y="661"/>
                </a:lnTo>
                <a:lnTo>
                  <a:pt x="114" y="661"/>
                </a:lnTo>
                <a:lnTo>
                  <a:pt x="114" y="597"/>
                </a:lnTo>
                <a:lnTo>
                  <a:pt x="100" y="567"/>
                </a:lnTo>
                <a:lnTo>
                  <a:pt x="100" y="489"/>
                </a:lnTo>
                <a:lnTo>
                  <a:pt x="87" y="465"/>
                </a:lnTo>
                <a:lnTo>
                  <a:pt x="106" y="395"/>
                </a:lnTo>
                <a:lnTo>
                  <a:pt x="40" y="388"/>
                </a:lnTo>
                <a:lnTo>
                  <a:pt x="40" y="381"/>
                </a:lnTo>
                <a:lnTo>
                  <a:pt x="21" y="381"/>
                </a:lnTo>
                <a:lnTo>
                  <a:pt x="21" y="395"/>
                </a:lnTo>
                <a:lnTo>
                  <a:pt x="0" y="395"/>
                </a:lnTo>
                <a:lnTo>
                  <a:pt x="0" y="388"/>
                </a:lnTo>
                <a:lnTo>
                  <a:pt x="0" y="21"/>
                </a:lnTo>
                <a:lnTo>
                  <a:pt x="27" y="21"/>
                </a:lnTo>
                <a:lnTo>
                  <a:pt x="27" y="0"/>
                </a:lnTo>
                <a:lnTo>
                  <a:pt x="327" y="0"/>
                </a:lnTo>
                <a:lnTo>
                  <a:pt x="381" y="0"/>
                </a:lnTo>
                <a:lnTo>
                  <a:pt x="387" y="41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2" name="Freeform 36">
            <a:extLst>
              <a:ext uri="{FF2B5EF4-FFF2-40B4-BE49-F238E27FC236}">
                <a16:creationId xmlns:a16="http://schemas.microsoft.com/office/drawing/2014/main" id="{163ED5B1-2903-0A96-4A97-749673E974BD}"/>
              </a:ext>
            </a:extLst>
          </p:cNvPr>
          <p:cNvSpPr>
            <a:spLocks/>
          </p:cNvSpPr>
          <p:nvPr/>
        </p:nvSpPr>
        <p:spPr bwMode="auto">
          <a:xfrm>
            <a:off x="6387704" y="2958703"/>
            <a:ext cx="581025" cy="460772"/>
          </a:xfrm>
          <a:custGeom>
            <a:avLst/>
            <a:gdLst>
              <a:gd name="T0" fmla="*/ 2147483646 w 488"/>
              <a:gd name="T1" fmla="*/ 2147483646 h 388"/>
              <a:gd name="T2" fmla="*/ 2147483646 w 488"/>
              <a:gd name="T3" fmla="*/ 2147483646 h 388"/>
              <a:gd name="T4" fmla="*/ 2147483646 w 488"/>
              <a:gd name="T5" fmla="*/ 0 h 388"/>
              <a:gd name="T6" fmla="*/ 2147483646 w 488"/>
              <a:gd name="T7" fmla="*/ 0 h 388"/>
              <a:gd name="T8" fmla="*/ 2147483646 w 488"/>
              <a:gd name="T9" fmla="*/ 2147483646 h 388"/>
              <a:gd name="T10" fmla="*/ 2147483646 w 488"/>
              <a:gd name="T11" fmla="*/ 2147483646 h 388"/>
              <a:gd name="T12" fmla="*/ 2147483646 w 488"/>
              <a:gd name="T13" fmla="*/ 2147483646 h 388"/>
              <a:gd name="T14" fmla="*/ 2147483646 w 488"/>
              <a:gd name="T15" fmla="*/ 2147483646 h 388"/>
              <a:gd name="T16" fmla="*/ 2147483646 w 488"/>
              <a:gd name="T17" fmla="*/ 2147483646 h 388"/>
              <a:gd name="T18" fmla="*/ 2147483646 w 488"/>
              <a:gd name="T19" fmla="*/ 2147483646 h 388"/>
              <a:gd name="T20" fmla="*/ 2147483646 w 488"/>
              <a:gd name="T21" fmla="*/ 2147483646 h 388"/>
              <a:gd name="T22" fmla="*/ 2147483646 w 488"/>
              <a:gd name="T23" fmla="*/ 2147483646 h 388"/>
              <a:gd name="T24" fmla="*/ 2147483646 w 488"/>
              <a:gd name="T25" fmla="*/ 2147483646 h 388"/>
              <a:gd name="T26" fmla="*/ 2147483646 w 488"/>
              <a:gd name="T27" fmla="*/ 2147483646 h 388"/>
              <a:gd name="T28" fmla="*/ 2147483646 w 488"/>
              <a:gd name="T29" fmla="*/ 2147483646 h 388"/>
              <a:gd name="T30" fmla="*/ 2147483646 w 488"/>
              <a:gd name="T31" fmla="*/ 2147483646 h 388"/>
              <a:gd name="T32" fmla="*/ 2147483646 w 488"/>
              <a:gd name="T33" fmla="*/ 2147483646 h 388"/>
              <a:gd name="T34" fmla="*/ 2147483646 w 488"/>
              <a:gd name="T35" fmla="*/ 2147483646 h 388"/>
              <a:gd name="T36" fmla="*/ 2147483646 w 488"/>
              <a:gd name="T37" fmla="*/ 2147483646 h 388"/>
              <a:gd name="T38" fmla="*/ 2147483646 w 488"/>
              <a:gd name="T39" fmla="*/ 2147483646 h 388"/>
              <a:gd name="T40" fmla="*/ 2147483646 w 488"/>
              <a:gd name="T41" fmla="*/ 2147483646 h 388"/>
              <a:gd name="T42" fmla="*/ 2147483646 w 488"/>
              <a:gd name="T43" fmla="*/ 2147483646 h 388"/>
              <a:gd name="T44" fmla="*/ 0 w 488"/>
              <a:gd name="T45" fmla="*/ 2147483646 h 388"/>
              <a:gd name="T46" fmla="*/ 2147483646 w 488"/>
              <a:gd name="T47" fmla="*/ 2147483646 h 38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88"/>
              <a:gd name="T73" fmla="*/ 0 h 388"/>
              <a:gd name="T74" fmla="*/ 488 w 488"/>
              <a:gd name="T75" fmla="*/ 388 h 38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88" h="388">
                <a:moveTo>
                  <a:pt x="6" y="84"/>
                </a:moveTo>
                <a:lnTo>
                  <a:pt x="21" y="14"/>
                </a:lnTo>
                <a:lnTo>
                  <a:pt x="34" y="0"/>
                </a:lnTo>
                <a:lnTo>
                  <a:pt x="327" y="0"/>
                </a:lnTo>
                <a:lnTo>
                  <a:pt x="488" y="7"/>
                </a:lnTo>
                <a:lnTo>
                  <a:pt x="488" y="21"/>
                </a:lnTo>
                <a:lnTo>
                  <a:pt x="488" y="388"/>
                </a:lnTo>
                <a:lnTo>
                  <a:pt x="201" y="388"/>
                </a:lnTo>
                <a:lnTo>
                  <a:pt x="201" y="364"/>
                </a:lnTo>
                <a:lnTo>
                  <a:pt x="182" y="364"/>
                </a:lnTo>
                <a:lnTo>
                  <a:pt x="182" y="381"/>
                </a:lnTo>
                <a:lnTo>
                  <a:pt x="140" y="381"/>
                </a:lnTo>
                <a:lnTo>
                  <a:pt x="107" y="357"/>
                </a:lnTo>
                <a:lnTo>
                  <a:pt x="107" y="341"/>
                </a:lnTo>
                <a:lnTo>
                  <a:pt x="88" y="341"/>
                </a:lnTo>
                <a:lnTo>
                  <a:pt x="61" y="310"/>
                </a:lnTo>
                <a:lnTo>
                  <a:pt x="74" y="279"/>
                </a:lnTo>
                <a:lnTo>
                  <a:pt x="68" y="263"/>
                </a:lnTo>
                <a:lnTo>
                  <a:pt x="41" y="247"/>
                </a:lnTo>
                <a:lnTo>
                  <a:pt x="27" y="216"/>
                </a:lnTo>
                <a:lnTo>
                  <a:pt x="6" y="186"/>
                </a:lnTo>
                <a:lnTo>
                  <a:pt x="14" y="146"/>
                </a:lnTo>
                <a:lnTo>
                  <a:pt x="0" y="115"/>
                </a:lnTo>
                <a:lnTo>
                  <a:pt x="6" y="8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3" name="Freeform 37">
            <a:extLst>
              <a:ext uri="{FF2B5EF4-FFF2-40B4-BE49-F238E27FC236}">
                <a16:creationId xmlns:a16="http://schemas.microsoft.com/office/drawing/2014/main" id="{BC1A5993-2E5D-9890-8A78-4F14602DFF95}"/>
              </a:ext>
            </a:extLst>
          </p:cNvPr>
          <p:cNvSpPr>
            <a:spLocks/>
          </p:cNvSpPr>
          <p:nvPr/>
        </p:nvSpPr>
        <p:spPr bwMode="auto">
          <a:xfrm>
            <a:off x="5847160" y="3005138"/>
            <a:ext cx="707231" cy="527447"/>
          </a:xfrm>
          <a:custGeom>
            <a:avLst/>
            <a:gdLst>
              <a:gd name="T0" fmla="*/ 0 w 594"/>
              <a:gd name="T1" fmla="*/ 2147483646 h 444"/>
              <a:gd name="T2" fmla="*/ 0 w 594"/>
              <a:gd name="T3" fmla="*/ 2147483646 h 444"/>
              <a:gd name="T4" fmla="*/ 2147483646 w 594"/>
              <a:gd name="T5" fmla="*/ 2147483646 h 444"/>
              <a:gd name="T6" fmla="*/ 2147483646 w 594"/>
              <a:gd name="T7" fmla="*/ 2147483646 h 444"/>
              <a:gd name="T8" fmla="*/ 2147483646 w 594"/>
              <a:gd name="T9" fmla="*/ 0 h 444"/>
              <a:gd name="T10" fmla="*/ 2147483646 w 594"/>
              <a:gd name="T11" fmla="*/ 0 h 444"/>
              <a:gd name="T12" fmla="*/ 2147483646 w 594"/>
              <a:gd name="T13" fmla="*/ 2147483646 h 444"/>
              <a:gd name="T14" fmla="*/ 2147483646 w 594"/>
              <a:gd name="T15" fmla="*/ 2147483646 h 444"/>
              <a:gd name="T16" fmla="*/ 2147483646 w 594"/>
              <a:gd name="T17" fmla="*/ 2147483646 h 444"/>
              <a:gd name="T18" fmla="*/ 2147483646 w 594"/>
              <a:gd name="T19" fmla="*/ 2147483646 h 444"/>
              <a:gd name="T20" fmla="*/ 2147483646 w 594"/>
              <a:gd name="T21" fmla="*/ 2147483646 h 444"/>
              <a:gd name="T22" fmla="*/ 2147483646 w 594"/>
              <a:gd name="T23" fmla="*/ 2147483646 h 444"/>
              <a:gd name="T24" fmla="*/ 2147483646 w 594"/>
              <a:gd name="T25" fmla="*/ 2147483646 h 444"/>
              <a:gd name="T26" fmla="*/ 2147483646 w 594"/>
              <a:gd name="T27" fmla="*/ 2147483646 h 444"/>
              <a:gd name="T28" fmla="*/ 2147483646 w 594"/>
              <a:gd name="T29" fmla="*/ 2147483646 h 444"/>
              <a:gd name="T30" fmla="*/ 2147483646 w 594"/>
              <a:gd name="T31" fmla="*/ 2147483646 h 444"/>
              <a:gd name="T32" fmla="*/ 2147483646 w 594"/>
              <a:gd name="T33" fmla="*/ 2147483646 h 444"/>
              <a:gd name="T34" fmla="*/ 2147483646 w 594"/>
              <a:gd name="T35" fmla="*/ 2147483646 h 444"/>
              <a:gd name="T36" fmla="*/ 2147483646 w 594"/>
              <a:gd name="T37" fmla="*/ 2147483646 h 444"/>
              <a:gd name="T38" fmla="*/ 2147483646 w 594"/>
              <a:gd name="T39" fmla="*/ 2147483646 h 444"/>
              <a:gd name="T40" fmla="*/ 2147483646 w 594"/>
              <a:gd name="T41" fmla="*/ 2147483646 h 444"/>
              <a:gd name="T42" fmla="*/ 2147483646 w 594"/>
              <a:gd name="T43" fmla="*/ 2147483646 h 444"/>
              <a:gd name="T44" fmla="*/ 2147483646 w 594"/>
              <a:gd name="T45" fmla="*/ 2147483646 h 444"/>
              <a:gd name="T46" fmla="*/ 2147483646 w 594"/>
              <a:gd name="T47" fmla="*/ 2147483646 h 444"/>
              <a:gd name="T48" fmla="*/ 2147483646 w 594"/>
              <a:gd name="T49" fmla="*/ 2147483646 h 444"/>
              <a:gd name="T50" fmla="*/ 2147483646 w 594"/>
              <a:gd name="T51" fmla="*/ 2147483646 h 444"/>
              <a:gd name="T52" fmla="*/ 2147483646 w 594"/>
              <a:gd name="T53" fmla="*/ 2147483646 h 444"/>
              <a:gd name="T54" fmla="*/ 0 w 594"/>
              <a:gd name="T55" fmla="*/ 2147483646 h 444"/>
              <a:gd name="T56" fmla="*/ 0 w 594"/>
              <a:gd name="T57" fmla="*/ 2147483646 h 4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94"/>
              <a:gd name="T88" fmla="*/ 0 h 444"/>
              <a:gd name="T89" fmla="*/ 594 w 594"/>
              <a:gd name="T90" fmla="*/ 444 h 44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94" h="444">
                <a:moveTo>
                  <a:pt x="0" y="405"/>
                </a:moveTo>
                <a:lnTo>
                  <a:pt x="0" y="265"/>
                </a:lnTo>
                <a:lnTo>
                  <a:pt x="128" y="265"/>
                </a:lnTo>
                <a:lnTo>
                  <a:pt x="122" y="24"/>
                </a:lnTo>
                <a:lnTo>
                  <a:pt x="128" y="0"/>
                </a:lnTo>
                <a:lnTo>
                  <a:pt x="375" y="0"/>
                </a:lnTo>
                <a:lnTo>
                  <a:pt x="375" y="7"/>
                </a:lnTo>
                <a:lnTo>
                  <a:pt x="381" y="7"/>
                </a:lnTo>
                <a:lnTo>
                  <a:pt x="421" y="46"/>
                </a:lnTo>
                <a:lnTo>
                  <a:pt x="460" y="46"/>
                </a:lnTo>
                <a:lnTo>
                  <a:pt x="454" y="77"/>
                </a:lnTo>
                <a:lnTo>
                  <a:pt x="468" y="108"/>
                </a:lnTo>
                <a:lnTo>
                  <a:pt x="460" y="148"/>
                </a:lnTo>
                <a:lnTo>
                  <a:pt x="481" y="178"/>
                </a:lnTo>
                <a:lnTo>
                  <a:pt x="495" y="209"/>
                </a:lnTo>
                <a:lnTo>
                  <a:pt x="522" y="225"/>
                </a:lnTo>
                <a:lnTo>
                  <a:pt x="528" y="241"/>
                </a:lnTo>
                <a:lnTo>
                  <a:pt x="515" y="272"/>
                </a:lnTo>
                <a:lnTo>
                  <a:pt x="542" y="303"/>
                </a:lnTo>
                <a:lnTo>
                  <a:pt x="561" y="303"/>
                </a:lnTo>
                <a:lnTo>
                  <a:pt x="561" y="319"/>
                </a:lnTo>
                <a:lnTo>
                  <a:pt x="594" y="343"/>
                </a:lnTo>
                <a:lnTo>
                  <a:pt x="561" y="350"/>
                </a:lnTo>
                <a:lnTo>
                  <a:pt x="561" y="396"/>
                </a:lnTo>
                <a:lnTo>
                  <a:pt x="287" y="396"/>
                </a:lnTo>
                <a:lnTo>
                  <a:pt x="287" y="444"/>
                </a:lnTo>
                <a:lnTo>
                  <a:pt x="101" y="444"/>
                </a:lnTo>
                <a:lnTo>
                  <a:pt x="0" y="444"/>
                </a:lnTo>
                <a:lnTo>
                  <a:pt x="0" y="40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4" name="Freeform 38">
            <a:extLst>
              <a:ext uri="{FF2B5EF4-FFF2-40B4-BE49-F238E27FC236}">
                <a16:creationId xmlns:a16="http://schemas.microsoft.com/office/drawing/2014/main" id="{7CC0A56F-C7AE-B04F-6D2C-6609D19A6CDE}"/>
              </a:ext>
            </a:extLst>
          </p:cNvPr>
          <p:cNvSpPr>
            <a:spLocks/>
          </p:cNvSpPr>
          <p:nvPr/>
        </p:nvSpPr>
        <p:spPr bwMode="auto">
          <a:xfrm>
            <a:off x="4902994" y="3080148"/>
            <a:ext cx="501254" cy="682228"/>
          </a:xfrm>
          <a:custGeom>
            <a:avLst/>
            <a:gdLst>
              <a:gd name="T0" fmla="*/ 2147483646 w 421"/>
              <a:gd name="T1" fmla="*/ 2147483646 h 575"/>
              <a:gd name="T2" fmla="*/ 2147483646 w 421"/>
              <a:gd name="T3" fmla="*/ 2147483646 h 575"/>
              <a:gd name="T4" fmla="*/ 2147483646 w 421"/>
              <a:gd name="T5" fmla="*/ 2147483646 h 575"/>
              <a:gd name="T6" fmla="*/ 2147483646 w 421"/>
              <a:gd name="T7" fmla="*/ 2147483646 h 575"/>
              <a:gd name="T8" fmla="*/ 2147483646 w 421"/>
              <a:gd name="T9" fmla="*/ 2147483646 h 575"/>
              <a:gd name="T10" fmla="*/ 2147483646 w 421"/>
              <a:gd name="T11" fmla="*/ 2147483646 h 575"/>
              <a:gd name="T12" fmla="*/ 2147483646 w 421"/>
              <a:gd name="T13" fmla="*/ 2147483646 h 575"/>
              <a:gd name="T14" fmla="*/ 2147483646 w 421"/>
              <a:gd name="T15" fmla="*/ 2147483646 h 575"/>
              <a:gd name="T16" fmla="*/ 2147483646 w 421"/>
              <a:gd name="T17" fmla="*/ 2147483646 h 575"/>
              <a:gd name="T18" fmla="*/ 2147483646 w 421"/>
              <a:gd name="T19" fmla="*/ 2147483646 h 575"/>
              <a:gd name="T20" fmla="*/ 2147483646 w 421"/>
              <a:gd name="T21" fmla="*/ 2147483646 h 575"/>
              <a:gd name="T22" fmla="*/ 2147483646 w 421"/>
              <a:gd name="T23" fmla="*/ 2147483646 h 575"/>
              <a:gd name="T24" fmla="*/ 2147483646 w 421"/>
              <a:gd name="T25" fmla="*/ 2147483646 h 575"/>
              <a:gd name="T26" fmla="*/ 2147483646 w 421"/>
              <a:gd name="T27" fmla="*/ 2147483646 h 575"/>
              <a:gd name="T28" fmla="*/ 2147483646 w 421"/>
              <a:gd name="T29" fmla="*/ 2147483646 h 575"/>
              <a:gd name="T30" fmla="*/ 2147483646 w 421"/>
              <a:gd name="T31" fmla="*/ 2147483646 h 575"/>
              <a:gd name="T32" fmla="*/ 2147483646 w 421"/>
              <a:gd name="T33" fmla="*/ 2147483646 h 575"/>
              <a:gd name="T34" fmla="*/ 2147483646 w 421"/>
              <a:gd name="T35" fmla="*/ 2147483646 h 575"/>
              <a:gd name="T36" fmla="*/ 2147483646 w 421"/>
              <a:gd name="T37" fmla="*/ 2147483646 h 575"/>
              <a:gd name="T38" fmla="*/ 2147483646 w 421"/>
              <a:gd name="T39" fmla="*/ 2147483646 h 575"/>
              <a:gd name="T40" fmla="*/ 2147483646 w 421"/>
              <a:gd name="T41" fmla="*/ 2147483646 h 575"/>
              <a:gd name="T42" fmla="*/ 2147483646 w 421"/>
              <a:gd name="T43" fmla="*/ 2147483646 h 575"/>
              <a:gd name="T44" fmla="*/ 2147483646 w 421"/>
              <a:gd name="T45" fmla="*/ 2147483646 h 575"/>
              <a:gd name="T46" fmla="*/ 2147483646 w 421"/>
              <a:gd name="T47" fmla="*/ 2147483646 h 575"/>
              <a:gd name="T48" fmla="*/ 2147483646 w 421"/>
              <a:gd name="T49" fmla="*/ 2147483646 h 575"/>
              <a:gd name="T50" fmla="*/ 2147483646 w 421"/>
              <a:gd name="T51" fmla="*/ 2147483646 h 575"/>
              <a:gd name="T52" fmla="*/ 2147483646 w 421"/>
              <a:gd name="T53" fmla="*/ 2147483646 h 575"/>
              <a:gd name="T54" fmla="*/ 2147483646 w 421"/>
              <a:gd name="T55" fmla="*/ 2147483646 h 575"/>
              <a:gd name="T56" fmla="*/ 2147483646 w 421"/>
              <a:gd name="T57" fmla="*/ 2147483646 h 575"/>
              <a:gd name="T58" fmla="*/ 0 w 421"/>
              <a:gd name="T59" fmla="*/ 2147483646 h 575"/>
              <a:gd name="T60" fmla="*/ 2147483646 w 421"/>
              <a:gd name="T61" fmla="*/ 2147483646 h 575"/>
              <a:gd name="T62" fmla="*/ 2147483646 w 421"/>
              <a:gd name="T63" fmla="*/ 2147483646 h 575"/>
              <a:gd name="T64" fmla="*/ 2147483646 w 421"/>
              <a:gd name="T65" fmla="*/ 2147483646 h 575"/>
              <a:gd name="T66" fmla="*/ 2147483646 w 421"/>
              <a:gd name="T67" fmla="*/ 2147483646 h 575"/>
              <a:gd name="T68" fmla="*/ 2147483646 w 421"/>
              <a:gd name="T69" fmla="*/ 2147483646 h 575"/>
              <a:gd name="T70" fmla="*/ 2147483646 w 421"/>
              <a:gd name="T71" fmla="*/ 2147483646 h 575"/>
              <a:gd name="T72" fmla="*/ 2147483646 w 421"/>
              <a:gd name="T73" fmla="*/ 2147483646 h 575"/>
              <a:gd name="T74" fmla="*/ 2147483646 w 421"/>
              <a:gd name="T75" fmla="*/ 2147483646 h 575"/>
              <a:gd name="T76" fmla="*/ 2147483646 w 421"/>
              <a:gd name="T77" fmla="*/ 2147483646 h 575"/>
              <a:gd name="T78" fmla="*/ 2147483646 w 421"/>
              <a:gd name="T79" fmla="*/ 2147483646 h 575"/>
              <a:gd name="T80" fmla="*/ 2147483646 w 421"/>
              <a:gd name="T81" fmla="*/ 2147483646 h 575"/>
              <a:gd name="T82" fmla="*/ 2147483646 w 421"/>
              <a:gd name="T83" fmla="*/ 2147483646 h 575"/>
              <a:gd name="T84" fmla="*/ 2147483646 w 421"/>
              <a:gd name="T85" fmla="*/ 2147483646 h 575"/>
              <a:gd name="T86" fmla="*/ 2147483646 w 421"/>
              <a:gd name="T87" fmla="*/ 2147483646 h 575"/>
              <a:gd name="T88" fmla="*/ 2147483646 w 421"/>
              <a:gd name="T89" fmla="*/ 2147483646 h 575"/>
              <a:gd name="T90" fmla="*/ 2147483646 w 421"/>
              <a:gd name="T91" fmla="*/ 2147483646 h 575"/>
              <a:gd name="T92" fmla="*/ 2147483646 w 421"/>
              <a:gd name="T93" fmla="*/ 2147483646 h 575"/>
              <a:gd name="T94" fmla="*/ 2147483646 w 421"/>
              <a:gd name="T95" fmla="*/ 2147483646 h 575"/>
              <a:gd name="T96" fmla="*/ 2147483646 w 421"/>
              <a:gd name="T97" fmla="*/ 2147483646 h 575"/>
              <a:gd name="T98" fmla="*/ 2147483646 w 421"/>
              <a:gd name="T99" fmla="*/ 0 h 575"/>
              <a:gd name="T100" fmla="*/ 2147483646 w 421"/>
              <a:gd name="T101" fmla="*/ 2147483646 h 575"/>
              <a:gd name="T102" fmla="*/ 2147483646 w 421"/>
              <a:gd name="T103" fmla="*/ 2147483646 h 5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21"/>
              <a:gd name="T157" fmla="*/ 0 h 575"/>
              <a:gd name="T158" fmla="*/ 421 w 421"/>
              <a:gd name="T159" fmla="*/ 575 h 5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21" h="575">
                <a:moveTo>
                  <a:pt x="421" y="154"/>
                </a:moveTo>
                <a:lnTo>
                  <a:pt x="421" y="202"/>
                </a:lnTo>
                <a:lnTo>
                  <a:pt x="374" y="202"/>
                </a:lnTo>
                <a:lnTo>
                  <a:pt x="374" y="388"/>
                </a:lnTo>
                <a:lnTo>
                  <a:pt x="327" y="388"/>
                </a:lnTo>
                <a:lnTo>
                  <a:pt x="327" y="575"/>
                </a:lnTo>
                <a:lnTo>
                  <a:pt x="141" y="575"/>
                </a:lnTo>
                <a:lnTo>
                  <a:pt x="134" y="536"/>
                </a:lnTo>
                <a:lnTo>
                  <a:pt x="53" y="536"/>
                </a:lnTo>
                <a:lnTo>
                  <a:pt x="72" y="513"/>
                </a:lnTo>
                <a:lnTo>
                  <a:pt x="81" y="466"/>
                </a:lnTo>
                <a:lnTo>
                  <a:pt x="93" y="466"/>
                </a:lnTo>
                <a:lnTo>
                  <a:pt x="107" y="482"/>
                </a:lnTo>
                <a:lnTo>
                  <a:pt x="126" y="458"/>
                </a:lnTo>
                <a:lnTo>
                  <a:pt x="113" y="434"/>
                </a:lnTo>
                <a:lnTo>
                  <a:pt x="72" y="434"/>
                </a:lnTo>
                <a:lnTo>
                  <a:pt x="66" y="412"/>
                </a:lnTo>
                <a:lnTo>
                  <a:pt x="100" y="395"/>
                </a:lnTo>
                <a:lnTo>
                  <a:pt x="113" y="412"/>
                </a:lnTo>
                <a:lnTo>
                  <a:pt x="126" y="395"/>
                </a:lnTo>
                <a:lnTo>
                  <a:pt x="113" y="388"/>
                </a:lnTo>
                <a:lnTo>
                  <a:pt x="87" y="388"/>
                </a:lnTo>
                <a:lnTo>
                  <a:pt x="66" y="325"/>
                </a:lnTo>
                <a:lnTo>
                  <a:pt x="47" y="333"/>
                </a:lnTo>
                <a:lnTo>
                  <a:pt x="47" y="303"/>
                </a:lnTo>
                <a:lnTo>
                  <a:pt x="60" y="294"/>
                </a:lnTo>
                <a:lnTo>
                  <a:pt x="47" y="271"/>
                </a:lnTo>
                <a:lnTo>
                  <a:pt x="41" y="271"/>
                </a:lnTo>
                <a:lnTo>
                  <a:pt x="21" y="280"/>
                </a:lnTo>
                <a:lnTo>
                  <a:pt x="0" y="280"/>
                </a:lnTo>
                <a:lnTo>
                  <a:pt x="6" y="263"/>
                </a:lnTo>
                <a:lnTo>
                  <a:pt x="27" y="256"/>
                </a:lnTo>
                <a:lnTo>
                  <a:pt x="47" y="233"/>
                </a:lnTo>
                <a:lnTo>
                  <a:pt x="41" y="186"/>
                </a:lnTo>
                <a:lnTo>
                  <a:pt x="41" y="162"/>
                </a:lnTo>
                <a:lnTo>
                  <a:pt x="53" y="146"/>
                </a:lnTo>
                <a:lnTo>
                  <a:pt x="60" y="132"/>
                </a:lnTo>
                <a:lnTo>
                  <a:pt x="66" y="123"/>
                </a:lnTo>
                <a:lnTo>
                  <a:pt x="81" y="132"/>
                </a:lnTo>
                <a:lnTo>
                  <a:pt x="100" y="115"/>
                </a:lnTo>
                <a:lnTo>
                  <a:pt x="100" y="101"/>
                </a:lnTo>
                <a:lnTo>
                  <a:pt x="113" y="101"/>
                </a:lnTo>
                <a:lnTo>
                  <a:pt x="126" y="85"/>
                </a:lnTo>
                <a:lnTo>
                  <a:pt x="126" y="69"/>
                </a:lnTo>
                <a:lnTo>
                  <a:pt x="113" y="62"/>
                </a:lnTo>
                <a:lnTo>
                  <a:pt x="120" y="62"/>
                </a:lnTo>
                <a:lnTo>
                  <a:pt x="120" y="45"/>
                </a:lnTo>
                <a:lnTo>
                  <a:pt x="134" y="45"/>
                </a:lnTo>
                <a:lnTo>
                  <a:pt x="154" y="31"/>
                </a:lnTo>
                <a:lnTo>
                  <a:pt x="147" y="0"/>
                </a:lnTo>
                <a:lnTo>
                  <a:pt x="421" y="7"/>
                </a:lnTo>
                <a:lnTo>
                  <a:pt x="421" y="15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5" name="Freeform 39">
            <a:extLst>
              <a:ext uri="{FF2B5EF4-FFF2-40B4-BE49-F238E27FC236}">
                <a16:creationId xmlns:a16="http://schemas.microsoft.com/office/drawing/2014/main" id="{5B6FB18D-36B4-2F85-B53B-CD5C6678D6DE}"/>
              </a:ext>
            </a:extLst>
          </p:cNvPr>
          <p:cNvSpPr>
            <a:spLocks/>
          </p:cNvSpPr>
          <p:nvPr/>
        </p:nvSpPr>
        <p:spPr bwMode="auto">
          <a:xfrm>
            <a:off x="4291013" y="3115867"/>
            <a:ext cx="651272" cy="878681"/>
          </a:xfrm>
          <a:custGeom>
            <a:avLst/>
            <a:gdLst>
              <a:gd name="T0" fmla="*/ 2147483646 w 547"/>
              <a:gd name="T1" fmla="*/ 2147483646 h 738"/>
              <a:gd name="T2" fmla="*/ 0 w 547"/>
              <a:gd name="T3" fmla="*/ 2147483646 h 738"/>
              <a:gd name="T4" fmla="*/ 2147483646 w 547"/>
              <a:gd name="T5" fmla="*/ 2147483646 h 738"/>
              <a:gd name="T6" fmla="*/ 2147483646 w 547"/>
              <a:gd name="T7" fmla="*/ 2147483646 h 738"/>
              <a:gd name="T8" fmla="*/ 2147483646 w 547"/>
              <a:gd name="T9" fmla="*/ 2147483646 h 738"/>
              <a:gd name="T10" fmla="*/ 2147483646 w 547"/>
              <a:gd name="T11" fmla="*/ 0 h 738"/>
              <a:gd name="T12" fmla="*/ 2147483646 w 547"/>
              <a:gd name="T13" fmla="*/ 2147483646 h 738"/>
              <a:gd name="T14" fmla="*/ 2147483646 w 547"/>
              <a:gd name="T15" fmla="*/ 2147483646 h 738"/>
              <a:gd name="T16" fmla="*/ 2147483646 w 547"/>
              <a:gd name="T17" fmla="*/ 2147483646 h 738"/>
              <a:gd name="T18" fmla="*/ 2147483646 w 547"/>
              <a:gd name="T19" fmla="*/ 2147483646 h 738"/>
              <a:gd name="T20" fmla="*/ 2147483646 w 547"/>
              <a:gd name="T21" fmla="*/ 2147483646 h 738"/>
              <a:gd name="T22" fmla="*/ 2147483646 w 547"/>
              <a:gd name="T23" fmla="*/ 2147483646 h 738"/>
              <a:gd name="T24" fmla="*/ 2147483646 w 547"/>
              <a:gd name="T25" fmla="*/ 2147483646 h 738"/>
              <a:gd name="T26" fmla="*/ 2147483646 w 547"/>
              <a:gd name="T27" fmla="*/ 2147483646 h 738"/>
              <a:gd name="T28" fmla="*/ 2147483646 w 547"/>
              <a:gd name="T29" fmla="*/ 2147483646 h 738"/>
              <a:gd name="T30" fmla="*/ 2147483646 w 547"/>
              <a:gd name="T31" fmla="*/ 2147483646 h 738"/>
              <a:gd name="T32" fmla="*/ 2147483646 w 547"/>
              <a:gd name="T33" fmla="*/ 2147483646 h 738"/>
              <a:gd name="T34" fmla="*/ 2147483646 w 547"/>
              <a:gd name="T35" fmla="*/ 2147483646 h 738"/>
              <a:gd name="T36" fmla="*/ 2147483646 w 547"/>
              <a:gd name="T37" fmla="*/ 2147483646 h 738"/>
              <a:gd name="T38" fmla="*/ 2147483646 w 547"/>
              <a:gd name="T39" fmla="*/ 2147483646 h 738"/>
              <a:gd name="T40" fmla="*/ 2147483646 w 547"/>
              <a:gd name="T41" fmla="*/ 2147483646 h 738"/>
              <a:gd name="T42" fmla="*/ 2147483646 w 547"/>
              <a:gd name="T43" fmla="*/ 2147483646 h 738"/>
              <a:gd name="T44" fmla="*/ 2147483646 w 547"/>
              <a:gd name="T45" fmla="*/ 2147483646 h 738"/>
              <a:gd name="T46" fmla="*/ 2147483646 w 547"/>
              <a:gd name="T47" fmla="*/ 2147483646 h 738"/>
              <a:gd name="T48" fmla="*/ 2147483646 w 547"/>
              <a:gd name="T49" fmla="*/ 2147483646 h 738"/>
              <a:gd name="T50" fmla="*/ 2147483646 w 547"/>
              <a:gd name="T51" fmla="*/ 2147483646 h 738"/>
              <a:gd name="T52" fmla="*/ 2147483646 w 547"/>
              <a:gd name="T53" fmla="*/ 2147483646 h 738"/>
              <a:gd name="T54" fmla="*/ 2147483646 w 547"/>
              <a:gd name="T55" fmla="*/ 2147483646 h 738"/>
              <a:gd name="T56" fmla="*/ 2147483646 w 547"/>
              <a:gd name="T57" fmla="*/ 2147483646 h 738"/>
              <a:gd name="T58" fmla="*/ 2147483646 w 547"/>
              <a:gd name="T59" fmla="*/ 2147483646 h 738"/>
              <a:gd name="T60" fmla="*/ 2147483646 w 547"/>
              <a:gd name="T61" fmla="*/ 2147483646 h 738"/>
              <a:gd name="T62" fmla="*/ 2147483646 w 547"/>
              <a:gd name="T63" fmla="*/ 2147483646 h 738"/>
              <a:gd name="T64" fmla="*/ 2147483646 w 547"/>
              <a:gd name="T65" fmla="*/ 2147483646 h 738"/>
              <a:gd name="T66" fmla="*/ 2147483646 w 547"/>
              <a:gd name="T67" fmla="*/ 2147483646 h 738"/>
              <a:gd name="T68" fmla="*/ 2147483646 w 547"/>
              <a:gd name="T69" fmla="*/ 2147483646 h 738"/>
              <a:gd name="T70" fmla="*/ 2147483646 w 547"/>
              <a:gd name="T71" fmla="*/ 2147483646 h 738"/>
              <a:gd name="T72" fmla="*/ 2147483646 w 547"/>
              <a:gd name="T73" fmla="*/ 2147483646 h 738"/>
              <a:gd name="T74" fmla="*/ 2147483646 w 547"/>
              <a:gd name="T75" fmla="*/ 2147483646 h 738"/>
              <a:gd name="T76" fmla="*/ 2147483646 w 547"/>
              <a:gd name="T77" fmla="*/ 2147483646 h 738"/>
              <a:gd name="T78" fmla="*/ 2147483646 w 547"/>
              <a:gd name="T79" fmla="*/ 2147483646 h 738"/>
              <a:gd name="T80" fmla="*/ 2147483646 w 547"/>
              <a:gd name="T81" fmla="*/ 2147483646 h 738"/>
              <a:gd name="T82" fmla="*/ 2147483646 w 547"/>
              <a:gd name="T83" fmla="*/ 2147483646 h 738"/>
              <a:gd name="T84" fmla="*/ 2147483646 w 547"/>
              <a:gd name="T85" fmla="*/ 2147483646 h 738"/>
              <a:gd name="T86" fmla="*/ 2147483646 w 547"/>
              <a:gd name="T87" fmla="*/ 2147483646 h 738"/>
              <a:gd name="T88" fmla="*/ 2147483646 w 547"/>
              <a:gd name="T89" fmla="*/ 2147483646 h 738"/>
              <a:gd name="T90" fmla="*/ 2147483646 w 547"/>
              <a:gd name="T91" fmla="*/ 2147483646 h 738"/>
              <a:gd name="T92" fmla="*/ 2147483646 w 547"/>
              <a:gd name="T93" fmla="*/ 2147483646 h 738"/>
              <a:gd name="T94" fmla="*/ 2147483646 w 547"/>
              <a:gd name="T95" fmla="*/ 2147483646 h 738"/>
              <a:gd name="T96" fmla="*/ 2147483646 w 547"/>
              <a:gd name="T97" fmla="*/ 2147483646 h 738"/>
              <a:gd name="T98" fmla="*/ 2147483646 w 547"/>
              <a:gd name="T99" fmla="*/ 2147483646 h 738"/>
              <a:gd name="T100" fmla="*/ 2147483646 w 547"/>
              <a:gd name="T101" fmla="*/ 2147483646 h 738"/>
              <a:gd name="T102" fmla="*/ 2147483646 w 547"/>
              <a:gd name="T103" fmla="*/ 2147483646 h 738"/>
              <a:gd name="T104" fmla="*/ 2147483646 w 547"/>
              <a:gd name="T105" fmla="*/ 2147483646 h 738"/>
              <a:gd name="T106" fmla="*/ 2147483646 w 547"/>
              <a:gd name="T107" fmla="*/ 2147483646 h 738"/>
              <a:gd name="T108" fmla="*/ 2147483646 w 547"/>
              <a:gd name="T109" fmla="*/ 2147483646 h 738"/>
              <a:gd name="T110" fmla="*/ 2147483646 w 547"/>
              <a:gd name="T111" fmla="*/ 2147483646 h 738"/>
              <a:gd name="T112" fmla="*/ 2147483646 w 547"/>
              <a:gd name="T113" fmla="*/ 2147483646 h 738"/>
              <a:gd name="T114" fmla="*/ 2147483646 w 547"/>
              <a:gd name="T115" fmla="*/ 2147483646 h 7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47"/>
              <a:gd name="T175" fmla="*/ 0 h 738"/>
              <a:gd name="T176" fmla="*/ 547 w 547"/>
              <a:gd name="T177" fmla="*/ 738 h 7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47" h="738">
                <a:moveTo>
                  <a:pt x="461" y="731"/>
                </a:moveTo>
                <a:lnTo>
                  <a:pt x="0" y="738"/>
                </a:lnTo>
                <a:lnTo>
                  <a:pt x="27" y="443"/>
                </a:lnTo>
                <a:lnTo>
                  <a:pt x="73" y="70"/>
                </a:lnTo>
                <a:lnTo>
                  <a:pt x="81" y="7"/>
                </a:lnTo>
                <a:lnTo>
                  <a:pt x="240" y="0"/>
                </a:lnTo>
                <a:lnTo>
                  <a:pt x="246" y="31"/>
                </a:lnTo>
                <a:lnTo>
                  <a:pt x="226" y="31"/>
                </a:lnTo>
                <a:lnTo>
                  <a:pt x="226" y="61"/>
                </a:lnTo>
                <a:lnTo>
                  <a:pt x="214" y="54"/>
                </a:lnTo>
                <a:lnTo>
                  <a:pt x="207" y="77"/>
                </a:lnTo>
                <a:lnTo>
                  <a:pt x="220" y="84"/>
                </a:lnTo>
                <a:lnTo>
                  <a:pt x="226" y="123"/>
                </a:lnTo>
                <a:lnTo>
                  <a:pt x="254" y="147"/>
                </a:lnTo>
                <a:lnTo>
                  <a:pt x="226" y="171"/>
                </a:lnTo>
                <a:lnTo>
                  <a:pt x="254" y="178"/>
                </a:lnTo>
                <a:lnTo>
                  <a:pt x="280" y="171"/>
                </a:lnTo>
                <a:lnTo>
                  <a:pt x="294" y="202"/>
                </a:lnTo>
                <a:lnTo>
                  <a:pt x="334" y="209"/>
                </a:lnTo>
                <a:lnTo>
                  <a:pt x="320" y="232"/>
                </a:lnTo>
                <a:lnTo>
                  <a:pt x="300" y="225"/>
                </a:lnTo>
                <a:lnTo>
                  <a:pt x="294" y="225"/>
                </a:lnTo>
                <a:lnTo>
                  <a:pt x="294" y="272"/>
                </a:lnTo>
                <a:lnTo>
                  <a:pt x="314" y="279"/>
                </a:lnTo>
                <a:lnTo>
                  <a:pt x="320" y="294"/>
                </a:lnTo>
                <a:lnTo>
                  <a:pt x="288" y="311"/>
                </a:lnTo>
                <a:lnTo>
                  <a:pt x="288" y="318"/>
                </a:lnTo>
                <a:lnTo>
                  <a:pt x="308" y="326"/>
                </a:lnTo>
                <a:lnTo>
                  <a:pt x="347" y="318"/>
                </a:lnTo>
                <a:lnTo>
                  <a:pt x="361" y="326"/>
                </a:lnTo>
                <a:lnTo>
                  <a:pt x="347" y="350"/>
                </a:lnTo>
                <a:lnTo>
                  <a:pt x="340" y="364"/>
                </a:lnTo>
                <a:lnTo>
                  <a:pt x="320" y="388"/>
                </a:lnTo>
                <a:lnTo>
                  <a:pt x="340" y="427"/>
                </a:lnTo>
                <a:lnTo>
                  <a:pt x="380" y="427"/>
                </a:lnTo>
                <a:lnTo>
                  <a:pt x="434" y="403"/>
                </a:lnTo>
                <a:lnTo>
                  <a:pt x="447" y="388"/>
                </a:lnTo>
                <a:lnTo>
                  <a:pt x="501" y="403"/>
                </a:lnTo>
                <a:lnTo>
                  <a:pt x="535" y="403"/>
                </a:lnTo>
                <a:lnTo>
                  <a:pt x="547" y="427"/>
                </a:lnTo>
                <a:lnTo>
                  <a:pt x="528" y="435"/>
                </a:lnTo>
                <a:lnTo>
                  <a:pt x="520" y="412"/>
                </a:lnTo>
                <a:lnTo>
                  <a:pt x="501" y="427"/>
                </a:lnTo>
                <a:lnTo>
                  <a:pt x="514" y="458"/>
                </a:lnTo>
                <a:lnTo>
                  <a:pt x="514" y="482"/>
                </a:lnTo>
                <a:lnTo>
                  <a:pt x="528" y="496"/>
                </a:lnTo>
                <a:lnTo>
                  <a:pt x="535" y="513"/>
                </a:lnTo>
                <a:lnTo>
                  <a:pt x="494" y="505"/>
                </a:lnTo>
                <a:lnTo>
                  <a:pt x="453" y="536"/>
                </a:lnTo>
                <a:lnTo>
                  <a:pt x="441" y="559"/>
                </a:lnTo>
                <a:lnTo>
                  <a:pt x="401" y="575"/>
                </a:lnTo>
                <a:lnTo>
                  <a:pt x="393" y="583"/>
                </a:lnTo>
                <a:lnTo>
                  <a:pt x="361" y="606"/>
                </a:lnTo>
                <a:lnTo>
                  <a:pt x="361" y="661"/>
                </a:lnTo>
                <a:lnTo>
                  <a:pt x="407" y="691"/>
                </a:lnTo>
                <a:lnTo>
                  <a:pt x="421" y="691"/>
                </a:lnTo>
                <a:lnTo>
                  <a:pt x="447" y="707"/>
                </a:lnTo>
                <a:lnTo>
                  <a:pt x="461" y="73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6" name="Freeform 40">
            <a:extLst>
              <a:ext uri="{FF2B5EF4-FFF2-40B4-BE49-F238E27FC236}">
                <a16:creationId xmlns:a16="http://schemas.microsoft.com/office/drawing/2014/main" id="{733B33E2-0D1E-539B-7A38-FA0B4A7EFA05}"/>
              </a:ext>
            </a:extLst>
          </p:cNvPr>
          <p:cNvSpPr>
            <a:spLocks/>
          </p:cNvSpPr>
          <p:nvPr/>
        </p:nvSpPr>
        <p:spPr bwMode="auto">
          <a:xfrm>
            <a:off x="5283994" y="3262313"/>
            <a:ext cx="563166" cy="732235"/>
          </a:xfrm>
          <a:custGeom>
            <a:avLst/>
            <a:gdLst>
              <a:gd name="T0" fmla="*/ 2147483646 w 473"/>
              <a:gd name="T1" fmla="*/ 2147483646 h 615"/>
              <a:gd name="T2" fmla="*/ 0 w 473"/>
              <a:gd name="T3" fmla="*/ 2147483646 h 615"/>
              <a:gd name="T4" fmla="*/ 2147483646 w 473"/>
              <a:gd name="T5" fmla="*/ 2147483646 h 615"/>
              <a:gd name="T6" fmla="*/ 2147483646 w 473"/>
              <a:gd name="T7" fmla="*/ 2147483646 h 615"/>
              <a:gd name="T8" fmla="*/ 2147483646 w 473"/>
              <a:gd name="T9" fmla="*/ 2147483646 h 615"/>
              <a:gd name="T10" fmla="*/ 2147483646 w 473"/>
              <a:gd name="T11" fmla="*/ 2147483646 h 615"/>
              <a:gd name="T12" fmla="*/ 2147483646 w 473"/>
              <a:gd name="T13" fmla="*/ 2147483646 h 615"/>
              <a:gd name="T14" fmla="*/ 2147483646 w 473"/>
              <a:gd name="T15" fmla="*/ 0 h 615"/>
              <a:gd name="T16" fmla="*/ 2147483646 w 473"/>
              <a:gd name="T17" fmla="*/ 0 h 615"/>
              <a:gd name="T18" fmla="*/ 2147483646 w 473"/>
              <a:gd name="T19" fmla="*/ 2147483646 h 615"/>
              <a:gd name="T20" fmla="*/ 2147483646 w 473"/>
              <a:gd name="T21" fmla="*/ 2147483646 h 615"/>
              <a:gd name="T22" fmla="*/ 2147483646 w 473"/>
              <a:gd name="T23" fmla="*/ 2147483646 h 615"/>
              <a:gd name="T24" fmla="*/ 2147483646 w 473"/>
              <a:gd name="T25" fmla="*/ 2147483646 h 615"/>
              <a:gd name="T26" fmla="*/ 2147483646 w 473"/>
              <a:gd name="T27" fmla="*/ 2147483646 h 615"/>
              <a:gd name="T28" fmla="*/ 2147483646 w 473"/>
              <a:gd name="T29" fmla="*/ 2147483646 h 615"/>
              <a:gd name="T30" fmla="*/ 2147483646 w 473"/>
              <a:gd name="T31" fmla="*/ 2147483646 h 615"/>
              <a:gd name="T32" fmla="*/ 2147483646 w 473"/>
              <a:gd name="T33" fmla="*/ 2147483646 h 615"/>
              <a:gd name="T34" fmla="*/ 2147483646 w 473"/>
              <a:gd name="T35" fmla="*/ 2147483646 h 615"/>
              <a:gd name="T36" fmla="*/ 2147483646 w 473"/>
              <a:gd name="T37" fmla="*/ 2147483646 h 615"/>
              <a:gd name="T38" fmla="*/ 2147483646 w 473"/>
              <a:gd name="T39" fmla="*/ 2147483646 h 615"/>
              <a:gd name="T40" fmla="*/ 2147483646 w 473"/>
              <a:gd name="T41" fmla="*/ 2147483646 h 6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3"/>
              <a:gd name="T64" fmla="*/ 0 h 615"/>
              <a:gd name="T65" fmla="*/ 473 w 473"/>
              <a:gd name="T66" fmla="*/ 615 h 6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3" h="615">
                <a:moveTo>
                  <a:pt x="54" y="615"/>
                </a:moveTo>
                <a:lnTo>
                  <a:pt x="0" y="608"/>
                </a:lnTo>
                <a:lnTo>
                  <a:pt x="7" y="421"/>
                </a:lnTo>
                <a:lnTo>
                  <a:pt x="7" y="234"/>
                </a:lnTo>
                <a:lnTo>
                  <a:pt x="54" y="234"/>
                </a:lnTo>
                <a:lnTo>
                  <a:pt x="54" y="48"/>
                </a:lnTo>
                <a:lnTo>
                  <a:pt x="101" y="48"/>
                </a:lnTo>
                <a:lnTo>
                  <a:pt x="101" y="0"/>
                </a:lnTo>
                <a:lnTo>
                  <a:pt x="201" y="0"/>
                </a:lnTo>
                <a:lnTo>
                  <a:pt x="201" y="48"/>
                </a:lnTo>
                <a:lnTo>
                  <a:pt x="473" y="48"/>
                </a:lnTo>
                <a:lnTo>
                  <a:pt x="473" y="188"/>
                </a:lnTo>
                <a:lnTo>
                  <a:pt x="461" y="203"/>
                </a:lnTo>
                <a:lnTo>
                  <a:pt x="448" y="265"/>
                </a:lnTo>
                <a:lnTo>
                  <a:pt x="454" y="304"/>
                </a:lnTo>
                <a:lnTo>
                  <a:pt x="420" y="320"/>
                </a:lnTo>
                <a:lnTo>
                  <a:pt x="420" y="352"/>
                </a:lnTo>
                <a:lnTo>
                  <a:pt x="388" y="421"/>
                </a:lnTo>
                <a:lnTo>
                  <a:pt x="101" y="421"/>
                </a:lnTo>
                <a:lnTo>
                  <a:pt x="101" y="615"/>
                </a:lnTo>
                <a:lnTo>
                  <a:pt x="54" y="61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7" name="Freeform 41">
            <a:extLst>
              <a:ext uri="{FF2B5EF4-FFF2-40B4-BE49-F238E27FC236}">
                <a16:creationId xmlns:a16="http://schemas.microsoft.com/office/drawing/2014/main" id="{BB5DB162-84DE-AB86-F947-B93176CE5839}"/>
              </a:ext>
            </a:extLst>
          </p:cNvPr>
          <p:cNvSpPr>
            <a:spLocks/>
          </p:cNvSpPr>
          <p:nvPr/>
        </p:nvSpPr>
        <p:spPr bwMode="auto">
          <a:xfrm>
            <a:off x="6515101" y="3392091"/>
            <a:ext cx="603647" cy="473869"/>
          </a:xfrm>
          <a:custGeom>
            <a:avLst/>
            <a:gdLst>
              <a:gd name="T0" fmla="*/ 2147483646 w 507"/>
              <a:gd name="T1" fmla="*/ 2147483646 h 398"/>
              <a:gd name="T2" fmla="*/ 2147483646 w 507"/>
              <a:gd name="T3" fmla="*/ 2147483646 h 398"/>
              <a:gd name="T4" fmla="*/ 2147483646 w 507"/>
              <a:gd name="T5" fmla="*/ 2147483646 h 398"/>
              <a:gd name="T6" fmla="*/ 2147483646 w 507"/>
              <a:gd name="T7" fmla="*/ 2147483646 h 398"/>
              <a:gd name="T8" fmla="*/ 2147483646 w 507"/>
              <a:gd name="T9" fmla="*/ 2147483646 h 398"/>
              <a:gd name="T10" fmla="*/ 2147483646 w 507"/>
              <a:gd name="T11" fmla="*/ 2147483646 h 398"/>
              <a:gd name="T12" fmla="*/ 2147483646 w 507"/>
              <a:gd name="T13" fmla="*/ 2147483646 h 398"/>
              <a:gd name="T14" fmla="*/ 2147483646 w 507"/>
              <a:gd name="T15" fmla="*/ 2147483646 h 398"/>
              <a:gd name="T16" fmla="*/ 2147483646 w 507"/>
              <a:gd name="T17" fmla="*/ 2147483646 h 398"/>
              <a:gd name="T18" fmla="*/ 2147483646 w 507"/>
              <a:gd name="T19" fmla="*/ 2147483646 h 398"/>
              <a:gd name="T20" fmla="*/ 2147483646 w 507"/>
              <a:gd name="T21" fmla="*/ 2147483646 h 398"/>
              <a:gd name="T22" fmla="*/ 2147483646 w 507"/>
              <a:gd name="T23" fmla="*/ 2147483646 h 398"/>
              <a:gd name="T24" fmla="*/ 2147483646 w 507"/>
              <a:gd name="T25" fmla="*/ 2147483646 h 398"/>
              <a:gd name="T26" fmla="*/ 2147483646 w 507"/>
              <a:gd name="T27" fmla="*/ 2147483646 h 398"/>
              <a:gd name="T28" fmla="*/ 2147483646 w 507"/>
              <a:gd name="T29" fmla="*/ 2147483646 h 398"/>
              <a:gd name="T30" fmla="*/ 2147483646 w 507"/>
              <a:gd name="T31" fmla="*/ 2147483646 h 398"/>
              <a:gd name="T32" fmla="*/ 2147483646 w 507"/>
              <a:gd name="T33" fmla="*/ 2147483646 h 398"/>
              <a:gd name="T34" fmla="*/ 2147483646 w 507"/>
              <a:gd name="T35" fmla="*/ 2147483646 h 398"/>
              <a:gd name="T36" fmla="*/ 2147483646 w 507"/>
              <a:gd name="T37" fmla="*/ 2147483646 h 398"/>
              <a:gd name="T38" fmla="*/ 2147483646 w 507"/>
              <a:gd name="T39" fmla="*/ 2147483646 h 398"/>
              <a:gd name="T40" fmla="*/ 2147483646 w 507"/>
              <a:gd name="T41" fmla="*/ 2147483646 h 398"/>
              <a:gd name="T42" fmla="*/ 2147483646 w 507"/>
              <a:gd name="T43" fmla="*/ 2147483646 h 398"/>
              <a:gd name="T44" fmla="*/ 2147483646 w 507"/>
              <a:gd name="T45" fmla="*/ 2147483646 h 398"/>
              <a:gd name="T46" fmla="*/ 2147483646 w 507"/>
              <a:gd name="T47" fmla="*/ 2147483646 h 398"/>
              <a:gd name="T48" fmla="*/ 2147483646 w 507"/>
              <a:gd name="T49" fmla="*/ 2147483646 h 398"/>
              <a:gd name="T50" fmla="*/ 2147483646 w 507"/>
              <a:gd name="T51" fmla="*/ 2147483646 h 398"/>
              <a:gd name="T52" fmla="*/ 2147483646 w 507"/>
              <a:gd name="T53" fmla="*/ 2147483646 h 398"/>
              <a:gd name="T54" fmla="*/ 2147483646 w 507"/>
              <a:gd name="T55" fmla="*/ 2147483646 h 398"/>
              <a:gd name="T56" fmla="*/ 2147483646 w 507"/>
              <a:gd name="T57" fmla="*/ 2147483646 h 398"/>
              <a:gd name="T58" fmla="*/ 2147483646 w 507"/>
              <a:gd name="T59" fmla="*/ 2147483646 h 398"/>
              <a:gd name="T60" fmla="*/ 2147483646 w 507"/>
              <a:gd name="T61" fmla="*/ 2147483646 h 398"/>
              <a:gd name="T62" fmla="*/ 2147483646 w 507"/>
              <a:gd name="T63" fmla="*/ 2147483646 h 398"/>
              <a:gd name="T64" fmla="*/ 2147483646 w 507"/>
              <a:gd name="T65" fmla="*/ 2147483646 h 398"/>
              <a:gd name="T66" fmla="*/ 2147483646 w 507"/>
              <a:gd name="T67" fmla="*/ 2147483646 h 398"/>
              <a:gd name="T68" fmla="*/ 2147483646 w 507"/>
              <a:gd name="T69" fmla="*/ 2147483646 h 398"/>
              <a:gd name="T70" fmla="*/ 0 w 507"/>
              <a:gd name="T71" fmla="*/ 2147483646 h 398"/>
              <a:gd name="T72" fmla="*/ 0 w 507"/>
              <a:gd name="T73" fmla="*/ 2147483646 h 398"/>
              <a:gd name="T74" fmla="*/ 2147483646 w 507"/>
              <a:gd name="T75" fmla="*/ 2147483646 h 398"/>
              <a:gd name="T76" fmla="*/ 2147483646 w 507"/>
              <a:gd name="T77" fmla="*/ 2147483646 h 398"/>
              <a:gd name="T78" fmla="*/ 2147483646 w 507"/>
              <a:gd name="T79" fmla="*/ 0 h 398"/>
              <a:gd name="T80" fmla="*/ 2147483646 w 507"/>
              <a:gd name="T81" fmla="*/ 0 h 398"/>
              <a:gd name="T82" fmla="*/ 2147483646 w 507"/>
              <a:gd name="T83" fmla="*/ 2147483646 h 398"/>
              <a:gd name="T84" fmla="*/ 2147483646 w 507"/>
              <a:gd name="T85" fmla="*/ 2147483646 h 398"/>
              <a:gd name="T86" fmla="*/ 2147483646 w 507"/>
              <a:gd name="T87" fmla="*/ 2147483646 h 398"/>
              <a:gd name="T88" fmla="*/ 2147483646 w 507"/>
              <a:gd name="T89" fmla="*/ 2147483646 h 398"/>
              <a:gd name="T90" fmla="*/ 2147483646 w 507"/>
              <a:gd name="T91" fmla="*/ 2147483646 h 398"/>
              <a:gd name="T92" fmla="*/ 2147483646 w 507"/>
              <a:gd name="T93" fmla="*/ 2147483646 h 398"/>
              <a:gd name="T94" fmla="*/ 2147483646 w 507"/>
              <a:gd name="T95" fmla="*/ 2147483646 h 398"/>
              <a:gd name="T96" fmla="*/ 2147483646 w 507"/>
              <a:gd name="T97" fmla="*/ 2147483646 h 398"/>
              <a:gd name="T98" fmla="*/ 2147483646 w 507"/>
              <a:gd name="T99" fmla="*/ 2147483646 h 398"/>
              <a:gd name="T100" fmla="*/ 2147483646 w 507"/>
              <a:gd name="T101" fmla="*/ 2147483646 h 398"/>
              <a:gd name="T102" fmla="*/ 2147483646 w 507"/>
              <a:gd name="T103" fmla="*/ 2147483646 h 398"/>
              <a:gd name="T104" fmla="*/ 2147483646 w 507"/>
              <a:gd name="T105" fmla="*/ 2147483646 h 398"/>
              <a:gd name="T106" fmla="*/ 2147483646 w 507"/>
              <a:gd name="T107" fmla="*/ 2147483646 h 3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07"/>
              <a:gd name="T163" fmla="*/ 0 h 398"/>
              <a:gd name="T164" fmla="*/ 507 w 507"/>
              <a:gd name="T165" fmla="*/ 398 h 3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07" h="398">
                <a:moveTo>
                  <a:pt x="495" y="297"/>
                </a:moveTo>
                <a:lnTo>
                  <a:pt x="507" y="312"/>
                </a:lnTo>
                <a:lnTo>
                  <a:pt x="495" y="343"/>
                </a:lnTo>
                <a:lnTo>
                  <a:pt x="455" y="343"/>
                </a:lnTo>
                <a:lnTo>
                  <a:pt x="435" y="351"/>
                </a:lnTo>
                <a:lnTo>
                  <a:pt x="408" y="343"/>
                </a:lnTo>
                <a:lnTo>
                  <a:pt x="402" y="351"/>
                </a:lnTo>
                <a:lnTo>
                  <a:pt x="393" y="343"/>
                </a:lnTo>
                <a:lnTo>
                  <a:pt x="381" y="374"/>
                </a:lnTo>
                <a:lnTo>
                  <a:pt x="368" y="382"/>
                </a:lnTo>
                <a:lnTo>
                  <a:pt x="354" y="382"/>
                </a:lnTo>
                <a:lnTo>
                  <a:pt x="348" y="398"/>
                </a:lnTo>
                <a:lnTo>
                  <a:pt x="333" y="398"/>
                </a:lnTo>
                <a:lnTo>
                  <a:pt x="308" y="382"/>
                </a:lnTo>
                <a:lnTo>
                  <a:pt x="267" y="374"/>
                </a:lnTo>
                <a:lnTo>
                  <a:pt x="267" y="365"/>
                </a:lnTo>
                <a:lnTo>
                  <a:pt x="248" y="374"/>
                </a:lnTo>
                <a:lnTo>
                  <a:pt x="229" y="358"/>
                </a:lnTo>
                <a:lnTo>
                  <a:pt x="220" y="365"/>
                </a:lnTo>
                <a:lnTo>
                  <a:pt x="208" y="358"/>
                </a:lnTo>
                <a:lnTo>
                  <a:pt x="214" y="343"/>
                </a:lnTo>
                <a:lnTo>
                  <a:pt x="147" y="288"/>
                </a:lnTo>
                <a:lnTo>
                  <a:pt x="141" y="304"/>
                </a:lnTo>
                <a:lnTo>
                  <a:pt x="115" y="320"/>
                </a:lnTo>
                <a:lnTo>
                  <a:pt x="107" y="312"/>
                </a:lnTo>
                <a:lnTo>
                  <a:pt x="100" y="312"/>
                </a:lnTo>
                <a:lnTo>
                  <a:pt x="87" y="351"/>
                </a:lnTo>
                <a:lnTo>
                  <a:pt x="100" y="382"/>
                </a:lnTo>
                <a:lnTo>
                  <a:pt x="94" y="382"/>
                </a:lnTo>
                <a:lnTo>
                  <a:pt x="87" y="374"/>
                </a:lnTo>
                <a:lnTo>
                  <a:pt x="66" y="365"/>
                </a:lnTo>
                <a:lnTo>
                  <a:pt x="47" y="374"/>
                </a:lnTo>
                <a:lnTo>
                  <a:pt x="21" y="365"/>
                </a:lnTo>
                <a:lnTo>
                  <a:pt x="21" y="389"/>
                </a:lnTo>
                <a:lnTo>
                  <a:pt x="8" y="389"/>
                </a:lnTo>
                <a:lnTo>
                  <a:pt x="0" y="70"/>
                </a:lnTo>
                <a:lnTo>
                  <a:pt x="0" y="24"/>
                </a:lnTo>
                <a:lnTo>
                  <a:pt x="33" y="17"/>
                </a:lnTo>
                <a:lnTo>
                  <a:pt x="75" y="17"/>
                </a:lnTo>
                <a:lnTo>
                  <a:pt x="75" y="0"/>
                </a:lnTo>
                <a:lnTo>
                  <a:pt x="94" y="0"/>
                </a:lnTo>
                <a:lnTo>
                  <a:pt x="94" y="24"/>
                </a:lnTo>
                <a:lnTo>
                  <a:pt x="381" y="24"/>
                </a:lnTo>
                <a:lnTo>
                  <a:pt x="381" y="31"/>
                </a:lnTo>
                <a:lnTo>
                  <a:pt x="402" y="31"/>
                </a:lnTo>
                <a:lnTo>
                  <a:pt x="402" y="17"/>
                </a:lnTo>
                <a:lnTo>
                  <a:pt x="421" y="17"/>
                </a:lnTo>
                <a:lnTo>
                  <a:pt x="421" y="24"/>
                </a:lnTo>
                <a:lnTo>
                  <a:pt x="487" y="31"/>
                </a:lnTo>
                <a:lnTo>
                  <a:pt x="468" y="101"/>
                </a:lnTo>
                <a:lnTo>
                  <a:pt x="481" y="125"/>
                </a:lnTo>
                <a:lnTo>
                  <a:pt x="481" y="203"/>
                </a:lnTo>
                <a:lnTo>
                  <a:pt x="495" y="233"/>
                </a:lnTo>
                <a:lnTo>
                  <a:pt x="495" y="29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8" name="Freeform 42">
            <a:extLst>
              <a:ext uri="{FF2B5EF4-FFF2-40B4-BE49-F238E27FC236}">
                <a16:creationId xmlns:a16="http://schemas.microsoft.com/office/drawing/2014/main" id="{6484519D-B500-21A9-41F4-B36CD1E598F6}"/>
              </a:ext>
            </a:extLst>
          </p:cNvPr>
          <p:cNvSpPr>
            <a:spLocks/>
          </p:cNvSpPr>
          <p:nvPr/>
        </p:nvSpPr>
        <p:spPr bwMode="auto">
          <a:xfrm>
            <a:off x="7310438" y="3427810"/>
            <a:ext cx="771525" cy="426244"/>
          </a:xfrm>
          <a:custGeom>
            <a:avLst/>
            <a:gdLst>
              <a:gd name="T0" fmla="*/ 2147483646 w 648"/>
              <a:gd name="T1" fmla="*/ 2147483646 h 358"/>
              <a:gd name="T2" fmla="*/ 2147483646 w 648"/>
              <a:gd name="T3" fmla="*/ 2147483646 h 358"/>
              <a:gd name="T4" fmla="*/ 2147483646 w 648"/>
              <a:gd name="T5" fmla="*/ 2147483646 h 358"/>
              <a:gd name="T6" fmla="*/ 2147483646 w 648"/>
              <a:gd name="T7" fmla="*/ 2147483646 h 358"/>
              <a:gd name="T8" fmla="*/ 2147483646 w 648"/>
              <a:gd name="T9" fmla="*/ 2147483646 h 358"/>
              <a:gd name="T10" fmla="*/ 2147483646 w 648"/>
              <a:gd name="T11" fmla="*/ 2147483646 h 358"/>
              <a:gd name="T12" fmla="*/ 2147483646 w 648"/>
              <a:gd name="T13" fmla="*/ 2147483646 h 358"/>
              <a:gd name="T14" fmla="*/ 2147483646 w 648"/>
              <a:gd name="T15" fmla="*/ 2147483646 h 358"/>
              <a:gd name="T16" fmla="*/ 2147483646 w 648"/>
              <a:gd name="T17" fmla="*/ 2147483646 h 358"/>
              <a:gd name="T18" fmla="*/ 2147483646 w 648"/>
              <a:gd name="T19" fmla="*/ 2147483646 h 358"/>
              <a:gd name="T20" fmla="*/ 2147483646 w 648"/>
              <a:gd name="T21" fmla="*/ 2147483646 h 358"/>
              <a:gd name="T22" fmla="*/ 0 w 648"/>
              <a:gd name="T23" fmla="*/ 2147483646 h 358"/>
              <a:gd name="T24" fmla="*/ 0 w 648"/>
              <a:gd name="T25" fmla="*/ 2147483646 h 358"/>
              <a:gd name="T26" fmla="*/ 0 w 648"/>
              <a:gd name="T27" fmla="*/ 2147483646 h 358"/>
              <a:gd name="T28" fmla="*/ 2147483646 w 648"/>
              <a:gd name="T29" fmla="*/ 2147483646 h 358"/>
              <a:gd name="T30" fmla="*/ 2147483646 w 648"/>
              <a:gd name="T31" fmla="*/ 2147483646 h 358"/>
              <a:gd name="T32" fmla="*/ 2147483646 w 648"/>
              <a:gd name="T33" fmla="*/ 2147483646 h 358"/>
              <a:gd name="T34" fmla="*/ 2147483646 w 648"/>
              <a:gd name="T35" fmla="*/ 2147483646 h 358"/>
              <a:gd name="T36" fmla="*/ 2147483646 w 648"/>
              <a:gd name="T37" fmla="*/ 2147483646 h 358"/>
              <a:gd name="T38" fmla="*/ 2147483646 w 648"/>
              <a:gd name="T39" fmla="*/ 2147483646 h 358"/>
              <a:gd name="T40" fmla="*/ 2147483646 w 648"/>
              <a:gd name="T41" fmla="*/ 2147483646 h 358"/>
              <a:gd name="T42" fmla="*/ 2147483646 w 648"/>
              <a:gd name="T43" fmla="*/ 0 h 358"/>
              <a:gd name="T44" fmla="*/ 2147483646 w 648"/>
              <a:gd name="T45" fmla="*/ 0 h 358"/>
              <a:gd name="T46" fmla="*/ 2147483646 w 648"/>
              <a:gd name="T47" fmla="*/ 2147483646 h 358"/>
              <a:gd name="T48" fmla="*/ 2147483646 w 648"/>
              <a:gd name="T49" fmla="*/ 2147483646 h 358"/>
              <a:gd name="T50" fmla="*/ 2147483646 w 648"/>
              <a:gd name="T51" fmla="*/ 0 h 358"/>
              <a:gd name="T52" fmla="*/ 2147483646 w 648"/>
              <a:gd name="T53" fmla="*/ 0 h 358"/>
              <a:gd name="T54" fmla="*/ 2147483646 w 648"/>
              <a:gd name="T55" fmla="*/ 2147483646 h 358"/>
              <a:gd name="T56" fmla="*/ 2147483646 w 648"/>
              <a:gd name="T57" fmla="*/ 2147483646 h 358"/>
              <a:gd name="T58" fmla="*/ 2147483646 w 648"/>
              <a:gd name="T59" fmla="*/ 2147483646 h 358"/>
              <a:gd name="T60" fmla="*/ 2147483646 w 648"/>
              <a:gd name="T61" fmla="*/ 2147483646 h 358"/>
              <a:gd name="T62" fmla="*/ 2147483646 w 648"/>
              <a:gd name="T63" fmla="*/ 2147483646 h 358"/>
              <a:gd name="T64" fmla="*/ 2147483646 w 648"/>
              <a:gd name="T65" fmla="*/ 2147483646 h 3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8"/>
              <a:gd name="T100" fmla="*/ 0 h 358"/>
              <a:gd name="T101" fmla="*/ 648 w 648"/>
              <a:gd name="T102" fmla="*/ 358 h 35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8" h="358">
                <a:moveTo>
                  <a:pt x="568" y="156"/>
                </a:moveTo>
                <a:lnTo>
                  <a:pt x="580" y="180"/>
                </a:lnTo>
                <a:lnTo>
                  <a:pt x="648" y="250"/>
                </a:lnTo>
                <a:lnTo>
                  <a:pt x="588" y="250"/>
                </a:lnTo>
                <a:lnTo>
                  <a:pt x="588" y="289"/>
                </a:lnTo>
                <a:lnTo>
                  <a:pt x="340" y="296"/>
                </a:lnTo>
                <a:lnTo>
                  <a:pt x="340" y="358"/>
                </a:lnTo>
                <a:lnTo>
                  <a:pt x="247" y="358"/>
                </a:lnTo>
                <a:lnTo>
                  <a:pt x="240" y="266"/>
                </a:lnTo>
                <a:lnTo>
                  <a:pt x="188" y="266"/>
                </a:lnTo>
                <a:lnTo>
                  <a:pt x="20" y="172"/>
                </a:lnTo>
                <a:lnTo>
                  <a:pt x="0" y="172"/>
                </a:lnTo>
                <a:lnTo>
                  <a:pt x="0" y="164"/>
                </a:lnTo>
                <a:lnTo>
                  <a:pt x="0" y="55"/>
                </a:lnTo>
                <a:lnTo>
                  <a:pt x="12" y="48"/>
                </a:lnTo>
                <a:lnTo>
                  <a:pt x="12" y="31"/>
                </a:lnTo>
                <a:lnTo>
                  <a:pt x="80" y="31"/>
                </a:lnTo>
                <a:lnTo>
                  <a:pt x="80" y="16"/>
                </a:lnTo>
                <a:lnTo>
                  <a:pt x="100" y="16"/>
                </a:lnTo>
                <a:lnTo>
                  <a:pt x="200" y="9"/>
                </a:lnTo>
                <a:lnTo>
                  <a:pt x="247" y="16"/>
                </a:lnTo>
                <a:lnTo>
                  <a:pt x="247" y="0"/>
                </a:lnTo>
                <a:lnTo>
                  <a:pt x="267" y="0"/>
                </a:lnTo>
                <a:lnTo>
                  <a:pt x="273" y="16"/>
                </a:lnTo>
                <a:lnTo>
                  <a:pt x="393" y="16"/>
                </a:lnTo>
                <a:lnTo>
                  <a:pt x="393" y="0"/>
                </a:lnTo>
                <a:lnTo>
                  <a:pt x="527" y="0"/>
                </a:lnTo>
                <a:lnTo>
                  <a:pt x="540" y="16"/>
                </a:lnTo>
                <a:lnTo>
                  <a:pt x="547" y="63"/>
                </a:lnTo>
                <a:lnTo>
                  <a:pt x="560" y="79"/>
                </a:lnTo>
                <a:lnTo>
                  <a:pt x="547" y="110"/>
                </a:lnTo>
                <a:lnTo>
                  <a:pt x="568" y="125"/>
                </a:lnTo>
                <a:lnTo>
                  <a:pt x="568" y="15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39" name="Freeform 43">
            <a:extLst>
              <a:ext uri="{FF2B5EF4-FFF2-40B4-BE49-F238E27FC236}">
                <a16:creationId xmlns:a16="http://schemas.microsoft.com/office/drawing/2014/main" id="{059ADD54-AFD5-2C3C-493F-324A98A5CD7B}"/>
              </a:ext>
            </a:extLst>
          </p:cNvPr>
          <p:cNvSpPr>
            <a:spLocks/>
          </p:cNvSpPr>
          <p:nvPr/>
        </p:nvSpPr>
        <p:spPr bwMode="auto">
          <a:xfrm>
            <a:off x="5967412" y="3475435"/>
            <a:ext cx="557213" cy="501253"/>
          </a:xfrm>
          <a:custGeom>
            <a:avLst/>
            <a:gdLst>
              <a:gd name="T0" fmla="*/ 2147483646 w 468"/>
              <a:gd name="T1" fmla="*/ 2147483646 h 422"/>
              <a:gd name="T2" fmla="*/ 2147483646 w 468"/>
              <a:gd name="T3" fmla="*/ 2147483646 h 422"/>
              <a:gd name="T4" fmla="*/ 2147483646 w 468"/>
              <a:gd name="T5" fmla="*/ 2147483646 h 422"/>
              <a:gd name="T6" fmla="*/ 2147483646 w 468"/>
              <a:gd name="T7" fmla="*/ 2147483646 h 422"/>
              <a:gd name="T8" fmla="*/ 2147483646 w 468"/>
              <a:gd name="T9" fmla="*/ 2147483646 h 422"/>
              <a:gd name="T10" fmla="*/ 2147483646 w 468"/>
              <a:gd name="T11" fmla="*/ 2147483646 h 422"/>
              <a:gd name="T12" fmla="*/ 2147483646 w 468"/>
              <a:gd name="T13" fmla="*/ 2147483646 h 422"/>
              <a:gd name="T14" fmla="*/ 2147483646 w 468"/>
              <a:gd name="T15" fmla="*/ 2147483646 h 422"/>
              <a:gd name="T16" fmla="*/ 0 w 468"/>
              <a:gd name="T17" fmla="*/ 2147483646 h 422"/>
              <a:gd name="T18" fmla="*/ 2147483646 w 468"/>
              <a:gd name="T19" fmla="*/ 2147483646 h 422"/>
              <a:gd name="T20" fmla="*/ 0 w 468"/>
              <a:gd name="T21" fmla="*/ 2147483646 h 422"/>
              <a:gd name="T22" fmla="*/ 2147483646 w 468"/>
              <a:gd name="T23" fmla="*/ 2147483646 h 422"/>
              <a:gd name="T24" fmla="*/ 2147483646 w 468"/>
              <a:gd name="T25" fmla="*/ 0 h 422"/>
              <a:gd name="T26" fmla="*/ 2147483646 w 468"/>
              <a:gd name="T27" fmla="*/ 0 h 422"/>
              <a:gd name="T28" fmla="*/ 2147483646 w 468"/>
              <a:gd name="T29" fmla="*/ 2147483646 h 422"/>
              <a:gd name="T30" fmla="*/ 2147483646 w 468"/>
              <a:gd name="T31" fmla="*/ 2147483646 h 422"/>
              <a:gd name="T32" fmla="*/ 2147483646 w 468"/>
              <a:gd name="T33" fmla="*/ 2147483646 h 422"/>
              <a:gd name="T34" fmla="*/ 2147483646 w 468"/>
              <a:gd name="T35" fmla="*/ 2147483646 h 422"/>
              <a:gd name="T36" fmla="*/ 2147483646 w 468"/>
              <a:gd name="T37" fmla="*/ 2147483646 h 422"/>
              <a:gd name="T38" fmla="*/ 2147483646 w 468"/>
              <a:gd name="T39" fmla="*/ 2147483646 h 422"/>
              <a:gd name="T40" fmla="*/ 2147483646 w 468"/>
              <a:gd name="T41" fmla="*/ 2147483646 h 422"/>
              <a:gd name="T42" fmla="*/ 2147483646 w 468"/>
              <a:gd name="T43" fmla="*/ 2147483646 h 422"/>
              <a:gd name="T44" fmla="*/ 2147483646 w 468"/>
              <a:gd name="T45" fmla="*/ 2147483646 h 422"/>
              <a:gd name="T46" fmla="*/ 2147483646 w 468"/>
              <a:gd name="T47" fmla="*/ 2147483646 h 422"/>
              <a:gd name="T48" fmla="*/ 2147483646 w 468"/>
              <a:gd name="T49" fmla="*/ 2147483646 h 422"/>
              <a:gd name="T50" fmla="*/ 2147483646 w 468"/>
              <a:gd name="T51" fmla="*/ 2147483646 h 422"/>
              <a:gd name="T52" fmla="*/ 2147483646 w 468"/>
              <a:gd name="T53" fmla="*/ 2147483646 h 422"/>
              <a:gd name="T54" fmla="*/ 2147483646 w 468"/>
              <a:gd name="T55" fmla="*/ 2147483646 h 422"/>
              <a:gd name="T56" fmla="*/ 2147483646 w 468"/>
              <a:gd name="T57" fmla="*/ 2147483646 h 422"/>
              <a:gd name="T58" fmla="*/ 2147483646 w 468"/>
              <a:gd name="T59" fmla="*/ 2147483646 h 422"/>
              <a:gd name="T60" fmla="*/ 2147483646 w 468"/>
              <a:gd name="T61" fmla="*/ 2147483646 h 422"/>
              <a:gd name="T62" fmla="*/ 2147483646 w 468"/>
              <a:gd name="T63" fmla="*/ 2147483646 h 422"/>
              <a:gd name="T64" fmla="*/ 2147483646 w 468"/>
              <a:gd name="T65" fmla="*/ 2147483646 h 422"/>
              <a:gd name="T66" fmla="*/ 2147483646 w 468"/>
              <a:gd name="T67" fmla="*/ 2147483646 h 422"/>
              <a:gd name="T68" fmla="*/ 2147483646 w 468"/>
              <a:gd name="T69" fmla="*/ 2147483646 h 422"/>
              <a:gd name="T70" fmla="*/ 2147483646 w 468"/>
              <a:gd name="T71" fmla="*/ 2147483646 h 422"/>
              <a:gd name="T72" fmla="*/ 2147483646 w 468"/>
              <a:gd name="T73" fmla="*/ 2147483646 h 422"/>
              <a:gd name="T74" fmla="*/ 2147483646 w 468"/>
              <a:gd name="T75" fmla="*/ 2147483646 h 422"/>
              <a:gd name="T76" fmla="*/ 2147483646 w 468"/>
              <a:gd name="T77" fmla="*/ 2147483646 h 4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8"/>
              <a:gd name="T118" fmla="*/ 0 h 422"/>
              <a:gd name="T119" fmla="*/ 468 w 468"/>
              <a:gd name="T120" fmla="*/ 422 h 42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8" h="422">
                <a:moveTo>
                  <a:pt x="81" y="398"/>
                </a:moveTo>
                <a:lnTo>
                  <a:pt x="87" y="366"/>
                </a:lnTo>
                <a:lnTo>
                  <a:pt x="60" y="328"/>
                </a:lnTo>
                <a:lnTo>
                  <a:pt x="72" y="304"/>
                </a:lnTo>
                <a:lnTo>
                  <a:pt x="41" y="281"/>
                </a:lnTo>
                <a:lnTo>
                  <a:pt x="41" y="273"/>
                </a:lnTo>
                <a:lnTo>
                  <a:pt x="27" y="250"/>
                </a:lnTo>
                <a:lnTo>
                  <a:pt x="27" y="227"/>
                </a:lnTo>
                <a:lnTo>
                  <a:pt x="0" y="187"/>
                </a:lnTo>
                <a:lnTo>
                  <a:pt x="6" y="141"/>
                </a:lnTo>
                <a:lnTo>
                  <a:pt x="0" y="48"/>
                </a:lnTo>
                <a:lnTo>
                  <a:pt x="186" y="48"/>
                </a:lnTo>
                <a:lnTo>
                  <a:pt x="186" y="0"/>
                </a:lnTo>
                <a:lnTo>
                  <a:pt x="460" y="0"/>
                </a:lnTo>
                <a:lnTo>
                  <a:pt x="468" y="319"/>
                </a:lnTo>
                <a:lnTo>
                  <a:pt x="447" y="328"/>
                </a:lnTo>
                <a:lnTo>
                  <a:pt x="421" y="328"/>
                </a:lnTo>
                <a:lnTo>
                  <a:pt x="414" y="359"/>
                </a:lnTo>
                <a:lnTo>
                  <a:pt x="394" y="366"/>
                </a:lnTo>
                <a:lnTo>
                  <a:pt x="380" y="389"/>
                </a:lnTo>
                <a:lnTo>
                  <a:pt x="347" y="398"/>
                </a:lnTo>
                <a:lnTo>
                  <a:pt x="347" y="373"/>
                </a:lnTo>
                <a:lnTo>
                  <a:pt x="314" y="359"/>
                </a:lnTo>
                <a:lnTo>
                  <a:pt x="301" y="373"/>
                </a:lnTo>
                <a:lnTo>
                  <a:pt x="274" y="359"/>
                </a:lnTo>
                <a:lnTo>
                  <a:pt x="274" y="328"/>
                </a:lnTo>
                <a:lnTo>
                  <a:pt x="241" y="328"/>
                </a:lnTo>
                <a:lnTo>
                  <a:pt x="235" y="351"/>
                </a:lnTo>
                <a:lnTo>
                  <a:pt x="201" y="383"/>
                </a:lnTo>
                <a:lnTo>
                  <a:pt x="174" y="373"/>
                </a:lnTo>
                <a:lnTo>
                  <a:pt x="174" y="328"/>
                </a:lnTo>
                <a:lnTo>
                  <a:pt x="147" y="343"/>
                </a:lnTo>
                <a:lnTo>
                  <a:pt x="120" y="335"/>
                </a:lnTo>
                <a:lnTo>
                  <a:pt x="107" y="366"/>
                </a:lnTo>
                <a:lnTo>
                  <a:pt x="126" y="383"/>
                </a:lnTo>
                <a:lnTo>
                  <a:pt x="120" y="405"/>
                </a:lnTo>
                <a:lnTo>
                  <a:pt x="100" y="422"/>
                </a:lnTo>
                <a:lnTo>
                  <a:pt x="87" y="422"/>
                </a:lnTo>
                <a:lnTo>
                  <a:pt x="81" y="39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0" name="Freeform 44">
            <a:extLst>
              <a:ext uri="{FF2B5EF4-FFF2-40B4-BE49-F238E27FC236}">
                <a16:creationId xmlns:a16="http://schemas.microsoft.com/office/drawing/2014/main" id="{52FE1FAE-55A9-D9C2-1294-220C25A3DADF}"/>
              </a:ext>
            </a:extLst>
          </p:cNvPr>
          <p:cNvSpPr>
            <a:spLocks/>
          </p:cNvSpPr>
          <p:nvPr/>
        </p:nvSpPr>
        <p:spPr bwMode="auto">
          <a:xfrm>
            <a:off x="5348287" y="3484960"/>
            <a:ext cx="729854" cy="842963"/>
          </a:xfrm>
          <a:custGeom>
            <a:avLst/>
            <a:gdLst>
              <a:gd name="T0" fmla="*/ 0 w 613"/>
              <a:gd name="T1" fmla="*/ 2147483646 h 707"/>
              <a:gd name="T2" fmla="*/ 0 w 613"/>
              <a:gd name="T3" fmla="*/ 2147483646 h 707"/>
              <a:gd name="T4" fmla="*/ 2147483646 w 613"/>
              <a:gd name="T5" fmla="*/ 2147483646 h 707"/>
              <a:gd name="T6" fmla="*/ 2147483646 w 613"/>
              <a:gd name="T7" fmla="*/ 2147483646 h 707"/>
              <a:gd name="T8" fmla="*/ 2147483646 w 613"/>
              <a:gd name="T9" fmla="*/ 2147483646 h 707"/>
              <a:gd name="T10" fmla="*/ 2147483646 w 613"/>
              <a:gd name="T11" fmla="*/ 2147483646 h 707"/>
              <a:gd name="T12" fmla="*/ 2147483646 w 613"/>
              <a:gd name="T13" fmla="*/ 2147483646 h 707"/>
              <a:gd name="T14" fmla="*/ 2147483646 w 613"/>
              <a:gd name="T15" fmla="*/ 2147483646 h 707"/>
              <a:gd name="T16" fmla="*/ 2147483646 w 613"/>
              <a:gd name="T17" fmla="*/ 2147483646 h 707"/>
              <a:gd name="T18" fmla="*/ 2147483646 w 613"/>
              <a:gd name="T19" fmla="*/ 2147483646 h 707"/>
              <a:gd name="T20" fmla="*/ 2147483646 w 613"/>
              <a:gd name="T21" fmla="*/ 0 h 707"/>
              <a:gd name="T22" fmla="*/ 2147483646 w 613"/>
              <a:gd name="T23" fmla="*/ 2147483646 h 707"/>
              <a:gd name="T24" fmla="*/ 2147483646 w 613"/>
              <a:gd name="T25" fmla="*/ 2147483646 h 707"/>
              <a:gd name="T26" fmla="*/ 2147483646 w 613"/>
              <a:gd name="T27" fmla="*/ 2147483646 h 707"/>
              <a:gd name="T28" fmla="*/ 2147483646 w 613"/>
              <a:gd name="T29" fmla="*/ 2147483646 h 707"/>
              <a:gd name="T30" fmla="*/ 2147483646 w 613"/>
              <a:gd name="T31" fmla="*/ 2147483646 h 707"/>
              <a:gd name="T32" fmla="*/ 2147483646 w 613"/>
              <a:gd name="T33" fmla="*/ 2147483646 h 707"/>
              <a:gd name="T34" fmla="*/ 2147483646 w 613"/>
              <a:gd name="T35" fmla="*/ 2147483646 h 707"/>
              <a:gd name="T36" fmla="*/ 2147483646 w 613"/>
              <a:gd name="T37" fmla="*/ 2147483646 h 707"/>
              <a:gd name="T38" fmla="*/ 2147483646 w 613"/>
              <a:gd name="T39" fmla="*/ 2147483646 h 707"/>
              <a:gd name="T40" fmla="*/ 2147483646 w 613"/>
              <a:gd name="T41" fmla="*/ 2147483646 h 707"/>
              <a:gd name="T42" fmla="*/ 2147483646 w 613"/>
              <a:gd name="T43" fmla="*/ 2147483646 h 707"/>
              <a:gd name="T44" fmla="*/ 2147483646 w 613"/>
              <a:gd name="T45" fmla="*/ 2147483646 h 707"/>
              <a:gd name="T46" fmla="*/ 2147483646 w 613"/>
              <a:gd name="T47" fmla="*/ 2147483646 h 707"/>
              <a:gd name="T48" fmla="*/ 2147483646 w 613"/>
              <a:gd name="T49" fmla="*/ 2147483646 h 707"/>
              <a:gd name="T50" fmla="*/ 2147483646 w 613"/>
              <a:gd name="T51" fmla="*/ 2147483646 h 707"/>
              <a:gd name="T52" fmla="*/ 2147483646 w 613"/>
              <a:gd name="T53" fmla="*/ 2147483646 h 707"/>
              <a:gd name="T54" fmla="*/ 2147483646 w 613"/>
              <a:gd name="T55" fmla="*/ 2147483646 h 707"/>
              <a:gd name="T56" fmla="*/ 2147483646 w 613"/>
              <a:gd name="T57" fmla="*/ 2147483646 h 707"/>
              <a:gd name="T58" fmla="*/ 2147483646 w 613"/>
              <a:gd name="T59" fmla="*/ 2147483646 h 707"/>
              <a:gd name="T60" fmla="*/ 2147483646 w 613"/>
              <a:gd name="T61" fmla="*/ 2147483646 h 707"/>
              <a:gd name="T62" fmla="*/ 2147483646 w 613"/>
              <a:gd name="T63" fmla="*/ 2147483646 h 707"/>
              <a:gd name="T64" fmla="*/ 2147483646 w 613"/>
              <a:gd name="T65" fmla="*/ 2147483646 h 707"/>
              <a:gd name="T66" fmla="*/ 2147483646 w 613"/>
              <a:gd name="T67" fmla="*/ 2147483646 h 707"/>
              <a:gd name="T68" fmla="*/ 2147483646 w 613"/>
              <a:gd name="T69" fmla="*/ 2147483646 h 707"/>
              <a:gd name="T70" fmla="*/ 2147483646 w 613"/>
              <a:gd name="T71" fmla="*/ 2147483646 h 707"/>
              <a:gd name="T72" fmla="*/ 2147483646 w 613"/>
              <a:gd name="T73" fmla="*/ 2147483646 h 707"/>
              <a:gd name="T74" fmla="*/ 2147483646 w 613"/>
              <a:gd name="T75" fmla="*/ 2147483646 h 707"/>
              <a:gd name="T76" fmla="*/ 2147483646 w 613"/>
              <a:gd name="T77" fmla="*/ 2147483646 h 707"/>
              <a:gd name="T78" fmla="*/ 2147483646 w 613"/>
              <a:gd name="T79" fmla="*/ 2147483646 h 707"/>
              <a:gd name="T80" fmla="*/ 2147483646 w 613"/>
              <a:gd name="T81" fmla="*/ 2147483646 h 707"/>
              <a:gd name="T82" fmla="*/ 2147483646 w 613"/>
              <a:gd name="T83" fmla="*/ 2147483646 h 707"/>
              <a:gd name="T84" fmla="*/ 2147483646 w 613"/>
              <a:gd name="T85" fmla="*/ 2147483646 h 707"/>
              <a:gd name="T86" fmla="*/ 2147483646 w 613"/>
              <a:gd name="T87" fmla="*/ 2147483646 h 707"/>
              <a:gd name="T88" fmla="*/ 2147483646 w 613"/>
              <a:gd name="T89" fmla="*/ 2147483646 h 707"/>
              <a:gd name="T90" fmla="*/ 2147483646 w 613"/>
              <a:gd name="T91" fmla="*/ 2147483646 h 707"/>
              <a:gd name="T92" fmla="*/ 2147483646 w 613"/>
              <a:gd name="T93" fmla="*/ 2147483646 h 707"/>
              <a:gd name="T94" fmla="*/ 2147483646 w 613"/>
              <a:gd name="T95" fmla="*/ 2147483646 h 707"/>
              <a:gd name="T96" fmla="*/ 2147483646 w 613"/>
              <a:gd name="T97" fmla="*/ 2147483646 h 707"/>
              <a:gd name="T98" fmla="*/ 2147483646 w 613"/>
              <a:gd name="T99" fmla="*/ 2147483646 h 707"/>
              <a:gd name="T100" fmla="*/ 2147483646 w 613"/>
              <a:gd name="T101" fmla="*/ 2147483646 h 707"/>
              <a:gd name="T102" fmla="*/ 2147483646 w 613"/>
              <a:gd name="T103" fmla="*/ 2147483646 h 707"/>
              <a:gd name="T104" fmla="*/ 0 w 613"/>
              <a:gd name="T105" fmla="*/ 2147483646 h 70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3"/>
              <a:gd name="T160" fmla="*/ 0 h 707"/>
              <a:gd name="T161" fmla="*/ 613 w 613"/>
              <a:gd name="T162" fmla="*/ 707 h 70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3" h="707">
                <a:moveTo>
                  <a:pt x="0" y="465"/>
                </a:moveTo>
                <a:lnTo>
                  <a:pt x="0" y="427"/>
                </a:lnTo>
                <a:lnTo>
                  <a:pt x="47" y="427"/>
                </a:lnTo>
                <a:lnTo>
                  <a:pt x="47" y="233"/>
                </a:lnTo>
                <a:lnTo>
                  <a:pt x="334" y="233"/>
                </a:lnTo>
                <a:lnTo>
                  <a:pt x="366" y="164"/>
                </a:lnTo>
                <a:lnTo>
                  <a:pt x="366" y="132"/>
                </a:lnTo>
                <a:lnTo>
                  <a:pt x="400" y="116"/>
                </a:lnTo>
                <a:lnTo>
                  <a:pt x="394" y="77"/>
                </a:lnTo>
                <a:lnTo>
                  <a:pt x="407" y="15"/>
                </a:lnTo>
                <a:lnTo>
                  <a:pt x="419" y="0"/>
                </a:lnTo>
                <a:lnTo>
                  <a:pt x="419" y="39"/>
                </a:lnTo>
                <a:lnTo>
                  <a:pt x="520" y="39"/>
                </a:lnTo>
                <a:lnTo>
                  <a:pt x="526" y="132"/>
                </a:lnTo>
                <a:lnTo>
                  <a:pt x="520" y="178"/>
                </a:lnTo>
                <a:lnTo>
                  <a:pt x="547" y="218"/>
                </a:lnTo>
                <a:lnTo>
                  <a:pt x="547" y="241"/>
                </a:lnTo>
                <a:lnTo>
                  <a:pt x="561" y="264"/>
                </a:lnTo>
                <a:lnTo>
                  <a:pt x="561" y="272"/>
                </a:lnTo>
                <a:lnTo>
                  <a:pt x="592" y="295"/>
                </a:lnTo>
                <a:lnTo>
                  <a:pt x="580" y="319"/>
                </a:lnTo>
                <a:lnTo>
                  <a:pt x="607" y="357"/>
                </a:lnTo>
                <a:lnTo>
                  <a:pt x="601" y="389"/>
                </a:lnTo>
                <a:lnTo>
                  <a:pt x="580" y="389"/>
                </a:lnTo>
                <a:lnTo>
                  <a:pt x="580" y="404"/>
                </a:lnTo>
                <a:lnTo>
                  <a:pt x="592" y="420"/>
                </a:lnTo>
                <a:lnTo>
                  <a:pt x="561" y="465"/>
                </a:lnTo>
                <a:lnTo>
                  <a:pt x="592" y="497"/>
                </a:lnTo>
                <a:lnTo>
                  <a:pt x="613" y="497"/>
                </a:lnTo>
                <a:lnTo>
                  <a:pt x="613" y="514"/>
                </a:lnTo>
                <a:lnTo>
                  <a:pt x="520" y="514"/>
                </a:lnTo>
                <a:lnTo>
                  <a:pt x="520" y="700"/>
                </a:lnTo>
                <a:lnTo>
                  <a:pt x="280" y="707"/>
                </a:lnTo>
                <a:lnTo>
                  <a:pt x="280" y="693"/>
                </a:lnTo>
                <a:lnTo>
                  <a:pt x="267" y="684"/>
                </a:lnTo>
                <a:lnTo>
                  <a:pt x="267" y="660"/>
                </a:lnTo>
                <a:lnTo>
                  <a:pt x="233" y="646"/>
                </a:lnTo>
                <a:lnTo>
                  <a:pt x="213" y="622"/>
                </a:lnTo>
                <a:lnTo>
                  <a:pt x="201" y="622"/>
                </a:lnTo>
                <a:lnTo>
                  <a:pt x="207" y="599"/>
                </a:lnTo>
                <a:lnTo>
                  <a:pt x="180" y="599"/>
                </a:lnTo>
                <a:lnTo>
                  <a:pt x="173" y="576"/>
                </a:lnTo>
                <a:lnTo>
                  <a:pt x="160" y="576"/>
                </a:lnTo>
                <a:lnTo>
                  <a:pt x="153" y="559"/>
                </a:lnTo>
                <a:lnTo>
                  <a:pt x="141" y="552"/>
                </a:lnTo>
                <a:lnTo>
                  <a:pt x="141" y="545"/>
                </a:lnTo>
                <a:lnTo>
                  <a:pt x="113" y="536"/>
                </a:lnTo>
                <a:lnTo>
                  <a:pt x="100" y="536"/>
                </a:lnTo>
                <a:lnTo>
                  <a:pt x="94" y="514"/>
                </a:lnTo>
                <a:lnTo>
                  <a:pt x="79" y="497"/>
                </a:lnTo>
                <a:lnTo>
                  <a:pt x="53" y="490"/>
                </a:lnTo>
                <a:lnTo>
                  <a:pt x="34" y="465"/>
                </a:lnTo>
                <a:lnTo>
                  <a:pt x="0" y="46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1" name="Freeform 45">
            <a:extLst>
              <a:ext uri="{FF2B5EF4-FFF2-40B4-BE49-F238E27FC236}">
                <a16:creationId xmlns:a16="http://schemas.microsoft.com/office/drawing/2014/main" id="{963B0DE0-EAAC-8ADC-DC14-F96B725C068B}"/>
              </a:ext>
            </a:extLst>
          </p:cNvPr>
          <p:cNvSpPr>
            <a:spLocks/>
          </p:cNvSpPr>
          <p:nvPr/>
        </p:nvSpPr>
        <p:spPr bwMode="auto">
          <a:xfrm>
            <a:off x="6953251" y="3613548"/>
            <a:ext cx="651272" cy="473869"/>
          </a:xfrm>
          <a:custGeom>
            <a:avLst/>
            <a:gdLst>
              <a:gd name="T0" fmla="*/ 2147483646 w 547"/>
              <a:gd name="T1" fmla="*/ 2147483646 h 398"/>
              <a:gd name="T2" fmla="*/ 2147483646 w 547"/>
              <a:gd name="T3" fmla="*/ 2147483646 h 398"/>
              <a:gd name="T4" fmla="*/ 2147483646 w 547"/>
              <a:gd name="T5" fmla="*/ 2147483646 h 398"/>
              <a:gd name="T6" fmla="*/ 2147483646 w 547"/>
              <a:gd name="T7" fmla="*/ 2147483646 h 398"/>
              <a:gd name="T8" fmla="*/ 2147483646 w 547"/>
              <a:gd name="T9" fmla="*/ 2147483646 h 398"/>
              <a:gd name="T10" fmla="*/ 0 w 547"/>
              <a:gd name="T11" fmla="*/ 2147483646 h 398"/>
              <a:gd name="T12" fmla="*/ 2147483646 w 547"/>
              <a:gd name="T13" fmla="*/ 2147483646 h 398"/>
              <a:gd name="T14" fmla="*/ 2147483646 w 547"/>
              <a:gd name="T15" fmla="*/ 2147483646 h 398"/>
              <a:gd name="T16" fmla="*/ 2147483646 w 547"/>
              <a:gd name="T17" fmla="*/ 2147483646 h 398"/>
              <a:gd name="T18" fmla="*/ 2147483646 w 547"/>
              <a:gd name="T19" fmla="*/ 2147483646 h 398"/>
              <a:gd name="T20" fmla="*/ 2147483646 w 547"/>
              <a:gd name="T21" fmla="*/ 2147483646 h 398"/>
              <a:gd name="T22" fmla="*/ 2147483646 w 547"/>
              <a:gd name="T23" fmla="*/ 2147483646 h 398"/>
              <a:gd name="T24" fmla="*/ 2147483646 w 547"/>
              <a:gd name="T25" fmla="*/ 2147483646 h 398"/>
              <a:gd name="T26" fmla="*/ 2147483646 w 547"/>
              <a:gd name="T27" fmla="*/ 2147483646 h 398"/>
              <a:gd name="T28" fmla="*/ 2147483646 w 547"/>
              <a:gd name="T29" fmla="*/ 2147483646 h 398"/>
              <a:gd name="T30" fmla="*/ 2147483646 w 547"/>
              <a:gd name="T31" fmla="*/ 2147483646 h 398"/>
              <a:gd name="T32" fmla="*/ 2147483646 w 547"/>
              <a:gd name="T33" fmla="*/ 2147483646 h 398"/>
              <a:gd name="T34" fmla="*/ 2147483646 w 547"/>
              <a:gd name="T35" fmla="*/ 2147483646 h 398"/>
              <a:gd name="T36" fmla="*/ 2147483646 w 547"/>
              <a:gd name="T37" fmla="*/ 0 h 398"/>
              <a:gd name="T38" fmla="*/ 2147483646 w 547"/>
              <a:gd name="T39" fmla="*/ 2147483646 h 398"/>
              <a:gd name="T40" fmla="*/ 2147483646 w 547"/>
              <a:gd name="T41" fmla="*/ 2147483646 h 398"/>
              <a:gd name="T42" fmla="*/ 2147483646 w 547"/>
              <a:gd name="T43" fmla="*/ 2147483646 h 398"/>
              <a:gd name="T44" fmla="*/ 2147483646 w 547"/>
              <a:gd name="T45" fmla="*/ 2147483646 h 398"/>
              <a:gd name="T46" fmla="*/ 2147483646 w 547"/>
              <a:gd name="T47" fmla="*/ 2147483646 h 398"/>
              <a:gd name="T48" fmla="*/ 2147483646 w 547"/>
              <a:gd name="T49" fmla="*/ 2147483646 h 398"/>
              <a:gd name="T50" fmla="*/ 2147483646 w 547"/>
              <a:gd name="T51" fmla="*/ 2147483646 h 398"/>
              <a:gd name="T52" fmla="*/ 2147483646 w 547"/>
              <a:gd name="T53" fmla="*/ 2147483646 h 398"/>
              <a:gd name="T54" fmla="*/ 2147483646 w 547"/>
              <a:gd name="T55" fmla="*/ 2147483646 h 398"/>
              <a:gd name="T56" fmla="*/ 2147483646 w 547"/>
              <a:gd name="T57" fmla="*/ 2147483646 h 398"/>
              <a:gd name="T58" fmla="*/ 2147483646 w 547"/>
              <a:gd name="T59" fmla="*/ 2147483646 h 398"/>
              <a:gd name="T60" fmla="*/ 2147483646 w 547"/>
              <a:gd name="T61" fmla="*/ 2147483646 h 398"/>
              <a:gd name="T62" fmla="*/ 2147483646 w 547"/>
              <a:gd name="T63" fmla="*/ 2147483646 h 3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47"/>
              <a:gd name="T97" fmla="*/ 0 h 398"/>
              <a:gd name="T98" fmla="*/ 547 w 547"/>
              <a:gd name="T99" fmla="*/ 398 h 3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47" h="398">
                <a:moveTo>
                  <a:pt x="79" y="350"/>
                </a:moveTo>
                <a:lnTo>
                  <a:pt x="79" y="343"/>
                </a:lnTo>
                <a:lnTo>
                  <a:pt x="59" y="319"/>
                </a:lnTo>
                <a:lnTo>
                  <a:pt x="53" y="288"/>
                </a:lnTo>
                <a:lnTo>
                  <a:pt x="19" y="272"/>
                </a:lnTo>
                <a:lnTo>
                  <a:pt x="0" y="195"/>
                </a:lnTo>
                <a:lnTo>
                  <a:pt x="13" y="187"/>
                </a:lnTo>
                <a:lnTo>
                  <a:pt x="25" y="156"/>
                </a:lnTo>
                <a:lnTo>
                  <a:pt x="34" y="164"/>
                </a:lnTo>
                <a:lnTo>
                  <a:pt x="40" y="156"/>
                </a:lnTo>
                <a:lnTo>
                  <a:pt x="67" y="164"/>
                </a:lnTo>
                <a:lnTo>
                  <a:pt x="87" y="156"/>
                </a:lnTo>
                <a:lnTo>
                  <a:pt x="127" y="156"/>
                </a:lnTo>
                <a:lnTo>
                  <a:pt x="139" y="125"/>
                </a:lnTo>
                <a:lnTo>
                  <a:pt x="127" y="110"/>
                </a:lnTo>
                <a:lnTo>
                  <a:pt x="201" y="110"/>
                </a:lnTo>
                <a:lnTo>
                  <a:pt x="201" y="16"/>
                </a:lnTo>
                <a:lnTo>
                  <a:pt x="280" y="16"/>
                </a:lnTo>
                <a:lnTo>
                  <a:pt x="280" y="0"/>
                </a:lnTo>
                <a:lnTo>
                  <a:pt x="300" y="8"/>
                </a:lnTo>
                <a:lnTo>
                  <a:pt x="300" y="16"/>
                </a:lnTo>
                <a:lnTo>
                  <a:pt x="320" y="16"/>
                </a:lnTo>
                <a:lnTo>
                  <a:pt x="488" y="110"/>
                </a:lnTo>
                <a:lnTo>
                  <a:pt x="540" y="110"/>
                </a:lnTo>
                <a:lnTo>
                  <a:pt x="547" y="202"/>
                </a:lnTo>
                <a:lnTo>
                  <a:pt x="540" y="398"/>
                </a:lnTo>
                <a:lnTo>
                  <a:pt x="153" y="398"/>
                </a:lnTo>
                <a:lnTo>
                  <a:pt x="133" y="374"/>
                </a:lnTo>
                <a:lnTo>
                  <a:pt x="139" y="343"/>
                </a:lnTo>
                <a:lnTo>
                  <a:pt x="107" y="319"/>
                </a:lnTo>
                <a:lnTo>
                  <a:pt x="107" y="350"/>
                </a:lnTo>
                <a:lnTo>
                  <a:pt x="79" y="35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2" name="Freeform 46">
            <a:extLst>
              <a:ext uri="{FF2B5EF4-FFF2-40B4-BE49-F238E27FC236}">
                <a16:creationId xmlns:a16="http://schemas.microsoft.com/office/drawing/2014/main" id="{CEB23031-BA42-2178-B8E3-63E04493B6F7}"/>
              </a:ext>
            </a:extLst>
          </p:cNvPr>
          <p:cNvSpPr>
            <a:spLocks/>
          </p:cNvSpPr>
          <p:nvPr/>
        </p:nvSpPr>
        <p:spPr bwMode="auto">
          <a:xfrm>
            <a:off x="4633913" y="3689748"/>
            <a:ext cx="714375" cy="701278"/>
          </a:xfrm>
          <a:custGeom>
            <a:avLst/>
            <a:gdLst>
              <a:gd name="T0" fmla="*/ 2147483646 w 600"/>
              <a:gd name="T1" fmla="*/ 2147483646 h 590"/>
              <a:gd name="T2" fmla="*/ 2147483646 w 600"/>
              <a:gd name="T3" fmla="*/ 2147483646 h 590"/>
              <a:gd name="T4" fmla="*/ 2147483646 w 600"/>
              <a:gd name="T5" fmla="*/ 2147483646 h 590"/>
              <a:gd name="T6" fmla="*/ 2147483646 w 600"/>
              <a:gd name="T7" fmla="*/ 2147483646 h 590"/>
              <a:gd name="T8" fmla="*/ 2147483646 w 600"/>
              <a:gd name="T9" fmla="*/ 2147483646 h 590"/>
              <a:gd name="T10" fmla="*/ 0 w 600"/>
              <a:gd name="T11" fmla="*/ 2147483646 h 590"/>
              <a:gd name="T12" fmla="*/ 0 w 600"/>
              <a:gd name="T13" fmla="*/ 2147483646 h 590"/>
              <a:gd name="T14" fmla="*/ 2147483646 w 600"/>
              <a:gd name="T15" fmla="*/ 2147483646 h 590"/>
              <a:gd name="T16" fmla="*/ 2147483646 w 600"/>
              <a:gd name="T17" fmla="*/ 2147483646 h 590"/>
              <a:gd name="T18" fmla="*/ 2147483646 w 600"/>
              <a:gd name="T19" fmla="*/ 2147483646 h 590"/>
              <a:gd name="T20" fmla="*/ 2147483646 w 600"/>
              <a:gd name="T21" fmla="*/ 2147483646 h 590"/>
              <a:gd name="T22" fmla="*/ 2147483646 w 600"/>
              <a:gd name="T23" fmla="*/ 2147483646 h 590"/>
              <a:gd name="T24" fmla="*/ 2147483646 w 600"/>
              <a:gd name="T25" fmla="*/ 2147483646 h 590"/>
              <a:gd name="T26" fmla="*/ 2147483646 w 600"/>
              <a:gd name="T27" fmla="*/ 2147483646 h 590"/>
              <a:gd name="T28" fmla="*/ 2147483646 w 600"/>
              <a:gd name="T29" fmla="*/ 2147483646 h 590"/>
              <a:gd name="T30" fmla="*/ 2147483646 w 600"/>
              <a:gd name="T31" fmla="*/ 2147483646 h 590"/>
              <a:gd name="T32" fmla="*/ 2147483646 w 600"/>
              <a:gd name="T33" fmla="*/ 2147483646 h 590"/>
              <a:gd name="T34" fmla="*/ 2147483646 w 600"/>
              <a:gd name="T35" fmla="*/ 2147483646 h 590"/>
              <a:gd name="T36" fmla="*/ 2147483646 w 600"/>
              <a:gd name="T37" fmla="*/ 2147483646 h 590"/>
              <a:gd name="T38" fmla="*/ 2147483646 w 600"/>
              <a:gd name="T39" fmla="*/ 2147483646 h 590"/>
              <a:gd name="T40" fmla="*/ 2147483646 w 600"/>
              <a:gd name="T41" fmla="*/ 2147483646 h 590"/>
              <a:gd name="T42" fmla="*/ 2147483646 w 600"/>
              <a:gd name="T43" fmla="*/ 2147483646 h 590"/>
              <a:gd name="T44" fmla="*/ 2147483646 w 600"/>
              <a:gd name="T45" fmla="*/ 2147483646 h 590"/>
              <a:gd name="T46" fmla="*/ 2147483646 w 600"/>
              <a:gd name="T47" fmla="*/ 2147483646 h 590"/>
              <a:gd name="T48" fmla="*/ 2147483646 w 600"/>
              <a:gd name="T49" fmla="*/ 2147483646 h 590"/>
              <a:gd name="T50" fmla="*/ 2147483646 w 600"/>
              <a:gd name="T51" fmla="*/ 2147483646 h 590"/>
              <a:gd name="T52" fmla="*/ 2147483646 w 600"/>
              <a:gd name="T53" fmla="*/ 2147483646 h 590"/>
              <a:gd name="T54" fmla="*/ 2147483646 w 600"/>
              <a:gd name="T55" fmla="*/ 2147483646 h 590"/>
              <a:gd name="T56" fmla="*/ 2147483646 w 600"/>
              <a:gd name="T57" fmla="*/ 2147483646 h 590"/>
              <a:gd name="T58" fmla="*/ 2147483646 w 600"/>
              <a:gd name="T59" fmla="*/ 2147483646 h 590"/>
              <a:gd name="T60" fmla="*/ 2147483646 w 600"/>
              <a:gd name="T61" fmla="*/ 2147483646 h 590"/>
              <a:gd name="T62" fmla="*/ 2147483646 w 600"/>
              <a:gd name="T63" fmla="*/ 2147483646 h 590"/>
              <a:gd name="T64" fmla="*/ 2147483646 w 600"/>
              <a:gd name="T65" fmla="*/ 2147483646 h 590"/>
              <a:gd name="T66" fmla="*/ 2147483646 w 600"/>
              <a:gd name="T67" fmla="*/ 2147483646 h 590"/>
              <a:gd name="T68" fmla="*/ 2147483646 w 600"/>
              <a:gd name="T69" fmla="*/ 2147483646 h 590"/>
              <a:gd name="T70" fmla="*/ 2147483646 w 600"/>
              <a:gd name="T71" fmla="*/ 2147483646 h 590"/>
              <a:gd name="T72" fmla="*/ 2147483646 w 600"/>
              <a:gd name="T73" fmla="*/ 0 h 590"/>
              <a:gd name="T74" fmla="*/ 2147483646 w 600"/>
              <a:gd name="T75" fmla="*/ 0 h 590"/>
              <a:gd name="T76" fmla="*/ 2147483646 w 600"/>
              <a:gd name="T77" fmla="*/ 2147483646 h 590"/>
              <a:gd name="T78" fmla="*/ 2147483646 w 600"/>
              <a:gd name="T79" fmla="*/ 2147483646 h 590"/>
              <a:gd name="T80" fmla="*/ 2147483646 w 600"/>
              <a:gd name="T81" fmla="*/ 2147483646 h 590"/>
              <a:gd name="T82" fmla="*/ 2147483646 w 600"/>
              <a:gd name="T83" fmla="*/ 2147483646 h 590"/>
              <a:gd name="T84" fmla="*/ 2147483646 w 600"/>
              <a:gd name="T85" fmla="*/ 2147483646 h 590"/>
              <a:gd name="T86" fmla="*/ 2147483646 w 600"/>
              <a:gd name="T87" fmla="*/ 2147483646 h 590"/>
              <a:gd name="T88" fmla="*/ 2147483646 w 600"/>
              <a:gd name="T89" fmla="*/ 2147483646 h 590"/>
              <a:gd name="T90" fmla="*/ 2147483646 w 600"/>
              <a:gd name="T91" fmla="*/ 2147483646 h 590"/>
              <a:gd name="T92" fmla="*/ 2147483646 w 600"/>
              <a:gd name="T93" fmla="*/ 2147483646 h 590"/>
              <a:gd name="T94" fmla="*/ 2147483646 w 600"/>
              <a:gd name="T95" fmla="*/ 2147483646 h 590"/>
              <a:gd name="T96" fmla="*/ 2147483646 w 600"/>
              <a:gd name="T97" fmla="*/ 2147483646 h 590"/>
              <a:gd name="T98" fmla="*/ 2147483646 w 600"/>
              <a:gd name="T99" fmla="*/ 2147483646 h 590"/>
              <a:gd name="T100" fmla="*/ 2147483646 w 600"/>
              <a:gd name="T101" fmla="*/ 2147483646 h 5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00"/>
              <a:gd name="T154" fmla="*/ 0 h 590"/>
              <a:gd name="T155" fmla="*/ 600 w 600"/>
              <a:gd name="T156" fmla="*/ 590 h 59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00" h="590">
                <a:moveTo>
                  <a:pt x="420" y="590"/>
                </a:moveTo>
                <a:lnTo>
                  <a:pt x="46" y="590"/>
                </a:lnTo>
                <a:lnTo>
                  <a:pt x="26" y="576"/>
                </a:lnTo>
                <a:lnTo>
                  <a:pt x="20" y="590"/>
                </a:lnTo>
                <a:lnTo>
                  <a:pt x="12" y="590"/>
                </a:lnTo>
                <a:lnTo>
                  <a:pt x="0" y="567"/>
                </a:lnTo>
                <a:lnTo>
                  <a:pt x="0" y="529"/>
                </a:lnTo>
                <a:lnTo>
                  <a:pt x="26" y="506"/>
                </a:lnTo>
                <a:lnTo>
                  <a:pt x="46" y="506"/>
                </a:lnTo>
                <a:lnTo>
                  <a:pt x="67" y="489"/>
                </a:lnTo>
                <a:lnTo>
                  <a:pt x="59" y="466"/>
                </a:lnTo>
                <a:lnTo>
                  <a:pt x="73" y="444"/>
                </a:lnTo>
                <a:lnTo>
                  <a:pt x="99" y="412"/>
                </a:lnTo>
                <a:lnTo>
                  <a:pt x="99" y="311"/>
                </a:lnTo>
                <a:lnTo>
                  <a:pt x="92" y="294"/>
                </a:lnTo>
                <a:lnTo>
                  <a:pt x="92" y="280"/>
                </a:lnTo>
                <a:lnTo>
                  <a:pt x="105" y="280"/>
                </a:lnTo>
                <a:lnTo>
                  <a:pt x="113" y="263"/>
                </a:lnTo>
                <a:lnTo>
                  <a:pt x="133" y="249"/>
                </a:lnTo>
                <a:lnTo>
                  <a:pt x="165" y="256"/>
                </a:lnTo>
                <a:lnTo>
                  <a:pt x="159" y="272"/>
                </a:lnTo>
                <a:lnTo>
                  <a:pt x="173" y="280"/>
                </a:lnTo>
                <a:lnTo>
                  <a:pt x="179" y="256"/>
                </a:lnTo>
                <a:lnTo>
                  <a:pt x="173" y="249"/>
                </a:lnTo>
                <a:lnTo>
                  <a:pt x="159" y="225"/>
                </a:lnTo>
                <a:lnTo>
                  <a:pt x="133" y="209"/>
                </a:lnTo>
                <a:lnTo>
                  <a:pt x="119" y="209"/>
                </a:lnTo>
                <a:lnTo>
                  <a:pt x="73" y="179"/>
                </a:lnTo>
                <a:lnTo>
                  <a:pt x="73" y="124"/>
                </a:lnTo>
                <a:lnTo>
                  <a:pt x="105" y="101"/>
                </a:lnTo>
                <a:lnTo>
                  <a:pt x="113" y="93"/>
                </a:lnTo>
                <a:lnTo>
                  <a:pt x="153" y="77"/>
                </a:lnTo>
                <a:lnTo>
                  <a:pt x="165" y="54"/>
                </a:lnTo>
                <a:lnTo>
                  <a:pt x="206" y="23"/>
                </a:lnTo>
                <a:lnTo>
                  <a:pt x="247" y="31"/>
                </a:lnTo>
                <a:lnTo>
                  <a:pt x="240" y="14"/>
                </a:lnTo>
                <a:lnTo>
                  <a:pt x="253" y="0"/>
                </a:lnTo>
                <a:lnTo>
                  <a:pt x="273" y="0"/>
                </a:lnTo>
                <a:lnTo>
                  <a:pt x="279" y="23"/>
                </a:lnTo>
                <a:lnTo>
                  <a:pt x="360" y="23"/>
                </a:lnTo>
                <a:lnTo>
                  <a:pt x="367" y="62"/>
                </a:lnTo>
                <a:lnTo>
                  <a:pt x="553" y="62"/>
                </a:lnTo>
                <a:lnTo>
                  <a:pt x="546" y="249"/>
                </a:lnTo>
                <a:lnTo>
                  <a:pt x="600" y="256"/>
                </a:lnTo>
                <a:lnTo>
                  <a:pt x="600" y="294"/>
                </a:lnTo>
                <a:lnTo>
                  <a:pt x="553" y="294"/>
                </a:lnTo>
                <a:lnTo>
                  <a:pt x="553" y="435"/>
                </a:lnTo>
                <a:lnTo>
                  <a:pt x="459" y="435"/>
                </a:lnTo>
                <a:lnTo>
                  <a:pt x="452" y="583"/>
                </a:lnTo>
                <a:lnTo>
                  <a:pt x="420" y="576"/>
                </a:lnTo>
                <a:lnTo>
                  <a:pt x="420" y="5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3" name="Freeform 47">
            <a:extLst>
              <a:ext uri="{FF2B5EF4-FFF2-40B4-BE49-F238E27FC236}">
                <a16:creationId xmlns:a16="http://schemas.microsoft.com/office/drawing/2014/main" id="{357BDF90-9F44-6922-960C-CB109F26DD81}"/>
              </a:ext>
            </a:extLst>
          </p:cNvPr>
          <p:cNvSpPr>
            <a:spLocks/>
          </p:cNvSpPr>
          <p:nvPr/>
        </p:nvSpPr>
        <p:spPr bwMode="auto">
          <a:xfrm>
            <a:off x="7596187" y="3725467"/>
            <a:ext cx="596504" cy="573881"/>
          </a:xfrm>
          <a:custGeom>
            <a:avLst/>
            <a:gdLst>
              <a:gd name="T0" fmla="*/ 0 w 501"/>
              <a:gd name="T1" fmla="*/ 2147483646 h 482"/>
              <a:gd name="T2" fmla="*/ 2147483646 w 501"/>
              <a:gd name="T3" fmla="*/ 2147483646 h 482"/>
              <a:gd name="T4" fmla="*/ 2147483646 w 501"/>
              <a:gd name="T5" fmla="*/ 2147483646 h 482"/>
              <a:gd name="T6" fmla="*/ 2147483646 w 501"/>
              <a:gd name="T7" fmla="*/ 2147483646 h 482"/>
              <a:gd name="T8" fmla="*/ 2147483646 w 501"/>
              <a:gd name="T9" fmla="*/ 2147483646 h 482"/>
              <a:gd name="T10" fmla="*/ 2147483646 w 501"/>
              <a:gd name="T11" fmla="*/ 0 h 482"/>
              <a:gd name="T12" fmla="*/ 2147483646 w 501"/>
              <a:gd name="T13" fmla="*/ 0 h 482"/>
              <a:gd name="T14" fmla="*/ 2147483646 w 501"/>
              <a:gd name="T15" fmla="*/ 2147483646 h 482"/>
              <a:gd name="T16" fmla="*/ 2147483646 w 501"/>
              <a:gd name="T17" fmla="*/ 2147483646 h 482"/>
              <a:gd name="T18" fmla="*/ 2147483646 w 501"/>
              <a:gd name="T19" fmla="*/ 2147483646 h 482"/>
              <a:gd name="T20" fmla="*/ 2147483646 w 501"/>
              <a:gd name="T21" fmla="*/ 2147483646 h 482"/>
              <a:gd name="T22" fmla="*/ 2147483646 w 501"/>
              <a:gd name="T23" fmla="*/ 2147483646 h 482"/>
              <a:gd name="T24" fmla="*/ 2147483646 w 501"/>
              <a:gd name="T25" fmla="*/ 2147483646 h 482"/>
              <a:gd name="T26" fmla="*/ 2147483646 w 501"/>
              <a:gd name="T27" fmla="*/ 2147483646 h 482"/>
              <a:gd name="T28" fmla="*/ 2147483646 w 501"/>
              <a:gd name="T29" fmla="*/ 2147483646 h 482"/>
              <a:gd name="T30" fmla="*/ 2147483646 w 501"/>
              <a:gd name="T31" fmla="*/ 2147483646 h 482"/>
              <a:gd name="T32" fmla="*/ 2147483646 w 501"/>
              <a:gd name="T33" fmla="*/ 2147483646 h 482"/>
              <a:gd name="T34" fmla="*/ 2147483646 w 501"/>
              <a:gd name="T35" fmla="*/ 2147483646 h 482"/>
              <a:gd name="T36" fmla="*/ 2147483646 w 501"/>
              <a:gd name="T37" fmla="*/ 2147483646 h 482"/>
              <a:gd name="T38" fmla="*/ 2147483646 w 501"/>
              <a:gd name="T39" fmla="*/ 2147483646 h 482"/>
              <a:gd name="T40" fmla="*/ 2147483646 w 501"/>
              <a:gd name="T41" fmla="*/ 2147483646 h 482"/>
              <a:gd name="T42" fmla="*/ 2147483646 w 501"/>
              <a:gd name="T43" fmla="*/ 2147483646 h 482"/>
              <a:gd name="T44" fmla="*/ 2147483646 w 501"/>
              <a:gd name="T45" fmla="*/ 2147483646 h 482"/>
              <a:gd name="T46" fmla="*/ 2147483646 w 501"/>
              <a:gd name="T47" fmla="*/ 2147483646 h 482"/>
              <a:gd name="T48" fmla="*/ 2147483646 w 501"/>
              <a:gd name="T49" fmla="*/ 2147483646 h 482"/>
              <a:gd name="T50" fmla="*/ 2147483646 w 501"/>
              <a:gd name="T51" fmla="*/ 2147483646 h 482"/>
              <a:gd name="T52" fmla="*/ 2147483646 w 501"/>
              <a:gd name="T53" fmla="*/ 2147483646 h 482"/>
              <a:gd name="T54" fmla="*/ 2147483646 w 501"/>
              <a:gd name="T55" fmla="*/ 2147483646 h 482"/>
              <a:gd name="T56" fmla="*/ 2147483646 w 501"/>
              <a:gd name="T57" fmla="*/ 2147483646 h 482"/>
              <a:gd name="T58" fmla="*/ 2147483646 w 501"/>
              <a:gd name="T59" fmla="*/ 2147483646 h 482"/>
              <a:gd name="T60" fmla="*/ 2147483646 w 501"/>
              <a:gd name="T61" fmla="*/ 2147483646 h 482"/>
              <a:gd name="T62" fmla="*/ 2147483646 w 501"/>
              <a:gd name="T63" fmla="*/ 2147483646 h 482"/>
              <a:gd name="T64" fmla="*/ 2147483646 w 501"/>
              <a:gd name="T65" fmla="*/ 2147483646 h 482"/>
              <a:gd name="T66" fmla="*/ 2147483646 w 501"/>
              <a:gd name="T67" fmla="*/ 2147483646 h 482"/>
              <a:gd name="T68" fmla="*/ 2147483646 w 501"/>
              <a:gd name="T69" fmla="*/ 2147483646 h 482"/>
              <a:gd name="T70" fmla="*/ 2147483646 w 501"/>
              <a:gd name="T71" fmla="*/ 2147483646 h 482"/>
              <a:gd name="T72" fmla="*/ 2147483646 w 501"/>
              <a:gd name="T73" fmla="*/ 2147483646 h 482"/>
              <a:gd name="T74" fmla="*/ 2147483646 w 501"/>
              <a:gd name="T75" fmla="*/ 2147483646 h 482"/>
              <a:gd name="T76" fmla="*/ 0 w 501"/>
              <a:gd name="T77" fmla="*/ 2147483646 h 48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01"/>
              <a:gd name="T118" fmla="*/ 0 h 482"/>
              <a:gd name="T119" fmla="*/ 501 w 501"/>
              <a:gd name="T120" fmla="*/ 482 h 48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01" h="482">
                <a:moveTo>
                  <a:pt x="0" y="304"/>
                </a:moveTo>
                <a:lnTo>
                  <a:pt x="7" y="108"/>
                </a:lnTo>
                <a:lnTo>
                  <a:pt x="100" y="108"/>
                </a:lnTo>
                <a:lnTo>
                  <a:pt x="100" y="46"/>
                </a:lnTo>
                <a:lnTo>
                  <a:pt x="348" y="39"/>
                </a:lnTo>
                <a:lnTo>
                  <a:pt x="348" y="0"/>
                </a:lnTo>
                <a:lnTo>
                  <a:pt x="408" y="0"/>
                </a:lnTo>
                <a:lnTo>
                  <a:pt x="414" y="70"/>
                </a:lnTo>
                <a:lnTo>
                  <a:pt x="433" y="93"/>
                </a:lnTo>
                <a:lnTo>
                  <a:pt x="433" y="132"/>
                </a:lnTo>
                <a:lnTo>
                  <a:pt x="421" y="140"/>
                </a:lnTo>
                <a:lnTo>
                  <a:pt x="433" y="155"/>
                </a:lnTo>
                <a:lnTo>
                  <a:pt x="400" y="187"/>
                </a:lnTo>
                <a:lnTo>
                  <a:pt x="400" y="202"/>
                </a:lnTo>
                <a:lnTo>
                  <a:pt x="481" y="241"/>
                </a:lnTo>
                <a:lnTo>
                  <a:pt x="501" y="273"/>
                </a:lnTo>
                <a:lnTo>
                  <a:pt x="501" y="280"/>
                </a:lnTo>
                <a:lnTo>
                  <a:pt x="493" y="288"/>
                </a:lnTo>
                <a:lnTo>
                  <a:pt x="474" y="295"/>
                </a:lnTo>
                <a:lnTo>
                  <a:pt x="481" y="312"/>
                </a:lnTo>
                <a:lnTo>
                  <a:pt x="474" y="326"/>
                </a:lnTo>
                <a:lnTo>
                  <a:pt x="427" y="326"/>
                </a:lnTo>
                <a:lnTo>
                  <a:pt x="441" y="350"/>
                </a:lnTo>
                <a:lnTo>
                  <a:pt x="400" y="364"/>
                </a:lnTo>
                <a:lnTo>
                  <a:pt x="380" y="381"/>
                </a:lnTo>
                <a:lnTo>
                  <a:pt x="354" y="420"/>
                </a:lnTo>
                <a:lnTo>
                  <a:pt x="360" y="458"/>
                </a:lnTo>
                <a:lnTo>
                  <a:pt x="354" y="482"/>
                </a:lnTo>
                <a:lnTo>
                  <a:pt x="287" y="475"/>
                </a:lnTo>
                <a:lnTo>
                  <a:pt x="287" y="482"/>
                </a:lnTo>
                <a:lnTo>
                  <a:pt x="234" y="482"/>
                </a:lnTo>
                <a:lnTo>
                  <a:pt x="227" y="467"/>
                </a:lnTo>
                <a:lnTo>
                  <a:pt x="200" y="444"/>
                </a:lnTo>
                <a:lnTo>
                  <a:pt x="194" y="420"/>
                </a:lnTo>
                <a:lnTo>
                  <a:pt x="167" y="397"/>
                </a:lnTo>
                <a:lnTo>
                  <a:pt x="20" y="388"/>
                </a:lnTo>
                <a:lnTo>
                  <a:pt x="20" y="381"/>
                </a:lnTo>
                <a:lnTo>
                  <a:pt x="7" y="388"/>
                </a:lnTo>
                <a:lnTo>
                  <a:pt x="0" y="304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44" name="Freeform 48">
            <a:extLst>
              <a:ext uri="{FF2B5EF4-FFF2-40B4-BE49-F238E27FC236}">
                <a16:creationId xmlns:a16="http://schemas.microsoft.com/office/drawing/2014/main" id="{B65DD30C-D7B5-41D3-1AB1-56C27682EC53}"/>
              </a:ext>
            </a:extLst>
          </p:cNvPr>
          <p:cNvSpPr>
            <a:spLocks/>
          </p:cNvSpPr>
          <p:nvPr/>
        </p:nvSpPr>
        <p:spPr bwMode="auto">
          <a:xfrm>
            <a:off x="6419850" y="3733800"/>
            <a:ext cx="627460" cy="696516"/>
          </a:xfrm>
          <a:custGeom>
            <a:avLst/>
            <a:gdLst>
              <a:gd name="T0" fmla="*/ 2147483646 w 527"/>
              <a:gd name="T1" fmla="*/ 2147483646 h 585"/>
              <a:gd name="T2" fmla="*/ 2147483646 w 527"/>
              <a:gd name="T3" fmla="*/ 2147483646 h 585"/>
              <a:gd name="T4" fmla="*/ 2147483646 w 527"/>
              <a:gd name="T5" fmla="*/ 2147483646 h 585"/>
              <a:gd name="T6" fmla="*/ 2147483646 w 527"/>
              <a:gd name="T7" fmla="*/ 2147483646 h 585"/>
              <a:gd name="T8" fmla="*/ 2147483646 w 527"/>
              <a:gd name="T9" fmla="*/ 2147483646 h 585"/>
              <a:gd name="T10" fmla="*/ 2147483646 w 527"/>
              <a:gd name="T11" fmla="*/ 2147483646 h 585"/>
              <a:gd name="T12" fmla="*/ 2147483646 w 527"/>
              <a:gd name="T13" fmla="*/ 2147483646 h 585"/>
              <a:gd name="T14" fmla="*/ 2147483646 w 527"/>
              <a:gd name="T15" fmla="*/ 2147483646 h 585"/>
              <a:gd name="T16" fmla="*/ 2147483646 w 527"/>
              <a:gd name="T17" fmla="*/ 2147483646 h 585"/>
              <a:gd name="T18" fmla="*/ 2147483646 w 527"/>
              <a:gd name="T19" fmla="*/ 2147483646 h 585"/>
              <a:gd name="T20" fmla="*/ 2147483646 w 527"/>
              <a:gd name="T21" fmla="*/ 2147483646 h 585"/>
              <a:gd name="T22" fmla="*/ 2147483646 w 527"/>
              <a:gd name="T23" fmla="*/ 2147483646 h 585"/>
              <a:gd name="T24" fmla="*/ 2147483646 w 527"/>
              <a:gd name="T25" fmla="*/ 2147483646 h 585"/>
              <a:gd name="T26" fmla="*/ 0 w 527"/>
              <a:gd name="T27" fmla="*/ 2147483646 h 585"/>
              <a:gd name="T28" fmla="*/ 0 w 527"/>
              <a:gd name="T29" fmla="*/ 2147483646 h 585"/>
              <a:gd name="T30" fmla="*/ 2147483646 w 527"/>
              <a:gd name="T31" fmla="*/ 2147483646 h 585"/>
              <a:gd name="T32" fmla="*/ 2147483646 w 527"/>
              <a:gd name="T33" fmla="*/ 2147483646 h 585"/>
              <a:gd name="T34" fmla="*/ 2147483646 w 527"/>
              <a:gd name="T35" fmla="*/ 2147483646 h 585"/>
              <a:gd name="T36" fmla="*/ 2147483646 w 527"/>
              <a:gd name="T37" fmla="*/ 2147483646 h 585"/>
              <a:gd name="T38" fmla="*/ 2147483646 w 527"/>
              <a:gd name="T39" fmla="*/ 2147483646 h 585"/>
              <a:gd name="T40" fmla="*/ 2147483646 w 527"/>
              <a:gd name="T41" fmla="*/ 2147483646 h 585"/>
              <a:gd name="T42" fmla="*/ 2147483646 w 527"/>
              <a:gd name="T43" fmla="*/ 2147483646 h 585"/>
              <a:gd name="T44" fmla="*/ 2147483646 w 527"/>
              <a:gd name="T45" fmla="*/ 2147483646 h 585"/>
              <a:gd name="T46" fmla="*/ 2147483646 w 527"/>
              <a:gd name="T47" fmla="*/ 2147483646 h 585"/>
              <a:gd name="T48" fmla="*/ 2147483646 w 527"/>
              <a:gd name="T49" fmla="*/ 2147483646 h 585"/>
              <a:gd name="T50" fmla="*/ 2147483646 w 527"/>
              <a:gd name="T51" fmla="*/ 2147483646 h 585"/>
              <a:gd name="T52" fmla="*/ 2147483646 w 527"/>
              <a:gd name="T53" fmla="*/ 2147483646 h 585"/>
              <a:gd name="T54" fmla="*/ 2147483646 w 527"/>
              <a:gd name="T55" fmla="*/ 2147483646 h 585"/>
              <a:gd name="T56" fmla="*/ 2147483646 w 527"/>
              <a:gd name="T57" fmla="*/ 2147483646 h 585"/>
              <a:gd name="T58" fmla="*/ 2147483646 w 527"/>
              <a:gd name="T59" fmla="*/ 2147483646 h 585"/>
              <a:gd name="T60" fmla="*/ 2147483646 w 527"/>
              <a:gd name="T61" fmla="*/ 2147483646 h 585"/>
              <a:gd name="T62" fmla="*/ 2147483646 w 527"/>
              <a:gd name="T63" fmla="*/ 2147483646 h 585"/>
              <a:gd name="T64" fmla="*/ 2147483646 w 527"/>
              <a:gd name="T65" fmla="*/ 0 h 585"/>
              <a:gd name="T66" fmla="*/ 2147483646 w 527"/>
              <a:gd name="T67" fmla="*/ 2147483646 h 585"/>
              <a:gd name="T68" fmla="*/ 2147483646 w 527"/>
              <a:gd name="T69" fmla="*/ 2147483646 h 585"/>
              <a:gd name="T70" fmla="*/ 2147483646 w 527"/>
              <a:gd name="T71" fmla="*/ 2147483646 h 585"/>
              <a:gd name="T72" fmla="*/ 2147483646 w 527"/>
              <a:gd name="T73" fmla="*/ 2147483646 h 585"/>
              <a:gd name="T74" fmla="*/ 2147483646 w 527"/>
              <a:gd name="T75" fmla="*/ 2147483646 h 585"/>
              <a:gd name="T76" fmla="*/ 2147483646 w 527"/>
              <a:gd name="T77" fmla="*/ 2147483646 h 585"/>
              <a:gd name="T78" fmla="*/ 2147483646 w 527"/>
              <a:gd name="T79" fmla="*/ 2147483646 h 585"/>
              <a:gd name="T80" fmla="*/ 2147483646 w 527"/>
              <a:gd name="T81" fmla="*/ 2147483646 h 585"/>
              <a:gd name="T82" fmla="*/ 2147483646 w 527"/>
              <a:gd name="T83" fmla="*/ 2147483646 h 585"/>
              <a:gd name="T84" fmla="*/ 2147483646 w 527"/>
              <a:gd name="T85" fmla="*/ 2147483646 h 585"/>
              <a:gd name="T86" fmla="*/ 2147483646 w 527"/>
              <a:gd name="T87" fmla="*/ 2147483646 h 585"/>
              <a:gd name="T88" fmla="*/ 2147483646 w 527"/>
              <a:gd name="T89" fmla="*/ 2147483646 h 585"/>
              <a:gd name="T90" fmla="*/ 2147483646 w 527"/>
              <a:gd name="T91" fmla="*/ 2147483646 h 585"/>
              <a:gd name="T92" fmla="*/ 2147483646 w 527"/>
              <a:gd name="T93" fmla="*/ 2147483646 h 585"/>
              <a:gd name="T94" fmla="*/ 2147483646 w 527"/>
              <a:gd name="T95" fmla="*/ 2147483646 h 585"/>
              <a:gd name="T96" fmla="*/ 2147483646 w 527"/>
              <a:gd name="T97" fmla="*/ 2147483646 h 585"/>
              <a:gd name="T98" fmla="*/ 2147483646 w 527"/>
              <a:gd name="T99" fmla="*/ 2147483646 h 585"/>
              <a:gd name="T100" fmla="*/ 2147483646 w 527"/>
              <a:gd name="T101" fmla="*/ 2147483646 h 585"/>
              <a:gd name="T102" fmla="*/ 2147483646 w 527"/>
              <a:gd name="T103" fmla="*/ 2147483646 h 585"/>
              <a:gd name="T104" fmla="*/ 2147483646 w 527"/>
              <a:gd name="T105" fmla="*/ 2147483646 h 585"/>
              <a:gd name="T106" fmla="*/ 2147483646 w 527"/>
              <a:gd name="T107" fmla="*/ 2147483646 h 5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27"/>
              <a:gd name="T163" fmla="*/ 0 h 585"/>
              <a:gd name="T164" fmla="*/ 527 w 527"/>
              <a:gd name="T165" fmla="*/ 585 h 5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27" h="585">
                <a:moveTo>
                  <a:pt x="467" y="491"/>
                </a:moveTo>
                <a:lnTo>
                  <a:pt x="461" y="576"/>
                </a:lnTo>
                <a:lnTo>
                  <a:pt x="288" y="585"/>
                </a:lnTo>
                <a:lnTo>
                  <a:pt x="187" y="585"/>
                </a:lnTo>
                <a:lnTo>
                  <a:pt x="187" y="491"/>
                </a:lnTo>
                <a:lnTo>
                  <a:pt x="94" y="491"/>
                </a:lnTo>
                <a:lnTo>
                  <a:pt x="88" y="281"/>
                </a:lnTo>
                <a:lnTo>
                  <a:pt x="61" y="266"/>
                </a:lnTo>
                <a:lnTo>
                  <a:pt x="47" y="266"/>
                </a:lnTo>
                <a:lnTo>
                  <a:pt x="34" y="249"/>
                </a:lnTo>
                <a:lnTo>
                  <a:pt x="14" y="249"/>
                </a:lnTo>
                <a:lnTo>
                  <a:pt x="14" y="218"/>
                </a:lnTo>
                <a:lnTo>
                  <a:pt x="22" y="195"/>
                </a:lnTo>
                <a:lnTo>
                  <a:pt x="0" y="180"/>
                </a:lnTo>
                <a:lnTo>
                  <a:pt x="0" y="171"/>
                </a:lnTo>
                <a:lnTo>
                  <a:pt x="14" y="148"/>
                </a:lnTo>
                <a:lnTo>
                  <a:pt x="34" y="141"/>
                </a:lnTo>
                <a:lnTo>
                  <a:pt x="41" y="110"/>
                </a:lnTo>
                <a:lnTo>
                  <a:pt x="67" y="110"/>
                </a:lnTo>
                <a:lnTo>
                  <a:pt x="88" y="101"/>
                </a:lnTo>
                <a:lnTo>
                  <a:pt x="101" y="101"/>
                </a:lnTo>
                <a:lnTo>
                  <a:pt x="101" y="77"/>
                </a:lnTo>
                <a:lnTo>
                  <a:pt x="127" y="86"/>
                </a:lnTo>
                <a:lnTo>
                  <a:pt x="146" y="77"/>
                </a:lnTo>
                <a:lnTo>
                  <a:pt x="167" y="86"/>
                </a:lnTo>
                <a:lnTo>
                  <a:pt x="174" y="94"/>
                </a:lnTo>
                <a:lnTo>
                  <a:pt x="180" y="94"/>
                </a:lnTo>
                <a:lnTo>
                  <a:pt x="167" y="63"/>
                </a:lnTo>
                <a:lnTo>
                  <a:pt x="180" y="24"/>
                </a:lnTo>
                <a:lnTo>
                  <a:pt x="187" y="24"/>
                </a:lnTo>
                <a:lnTo>
                  <a:pt x="195" y="32"/>
                </a:lnTo>
                <a:lnTo>
                  <a:pt x="221" y="16"/>
                </a:lnTo>
                <a:lnTo>
                  <a:pt x="227" y="0"/>
                </a:lnTo>
                <a:lnTo>
                  <a:pt x="294" y="55"/>
                </a:lnTo>
                <a:lnTo>
                  <a:pt x="288" y="70"/>
                </a:lnTo>
                <a:lnTo>
                  <a:pt x="300" y="77"/>
                </a:lnTo>
                <a:lnTo>
                  <a:pt x="309" y="70"/>
                </a:lnTo>
                <a:lnTo>
                  <a:pt x="328" y="86"/>
                </a:lnTo>
                <a:lnTo>
                  <a:pt x="347" y="77"/>
                </a:lnTo>
                <a:lnTo>
                  <a:pt x="347" y="86"/>
                </a:lnTo>
                <a:lnTo>
                  <a:pt x="388" y="94"/>
                </a:lnTo>
                <a:lnTo>
                  <a:pt x="413" y="110"/>
                </a:lnTo>
                <a:lnTo>
                  <a:pt x="428" y="110"/>
                </a:lnTo>
                <a:lnTo>
                  <a:pt x="434" y="94"/>
                </a:lnTo>
                <a:lnTo>
                  <a:pt x="448" y="94"/>
                </a:lnTo>
                <a:lnTo>
                  <a:pt x="467" y="171"/>
                </a:lnTo>
                <a:lnTo>
                  <a:pt x="501" y="187"/>
                </a:lnTo>
                <a:lnTo>
                  <a:pt x="507" y="218"/>
                </a:lnTo>
                <a:lnTo>
                  <a:pt x="527" y="242"/>
                </a:lnTo>
                <a:lnTo>
                  <a:pt x="527" y="249"/>
                </a:lnTo>
                <a:lnTo>
                  <a:pt x="473" y="249"/>
                </a:lnTo>
                <a:lnTo>
                  <a:pt x="473" y="273"/>
                </a:lnTo>
                <a:lnTo>
                  <a:pt x="461" y="273"/>
                </a:lnTo>
                <a:lnTo>
                  <a:pt x="467" y="491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45" name="Freeform 49">
            <a:extLst>
              <a:ext uri="{FF2B5EF4-FFF2-40B4-BE49-F238E27FC236}">
                <a16:creationId xmlns:a16="http://schemas.microsoft.com/office/drawing/2014/main" id="{633C36D1-5FBA-42C1-F5AA-AE578CA9F1BC}"/>
              </a:ext>
            </a:extLst>
          </p:cNvPr>
          <p:cNvSpPr>
            <a:spLocks/>
          </p:cNvSpPr>
          <p:nvPr/>
        </p:nvSpPr>
        <p:spPr bwMode="auto">
          <a:xfrm>
            <a:off x="5967413" y="3865960"/>
            <a:ext cx="564356" cy="572690"/>
          </a:xfrm>
          <a:custGeom>
            <a:avLst/>
            <a:gdLst>
              <a:gd name="T0" fmla="*/ 2147483646 w 474"/>
              <a:gd name="T1" fmla="*/ 2147483646 h 482"/>
              <a:gd name="T2" fmla="*/ 2147483646 w 474"/>
              <a:gd name="T3" fmla="*/ 2147483646 h 482"/>
              <a:gd name="T4" fmla="*/ 2147483646 w 474"/>
              <a:gd name="T5" fmla="*/ 2147483646 h 482"/>
              <a:gd name="T6" fmla="*/ 0 w 474"/>
              <a:gd name="T7" fmla="*/ 2147483646 h 482"/>
              <a:gd name="T8" fmla="*/ 0 w 474"/>
              <a:gd name="T9" fmla="*/ 2147483646 h 482"/>
              <a:gd name="T10" fmla="*/ 2147483646 w 474"/>
              <a:gd name="T11" fmla="*/ 2147483646 h 482"/>
              <a:gd name="T12" fmla="*/ 2147483646 w 474"/>
              <a:gd name="T13" fmla="*/ 2147483646 h 482"/>
              <a:gd name="T14" fmla="*/ 2147483646 w 474"/>
              <a:gd name="T15" fmla="*/ 2147483646 h 482"/>
              <a:gd name="T16" fmla="*/ 2147483646 w 474"/>
              <a:gd name="T17" fmla="*/ 2147483646 h 482"/>
              <a:gd name="T18" fmla="*/ 2147483646 w 474"/>
              <a:gd name="T19" fmla="*/ 2147483646 h 482"/>
              <a:gd name="T20" fmla="*/ 2147483646 w 474"/>
              <a:gd name="T21" fmla="*/ 2147483646 h 482"/>
              <a:gd name="T22" fmla="*/ 2147483646 w 474"/>
              <a:gd name="T23" fmla="*/ 2147483646 h 482"/>
              <a:gd name="T24" fmla="*/ 2147483646 w 474"/>
              <a:gd name="T25" fmla="*/ 2147483646 h 482"/>
              <a:gd name="T26" fmla="*/ 2147483646 w 474"/>
              <a:gd name="T27" fmla="*/ 2147483646 h 482"/>
              <a:gd name="T28" fmla="*/ 2147483646 w 474"/>
              <a:gd name="T29" fmla="*/ 2147483646 h 482"/>
              <a:gd name="T30" fmla="*/ 2147483646 w 474"/>
              <a:gd name="T31" fmla="*/ 2147483646 h 482"/>
              <a:gd name="T32" fmla="*/ 2147483646 w 474"/>
              <a:gd name="T33" fmla="*/ 2147483646 h 482"/>
              <a:gd name="T34" fmla="*/ 2147483646 w 474"/>
              <a:gd name="T35" fmla="*/ 2147483646 h 482"/>
              <a:gd name="T36" fmla="*/ 2147483646 w 474"/>
              <a:gd name="T37" fmla="*/ 2147483646 h 482"/>
              <a:gd name="T38" fmla="*/ 2147483646 w 474"/>
              <a:gd name="T39" fmla="*/ 2147483646 h 482"/>
              <a:gd name="T40" fmla="*/ 2147483646 w 474"/>
              <a:gd name="T41" fmla="*/ 0 h 482"/>
              <a:gd name="T42" fmla="*/ 2147483646 w 474"/>
              <a:gd name="T43" fmla="*/ 2147483646 h 482"/>
              <a:gd name="T44" fmla="*/ 2147483646 w 474"/>
              <a:gd name="T45" fmla="*/ 2147483646 h 482"/>
              <a:gd name="T46" fmla="*/ 2147483646 w 474"/>
              <a:gd name="T47" fmla="*/ 2147483646 h 482"/>
              <a:gd name="T48" fmla="*/ 2147483646 w 474"/>
              <a:gd name="T49" fmla="*/ 0 h 482"/>
              <a:gd name="T50" fmla="*/ 2147483646 w 474"/>
              <a:gd name="T51" fmla="*/ 0 h 482"/>
              <a:gd name="T52" fmla="*/ 2147483646 w 474"/>
              <a:gd name="T53" fmla="*/ 2147483646 h 482"/>
              <a:gd name="T54" fmla="*/ 2147483646 w 474"/>
              <a:gd name="T55" fmla="*/ 2147483646 h 482"/>
              <a:gd name="T56" fmla="*/ 2147483646 w 474"/>
              <a:gd name="T57" fmla="*/ 2147483646 h 482"/>
              <a:gd name="T58" fmla="*/ 2147483646 w 474"/>
              <a:gd name="T59" fmla="*/ 2147483646 h 482"/>
              <a:gd name="T60" fmla="*/ 2147483646 w 474"/>
              <a:gd name="T61" fmla="*/ 2147483646 h 482"/>
              <a:gd name="T62" fmla="*/ 2147483646 w 474"/>
              <a:gd name="T63" fmla="*/ 2147483646 h 482"/>
              <a:gd name="T64" fmla="*/ 2147483646 w 474"/>
              <a:gd name="T65" fmla="*/ 2147483646 h 482"/>
              <a:gd name="T66" fmla="*/ 2147483646 w 474"/>
              <a:gd name="T67" fmla="*/ 2147483646 h 482"/>
              <a:gd name="T68" fmla="*/ 2147483646 w 474"/>
              <a:gd name="T69" fmla="*/ 2147483646 h 482"/>
              <a:gd name="T70" fmla="*/ 2147483646 w 474"/>
              <a:gd name="T71" fmla="*/ 2147483646 h 482"/>
              <a:gd name="T72" fmla="*/ 2147483646 w 474"/>
              <a:gd name="T73" fmla="*/ 2147483646 h 482"/>
              <a:gd name="T74" fmla="*/ 2147483646 w 474"/>
              <a:gd name="T75" fmla="*/ 2147483646 h 482"/>
              <a:gd name="T76" fmla="*/ 2147483646 w 474"/>
              <a:gd name="T77" fmla="*/ 2147483646 h 482"/>
              <a:gd name="T78" fmla="*/ 2147483646 w 474"/>
              <a:gd name="T79" fmla="*/ 2147483646 h 482"/>
              <a:gd name="T80" fmla="*/ 2147483646 w 474"/>
              <a:gd name="T81" fmla="*/ 2147483646 h 482"/>
              <a:gd name="T82" fmla="*/ 2147483646 w 474"/>
              <a:gd name="T83" fmla="*/ 2147483646 h 482"/>
              <a:gd name="T84" fmla="*/ 2147483646 w 474"/>
              <a:gd name="T85" fmla="*/ 2147483646 h 4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4"/>
              <a:gd name="T130" fmla="*/ 0 h 482"/>
              <a:gd name="T131" fmla="*/ 474 w 474"/>
              <a:gd name="T132" fmla="*/ 482 h 4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4" h="482">
                <a:moveTo>
                  <a:pt x="427" y="475"/>
                </a:moveTo>
                <a:lnTo>
                  <a:pt x="47" y="482"/>
                </a:lnTo>
                <a:lnTo>
                  <a:pt x="47" y="381"/>
                </a:lnTo>
                <a:lnTo>
                  <a:pt x="0" y="381"/>
                </a:lnTo>
                <a:lnTo>
                  <a:pt x="0" y="195"/>
                </a:lnTo>
                <a:lnTo>
                  <a:pt x="93" y="195"/>
                </a:lnTo>
                <a:lnTo>
                  <a:pt x="93" y="178"/>
                </a:lnTo>
                <a:lnTo>
                  <a:pt x="72" y="178"/>
                </a:lnTo>
                <a:lnTo>
                  <a:pt x="41" y="146"/>
                </a:lnTo>
                <a:lnTo>
                  <a:pt x="72" y="101"/>
                </a:lnTo>
                <a:lnTo>
                  <a:pt x="60" y="85"/>
                </a:lnTo>
                <a:lnTo>
                  <a:pt x="60" y="70"/>
                </a:lnTo>
                <a:lnTo>
                  <a:pt x="81" y="70"/>
                </a:lnTo>
                <a:lnTo>
                  <a:pt x="87" y="94"/>
                </a:lnTo>
                <a:lnTo>
                  <a:pt x="100" y="94"/>
                </a:lnTo>
                <a:lnTo>
                  <a:pt x="120" y="77"/>
                </a:lnTo>
                <a:lnTo>
                  <a:pt x="126" y="55"/>
                </a:lnTo>
                <a:lnTo>
                  <a:pt x="107" y="38"/>
                </a:lnTo>
                <a:lnTo>
                  <a:pt x="120" y="7"/>
                </a:lnTo>
                <a:lnTo>
                  <a:pt x="147" y="15"/>
                </a:lnTo>
                <a:lnTo>
                  <a:pt x="174" y="0"/>
                </a:lnTo>
                <a:lnTo>
                  <a:pt x="174" y="45"/>
                </a:lnTo>
                <a:lnTo>
                  <a:pt x="201" y="55"/>
                </a:lnTo>
                <a:lnTo>
                  <a:pt x="235" y="23"/>
                </a:lnTo>
                <a:lnTo>
                  <a:pt x="241" y="0"/>
                </a:lnTo>
                <a:lnTo>
                  <a:pt x="274" y="0"/>
                </a:lnTo>
                <a:lnTo>
                  <a:pt x="274" y="31"/>
                </a:lnTo>
                <a:lnTo>
                  <a:pt x="301" y="45"/>
                </a:lnTo>
                <a:lnTo>
                  <a:pt x="314" y="31"/>
                </a:lnTo>
                <a:lnTo>
                  <a:pt x="347" y="45"/>
                </a:lnTo>
                <a:lnTo>
                  <a:pt x="347" y="70"/>
                </a:lnTo>
                <a:lnTo>
                  <a:pt x="380" y="61"/>
                </a:lnTo>
                <a:lnTo>
                  <a:pt x="380" y="70"/>
                </a:lnTo>
                <a:lnTo>
                  <a:pt x="402" y="85"/>
                </a:lnTo>
                <a:lnTo>
                  <a:pt x="394" y="108"/>
                </a:lnTo>
                <a:lnTo>
                  <a:pt x="394" y="139"/>
                </a:lnTo>
                <a:lnTo>
                  <a:pt x="414" y="139"/>
                </a:lnTo>
                <a:lnTo>
                  <a:pt x="427" y="156"/>
                </a:lnTo>
                <a:lnTo>
                  <a:pt x="441" y="156"/>
                </a:lnTo>
                <a:lnTo>
                  <a:pt x="468" y="171"/>
                </a:lnTo>
                <a:lnTo>
                  <a:pt x="474" y="381"/>
                </a:lnTo>
                <a:lnTo>
                  <a:pt x="468" y="466"/>
                </a:lnTo>
                <a:lnTo>
                  <a:pt x="427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6" name="Freeform 50">
            <a:extLst>
              <a:ext uri="{FF2B5EF4-FFF2-40B4-BE49-F238E27FC236}">
                <a16:creationId xmlns:a16="http://schemas.microsoft.com/office/drawing/2014/main" id="{495C6E99-8F87-CD45-803A-0802B8FF6B2B}"/>
              </a:ext>
            </a:extLst>
          </p:cNvPr>
          <p:cNvSpPr>
            <a:spLocks/>
          </p:cNvSpPr>
          <p:nvPr/>
        </p:nvSpPr>
        <p:spPr bwMode="auto">
          <a:xfrm>
            <a:off x="4235054" y="3985023"/>
            <a:ext cx="611981" cy="796528"/>
          </a:xfrm>
          <a:custGeom>
            <a:avLst/>
            <a:gdLst>
              <a:gd name="T0" fmla="*/ 2147483646 w 514"/>
              <a:gd name="T1" fmla="*/ 2147483646 h 669"/>
              <a:gd name="T2" fmla="*/ 0 w 514"/>
              <a:gd name="T3" fmla="*/ 2147483646 h 669"/>
              <a:gd name="T4" fmla="*/ 2147483646 w 514"/>
              <a:gd name="T5" fmla="*/ 2147483646 h 669"/>
              <a:gd name="T6" fmla="*/ 2147483646 w 514"/>
              <a:gd name="T7" fmla="*/ 2147483646 h 669"/>
              <a:gd name="T8" fmla="*/ 2147483646 w 514"/>
              <a:gd name="T9" fmla="*/ 0 h 669"/>
              <a:gd name="T10" fmla="*/ 2147483646 w 514"/>
              <a:gd name="T11" fmla="*/ 2147483646 h 669"/>
              <a:gd name="T12" fmla="*/ 2147483646 w 514"/>
              <a:gd name="T13" fmla="*/ 2147483646 h 669"/>
              <a:gd name="T14" fmla="*/ 2147483646 w 514"/>
              <a:gd name="T15" fmla="*/ 2147483646 h 669"/>
              <a:gd name="T16" fmla="*/ 2147483646 w 514"/>
              <a:gd name="T17" fmla="*/ 2147483646 h 669"/>
              <a:gd name="T18" fmla="*/ 2147483646 w 514"/>
              <a:gd name="T19" fmla="*/ 0 h 669"/>
              <a:gd name="T20" fmla="*/ 2147483646 w 514"/>
              <a:gd name="T21" fmla="*/ 2147483646 h 669"/>
              <a:gd name="T22" fmla="*/ 2147483646 w 514"/>
              <a:gd name="T23" fmla="*/ 2147483646 h 669"/>
              <a:gd name="T24" fmla="*/ 2147483646 w 514"/>
              <a:gd name="T25" fmla="*/ 2147483646 h 669"/>
              <a:gd name="T26" fmla="*/ 2147483646 w 514"/>
              <a:gd name="T27" fmla="*/ 2147483646 h 669"/>
              <a:gd name="T28" fmla="*/ 2147483646 w 514"/>
              <a:gd name="T29" fmla="*/ 2147483646 h 669"/>
              <a:gd name="T30" fmla="*/ 2147483646 w 514"/>
              <a:gd name="T31" fmla="*/ 2147483646 h 669"/>
              <a:gd name="T32" fmla="*/ 2147483646 w 514"/>
              <a:gd name="T33" fmla="*/ 2147483646 h 669"/>
              <a:gd name="T34" fmla="*/ 2147483646 w 514"/>
              <a:gd name="T35" fmla="*/ 2147483646 h 669"/>
              <a:gd name="T36" fmla="*/ 2147483646 w 514"/>
              <a:gd name="T37" fmla="*/ 2147483646 h 669"/>
              <a:gd name="T38" fmla="*/ 2147483646 w 514"/>
              <a:gd name="T39" fmla="*/ 2147483646 h 669"/>
              <a:gd name="T40" fmla="*/ 2147483646 w 514"/>
              <a:gd name="T41" fmla="*/ 2147483646 h 669"/>
              <a:gd name="T42" fmla="*/ 2147483646 w 514"/>
              <a:gd name="T43" fmla="*/ 2147483646 h 669"/>
              <a:gd name="T44" fmla="*/ 2147483646 w 514"/>
              <a:gd name="T45" fmla="*/ 2147483646 h 669"/>
              <a:gd name="T46" fmla="*/ 2147483646 w 514"/>
              <a:gd name="T47" fmla="*/ 2147483646 h 669"/>
              <a:gd name="T48" fmla="*/ 2147483646 w 514"/>
              <a:gd name="T49" fmla="*/ 2147483646 h 669"/>
              <a:gd name="T50" fmla="*/ 2147483646 w 514"/>
              <a:gd name="T51" fmla="*/ 2147483646 h 669"/>
              <a:gd name="T52" fmla="*/ 2147483646 w 514"/>
              <a:gd name="T53" fmla="*/ 2147483646 h 669"/>
              <a:gd name="T54" fmla="*/ 2147483646 w 514"/>
              <a:gd name="T55" fmla="*/ 2147483646 h 669"/>
              <a:gd name="T56" fmla="*/ 2147483646 w 514"/>
              <a:gd name="T57" fmla="*/ 2147483646 h 669"/>
              <a:gd name="T58" fmla="*/ 2147483646 w 514"/>
              <a:gd name="T59" fmla="*/ 2147483646 h 669"/>
              <a:gd name="T60" fmla="*/ 2147483646 w 514"/>
              <a:gd name="T61" fmla="*/ 2147483646 h 669"/>
              <a:gd name="T62" fmla="*/ 2147483646 w 514"/>
              <a:gd name="T63" fmla="*/ 2147483646 h 669"/>
              <a:gd name="T64" fmla="*/ 2147483646 w 514"/>
              <a:gd name="T65" fmla="*/ 2147483646 h 669"/>
              <a:gd name="T66" fmla="*/ 2147483646 w 514"/>
              <a:gd name="T67" fmla="*/ 2147483646 h 669"/>
              <a:gd name="T68" fmla="*/ 2147483646 w 514"/>
              <a:gd name="T69" fmla="*/ 2147483646 h 669"/>
              <a:gd name="T70" fmla="*/ 2147483646 w 514"/>
              <a:gd name="T71" fmla="*/ 2147483646 h 669"/>
              <a:gd name="T72" fmla="*/ 2147483646 w 514"/>
              <a:gd name="T73" fmla="*/ 2147483646 h 669"/>
              <a:gd name="T74" fmla="*/ 2147483646 w 514"/>
              <a:gd name="T75" fmla="*/ 2147483646 h 669"/>
              <a:gd name="T76" fmla="*/ 2147483646 w 514"/>
              <a:gd name="T77" fmla="*/ 2147483646 h 669"/>
              <a:gd name="T78" fmla="*/ 2147483646 w 514"/>
              <a:gd name="T79" fmla="*/ 2147483646 h 669"/>
              <a:gd name="T80" fmla="*/ 2147483646 w 514"/>
              <a:gd name="T81" fmla="*/ 2147483646 h 669"/>
              <a:gd name="T82" fmla="*/ 2147483646 w 514"/>
              <a:gd name="T83" fmla="*/ 2147483646 h 669"/>
              <a:gd name="T84" fmla="*/ 2147483646 w 514"/>
              <a:gd name="T85" fmla="*/ 2147483646 h 669"/>
              <a:gd name="T86" fmla="*/ 2147483646 w 514"/>
              <a:gd name="T87" fmla="*/ 2147483646 h 669"/>
              <a:gd name="T88" fmla="*/ 2147483646 w 514"/>
              <a:gd name="T89" fmla="*/ 2147483646 h 6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4"/>
              <a:gd name="T136" fmla="*/ 0 h 669"/>
              <a:gd name="T137" fmla="*/ 514 w 514"/>
              <a:gd name="T138" fmla="*/ 669 h 66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4" h="669">
                <a:moveTo>
                  <a:pt x="13" y="661"/>
                </a:moveTo>
                <a:lnTo>
                  <a:pt x="0" y="458"/>
                </a:lnTo>
                <a:lnTo>
                  <a:pt x="34" y="94"/>
                </a:lnTo>
                <a:lnTo>
                  <a:pt x="47" y="7"/>
                </a:lnTo>
                <a:lnTo>
                  <a:pt x="508" y="0"/>
                </a:lnTo>
                <a:lnTo>
                  <a:pt x="514" y="7"/>
                </a:lnTo>
                <a:lnTo>
                  <a:pt x="508" y="31"/>
                </a:lnTo>
                <a:lnTo>
                  <a:pt x="494" y="23"/>
                </a:lnTo>
                <a:lnTo>
                  <a:pt x="500" y="7"/>
                </a:lnTo>
                <a:lnTo>
                  <a:pt x="468" y="0"/>
                </a:lnTo>
                <a:lnTo>
                  <a:pt x="448" y="14"/>
                </a:lnTo>
                <a:lnTo>
                  <a:pt x="440" y="31"/>
                </a:lnTo>
                <a:lnTo>
                  <a:pt x="427" y="31"/>
                </a:lnTo>
                <a:lnTo>
                  <a:pt x="427" y="45"/>
                </a:lnTo>
                <a:lnTo>
                  <a:pt x="434" y="62"/>
                </a:lnTo>
                <a:lnTo>
                  <a:pt x="434" y="163"/>
                </a:lnTo>
                <a:lnTo>
                  <a:pt x="408" y="195"/>
                </a:lnTo>
                <a:lnTo>
                  <a:pt x="394" y="217"/>
                </a:lnTo>
                <a:lnTo>
                  <a:pt x="402" y="240"/>
                </a:lnTo>
                <a:lnTo>
                  <a:pt x="381" y="257"/>
                </a:lnTo>
                <a:lnTo>
                  <a:pt x="361" y="257"/>
                </a:lnTo>
                <a:lnTo>
                  <a:pt x="335" y="280"/>
                </a:lnTo>
                <a:lnTo>
                  <a:pt x="335" y="318"/>
                </a:lnTo>
                <a:lnTo>
                  <a:pt x="347" y="341"/>
                </a:lnTo>
                <a:lnTo>
                  <a:pt x="355" y="341"/>
                </a:lnTo>
                <a:lnTo>
                  <a:pt x="361" y="327"/>
                </a:lnTo>
                <a:lnTo>
                  <a:pt x="381" y="341"/>
                </a:lnTo>
                <a:lnTo>
                  <a:pt x="387" y="357"/>
                </a:lnTo>
                <a:lnTo>
                  <a:pt x="381" y="374"/>
                </a:lnTo>
                <a:lnTo>
                  <a:pt x="355" y="374"/>
                </a:lnTo>
                <a:lnTo>
                  <a:pt x="335" y="396"/>
                </a:lnTo>
                <a:lnTo>
                  <a:pt x="355" y="405"/>
                </a:lnTo>
                <a:lnTo>
                  <a:pt x="361" y="412"/>
                </a:lnTo>
                <a:lnTo>
                  <a:pt x="387" y="405"/>
                </a:lnTo>
                <a:lnTo>
                  <a:pt x="394" y="419"/>
                </a:lnTo>
                <a:lnTo>
                  <a:pt x="327" y="435"/>
                </a:lnTo>
                <a:lnTo>
                  <a:pt x="315" y="482"/>
                </a:lnTo>
                <a:lnTo>
                  <a:pt x="301" y="489"/>
                </a:lnTo>
                <a:lnTo>
                  <a:pt x="281" y="528"/>
                </a:lnTo>
                <a:lnTo>
                  <a:pt x="301" y="591"/>
                </a:lnTo>
                <a:lnTo>
                  <a:pt x="308" y="600"/>
                </a:lnTo>
                <a:lnTo>
                  <a:pt x="341" y="591"/>
                </a:lnTo>
                <a:lnTo>
                  <a:pt x="355" y="607"/>
                </a:lnTo>
                <a:lnTo>
                  <a:pt x="361" y="669"/>
                </a:lnTo>
                <a:lnTo>
                  <a:pt x="13" y="66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7" name="Freeform 51">
            <a:extLst>
              <a:ext uri="{FF2B5EF4-FFF2-40B4-BE49-F238E27FC236}">
                <a16:creationId xmlns:a16="http://schemas.microsoft.com/office/drawing/2014/main" id="{24E0C636-BF46-C1E4-F520-D058F4E5B725}"/>
              </a:ext>
            </a:extLst>
          </p:cNvPr>
          <p:cNvSpPr>
            <a:spLocks/>
          </p:cNvSpPr>
          <p:nvPr/>
        </p:nvSpPr>
        <p:spPr bwMode="auto">
          <a:xfrm>
            <a:off x="6968728" y="3994547"/>
            <a:ext cx="651272" cy="547688"/>
          </a:xfrm>
          <a:custGeom>
            <a:avLst/>
            <a:gdLst>
              <a:gd name="T0" fmla="*/ 2147483646 w 547"/>
              <a:gd name="T1" fmla="*/ 2147483646 h 460"/>
              <a:gd name="T2" fmla="*/ 2147483646 w 547"/>
              <a:gd name="T3" fmla="*/ 2147483646 h 460"/>
              <a:gd name="T4" fmla="*/ 2147483646 w 547"/>
              <a:gd name="T5" fmla="*/ 2147483646 h 460"/>
              <a:gd name="T6" fmla="*/ 2147483646 w 547"/>
              <a:gd name="T7" fmla="*/ 2147483646 h 460"/>
              <a:gd name="T8" fmla="*/ 2147483646 w 547"/>
              <a:gd name="T9" fmla="*/ 2147483646 h 460"/>
              <a:gd name="T10" fmla="*/ 2147483646 w 547"/>
              <a:gd name="T11" fmla="*/ 2147483646 h 460"/>
              <a:gd name="T12" fmla="*/ 2147483646 w 547"/>
              <a:gd name="T13" fmla="*/ 2147483646 h 460"/>
              <a:gd name="T14" fmla="*/ 2147483646 w 547"/>
              <a:gd name="T15" fmla="*/ 2147483646 h 460"/>
              <a:gd name="T16" fmla="*/ 2147483646 w 547"/>
              <a:gd name="T17" fmla="*/ 2147483646 h 460"/>
              <a:gd name="T18" fmla="*/ 2147483646 w 547"/>
              <a:gd name="T19" fmla="*/ 2147483646 h 460"/>
              <a:gd name="T20" fmla="*/ 2147483646 w 547"/>
              <a:gd name="T21" fmla="*/ 2147483646 h 460"/>
              <a:gd name="T22" fmla="*/ 2147483646 w 547"/>
              <a:gd name="T23" fmla="*/ 2147483646 h 460"/>
              <a:gd name="T24" fmla="*/ 2147483646 w 547"/>
              <a:gd name="T25" fmla="*/ 2147483646 h 460"/>
              <a:gd name="T26" fmla="*/ 2147483646 w 547"/>
              <a:gd name="T27" fmla="*/ 2147483646 h 460"/>
              <a:gd name="T28" fmla="*/ 2147483646 w 547"/>
              <a:gd name="T29" fmla="*/ 2147483646 h 460"/>
              <a:gd name="T30" fmla="*/ 2147483646 w 547"/>
              <a:gd name="T31" fmla="*/ 2147483646 h 460"/>
              <a:gd name="T32" fmla="*/ 2147483646 w 547"/>
              <a:gd name="T33" fmla="*/ 2147483646 h 460"/>
              <a:gd name="T34" fmla="*/ 2147483646 w 547"/>
              <a:gd name="T35" fmla="*/ 2147483646 h 460"/>
              <a:gd name="T36" fmla="*/ 2147483646 w 547"/>
              <a:gd name="T37" fmla="*/ 2147483646 h 460"/>
              <a:gd name="T38" fmla="*/ 2147483646 w 547"/>
              <a:gd name="T39" fmla="*/ 2147483646 h 460"/>
              <a:gd name="T40" fmla="*/ 2147483646 w 547"/>
              <a:gd name="T41" fmla="*/ 2147483646 h 460"/>
              <a:gd name="T42" fmla="*/ 2147483646 w 547"/>
              <a:gd name="T43" fmla="*/ 2147483646 h 460"/>
              <a:gd name="T44" fmla="*/ 2147483646 w 547"/>
              <a:gd name="T45" fmla="*/ 2147483646 h 460"/>
              <a:gd name="T46" fmla="*/ 2147483646 w 547"/>
              <a:gd name="T47" fmla="*/ 2147483646 h 460"/>
              <a:gd name="T48" fmla="*/ 2147483646 w 547"/>
              <a:gd name="T49" fmla="*/ 2147483646 h 460"/>
              <a:gd name="T50" fmla="*/ 0 w 547"/>
              <a:gd name="T51" fmla="*/ 2147483646 h 460"/>
              <a:gd name="T52" fmla="*/ 2147483646 w 547"/>
              <a:gd name="T53" fmla="*/ 2147483646 h 460"/>
              <a:gd name="T54" fmla="*/ 2147483646 w 547"/>
              <a:gd name="T55" fmla="*/ 2147483646 h 460"/>
              <a:gd name="T56" fmla="*/ 2147483646 w 547"/>
              <a:gd name="T57" fmla="*/ 2147483646 h 460"/>
              <a:gd name="T58" fmla="*/ 2147483646 w 547"/>
              <a:gd name="T59" fmla="*/ 2147483646 h 460"/>
              <a:gd name="T60" fmla="*/ 2147483646 w 547"/>
              <a:gd name="T61" fmla="*/ 0 h 460"/>
              <a:gd name="T62" fmla="*/ 2147483646 w 547"/>
              <a:gd name="T63" fmla="*/ 2147483646 h 460"/>
              <a:gd name="T64" fmla="*/ 2147483646 w 547"/>
              <a:gd name="T65" fmla="*/ 2147483646 h 460"/>
              <a:gd name="T66" fmla="*/ 2147483646 w 547"/>
              <a:gd name="T67" fmla="*/ 2147483646 h 460"/>
              <a:gd name="T68" fmla="*/ 2147483646 w 547"/>
              <a:gd name="T69" fmla="*/ 2147483646 h 460"/>
              <a:gd name="T70" fmla="*/ 2147483646 w 547"/>
              <a:gd name="T71" fmla="*/ 2147483646 h 460"/>
              <a:gd name="T72" fmla="*/ 2147483646 w 547"/>
              <a:gd name="T73" fmla="*/ 2147483646 h 460"/>
              <a:gd name="T74" fmla="*/ 2147483646 w 547"/>
              <a:gd name="T75" fmla="*/ 2147483646 h 4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7"/>
              <a:gd name="T115" fmla="*/ 0 h 460"/>
              <a:gd name="T116" fmla="*/ 547 w 547"/>
              <a:gd name="T117" fmla="*/ 460 h 46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7" h="460">
                <a:moveTo>
                  <a:pt x="547" y="163"/>
                </a:moveTo>
                <a:lnTo>
                  <a:pt x="547" y="179"/>
                </a:lnTo>
                <a:lnTo>
                  <a:pt x="534" y="179"/>
                </a:lnTo>
                <a:lnTo>
                  <a:pt x="534" y="311"/>
                </a:lnTo>
                <a:lnTo>
                  <a:pt x="506" y="311"/>
                </a:lnTo>
                <a:lnTo>
                  <a:pt x="506" y="304"/>
                </a:lnTo>
                <a:lnTo>
                  <a:pt x="494" y="304"/>
                </a:lnTo>
                <a:lnTo>
                  <a:pt x="494" y="311"/>
                </a:lnTo>
                <a:lnTo>
                  <a:pt x="460" y="311"/>
                </a:lnTo>
                <a:lnTo>
                  <a:pt x="454" y="327"/>
                </a:lnTo>
                <a:lnTo>
                  <a:pt x="393" y="327"/>
                </a:lnTo>
                <a:lnTo>
                  <a:pt x="313" y="460"/>
                </a:lnTo>
                <a:lnTo>
                  <a:pt x="194" y="460"/>
                </a:lnTo>
                <a:lnTo>
                  <a:pt x="200" y="358"/>
                </a:lnTo>
                <a:lnTo>
                  <a:pt x="114" y="358"/>
                </a:lnTo>
                <a:lnTo>
                  <a:pt x="114" y="343"/>
                </a:lnTo>
                <a:lnTo>
                  <a:pt x="100" y="334"/>
                </a:lnTo>
                <a:lnTo>
                  <a:pt x="100" y="273"/>
                </a:lnTo>
                <a:lnTo>
                  <a:pt x="87" y="273"/>
                </a:lnTo>
                <a:lnTo>
                  <a:pt x="87" y="266"/>
                </a:lnTo>
                <a:lnTo>
                  <a:pt x="40" y="257"/>
                </a:lnTo>
                <a:lnTo>
                  <a:pt x="40" y="280"/>
                </a:lnTo>
                <a:lnTo>
                  <a:pt x="21" y="280"/>
                </a:lnTo>
                <a:lnTo>
                  <a:pt x="21" y="273"/>
                </a:lnTo>
                <a:lnTo>
                  <a:pt x="6" y="273"/>
                </a:lnTo>
                <a:lnTo>
                  <a:pt x="0" y="55"/>
                </a:lnTo>
                <a:lnTo>
                  <a:pt x="12" y="55"/>
                </a:lnTo>
                <a:lnTo>
                  <a:pt x="12" y="31"/>
                </a:lnTo>
                <a:lnTo>
                  <a:pt x="66" y="31"/>
                </a:lnTo>
                <a:lnTo>
                  <a:pt x="94" y="31"/>
                </a:lnTo>
                <a:lnTo>
                  <a:pt x="94" y="0"/>
                </a:lnTo>
                <a:lnTo>
                  <a:pt x="126" y="24"/>
                </a:lnTo>
                <a:lnTo>
                  <a:pt x="120" y="55"/>
                </a:lnTo>
                <a:lnTo>
                  <a:pt x="140" y="79"/>
                </a:lnTo>
                <a:lnTo>
                  <a:pt x="527" y="79"/>
                </a:lnTo>
                <a:lnTo>
                  <a:pt x="534" y="163"/>
                </a:lnTo>
                <a:lnTo>
                  <a:pt x="547" y="156"/>
                </a:lnTo>
                <a:lnTo>
                  <a:pt x="547" y="16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8" name="Freeform 52">
            <a:extLst>
              <a:ext uri="{FF2B5EF4-FFF2-40B4-BE49-F238E27FC236}">
                <a16:creationId xmlns:a16="http://schemas.microsoft.com/office/drawing/2014/main" id="{44B6E743-90C8-A9DC-EF87-7A7A74A06F92}"/>
              </a:ext>
            </a:extLst>
          </p:cNvPr>
          <p:cNvSpPr>
            <a:spLocks/>
          </p:cNvSpPr>
          <p:nvPr/>
        </p:nvSpPr>
        <p:spPr bwMode="auto">
          <a:xfrm>
            <a:off x="5125642" y="4038601"/>
            <a:ext cx="897731" cy="565547"/>
          </a:xfrm>
          <a:custGeom>
            <a:avLst/>
            <a:gdLst>
              <a:gd name="T0" fmla="*/ 2147483646 w 754"/>
              <a:gd name="T1" fmla="*/ 2147483646 h 475"/>
              <a:gd name="T2" fmla="*/ 2147483646 w 754"/>
              <a:gd name="T3" fmla="*/ 2147483646 h 475"/>
              <a:gd name="T4" fmla="*/ 2147483646 w 754"/>
              <a:gd name="T5" fmla="*/ 2147483646 h 475"/>
              <a:gd name="T6" fmla="*/ 2147483646 w 754"/>
              <a:gd name="T7" fmla="*/ 2147483646 h 475"/>
              <a:gd name="T8" fmla="*/ 2147483646 w 754"/>
              <a:gd name="T9" fmla="*/ 2147483646 h 475"/>
              <a:gd name="T10" fmla="*/ 2147483646 w 754"/>
              <a:gd name="T11" fmla="*/ 2147483646 h 475"/>
              <a:gd name="T12" fmla="*/ 2147483646 w 754"/>
              <a:gd name="T13" fmla="*/ 2147483646 h 475"/>
              <a:gd name="T14" fmla="*/ 0 w 754"/>
              <a:gd name="T15" fmla="*/ 2147483646 h 475"/>
              <a:gd name="T16" fmla="*/ 2147483646 w 754"/>
              <a:gd name="T17" fmla="*/ 2147483646 h 475"/>
              <a:gd name="T18" fmla="*/ 2147483646 w 754"/>
              <a:gd name="T19" fmla="*/ 2147483646 h 475"/>
              <a:gd name="T20" fmla="*/ 2147483646 w 754"/>
              <a:gd name="T21" fmla="*/ 2147483646 h 475"/>
              <a:gd name="T22" fmla="*/ 2147483646 w 754"/>
              <a:gd name="T23" fmla="*/ 2147483646 h 475"/>
              <a:gd name="T24" fmla="*/ 2147483646 w 754"/>
              <a:gd name="T25" fmla="*/ 2147483646 h 475"/>
              <a:gd name="T26" fmla="*/ 2147483646 w 754"/>
              <a:gd name="T27" fmla="*/ 0 h 475"/>
              <a:gd name="T28" fmla="*/ 2147483646 w 754"/>
              <a:gd name="T29" fmla="*/ 0 h 475"/>
              <a:gd name="T30" fmla="*/ 2147483646 w 754"/>
              <a:gd name="T31" fmla="*/ 0 h 475"/>
              <a:gd name="T32" fmla="*/ 2147483646 w 754"/>
              <a:gd name="T33" fmla="*/ 2147483646 h 475"/>
              <a:gd name="T34" fmla="*/ 2147483646 w 754"/>
              <a:gd name="T35" fmla="*/ 2147483646 h 475"/>
              <a:gd name="T36" fmla="*/ 2147483646 w 754"/>
              <a:gd name="T37" fmla="*/ 2147483646 h 475"/>
              <a:gd name="T38" fmla="*/ 2147483646 w 754"/>
              <a:gd name="T39" fmla="*/ 2147483646 h 475"/>
              <a:gd name="T40" fmla="*/ 2147483646 w 754"/>
              <a:gd name="T41" fmla="*/ 2147483646 h 475"/>
              <a:gd name="T42" fmla="*/ 2147483646 w 754"/>
              <a:gd name="T43" fmla="*/ 2147483646 h 475"/>
              <a:gd name="T44" fmla="*/ 2147483646 w 754"/>
              <a:gd name="T45" fmla="*/ 2147483646 h 475"/>
              <a:gd name="T46" fmla="*/ 2147483646 w 754"/>
              <a:gd name="T47" fmla="*/ 2147483646 h 475"/>
              <a:gd name="T48" fmla="*/ 2147483646 w 754"/>
              <a:gd name="T49" fmla="*/ 2147483646 h 475"/>
              <a:gd name="T50" fmla="*/ 2147483646 w 754"/>
              <a:gd name="T51" fmla="*/ 2147483646 h 475"/>
              <a:gd name="T52" fmla="*/ 2147483646 w 754"/>
              <a:gd name="T53" fmla="*/ 2147483646 h 475"/>
              <a:gd name="T54" fmla="*/ 2147483646 w 754"/>
              <a:gd name="T55" fmla="*/ 2147483646 h 475"/>
              <a:gd name="T56" fmla="*/ 2147483646 w 754"/>
              <a:gd name="T57" fmla="*/ 2147483646 h 475"/>
              <a:gd name="T58" fmla="*/ 2147483646 w 754"/>
              <a:gd name="T59" fmla="*/ 2147483646 h 475"/>
              <a:gd name="T60" fmla="*/ 2147483646 w 754"/>
              <a:gd name="T61" fmla="*/ 2147483646 h 475"/>
              <a:gd name="T62" fmla="*/ 2147483646 w 754"/>
              <a:gd name="T63" fmla="*/ 2147483646 h 475"/>
              <a:gd name="T64" fmla="*/ 2147483646 w 754"/>
              <a:gd name="T65" fmla="*/ 2147483646 h 475"/>
              <a:gd name="T66" fmla="*/ 2147483646 w 754"/>
              <a:gd name="T67" fmla="*/ 2147483646 h 475"/>
              <a:gd name="T68" fmla="*/ 2147483646 w 754"/>
              <a:gd name="T69" fmla="*/ 2147483646 h 475"/>
              <a:gd name="T70" fmla="*/ 2147483646 w 754"/>
              <a:gd name="T71" fmla="*/ 2147483646 h 475"/>
              <a:gd name="T72" fmla="*/ 2147483646 w 754"/>
              <a:gd name="T73" fmla="*/ 2147483646 h 475"/>
              <a:gd name="T74" fmla="*/ 2147483646 w 754"/>
              <a:gd name="T75" fmla="*/ 2147483646 h 475"/>
              <a:gd name="T76" fmla="*/ 2147483646 w 754"/>
              <a:gd name="T77" fmla="*/ 2147483646 h 475"/>
              <a:gd name="T78" fmla="*/ 2147483646 w 754"/>
              <a:gd name="T79" fmla="*/ 2147483646 h 4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54"/>
              <a:gd name="T121" fmla="*/ 0 h 475"/>
              <a:gd name="T122" fmla="*/ 754 w 754"/>
              <a:gd name="T123" fmla="*/ 475 h 4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54" h="475">
                <a:moveTo>
                  <a:pt x="707" y="468"/>
                </a:moveTo>
                <a:lnTo>
                  <a:pt x="447" y="475"/>
                </a:lnTo>
                <a:lnTo>
                  <a:pt x="420" y="468"/>
                </a:lnTo>
                <a:lnTo>
                  <a:pt x="161" y="475"/>
                </a:lnTo>
                <a:lnTo>
                  <a:pt x="52" y="475"/>
                </a:lnTo>
                <a:lnTo>
                  <a:pt x="52" y="430"/>
                </a:lnTo>
                <a:lnTo>
                  <a:pt x="39" y="422"/>
                </a:lnTo>
                <a:lnTo>
                  <a:pt x="0" y="422"/>
                </a:lnTo>
                <a:lnTo>
                  <a:pt x="7" y="296"/>
                </a:lnTo>
                <a:lnTo>
                  <a:pt x="7" y="282"/>
                </a:lnTo>
                <a:lnTo>
                  <a:pt x="39" y="289"/>
                </a:lnTo>
                <a:lnTo>
                  <a:pt x="46" y="141"/>
                </a:lnTo>
                <a:lnTo>
                  <a:pt x="140" y="141"/>
                </a:lnTo>
                <a:lnTo>
                  <a:pt x="140" y="0"/>
                </a:lnTo>
                <a:lnTo>
                  <a:pt x="187" y="0"/>
                </a:lnTo>
                <a:lnTo>
                  <a:pt x="221" y="0"/>
                </a:lnTo>
                <a:lnTo>
                  <a:pt x="240" y="25"/>
                </a:lnTo>
                <a:lnTo>
                  <a:pt x="266" y="32"/>
                </a:lnTo>
                <a:lnTo>
                  <a:pt x="281" y="49"/>
                </a:lnTo>
                <a:lnTo>
                  <a:pt x="287" y="71"/>
                </a:lnTo>
                <a:lnTo>
                  <a:pt x="300" y="71"/>
                </a:lnTo>
                <a:lnTo>
                  <a:pt x="328" y="80"/>
                </a:lnTo>
                <a:lnTo>
                  <a:pt x="328" y="87"/>
                </a:lnTo>
                <a:lnTo>
                  <a:pt x="340" y="94"/>
                </a:lnTo>
                <a:lnTo>
                  <a:pt x="347" y="111"/>
                </a:lnTo>
                <a:lnTo>
                  <a:pt x="360" y="111"/>
                </a:lnTo>
                <a:lnTo>
                  <a:pt x="367" y="134"/>
                </a:lnTo>
                <a:lnTo>
                  <a:pt x="394" y="134"/>
                </a:lnTo>
                <a:lnTo>
                  <a:pt x="388" y="157"/>
                </a:lnTo>
                <a:lnTo>
                  <a:pt x="400" y="157"/>
                </a:lnTo>
                <a:lnTo>
                  <a:pt x="420" y="181"/>
                </a:lnTo>
                <a:lnTo>
                  <a:pt x="454" y="195"/>
                </a:lnTo>
                <a:lnTo>
                  <a:pt x="454" y="219"/>
                </a:lnTo>
                <a:lnTo>
                  <a:pt x="467" y="228"/>
                </a:lnTo>
                <a:lnTo>
                  <a:pt x="467" y="242"/>
                </a:lnTo>
                <a:lnTo>
                  <a:pt x="707" y="235"/>
                </a:lnTo>
                <a:lnTo>
                  <a:pt x="754" y="235"/>
                </a:lnTo>
                <a:lnTo>
                  <a:pt x="754" y="336"/>
                </a:lnTo>
                <a:lnTo>
                  <a:pt x="707" y="336"/>
                </a:lnTo>
                <a:lnTo>
                  <a:pt x="707" y="4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49" name="Freeform 53">
            <a:extLst>
              <a:ext uri="{FF2B5EF4-FFF2-40B4-BE49-F238E27FC236}">
                <a16:creationId xmlns:a16="http://schemas.microsoft.com/office/drawing/2014/main" id="{E330F13B-E38F-2244-844B-C80CAACB5137}"/>
              </a:ext>
            </a:extLst>
          </p:cNvPr>
          <p:cNvSpPr>
            <a:spLocks/>
          </p:cNvSpPr>
          <p:nvPr/>
        </p:nvSpPr>
        <p:spPr bwMode="auto">
          <a:xfrm>
            <a:off x="7253288" y="4187429"/>
            <a:ext cx="764381" cy="688181"/>
          </a:xfrm>
          <a:custGeom>
            <a:avLst/>
            <a:gdLst>
              <a:gd name="T0" fmla="*/ 0 w 642"/>
              <a:gd name="T1" fmla="*/ 2147483646 h 578"/>
              <a:gd name="T2" fmla="*/ 2147483646 w 642"/>
              <a:gd name="T3" fmla="*/ 2147483646 h 578"/>
              <a:gd name="T4" fmla="*/ 2147483646 w 642"/>
              <a:gd name="T5" fmla="*/ 2147483646 h 578"/>
              <a:gd name="T6" fmla="*/ 2147483646 w 642"/>
              <a:gd name="T7" fmla="*/ 2147483646 h 578"/>
              <a:gd name="T8" fmla="*/ 2147483646 w 642"/>
              <a:gd name="T9" fmla="*/ 2147483646 h 578"/>
              <a:gd name="T10" fmla="*/ 2147483646 w 642"/>
              <a:gd name="T11" fmla="*/ 2147483646 h 578"/>
              <a:gd name="T12" fmla="*/ 2147483646 w 642"/>
              <a:gd name="T13" fmla="*/ 2147483646 h 578"/>
              <a:gd name="T14" fmla="*/ 2147483646 w 642"/>
              <a:gd name="T15" fmla="*/ 2147483646 h 578"/>
              <a:gd name="T16" fmla="*/ 2147483646 w 642"/>
              <a:gd name="T17" fmla="*/ 2147483646 h 578"/>
              <a:gd name="T18" fmla="*/ 2147483646 w 642"/>
              <a:gd name="T19" fmla="*/ 2147483646 h 578"/>
              <a:gd name="T20" fmla="*/ 2147483646 w 642"/>
              <a:gd name="T21" fmla="*/ 2147483646 h 578"/>
              <a:gd name="T22" fmla="*/ 2147483646 w 642"/>
              <a:gd name="T23" fmla="*/ 2147483646 h 578"/>
              <a:gd name="T24" fmla="*/ 2147483646 w 642"/>
              <a:gd name="T25" fmla="*/ 2147483646 h 578"/>
              <a:gd name="T26" fmla="*/ 2147483646 w 642"/>
              <a:gd name="T27" fmla="*/ 2147483646 h 578"/>
              <a:gd name="T28" fmla="*/ 2147483646 w 642"/>
              <a:gd name="T29" fmla="*/ 2147483646 h 578"/>
              <a:gd name="T30" fmla="*/ 2147483646 w 642"/>
              <a:gd name="T31" fmla="*/ 2147483646 h 578"/>
              <a:gd name="T32" fmla="*/ 2147483646 w 642"/>
              <a:gd name="T33" fmla="*/ 0 h 578"/>
              <a:gd name="T34" fmla="*/ 2147483646 w 642"/>
              <a:gd name="T35" fmla="*/ 2147483646 h 578"/>
              <a:gd name="T36" fmla="*/ 2147483646 w 642"/>
              <a:gd name="T37" fmla="*/ 2147483646 h 578"/>
              <a:gd name="T38" fmla="*/ 2147483646 w 642"/>
              <a:gd name="T39" fmla="*/ 2147483646 h 578"/>
              <a:gd name="T40" fmla="*/ 2147483646 w 642"/>
              <a:gd name="T41" fmla="*/ 2147483646 h 578"/>
              <a:gd name="T42" fmla="*/ 2147483646 w 642"/>
              <a:gd name="T43" fmla="*/ 2147483646 h 578"/>
              <a:gd name="T44" fmla="*/ 2147483646 w 642"/>
              <a:gd name="T45" fmla="*/ 2147483646 h 578"/>
              <a:gd name="T46" fmla="*/ 2147483646 w 642"/>
              <a:gd name="T47" fmla="*/ 2147483646 h 578"/>
              <a:gd name="T48" fmla="*/ 2147483646 w 642"/>
              <a:gd name="T49" fmla="*/ 2147483646 h 578"/>
              <a:gd name="T50" fmla="*/ 2147483646 w 642"/>
              <a:gd name="T51" fmla="*/ 2147483646 h 578"/>
              <a:gd name="T52" fmla="*/ 2147483646 w 642"/>
              <a:gd name="T53" fmla="*/ 2147483646 h 578"/>
              <a:gd name="T54" fmla="*/ 2147483646 w 642"/>
              <a:gd name="T55" fmla="*/ 2147483646 h 578"/>
              <a:gd name="T56" fmla="*/ 2147483646 w 642"/>
              <a:gd name="T57" fmla="*/ 2147483646 h 578"/>
              <a:gd name="T58" fmla="*/ 2147483646 w 642"/>
              <a:gd name="T59" fmla="*/ 2147483646 h 578"/>
              <a:gd name="T60" fmla="*/ 2147483646 w 642"/>
              <a:gd name="T61" fmla="*/ 2147483646 h 578"/>
              <a:gd name="T62" fmla="*/ 2147483646 w 642"/>
              <a:gd name="T63" fmla="*/ 2147483646 h 578"/>
              <a:gd name="T64" fmla="*/ 2147483646 w 642"/>
              <a:gd name="T65" fmla="*/ 2147483646 h 578"/>
              <a:gd name="T66" fmla="*/ 2147483646 w 642"/>
              <a:gd name="T67" fmla="*/ 2147483646 h 578"/>
              <a:gd name="T68" fmla="*/ 2147483646 w 642"/>
              <a:gd name="T69" fmla="*/ 2147483646 h 578"/>
              <a:gd name="T70" fmla="*/ 2147483646 w 642"/>
              <a:gd name="T71" fmla="*/ 2147483646 h 578"/>
              <a:gd name="T72" fmla="*/ 0 w 642"/>
              <a:gd name="T73" fmla="*/ 2147483646 h 5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2"/>
              <a:gd name="T112" fmla="*/ 0 h 578"/>
              <a:gd name="T113" fmla="*/ 642 w 642"/>
              <a:gd name="T114" fmla="*/ 578 h 57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2" h="578">
                <a:moveTo>
                  <a:pt x="0" y="578"/>
                </a:moveTo>
                <a:lnTo>
                  <a:pt x="28" y="522"/>
                </a:lnTo>
                <a:lnTo>
                  <a:pt x="41" y="451"/>
                </a:lnTo>
                <a:lnTo>
                  <a:pt x="74" y="406"/>
                </a:lnTo>
                <a:lnTo>
                  <a:pt x="68" y="343"/>
                </a:lnTo>
                <a:lnTo>
                  <a:pt x="74" y="297"/>
                </a:lnTo>
                <a:lnTo>
                  <a:pt x="154" y="164"/>
                </a:lnTo>
                <a:lnTo>
                  <a:pt x="215" y="164"/>
                </a:lnTo>
                <a:lnTo>
                  <a:pt x="221" y="148"/>
                </a:lnTo>
                <a:lnTo>
                  <a:pt x="255" y="148"/>
                </a:lnTo>
                <a:lnTo>
                  <a:pt x="255" y="141"/>
                </a:lnTo>
                <a:lnTo>
                  <a:pt x="267" y="141"/>
                </a:lnTo>
                <a:lnTo>
                  <a:pt x="267" y="148"/>
                </a:lnTo>
                <a:lnTo>
                  <a:pt x="295" y="148"/>
                </a:lnTo>
                <a:lnTo>
                  <a:pt x="295" y="16"/>
                </a:lnTo>
                <a:lnTo>
                  <a:pt x="308" y="16"/>
                </a:lnTo>
                <a:lnTo>
                  <a:pt x="308" y="0"/>
                </a:lnTo>
                <a:lnTo>
                  <a:pt x="455" y="9"/>
                </a:lnTo>
                <a:lnTo>
                  <a:pt x="482" y="32"/>
                </a:lnTo>
                <a:lnTo>
                  <a:pt x="488" y="56"/>
                </a:lnTo>
                <a:lnTo>
                  <a:pt x="515" y="79"/>
                </a:lnTo>
                <a:lnTo>
                  <a:pt x="522" y="94"/>
                </a:lnTo>
                <a:lnTo>
                  <a:pt x="575" y="94"/>
                </a:lnTo>
                <a:lnTo>
                  <a:pt x="575" y="87"/>
                </a:lnTo>
                <a:lnTo>
                  <a:pt x="642" y="94"/>
                </a:lnTo>
                <a:lnTo>
                  <a:pt x="636" y="117"/>
                </a:lnTo>
                <a:lnTo>
                  <a:pt x="642" y="157"/>
                </a:lnTo>
                <a:lnTo>
                  <a:pt x="628" y="195"/>
                </a:lnTo>
                <a:lnTo>
                  <a:pt x="588" y="273"/>
                </a:lnTo>
                <a:lnTo>
                  <a:pt x="569" y="327"/>
                </a:lnTo>
                <a:lnTo>
                  <a:pt x="569" y="406"/>
                </a:lnTo>
                <a:lnTo>
                  <a:pt x="542" y="413"/>
                </a:lnTo>
                <a:lnTo>
                  <a:pt x="503" y="444"/>
                </a:lnTo>
                <a:lnTo>
                  <a:pt x="494" y="484"/>
                </a:lnTo>
                <a:lnTo>
                  <a:pt x="308" y="475"/>
                </a:lnTo>
                <a:lnTo>
                  <a:pt x="308" y="578"/>
                </a:lnTo>
                <a:lnTo>
                  <a:pt x="0" y="5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0" name="Freeform 54">
            <a:extLst>
              <a:ext uri="{FF2B5EF4-FFF2-40B4-BE49-F238E27FC236}">
                <a16:creationId xmlns:a16="http://schemas.microsoft.com/office/drawing/2014/main" id="{633A46C8-D70D-2795-95CE-A95E09524405}"/>
              </a:ext>
            </a:extLst>
          </p:cNvPr>
          <p:cNvSpPr>
            <a:spLocks/>
          </p:cNvSpPr>
          <p:nvPr/>
        </p:nvSpPr>
        <p:spPr bwMode="auto">
          <a:xfrm>
            <a:off x="6754416" y="4299347"/>
            <a:ext cx="586978" cy="576263"/>
          </a:xfrm>
          <a:custGeom>
            <a:avLst/>
            <a:gdLst>
              <a:gd name="T0" fmla="*/ 2147483646 w 493"/>
              <a:gd name="T1" fmla="*/ 2147483646 h 484"/>
              <a:gd name="T2" fmla="*/ 2147483646 w 493"/>
              <a:gd name="T3" fmla="*/ 2147483646 h 484"/>
              <a:gd name="T4" fmla="*/ 2147483646 w 493"/>
              <a:gd name="T5" fmla="*/ 2147483646 h 484"/>
              <a:gd name="T6" fmla="*/ 2147483646 w 493"/>
              <a:gd name="T7" fmla="*/ 2147483646 h 484"/>
              <a:gd name="T8" fmla="*/ 2147483646 w 493"/>
              <a:gd name="T9" fmla="*/ 2147483646 h 484"/>
              <a:gd name="T10" fmla="*/ 2147483646 w 493"/>
              <a:gd name="T11" fmla="*/ 2147483646 h 484"/>
              <a:gd name="T12" fmla="*/ 2147483646 w 493"/>
              <a:gd name="T13" fmla="*/ 0 h 484"/>
              <a:gd name="T14" fmla="*/ 2147483646 w 493"/>
              <a:gd name="T15" fmla="*/ 2147483646 h 484"/>
              <a:gd name="T16" fmla="*/ 2147483646 w 493"/>
              <a:gd name="T17" fmla="*/ 2147483646 h 484"/>
              <a:gd name="T18" fmla="*/ 2147483646 w 493"/>
              <a:gd name="T19" fmla="*/ 2147483646 h 484"/>
              <a:gd name="T20" fmla="*/ 2147483646 w 493"/>
              <a:gd name="T21" fmla="*/ 2147483646 h 484"/>
              <a:gd name="T22" fmla="*/ 2147483646 w 493"/>
              <a:gd name="T23" fmla="*/ 2147483646 h 484"/>
              <a:gd name="T24" fmla="*/ 2147483646 w 493"/>
              <a:gd name="T25" fmla="*/ 2147483646 h 484"/>
              <a:gd name="T26" fmla="*/ 2147483646 w 493"/>
              <a:gd name="T27" fmla="*/ 2147483646 h 484"/>
              <a:gd name="T28" fmla="*/ 2147483646 w 493"/>
              <a:gd name="T29" fmla="*/ 2147483646 h 484"/>
              <a:gd name="T30" fmla="*/ 2147483646 w 493"/>
              <a:gd name="T31" fmla="*/ 2147483646 h 484"/>
              <a:gd name="T32" fmla="*/ 2147483646 w 493"/>
              <a:gd name="T33" fmla="*/ 2147483646 h 484"/>
              <a:gd name="T34" fmla="*/ 2147483646 w 493"/>
              <a:gd name="T35" fmla="*/ 2147483646 h 484"/>
              <a:gd name="T36" fmla="*/ 2147483646 w 493"/>
              <a:gd name="T37" fmla="*/ 2147483646 h 484"/>
              <a:gd name="T38" fmla="*/ 2147483646 w 493"/>
              <a:gd name="T39" fmla="*/ 2147483646 h 484"/>
              <a:gd name="T40" fmla="*/ 2147483646 w 493"/>
              <a:gd name="T41" fmla="*/ 2147483646 h 484"/>
              <a:gd name="T42" fmla="*/ 2147483646 w 493"/>
              <a:gd name="T43" fmla="*/ 2147483646 h 484"/>
              <a:gd name="T44" fmla="*/ 2147483646 w 493"/>
              <a:gd name="T45" fmla="*/ 2147483646 h 484"/>
              <a:gd name="T46" fmla="*/ 2147483646 w 493"/>
              <a:gd name="T47" fmla="*/ 2147483646 h 484"/>
              <a:gd name="T48" fmla="*/ 2147483646 w 493"/>
              <a:gd name="T49" fmla="*/ 2147483646 h 484"/>
              <a:gd name="T50" fmla="*/ 2147483646 w 493"/>
              <a:gd name="T51" fmla="*/ 2147483646 h 484"/>
              <a:gd name="T52" fmla="*/ 2147483646 w 493"/>
              <a:gd name="T53" fmla="*/ 2147483646 h 484"/>
              <a:gd name="T54" fmla="*/ 0 w 493"/>
              <a:gd name="T55" fmla="*/ 2147483646 h 484"/>
              <a:gd name="T56" fmla="*/ 0 w 493"/>
              <a:gd name="T57" fmla="*/ 2147483646 h 484"/>
              <a:gd name="T58" fmla="*/ 2147483646 w 493"/>
              <a:gd name="T59" fmla="*/ 2147483646 h 484"/>
              <a:gd name="T60" fmla="*/ 2147483646 w 493"/>
              <a:gd name="T61" fmla="*/ 2147483646 h 484"/>
              <a:gd name="T62" fmla="*/ 2147483646 w 493"/>
              <a:gd name="T63" fmla="*/ 2147483646 h 484"/>
              <a:gd name="T64" fmla="*/ 2147483646 w 493"/>
              <a:gd name="T65" fmla="*/ 2147483646 h 4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93"/>
              <a:gd name="T100" fmla="*/ 0 h 484"/>
              <a:gd name="T101" fmla="*/ 493 w 493"/>
              <a:gd name="T102" fmla="*/ 484 h 4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93" h="484">
                <a:moveTo>
                  <a:pt x="7" y="110"/>
                </a:moveTo>
                <a:lnTo>
                  <a:pt x="180" y="101"/>
                </a:lnTo>
                <a:lnTo>
                  <a:pt x="186" y="16"/>
                </a:lnTo>
                <a:lnTo>
                  <a:pt x="201" y="16"/>
                </a:lnTo>
                <a:lnTo>
                  <a:pt x="201" y="23"/>
                </a:lnTo>
                <a:lnTo>
                  <a:pt x="220" y="23"/>
                </a:lnTo>
                <a:lnTo>
                  <a:pt x="220" y="0"/>
                </a:lnTo>
                <a:lnTo>
                  <a:pt x="267" y="9"/>
                </a:lnTo>
                <a:lnTo>
                  <a:pt x="267" y="16"/>
                </a:lnTo>
                <a:lnTo>
                  <a:pt x="280" y="16"/>
                </a:lnTo>
                <a:lnTo>
                  <a:pt x="280" y="77"/>
                </a:lnTo>
                <a:lnTo>
                  <a:pt x="294" y="86"/>
                </a:lnTo>
                <a:lnTo>
                  <a:pt x="294" y="101"/>
                </a:lnTo>
                <a:lnTo>
                  <a:pt x="380" y="101"/>
                </a:lnTo>
                <a:lnTo>
                  <a:pt x="374" y="203"/>
                </a:lnTo>
                <a:lnTo>
                  <a:pt x="493" y="203"/>
                </a:lnTo>
                <a:lnTo>
                  <a:pt x="487" y="249"/>
                </a:lnTo>
                <a:lnTo>
                  <a:pt x="493" y="312"/>
                </a:lnTo>
                <a:lnTo>
                  <a:pt x="460" y="357"/>
                </a:lnTo>
                <a:lnTo>
                  <a:pt x="447" y="428"/>
                </a:lnTo>
                <a:lnTo>
                  <a:pt x="419" y="484"/>
                </a:lnTo>
                <a:lnTo>
                  <a:pt x="380" y="484"/>
                </a:lnTo>
                <a:lnTo>
                  <a:pt x="180" y="475"/>
                </a:lnTo>
                <a:lnTo>
                  <a:pt x="53" y="484"/>
                </a:lnTo>
                <a:lnTo>
                  <a:pt x="19" y="484"/>
                </a:lnTo>
                <a:lnTo>
                  <a:pt x="47" y="428"/>
                </a:lnTo>
                <a:lnTo>
                  <a:pt x="53" y="304"/>
                </a:lnTo>
                <a:lnTo>
                  <a:pt x="0" y="304"/>
                </a:lnTo>
                <a:lnTo>
                  <a:pt x="0" y="273"/>
                </a:lnTo>
                <a:lnTo>
                  <a:pt x="19" y="249"/>
                </a:lnTo>
                <a:lnTo>
                  <a:pt x="7" y="218"/>
                </a:lnTo>
                <a:lnTo>
                  <a:pt x="19" y="171"/>
                </a:lnTo>
                <a:lnTo>
                  <a:pt x="7" y="11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1" name="Freeform 55">
            <a:extLst>
              <a:ext uri="{FF2B5EF4-FFF2-40B4-BE49-F238E27FC236}">
                <a16:creationId xmlns:a16="http://schemas.microsoft.com/office/drawing/2014/main" id="{3EE296BF-6751-1B65-5695-42A4C9519516}"/>
              </a:ext>
            </a:extLst>
          </p:cNvPr>
          <p:cNvSpPr>
            <a:spLocks/>
          </p:cNvSpPr>
          <p:nvPr/>
        </p:nvSpPr>
        <p:spPr bwMode="auto">
          <a:xfrm>
            <a:off x="6419850" y="4318398"/>
            <a:ext cx="397669" cy="788194"/>
          </a:xfrm>
          <a:custGeom>
            <a:avLst/>
            <a:gdLst>
              <a:gd name="T0" fmla="*/ 2147483646 w 334"/>
              <a:gd name="T1" fmla="*/ 2147483646 h 662"/>
              <a:gd name="T2" fmla="*/ 2147483646 w 334"/>
              <a:gd name="T3" fmla="*/ 2147483646 h 662"/>
              <a:gd name="T4" fmla="*/ 2147483646 w 334"/>
              <a:gd name="T5" fmla="*/ 0 h 662"/>
              <a:gd name="T6" fmla="*/ 2147483646 w 334"/>
              <a:gd name="T7" fmla="*/ 0 h 662"/>
              <a:gd name="T8" fmla="*/ 2147483646 w 334"/>
              <a:gd name="T9" fmla="*/ 2147483646 h 662"/>
              <a:gd name="T10" fmla="*/ 2147483646 w 334"/>
              <a:gd name="T11" fmla="*/ 2147483646 h 662"/>
              <a:gd name="T12" fmla="*/ 2147483646 w 334"/>
              <a:gd name="T13" fmla="*/ 2147483646 h 662"/>
              <a:gd name="T14" fmla="*/ 2147483646 w 334"/>
              <a:gd name="T15" fmla="*/ 2147483646 h 662"/>
              <a:gd name="T16" fmla="*/ 2147483646 w 334"/>
              <a:gd name="T17" fmla="*/ 2147483646 h 662"/>
              <a:gd name="T18" fmla="*/ 2147483646 w 334"/>
              <a:gd name="T19" fmla="*/ 2147483646 h 662"/>
              <a:gd name="T20" fmla="*/ 2147483646 w 334"/>
              <a:gd name="T21" fmla="*/ 2147483646 h 662"/>
              <a:gd name="T22" fmla="*/ 2147483646 w 334"/>
              <a:gd name="T23" fmla="*/ 2147483646 h 662"/>
              <a:gd name="T24" fmla="*/ 2147483646 w 334"/>
              <a:gd name="T25" fmla="*/ 2147483646 h 662"/>
              <a:gd name="T26" fmla="*/ 2147483646 w 334"/>
              <a:gd name="T27" fmla="*/ 2147483646 h 662"/>
              <a:gd name="T28" fmla="*/ 2147483646 w 334"/>
              <a:gd name="T29" fmla="*/ 2147483646 h 662"/>
              <a:gd name="T30" fmla="*/ 2147483646 w 334"/>
              <a:gd name="T31" fmla="*/ 2147483646 h 662"/>
              <a:gd name="T32" fmla="*/ 2147483646 w 334"/>
              <a:gd name="T33" fmla="*/ 2147483646 h 662"/>
              <a:gd name="T34" fmla="*/ 2147483646 w 334"/>
              <a:gd name="T35" fmla="*/ 2147483646 h 662"/>
              <a:gd name="T36" fmla="*/ 2147483646 w 334"/>
              <a:gd name="T37" fmla="*/ 2147483646 h 662"/>
              <a:gd name="T38" fmla="*/ 2147483646 w 334"/>
              <a:gd name="T39" fmla="*/ 2147483646 h 662"/>
              <a:gd name="T40" fmla="*/ 2147483646 w 334"/>
              <a:gd name="T41" fmla="*/ 2147483646 h 662"/>
              <a:gd name="T42" fmla="*/ 2147483646 w 334"/>
              <a:gd name="T43" fmla="*/ 2147483646 h 662"/>
              <a:gd name="T44" fmla="*/ 2147483646 w 334"/>
              <a:gd name="T45" fmla="*/ 2147483646 h 662"/>
              <a:gd name="T46" fmla="*/ 2147483646 w 334"/>
              <a:gd name="T47" fmla="*/ 2147483646 h 662"/>
              <a:gd name="T48" fmla="*/ 2147483646 w 334"/>
              <a:gd name="T49" fmla="*/ 2147483646 h 662"/>
              <a:gd name="T50" fmla="*/ 2147483646 w 334"/>
              <a:gd name="T51" fmla="*/ 2147483646 h 662"/>
              <a:gd name="T52" fmla="*/ 2147483646 w 334"/>
              <a:gd name="T53" fmla="*/ 2147483646 h 662"/>
              <a:gd name="T54" fmla="*/ 2147483646 w 334"/>
              <a:gd name="T55" fmla="*/ 2147483646 h 662"/>
              <a:gd name="T56" fmla="*/ 2147483646 w 334"/>
              <a:gd name="T57" fmla="*/ 2147483646 h 662"/>
              <a:gd name="T58" fmla="*/ 0 w 334"/>
              <a:gd name="T59" fmla="*/ 2147483646 h 662"/>
              <a:gd name="T60" fmla="*/ 0 w 334"/>
              <a:gd name="T61" fmla="*/ 2147483646 h 662"/>
              <a:gd name="T62" fmla="*/ 2147483646 w 334"/>
              <a:gd name="T63" fmla="*/ 2147483646 h 662"/>
              <a:gd name="T64" fmla="*/ 2147483646 w 334"/>
              <a:gd name="T65" fmla="*/ 2147483646 h 662"/>
              <a:gd name="T66" fmla="*/ 2147483646 w 334"/>
              <a:gd name="T67" fmla="*/ 2147483646 h 662"/>
              <a:gd name="T68" fmla="*/ 2147483646 w 334"/>
              <a:gd name="T69" fmla="*/ 2147483646 h 662"/>
              <a:gd name="T70" fmla="*/ 2147483646 w 334"/>
              <a:gd name="T71" fmla="*/ 2147483646 h 662"/>
              <a:gd name="T72" fmla="*/ 2147483646 w 334"/>
              <a:gd name="T73" fmla="*/ 2147483646 h 6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4"/>
              <a:gd name="T112" fmla="*/ 0 h 662"/>
              <a:gd name="T113" fmla="*/ 334 w 334"/>
              <a:gd name="T114" fmla="*/ 662 h 66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4" h="662">
                <a:moveTo>
                  <a:pt x="47" y="94"/>
                </a:moveTo>
                <a:lnTo>
                  <a:pt x="88" y="85"/>
                </a:lnTo>
                <a:lnTo>
                  <a:pt x="94" y="0"/>
                </a:lnTo>
                <a:lnTo>
                  <a:pt x="187" y="0"/>
                </a:lnTo>
                <a:lnTo>
                  <a:pt x="187" y="94"/>
                </a:lnTo>
                <a:lnTo>
                  <a:pt x="288" y="94"/>
                </a:lnTo>
                <a:lnTo>
                  <a:pt x="300" y="155"/>
                </a:lnTo>
                <a:lnTo>
                  <a:pt x="288" y="202"/>
                </a:lnTo>
                <a:lnTo>
                  <a:pt x="300" y="233"/>
                </a:lnTo>
                <a:lnTo>
                  <a:pt x="281" y="257"/>
                </a:lnTo>
                <a:lnTo>
                  <a:pt x="281" y="288"/>
                </a:lnTo>
                <a:lnTo>
                  <a:pt x="334" y="288"/>
                </a:lnTo>
                <a:lnTo>
                  <a:pt x="328" y="412"/>
                </a:lnTo>
                <a:lnTo>
                  <a:pt x="300" y="468"/>
                </a:lnTo>
                <a:lnTo>
                  <a:pt x="334" y="468"/>
                </a:lnTo>
                <a:lnTo>
                  <a:pt x="334" y="552"/>
                </a:lnTo>
                <a:lnTo>
                  <a:pt x="321" y="552"/>
                </a:lnTo>
                <a:lnTo>
                  <a:pt x="321" y="560"/>
                </a:lnTo>
                <a:lnTo>
                  <a:pt x="288" y="560"/>
                </a:lnTo>
                <a:lnTo>
                  <a:pt x="288" y="662"/>
                </a:lnTo>
                <a:lnTo>
                  <a:pt x="221" y="653"/>
                </a:lnTo>
                <a:lnTo>
                  <a:pt x="227" y="638"/>
                </a:lnTo>
                <a:lnTo>
                  <a:pt x="207" y="638"/>
                </a:lnTo>
                <a:lnTo>
                  <a:pt x="207" y="560"/>
                </a:lnTo>
                <a:lnTo>
                  <a:pt x="187" y="560"/>
                </a:lnTo>
                <a:lnTo>
                  <a:pt x="161" y="607"/>
                </a:lnTo>
                <a:lnTo>
                  <a:pt x="134" y="607"/>
                </a:lnTo>
                <a:lnTo>
                  <a:pt x="94" y="645"/>
                </a:lnTo>
                <a:lnTo>
                  <a:pt x="94" y="568"/>
                </a:lnTo>
                <a:lnTo>
                  <a:pt x="0" y="568"/>
                </a:lnTo>
                <a:lnTo>
                  <a:pt x="0" y="428"/>
                </a:lnTo>
                <a:lnTo>
                  <a:pt x="47" y="419"/>
                </a:lnTo>
                <a:lnTo>
                  <a:pt x="47" y="248"/>
                </a:lnTo>
                <a:lnTo>
                  <a:pt x="53" y="240"/>
                </a:lnTo>
                <a:lnTo>
                  <a:pt x="53" y="217"/>
                </a:lnTo>
                <a:lnTo>
                  <a:pt x="47" y="217"/>
                </a:lnTo>
                <a:lnTo>
                  <a:pt x="47" y="9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2" name="Freeform 56">
            <a:extLst>
              <a:ext uri="{FF2B5EF4-FFF2-40B4-BE49-F238E27FC236}">
                <a16:creationId xmlns:a16="http://schemas.microsoft.com/office/drawing/2014/main" id="{35FB52C2-F533-E893-4EC2-1A36B98C971F}"/>
              </a:ext>
            </a:extLst>
          </p:cNvPr>
          <p:cNvSpPr>
            <a:spLocks/>
          </p:cNvSpPr>
          <p:nvPr/>
        </p:nvSpPr>
        <p:spPr bwMode="auto">
          <a:xfrm>
            <a:off x="4569619" y="4391025"/>
            <a:ext cx="747713" cy="1039416"/>
          </a:xfrm>
          <a:custGeom>
            <a:avLst/>
            <a:gdLst>
              <a:gd name="T0" fmla="*/ 2147483646 w 628"/>
              <a:gd name="T1" fmla="*/ 2147483646 h 873"/>
              <a:gd name="T2" fmla="*/ 2147483646 w 628"/>
              <a:gd name="T3" fmla="*/ 2147483646 h 873"/>
              <a:gd name="T4" fmla="*/ 2147483646 w 628"/>
              <a:gd name="T5" fmla="*/ 2147483646 h 873"/>
              <a:gd name="T6" fmla="*/ 2147483646 w 628"/>
              <a:gd name="T7" fmla="*/ 2147483646 h 873"/>
              <a:gd name="T8" fmla="*/ 2147483646 w 628"/>
              <a:gd name="T9" fmla="*/ 2147483646 h 873"/>
              <a:gd name="T10" fmla="*/ 2147483646 w 628"/>
              <a:gd name="T11" fmla="*/ 2147483646 h 873"/>
              <a:gd name="T12" fmla="*/ 2147483646 w 628"/>
              <a:gd name="T13" fmla="*/ 2147483646 h 873"/>
              <a:gd name="T14" fmla="*/ 2147483646 w 628"/>
              <a:gd name="T15" fmla="*/ 2147483646 h 873"/>
              <a:gd name="T16" fmla="*/ 2147483646 w 628"/>
              <a:gd name="T17" fmla="*/ 2147483646 h 873"/>
              <a:gd name="T18" fmla="*/ 2147483646 w 628"/>
              <a:gd name="T19" fmla="*/ 2147483646 h 873"/>
              <a:gd name="T20" fmla="*/ 2147483646 w 628"/>
              <a:gd name="T21" fmla="*/ 2147483646 h 873"/>
              <a:gd name="T22" fmla="*/ 2147483646 w 628"/>
              <a:gd name="T23" fmla="*/ 2147483646 h 873"/>
              <a:gd name="T24" fmla="*/ 2147483646 w 628"/>
              <a:gd name="T25" fmla="*/ 2147483646 h 873"/>
              <a:gd name="T26" fmla="*/ 2147483646 w 628"/>
              <a:gd name="T27" fmla="*/ 2147483646 h 873"/>
              <a:gd name="T28" fmla="*/ 2147483646 w 628"/>
              <a:gd name="T29" fmla="*/ 2147483646 h 873"/>
              <a:gd name="T30" fmla="*/ 2147483646 w 628"/>
              <a:gd name="T31" fmla="*/ 2147483646 h 873"/>
              <a:gd name="T32" fmla="*/ 2147483646 w 628"/>
              <a:gd name="T33" fmla="*/ 2147483646 h 873"/>
              <a:gd name="T34" fmla="*/ 2147483646 w 628"/>
              <a:gd name="T35" fmla="*/ 2147483646 h 873"/>
              <a:gd name="T36" fmla="*/ 2147483646 w 628"/>
              <a:gd name="T37" fmla="*/ 2147483646 h 873"/>
              <a:gd name="T38" fmla="*/ 2147483646 w 628"/>
              <a:gd name="T39" fmla="*/ 2147483646 h 873"/>
              <a:gd name="T40" fmla="*/ 2147483646 w 628"/>
              <a:gd name="T41" fmla="*/ 2147483646 h 873"/>
              <a:gd name="T42" fmla="*/ 2147483646 w 628"/>
              <a:gd name="T43" fmla="*/ 2147483646 h 873"/>
              <a:gd name="T44" fmla="*/ 2147483646 w 628"/>
              <a:gd name="T45" fmla="*/ 2147483646 h 873"/>
              <a:gd name="T46" fmla="*/ 2147483646 w 628"/>
              <a:gd name="T47" fmla="*/ 2147483646 h 873"/>
              <a:gd name="T48" fmla="*/ 2147483646 w 628"/>
              <a:gd name="T49" fmla="*/ 2147483646 h 873"/>
              <a:gd name="T50" fmla="*/ 0 w 628"/>
              <a:gd name="T51" fmla="*/ 2147483646 h 873"/>
              <a:gd name="T52" fmla="*/ 2147483646 w 628"/>
              <a:gd name="T53" fmla="*/ 2147483646 h 873"/>
              <a:gd name="T54" fmla="*/ 2147483646 w 628"/>
              <a:gd name="T55" fmla="*/ 2147483646 h 873"/>
              <a:gd name="T56" fmla="*/ 2147483646 w 628"/>
              <a:gd name="T57" fmla="*/ 2147483646 h 873"/>
              <a:gd name="T58" fmla="*/ 2147483646 w 628"/>
              <a:gd name="T59" fmla="*/ 2147483646 h 873"/>
              <a:gd name="T60" fmla="*/ 2147483646 w 628"/>
              <a:gd name="T61" fmla="*/ 2147483646 h 873"/>
              <a:gd name="T62" fmla="*/ 2147483646 w 628"/>
              <a:gd name="T63" fmla="*/ 0 h 873"/>
              <a:gd name="T64" fmla="*/ 2147483646 w 628"/>
              <a:gd name="T65" fmla="*/ 2147483646 h 873"/>
              <a:gd name="T66" fmla="*/ 2147483646 w 628"/>
              <a:gd name="T67" fmla="*/ 2147483646 h 873"/>
              <a:gd name="T68" fmla="*/ 2147483646 w 628"/>
              <a:gd name="T69" fmla="*/ 2147483646 h 873"/>
              <a:gd name="T70" fmla="*/ 2147483646 w 628"/>
              <a:gd name="T71" fmla="*/ 2147483646 h 873"/>
              <a:gd name="T72" fmla="*/ 2147483646 w 628"/>
              <a:gd name="T73" fmla="*/ 2147483646 h 873"/>
              <a:gd name="T74" fmla="*/ 2147483646 w 628"/>
              <a:gd name="T75" fmla="*/ 2147483646 h 873"/>
              <a:gd name="T76" fmla="*/ 2147483646 w 628"/>
              <a:gd name="T77" fmla="*/ 2147483646 h 873"/>
              <a:gd name="T78" fmla="*/ 2147483646 w 628"/>
              <a:gd name="T79" fmla="*/ 2147483646 h 873"/>
              <a:gd name="T80" fmla="*/ 2147483646 w 628"/>
              <a:gd name="T81" fmla="*/ 2147483646 h 873"/>
              <a:gd name="T82" fmla="*/ 2147483646 w 628"/>
              <a:gd name="T83" fmla="*/ 2147483646 h 873"/>
              <a:gd name="T84" fmla="*/ 2147483646 w 628"/>
              <a:gd name="T85" fmla="*/ 2147483646 h 873"/>
              <a:gd name="T86" fmla="*/ 2147483646 w 628"/>
              <a:gd name="T87" fmla="*/ 2147483646 h 873"/>
              <a:gd name="T88" fmla="*/ 2147483646 w 628"/>
              <a:gd name="T89" fmla="*/ 2147483646 h 873"/>
              <a:gd name="T90" fmla="*/ 2147483646 w 628"/>
              <a:gd name="T91" fmla="*/ 2147483646 h 873"/>
              <a:gd name="T92" fmla="*/ 2147483646 w 628"/>
              <a:gd name="T93" fmla="*/ 2147483646 h 873"/>
              <a:gd name="T94" fmla="*/ 2147483646 w 628"/>
              <a:gd name="T95" fmla="*/ 2147483646 h 87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8"/>
              <a:gd name="T145" fmla="*/ 0 h 873"/>
              <a:gd name="T146" fmla="*/ 628 w 628"/>
              <a:gd name="T147" fmla="*/ 873 h 87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8" h="873">
                <a:moveTo>
                  <a:pt x="380" y="748"/>
                </a:moveTo>
                <a:lnTo>
                  <a:pt x="373" y="755"/>
                </a:lnTo>
                <a:lnTo>
                  <a:pt x="340" y="732"/>
                </a:lnTo>
                <a:lnTo>
                  <a:pt x="340" y="748"/>
                </a:lnTo>
                <a:lnTo>
                  <a:pt x="352" y="755"/>
                </a:lnTo>
                <a:lnTo>
                  <a:pt x="361" y="772"/>
                </a:lnTo>
                <a:lnTo>
                  <a:pt x="346" y="779"/>
                </a:lnTo>
                <a:lnTo>
                  <a:pt x="327" y="772"/>
                </a:lnTo>
                <a:lnTo>
                  <a:pt x="321" y="788"/>
                </a:lnTo>
                <a:lnTo>
                  <a:pt x="301" y="795"/>
                </a:lnTo>
                <a:lnTo>
                  <a:pt x="313" y="810"/>
                </a:lnTo>
                <a:lnTo>
                  <a:pt x="321" y="833"/>
                </a:lnTo>
                <a:lnTo>
                  <a:pt x="301" y="818"/>
                </a:lnTo>
                <a:lnTo>
                  <a:pt x="286" y="826"/>
                </a:lnTo>
                <a:lnTo>
                  <a:pt x="307" y="849"/>
                </a:lnTo>
                <a:lnTo>
                  <a:pt x="301" y="857"/>
                </a:lnTo>
                <a:lnTo>
                  <a:pt x="280" y="842"/>
                </a:lnTo>
                <a:lnTo>
                  <a:pt x="239" y="873"/>
                </a:lnTo>
                <a:lnTo>
                  <a:pt x="213" y="873"/>
                </a:lnTo>
                <a:lnTo>
                  <a:pt x="227" y="833"/>
                </a:lnTo>
                <a:lnTo>
                  <a:pt x="219" y="802"/>
                </a:lnTo>
                <a:lnTo>
                  <a:pt x="173" y="795"/>
                </a:lnTo>
                <a:lnTo>
                  <a:pt x="194" y="779"/>
                </a:lnTo>
                <a:lnTo>
                  <a:pt x="207" y="779"/>
                </a:lnTo>
                <a:lnTo>
                  <a:pt x="207" y="772"/>
                </a:lnTo>
                <a:lnTo>
                  <a:pt x="219" y="755"/>
                </a:lnTo>
                <a:lnTo>
                  <a:pt x="200" y="748"/>
                </a:lnTo>
                <a:lnTo>
                  <a:pt x="200" y="741"/>
                </a:lnTo>
                <a:lnTo>
                  <a:pt x="233" y="741"/>
                </a:lnTo>
                <a:lnTo>
                  <a:pt x="239" y="709"/>
                </a:lnTo>
                <a:lnTo>
                  <a:pt x="247" y="725"/>
                </a:lnTo>
                <a:lnTo>
                  <a:pt x="267" y="685"/>
                </a:lnTo>
                <a:lnTo>
                  <a:pt x="253" y="640"/>
                </a:lnTo>
                <a:lnTo>
                  <a:pt x="233" y="631"/>
                </a:lnTo>
                <a:lnTo>
                  <a:pt x="247" y="616"/>
                </a:lnTo>
                <a:lnTo>
                  <a:pt x="227" y="601"/>
                </a:lnTo>
                <a:lnTo>
                  <a:pt x="247" y="584"/>
                </a:lnTo>
                <a:lnTo>
                  <a:pt x="253" y="546"/>
                </a:lnTo>
                <a:lnTo>
                  <a:pt x="227" y="507"/>
                </a:lnTo>
                <a:lnTo>
                  <a:pt x="194" y="499"/>
                </a:lnTo>
                <a:lnTo>
                  <a:pt x="134" y="468"/>
                </a:lnTo>
                <a:lnTo>
                  <a:pt x="134" y="459"/>
                </a:lnTo>
                <a:lnTo>
                  <a:pt x="153" y="452"/>
                </a:lnTo>
                <a:lnTo>
                  <a:pt x="93" y="429"/>
                </a:lnTo>
                <a:lnTo>
                  <a:pt x="80" y="374"/>
                </a:lnTo>
                <a:lnTo>
                  <a:pt x="86" y="358"/>
                </a:lnTo>
                <a:lnTo>
                  <a:pt x="80" y="328"/>
                </a:lnTo>
                <a:lnTo>
                  <a:pt x="74" y="266"/>
                </a:lnTo>
                <a:lnTo>
                  <a:pt x="60" y="250"/>
                </a:lnTo>
                <a:lnTo>
                  <a:pt x="27" y="259"/>
                </a:lnTo>
                <a:lnTo>
                  <a:pt x="20" y="250"/>
                </a:lnTo>
                <a:lnTo>
                  <a:pt x="0" y="187"/>
                </a:lnTo>
                <a:lnTo>
                  <a:pt x="20" y="148"/>
                </a:lnTo>
                <a:lnTo>
                  <a:pt x="34" y="141"/>
                </a:lnTo>
                <a:lnTo>
                  <a:pt x="46" y="94"/>
                </a:lnTo>
                <a:lnTo>
                  <a:pt x="113" y="78"/>
                </a:lnTo>
                <a:lnTo>
                  <a:pt x="106" y="64"/>
                </a:lnTo>
                <a:lnTo>
                  <a:pt x="80" y="71"/>
                </a:lnTo>
                <a:lnTo>
                  <a:pt x="74" y="64"/>
                </a:lnTo>
                <a:lnTo>
                  <a:pt x="54" y="55"/>
                </a:lnTo>
                <a:lnTo>
                  <a:pt x="74" y="33"/>
                </a:lnTo>
                <a:lnTo>
                  <a:pt x="100" y="33"/>
                </a:lnTo>
                <a:lnTo>
                  <a:pt x="106" y="16"/>
                </a:lnTo>
                <a:lnTo>
                  <a:pt x="100" y="0"/>
                </a:lnTo>
                <a:lnTo>
                  <a:pt x="474" y="0"/>
                </a:lnTo>
                <a:lnTo>
                  <a:pt x="467" y="126"/>
                </a:lnTo>
                <a:lnTo>
                  <a:pt x="506" y="126"/>
                </a:lnTo>
                <a:lnTo>
                  <a:pt x="519" y="134"/>
                </a:lnTo>
                <a:lnTo>
                  <a:pt x="519" y="179"/>
                </a:lnTo>
                <a:lnTo>
                  <a:pt x="628" y="179"/>
                </a:lnTo>
                <a:lnTo>
                  <a:pt x="628" y="187"/>
                </a:lnTo>
                <a:lnTo>
                  <a:pt x="613" y="196"/>
                </a:lnTo>
                <a:lnTo>
                  <a:pt x="613" y="320"/>
                </a:lnTo>
                <a:lnTo>
                  <a:pt x="573" y="320"/>
                </a:lnTo>
                <a:lnTo>
                  <a:pt x="560" y="351"/>
                </a:lnTo>
                <a:lnTo>
                  <a:pt x="573" y="367"/>
                </a:lnTo>
                <a:lnTo>
                  <a:pt x="567" y="483"/>
                </a:lnTo>
                <a:lnTo>
                  <a:pt x="527" y="507"/>
                </a:lnTo>
                <a:lnTo>
                  <a:pt x="519" y="522"/>
                </a:lnTo>
                <a:lnTo>
                  <a:pt x="567" y="553"/>
                </a:lnTo>
                <a:lnTo>
                  <a:pt x="567" y="601"/>
                </a:lnTo>
                <a:lnTo>
                  <a:pt x="547" y="608"/>
                </a:lnTo>
                <a:lnTo>
                  <a:pt x="534" y="631"/>
                </a:lnTo>
                <a:lnTo>
                  <a:pt x="527" y="631"/>
                </a:lnTo>
                <a:lnTo>
                  <a:pt x="500" y="608"/>
                </a:lnTo>
                <a:lnTo>
                  <a:pt x="487" y="608"/>
                </a:lnTo>
                <a:lnTo>
                  <a:pt x="446" y="640"/>
                </a:lnTo>
                <a:lnTo>
                  <a:pt x="440" y="654"/>
                </a:lnTo>
                <a:lnTo>
                  <a:pt x="427" y="661"/>
                </a:lnTo>
                <a:lnTo>
                  <a:pt x="427" y="694"/>
                </a:lnTo>
                <a:lnTo>
                  <a:pt x="421" y="709"/>
                </a:lnTo>
                <a:lnTo>
                  <a:pt x="406" y="709"/>
                </a:lnTo>
                <a:lnTo>
                  <a:pt x="387" y="685"/>
                </a:lnTo>
                <a:lnTo>
                  <a:pt x="380" y="702"/>
                </a:lnTo>
                <a:lnTo>
                  <a:pt x="367" y="717"/>
                </a:lnTo>
                <a:lnTo>
                  <a:pt x="367" y="732"/>
                </a:lnTo>
                <a:lnTo>
                  <a:pt x="380" y="7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3" name="Freeform 57">
            <a:extLst>
              <a:ext uri="{FF2B5EF4-FFF2-40B4-BE49-F238E27FC236}">
                <a16:creationId xmlns:a16="http://schemas.microsoft.com/office/drawing/2014/main" id="{EADC3A7F-19BA-8177-1E3B-69812953C696}"/>
              </a:ext>
            </a:extLst>
          </p:cNvPr>
          <p:cNvSpPr>
            <a:spLocks/>
          </p:cNvSpPr>
          <p:nvPr/>
        </p:nvSpPr>
        <p:spPr bwMode="auto">
          <a:xfrm>
            <a:off x="5959079" y="4430317"/>
            <a:ext cx="523875" cy="564356"/>
          </a:xfrm>
          <a:custGeom>
            <a:avLst/>
            <a:gdLst>
              <a:gd name="T0" fmla="*/ 2147483646 w 440"/>
              <a:gd name="T1" fmla="*/ 0 h 474"/>
              <a:gd name="T2" fmla="*/ 2147483646 w 440"/>
              <a:gd name="T3" fmla="*/ 2147483646 h 474"/>
              <a:gd name="T4" fmla="*/ 2147483646 w 440"/>
              <a:gd name="T5" fmla="*/ 2147483646 h 474"/>
              <a:gd name="T6" fmla="*/ 2147483646 w 440"/>
              <a:gd name="T7" fmla="*/ 2147483646 h 474"/>
              <a:gd name="T8" fmla="*/ 2147483646 w 440"/>
              <a:gd name="T9" fmla="*/ 2147483646 h 474"/>
              <a:gd name="T10" fmla="*/ 2147483646 w 440"/>
              <a:gd name="T11" fmla="*/ 2147483646 h 474"/>
              <a:gd name="T12" fmla="*/ 2147483646 w 440"/>
              <a:gd name="T13" fmla="*/ 2147483646 h 474"/>
              <a:gd name="T14" fmla="*/ 2147483646 w 440"/>
              <a:gd name="T15" fmla="*/ 2147483646 h 474"/>
              <a:gd name="T16" fmla="*/ 2147483646 w 440"/>
              <a:gd name="T17" fmla="*/ 2147483646 h 474"/>
              <a:gd name="T18" fmla="*/ 2147483646 w 440"/>
              <a:gd name="T19" fmla="*/ 2147483646 h 474"/>
              <a:gd name="T20" fmla="*/ 2147483646 w 440"/>
              <a:gd name="T21" fmla="*/ 2147483646 h 474"/>
              <a:gd name="T22" fmla="*/ 2147483646 w 440"/>
              <a:gd name="T23" fmla="*/ 2147483646 h 474"/>
              <a:gd name="T24" fmla="*/ 2147483646 w 440"/>
              <a:gd name="T25" fmla="*/ 2147483646 h 474"/>
              <a:gd name="T26" fmla="*/ 0 w 440"/>
              <a:gd name="T27" fmla="*/ 2147483646 h 474"/>
              <a:gd name="T28" fmla="*/ 2147483646 w 440"/>
              <a:gd name="T29" fmla="*/ 2147483646 h 474"/>
              <a:gd name="T30" fmla="*/ 2147483646 w 440"/>
              <a:gd name="T31" fmla="*/ 2147483646 h 474"/>
              <a:gd name="T32" fmla="*/ 2147483646 w 440"/>
              <a:gd name="T33" fmla="*/ 2147483646 h 474"/>
              <a:gd name="T34" fmla="*/ 2147483646 w 440"/>
              <a:gd name="T35" fmla="*/ 0 h 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0"/>
              <a:gd name="T55" fmla="*/ 0 h 474"/>
              <a:gd name="T56" fmla="*/ 440 w 440"/>
              <a:gd name="T57" fmla="*/ 474 h 47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0" h="474">
                <a:moveTo>
                  <a:pt x="434" y="0"/>
                </a:moveTo>
                <a:lnTo>
                  <a:pt x="434" y="123"/>
                </a:lnTo>
                <a:lnTo>
                  <a:pt x="440" y="123"/>
                </a:lnTo>
                <a:lnTo>
                  <a:pt x="440" y="146"/>
                </a:lnTo>
                <a:lnTo>
                  <a:pt x="434" y="154"/>
                </a:lnTo>
                <a:lnTo>
                  <a:pt x="434" y="325"/>
                </a:lnTo>
                <a:lnTo>
                  <a:pt x="387" y="334"/>
                </a:lnTo>
                <a:lnTo>
                  <a:pt x="387" y="474"/>
                </a:lnTo>
                <a:lnTo>
                  <a:pt x="201" y="474"/>
                </a:lnTo>
                <a:lnTo>
                  <a:pt x="67" y="474"/>
                </a:lnTo>
                <a:lnTo>
                  <a:pt x="48" y="450"/>
                </a:lnTo>
                <a:lnTo>
                  <a:pt x="28" y="404"/>
                </a:lnTo>
                <a:lnTo>
                  <a:pt x="7" y="388"/>
                </a:lnTo>
                <a:lnTo>
                  <a:pt x="0" y="233"/>
                </a:lnTo>
                <a:lnTo>
                  <a:pt x="7" y="139"/>
                </a:lnTo>
                <a:lnTo>
                  <a:pt x="7" y="7"/>
                </a:lnTo>
                <a:lnTo>
                  <a:pt x="54" y="7"/>
                </a:lnTo>
                <a:lnTo>
                  <a:pt x="43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4" name="Freeform 58">
            <a:extLst>
              <a:ext uri="{FF2B5EF4-FFF2-40B4-BE49-F238E27FC236}">
                <a16:creationId xmlns:a16="http://schemas.microsoft.com/office/drawing/2014/main" id="{3F6982C1-D8D0-00B9-2135-B0F334D8043D}"/>
              </a:ext>
            </a:extLst>
          </p:cNvPr>
          <p:cNvSpPr>
            <a:spLocks/>
          </p:cNvSpPr>
          <p:nvPr/>
        </p:nvSpPr>
        <p:spPr bwMode="auto">
          <a:xfrm>
            <a:off x="5006579" y="4595813"/>
            <a:ext cx="960834" cy="779860"/>
          </a:xfrm>
          <a:custGeom>
            <a:avLst/>
            <a:gdLst>
              <a:gd name="T0" fmla="*/ 2147483646 w 807"/>
              <a:gd name="T1" fmla="*/ 2147483646 h 654"/>
              <a:gd name="T2" fmla="*/ 2147483646 w 807"/>
              <a:gd name="T3" fmla="*/ 2147483646 h 654"/>
              <a:gd name="T4" fmla="*/ 2147483646 w 807"/>
              <a:gd name="T5" fmla="*/ 2147483646 h 654"/>
              <a:gd name="T6" fmla="*/ 2147483646 w 807"/>
              <a:gd name="T7" fmla="*/ 2147483646 h 654"/>
              <a:gd name="T8" fmla="*/ 2147483646 w 807"/>
              <a:gd name="T9" fmla="*/ 2147483646 h 654"/>
              <a:gd name="T10" fmla="*/ 2147483646 w 807"/>
              <a:gd name="T11" fmla="*/ 2147483646 h 654"/>
              <a:gd name="T12" fmla="*/ 2147483646 w 807"/>
              <a:gd name="T13" fmla="*/ 2147483646 h 654"/>
              <a:gd name="T14" fmla="*/ 2147483646 w 807"/>
              <a:gd name="T15" fmla="*/ 2147483646 h 654"/>
              <a:gd name="T16" fmla="*/ 2147483646 w 807"/>
              <a:gd name="T17" fmla="*/ 2147483646 h 654"/>
              <a:gd name="T18" fmla="*/ 0 w 807"/>
              <a:gd name="T19" fmla="*/ 2147483646 h 654"/>
              <a:gd name="T20" fmla="*/ 0 w 807"/>
              <a:gd name="T21" fmla="*/ 2147483646 h 654"/>
              <a:gd name="T22" fmla="*/ 2147483646 w 807"/>
              <a:gd name="T23" fmla="*/ 2147483646 h 654"/>
              <a:gd name="T24" fmla="*/ 2147483646 w 807"/>
              <a:gd name="T25" fmla="*/ 2147483646 h 654"/>
              <a:gd name="T26" fmla="*/ 2147483646 w 807"/>
              <a:gd name="T27" fmla="*/ 2147483646 h 654"/>
              <a:gd name="T28" fmla="*/ 2147483646 w 807"/>
              <a:gd name="T29" fmla="*/ 2147483646 h 654"/>
              <a:gd name="T30" fmla="*/ 2147483646 w 807"/>
              <a:gd name="T31" fmla="*/ 2147483646 h 654"/>
              <a:gd name="T32" fmla="*/ 2147483646 w 807"/>
              <a:gd name="T33" fmla="*/ 2147483646 h 654"/>
              <a:gd name="T34" fmla="*/ 2147483646 w 807"/>
              <a:gd name="T35" fmla="*/ 2147483646 h 654"/>
              <a:gd name="T36" fmla="*/ 2147483646 w 807"/>
              <a:gd name="T37" fmla="*/ 2147483646 h 654"/>
              <a:gd name="T38" fmla="*/ 2147483646 w 807"/>
              <a:gd name="T39" fmla="*/ 2147483646 h 654"/>
              <a:gd name="T40" fmla="*/ 2147483646 w 807"/>
              <a:gd name="T41" fmla="*/ 2147483646 h 654"/>
              <a:gd name="T42" fmla="*/ 2147483646 w 807"/>
              <a:gd name="T43" fmla="*/ 2147483646 h 654"/>
              <a:gd name="T44" fmla="*/ 2147483646 w 807"/>
              <a:gd name="T45" fmla="*/ 2147483646 h 654"/>
              <a:gd name="T46" fmla="*/ 2147483646 w 807"/>
              <a:gd name="T47" fmla="*/ 2147483646 h 654"/>
              <a:gd name="T48" fmla="*/ 2147483646 w 807"/>
              <a:gd name="T49" fmla="*/ 2147483646 h 654"/>
              <a:gd name="T50" fmla="*/ 2147483646 w 807"/>
              <a:gd name="T51" fmla="*/ 2147483646 h 654"/>
              <a:gd name="T52" fmla="*/ 2147483646 w 807"/>
              <a:gd name="T53" fmla="*/ 2147483646 h 654"/>
              <a:gd name="T54" fmla="*/ 2147483646 w 807"/>
              <a:gd name="T55" fmla="*/ 2147483646 h 654"/>
              <a:gd name="T56" fmla="*/ 2147483646 w 807"/>
              <a:gd name="T57" fmla="*/ 2147483646 h 654"/>
              <a:gd name="T58" fmla="*/ 2147483646 w 807"/>
              <a:gd name="T59" fmla="*/ 2147483646 h 654"/>
              <a:gd name="T60" fmla="*/ 2147483646 w 807"/>
              <a:gd name="T61" fmla="*/ 2147483646 h 654"/>
              <a:gd name="T62" fmla="*/ 2147483646 w 807"/>
              <a:gd name="T63" fmla="*/ 2147483646 h 654"/>
              <a:gd name="T64" fmla="*/ 2147483646 w 807"/>
              <a:gd name="T65" fmla="*/ 2147483646 h 654"/>
              <a:gd name="T66" fmla="*/ 2147483646 w 807"/>
              <a:gd name="T67" fmla="*/ 2147483646 h 654"/>
              <a:gd name="T68" fmla="*/ 2147483646 w 807"/>
              <a:gd name="T69" fmla="*/ 2147483646 h 654"/>
              <a:gd name="T70" fmla="*/ 2147483646 w 807"/>
              <a:gd name="T71" fmla="*/ 2147483646 h 654"/>
              <a:gd name="T72" fmla="*/ 2147483646 w 807"/>
              <a:gd name="T73" fmla="*/ 0 h 654"/>
              <a:gd name="T74" fmla="*/ 2147483646 w 807"/>
              <a:gd name="T75" fmla="*/ 2147483646 h 654"/>
              <a:gd name="T76" fmla="*/ 2147483646 w 807"/>
              <a:gd name="T77" fmla="*/ 0 h 654"/>
              <a:gd name="T78" fmla="*/ 2147483646 w 807"/>
              <a:gd name="T79" fmla="*/ 2147483646 h 654"/>
              <a:gd name="T80" fmla="*/ 2147483646 w 807"/>
              <a:gd name="T81" fmla="*/ 2147483646 h 654"/>
              <a:gd name="T82" fmla="*/ 2147483646 w 807"/>
              <a:gd name="T83" fmla="*/ 2147483646 h 654"/>
              <a:gd name="T84" fmla="*/ 2147483646 w 807"/>
              <a:gd name="T85" fmla="*/ 2147483646 h 654"/>
              <a:gd name="T86" fmla="*/ 2147483646 w 807"/>
              <a:gd name="T87" fmla="*/ 2147483646 h 654"/>
              <a:gd name="T88" fmla="*/ 2147483646 w 807"/>
              <a:gd name="T89" fmla="*/ 2147483646 h 654"/>
              <a:gd name="T90" fmla="*/ 2147483646 w 807"/>
              <a:gd name="T91" fmla="*/ 2147483646 h 654"/>
              <a:gd name="T92" fmla="*/ 2147483646 w 807"/>
              <a:gd name="T93" fmla="*/ 2147483646 h 654"/>
              <a:gd name="T94" fmla="*/ 2147483646 w 807"/>
              <a:gd name="T95" fmla="*/ 2147483646 h 654"/>
              <a:gd name="T96" fmla="*/ 2147483646 w 807"/>
              <a:gd name="T97" fmla="*/ 2147483646 h 654"/>
              <a:gd name="T98" fmla="*/ 2147483646 w 807"/>
              <a:gd name="T99" fmla="*/ 2147483646 h 654"/>
              <a:gd name="T100" fmla="*/ 2147483646 w 807"/>
              <a:gd name="T101" fmla="*/ 2147483646 h 654"/>
              <a:gd name="T102" fmla="*/ 2147483646 w 807"/>
              <a:gd name="T103" fmla="*/ 2147483646 h 654"/>
              <a:gd name="T104" fmla="*/ 2147483646 w 807"/>
              <a:gd name="T105" fmla="*/ 2147483646 h 654"/>
              <a:gd name="T106" fmla="*/ 2147483646 w 807"/>
              <a:gd name="T107" fmla="*/ 2147483646 h 654"/>
              <a:gd name="T108" fmla="*/ 2147483646 w 807"/>
              <a:gd name="T109" fmla="*/ 2147483646 h 654"/>
              <a:gd name="T110" fmla="*/ 2147483646 w 807"/>
              <a:gd name="T111" fmla="*/ 2147483646 h 654"/>
              <a:gd name="T112" fmla="*/ 2147483646 w 807"/>
              <a:gd name="T113" fmla="*/ 2147483646 h 6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07"/>
              <a:gd name="T172" fmla="*/ 0 h 654"/>
              <a:gd name="T173" fmla="*/ 807 w 807"/>
              <a:gd name="T174" fmla="*/ 654 h 6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07" h="654">
                <a:moveTo>
                  <a:pt x="327" y="616"/>
                </a:moveTo>
                <a:lnTo>
                  <a:pt x="273" y="616"/>
                </a:lnTo>
                <a:lnTo>
                  <a:pt x="261" y="630"/>
                </a:lnTo>
                <a:lnTo>
                  <a:pt x="212" y="654"/>
                </a:lnTo>
                <a:lnTo>
                  <a:pt x="152" y="638"/>
                </a:lnTo>
                <a:lnTo>
                  <a:pt x="107" y="630"/>
                </a:lnTo>
                <a:lnTo>
                  <a:pt x="94" y="607"/>
                </a:lnTo>
                <a:lnTo>
                  <a:pt x="60" y="576"/>
                </a:lnTo>
                <a:lnTo>
                  <a:pt x="13" y="576"/>
                </a:lnTo>
                <a:lnTo>
                  <a:pt x="0" y="560"/>
                </a:lnTo>
                <a:lnTo>
                  <a:pt x="0" y="545"/>
                </a:lnTo>
                <a:lnTo>
                  <a:pt x="13" y="530"/>
                </a:lnTo>
                <a:lnTo>
                  <a:pt x="20" y="513"/>
                </a:lnTo>
                <a:lnTo>
                  <a:pt x="39" y="537"/>
                </a:lnTo>
                <a:lnTo>
                  <a:pt x="54" y="537"/>
                </a:lnTo>
                <a:lnTo>
                  <a:pt x="60" y="522"/>
                </a:lnTo>
                <a:lnTo>
                  <a:pt x="60" y="489"/>
                </a:lnTo>
                <a:lnTo>
                  <a:pt x="73" y="482"/>
                </a:lnTo>
                <a:lnTo>
                  <a:pt x="79" y="468"/>
                </a:lnTo>
                <a:lnTo>
                  <a:pt x="120" y="436"/>
                </a:lnTo>
                <a:lnTo>
                  <a:pt x="133" y="436"/>
                </a:lnTo>
                <a:lnTo>
                  <a:pt x="160" y="459"/>
                </a:lnTo>
                <a:lnTo>
                  <a:pt x="167" y="459"/>
                </a:lnTo>
                <a:lnTo>
                  <a:pt x="180" y="436"/>
                </a:lnTo>
                <a:lnTo>
                  <a:pt x="200" y="429"/>
                </a:lnTo>
                <a:lnTo>
                  <a:pt x="200" y="381"/>
                </a:lnTo>
                <a:lnTo>
                  <a:pt x="152" y="350"/>
                </a:lnTo>
                <a:lnTo>
                  <a:pt x="160" y="335"/>
                </a:lnTo>
                <a:lnTo>
                  <a:pt x="200" y="311"/>
                </a:lnTo>
                <a:lnTo>
                  <a:pt x="206" y="195"/>
                </a:lnTo>
                <a:lnTo>
                  <a:pt x="193" y="179"/>
                </a:lnTo>
                <a:lnTo>
                  <a:pt x="206" y="148"/>
                </a:lnTo>
                <a:lnTo>
                  <a:pt x="246" y="148"/>
                </a:lnTo>
                <a:lnTo>
                  <a:pt x="246" y="24"/>
                </a:lnTo>
                <a:lnTo>
                  <a:pt x="261" y="15"/>
                </a:lnTo>
                <a:lnTo>
                  <a:pt x="261" y="7"/>
                </a:lnTo>
                <a:lnTo>
                  <a:pt x="520" y="0"/>
                </a:lnTo>
                <a:lnTo>
                  <a:pt x="547" y="7"/>
                </a:lnTo>
                <a:lnTo>
                  <a:pt x="807" y="0"/>
                </a:lnTo>
                <a:lnTo>
                  <a:pt x="800" y="94"/>
                </a:lnTo>
                <a:lnTo>
                  <a:pt x="706" y="132"/>
                </a:lnTo>
                <a:lnTo>
                  <a:pt x="681" y="132"/>
                </a:lnTo>
                <a:lnTo>
                  <a:pt x="667" y="148"/>
                </a:lnTo>
                <a:lnTo>
                  <a:pt x="673" y="179"/>
                </a:lnTo>
                <a:lnTo>
                  <a:pt x="647" y="195"/>
                </a:lnTo>
                <a:lnTo>
                  <a:pt x="607" y="210"/>
                </a:lnTo>
                <a:lnTo>
                  <a:pt x="593" y="265"/>
                </a:lnTo>
                <a:lnTo>
                  <a:pt x="573" y="311"/>
                </a:lnTo>
                <a:lnTo>
                  <a:pt x="567" y="343"/>
                </a:lnTo>
                <a:lnTo>
                  <a:pt x="539" y="405"/>
                </a:lnTo>
                <a:lnTo>
                  <a:pt x="513" y="420"/>
                </a:lnTo>
                <a:lnTo>
                  <a:pt x="480" y="459"/>
                </a:lnTo>
                <a:lnTo>
                  <a:pt x="454" y="475"/>
                </a:lnTo>
                <a:lnTo>
                  <a:pt x="400" y="530"/>
                </a:lnTo>
                <a:lnTo>
                  <a:pt x="387" y="560"/>
                </a:lnTo>
                <a:lnTo>
                  <a:pt x="354" y="583"/>
                </a:lnTo>
                <a:lnTo>
                  <a:pt x="327" y="6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5" name="Freeform 59">
            <a:extLst>
              <a:ext uri="{FF2B5EF4-FFF2-40B4-BE49-F238E27FC236}">
                <a16:creationId xmlns:a16="http://schemas.microsoft.com/office/drawing/2014/main" id="{7DBFD4AC-F3C8-3F3B-8529-39FEA537B856}"/>
              </a:ext>
            </a:extLst>
          </p:cNvPr>
          <p:cNvSpPr>
            <a:spLocks/>
          </p:cNvSpPr>
          <p:nvPr/>
        </p:nvSpPr>
        <p:spPr bwMode="auto">
          <a:xfrm>
            <a:off x="7620001" y="4670823"/>
            <a:ext cx="413147" cy="583406"/>
          </a:xfrm>
          <a:custGeom>
            <a:avLst/>
            <a:gdLst>
              <a:gd name="T0" fmla="*/ 0 w 347"/>
              <a:gd name="T1" fmla="*/ 2147483646 h 490"/>
              <a:gd name="T2" fmla="*/ 0 w 347"/>
              <a:gd name="T3" fmla="*/ 2147483646 h 490"/>
              <a:gd name="T4" fmla="*/ 0 w 347"/>
              <a:gd name="T5" fmla="*/ 2147483646 h 490"/>
              <a:gd name="T6" fmla="*/ 2147483646 w 347"/>
              <a:gd name="T7" fmla="*/ 2147483646 h 490"/>
              <a:gd name="T8" fmla="*/ 2147483646 w 347"/>
              <a:gd name="T9" fmla="*/ 2147483646 h 490"/>
              <a:gd name="T10" fmla="*/ 2147483646 w 347"/>
              <a:gd name="T11" fmla="*/ 2147483646 h 490"/>
              <a:gd name="T12" fmla="*/ 2147483646 w 347"/>
              <a:gd name="T13" fmla="*/ 0 h 490"/>
              <a:gd name="T14" fmla="*/ 2147483646 w 347"/>
              <a:gd name="T15" fmla="*/ 2147483646 h 490"/>
              <a:gd name="T16" fmla="*/ 2147483646 w 347"/>
              <a:gd name="T17" fmla="*/ 2147483646 h 490"/>
              <a:gd name="T18" fmla="*/ 2147483646 w 347"/>
              <a:gd name="T19" fmla="*/ 2147483646 h 490"/>
              <a:gd name="T20" fmla="*/ 2147483646 w 347"/>
              <a:gd name="T21" fmla="*/ 2147483646 h 490"/>
              <a:gd name="T22" fmla="*/ 2147483646 w 347"/>
              <a:gd name="T23" fmla="*/ 2147483646 h 490"/>
              <a:gd name="T24" fmla="*/ 2147483646 w 347"/>
              <a:gd name="T25" fmla="*/ 2147483646 h 490"/>
              <a:gd name="T26" fmla="*/ 2147483646 w 347"/>
              <a:gd name="T27" fmla="*/ 2147483646 h 490"/>
              <a:gd name="T28" fmla="*/ 2147483646 w 347"/>
              <a:gd name="T29" fmla="*/ 2147483646 h 490"/>
              <a:gd name="T30" fmla="*/ 2147483646 w 347"/>
              <a:gd name="T31" fmla="*/ 2147483646 h 490"/>
              <a:gd name="T32" fmla="*/ 2147483646 w 347"/>
              <a:gd name="T33" fmla="*/ 2147483646 h 490"/>
              <a:gd name="T34" fmla="*/ 2147483646 w 347"/>
              <a:gd name="T35" fmla="*/ 2147483646 h 490"/>
              <a:gd name="T36" fmla="*/ 0 w 347"/>
              <a:gd name="T37" fmla="*/ 2147483646 h 4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7"/>
              <a:gd name="T58" fmla="*/ 0 h 490"/>
              <a:gd name="T59" fmla="*/ 347 w 347"/>
              <a:gd name="T60" fmla="*/ 490 h 4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7" h="490">
                <a:moveTo>
                  <a:pt x="0" y="490"/>
                </a:moveTo>
                <a:lnTo>
                  <a:pt x="0" y="172"/>
                </a:lnTo>
                <a:lnTo>
                  <a:pt x="0" y="69"/>
                </a:lnTo>
                <a:lnTo>
                  <a:pt x="186" y="78"/>
                </a:lnTo>
                <a:lnTo>
                  <a:pt x="195" y="38"/>
                </a:lnTo>
                <a:lnTo>
                  <a:pt x="234" y="7"/>
                </a:lnTo>
                <a:lnTo>
                  <a:pt x="261" y="0"/>
                </a:lnTo>
                <a:lnTo>
                  <a:pt x="267" y="7"/>
                </a:lnTo>
                <a:lnTo>
                  <a:pt x="280" y="54"/>
                </a:lnTo>
                <a:lnTo>
                  <a:pt x="274" y="78"/>
                </a:lnTo>
                <a:lnTo>
                  <a:pt x="280" y="108"/>
                </a:lnTo>
                <a:lnTo>
                  <a:pt x="328" y="179"/>
                </a:lnTo>
                <a:lnTo>
                  <a:pt x="347" y="248"/>
                </a:lnTo>
                <a:lnTo>
                  <a:pt x="347" y="287"/>
                </a:lnTo>
                <a:lnTo>
                  <a:pt x="320" y="335"/>
                </a:lnTo>
                <a:lnTo>
                  <a:pt x="328" y="373"/>
                </a:lnTo>
                <a:lnTo>
                  <a:pt x="300" y="450"/>
                </a:lnTo>
                <a:lnTo>
                  <a:pt x="308" y="490"/>
                </a:lnTo>
                <a:lnTo>
                  <a:pt x="0" y="4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6" name="Freeform 60">
            <a:extLst>
              <a:ext uri="{FF2B5EF4-FFF2-40B4-BE49-F238E27FC236}">
                <a16:creationId xmlns:a16="http://schemas.microsoft.com/office/drawing/2014/main" id="{92BD1551-4500-F90F-9548-D806D0946CA8}"/>
              </a:ext>
            </a:extLst>
          </p:cNvPr>
          <p:cNvSpPr>
            <a:spLocks/>
          </p:cNvSpPr>
          <p:nvPr/>
        </p:nvSpPr>
        <p:spPr bwMode="auto">
          <a:xfrm>
            <a:off x="5395913" y="4708923"/>
            <a:ext cx="851297" cy="721519"/>
          </a:xfrm>
          <a:custGeom>
            <a:avLst/>
            <a:gdLst>
              <a:gd name="T0" fmla="*/ 2147483646 w 715"/>
              <a:gd name="T1" fmla="*/ 2147483646 h 607"/>
              <a:gd name="T2" fmla="*/ 2147483646 w 715"/>
              <a:gd name="T3" fmla="*/ 2147483646 h 607"/>
              <a:gd name="T4" fmla="*/ 2147483646 w 715"/>
              <a:gd name="T5" fmla="*/ 2147483646 h 607"/>
              <a:gd name="T6" fmla="*/ 2147483646 w 715"/>
              <a:gd name="T7" fmla="*/ 2147483646 h 607"/>
              <a:gd name="T8" fmla="*/ 2147483646 w 715"/>
              <a:gd name="T9" fmla="*/ 2147483646 h 607"/>
              <a:gd name="T10" fmla="*/ 2147483646 w 715"/>
              <a:gd name="T11" fmla="*/ 2147483646 h 607"/>
              <a:gd name="T12" fmla="*/ 2147483646 w 715"/>
              <a:gd name="T13" fmla="*/ 2147483646 h 607"/>
              <a:gd name="T14" fmla="*/ 0 w 715"/>
              <a:gd name="T15" fmla="*/ 2147483646 h 607"/>
              <a:gd name="T16" fmla="*/ 2147483646 w 715"/>
              <a:gd name="T17" fmla="*/ 2147483646 h 607"/>
              <a:gd name="T18" fmla="*/ 2147483646 w 715"/>
              <a:gd name="T19" fmla="*/ 2147483646 h 607"/>
              <a:gd name="T20" fmla="*/ 2147483646 w 715"/>
              <a:gd name="T21" fmla="*/ 2147483646 h 607"/>
              <a:gd name="T22" fmla="*/ 2147483646 w 715"/>
              <a:gd name="T23" fmla="*/ 2147483646 h 607"/>
              <a:gd name="T24" fmla="*/ 2147483646 w 715"/>
              <a:gd name="T25" fmla="*/ 2147483646 h 607"/>
              <a:gd name="T26" fmla="*/ 2147483646 w 715"/>
              <a:gd name="T27" fmla="*/ 2147483646 h 607"/>
              <a:gd name="T28" fmla="*/ 2147483646 w 715"/>
              <a:gd name="T29" fmla="*/ 2147483646 h 607"/>
              <a:gd name="T30" fmla="*/ 2147483646 w 715"/>
              <a:gd name="T31" fmla="*/ 2147483646 h 607"/>
              <a:gd name="T32" fmla="*/ 2147483646 w 715"/>
              <a:gd name="T33" fmla="*/ 2147483646 h 607"/>
              <a:gd name="T34" fmla="*/ 2147483646 w 715"/>
              <a:gd name="T35" fmla="*/ 2147483646 h 607"/>
              <a:gd name="T36" fmla="*/ 2147483646 w 715"/>
              <a:gd name="T37" fmla="*/ 2147483646 h 607"/>
              <a:gd name="T38" fmla="*/ 2147483646 w 715"/>
              <a:gd name="T39" fmla="*/ 2147483646 h 607"/>
              <a:gd name="T40" fmla="*/ 2147483646 w 715"/>
              <a:gd name="T41" fmla="*/ 2147483646 h 607"/>
              <a:gd name="T42" fmla="*/ 2147483646 w 715"/>
              <a:gd name="T43" fmla="*/ 2147483646 h 607"/>
              <a:gd name="T44" fmla="*/ 2147483646 w 715"/>
              <a:gd name="T45" fmla="*/ 2147483646 h 607"/>
              <a:gd name="T46" fmla="*/ 2147483646 w 715"/>
              <a:gd name="T47" fmla="*/ 2147483646 h 607"/>
              <a:gd name="T48" fmla="*/ 2147483646 w 715"/>
              <a:gd name="T49" fmla="*/ 0 h 607"/>
              <a:gd name="T50" fmla="*/ 2147483646 w 715"/>
              <a:gd name="T51" fmla="*/ 2147483646 h 607"/>
              <a:gd name="T52" fmla="*/ 2147483646 w 715"/>
              <a:gd name="T53" fmla="*/ 2147483646 h 607"/>
              <a:gd name="T54" fmla="*/ 2147483646 w 715"/>
              <a:gd name="T55" fmla="*/ 2147483646 h 607"/>
              <a:gd name="T56" fmla="*/ 2147483646 w 715"/>
              <a:gd name="T57" fmla="*/ 2147483646 h 607"/>
              <a:gd name="T58" fmla="*/ 2147483646 w 715"/>
              <a:gd name="T59" fmla="*/ 2147483646 h 607"/>
              <a:gd name="T60" fmla="*/ 2147483646 w 715"/>
              <a:gd name="T61" fmla="*/ 2147483646 h 607"/>
              <a:gd name="T62" fmla="*/ 2147483646 w 715"/>
              <a:gd name="T63" fmla="*/ 2147483646 h 607"/>
              <a:gd name="T64" fmla="*/ 2147483646 w 715"/>
              <a:gd name="T65" fmla="*/ 2147483646 h 607"/>
              <a:gd name="T66" fmla="*/ 2147483646 w 715"/>
              <a:gd name="T67" fmla="*/ 2147483646 h 607"/>
              <a:gd name="T68" fmla="*/ 2147483646 w 715"/>
              <a:gd name="T69" fmla="*/ 2147483646 h 607"/>
              <a:gd name="T70" fmla="*/ 2147483646 w 715"/>
              <a:gd name="T71" fmla="*/ 2147483646 h 60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15"/>
              <a:gd name="T109" fmla="*/ 0 h 607"/>
              <a:gd name="T110" fmla="*/ 715 w 715"/>
              <a:gd name="T111" fmla="*/ 607 h 60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15" h="607">
                <a:moveTo>
                  <a:pt x="674" y="599"/>
                </a:moveTo>
                <a:lnTo>
                  <a:pt x="660" y="599"/>
                </a:lnTo>
                <a:lnTo>
                  <a:pt x="654" y="607"/>
                </a:lnTo>
                <a:lnTo>
                  <a:pt x="634" y="599"/>
                </a:lnTo>
                <a:lnTo>
                  <a:pt x="615" y="599"/>
                </a:lnTo>
                <a:lnTo>
                  <a:pt x="606" y="544"/>
                </a:lnTo>
                <a:lnTo>
                  <a:pt x="615" y="529"/>
                </a:lnTo>
                <a:lnTo>
                  <a:pt x="0" y="522"/>
                </a:lnTo>
                <a:lnTo>
                  <a:pt x="27" y="489"/>
                </a:lnTo>
                <a:lnTo>
                  <a:pt x="60" y="466"/>
                </a:lnTo>
                <a:lnTo>
                  <a:pt x="73" y="436"/>
                </a:lnTo>
                <a:lnTo>
                  <a:pt x="127" y="381"/>
                </a:lnTo>
                <a:lnTo>
                  <a:pt x="153" y="365"/>
                </a:lnTo>
                <a:lnTo>
                  <a:pt x="186" y="326"/>
                </a:lnTo>
                <a:lnTo>
                  <a:pt x="212" y="311"/>
                </a:lnTo>
                <a:lnTo>
                  <a:pt x="240" y="249"/>
                </a:lnTo>
                <a:lnTo>
                  <a:pt x="246" y="217"/>
                </a:lnTo>
                <a:lnTo>
                  <a:pt x="266" y="171"/>
                </a:lnTo>
                <a:lnTo>
                  <a:pt x="280" y="116"/>
                </a:lnTo>
                <a:lnTo>
                  <a:pt x="320" y="101"/>
                </a:lnTo>
                <a:lnTo>
                  <a:pt x="346" y="85"/>
                </a:lnTo>
                <a:lnTo>
                  <a:pt x="340" y="54"/>
                </a:lnTo>
                <a:lnTo>
                  <a:pt x="354" y="38"/>
                </a:lnTo>
                <a:lnTo>
                  <a:pt x="379" y="38"/>
                </a:lnTo>
                <a:lnTo>
                  <a:pt x="473" y="0"/>
                </a:lnTo>
                <a:lnTo>
                  <a:pt x="480" y="155"/>
                </a:lnTo>
                <a:lnTo>
                  <a:pt x="501" y="171"/>
                </a:lnTo>
                <a:lnTo>
                  <a:pt x="521" y="217"/>
                </a:lnTo>
                <a:lnTo>
                  <a:pt x="540" y="241"/>
                </a:lnTo>
                <a:lnTo>
                  <a:pt x="674" y="241"/>
                </a:lnTo>
                <a:lnTo>
                  <a:pt x="666" y="335"/>
                </a:lnTo>
                <a:lnTo>
                  <a:pt x="694" y="342"/>
                </a:lnTo>
                <a:lnTo>
                  <a:pt x="715" y="388"/>
                </a:lnTo>
                <a:lnTo>
                  <a:pt x="706" y="405"/>
                </a:lnTo>
                <a:lnTo>
                  <a:pt x="674" y="436"/>
                </a:lnTo>
                <a:lnTo>
                  <a:pt x="674" y="59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7" name="Freeform 61">
            <a:extLst>
              <a:ext uri="{FF2B5EF4-FFF2-40B4-BE49-F238E27FC236}">
                <a16:creationId xmlns:a16="http://schemas.microsoft.com/office/drawing/2014/main" id="{1D675752-1756-509C-0C14-EF44313D742B}"/>
              </a:ext>
            </a:extLst>
          </p:cNvPr>
          <p:cNvSpPr>
            <a:spLocks/>
          </p:cNvSpPr>
          <p:nvPr/>
        </p:nvSpPr>
        <p:spPr bwMode="auto">
          <a:xfrm>
            <a:off x="4252912" y="4772025"/>
            <a:ext cx="634604" cy="751285"/>
          </a:xfrm>
          <a:custGeom>
            <a:avLst/>
            <a:gdLst>
              <a:gd name="T0" fmla="*/ 2147483646 w 533"/>
              <a:gd name="T1" fmla="*/ 2147483646 h 630"/>
              <a:gd name="T2" fmla="*/ 2147483646 w 533"/>
              <a:gd name="T3" fmla="*/ 2147483646 h 630"/>
              <a:gd name="T4" fmla="*/ 2147483646 w 533"/>
              <a:gd name="T5" fmla="*/ 2147483646 h 630"/>
              <a:gd name="T6" fmla="*/ 2147483646 w 533"/>
              <a:gd name="T7" fmla="*/ 2147483646 h 630"/>
              <a:gd name="T8" fmla="*/ 2147483646 w 533"/>
              <a:gd name="T9" fmla="*/ 2147483646 h 630"/>
              <a:gd name="T10" fmla="*/ 2147483646 w 533"/>
              <a:gd name="T11" fmla="*/ 2147483646 h 630"/>
              <a:gd name="T12" fmla="*/ 2147483646 w 533"/>
              <a:gd name="T13" fmla="*/ 2147483646 h 630"/>
              <a:gd name="T14" fmla="*/ 0 w 533"/>
              <a:gd name="T15" fmla="*/ 0 h 630"/>
              <a:gd name="T16" fmla="*/ 2147483646 w 533"/>
              <a:gd name="T17" fmla="*/ 2147483646 h 630"/>
              <a:gd name="T18" fmla="*/ 2147483646 w 533"/>
              <a:gd name="T19" fmla="*/ 2147483646 h 630"/>
              <a:gd name="T20" fmla="*/ 2147483646 w 533"/>
              <a:gd name="T21" fmla="*/ 2147483646 h 630"/>
              <a:gd name="T22" fmla="*/ 2147483646 w 533"/>
              <a:gd name="T23" fmla="*/ 2147483646 h 630"/>
              <a:gd name="T24" fmla="*/ 2147483646 w 533"/>
              <a:gd name="T25" fmla="*/ 2147483646 h 630"/>
              <a:gd name="T26" fmla="*/ 2147483646 w 533"/>
              <a:gd name="T27" fmla="*/ 2147483646 h 630"/>
              <a:gd name="T28" fmla="*/ 2147483646 w 533"/>
              <a:gd name="T29" fmla="*/ 2147483646 h 630"/>
              <a:gd name="T30" fmla="*/ 2147483646 w 533"/>
              <a:gd name="T31" fmla="*/ 2147483646 h 630"/>
              <a:gd name="T32" fmla="*/ 2147483646 w 533"/>
              <a:gd name="T33" fmla="*/ 2147483646 h 630"/>
              <a:gd name="T34" fmla="*/ 2147483646 w 533"/>
              <a:gd name="T35" fmla="*/ 2147483646 h 630"/>
              <a:gd name="T36" fmla="*/ 2147483646 w 533"/>
              <a:gd name="T37" fmla="*/ 2147483646 h 630"/>
              <a:gd name="T38" fmla="*/ 2147483646 w 533"/>
              <a:gd name="T39" fmla="*/ 2147483646 h 630"/>
              <a:gd name="T40" fmla="*/ 2147483646 w 533"/>
              <a:gd name="T41" fmla="*/ 2147483646 h 630"/>
              <a:gd name="T42" fmla="*/ 2147483646 w 533"/>
              <a:gd name="T43" fmla="*/ 2147483646 h 630"/>
              <a:gd name="T44" fmla="*/ 2147483646 w 533"/>
              <a:gd name="T45" fmla="*/ 2147483646 h 630"/>
              <a:gd name="T46" fmla="*/ 2147483646 w 533"/>
              <a:gd name="T47" fmla="*/ 2147483646 h 630"/>
              <a:gd name="T48" fmla="*/ 2147483646 w 533"/>
              <a:gd name="T49" fmla="*/ 2147483646 h 630"/>
              <a:gd name="T50" fmla="*/ 2147483646 w 533"/>
              <a:gd name="T51" fmla="*/ 2147483646 h 630"/>
              <a:gd name="T52" fmla="*/ 2147483646 w 533"/>
              <a:gd name="T53" fmla="*/ 2147483646 h 630"/>
              <a:gd name="T54" fmla="*/ 2147483646 w 533"/>
              <a:gd name="T55" fmla="*/ 2147483646 h 630"/>
              <a:gd name="T56" fmla="*/ 2147483646 w 533"/>
              <a:gd name="T57" fmla="*/ 2147483646 h 630"/>
              <a:gd name="T58" fmla="*/ 2147483646 w 533"/>
              <a:gd name="T59" fmla="*/ 2147483646 h 630"/>
              <a:gd name="T60" fmla="*/ 2147483646 w 533"/>
              <a:gd name="T61" fmla="*/ 2147483646 h 630"/>
              <a:gd name="T62" fmla="*/ 2147483646 w 533"/>
              <a:gd name="T63" fmla="*/ 2147483646 h 630"/>
              <a:gd name="T64" fmla="*/ 2147483646 w 533"/>
              <a:gd name="T65" fmla="*/ 2147483646 h 630"/>
              <a:gd name="T66" fmla="*/ 2147483646 w 533"/>
              <a:gd name="T67" fmla="*/ 2147483646 h 630"/>
              <a:gd name="T68" fmla="*/ 2147483646 w 533"/>
              <a:gd name="T69" fmla="*/ 2147483646 h 630"/>
              <a:gd name="T70" fmla="*/ 2147483646 w 533"/>
              <a:gd name="T71" fmla="*/ 2147483646 h 630"/>
              <a:gd name="T72" fmla="*/ 2147483646 w 533"/>
              <a:gd name="T73" fmla="*/ 2147483646 h 630"/>
              <a:gd name="T74" fmla="*/ 2147483646 w 533"/>
              <a:gd name="T75" fmla="*/ 2147483646 h 630"/>
              <a:gd name="T76" fmla="*/ 2147483646 w 533"/>
              <a:gd name="T77" fmla="*/ 2147483646 h 63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33"/>
              <a:gd name="T118" fmla="*/ 0 h 630"/>
              <a:gd name="T119" fmla="*/ 533 w 533"/>
              <a:gd name="T120" fmla="*/ 630 h 63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33" h="630">
                <a:moveTo>
                  <a:pt x="453" y="583"/>
                </a:moveTo>
                <a:lnTo>
                  <a:pt x="433" y="576"/>
                </a:lnTo>
                <a:lnTo>
                  <a:pt x="412" y="600"/>
                </a:lnTo>
                <a:lnTo>
                  <a:pt x="125" y="600"/>
                </a:lnTo>
                <a:lnTo>
                  <a:pt x="125" y="630"/>
                </a:lnTo>
                <a:lnTo>
                  <a:pt x="26" y="630"/>
                </a:lnTo>
                <a:lnTo>
                  <a:pt x="12" y="288"/>
                </a:lnTo>
                <a:lnTo>
                  <a:pt x="0" y="0"/>
                </a:lnTo>
                <a:lnTo>
                  <a:pt x="346" y="8"/>
                </a:lnTo>
                <a:lnTo>
                  <a:pt x="352" y="38"/>
                </a:lnTo>
                <a:lnTo>
                  <a:pt x="346" y="54"/>
                </a:lnTo>
                <a:lnTo>
                  <a:pt x="359" y="109"/>
                </a:lnTo>
                <a:lnTo>
                  <a:pt x="419" y="132"/>
                </a:lnTo>
                <a:lnTo>
                  <a:pt x="400" y="139"/>
                </a:lnTo>
                <a:lnTo>
                  <a:pt x="400" y="148"/>
                </a:lnTo>
                <a:lnTo>
                  <a:pt x="460" y="179"/>
                </a:lnTo>
                <a:lnTo>
                  <a:pt x="493" y="187"/>
                </a:lnTo>
                <a:lnTo>
                  <a:pt x="519" y="226"/>
                </a:lnTo>
                <a:lnTo>
                  <a:pt x="513" y="264"/>
                </a:lnTo>
                <a:lnTo>
                  <a:pt x="493" y="281"/>
                </a:lnTo>
                <a:lnTo>
                  <a:pt x="513" y="296"/>
                </a:lnTo>
                <a:lnTo>
                  <a:pt x="499" y="311"/>
                </a:lnTo>
                <a:lnTo>
                  <a:pt x="519" y="320"/>
                </a:lnTo>
                <a:lnTo>
                  <a:pt x="533" y="365"/>
                </a:lnTo>
                <a:lnTo>
                  <a:pt x="513" y="405"/>
                </a:lnTo>
                <a:lnTo>
                  <a:pt x="505" y="389"/>
                </a:lnTo>
                <a:lnTo>
                  <a:pt x="499" y="421"/>
                </a:lnTo>
                <a:lnTo>
                  <a:pt x="466" y="421"/>
                </a:lnTo>
                <a:lnTo>
                  <a:pt x="466" y="428"/>
                </a:lnTo>
                <a:lnTo>
                  <a:pt x="485" y="435"/>
                </a:lnTo>
                <a:lnTo>
                  <a:pt x="473" y="452"/>
                </a:lnTo>
                <a:lnTo>
                  <a:pt x="473" y="459"/>
                </a:lnTo>
                <a:lnTo>
                  <a:pt x="460" y="459"/>
                </a:lnTo>
                <a:lnTo>
                  <a:pt x="439" y="475"/>
                </a:lnTo>
                <a:lnTo>
                  <a:pt x="485" y="482"/>
                </a:lnTo>
                <a:lnTo>
                  <a:pt x="493" y="513"/>
                </a:lnTo>
                <a:lnTo>
                  <a:pt x="479" y="553"/>
                </a:lnTo>
                <a:lnTo>
                  <a:pt x="485" y="576"/>
                </a:lnTo>
                <a:lnTo>
                  <a:pt x="453" y="58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8" name="Freeform 62">
            <a:extLst>
              <a:ext uri="{FF2B5EF4-FFF2-40B4-BE49-F238E27FC236}">
                <a16:creationId xmlns:a16="http://schemas.microsoft.com/office/drawing/2014/main" id="{1B8D1E04-4F1B-3062-926E-252E466C9985}"/>
              </a:ext>
            </a:extLst>
          </p:cNvPr>
          <p:cNvSpPr>
            <a:spLocks/>
          </p:cNvSpPr>
          <p:nvPr/>
        </p:nvSpPr>
        <p:spPr bwMode="auto">
          <a:xfrm>
            <a:off x="6762750" y="4866085"/>
            <a:ext cx="444104" cy="554831"/>
          </a:xfrm>
          <a:custGeom>
            <a:avLst/>
            <a:gdLst>
              <a:gd name="T0" fmla="*/ 2147483646 w 373"/>
              <a:gd name="T1" fmla="*/ 2147483646 h 467"/>
              <a:gd name="T2" fmla="*/ 0 w 373"/>
              <a:gd name="T3" fmla="*/ 2147483646 h 467"/>
              <a:gd name="T4" fmla="*/ 0 w 373"/>
              <a:gd name="T5" fmla="*/ 2147483646 h 467"/>
              <a:gd name="T6" fmla="*/ 0 w 373"/>
              <a:gd name="T7" fmla="*/ 2147483646 h 467"/>
              <a:gd name="T8" fmla="*/ 2147483646 w 373"/>
              <a:gd name="T9" fmla="*/ 2147483646 h 467"/>
              <a:gd name="T10" fmla="*/ 2147483646 w 373"/>
              <a:gd name="T11" fmla="*/ 2147483646 h 467"/>
              <a:gd name="T12" fmla="*/ 2147483646 w 373"/>
              <a:gd name="T13" fmla="*/ 2147483646 h 467"/>
              <a:gd name="T14" fmla="*/ 2147483646 w 373"/>
              <a:gd name="T15" fmla="*/ 2147483646 h 467"/>
              <a:gd name="T16" fmla="*/ 2147483646 w 373"/>
              <a:gd name="T17" fmla="*/ 0 h 467"/>
              <a:gd name="T18" fmla="*/ 2147483646 w 373"/>
              <a:gd name="T19" fmla="*/ 2147483646 h 467"/>
              <a:gd name="T20" fmla="*/ 2147483646 w 373"/>
              <a:gd name="T21" fmla="*/ 2147483646 h 4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3"/>
              <a:gd name="T34" fmla="*/ 0 h 467"/>
              <a:gd name="T35" fmla="*/ 373 w 373"/>
              <a:gd name="T36" fmla="*/ 467 h 4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3" h="467">
                <a:moveTo>
                  <a:pt x="367" y="467"/>
                </a:moveTo>
                <a:lnTo>
                  <a:pt x="0" y="467"/>
                </a:lnTo>
                <a:lnTo>
                  <a:pt x="0" y="203"/>
                </a:lnTo>
                <a:lnTo>
                  <a:pt x="0" y="101"/>
                </a:lnTo>
                <a:lnTo>
                  <a:pt x="33" y="101"/>
                </a:lnTo>
                <a:lnTo>
                  <a:pt x="33" y="93"/>
                </a:lnTo>
                <a:lnTo>
                  <a:pt x="46" y="93"/>
                </a:lnTo>
                <a:lnTo>
                  <a:pt x="46" y="9"/>
                </a:lnTo>
                <a:lnTo>
                  <a:pt x="173" y="0"/>
                </a:lnTo>
                <a:lnTo>
                  <a:pt x="373" y="9"/>
                </a:lnTo>
                <a:lnTo>
                  <a:pt x="367" y="4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59" name="Freeform 63">
            <a:extLst>
              <a:ext uri="{FF2B5EF4-FFF2-40B4-BE49-F238E27FC236}">
                <a16:creationId xmlns:a16="http://schemas.microsoft.com/office/drawing/2014/main" id="{C229A935-E63C-719F-BC1F-1553C919CA30}"/>
              </a:ext>
            </a:extLst>
          </p:cNvPr>
          <p:cNvSpPr>
            <a:spLocks/>
          </p:cNvSpPr>
          <p:nvPr/>
        </p:nvSpPr>
        <p:spPr bwMode="auto">
          <a:xfrm>
            <a:off x="7199710" y="4875610"/>
            <a:ext cx="420290" cy="545306"/>
          </a:xfrm>
          <a:custGeom>
            <a:avLst/>
            <a:gdLst>
              <a:gd name="T0" fmla="*/ 0 w 353"/>
              <a:gd name="T1" fmla="*/ 2147483646 h 458"/>
              <a:gd name="T2" fmla="*/ 2147483646 w 353"/>
              <a:gd name="T3" fmla="*/ 0 h 458"/>
              <a:gd name="T4" fmla="*/ 2147483646 w 353"/>
              <a:gd name="T5" fmla="*/ 0 h 458"/>
              <a:gd name="T6" fmla="*/ 2147483646 w 353"/>
              <a:gd name="T7" fmla="*/ 0 h 458"/>
              <a:gd name="T8" fmla="*/ 2147483646 w 353"/>
              <a:gd name="T9" fmla="*/ 2147483646 h 458"/>
              <a:gd name="T10" fmla="*/ 2147483646 w 353"/>
              <a:gd name="T11" fmla="*/ 2147483646 h 458"/>
              <a:gd name="T12" fmla="*/ 2147483646 w 353"/>
              <a:gd name="T13" fmla="*/ 2147483646 h 458"/>
              <a:gd name="T14" fmla="*/ 2147483646 w 353"/>
              <a:gd name="T15" fmla="*/ 2147483646 h 458"/>
              <a:gd name="T16" fmla="*/ 2147483646 w 353"/>
              <a:gd name="T17" fmla="*/ 2147483646 h 458"/>
              <a:gd name="T18" fmla="*/ 2147483646 w 353"/>
              <a:gd name="T19" fmla="*/ 2147483646 h 458"/>
              <a:gd name="T20" fmla="*/ 2147483646 w 353"/>
              <a:gd name="T21" fmla="*/ 2147483646 h 458"/>
              <a:gd name="T22" fmla="*/ 2147483646 w 353"/>
              <a:gd name="T23" fmla="*/ 2147483646 h 458"/>
              <a:gd name="T24" fmla="*/ 0 w 353"/>
              <a:gd name="T25" fmla="*/ 2147483646 h 4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3"/>
              <a:gd name="T40" fmla="*/ 0 h 458"/>
              <a:gd name="T41" fmla="*/ 353 w 353"/>
              <a:gd name="T42" fmla="*/ 458 h 4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3" h="458">
                <a:moveTo>
                  <a:pt x="0" y="458"/>
                </a:moveTo>
                <a:lnTo>
                  <a:pt x="6" y="0"/>
                </a:lnTo>
                <a:lnTo>
                  <a:pt x="45" y="0"/>
                </a:lnTo>
                <a:lnTo>
                  <a:pt x="353" y="0"/>
                </a:lnTo>
                <a:lnTo>
                  <a:pt x="353" y="318"/>
                </a:lnTo>
                <a:lnTo>
                  <a:pt x="353" y="357"/>
                </a:lnTo>
                <a:lnTo>
                  <a:pt x="287" y="357"/>
                </a:lnTo>
                <a:lnTo>
                  <a:pt x="287" y="395"/>
                </a:lnTo>
                <a:lnTo>
                  <a:pt x="239" y="388"/>
                </a:lnTo>
                <a:lnTo>
                  <a:pt x="179" y="372"/>
                </a:lnTo>
                <a:lnTo>
                  <a:pt x="127" y="372"/>
                </a:lnTo>
                <a:lnTo>
                  <a:pt x="80" y="458"/>
                </a:lnTo>
                <a:lnTo>
                  <a:pt x="0" y="4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60" name="Freeform 64">
            <a:extLst>
              <a:ext uri="{FF2B5EF4-FFF2-40B4-BE49-F238E27FC236}">
                <a16:creationId xmlns:a16="http://schemas.microsoft.com/office/drawing/2014/main" id="{CED6BA40-7449-A612-289A-BADB3E5B43B3}"/>
              </a:ext>
            </a:extLst>
          </p:cNvPr>
          <p:cNvSpPr>
            <a:spLocks/>
          </p:cNvSpPr>
          <p:nvPr/>
        </p:nvSpPr>
        <p:spPr bwMode="auto">
          <a:xfrm>
            <a:off x="6188869" y="4985147"/>
            <a:ext cx="581025" cy="704850"/>
          </a:xfrm>
          <a:custGeom>
            <a:avLst/>
            <a:gdLst>
              <a:gd name="T0" fmla="*/ 2147483646 w 488"/>
              <a:gd name="T1" fmla="*/ 2147483646 h 592"/>
              <a:gd name="T2" fmla="*/ 2147483646 w 488"/>
              <a:gd name="T3" fmla="*/ 2147483646 h 592"/>
              <a:gd name="T4" fmla="*/ 2147483646 w 488"/>
              <a:gd name="T5" fmla="*/ 2147483646 h 592"/>
              <a:gd name="T6" fmla="*/ 2147483646 w 488"/>
              <a:gd name="T7" fmla="*/ 2147483646 h 592"/>
              <a:gd name="T8" fmla="*/ 2147483646 w 488"/>
              <a:gd name="T9" fmla="*/ 2147483646 h 592"/>
              <a:gd name="T10" fmla="*/ 2147483646 w 488"/>
              <a:gd name="T11" fmla="*/ 2147483646 h 592"/>
              <a:gd name="T12" fmla="*/ 2147483646 w 488"/>
              <a:gd name="T13" fmla="*/ 2147483646 h 592"/>
              <a:gd name="T14" fmla="*/ 2147483646 w 488"/>
              <a:gd name="T15" fmla="*/ 2147483646 h 592"/>
              <a:gd name="T16" fmla="*/ 2147483646 w 488"/>
              <a:gd name="T17" fmla="*/ 2147483646 h 592"/>
              <a:gd name="T18" fmla="*/ 0 w 488"/>
              <a:gd name="T19" fmla="*/ 2147483646 h 592"/>
              <a:gd name="T20" fmla="*/ 2147483646 w 488"/>
              <a:gd name="T21" fmla="*/ 2147483646 h 592"/>
              <a:gd name="T22" fmla="*/ 2147483646 w 488"/>
              <a:gd name="T23" fmla="*/ 2147483646 h 592"/>
              <a:gd name="T24" fmla="*/ 2147483646 w 488"/>
              <a:gd name="T25" fmla="*/ 2147483646 h 592"/>
              <a:gd name="T26" fmla="*/ 2147483646 w 488"/>
              <a:gd name="T27" fmla="*/ 2147483646 h 592"/>
              <a:gd name="T28" fmla="*/ 2147483646 w 488"/>
              <a:gd name="T29" fmla="*/ 2147483646 h 592"/>
              <a:gd name="T30" fmla="*/ 2147483646 w 488"/>
              <a:gd name="T31" fmla="*/ 2147483646 h 592"/>
              <a:gd name="T32" fmla="*/ 2147483646 w 488"/>
              <a:gd name="T33" fmla="*/ 0 h 592"/>
              <a:gd name="T34" fmla="*/ 2147483646 w 488"/>
              <a:gd name="T35" fmla="*/ 0 h 592"/>
              <a:gd name="T36" fmla="*/ 2147483646 w 488"/>
              <a:gd name="T37" fmla="*/ 2147483646 h 592"/>
              <a:gd name="T38" fmla="*/ 2147483646 w 488"/>
              <a:gd name="T39" fmla="*/ 2147483646 h 592"/>
              <a:gd name="T40" fmla="*/ 2147483646 w 488"/>
              <a:gd name="T41" fmla="*/ 2147483646 h 592"/>
              <a:gd name="T42" fmla="*/ 2147483646 w 488"/>
              <a:gd name="T43" fmla="*/ 2147483646 h 592"/>
              <a:gd name="T44" fmla="*/ 2147483646 w 488"/>
              <a:gd name="T45" fmla="*/ 2147483646 h 5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8"/>
              <a:gd name="T70" fmla="*/ 0 h 592"/>
              <a:gd name="T71" fmla="*/ 488 w 488"/>
              <a:gd name="T72" fmla="*/ 592 h 5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8" h="592">
                <a:moveTo>
                  <a:pt x="482" y="366"/>
                </a:moveTo>
                <a:lnTo>
                  <a:pt x="488" y="592"/>
                </a:lnTo>
                <a:lnTo>
                  <a:pt x="301" y="592"/>
                </a:lnTo>
                <a:lnTo>
                  <a:pt x="8" y="584"/>
                </a:lnTo>
                <a:lnTo>
                  <a:pt x="8" y="366"/>
                </a:lnTo>
                <a:lnTo>
                  <a:pt x="8" y="203"/>
                </a:lnTo>
                <a:lnTo>
                  <a:pt x="40" y="172"/>
                </a:lnTo>
                <a:lnTo>
                  <a:pt x="49" y="155"/>
                </a:lnTo>
                <a:lnTo>
                  <a:pt x="28" y="109"/>
                </a:lnTo>
                <a:lnTo>
                  <a:pt x="0" y="102"/>
                </a:lnTo>
                <a:lnTo>
                  <a:pt x="8" y="8"/>
                </a:lnTo>
                <a:lnTo>
                  <a:pt x="194" y="8"/>
                </a:lnTo>
                <a:lnTo>
                  <a:pt x="288" y="8"/>
                </a:lnTo>
                <a:lnTo>
                  <a:pt x="288" y="85"/>
                </a:lnTo>
                <a:lnTo>
                  <a:pt x="328" y="47"/>
                </a:lnTo>
                <a:lnTo>
                  <a:pt x="355" y="47"/>
                </a:lnTo>
                <a:lnTo>
                  <a:pt x="381" y="0"/>
                </a:lnTo>
                <a:lnTo>
                  <a:pt x="401" y="0"/>
                </a:lnTo>
                <a:lnTo>
                  <a:pt x="401" y="78"/>
                </a:lnTo>
                <a:lnTo>
                  <a:pt x="421" y="78"/>
                </a:lnTo>
                <a:lnTo>
                  <a:pt x="415" y="93"/>
                </a:lnTo>
                <a:lnTo>
                  <a:pt x="482" y="102"/>
                </a:lnTo>
                <a:lnTo>
                  <a:pt x="482" y="36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61" name="Freeform 65">
            <a:extLst>
              <a:ext uri="{FF2B5EF4-FFF2-40B4-BE49-F238E27FC236}">
                <a16:creationId xmlns:a16="http://schemas.microsoft.com/office/drawing/2014/main" id="{91BB27F3-A0B8-EE74-ECFB-8A72BDC1ADF2}"/>
              </a:ext>
            </a:extLst>
          </p:cNvPr>
          <p:cNvSpPr>
            <a:spLocks/>
          </p:cNvSpPr>
          <p:nvPr/>
        </p:nvSpPr>
        <p:spPr bwMode="auto">
          <a:xfrm>
            <a:off x="7294960" y="5254229"/>
            <a:ext cx="777478" cy="426244"/>
          </a:xfrm>
          <a:custGeom>
            <a:avLst/>
            <a:gdLst>
              <a:gd name="T0" fmla="*/ 2147483646 w 653"/>
              <a:gd name="T1" fmla="*/ 2147483646 h 358"/>
              <a:gd name="T2" fmla="*/ 2147483646 w 653"/>
              <a:gd name="T3" fmla="*/ 2147483646 h 358"/>
              <a:gd name="T4" fmla="*/ 2147483646 w 653"/>
              <a:gd name="T5" fmla="*/ 2147483646 h 358"/>
              <a:gd name="T6" fmla="*/ 0 w 653"/>
              <a:gd name="T7" fmla="*/ 2147483646 h 358"/>
              <a:gd name="T8" fmla="*/ 2147483646 w 653"/>
              <a:gd name="T9" fmla="*/ 2147483646 h 358"/>
              <a:gd name="T10" fmla="*/ 2147483646 w 653"/>
              <a:gd name="T11" fmla="*/ 2147483646 h 358"/>
              <a:gd name="T12" fmla="*/ 2147483646 w 653"/>
              <a:gd name="T13" fmla="*/ 2147483646 h 358"/>
              <a:gd name="T14" fmla="*/ 2147483646 w 653"/>
              <a:gd name="T15" fmla="*/ 2147483646 h 358"/>
              <a:gd name="T16" fmla="*/ 2147483646 w 653"/>
              <a:gd name="T17" fmla="*/ 2147483646 h 358"/>
              <a:gd name="T18" fmla="*/ 2147483646 w 653"/>
              <a:gd name="T19" fmla="*/ 2147483646 h 358"/>
              <a:gd name="T20" fmla="*/ 2147483646 w 653"/>
              <a:gd name="T21" fmla="*/ 0 h 358"/>
              <a:gd name="T22" fmla="*/ 2147483646 w 653"/>
              <a:gd name="T23" fmla="*/ 0 h 358"/>
              <a:gd name="T24" fmla="*/ 2147483646 w 653"/>
              <a:gd name="T25" fmla="*/ 2147483646 h 358"/>
              <a:gd name="T26" fmla="*/ 2147483646 w 653"/>
              <a:gd name="T27" fmla="*/ 2147483646 h 358"/>
              <a:gd name="T28" fmla="*/ 2147483646 w 653"/>
              <a:gd name="T29" fmla="*/ 2147483646 h 358"/>
              <a:gd name="T30" fmla="*/ 2147483646 w 653"/>
              <a:gd name="T31" fmla="*/ 2147483646 h 358"/>
              <a:gd name="T32" fmla="*/ 2147483646 w 653"/>
              <a:gd name="T33" fmla="*/ 2147483646 h 358"/>
              <a:gd name="T34" fmla="*/ 2147483646 w 653"/>
              <a:gd name="T35" fmla="*/ 2147483646 h 358"/>
              <a:gd name="T36" fmla="*/ 2147483646 w 653"/>
              <a:gd name="T37" fmla="*/ 2147483646 h 358"/>
              <a:gd name="T38" fmla="*/ 2147483646 w 653"/>
              <a:gd name="T39" fmla="*/ 2147483646 h 358"/>
              <a:gd name="T40" fmla="*/ 2147483646 w 653"/>
              <a:gd name="T41" fmla="*/ 2147483646 h 3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53"/>
              <a:gd name="T64" fmla="*/ 0 h 358"/>
              <a:gd name="T65" fmla="*/ 653 w 653"/>
              <a:gd name="T66" fmla="*/ 358 h 3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53" h="358">
                <a:moveTo>
                  <a:pt x="653" y="358"/>
                </a:moveTo>
                <a:lnTo>
                  <a:pt x="207" y="358"/>
                </a:lnTo>
                <a:lnTo>
                  <a:pt x="213" y="132"/>
                </a:lnTo>
                <a:lnTo>
                  <a:pt x="0" y="140"/>
                </a:lnTo>
                <a:lnTo>
                  <a:pt x="47" y="54"/>
                </a:lnTo>
                <a:lnTo>
                  <a:pt x="99" y="54"/>
                </a:lnTo>
                <a:lnTo>
                  <a:pt x="159" y="70"/>
                </a:lnTo>
                <a:lnTo>
                  <a:pt x="207" y="77"/>
                </a:lnTo>
                <a:lnTo>
                  <a:pt x="207" y="39"/>
                </a:lnTo>
                <a:lnTo>
                  <a:pt x="273" y="39"/>
                </a:lnTo>
                <a:lnTo>
                  <a:pt x="273" y="0"/>
                </a:lnTo>
                <a:lnTo>
                  <a:pt x="581" y="0"/>
                </a:lnTo>
                <a:lnTo>
                  <a:pt x="581" y="30"/>
                </a:lnTo>
                <a:lnTo>
                  <a:pt x="560" y="63"/>
                </a:lnTo>
                <a:lnTo>
                  <a:pt x="573" y="108"/>
                </a:lnTo>
                <a:lnTo>
                  <a:pt x="560" y="148"/>
                </a:lnTo>
                <a:lnTo>
                  <a:pt x="573" y="171"/>
                </a:lnTo>
                <a:lnTo>
                  <a:pt x="593" y="178"/>
                </a:lnTo>
                <a:lnTo>
                  <a:pt x="620" y="218"/>
                </a:lnTo>
                <a:lnTo>
                  <a:pt x="641" y="272"/>
                </a:lnTo>
                <a:lnTo>
                  <a:pt x="653" y="3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62" name="Freeform 66">
            <a:extLst>
              <a:ext uri="{FF2B5EF4-FFF2-40B4-BE49-F238E27FC236}">
                <a16:creationId xmlns:a16="http://schemas.microsoft.com/office/drawing/2014/main" id="{BCBC3917-9D6E-9872-1F0C-FE8CA2E7B56E}"/>
              </a:ext>
            </a:extLst>
          </p:cNvPr>
          <p:cNvSpPr>
            <a:spLocks/>
          </p:cNvSpPr>
          <p:nvPr/>
        </p:nvSpPr>
        <p:spPr bwMode="auto">
          <a:xfrm>
            <a:off x="4736307" y="5262563"/>
            <a:ext cx="698897" cy="1408510"/>
          </a:xfrm>
          <a:custGeom>
            <a:avLst/>
            <a:gdLst>
              <a:gd name="T0" fmla="*/ 2147483646 w 587"/>
              <a:gd name="T1" fmla="*/ 2147483646 h 1183"/>
              <a:gd name="T2" fmla="*/ 2147483646 w 587"/>
              <a:gd name="T3" fmla="*/ 2147483646 h 1183"/>
              <a:gd name="T4" fmla="*/ 2147483646 w 587"/>
              <a:gd name="T5" fmla="*/ 2147483646 h 1183"/>
              <a:gd name="T6" fmla="*/ 2147483646 w 587"/>
              <a:gd name="T7" fmla="*/ 2147483646 h 1183"/>
              <a:gd name="T8" fmla="*/ 2147483646 w 587"/>
              <a:gd name="T9" fmla="*/ 2147483646 h 1183"/>
              <a:gd name="T10" fmla="*/ 2147483646 w 587"/>
              <a:gd name="T11" fmla="*/ 2147483646 h 1183"/>
              <a:gd name="T12" fmla="*/ 2147483646 w 587"/>
              <a:gd name="T13" fmla="*/ 2147483646 h 1183"/>
              <a:gd name="T14" fmla="*/ 2147483646 w 587"/>
              <a:gd name="T15" fmla="*/ 2147483646 h 1183"/>
              <a:gd name="T16" fmla="*/ 2147483646 w 587"/>
              <a:gd name="T17" fmla="*/ 2147483646 h 1183"/>
              <a:gd name="T18" fmla="*/ 2147483646 w 587"/>
              <a:gd name="T19" fmla="*/ 2147483646 h 1183"/>
              <a:gd name="T20" fmla="*/ 2147483646 w 587"/>
              <a:gd name="T21" fmla="*/ 2147483646 h 1183"/>
              <a:gd name="T22" fmla="*/ 2147483646 w 587"/>
              <a:gd name="T23" fmla="*/ 2147483646 h 1183"/>
              <a:gd name="T24" fmla="*/ 2147483646 w 587"/>
              <a:gd name="T25" fmla="*/ 2147483646 h 1183"/>
              <a:gd name="T26" fmla="*/ 2147483646 w 587"/>
              <a:gd name="T27" fmla="*/ 2147483646 h 1183"/>
              <a:gd name="T28" fmla="*/ 2147483646 w 587"/>
              <a:gd name="T29" fmla="*/ 2147483646 h 1183"/>
              <a:gd name="T30" fmla="*/ 2147483646 w 587"/>
              <a:gd name="T31" fmla="*/ 2147483646 h 1183"/>
              <a:gd name="T32" fmla="*/ 2147483646 w 587"/>
              <a:gd name="T33" fmla="*/ 2147483646 h 1183"/>
              <a:gd name="T34" fmla="*/ 2147483646 w 587"/>
              <a:gd name="T35" fmla="*/ 2147483646 h 1183"/>
              <a:gd name="T36" fmla="*/ 2147483646 w 587"/>
              <a:gd name="T37" fmla="*/ 2147483646 h 1183"/>
              <a:gd name="T38" fmla="*/ 2147483646 w 587"/>
              <a:gd name="T39" fmla="*/ 2147483646 h 1183"/>
              <a:gd name="T40" fmla="*/ 2147483646 w 587"/>
              <a:gd name="T41" fmla="*/ 2147483646 h 1183"/>
              <a:gd name="T42" fmla="*/ 2147483646 w 587"/>
              <a:gd name="T43" fmla="*/ 2147483646 h 1183"/>
              <a:gd name="T44" fmla="*/ 2147483646 w 587"/>
              <a:gd name="T45" fmla="*/ 2147483646 h 1183"/>
              <a:gd name="T46" fmla="*/ 2147483646 w 587"/>
              <a:gd name="T47" fmla="*/ 2147483646 h 1183"/>
              <a:gd name="T48" fmla="*/ 2147483646 w 587"/>
              <a:gd name="T49" fmla="*/ 2147483646 h 1183"/>
              <a:gd name="T50" fmla="*/ 2147483646 w 587"/>
              <a:gd name="T51" fmla="*/ 2147483646 h 1183"/>
              <a:gd name="T52" fmla="*/ 2147483646 w 587"/>
              <a:gd name="T53" fmla="*/ 2147483646 h 1183"/>
              <a:gd name="T54" fmla="*/ 2147483646 w 587"/>
              <a:gd name="T55" fmla="*/ 2147483646 h 1183"/>
              <a:gd name="T56" fmla="*/ 2147483646 w 587"/>
              <a:gd name="T57" fmla="*/ 2147483646 h 1183"/>
              <a:gd name="T58" fmla="*/ 2147483646 w 587"/>
              <a:gd name="T59" fmla="*/ 2147483646 h 1183"/>
              <a:gd name="T60" fmla="*/ 2147483646 w 587"/>
              <a:gd name="T61" fmla="*/ 2147483646 h 1183"/>
              <a:gd name="T62" fmla="*/ 2147483646 w 587"/>
              <a:gd name="T63" fmla="*/ 2147483646 h 1183"/>
              <a:gd name="T64" fmla="*/ 2147483646 w 587"/>
              <a:gd name="T65" fmla="*/ 2147483646 h 1183"/>
              <a:gd name="T66" fmla="*/ 2147483646 w 587"/>
              <a:gd name="T67" fmla="*/ 2147483646 h 118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87"/>
              <a:gd name="T103" fmla="*/ 0 h 1183"/>
              <a:gd name="T104" fmla="*/ 587 w 587"/>
              <a:gd name="T105" fmla="*/ 1183 h 118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87" h="1183">
                <a:moveTo>
                  <a:pt x="47" y="171"/>
                </a:moveTo>
                <a:lnTo>
                  <a:pt x="79" y="164"/>
                </a:lnTo>
                <a:lnTo>
                  <a:pt x="73" y="141"/>
                </a:lnTo>
                <a:lnTo>
                  <a:pt x="99" y="141"/>
                </a:lnTo>
                <a:lnTo>
                  <a:pt x="140" y="110"/>
                </a:lnTo>
                <a:lnTo>
                  <a:pt x="161" y="125"/>
                </a:lnTo>
                <a:lnTo>
                  <a:pt x="167" y="117"/>
                </a:lnTo>
                <a:lnTo>
                  <a:pt x="146" y="94"/>
                </a:lnTo>
                <a:lnTo>
                  <a:pt x="161" y="86"/>
                </a:lnTo>
                <a:lnTo>
                  <a:pt x="181" y="101"/>
                </a:lnTo>
                <a:lnTo>
                  <a:pt x="173" y="78"/>
                </a:lnTo>
                <a:lnTo>
                  <a:pt x="161" y="63"/>
                </a:lnTo>
                <a:lnTo>
                  <a:pt x="181" y="56"/>
                </a:lnTo>
                <a:lnTo>
                  <a:pt x="187" y="40"/>
                </a:lnTo>
                <a:lnTo>
                  <a:pt x="206" y="47"/>
                </a:lnTo>
                <a:lnTo>
                  <a:pt x="221" y="40"/>
                </a:lnTo>
                <a:lnTo>
                  <a:pt x="212" y="23"/>
                </a:lnTo>
                <a:lnTo>
                  <a:pt x="200" y="16"/>
                </a:lnTo>
                <a:lnTo>
                  <a:pt x="200" y="0"/>
                </a:lnTo>
                <a:lnTo>
                  <a:pt x="233" y="23"/>
                </a:lnTo>
                <a:lnTo>
                  <a:pt x="240" y="16"/>
                </a:lnTo>
                <a:lnTo>
                  <a:pt x="287" y="16"/>
                </a:lnTo>
                <a:lnTo>
                  <a:pt x="321" y="47"/>
                </a:lnTo>
                <a:lnTo>
                  <a:pt x="334" y="70"/>
                </a:lnTo>
                <a:lnTo>
                  <a:pt x="379" y="78"/>
                </a:lnTo>
                <a:lnTo>
                  <a:pt x="379" y="342"/>
                </a:lnTo>
                <a:lnTo>
                  <a:pt x="394" y="351"/>
                </a:lnTo>
                <a:lnTo>
                  <a:pt x="400" y="397"/>
                </a:lnTo>
                <a:lnTo>
                  <a:pt x="366" y="484"/>
                </a:lnTo>
                <a:lnTo>
                  <a:pt x="379" y="514"/>
                </a:lnTo>
                <a:lnTo>
                  <a:pt x="448" y="583"/>
                </a:lnTo>
                <a:lnTo>
                  <a:pt x="460" y="624"/>
                </a:lnTo>
                <a:lnTo>
                  <a:pt x="520" y="670"/>
                </a:lnTo>
                <a:lnTo>
                  <a:pt x="561" y="684"/>
                </a:lnTo>
                <a:lnTo>
                  <a:pt x="581" y="708"/>
                </a:lnTo>
                <a:lnTo>
                  <a:pt x="587" y="764"/>
                </a:lnTo>
                <a:lnTo>
                  <a:pt x="561" y="833"/>
                </a:lnTo>
                <a:lnTo>
                  <a:pt x="533" y="856"/>
                </a:lnTo>
                <a:lnTo>
                  <a:pt x="561" y="911"/>
                </a:lnTo>
                <a:lnTo>
                  <a:pt x="573" y="957"/>
                </a:lnTo>
                <a:lnTo>
                  <a:pt x="520" y="1044"/>
                </a:lnTo>
                <a:lnTo>
                  <a:pt x="407" y="1089"/>
                </a:lnTo>
                <a:lnTo>
                  <a:pt x="400" y="1129"/>
                </a:lnTo>
                <a:lnTo>
                  <a:pt x="212" y="1183"/>
                </a:lnTo>
                <a:lnTo>
                  <a:pt x="19" y="1183"/>
                </a:lnTo>
                <a:lnTo>
                  <a:pt x="227" y="1137"/>
                </a:lnTo>
                <a:lnTo>
                  <a:pt x="247" y="1113"/>
                </a:lnTo>
                <a:lnTo>
                  <a:pt x="113" y="981"/>
                </a:lnTo>
                <a:lnTo>
                  <a:pt x="99" y="764"/>
                </a:lnTo>
                <a:lnTo>
                  <a:pt x="6" y="631"/>
                </a:lnTo>
                <a:lnTo>
                  <a:pt x="0" y="569"/>
                </a:lnTo>
                <a:lnTo>
                  <a:pt x="47" y="538"/>
                </a:lnTo>
                <a:lnTo>
                  <a:pt x="60" y="538"/>
                </a:lnTo>
                <a:lnTo>
                  <a:pt x="67" y="530"/>
                </a:lnTo>
                <a:lnTo>
                  <a:pt x="60" y="506"/>
                </a:lnTo>
                <a:lnTo>
                  <a:pt x="33" y="475"/>
                </a:lnTo>
                <a:lnTo>
                  <a:pt x="33" y="468"/>
                </a:lnTo>
                <a:lnTo>
                  <a:pt x="87" y="404"/>
                </a:lnTo>
                <a:lnTo>
                  <a:pt x="54" y="383"/>
                </a:lnTo>
                <a:lnTo>
                  <a:pt x="60" y="303"/>
                </a:lnTo>
                <a:lnTo>
                  <a:pt x="73" y="296"/>
                </a:lnTo>
                <a:lnTo>
                  <a:pt x="73" y="272"/>
                </a:lnTo>
                <a:lnTo>
                  <a:pt x="60" y="272"/>
                </a:lnTo>
                <a:lnTo>
                  <a:pt x="54" y="250"/>
                </a:lnTo>
                <a:lnTo>
                  <a:pt x="73" y="218"/>
                </a:lnTo>
                <a:lnTo>
                  <a:pt x="73" y="211"/>
                </a:lnTo>
                <a:lnTo>
                  <a:pt x="79" y="195"/>
                </a:lnTo>
                <a:lnTo>
                  <a:pt x="73" y="179"/>
                </a:lnTo>
                <a:lnTo>
                  <a:pt x="47" y="171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63" name="Freeform 67">
            <a:extLst>
              <a:ext uri="{FF2B5EF4-FFF2-40B4-BE49-F238E27FC236}">
                <a16:creationId xmlns:a16="http://schemas.microsoft.com/office/drawing/2014/main" id="{28F25D4E-9CC6-47A5-7F46-F4676F8E8697}"/>
              </a:ext>
            </a:extLst>
          </p:cNvPr>
          <p:cNvSpPr>
            <a:spLocks/>
          </p:cNvSpPr>
          <p:nvPr/>
        </p:nvSpPr>
        <p:spPr bwMode="auto">
          <a:xfrm>
            <a:off x="5187554" y="5329238"/>
            <a:ext cx="1010840" cy="351235"/>
          </a:xfrm>
          <a:custGeom>
            <a:avLst/>
            <a:gdLst>
              <a:gd name="T0" fmla="*/ 2147483646 w 849"/>
              <a:gd name="T1" fmla="*/ 2147483646 h 295"/>
              <a:gd name="T2" fmla="*/ 2147483646 w 849"/>
              <a:gd name="T3" fmla="*/ 2147483646 h 295"/>
              <a:gd name="T4" fmla="*/ 0 w 849"/>
              <a:gd name="T5" fmla="*/ 2147483646 h 295"/>
              <a:gd name="T6" fmla="*/ 0 w 849"/>
              <a:gd name="T7" fmla="*/ 2147483646 h 295"/>
              <a:gd name="T8" fmla="*/ 2147483646 w 849"/>
              <a:gd name="T9" fmla="*/ 2147483646 h 295"/>
              <a:gd name="T10" fmla="*/ 2147483646 w 849"/>
              <a:gd name="T11" fmla="*/ 2147483646 h 295"/>
              <a:gd name="T12" fmla="*/ 2147483646 w 849"/>
              <a:gd name="T13" fmla="*/ 0 h 295"/>
              <a:gd name="T14" fmla="*/ 2147483646 w 849"/>
              <a:gd name="T15" fmla="*/ 0 h 295"/>
              <a:gd name="T16" fmla="*/ 2147483646 w 849"/>
              <a:gd name="T17" fmla="*/ 2147483646 h 295"/>
              <a:gd name="T18" fmla="*/ 2147483646 w 849"/>
              <a:gd name="T19" fmla="*/ 2147483646 h 295"/>
              <a:gd name="T20" fmla="*/ 2147483646 w 849"/>
              <a:gd name="T21" fmla="*/ 2147483646 h 295"/>
              <a:gd name="T22" fmla="*/ 2147483646 w 849"/>
              <a:gd name="T23" fmla="*/ 2147483646 h 295"/>
              <a:gd name="T24" fmla="*/ 2147483646 w 849"/>
              <a:gd name="T25" fmla="*/ 2147483646 h 295"/>
              <a:gd name="T26" fmla="*/ 2147483646 w 849"/>
              <a:gd name="T27" fmla="*/ 2147483646 h 295"/>
              <a:gd name="T28" fmla="*/ 2147483646 w 849"/>
              <a:gd name="T29" fmla="*/ 2147483646 h 295"/>
              <a:gd name="T30" fmla="*/ 2147483646 w 849"/>
              <a:gd name="T31" fmla="*/ 2147483646 h 295"/>
              <a:gd name="T32" fmla="*/ 2147483646 w 849"/>
              <a:gd name="T33" fmla="*/ 2147483646 h 295"/>
              <a:gd name="T34" fmla="*/ 2147483646 w 849"/>
              <a:gd name="T35" fmla="*/ 2147483646 h 2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9"/>
              <a:gd name="T55" fmla="*/ 0 h 295"/>
              <a:gd name="T56" fmla="*/ 849 w 849"/>
              <a:gd name="T57" fmla="*/ 295 h 2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9" h="295">
                <a:moveTo>
                  <a:pt x="421" y="295"/>
                </a:moveTo>
                <a:lnTo>
                  <a:pt x="15" y="295"/>
                </a:lnTo>
                <a:lnTo>
                  <a:pt x="0" y="286"/>
                </a:lnTo>
                <a:lnTo>
                  <a:pt x="0" y="22"/>
                </a:lnTo>
                <a:lnTo>
                  <a:pt x="60" y="38"/>
                </a:lnTo>
                <a:lnTo>
                  <a:pt x="109" y="14"/>
                </a:lnTo>
                <a:lnTo>
                  <a:pt x="121" y="0"/>
                </a:lnTo>
                <a:lnTo>
                  <a:pt x="175" y="0"/>
                </a:lnTo>
                <a:lnTo>
                  <a:pt x="790" y="7"/>
                </a:lnTo>
                <a:lnTo>
                  <a:pt x="781" y="22"/>
                </a:lnTo>
                <a:lnTo>
                  <a:pt x="790" y="77"/>
                </a:lnTo>
                <a:lnTo>
                  <a:pt x="809" y="77"/>
                </a:lnTo>
                <a:lnTo>
                  <a:pt x="829" y="85"/>
                </a:lnTo>
                <a:lnTo>
                  <a:pt x="835" y="77"/>
                </a:lnTo>
                <a:lnTo>
                  <a:pt x="849" y="77"/>
                </a:lnTo>
                <a:lnTo>
                  <a:pt x="849" y="295"/>
                </a:lnTo>
                <a:lnTo>
                  <a:pt x="775" y="295"/>
                </a:lnTo>
                <a:lnTo>
                  <a:pt x="421" y="29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64" name="Freeform 68">
            <a:extLst>
              <a:ext uri="{FF2B5EF4-FFF2-40B4-BE49-F238E27FC236}">
                <a16:creationId xmlns:a16="http://schemas.microsoft.com/office/drawing/2014/main" id="{D9A3BE90-E862-D367-FD9B-0B55F52DDECF}"/>
              </a:ext>
            </a:extLst>
          </p:cNvPr>
          <p:cNvSpPr>
            <a:spLocks/>
          </p:cNvSpPr>
          <p:nvPr/>
        </p:nvSpPr>
        <p:spPr bwMode="auto">
          <a:xfrm>
            <a:off x="6762750" y="5411392"/>
            <a:ext cx="785813" cy="278606"/>
          </a:xfrm>
          <a:custGeom>
            <a:avLst/>
            <a:gdLst>
              <a:gd name="T0" fmla="*/ 0 w 660"/>
              <a:gd name="T1" fmla="*/ 2147483646 h 234"/>
              <a:gd name="T2" fmla="*/ 2147483646 w 660"/>
              <a:gd name="T3" fmla="*/ 2147483646 h 234"/>
              <a:gd name="T4" fmla="*/ 2147483646 w 660"/>
              <a:gd name="T5" fmla="*/ 2147483646 h 234"/>
              <a:gd name="T6" fmla="*/ 2147483646 w 660"/>
              <a:gd name="T7" fmla="*/ 0 h 234"/>
              <a:gd name="T8" fmla="*/ 2147483646 w 660"/>
              <a:gd name="T9" fmla="*/ 2147483646 h 234"/>
              <a:gd name="T10" fmla="*/ 2147483646 w 660"/>
              <a:gd name="T11" fmla="*/ 2147483646 h 234"/>
              <a:gd name="T12" fmla="*/ 2147483646 w 660"/>
              <a:gd name="T13" fmla="*/ 2147483646 h 234"/>
              <a:gd name="T14" fmla="*/ 0 w 660"/>
              <a:gd name="T15" fmla="*/ 2147483646 h 2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0"/>
              <a:gd name="T25" fmla="*/ 0 h 234"/>
              <a:gd name="T26" fmla="*/ 660 w 660"/>
              <a:gd name="T27" fmla="*/ 234 h 2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0" h="234">
                <a:moveTo>
                  <a:pt x="0" y="8"/>
                </a:moveTo>
                <a:lnTo>
                  <a:pt x="367" y="8"/>
                </a:lnTo>
                <a:lnTo>
                  <a:pt x="447" y="8"/>
                </a:lnTo>
                <a:lnTo>
                  <a:pt x="660" y="0"/>
                </a:lnTo>
                <a:lnTo>
                  <a:pt x="654" y="226"/>
                </a:lnTo>
                <a:lnTo>
                  <a:pt x="146" y="234"/>
                </a:lnTo>
                <a:lnTo>
                  <a:pt x="6" y="234"/>
                </a:lnTo>
                <a:lnTo>
                  <a:pt x="0" y="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65" name="Freeform 69">
            <a:extLst>
              <a:ext uri="{FF2B5EF4-FFF2-40B4-BE49-F238E27FC236}">
                <a16:creationId xmlns:a16="http://schemas.microsoft.com/office/drawing/2014/main" id="{B0F72153-1442-3F4B-14E3-00184AEE00A3}"/>
              </a:ext>
            </a:extLst>
          </p:cNvPr>
          <p:cNvSpPr>
            <a:spLocks/>
          </p:cNvSpPr>
          <p:nvPr/>
        </p:nvSpPr>
        <p:spPr bwMode="auto">
          <a:xfrm>
            <a:off x="4283869" y="5457825"/>
            <a:ext cx="556022" cy="1075135"/>
          </a:xfrm>
          <a:custGeom>
            <a:avLst/>
            <a:gdLst>
              <a:gd name="T0" fmla="*/ 2147483646 w 467"/>
              <a:gd name="T1" fmla="*/ 2147483646 h 903"/>
              <a:gd name="T2" fmla="*/ 0 w 467"/>
              <a:gd name="T3" fmla="*/ 2147483646 h 903"/>
              <a:gd name="T4" fmla="*/ 2147483646 w 467"/>
              <a:gd name="T5" fmla="*/ 2147483646 h 903"/>
              <a:gd name="T6" fmla="*/ 2147483646 w 467"/>
              <a:gd name="T7" fmla="*/ 2147483646 h 903"/>
              <a:gd name="T8" fmla="*/ 2147483646 w 467"/>
              <a:gd name="T9" fmla="*/ 2147483646 h 903"/>
              <a:gd name="T10" fmla="*/ 2147483646 w 467"/>
              <a:gd name="T11" fmla="*/ 0 h 903"/>
              <a:gd name="T12" fmla="*/ 2147483646 w 467"/>
              <a:gd name="T13" fmla="*/ 2147483646 h 903"/>
              <a:gd name="T14" fmla="*/ 2147483646 w 467"/>
              <a:gd name="T15" fmla="*/ 2147483646 h 903"/>
              <a:gd name="T16" fmla="*/ 2147483646 w 467"/>
              <a:gd name="T17" fmla="*/ 2147483646 h 903"/>
              <a:gd name="T18" fmla="*/ 2147483646 w 467"/>
              <a:gd name="T19" fmla="*/ 2147483646 h 903"/>
              <a:gd name="T20" fmla="*/ 2147483646 w 467"/>
              <a:gd name="T21" fmla="*/ 2147483646 h 903"/>
              <a:gd name="T22" fmla="*/ 2147483646 w 467"/>
              <a:gd name="T23" fmla="*/ 2147483646 h 903"/>
              <a:gd name="T24" fmla="*/ 2147483646 w 467"/>
              <a:gd name="T25" fmla="*/ 2147483646 h 903"/>
              <a:gd name="T26" fmla="*/ 2147483646 w 467"/>
              <a:gd name="T27" fmla="*/ 2147483646 h 903"/>
              <a:gd name="T28" fmla="*/ 2147483646 w 467"/>
              <a:gd name="T29" fmla="*/ 2147483646 h 903"/>
              <a:gd name="T30" fmla="*/ 2147483646 w 467"/>
              <a:gd name="T31" fmla="*/ 2147483646 h 903"/>
              <a:gd name="T32" fmla="*/ 2147483646 w 467"/>
              <a:gd name="T33" fmla="*/ 2147483646 h 903"/>
              <a:gd name="T34" fmla="*/ 2147483646 w 467"/>
              <a:gd name="T35" fmla="*/ 2147483646 h 903"/>
              <a:gd name="T36" fmla="*/ 2147483646 w 467"/>
              <a:gd name="T37" fmla="*/ 2147483646 h 903"/>
              <a:gd name="T38" fmla="*/ 2147483646 w 467"/>
              <a:gd name="T39" fmla="*/ 2147483646 h 903"/>
              <a:gd name="T40" fmla="*/ 2147483646 w 467"/>
              <a:gd name="T41" fmla="*/ 2147483646 h 903"/>
              <a:gd name="T42" fmla="*/ 2147483646 w 467"/>
              <a:gd name="T43" fmla="*/ 2147483646 h 903"/>
              <a:gd name="T44" fmla="*/ 2147483646 w 467"/>
              <a:gd name="T45" fmla="*/ 2147483646 h 903"/>
              <a:gd name="T46" fmla="*/ 2147483646 w 467"/>
              <a:gd name="T47" fmla="*/ 2147483646 h 903"/>
              <a:gd name="T48" fmla="*/ 2147483646 w 467"/>
              <a:gd name="T49" fmla="*/ 2147483646 h 903"/>
              <a:gd name="T50" fmla="*/ 2147483646 w 467"/>
              <a:gd name="T51" fmla="*/ 2147483646 h 903"/>
              <a:gd name="T52" fmla="*/ 2147483646 w 467"/>
              <a:gd name="T53" fmla="*/ 2147483646 h 903"/>
              <a:gd name="T54" fmla="*/ 2147483646 w 467"/>
              <a:gd name="T55" fmla="*/ 2147483646 h 903"/>
              <a:gd name="T56" fmla="*/ 2147483646 w 467"/>
              <a:gd name="T57" fmla="*/ 2147483646 h 903"/>
              <a:gd name="T58" fmla="*/ 2147483646 w 467"/>
              <a:gd name="T59" fmla="*/ 2147483646 h 903"/>
              <a:gd name="T60" fmla="*/ 2147483646 w 467"/>
              <a:gd name="T61" fmla="*/ 2147483646 h 9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67"/>
              <a:gd name="T94" fmla="*/ 0 h 903"/>
              <a:gd name="T95" fmla="*/ 467 w 467"/>
              <a:gd name="T96" fmla="*/ 903 h 9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67" h="903">
                <a:moveTo>
                  <a:pt x="6" y="187"/>
                </a:moveTo>
                <a:lnTo>
                  <a:pt x="0" y="54"/>
                </a:lnTo>
                <a:lnTo>
                  <a:pt x="99" y="54"/>
                </a:lnTo>
                <a:lnTo>
                  <a:pt x="99" y="24"/>
                </a:lnTo>
                <a:lnTo>
                  <a:pt x="386" y="24"/>
                </a:lnTo>
                <a:lnTo>
                  <a:pt x="407" y="0"/>
                </a:lnTo>
                <a:lnTo>
                  <a:pt x="427" y="7"/>
                </a:lnTo>
                <a:lnTo>
                  <a:pt x="453" y="15"/>
                </a:lnTo>
                <a:lnTo>
                  <a:pt x="459" y="31"/>
                </a:lnTo>
                <a:lnTo>
                  <a:pt x="453" y="47"/>
                </a:lnTo>
                <a:lnTo>
                  <a:pt x="453" y="54"/>
                </a:lnTo>
                <a:lnTo>
                  <a:pt x="434" y="86"/>
                </a:lnTo>
                <a:lnTo>
                  <a:pt x="440" y="108"/>
                </a:lnTo>
                <a:lnTo>
                  <a:pt x="453" y="108"/>
                </a:lnTo>
                <a:lnTo>
                  <a:pt x="453" y="132"/>
                </a:lnTo>
                <a:lnTo>
                  <a:pt x="440" y="139"/>
                </a:lnTo>
                <a:lnTo>
                  <a:pt x="434" y="219"/>
                </a:lnTo>
                <a:lnTo>
                  <a:pt x="467" y="240"/>
                </a:lnTo>
                <a:lnTo>
                  <a:pt x="413" y="304"/>
                </a:lnTo>
                <a:lnTo>
                  <a:pt x="413" y="311"/>
                </a:lnTo>
                <a:lnTo>
                  <a:pt x="440" y="342"/>
                </a:lnTo>
                <a:lnTo>
                  <a:pt x="447" y="366"/>
                </a:lnTo>
                <a:lnTo>
                  <a:pt x="440" y="374"/>
                </a:lnTo>
                <a:lnTo>
                  <a:pt x="427" y="374"/>
                </a:lnTo>
                <a:lnTo>
                  <a:pt x="380" y="405"/>
                </a:lnTo>
                <a:lnTo>
                  <a:pt x="386" y="467"/>
                </a:lnTo>
                <a:lnTo>
                  <a:pt x="274" y="903"/>
                </a:lnTo>
                <a:lnTo>
                  <a:pt x="107" y="833"/>
                </a:lnTo>
                <a:lnTo>
                  <a:pt x="26" y="841"/>
                </a:lnTo>
                <a:lnTo>
                  <a:pt x="13" y="475"/>
                </a:lnTo>
                <a:lnTo>
                  <a:pt x="6" y="187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BB7B01BA-9A12-DC20-792C-5B6F7C2EA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360" y="1170385"/>
            <a:ext cx="177403" cy="19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0C24324C-4B7D-E7CE-6AC5-0910A3E4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798" y="3748088"/>
            <a:ext cx="28336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68" name="Rectangle 72">
            <a:extLst>
              <a:ext uri="{FF2B5EF4-FFF2-40B4-BE49-F238E27FC236}">
                <a16:creationId xmlns:a16="http://schemas.microsoft.com/office/drawing/2014/main" id="{ACEC92DC-5539-6C87-C052-3DD780D0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1" y="3933825"/>
            <a:ext cx="297656" cy="25598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69" name="Rectangle 73">
            <a:extLst>
              <a:ext uri="{FF2B5EF4-FFF2-40B4-BE49-F238E27FC236}">
                <a16:creationId xmlns:a16="http://schemas.microsoft.com/office/drawing/2014/main" id="{27C8B2A5-CAB5-7127-91E4-775530D96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719" y="3590926"/>
            <a:ext cx="1916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0" name="Rectangle 74">
            <a:extLst>
              <a:ext uri="{FF2B5EF4-FFF2-40B4-BE49-F238E27FC236}">
                <a16:creationId xmlns:a16="http://schemas.microsoft.com/office/drawing/2014/main" id="{63F4303D-BF5B-DA3D-3C1E-485347DA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153841"/>
            <a:ext cx="148829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1" name="Rectangle 75">
            <a:extLst>
              <a:ext uri="{FF2B5EF4-FFF2-40B4-BE49-F238E27FC236}">
                <a16:creationId xmlns:a16="http://schemas.microsoft.com/office/drawing/2014/main" id="{D6854A36-1AC9-520F-BAEE-D89179972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285" y="2624138"/>
            <a:ext cx="147638" cy="17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2" name="Rectangle 76">
            <a:extLst>
              <a:ext uri="{FF2B5EF4-FFF2-40B4-BE49-F238E27FC236}">
                <a16:creationId xmlns:a16="http://schemas.microsoft.com/office/drawing/2014/main" id="{F0427A7C-BAC7-D982-1AF5-0F3CC0A28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19113"/>
            <a:ext cx="69532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3" name="Rectangle 77">
            <a:extLst>
              <a:ext uri="{FF2B5EF4-FFF2-40B4-BE49-F238E27FC236}">
                <a16:creationId xmlns:a16="http://schemas.microsoft.com/office/drawing/2014/main" id="{E6047500-03EB-1E0B-51B6-DD1156793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4598"/>
            <a:ext cx="4512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4" name="Rectangle 78">
            <a:extLst>
              <a:ext uri="{FF2B5EF4-FFF2-40B4-BE49-F238E27FC236}">
                <a16:creationId xmlns:a16="http://schemas.microsoft.com/office/drawing/2014/main" id="{DCA4FCCE-F953-9F48-EB22-E1EB77BA0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2216"/>
            <a:ext cx="3735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Lauderdale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75" name="Rectangle 79">
            <a:extLst>
              <a:ext uri="{FF2B5EF4-FFF2-40B4-BE49-F238E27FC236}">
                <a16:creationId xmlns:a16="http://schemas.microsoft.com/office/drawing/2014/main" id="{62913F81-B57D-4150-C072-A67331B78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448" y="1146573"/>
            <a:ext cx="56316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6" name="Rectangle 80">
            <a:extLst>
              <a:ext uri="{FF2B5EF4-FFF2-40B4-BE49-F238E27FC236}">
                <a16:creationId xmlns:a16="http://schemas.microsoft.com/office/drawing/2014/main" id="{E0B6D0EA-2C82-4663-9A41-D66CA8B9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10866"/>
            <a:ext cx="3238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7" name="Rectangle 81">
            <a:extLst>
              <a:ext uri="{FF2B5EF4-FFF2-40B4-BE49-F238E27FC236}">
                <a16:creationId xmlns:a16="http://schemas.microsoft.com/office/drawing/2014/main" id="{933E590D-A293-F72A-A59C-AAEDC19A8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09675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Franklin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78" name="Rectangle 82">
            <a:extLst>
              <a:ext uri="{FF2B5EF4-FFF2-40B4-BE49-F238E27FC236}">
                <a16:creationId xmlns:a16="http://schemas.microsoft.com/office/drawing/2014/main" id="{EB756250-C097-0815-D820-A29FE121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353" y="857251"/>
            <a:ext cx="5286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79" name="Rectangle 83">
            <a:extLst>
              <a:ext uri="{FF2B5EF4-FFF2-40B4-BE49-F238E27FC236}">
                <a16:creationId xmlns:a16="http://schemas.microsoft.com/office/drawing/2014/main" id="{82D9FC7A-B29C-51F8-EDCD-0CB772017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9408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0" name="Rectangle 84">
            <a:extLst>
              <a:ext uri="{FF2B5EF4-FFF2-40B4-BE49-F238E27FC236}">
                <a16:creationId xmlns:a16="http://schemas.microsoft.com/office/drawing/2014/main" id="{0BD5EC65-C341-3C6B-4A3F-4CE83DAF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Colbert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81" name="Rectangle 85">
            <a:extLst>
              <a:ext uri="{FF2B5EF4-FFF2-40B4-BE49-F238E27FC236}">
                <a16:creationId xmlns:a16="http://schemas.microsoft.com/office/drawing/2014/main" id="{E6A992B8-E40C-1116-7B63-F8939E7A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9691" y="1119188"/>
            <a:ext cx="5274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2" name="Rectangle 86">
            <a:extLst>
              <a:ext uri="{FF2B5EF4-FFF2-40B4-BE49-F238E27FC236}">
                <a16:creationId xmlns:a16="http://schemas.microsoft.com/office/drawing/2014/main" id="{20308105-1FF7-CD02-86D7-7620676FF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6606" y="1184673"/>
            <a:ext cx="290513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3" name="Rectangle 87">
            <a:extLst>
              <a:ext uri="{FF2B5EF4-FFF2-40B4-BE49-F238E27FC236}">
                <a16:creationId xmlns:a16="http://schemas.microsoft.com/office/drawing/2014/main" id="{4030FE6E-6B11-E551-381F-8055248B5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731" y="1182291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DeKalb</a:t>
            </a:r>
            <a:endParaRPr lang="en-US" altLang="en-US" sz="600" b="1">
              <a:latin typeface="Times New Roman" panose="02020603050405020304" pitchFamily="18" charset="0"/>
            </a:endParaRPr>
          </a:p>
        </p:txBody>
      </p:sp>
      <p:sp>
        <p:nvSpPr>
          <p:cNvPr id="4184" name="Rectangle 88">
            <a:extLst>
              <a:ext uri="{FF2B5EF4-FFF2-40B4-BE49-F238E27FC236}">
                <a16:creationId xmlns:a16="http://schemas.microsoft.com/office/drawing/2014/main" id="{8B0FCD43-6C28-DB60-849E-BB907F2A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681038"/>
            <a:ext cx="559594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5" name="Rectangle 89">
            <a:extLst>
              <a:ext uri="{FF2B5EF4-FFF2-40B4-BE49-F238E27FC236}">
                <a16:creationId xmlns:a16="http://schemas.microsoft.com/office/drawing/2014/main" id="{47F43A37-89D0-762E-F47F-3971B3375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3" y="746523"/>
            <a:ext cx="3214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6" name="Rectangle 90">
            <a:extLst>
              <a:ext uri="{FF2B5EF4-FFF2-40B4-BE49-F238E27FC236}">
                <a16:creationId xmlns:a16="http://schemas.microsoft.com/office/drawing/2014/main" id="{23A67949-8AFE-249C-5BF8-48E42590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2" y="744141"/>
            <a:ext cx="2644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Jackson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87" name="Rectangle 91">
            <a:extLst>
              <a:ext uri="{FF2B5EF4-FFF2-40B4-BE49-F238E27FC236}">
                <a16:creationId xmlns:a16="http://schemas.microsoft.com/office/drawing/2014/main" id="{900349F7-0458-61C9-CB6D-8C5D449DA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960" y="723901"/>
            <a:ext cx="5786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8" name="Rectangle 92">
            <a:extLst>
              <a:ext uri="{FF2B5EF4-FFF2-40B4-BE49-F238E27FC236}">
                <a16:creationId xmlns:a16="http://schemas.microsoft.com/office/drawing/2014/main" id="{6FED65B3-A813-5187-2411-9BFEB3F47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447" y="666750"/>
            <a:ext cx="336947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89" name="Rectangle 93">
            <a:extLst>
              <a:ext uri="{FF2B5EF4-FFF2-40B4-BE49-F238E27FC236}">
                <a16:creationId xmlns:a16="http://schemas.microsoft.com/office/drawing/2014/main" id="{61BEA13B-7ACA-BF51-3E38-0F7BA4CF2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969" y="752475"/>
            <a:ext cx="32380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Madison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190" name="Rectangle 94">
            <a:extLst>
              <a:ext uri="{FF2B5EF4-FFF2-40B4-BE49-F238E27FC236}">
                <a16:creationId xmlns:a16="http://schemas.microsoft.com/office/drawing/2014/main" id="{D717B121-3F76-B27A-08D6-09B14B5C1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847" y="625078"/>
            <a:ext cx="6572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1" name="Rectangle 95">
            <a:extLst>
              <a:ext uri="{FF2B5EF4-FFF2-40B4-BE49-F238E27FC236}">
                <a16:creationId xmlns:a16="http://schemas.microsoft.com/office/drawing/2014/main" id="{60C32418-8DD2-695C-8656-60DA968A4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3" y="690563"/>
            <a:ext cx="417910" cy="11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2" name="Rectangle 96">
            <a:extLst>
              <a:ext uri="{FF2B5EF4-FFF2-40B4-BE49-F238E27FC236}">
                <a16:creationId xmlns:a16="http://schemas.microsoft.com/office/drawing/2014/main" id="{CFE1C8F2-459F-C813-28DF-2555ECA45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2" y="690563"/>
            <a:ext cx="34464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Limestone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3" name="Rectangle 97">
            <a:extLst>
              <a:ext uri="{FF2B5EF4-FFF2-40B4-BE49-F238E27FC236}">
                <a16:creationId xmlns:a16="http://schemas.microsoft.com/office/drawing/2014/main" id="{C809BFFD-FCB4-D4D4-8769-FB5348F3B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985" y="2005013"/>
            <a:ext cx="4905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4" name="Rectangle 98">
            <a:extLst>
              <a:ext uri="{FF2B5EF4-FFF2-40B4-BE49-F238E27FC236}">
                <a16:creationId xmlns:a16="http://schemas.microsoft.com/office/drawing/2014/main" id="{177B8982-9497-277A-F1D1-9A5A1F03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70498"/>
            <a:ext cx="255985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5" name="Rectangle 99">
            <a:extLst>
              <a:ext uri="{FF2B5EF4-FFF2-40B4-BE49-F238E27FC236}">
                <a16:creationId xmlns:a16="http://schemas.microsoft.com/office/drawing/2014/main" id="{9F919598-F43C-1571-8689-2770C6AF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68116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Lamar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6" name="Rectangle 100">
            <a:extLst>
              <a:ext uri="{FF2B5EF4-FFF2-40B4-BE49-F238E27FC236}">
                <a16:creationId xmlns:a16="http://schemas.microsoft.com/office/drawing/2014/main" id="{C765B14E-B78B-5965-F6F9-4030C06D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919" y="1743076"/>
            <a:ext cx="5012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7" name="Rectangle 101">
            <a:extLst>
              <a:ext uri="{FF2B5EF4-FFF2-40B4-BE49-F238E27FC236}">
                <a16:creationId xmlns:a16="http://schemas.microsoft.com/office/drawing/2014/main" id="{A7688DFA-2CE0-31B3-85B0-5FA9D1ACA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835" y="1810941"/>
            <a:ext cx="26312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198" name="Rectangle 102">
            <a:extLst>
              <a:ext uri="{FF2B5EF4-FFF2-40B4-BE49-F238E27FC236}">
                <a16:creationId xmlns:a16="http://schemas.microsoft.com/office/drawing/2014/main" id="{A4FB60C7-EB10-2EE6-770D-402A1C589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735" y="1809750"/>
            <a:ext cx="21640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Blount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" name="Rectangle 103">
            <a:extLst>
              <a:ext uri="{FF2B5EF4-FFF2-40B4-BE49-F238E27FC236}">
                <a16:creationId xmlns:a16="http://schemas.microsoft.com/office/drawing/2014/main" id="{7F0427D1-00FA-451B-0C30-B3BEDB46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494235"/>
            <a:ext cx="5703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0" name="Rectangle 104">
            <a:extLst>
              <a:ext uri="{FF2B5EF4-FFF2-40B4-BE49-F238E27FC236}">
                <a16:creationId xmlns:a16="http://schemas.microsoft.com/office/drawing/2014/main" id="{90FA3B8E-067F-B437-FC18-C0CDDC6A9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60910"/>
            <a:ext cx="329804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1" name="Rectangle 105">
            <a:extLst>
              <a:ext uri="{FF2B5EF4-FFF2-40B4-BE49-F238E27FC236}">
                <a16:creationId xmlns:a16="http://schemas.microsoft.com/office/drawing/2014/main" id="{F3063D58-F0D5-D059-0721-C0E0AA418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58529"/>
            <a:ext cx="27251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Cullman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2" name="Rectangle 106">
            <a:extLst>
              <a:ext uri="{FF2B5EF4-FFF2-40B4-BE49-F238E27FC236}">
                <a16:creationId xmlns:a16="http://schemas.microsoft.com/office/drawing/2014/main" id="{1D3B2C72-D27D-1EF0-545D-DDB21F64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892" y="1510903"/>
            <a:ext cx="57269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3" name="Rectangle 107">
            <a:extLst>
              <a:ext uri="{FF2B5EF4-FFF2-40B4-BE49-F238E27FC236}">
                <a16:creationId xmlns:a16="http://schemas.microsoft.com/office/drawing/2014/main" id="{36974141-ABCC-4131-A1D9-75817876A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379" y="1577578"/>
            <a:ext cx="33099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4" name="Rectangle 108">
            <a:extLst>
              <a:ext uri="{FF2B5EF4-FFF2-40B4-BE49-F238E27FC236}">
                <a16:creationId xmlns:a16="http://schemas.microsoft.com/office/drawing/2014/main" id="{F6AB5E44-B32E-2466-2231-18FB4A73A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7" y="1576388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Winston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5" name="Rectangle 109">
            <a:extLst>
              <a:ext uri="{FF2B5EF4-FFF2-40B4-BE49-F238E27FC236}">
                <a16:creationId xmlns:a16="http://schemas.microsoft.com/office/drawing/2014/main" id="{6EA83B10-373C-1497-E853-0698F8008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729" y="1501378"/>
            <a:ext cx="51554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6" name="Rectangle 110">
            <a:extLst>
              <a:ext uri="{FF2B5EF4-FFF2-40B4-BE49-F238E27FC236}">
                <a16:creationId xmlns:a16="http://schemas.microsoft.com/office/drawing/2014/main" id="{A38C0675-2490-4987-889A-0C19D40A0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8054"/>
            <a:ext cx="27741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7" name="Rectangle 111">
            <a:extLst>
              <a:ext uri="{FF2B5EF4-FFF2-40B4-BE49-F238E27FC236}">
                <a16:creationId xmlns:a16="http://schemas.microsoft.com/office/drawing/2014/main" id="{E1B3A126-4EDF-7F5D-7520-942DFC2C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6863"/>
            <a:ext cx="22923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8" name="Rectangle 112">
            <a:extLst>
              <a:ext uri="{FF2B5EF4-FFF2-40B4-BE49-F238E27FC236}">
                <a16:creationId xmlns:a16="http://schemas.microsoft.com/office/drawing/2014/main" id="{6B3C8EFF-7F0C-B9FC-B201-A00753EB7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0022" y="1066801"/>
            <a:ext cx="2238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09" name="Rectangle 113">
            <a:extLst>
              <a:ext uri="{FF2B5EF4-FFF2-40B4-BE49-F238E27FC236}">
                <a16:creationId xmlns:a16="http://schemas.microsoft.com/office/drawing/2014/main" id="{FCB29E75-F7DE-59CB-1A39-19D45A869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219" y="1209675"/>
            <a:ext cx="2949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Morgan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210" name="Rectangle 114">
            <a:extLst>
              <a:ext uri="{FF2B5EF4-FFF2-40B4-BE49-F238E27FC236}">
                <a16:creationId xmlns:a16="http://schemas.microsoft.com/office/drawing/2014/main" id="{10FDD894-F54F-2650-8F4B-367968FE0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994" y="1233488"/>
            <a:ext cx="5774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1" name="Rectangle 115">
            <a:extLst>
              <a:ext uri="{FF2B5EF4-FFF2-40B4-BE49-F238E27FC236}">
                <a16:creationId xmlns:a16="http://schemas.microsoft.com/office/drawing/2014/main" id="{276C80CD-957B-250C-0E2B-D33E0B53A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300162"/>
            <a:ext cx="339329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2" name="Rectangle 116">
            <a:extLst>
              <a:ext uri="{FF2B5EF4-FFF2-40B4-BE49-F238E27FC236}">
                <a16:creationId xmlns:a16="http://schemas.microsoft.com/office/drawing/2014/main" id="{6111C165-A87E-4BBB-CB8E-E3D8DFB1B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1" y="1298973"/>
            <a:ext cx="27892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Marshall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13" name="Rectangle 117">
            <a:extLst>
              <a:ext uri="{FF2B5EF4-FFF2-40B4-BE49-F238E27FC236}">
                <a16:creationId xmlns:a16="http://schemas.microsoft.com/office/drawing/2014/main" id="{6940F2C5-395E-4A3F-B771-67D9B08B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7" y="977504"/>
            <a:ext cx="391715" cy="11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4" name="Rectangle 118">
            <a:extLst>
              <a:ext uri="{FF2B5EF4-FFF2-40B4-BE49-F238E27FC236}">
                <a16:creationId xmlns:a16="http://schemas.microsoft.com/office/drawing/2014/main" id="{6F4A297D-1A6F-C8AC-86DD-672654879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6" y="1104900"/>
            <a:ext cx="32220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Lawrence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15" name="Rectangle 119">
            <a:extLst>
              <a:ext uri="{FF2B5EF4-FFF2-40B4-BE49-F238E27FC236}">
                <a16:creationId xmlns:a16="http://schemas.microsoft.com/office/drawing/2014/main" id="{5ABF2F10-B454-C378-7903-4F5C2130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2620566"/>
            <a:ext cx="69413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6" name="Rectangle 120">
            <a:extLst>
              <a:ext uri="{FF2B5EF4-FFF2-40B4-BE49-F238E27FC236}">
                <a16:creationId xmlns:a16="http://schemas.microsoft.com/office/drawing/2014/main" id="{0013FF89-F40B-A2C2-630C-0A4B730B1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2686050"/>
            <a:ext cx="4512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7" name="Rectangle 121">
            <a:extLst>
              <a:ext uri="{FF2B5EF4-FFF2-40B4-BE49-F238E27FC236}">
                <a16:creationId xmlns:a16="http://schemas.microsoft.com/office/drawing/2014/main" id="{5B7D997D-7270-2AD3-AC58-38BB2689C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344" y="2652713"/>
            <a:ext cx="4280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Tuscaloosa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218" name="Rectangle 122">
            <a:extLst>
              <a:ext uri="{FF2B5EF4-FFF2-40B4-BE49-F238E27FC236}">
                <a16:creationId xmlns:a16="http://schemas.microsoft.com/office/drawing/2014/main" id="{B45488F9-7F6B-AF67-2AB8-72314C962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944" y="2066925"/>
            <a:ext cx="56078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19" name="Rectangle 123">
            <a:extLst>
              <a:ext uri="{FF2B5EF4-FFF2-40B4-BE49-F238E27FC236}">
                <a16:creationId xmlns:a16="http://schemas.microsoft.com/office/drawing/2014/main" id="{214A267F-6D72-C114-D400-8267302B8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241" y="2133600"/>
            <a:ext cx="14168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20" name="Rectangle 124">
            <a:extLst>
              <a:ext uri="{FF2B5EF4-FFF2-40B4-BE49-F238E27FC236}">
                <a16:creationId xmlns:a16="http://schemas.microsoft.com/office/drawing/2014/main" id="{6B6E792A-D274-AFE9-5171-E1F16EBB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903" y="2208610"/>
            <a:ext cx="929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St.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21" name="Rectangle 125">
            <a:extLst>
              <a:ext uri="{FF2B5EF4-FFF2-40B4-BE49-F238E27FC236}">
                <a16:creationId xmlns:a16="http://schemas.microsoft.com/office/drawing/2014/main" id="{61AA5864-DD61-00E5-5973-B8B4794C8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9160" y="2133600"/>
            <a:ext cx="1809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22" name="Rectangle 126">
            <a:extLst>
              <a:ext uri="{FF2B5EF4-FFF2-40B4-BE49-F238E27FC236}">
                <a16:creationId xmlns:a16="http://schemas.microsoft.com/office/drawing/2014/main" id="{DF389262-D9C0-6F3C-E132-707D4632F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822" y="2208610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Clair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23" name="Rectangle 127">
            <a:extLst>
              <a:ext uri="{FF2B5EF4-FFF2-40B4-BE49-F238E27FC236}">
                <a16:creationId xmlns:a16="http://schemas.microsoft.com/office/drawing/2014/main" id="{A3620660-33C3-E0E3-9016-F89010BA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423" y="1475185"/>
            <a:ext cx="62507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24" name="Rectangle 128">
            <a:extLst>
              <a:ext uri="{FF2B5EF4-FFF2-40B4-BE49-F238E27FC236}">
                <a16:creationId xmlns:a16="http://schemas.microsoft.com/office/drawing/2014/main" id="{C7CDCADA-25F8-A5DC-59A7-60E749E6C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528" y="1543050"/>
            <a:ext cx="38457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25" name="Rectangle 129">
            <a:extLst>
              <a:ext uri="{FF2B5EF4-FFF2-40B4-BE49-F238E27FC236}">
                <a16:creationId xmlns:a16="http://schemas.microsoft.com/office/drawing/2014/main" id="{7E495CEC-7394-17EC-1823-39D8C2973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1539479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Cherokee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26" name="Rectangle 130">
            <a:extLst>
              <a:ext uri="{FF2B5EF4-FFF2-40B4-BE49-F238E27FC236}">
                <a16:creationId xmlns:a16="http://schemas.microsoft.com/office/drawing/2014/main" id="{61F9BF6C-0378-93D7-0551-B6C886E8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1637110"/>
            <a:ext cx="540544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27" name="Rectangle 131">
            <a:extLst>
              <a:ext uri="{FF2B5EF4-FFF2-40B4-BE49-F238E27FC236}">
                <a16:creationId xmlns:a16="http://schemas.microsoft.com/office/drawing/2014/main" id="{52CF8045-8D1C-9C13-535B-0A719689D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706" y="1672829"/>
            <a:ext cx="2933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Etowah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228" name="Rectangle 132">
            <a:extLst>
              <a:ext uri="{FF2B5EF4-FFF2-40B4-BE49-F238E27FC236}">
                <a16:creationId xmlns:a16="http://schemas.microsoft.com/office/drawing/2014/main" id="{05341392-1FF2-AF1E-19F2-3533C41E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919" y="2295525"/>
            <a:ext cx="3606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Jefferson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229" name="Rectangle 133">
            <a:extLst>
              <a:ext uri="{FF2B5EF4-FFF2-40B4-BE49-F238E27FC236}">
                <a16:creationId xmlns:a16="http://schemas.microsoft.com/office/drawing/2014/main" id="{89F3FE38-19C3-2E1B-6694-D95291E80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810" y="1976438"/>
            <a:ext cx="51911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0" name="Rectangle 134">
            <a:extLst>
              <a:ext uri="{FF2B5EF4-FFF2-40B4-BE49-F238E27FC236}">
                <a16:creationId xmlns:a16="http://schemas.microsoft.com/office/drawing/2014/main" id="{DECD47F4-FF66-7417-21FB-57D3733E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22860"/>
            <a:ext cx="23243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Walker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31" name="Rectangle 135">
            <a:extLst>
              <a:ext uri="{FF2B5EF4-FFF2-40B4-BE49-F238E27FC236}">
                <a16:creationId xmlns:a16="http://schemas.microsoft.com/office/drawing/2014/main" id="{4634CB2F-B749-AB2E-1F51-1DB04315D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841" y="2028825"/>
            <a:ext cx="541734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2" name="Rectangle 136">
            <a:extLst>
              <a:ext uri="{FF2B5EF4-FFF2-40B4-BE49-F238E27FC236}">
                <a16:creationId xmlns:a16="http://schemas.microsoft.com/office/drawing/2014/main" id="{EC81FBE4-901B-5404-1EAB-F7505F36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6691"/>
            <a:ext cx="30480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3" name="Rectangle 137">
            <a:extLst>
              <a:ext uri="{FF2B5EF4-FFF2-40B4-BE49-F238E27FC236}">
                <a16:creationId xmlns:a16="http://schemas.microsoft.com/office/drawing/2014/main" id="{0EE7D4E8-F4AC-2EDB-BBE9-30F850B7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55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Fayette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34" name="Rectangle 138">
            <a:extLst>
              <a:ext uri="{FF2B5EF4-FFF2-40B4-BE49-F238E27FC236}">
                <a16:creationId xmlns:a16="http://schemas.microsoft.com/office/drawing/2014/main" id="{EDEF3A2B-5E05-A0C8-C68E-0920BCE15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3014663"/>
            <a:ext cx="41791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5" name="Rectangle 139">
            <a:extLst>
              <a:ext uri="{FF2B5EF4-FFF2-40B4-BE49-F238E27FC236}">
                <a16:creationId xmlns:a16="http://schemas.microsoft.com/office/drawing/2014/main" id="{086A62B5-D84F-4BF3-8C7E-0A3DC94FD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1337"/>
            <a:ext cx="1821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6" name="Rectangle 140">
            <a:extLst>
              <a:ext uri="{FF2B5EF4-FFF2-40B4-BE49-F238E27FC236}">
                <a16:creationId xmlns:a16="http://schemas.microsoft.com/office/drawing/2014/main" id="{DA3BFB61-B3A5-980A-2C64-2EC141352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0148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Bibb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37" name="Rectangle 141">
            <a:extLst>
              <a:ext uri="{FF2B5EF4-FFF2-40B4-BE49-F238E27FC236}">
                <a16:creationId xmlns:a16="http://schemas.microsoft.com/office/drawing/2014/main" id="{F775EB9D-DC43-E900-8798-78299EF16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482" y="3257550"/>
            <a:ext cx="416719" cy="21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8" name="Rectangle 142">
            <a:extLst>
              <a:ext uri="{FF2B5EF4-FFF2-40B4-BE49-F238E27FC236}">
                <a16:creationId xmlns:a16="http://schemas.microsoft.com/office/drawing/2014/main" id="{7D3F7A58-9676-924B-CFF3-E06F2D0DE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8" y="3323035"/>
            <a:ext cx="1821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39" name="Rectangle 143">
            <a:extLst>
              <a:ext uri="{FF2B5EF4-FFF2-40B4-BE49-F238E27FC236}">
                <a16:creationId xmlns:a16="http://schemas.microsoft.com/office/drawing/2014/main" id="{EF81BBFE-594F-C30F-6BCF-2FBC70227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7" y="3320654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40" name="Rectangle 144">
            <a:extLst>
              <a:ext uri="{FF2B5EF4-FFF2-40B4-BE49-F238E27FC236}">
                <a16:creationId xmlns:a16="http://schemas.microsoft.com/office/drawing/2014/main" id="{BB3F4DC6-BE9D-90A5-E46D-05BFB812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07" y="3103960"/>
            <a:ext cx="5322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1" name="Rectangle 145">
            <a:extLst>
              <a:ext uri="{FF2B5EF4-FFF2-40B4-BE49-F238E27FC236}">
                <a16:creationId xmlns:a16="http://schemas.microsoft.com/office/drawing/2014/main" id="{BA551CE1-16CF-3505-0358-70A1565F3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3171825"/>
            <a:ext cx="29408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2" name="Rectangle 146">
            <a:extLst>
              <a:ext uri="{FF2B5EF4-FFF2-40B4-BE49-F238E27FC236}">
                <a16:creationId xmlns:a16="http://schemas.microsoft.com/office/drawing/2014/main" id="{817DFA4B-6FE9-723E-9661-34044BCC1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2" y="3168254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Greene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43" name="Rectangle 147">
            <a:extLst>
              <a:ext uri="{FF2B5EF4-FFF2-40B4-BE49-F238E27FC236}">
                <a16:creationId xmlns:a16="http://schemas.microsoft.com/office/drawing/2014/main" id="{FCB1E285-7F13-0901-9B90-8F9D0BEE0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979" y="3562350"/>
            <a:ext cx="29646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4" name="Rectangle 148">
            <a:extLst>
              <a:ext uri="{FF2B5EF4-FFF2-40B4-BE49-F238E27FC236}">
                <a16:creationId xmlns:a16="http://schemas.microsoft.com/office/drawing/2014/main" id="{985AA1EE-FC3F-E399-2177-31B5514B5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929" y="3627835"/>
            <a:ext cx="2436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Sumter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45" name="Rectangle 149">
            <a:extLst>
              <a:ext uri="{FF2B5EF4-FFF2-40B4-BE49-F238E27FC236}">
                <a16:creationId xmlns:a16="http://schemas.microsoft.com/office/drawing/2014/main" id="{DDF6F7FF-4BC6-2116-627C-510DFA013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79" y="2638426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6" name="Rectangle 150">
            <a:extLst>
              <a:ext uri="{FF2B5EF4-FFF2-40B4-BE49-F238E27FC236}">
                <a16:creationId xmlns:a16="http://schemas.microsoft.com/office/drawing/2014/main" id="{307933EF-708E-7A38-5A2F-F9509CF5F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30360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7" name="Rectangle 151">
            <a:extLst>
              <a:ext uri="{FF2B5EF4-FFF2-40B4-BE49-F238E27FC236}">
                <a16:creationId xmlns:a16="http://schemas.microsoft.com/office/drawing/2014/main" id="{D2CCA0C0-6736-20B5-FE3F-58F4F03A2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Pickens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48" name="Rectangle 152">
            <a:extLst>
              <a:ext uri="{FF2B5EF4-FFF2-40B4-BE49-F238E27FC236}">
                <a16:creationId xmlns:a16="http://schemas.microsoft.com/office/drawing/2014/main" id="{A23E6FE3-C807-D2C8-E5F1-344742B34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729" y="2225278"/>
            <a:ext cx="6024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49" name="Rectangle 153">
            <a:extLst>
              <a:ext uri="{FF2B5EF4-FFF2-40B4-BE49-F238E27FC236}">
                <a16:creationId xmlns:a16="http://schemas.microsoft.com/office/drawing/2014/main" id="{3B34E234-1474-E069-5A15-59FB1758B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4335"/>
            <a:ext cx="36314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0" name="Rectangle 154">
            <a:extLst>
              <a:ext uri="{FF2B5EF4-FFF2-40B4-BE49-F238E27FC236}">
                <a16:creationId xmlns:a16="http://schemas.microsoft.com/office/drawing/2014/main" id="{AAC9F59C-F1FC-CDD9-42D4-8E7823436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0763"/>
            <a:ext cx="30136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Cleburne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51" name="Rectangle 155">
            <a:extLst>
              <a:ext uri="{FF2B5EF4-FFF2-40B4-BE49-F238E27FC236}">
                <a16:creationId xmlns:a16="http://schemas.microsoft.com/office/drawing/2014/main" id="{CA6892B2-F6DD-99A4-E248-AF1CFEB11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397" y="1994298"/>
            <a:ext cx="571500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2" name="Rectangle 156">
            <a:extLst>
              <a:ext uri="{FF2B5EF4-FFF2-40B4-BE49-F238E27FC236}">
                <a16:creationId xmlns:a16="http://schemas.microsoft.com/office/drawing/2014/main" id="{5C6CDD70-4CE2-563D-AAC5-1BE1C6F6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2162"/>
            <a:ext cx="3345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3" name="Rectangle 157">
            <a:extLst>
              <a:ext uri="{FF2B5EF4-FFF2-40B4-BE49-F238E27FC236}">
                <a16:creationId xmlns:a16="http://schemas.microsoft.com/office/drawing/2014/main" id="{A6145B3B-9898-ACF3-B11B-134634E4C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0973"/>
            <a:ext cx="27571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Calhoun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54" name="Rectangle 158">
            <a:extLst>
              <a:ext uri="{FF2B5EF4-FFF2-40B4-BE49-F238E27FC236}">
                <a16:creationId xmlns:a16="http://schemas.microsoft.com/office/drawing/2014/main" id="{89DE0E73-6517-A0FE-D293-BD10E4599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681" y="3138488"/>
            <a:ext cx="67627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5" name="Rectangle 159">
            <a:extLst>
              <a:ext uri="{FF2B5EF4-FFF2-40B4-BE49-F238E27FC236}">
                <a16:creationId xmlns:a16="http://schemas.microsoft.com/office/drawing/2014/main" id="{261D19FD-3A49-4906-17C1-3173D47EC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979" y="3206353"/>
            <a:ext cx="43576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6" name="Rectangle 160">
            <a:extLst>
              <a:ext uri="{FF2B5EF4-FFF2-40B4-BE49-F238E27FC236}">
                <a16:creationId xmlns:a16="http://schemas.microsoft.com/office/drawing/2014/main" id="{FAD8F896-D15E-B785-D50B-CA67C1C3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972" y="3190875"/>
            <a:ext cx="3606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Tallapoosa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57" name="Rectangle 161">
            <a:extLst>
              <a:ext uri="{FF2B5EF4-FFF2-40B4-BE49-F238E27FC236}">
                <a16:creationId xmlns:a16="http://schemas.microsoft.com/office/drawing/2014/main" id="{D58BFBAB-4443-74E8-0CD8-2E41D685C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3442097"/>
            <a:ext cx="4500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8" name="Rectangle 162">
            <a:extLst>
              <a:ext uri="{FF2B5EF4-FFF2-40B4-BE49-F238E27FC236}">
                <a16:creationId xmlns:a16="http://schemas.microsoft.com/office/drawing/2014/main" id="{ABC17473-4871-B035-4916-8F6AD3B36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8772"/>
            <a:ext cx="21312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59" name="Rectangle 163">
            <a:extLst>
              <a:ext uri="{FF2B5EF4-FFF2-40B4-BE49-F238E27FC236}">
                <a16:creationId xmlns:a16="http://schemas.microsoft.com/office/drawing/2014/main" id="{39896BC9-A60C-E6B8-ABD5-20E0C9FA8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6391"/>
            <a:ext cx="17472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Perry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60" name="Rectangle 164">
            <a:extLst>
              <a:ext uri="{FF2B5EF4-FFF2-40B4-BE49-F238E27FC236}">
                <a16:creationId xmlns:a16="http://schemas.microsoft.com/office/drawing/2014/main" id="{9D1A103C-7975-0F5E-F8EB-0E40A86C0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532" y="3067051"/>
            <a:ext cx="48458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1" name="Rectangle 165">
            <a:extLst>
              <a:ext uri="{FF2B5EF4-FFF2-40B4-BE49-F238E27FC236}">
                <a16:creationId xmlns:a16="http://schemas.microsoft.com/office/drawing/2014/main" id="{973442E3-9326-0560-5475-532F5A74C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134916"/>
            <a:ext cx="2476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2" name="Rectangle 166">
            <a:extLst>
              <a:ext uri="{FF2B5EF4-FFF2-40B4-BE49-F238E27FC236}">
                <a16:creationId xmlns:a16="http://schemas.microsoft.com/office/drawing/2014/main" id="{B95B4814-6631-9C23-26B4-F55E6632D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7" y="3133725"/>
            <a:ext cx="20358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Coosa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63" name="Rectangle 167">
            <a:extLst>
              <a:ext uri="{FF2B5EF4-FFF2-40B4-BE49-F238E27FC236}">
                <a16:creationId xmlns:a16="http://schemas.microsoft.com/office/drawing/2014/main" id="{34798324-9266-3E1F-00DA-68BEB9096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754" y="3175398"/>
            <a:ext cx="52268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4" name="Rectangle 168">
            <a:extLst>
              <a:ext uri="{FF2B5EF4-FFF2-40B4-BE49-F238E27FC236}">
                <a16:creationId xmlns:a16="http://schemas.microsoft.com/office/drawing/2014/main" id="{D4C4135A-1347-C83D-2E32-40B88365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43262"/>
            <a:ext cx="2857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5" name="Rectangle 169">
            <a:extLst>
              <a:ext uri="{FF2B5EF4-FFF2-40B4-BE49-F238E27FC236}">
                <a16:creationId xmlns:a16="http://schemas.microsoft.com/office/drawing/2014/main" id="{B5D68883-97EC-7DF7-03FA-06E996396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39691"/>
            <a:ext cx="23564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Chilton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66" name="Rectangle 170">
            <a:extLst>
              <a:ext uri="{FF2B5EF4-FFF2-40B4-BE49-F238E27FC236}">
                <a16:creationId xmlns:a16="http://schemas.microsoft.com/office/drawing/2014/main" id="{2F0BCBB1-9214-D82F-12A6-54841F148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638" y="2638426"/>
            <a:ext cx="626269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7" name="Rectangle 171">
            <a:extLst>
              <a:ext uri="{FF2B5EF4-FFF2-40B4-BE49-F238E27FC236}">
                <a16:creationId xmlns:a16="http://schemas.microsoft.com/office/drawing/2014/main" id="{CDECAB67-9AE2-9BC6-E0D2-BF90BAAE1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6291"/>
            <a:ext cx="389334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68" name="Rectangle 172">
            <a:extLst>
              <a:ext uri="{FF2B5EF4-FFF2-40B4-BE49-F238E27FC236}">
                <a16:creationId xmlns:a16="http://schemas.microsoft.com/office/drawing/2014/main" id="{82DB6F74-34DC-FAFD-3DEE-C8D0399C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5100"/>
            <a:ext cx="32060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Randolph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69" name="Rectangle 173">
            <a:extLst>
              <a:ext uri="{FF2B5EF4-FFF2-40B4-BE49-F238E27FC236}">
                <a16:creationId xmlns:a16="http://schemas.microsoft.com/office/drawing/2014/main" id="{DB18089A-C364-C64B-FDCA-E419B50BA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495551"/>
            <a:ext cx="63579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0" name="Rectangle 174">
            <a:extLst>
              <a:ext uri="{FF2B5EF4-FFF2-40B4-BE49-F238E27FC236}">
                <a16:creationId xmlns:a16="http://schemas.microsoft.com/office/drawing/2014/main" id="{DD3D3E75-A465-29A7-0EF8-176FE0754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498" y="2505075"/>
            <a:ext cx="32701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Talladega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71" name="Rectangle 175">
            <a:extLst>
              <a:ext uri="{FF2B5EF4-FFF2-40B4-BE49-F238E27FC236}">
                <a16:creationId xmlns:a16="http://schemas.microsoft.com/office/drawing/2014/main" id="{BBB3A1FC-96F9-7F4C-DB7A-E64030149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7" y="2692003"/>
            <a:ext cx="41076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2" name="Rectangle 176">
            <a:extLst>
              <a:ext uri="{FF2B5EF4-FFF2-40B4-BE49-F238E27FC236}">
                <a16:creationId xmlns:a16="http://schemas.microsoft.com/office/drawing/2014/main" id="{E836E198-F3A5-37C3-FE08-64D4A91F0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266" y="2700338"/>
            <a:ext cx="17740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Clay</a:t>
            </a:r>
            <a:endParaRPr lang="en-US" altLang="en-US" sz="600" b="1">
              <a:latin typeface="Times New Roman" panose="02020603050405020304" pitchFamily="18" charset="0"/>
            </a:endParaRPr>
          </a:p>
        </p:txBody>
      </p:sp>
      <p:sp>
        <p:nvSpPr>
          <p:cNvPr id="4273" name="Rectangle 177">
            <a:extLst>
              <a:ext uri="{FF2B5EF4-FFF2-40B4-BE49-F238E27FC236}">
                <a16:creationId xmlns:a16="http://schemas.microsoft.com/office/drawing/2014/main" id="{3679B7F9-41EB-E37E-6CE4-C5F6482EC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681288"/>
            <a:ext cx="22602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Shelby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74" name="Rectangle 178">
            <a:extLst>
              <a:ext uri="{FF2B5EF4-FFF2-40B4-BE49-F238E27FC236}">
                <a16:creationId xmlns:a16="http://schemas.microsoft.com/office/drawing/2014/main" id="{8458CFFC-2E11-DFB6-ED5F-7EC600E65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1" y="3886200"/>
            <a:ext cx="7560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5" name="Rectangle 179">
            <a:extLst>
              <a:ext uri="{FF2B5EF4-FFF2-40B4-BE49-F238E27FC236}">
                <a16:creationId xmlns:a16="http://schemas.microsoft.com/office/drawing/2014/main" id="{C4AF24FF-F2E0-5D57-3011-C1465EA38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869" y="4161235"/>
            <a:ext cx="515541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6" name="Rectangle 180">
            <a:extLst>
              <a:ext uri="{FF2B5EF4-FFF2-40B4-BE49-F238E27FC236}">
                <a16:creationId xmlns:a16="http://schemas.microsoft.com/office/drawing/2014/main" id="{E95768BE-7215-9731-FEF6-C71CE7F39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429" y="3927873"/>
            <a:ext cx="49372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Montgomery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277" name="Rectangle 181">
            <a:extLst>
              <a:ext uri="{FF2B5EF4-FFF2-40B4-BE49-F238E27FC236}">
                <a16:creationId xmlns:a16="http://schemas.microsoft.com/office/drawing/2014/main" id="{84FE2836-4057-C38E-DFED-C0F48112F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3584972"/>
            <a:ext cx="57983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8" name="Rectangle 182">
            <a:extLst>
              <a:ext uri="{FF2B5EF4-FFF2-40B4-BE49-F238E27FC236}">
                <a16:creationId xmlns:a16="http://schemas.microsoft.com/office/drawing/2014/main" id="{96FEE751-C02F-736F-2B60-3FAEE6477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51647"/>
            <a:ext cx="34171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79" name="Rectangle 183">
            <a:extLst>
              <a:ext uri="{FF2B5EF4-FFF2-40B4-BE49-F238E27FC236}">
                <a16:creationId xmlns:a16="http://schemas.microsoft.com/office/drawing/2014/main" id="{285934C4-0F20-E7CD-E103-26B28D5AD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49266"/>
            <a:ext cx="28212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Autauga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80" name="Rectangle 184">
            <a:extLst>
              <a:ext uri="{FF2B5EF4-FFF2-40B4-BE49-F238E27FC236}">
                <a16:creationId xmlns:a16="http://schemas.microsoft.com/office/drawing/2014/main" id="{151CA2AE-F4A4-37B1-D9D6-3539F46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779" y="3570685"/>
            <a:ext cx="2833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1" name="Rectangle 185">
            <a:extLst>
              <a:ext uri="{FF2B5EF4-FFF2-40B4-BE49-F238E27FC236}">
                <a16:creationId xmlns:a16="http://schemas.microsoft.com/office/drawing/2014/main" id="{AB811336-34FF-EC12-737D-42FA0CD9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072" y="3570685"/>
            <a:ext cx="23403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Elmore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82" name="Rectangle 186">
            <a:extLst>
              <a:ext uri="{FF2B5EF4-FFF2-40B4-BE49-F238E27FC236}">
                <a16:creationId xmlns:a16="http://schemas.microsoft.com/office/drawing/2014/main" id="{2103EB00-9AED-A3A4-B49F-1F58564E3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797" y="3899298"/>
            <a:ext cx="481013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3" name="Rectangle 187">
            <a:extLst>
              <a:ext uri="{FF2B5EF4-FFF2-40B4-BE49-F238E27FC236}">
                <a16:creationId xmlns:a16="http://schemas.microsoft.com/office/drawing/2014/main" id="{A1AAA33A-D464-0F66-F490-A9D427EA4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094" y="3965972"/>
            <a:ext cx="24407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4" name="Rectangle 188">
            <a:extLst>
              <a:ext uri="{FF2B5EF4-FFF2-40B4-BE49-F238E27FC236}">
                <a16:creationId xmlns:a16="http://schemas.microsoft.com/office/drawing/2014/main" id="{184200DE-C4C5-974F-9A53-117DCBDED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906441"/>
            <a:ext cx="2019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Dallas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85" name="Rectangle 189">
            <a:extLst>
              <a:ext uri="{FF2B5EF4-FFF2-40B4-BE49-F238E27FC236}">
                <a16:creationId xmlns:a16="http://schemas.microsoft.com/office/drawing/2014/main" id="{6C5B3BBF-5C73-E3E7-3452-EFD44750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3951685"/>
            <a:ext cx="59531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6" name="Rectangle 190">
            <a:extLst>
              <a:ext uri="{FF2B5EF4-FFF2-40B4-BE49-F238E27FC236}">
                <a16:creationId xmlns:a16="http://schemas.microsoft.com/office/drawing/2014/main" id="{846DFCC2-BC48-937B-94E1-BAA389530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2" y="4018360"/>
            <a:ext cx="357188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7" name="Rectangle 191">
            <a:extLst>
              <a:ext uri="{FF2B5EF4-FFF2-40B4-BE49-F238E27FC236}">
                <a16:creationId xmlns:a16="http://schemas.microsoft.com/office/drawing/2014/main" id="{D79D980E-8679-3A07-BB82-45E56787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4015979"/>
            <a:ext cx="2949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Marengo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88" name="Rectangle 192">
            <a:extLst>
              <a:ext uri="{FF2B5EF4-FFF2-40B4-BE49-F238E27FC236}">
                <a16:creationId xmlns:a16="http://schemas.microsoft.com/office/drawing/2014/main" id="{7D8BBC59-5150-88DB-A4D8-8F72923C0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669" y="4156472"/>
            <a:ext cx="59293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89" name="Rectangle 193">
            <a:extLst>
              <a:ext uri="{FF2B5EF4-FFF2-40B4-BE49-F238E27FC236}">
                <a16:creationId xmlns:a16="http://schemas.microsoft.com/office/drawing/2014/main" id="{93EBC108-6220-0807-C9CF-57E202FA7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4337"/>
            <a:ext cx="35123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0" name="Rectangle 194">
            <a:extLst>
              <a:ext uri="{FF2B5EF4-FFF2-40B4-BE49-F238E27FC236}">
                <a16:creationId xmlns:a16="http://schemas.microsoft.com/office/drawing/2014/main" id="{E6D1886F-BDA6-0364-9EDE-A1704DFF2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3148"/>
            <a:ext cx="29014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Choctaw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91" name="Rectangle 195">
            <a:extLst>
              <a:ext uri="{FF2B5EF4-FFF2-40B4-BE49-F238E27FC236}">
                <a16:creationId xmlns:a16="http://schemas.microsoft.com/office/drawing/2014/main" id="{FAFF7DA3-C3FE-DAC3-070E-419B98AF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932" y="3111103"/>
            <a:ext cx="6500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2" name="Rectangle 196">
            <a:extLst>
              <a:ext uri="{FF2B5EF4-FFF2-40B4-BE49-F238E27FC236}">
                <a16:creationId xmlns:a16="http://schemas.microsoft.com/office/drawing/2014/main" id="{3C8BC171-BBB9-8F00-2BCC-B951A5F6A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848" y="3180160"/>
            <a:ext cx="4107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3" name="Rectangle 197">
            <a:extLst>
              <a:ext uri="{FF2B5EF4-FFF2-40B4-BE49-F238E27FC236}">
                <a16:creationId xmlns:a16="http://schemas.microsoft.com/office/drawing/2014/main" id="{1F0D79D4-B3E3-4234-CBB1-49B14A25E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697" y="3177779"/>
            <a:ext cx="3382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Chambers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94" name="Rectangle 198">
            <a:extLst>
              <a:ext uri="{FF2B5EF4-FFF2-40B4-BE49-F238E27FC236}">
                <a16:creationId xmlns:a16="http://schemas.microsoft.com/office/drawing/2014/main" id="{965003EE-D68C-8A87-A2BE-E40125364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279" y="4086226"/>
            <a:ext cx="59888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5" name="Rectangle 199">
            <a:extLst>
              <a:ext uri="{FF2B5EF4-FFF2-40B4-BE49-F238E27FC236}">
                <a16:creationId xmlns:a16="http://schemas.microsoft.com/office/drawing/2014/main" id="{57AB15D0-8392-2D09-626E-3C846B535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36195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6" name="Rectangle 200">
            <a:extLst>
              <a:ext uri="{FF2B5EF4-FFF2-40B4-BE49-F238E27FC236}">
                <a16:creationId xmlns:a16="http://schemas.microsoft.com/office/drawing/2014/main" id="{2E2D5CDD-BF25-52CB-846B-6CA8EC4E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29815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Lowndes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97" name="Rectangle 201">
            <a:extLst>
              <a:ext uri="{FF2B5EF4-FFF2-40B4-BE49-F238E27FC236}">
                <a16:creationId xmlns:a16="http://schemas.microsoft.com/office/drawing/2014/main" id="{4A3981AC-E48B-8496-2451-199058494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3800476"/>
            <a:ext cx="5024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8" name="Rectangle 202">
            <a:extLst>
              <a:ext uri="{FF2B5EF4-FFF2-40B4-BE49-F238E27FC236}">
                <a16:creationId xmlns:a16="http://schemas.microsoft.com/office/drawing/2014/main" id="{0B3A75CD-B0EC-CFF2-B331-7F2D8A18A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669" y="3865960"/>
            <a:ext cx="26551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299" name="Rectangle 203">
            <a:extLst>
              <a:ext uri="{FF2B5EF4-FFF2-40B4-BE49-F238E27FC236}">
                <a16:creationId xmlns:a16="http://schemas.microsoft.com/office/drawing/2014/main" id="{C7985F67-8A0A-F745-E930-6C3A1721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806" y="3814763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Macon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00" name="Rectangle 204">
            <a:extLst>
              <a:ext uri="{FF2B5EF4-FFF2-40B4-BE49-F238E27FC236}">
                <a16:creationId xmlns:a16="http://schemas.microsoft.com/office/drawing/2014/main" id="{763A3704-003E-BB8C-F6FA-1B95259CB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2" y="3523060"/>
            <a:ext cx="377429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1" name="Rectangle 205">
            <a:extLst>
              <a:ext uri="{FF2B5EF4-FFF2-40B4-BE49-F238E27FC236}">
                <a16:creationId xmlns:a16="http://schemas.microsoft.com/office/drawing/2014/main" id="{3776E368-3E31-8AA5-674C-0188E8574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628" y="3589735"/>
            <a:ext cx="1464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2" name="Rectangle 206">
            <a:extLst>
              <a:ext uri="{FF2B5EF4-FFF2-40B4-BE49-F238E27FC236}">
                <a16:creationId xmlns:a16="http://schemas.microsoft.com/office/drawing/2014/main" id="{2F55B073-5A87-71EE-5778-91332364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78" y="3558779"/>
            <a:ext cx="1186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03" name="Rectangle 207">
            <a:extLst>
              <a:ext uri="{FF2B5EF4-FFF2-40B4-BE49-F238E27FC236}">
                <a16:creationId xmlns:a16="http://schemas.microsoft.com/office/drawing/2014/main" id="{6C694F6A-6C38-0F1E-CAC5-D32977846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2394" y="3908823"/>
            <a:ext cx="52268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4" name="Rectangle 208">
            <a:extLst>
              <a:ext uri="{FF2B5EF4-FFF2-40B4-BE49-F238E27FC236}">
                <a16:creationId xmlns:a16="http://schemas.microsoft.com/office/drawing/2014/main" id="{0999CD3A-EC9B-B889-E921-B20415D5F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882" y="3973116"/>
            <a:ext cx="2833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5" name="Rectangle 209">
            <a:extLst>
              <a:ext uri="{FF2B5EF4-FFF2-40B4-BE49-F238E27FC236}">
                <a16:creationId xmlns:a16="http://schemas.microsoft.com/office/drawing/2014/main" id="{914F27DB-E736-DB70-397D-AC8A8BD2C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6441" y="3975498"/>
            <a:ext cx="27732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Russell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306" name="Rectangle 210">
            <a:extLst>
              <a:ext uri="{FF2B5EF4-FFF2-40B4-BE49-F238E27FC236}">
                <a16:creationId xmlns:a16="http://schemas.microsoft.com/office/drawing/2014/main" id="{B47968DF-98B2-972E-A004-6359BF5D8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4812"/>
            <a:ext cx="289322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7" name="Rectangle 211">
            <a:extLst>
              <a:ext uri="{FF2B5EF4-FFF2-40B4-BE49-F238E27FC236}">
                <a16:creationId xmlns:a16="http://schemas.microsoft.com/office/drawing/2014/main" id="{51613FC3-AF09-CB4B-A3EA-8CBBA6A4A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3623"/>
            <a:ext cx="2388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Bullock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08" name="Rectangle 212">
            <a:extLst>
              <a:ext uri="{FF2B5EF4-FFF2-40B4-BE49-F238E27FC236}">
                <a16:creationId xmlns:a16="http://schemas.microsoft.com/office/drawing/2014/main" id="{B3599195-C003-75FD-EDBF-0DC055515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760" y="4337448"/>
            <a:ext cx="50244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9" name="Rectangle 213">
            <a:extLst>
              <a:ext uri="{FF2B5EF4-FFF2-40B4-BE49-F238E27FC236}">
                <a16:creationId xmlns:a16="http://schemas.microsoft.com/office/drawing/2014/main" id="{971B47B0-31DC-1783-A646-209ACFFDD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4122"/>
            <a:ext cx="2667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0" name="Rectangle 214">
            <a:extLst>
              <a:ext uri="{FF2B5EF4-FFF2-40B4-BE49-F238E27FC236}">
                <a16:creationId xmlns:a16="http://schemas.microsoft.com/office/drawing/2014/main" id="{2785E472-7E54-2FCC-C5E9-7F41F9B5C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1741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Wilcox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11" name="Rectangle 215">
            <a:extLst>
              <a:ext uri="{FF2B5EF4-FFF2-40B4-BE49-F238E27FC236}">
                <a16:creationId xmlns:a16="http://schemas.microsoft.com/office/drawing/2014/main" id="{3C6DD65E-36C8-06D8-BD2C-86202B95A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104" y="5042298"/>
            <a:ext cx="72628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2" name="Rectangle 216">
            <a:extLst>
              <a:ext uri="{FF2B5EF4-FFF2-40B4-BE49-F238E27FC236}">
                <a16:creationId xmlns:a16="http://schemas.microsoft.com/office/drawing/2014/main" id="{D6FAC736-2B0A-DF5A-31A0-0CA443876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10162"/>
            <a:ext cx="4857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3" name="Rectangle 217">
            <a:extLst>
              <a:ext uri="{FF2B5EF4-FFF2-40B4-BE49-F238E27FC236}">
                <a16:creationId xmlns:a16="http://schemas.microsoft.com/office/drawing/2014/main" id="{163F445E-4E55-2F47-C1B8-7050EC36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08973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Washington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14" name="Rectangle 218">
            <a:extLst>
              <a:ext uri="{FF2B5EF4-FFF2-40B4-BE49-F238E27FC236}">
                <a16:creationId xmlns:a16="http://schemas.microsoft.com/office/drawing/2014/main" id="{DD628788-5D7E-941E-8658-38749E007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7" y="4632723"/>
            <a:ext cx="490538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5" name="Rectangle 219">
            <a:extLst>
              <a:ext uri="{FF2B5EF4-FFF2-40B4-BE49-F238E27FC236}">
                <a16:creationId xmlns:a16="http://schemas.microsoft.com/office/drawing/2014/main" id="{4D29C074-1444-2E2A-6B50-90704A09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4" y="4697016"/>
            <a:ext cx="257175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6" name="Rectangle 220">
            <a:extLst>
              <a:ext uri="{FF2B5EF4-FFF2-40B4-BE49-F238E27FC236}">
                <a16:creationId xmlns:a16="http://schemas.microsoft.com/office/drawing/2014/main" id="{BD9FCFA1-1526-37A1-B788-79BC9FBB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3" y="4695825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Clarke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17" name="Rectangle 221">
            <a:extLst>
              <a:ext uri="{FF2B5EF4-FFF2-40B4-BE49-F238E27FC236}">
                <a16:creationId xmlns:a16="http://schemas.microsoft.com/office/drawing/2014/main" id="{358F1A91-79DD-3F45-5F1A-19557CFD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516" y="4819651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8" name="Rectangle 222">
            <a:extLst>
              <a:ext uri="{FF2B5EF4-FFF2-40B4-BE49-F238E27FC236}">
                <a16:creationId xmlns:a16="http://schemas.microsoft.com/office/drawing/2014/main" id="{F9A90B53-D306-54C3-4892-C39841DA2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6325"/>
            <a:ext cx="305991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19" name="Rectangle 223">
            <a:extLst>
              <a:ext uri="{FF2B5EF4-FFF2-40B4-BE49-F238E27FC236}">
                <a16:creationId xmlns:a16="http://schemas.microsoft.com/office/drawing/2014/main" id="{5B435E5C-965B-EECA-061E-019FF3C34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5135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Monroe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20" name="Rectangle 224">
            <a:extLst>
              <a:ext uri="{FF2B5EF4-FFF2-40B4-BE49-F238E27FC236}">
                <a16:creationId xmlns:a16="http://schemas.microsoft.com/office/drawing/2014/main" id="{DA1C3CF3-7BDF-AC33-145F-8E3F9CBA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4595813"/>
            <a:ext cx="47744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1" name="Rectangle 225">
            <a:extLst>
              <a:ext uri="{FF2B5EF4-FFF2-40B4-BE49-F238E27FC236}">
                <a16:creationId xmlns:a16="http://schemas.microsoft.com/office/drawing/2014/main" id="{47DC3C82-44C6-825F-2C44-83323CC85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24050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2" name="Rectangle 226">
            <a:extLst>
              <a:ext uri="{FF2B5EF4-FFF2-40B4-BE49-F238E27FC236}">
                <a16:creationId xmlns:a16="http://schemas.microsoft.com/office/drawing/2014/main" id="{A0912CD8-0DA0-F668-1044-B2B7AD536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1987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Butler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23" name="Rectangle 227">
            <a:extLst>
              <a:ext uri="{FF2B5EF4-FFF2-40B4-BE49-F238E27FC236}">
                <a16:creationId xmlns:a16="http://schemas.microsoft.com/office/drawing/2014/main" id="{E4C75AFA-4FB8-B851-85D1-AC1801FC7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041" y="4639866"/>
            <a:ext cx="6429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4" name="Rectangle 228">
            <a:extLst>
              <a:ext uri="{FF2B5EF4-FFF2-40B4-BE49-F238E27FC236}">
                <a16:creationId xmlns:a16="http://schemas.microsoft.com/office/drawing/2014/main" id="{C40532CF-252F-61A0-DCCD-AF05909DA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957" y="4708922"/>
            <a:ext cx="40243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5" name="Rectangle 229">
            <a:extLst>
              <a:ext uri="{FF2B5EF4-FFF2-40B4-BE49-F238E27FC236}">
                <a16:creationId xmlns:a16="http://schemas.microsoft.com/office/drawing/2014/main" id="{9CDF52F7-F2FD-D047-E974-5DB4450F0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61323"/>
            <a:ext cx="3318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Crenshaw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26" name="Rectangle 230">
            <a:extLst>
              <a:ext uri="{FF2B5EF4-FFF2-40B4-BE49-F238E27FC236}">
                <a16:creationId xmlns:a16="http://schemas.microsoft.com/office/drawing/2014/main" id="{449EA90E-E077-9499-062C-566AE8578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551760"/>
            <a:ext cx="40243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7" name="Rectangle 231">
            <a:extLst>
              <a:ext uri="{FF2B5EF4-FFF2-40B4-BE49-F238E27FC236}">
                <a16:creationId xmlns:a16="http://schemas.microsoft.com/office/drawing/2014/main" id="{33E0D26B-AF67-C0C1-C9DA-71DAB3EC7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18435"/>
            <a:ext cx="16668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28" name="Rectangle 232">
            <a:extLst>
              <a:ext uri="{FF2B5EF4-FFF2-40B4-BE49-F238E27FC236}">
                <a16:creationId xmlns:a16="http://schemas.microsoft.com/office/drawing/2014/main" id="{55FF292A-6E70-0A95-98E7-A65222709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67250"/>
            <a:ext cx="13785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29" name="Rectangle 233">
            <a:extLst>
              <a:ext uri="{FF2B5EF4-FFF2-40B4-BE49-F238E27FC236}">
                <a16:creationId xmlns:a16="http://schemas.microsoft.com/office/drawing/2014/main" id="{409AB214-32BB-49C4-090E-E7E5DA479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510" y="4461273"/>
            <a:ext cx="561975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0" name="Rectangle 234">
            <a:extLst>
              <a:ext uri="{FF2B5EF4-FFF2-40B4-BE49-F238E27FC236}">
                <a16:creationId xmlns:a16="http://schemas.microsoft.com/office/drawing/2014/main" id="{762D27BE-8BAA-83A9-AF85-AE7737B7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617" y="4529137"/>
            <a:ext cx="32504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1" name="Rectangle 235">
            <a:extLst>
              <a:ext uri="{FF2B5EF4-FFF2-40B4-BE49-F238E27FC236}">
                <a16:creationId xmlns:a16="http://schemas.microsoft.com/office/drawing/2014/main" id="{CAE3F458-2E5F-9A58-BC76-D9D1A7E22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181" y="4491038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Barbour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32" name="Rectangle 236">
            <a:extLst>
              <a:ext uri="{FF2B5EF4-FFF2-40B4-BE49-F238E27FC236}">
                <a16:creationId xmlns:a16="http://schemas.microsoft.com/office/drawing/2014/main" id="{4080BB4C-4197-3AAE-8D19-76FE76B0C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4935142"/>
            <a:ext cx="47744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3" name="Rectangle 237">
            <a:extLst>
              <a:ext uri="{FF2B5EF4-FFF2-40B4-BE49-F238E27FC236}">
                <a16:creationId xmlns:a16="http://schemas.microsoft.com/office/drawing/2014/main" id="{6432E5B9-62CA-8935-D439-170047A6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41" y="5001816"/>
            <a:ext cx="2452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4" name="Rectangle 238">
            <a:extLst>
              <a:ext uri="{FF2B5EF4-FFF2-40B4-BE49-F238E27FC236}">
                <a16:creationId xmlns:a16="http://schemas.microsoft.com/office/drawing/2014/main" id="{784C1613-C64D-E02B-1224-001B5A218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91" y="4968479"/>
            <a:ext cx="2003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Henry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35" name="Rectangle 239">
            <a:extLst>
              <a:ext uri="{FF2B5EF4-FFF2-40B4-BE49-F238E27FC236}">
                <a16:creationId xmlns:a16="http://schemas.microsoft.com/office/drawing/2014/main" id="{5317DDFB-7F04-4044-5835-C4A459E4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435" y="5033963"/>
            <a:ext cx="41910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6" name="Rectangle 240">
            <a:extLst>
              <a:ext uri="{FF2B5EF4-FFF2-40B4-BE49-F238E27FC236}">
                <a16:creationId xmlns:a16="http://schemas.microsoft.com/office/drawing/2014/main" id="{73E6C0FC-B4DE-4479-5346-7CA16484C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541" y="5100637"/>
            <a:ext cx="1845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7" name="Rectangle 241">
            <a:extLst>
              <a:ext uri="{FF2B5EF4-FFF2-40B4-BE49-F238E27FC236}">
                <a16:creationId xmlns:a16="http://schemas.microsoft.com/office/drawing/2014/main" id="{152D0A92-B472-1B67-CBFE-8D44C6E58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5099448"/>
            <a:ext cx="15068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38" name="Rectangle 242">
            <a:extLst>
              <a:ext uri="{FF2B5EF4-FFF2-40B4-BE49-F238E27FC236}">
                <a16:creationId xmlns:a16="http://schemas.microsoft.com/office/drawing/2014/main" id="{5113EF4C-78C7-AF21-6FD7-A6142E6A2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426" y="5070873"/>
            <a:ext cx="498872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9" name="Rectangle 243">
            <a:extLst>
              <a:ext uri="{FF2B5EF4-FFF2-40B4-BE49-F238E27FC236}">
                <a16:creationId xmlns:a16="http://schemas.microsoft.com/office/drawing/2014/main" id="{62EF72A8-A569-DFA0-26B7-2D27AFC39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531" y="5137547"/>
            <a:ext cx="2619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0" name="Rectangle 244">
            <a:extLst>
              <a:ext uri="{FF2B5EF4-FFF2-40B4-BE49-F238E27FC236}">
                <a16:creationId xmlns:a16="http://schemas.microsoft.com/office/drawing/2014/main" id="{D3EC728A-F532-956D-F12B-1F7D661A2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2" y="5110163"/>
            <a:ext cx="21640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Coffee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41" name="Rectangle 245">
            <a:extLst>
              <a:ext uri="{FF2B5EF4-FFF2-40B4-BE49-F238E27FC236}">
                <a16:creationId xmlns:a16="http://schemas.microsoft.com/office/drawing/2014/main" id="{97E4F938-DF6D-1CF5-FAB0-D5C5ACDE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828" y="5275660"/>
            <a:ext cx="65246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2" name="Rectangle 246">
            <a:extLst>
              <a:ext uri="{FF2B5EF4-FFF2-40B4-BE49-F238E27FC236}">
                <a16:creationId xmlns:a16="http://schemas.microsoft.com/office/drawing/2014/main" id="{16D452D2-203E-DD59-5FF5-161215D98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42335"/>
            <a:ext cx="4131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3" name="Rectangle 247">
            <a:extLst>
              <a:ext uri="{FF2B5EF4-FFF2-40B4-BE49-F238E27FC236}">
                <a16:creationId xmlns:a16="http://schemas.microsoft.com/office/drawing/2014/main" id="{3A6286ED-076D-3B59-C91D-7301D7D3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39954"/>
            <a:ext cx="34144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Covington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44" name="Rectangle 248">
            <a:extLst>
              <a:ext uri="{FF2B5EF4-FFF2-40B4-BE49-F238E27FC236}">
                <a16:creationId xmlns:a16="http://schemas.microsoft.com/office/drawing/2014/main" id="{0565CE0A-823B-DDA3-6353-2A3353AD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707" y="5042298"/>
            <a:ext cx="594122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5" name="Rectangle 249">
            <a:extLst>
              <a:ext uri="{FF2B5EF4-FFF2-40B4-BE49-F238E27FC236}">
                <a16:creationId xmlns:a16="http://schemas.microsoft.com/office/drawing/2014/main" id="{42B16116-7D05-942F-07D6-EA553875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004" y="5110162"/>
            <a:ext cx="35480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6" name="Rectangle 250">
            <a:extLst>
              <a:ext uri="{FF2B5EF4-FFF2-40B4-BE49-F238E27FC236}">
                <a16:creationId xmlns:a16="http://schemas.microsoft.com/office/drawing/2014/main" id="{807B8667-4142-70E3-49BB-6E2E3E792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2" y="5108973"/>
            <a:ext cx="2933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Conecuh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47" name="Rectangle 251">
            <a:extLst>
              <a:ext uri="{FF2B5EF4-FFF2-40B4-BE49-F238E27FC236}">
                <a16:creationId xmlns:a16="http://schemas.microsoft.com/office/drawing/2014/main" id="{1D7AB984-9A22-EE86-5891-62F369A3F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3" y="5475685"/>
            <a:ext cx="384572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8" name="Rectangle 252">
            <a:extLst>
              <a:ext uri="{FF2B5EF4-FFF2-40B4-BE49-F238E27FC236}">
                <a16:creationId xmlns:a16="http://schemas.microsoft.com/office/drawing/2014/main" id="{D2165DF7-0B69-0AD2-D973-350975999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4" y="5475685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Escambia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49" name="Rectangle 253">
            <a:extLst>
              <a:ext uri="{FF2B5EF4-FFF2-40B4-BE49-F238E27FC236}">
                <a16:creationId xmlns:a16="http://schemas.microsoft.com/office/drawing/2014/main" id="{7966BF8E-66E7-5091-7085-646DABF6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207" y="5713810"/>
            <a:ext cx="26551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0" name="Rectangle 254">
            <a:extLst>
              <a:ext uri="{FF2B5EF4-FFF2-40B4-BE49-F238E27FC236}">
                <a16:creationId xmlns:a16="http://schemas.microsoft.com/office/drawing/2014/main" id="{F6F69089-6736-D232-F976-ACAB4B31A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19" y="5656660"/>
            <a:ext cx="2564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Mobile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351" name="Rectangle 255">
            <a:extLst>
              <a:ext uri="{FF2B5EF4-FFF2-40B4-BE49-F238E27FC236}">
                <a16:creationId xmlns:a16="http://schemas.microsoft.com/office/drawing/2014/main" id="{89AF69CA-AA07-8146-973C-CF15F9213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5900738"/>
            <a:ext cx="55840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2" name="Rectangle 256">
            <a:extLst>
              <a:ext uri="{FF2B5EF4-FFF2-40B4-BE49-F238E27FC236}">
                <a16:creationId xmlns:a16="http://schemas.microsoft.com/office/drawing/2014/main" id="{8A4A35C9-1D7D-0828-43E5-30D87D09C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5968603"/>
            <a:ext cx="32027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3" name="Rectangle 257">
            <a:extLst>
              <a:ext uri="{FF2B5EF4-FFF2-40B4-BE49-F238E27FC236}">
                <a16:creationId xmlns:a16="http://schemas.microsoft.com/office/drawing/2014/main" id="{EE64935B-109B-49B8-5F26-5A606DCE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42" y="6004323"/>
            <a:ext cx="3109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Baldwin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4354" name="Rectangle 258">
            <a:extLst>
              <a:ext uri="{FF2B5EF4-FFF2-40B4-BE49-F238E27FC236}">
                <a16:creationId xmlns:a16="http://schemas.microsoft.com/office/drawing/2014/main" id="{3B8068BA-AA5D-EEFB-4BF3-4CD7F756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6" y="5472113"/>
            <a:ext cx="546497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5" name="Rectangle 259">
            <a:extLst>
              <a:ext uri="{FF2B5EF4-FFF2-40B4-BE49-F238E27FC236}">
                <a16:creationId xmlns:a16="http://schemas.microsoft.com/office/drawing/2014/main" id="{3B8930CB-73EB-6E6A-D310-539ABF5A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554" y="5538787"/>
            <a:ext cx="305990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6" name="Rectangle 260">
            <a:extLst>
              <a:ext uri="{FF2B5EF4-FFF2-40B4-BE49-F238E27FC236}">
                <a16:creationId xmlns:a16="http://schemas.microsoft.com/office/drawing/2014/main" id="{024EA2F1-7481-ED2B-EF0F-854AD2740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306" y="5537598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Geneva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57" name="Rectangle 261">
            <a:extLst>
              <a:ext uri="{FF2B5EF4-FFF2-40B4-BE49-F238E27FC236}">
                <a16:creationId xmlns:a16="http://schemas.microsoft.com/office/drawing/2014/main" id="{9F865A84-D451-9209-4B8E-E3B095DC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379" y="5391151"/>
            <a:ext cx="57745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8" name="Rectangle 262">
            <a:extLst>
              <a:ext uri="{FF2B5EF4-FFF2-40B4-BE49-F238E27FC236}">
                <a16:creationId xmlns:a16="http://schemas.microsoft.com/office/drawing/2014/main" id="{57C5055A-BA0C-7326-022B-7A3029D8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294" y="5459016"/>
            <a:ext cx="34051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9" name="Rectangle 263">
            <a:extLst>
              <a:ext uri="{FF2B5EF4-FFF2-40B4-BE49-F238E27FC236}">
                <a16:creationId xmlns:a16="http://schemas.microsoft.com/office/drawing/2014/main" id="{390C01C7-5FA6-6180-FC53-3F4C2FEE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097" y="5457825"/>
            <a:ext cx="28052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Houston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60" name="Rectangle 264">
            <a:extLst>
              <a:ext uri="{FF2B5EF4-FFF2-40B4-BE49-F238E27FC236}">
                <a16:creationId xmlns:a16="http://schemas.microsoft.com/office/drawing/2014/main" id="{E336F6AC-73BE-2932-A08F-2BDA3229A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2001441"/>
            <a:ext cx="177404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1" name="Rectangle 265">
            <a:extLst>
              <a:ext uri="{FF2B5EF4-FFF2-40B4-BE49-F238E27FC236}">
                <a16:creationId xmlns:a16="http://schemas.microsoft.com/office/drawing/2014/main" id="{93BA64BD-038A-ECA6-E547-B95AB69E6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1" y="1198960"/>
            <a:ext cx="269081" cy="2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2" name="Rectangle 266">
            <a:extLst>
              <a:ext uri="{FF2B5EF4-FFF2-40B4-BE49-F238E27FC236}">
                <a16:creationId xmlns:a16="http://schemas.microsoft.com/office/drawing/2014/main" id="{4DB926BE-B981-46EB-07A7-3B117635F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1208485"/>
            <a:ext cx="177404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3" name="Text Box 267">
            <a:extLst>
              <a:ext uri="{FF2B5EF4-FFF2-40B4-BE49-F238E27FC236}">
                <a16:creationId xmlns:a16="http://schemas.microsoft.com/office/drawing/2014/main" id="{CC48E543-66E5-96A7-C3EA-9BC9FD03F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90176"/>
            <a:ext cx="46863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>
                <a:latin typeface="Verdana" panose="020B0604030504040204" pitchFamily="34" charset="0"/>
              </a:rPr>
              <a:t> Counties with PM2.5 Monitors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4364" name="Rectangle 270">
            <a:extLst>
              <a:ext uri="{FF2B5EF4-FFF2-40B4-BE49-F238E27FC236}">
                <a16:creationId xmlns:a16="http://schemas.microsoft.com/office/drawing/2014/main" id="{8334CF58-BC88-1AD0-E829-25210B9D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6000750"/>
            <a:ext cx="114300" cy="114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5" name="Text Box 271">
            <a:extLst>
              <a:ext uri="{FF2B5EF4-FFF2-40B4-BE49-F238E27FC236}">
                <a16:creationId xmlns:a16="http://schemas.microsoft.com/office/drawing/2014/main" id="{597BA044-7862-0ACF-8CD3-4761663A2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43600"/>
            <a:ext cx="19431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Annual PM2.5 &gt; 9.5 µg/m3</a:t>
            </a:r>
          </a:p>
        </p:txBody>
      </p:sp>
      <p:sp>
        <p:nvSpPr>
          <p:cNvPr id="4366" name="Text Box 272">
            <a:extLst>
              <a:ext uri="{FF2B5EF4-FFF2-40B4-BE49-F238E27FC236}">
                <a16:creationId xmlns:a16="http://schemas.microsoft.com/office/drawing/2014/main" id="{FC0581EB-C633-D5D4-D1DB-458B153AF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6582966"/>
            <a:ext cx="29146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7" name="Rectangle 270">
            <a:extLst>
              <a:ext uri="{FF2B5EF4-FFF2-40B4-BE49-F238E27FC236}">
                <a16:creationId xmlns:a16="http://schemas.microsoft.com/office/drawing/2014/main" id="{F3E65635-B83E-8F23-6145-8C70A9A5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6229350"/>
            <a:ext cx="114300" cy="114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8" name="Rectangle 271">
            <a:extLst>
              <a:ext uri="{FF2B5EF4-FFF2-40B4-BE49-F238E27FC236}">
                <a16:creationId xmlns:a16="http://schemas.microsoft.com/office/drawing/2014/main" id="{9F13477B-2EBB-E820-CDC9-6F42B8F21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172200"/>
            <a:ext cx="16289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Annual PM2.5 ≤ 9.5 µg/m3 </a:t>
            </a:r>
          </a:p>
        </p:txBody>
      </p:sp>
      <p:sp>
        <p:nvSpPr>
          <p:cNvPr id="4369" name="Text Box 274">
            <a:extLst>
              <a:ext uri="{FF2B5EF4-FFF2-40B4-BE49-F238E27FC236}">
                <a16:creationId xmlns:a16="http://schemas.microsoft.com/office/drawing/2014/main" id="{A5F43E45-41AD-8DA3-E7DC-E2BC80AE6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6400800"/>
            <a:ext cx="200025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50"/>
              <a:t>*Based on monitors within each county.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47499C-3E03-8FB1-C348-BC54D84BC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516" y="682228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23" name="Freeform 3">
            <a:extLst>
              <a:ext uri="{FF2B5EF4-FFF2-40B4-BE49-F238E27FC236}">
                <a16:creationId xmlns:a16="http://schemas.microsoft.com/office/drawing/2014/main" id="{A04619D9-BF21-C00B-372D-F3526E285114}"/>
              </a:ext>
            </a:extLst>
          </p:cNvPr>
          <p:cNvSpPr>
            <a:spLocks/>
          </p:cNvSpPr>
          <p:nvPr/>
        </p:nvSpPr>
        <p:spPr bwMode="auto">
          <a:xfrm>
            <a:off x="4545806" y="501254"/>
            <a:ext cx="1095375" cy="361950"/>
          </a:xfrm>
          <a:custGeom>
            <a:avLst/>
            <a:gdLst>
              <a:gd name="T0" fmla="*/ 2147483646 w 920"/>
              <a:gd name="T1" fmla="*/ 2147483646 h 304"/>
              <a:gd name="T2" fmla="*/ 2147483646 w 920"/>
              <a:gd name="T3" fmla="*/ 2147483646 h 304"/>
              <a:gd name="T4" fmla="*/ 2147483646 w 920"/>
              <a:gd name="T5" fmla="*/ 2147483646 h 304"/>
              <a:gd name="T6" fmla="*/ 2147483646 w 920"/>
              <a:gd name="T7" fmla="*/ 2147483646 h 304"/>
              <a:gd name="T8" fmla="*/ 2147483646 w 920"/>
              <a:gd name="T9" fmla="*/ 2147483646 h 304"/>
              <a:gd name="T10" fmla="*/ 2147483646 w 920"/>
              <a:gd name="T11" fmla="*/ 2147483646 h 304"/>
              <a:gd name="T12" fmla="*/ 2147483646 w 920"/>
              <a:gd name="T13" fmla="*/ 2147483646 h 304"/>
              <a:gd name="T14" fmla="*/ 2147483646 w 920"/>
              <a:gd name="T15" fmla="*/ 2147483646 h 304"/>
              <a:gd name="T16" fmla="*/ 2147483646 w 920"/>
              <a:gd name="T17" fmla="*/ 2147483646 h 304"/>
              <a:gd name="T18" fmla="*/ 2147483646 w 920"/>
              <a:gd name="T19" fmla="*/ 2147483646 h 304"/>
              <a:gd name="T20" fmla="*/ 2147483646 w 920"/>
              <a:gd name="T21" fmla="*/ 2147483646 h 304"/>
              <a:gd name="T22" fmla="*/ 2147483646 w 920"/>
              <a:gd name="T23" fmla="*/ 2147483646 h 304"/>
              <a:gd name="T24" fmla="*/ 2147483646 w 920"/>
              <a:gd name="T25" fmla="*/ 2147483646 h 304"/>
              <a:gd name="T26" fmla="*/ 2147483646 w 920"/>
              <a:gd name="T27" fmla="*/ 2147483646 h 304"/>
              <a:gd name="T28" fmla="*/ 2147483646 w 920"/>
              <a:gd name="T29" fmla="*/ 2147483646 h 304"/>
              <a:gd name="T30" fmla="*/ 2147483646 w 920"/>
              <a:gd name="T31" fmla="*/ 2147483646 h 304"/>
              <a:gd name="T32" fmla="*/ 2147483646 w 920"/>
              <a:gd name="T33" fmla="*/ 2147483646 h 304"/>
              <a:gd name="T34" fmla="*/ 2147483646 w 920"/>
              <a:gd name="T35" fmla="*/ 2147483646 h 304"/>
              <a:gd name="T36" fmla="*/ 2147483646 w 920"/>
              <a:gd name="T37" fmla="*/ 2147483646 h 304"/>
              <a:gd name="T38" fmla="*/ 0 w 920"/>
              <a:gd name="T39" fmla="*/ 2147483646 h 304"/>
              <a:gd name="T40" fmla="*/ 0 w 920"/>
              <a:gd name="T41" fmla="*/ 2147483646 h 304"/>
              <a:gd name="T42" fmla="*/ 2147483646 w 920"/>
              <a:gd name="T43" fmla="*/ 0 h 304"/>
              <a:gd name="T44" fmla="*/ 2147483646 w 920"/>
              <a:gd name="T45" fmla="*/ 2147483646 h 304"/>
              <a:gd name="T46" fmla="*/ 2147483646 w 920"/>
              <a:gd name="T47" fmla="*/ 2147483646 h 304"/>
              <a:gd name="T48" fmla="*/ 2147483646 w 920"/>
              <a:gd name="T49" fmla="*/ 2147483646 h 304"/>
              <a:gd name="T50" fmla="*/ 2147483646 w 920"/>
              <a:gd name="T51" fmla="*/ 2147483646 h 304"/>
              <a:gd name="T52" fmla="*/ 2147483646 w 920"/>
              <a:gd name="T53" fmla="*/ 2147483646 h 304"/>
              <a:gd name="T54" fmla="*/ 2147483646 w 920"/>
              <a:gd name="T55" fmla="*/ 2147483646 h 304"/>
              <a:gd name="T56" fmla="*/ 2147483646 w 920"/>
              <a:gd name="T57" fmla="*/ 2147483646 h 30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20"/>
              <a:gd name="T88" fmla="*/ 0 h 304"/>
              <a:gd name="T89" fmla="*/ 920 w 920"/>
              <a:gd name="T90" fmla="*/ 304 h 30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20" h="304">
                <a:moveTo>
                  <a:pt x="875" y="281"/>
                </a:moveTo>
                <a:lnTo>
                  <a:pt x="860" y="297"/>
                </a:lnTo>
                <a:lnTo>
                  <a:pt x="841" y="288"/>
                </a:lnTo>
                <a:lnTo>
                  <a:pt x="787" y="227"/>
                </a:lnTo>
                <a:lnTo>
                  <a:pt x="753" y="227"/>
                </a:lnTo>
                <a:lnTo>
                  <a:pt x="714" y="242"/>
                </a:lnTo>
                <a:lnTo>
                  <a:pt x="633" y="211"/>
                </a:lnTo>
                <a:lnTo>
                  <a:pt x="593" y="211"/>
                </a:lnTo>
                <a:lnTo>
                  <a:pt x="460" y="265"/>
                </a:lnTo>
                <a:lnTo>
                  <a:pt x="400" y="304"/>
                </a:lnTo>
                <a:lnTo>
                  <a:pt x="360" y="304"/>
                </a:lnTo>
                <a:lnTo>
                  <a:pt x="314" y="281"/>
                </a:lnTo>
                <a:lnTo>
                  <a:pt x="253" y="218"/>
                </a:lnTo>
                <a:lnTo>
                  <a:pt x="239" y="172"/>
                </a:lnTo>
                <a:lnTo>
                  <a:pt x="220" y="149"/>
                </a:lnTo>
                <a:lnTo>
                  <a:pt x="154" y="117"/>
                </a:lnTo>
                <a:lnTo>
                  <a:pt x="100" y="132"/>
                </a:lnTo>
                <a:lnTo>
                  <a:pt x="80" y="125"/>
                </a:lnTo>
                <a:lnTo>
                  <a:pt x="47" y="93"/>
                </a:lnTo>
                <a:lnTo>
                  <a:pt x="0" y="16"/>
                </a:lnTo>
                <a:lnTo>
                  <a:pt x="0" y="8"/>
                </a:lnTo>
                <a:lnTo>
                  <a:pt x="193" y="0"/>
                </a:lnTo>
                <a:lnTo>
                  <a:pt x="547" y="8"/>
                </a:lnTo>
                <a:lnTo>
                  <a:pt x="900" y="16"/>
                </a:lnTo>
                <a:lnTo>
                  <a:pt x="920" y="8"/>
                </a:lnTo>
                <a:lnTo>
                  <a:pt x="914" y="218"/>
                </a:lnTo>
                <a:lnTo>
                  <a:pt x="887" y="242"/>
                </a:lnTo>
                <a:lnTo>
                  <a:pt x="867" y="257"/>
                </a:lnTo>
                <a:lnTo>
                  <a:pt x="875" y="28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24" name="Freeform 4">
            <a:extLst>
              <a:ext uri="{FF2B5EF4-FFF2-40B4-BE49-F238E27FC236}">
                <a16:creationId xmlns:a16="http://schemas.microsoft.com/office/drawing/2014/main" id="{5D2E86E1-768A-1BA6-8B78-21D0A8B1B85D}"/>
              </a:ext>
            </a:extLst>
          </p:cNvPr>
          <p:cNvSpPr>
            <a:spLocks/>
          </p:cNvSpPr>
          <p:nvPr/>
        </p:nvSpPr>
        <p:spPr bwMode="auto">
          <a:xfrm>
            <a:off x="5578079" y="510778"/>
            <a:ext cx="532209" cy="584597"/>
          </a:xfrm>
          <a:custGeom>
            <a:avLst/>
            <a:gdLst>
              <a:gd name="T0" fmla="*/ 2147483646 w 447"/>
              <a:gd name="T1" fmla="*/ 2147483646 h 490"/>
              <a:gd name="T2" fmla="*/ 0 w 447"/>
              <a:gd name="T3" fmla="*/ 2147483646 h 490"/>
              <a:gd name="T4" fmla="*/ 2147483646 w 447"/>
              <a:gd name="T5" fmla="*/ 2147483646 h 490"/>
              <a:gd name="T6" fmla="*/ 2147483646 w 447"/>
              <a:gd name="T7" fmla="*/ 2147483646 h 490"/>
              <a:gd name="T8" fmla="*/ 2147483646 w 447"/>
              <a:gd name="T9" fmla="*/ 0 h 490"/>
              <a:gd name="T10" fmla="*/ 2147483646 w 447"/>
              <a:gd name="T11" fmla="*/ 2147483646 h 490"/>
              <a:gd name="T12" fmla="*/ 2147483646 w 447"/>
              <a:gd name="T13" fmla="*/ 2147483646 h 490"/>
              <a:gd name="T14" fmla="*/ 2147483646 w 447"/>
              <a:gd name="T15" fmla="*/ 2147483646 h 490"/>
              <a:gd name="T16" fmla="*/ 2147483646 w 447"/>
              <a:gd name="T17" fmla="*/ 2147483646 h 490"/>
              <a:gd name="T18" fmla="*/ 2147483646 w 447"/>
              <a:gd name="T19" fmla="*/ 2147483646 h 490"/>
              <a:gd name="T20" fmla="*/ 2147483646 w 447"/>
              <a:gd name="T21" fmla="*/ 2147483646 h 490"/>
              <a:gd name="T22" fmla="*/ 2147483646 w 447"/>
              <a:gd name="T23" fmla="*/ 2147483646 h 490"/>
              <a:gd name="T24" fmla="*/ 2147483646 w 447"/>
              <a:gd name="T25" fmla="*/ 2147483646 h 490"/>
              <a:gd name="T26" fmla="*/ 2147483646 w 447"/>
              <a:gd name="T27" fmla="*/ 2147483646 h 490"/>
              <a:gd name="T28" fmla="*/ 2147483646 w 447"/>
              <a:gd name="T29" fmla="*/ 2147483646 h 490"/>
              <a:gd name="T30" fmla="*/ 2147483646 w 447"/>
              <a:gd name="T31" fmla="*/ 2147483646 h 490"/>
              <a:gd name="T32" fmla="*/ 2147483646 w 447"/>
              <a:gd name="T33" fmla="*/ 2147483646 h 4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47"/>
              <a:gd name="T52" fmla="*/ 0 h 490"/>
              <a:gd name="T53" fmla="*/ 447 w 447"/>
              <a:gd name="T54" fmla="*/ 490 h 4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47" h="490">
                <a:moveTo>
                  <a:pt x="8" y="273"/>
                </a:moveTo>
                <a:lnTo>
                  <a:pt x="0" y="249"/>
                </a:lnTo>
                <a:lnTo>
                  <a:pt x="20" y="234"/>
                </a:lnTo>
                <a:lnTo>
                  <a:pt x="47" y="210"/>
                </a:lnTo>
                <a:lnTo>
                  <a:pt x="53" y="0"/>
                </a:lnTo>
                <a:lnTo>
                  <a:pt x="399" y="16"/>
                </a:lnTo>
                <a:lnTo>
                  <a:pt x="447" y="16"/>
                </a:lnTo>
                <a:lnTo>
                  <a:pt x="440" y="490"/>
                </a:lnTo>
                <a:lnTo>
                  <a:pt x="399" y="490"/>
                </a:lnTo>
                <a:lnTo>
                  <a:pt x="314" y="452"/>
                </a:lnTo>
                <a:lnTo>
                  <a:pt x="226" y="390"/>
                </a:lnTo>
                <a:lnTo>
                  <a:pt x="187" y="381"/>
                </a:lnTo>
                <a:lnTo>
                  <a:pt x="153" y="351"/>
                </a:lnTo>
                <a:lnTo>
                  <a:pt x="113" y="304"/>
                </a:lnTo>
                <a:lnTo>
                  <a:pt x="53" y="264"/>
                </a:lnTo>
                <a:lnTo>
                  <a:pt x="20" y="264"/>
                </a:lnTo>
                <a:lnTo>
                  <a:pt x="8" y="27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25" name="Freeform 5">
            <a:extLst>
              <a:ext uri="{FF2B5EF4-FFF2-40B4-BE49-F238E27FC236}">
                <a16:creationId xmlns:a16="http://schemas.microsoft.com/office/drawing/2014/main" id="{E6028EC5-C711-5509-9D52-BC80AA41A340}"/>
              </a:ext>
            </a:extLst>
          </p:cNvPr>
          <p:cNvSpPr>
            <a:spLocks/>
          </p:cNvSpPr>
          <p:nvPr/>
        </p:nvSpPr>
        <p:spPr bwMode="auto">
          <a:xfrm>
            <a:off x="6101953" y="529829"/>
            <a:ext cx="603647" cy="676275"/>
          </a:xfrm>
          <a:custGeom>
            <a:avLst/>
            <a:gdLst>
              <a:gd name="T0" fmla="*/ 0 w 507"/>
              <a:gd name="T1" fmla="*/ 2147483646 h 568"/>
              <a:gd name="T2" fmla="*/ 2147483646 w 507"/>
              <a:gd name="T3" fmla="*/ 0 h 568"/>
              <a:gd name="T4" fmla="*/ 2147483646 w 507"/>
              <a:gd name="T5" fmla="*/ 0 h 568"/>
              <a:gd name="T6" fmla="*/ 2147483646 w 507"/>
              <a:gd name="T7" fmla="*/ 0 h 568"/>
              <a:gd name="T8" fmla="*/ 2147483646 w 507"/>
              <a:gd name="T9" fmla="*/ 2147483646 h 568"/>
              <a:gd name="T10" fmla="*/ 2147483646 w 507"/>
              <a:gd name="T11" fmla="*/ 2147483646 h 568"/>
              <a:gd name="T12" fmla="*/ 2147483646 w 507"/>
              <a:gd name="T13" fmla="*/ 2147483646 h 568"/>
              <a:gd name="T14" fmla="*/ 2147483646 w 507"/>
              <a:gd name="T15" fmla="*/ 2147483646 h 568"/>
              <a:gd name="T16" fmla="*/ 2147483646 w 507"/>
              <a:gd name="T17" fmla="*/ 2147483646 h 568"/>
              <a:gd name="T18" fmla="*/ 2147483646 w 507"/>
              <a:gd name="T19" fmla="*/ 2147483646 h 568"/>
              <a:gd name="T20" fmla="*/ 2147483646 w 507"/>
              <a:gd name="T21" fmla="*/ 2147483646 h 568"/>
              <a:gd name="T22" fmla="*/ 2147483646 w 507"/>
              <a:gd name="T23" fmla="*/ 2147483646 h 568"/>
              <a:gd name="T24" fmla="*/ 2147483646 w 507"/>
              <a:gd name="T25" fmla="*/ 2147483646 h 568"/>
              <a:gd name="T26" fmla="*/ 2147483646 w 507"/>
              <a:gd name="T27" fmla="*/ 2147483646 h 568"/>
              <a:gd name="T28" fmla="*/ 2147483646 w 507"/>
              <a:gd name="T29" fmla="*/ 2147483646 h 568"/>
              <a:gd name="T30" fmla="*/ 2147483646 w 507"/>
              <a:gd name="T31" fmla="*/ 2147483646 h 568"/>
              <a:gd name="T32" fmla="*/ 2147483646 w 507"/>
              <a:gd name="T33" fmla="*/ 2147483646 h 568"/>
              <a:gd name="T34" fmla="*/ 2147483646 w 507"/>
              <a:gd name="T35" fmla="*/ 2147483646 h 568"/>
              <a:gd name="T36" fmla="*/ 2147483646 w 507"/>
              <a:gd name="T37" fmla="*/ 2147483646 h 568"/>
              <a:gd name="T38" fmla="*/ 2147483646 w 507"/>
              <a:gd name="T39" fmla="*/ 2147483646 h 568"/>
              <a:gd name="T40" fmla="*/ 2147483646 w 507"/>
              <a:gd name="T41" fmla="*/ 2147483646 h 568"/>
              <a:gd name="T42" fmla="*/ 2147483646 w 507"/>
              <a:gd name="T43" fmla="*/ 2147483646 h 568"/>
              <a:gd name="T44" fmla="*/ 2147483646 w 507"/>
              <a:gd name="T45" fmla="*/ 2147483646 h 568"/>
              <a:gd name="T46" fmla="*/ 2147483646 w 507"/>
              <a:gd name="T47" fmla="*/ 2147483646 h 568"/>
              <a:gd name="T48" fmla="*/ 2147483646 w 507"/>
              <a:gd name="T49" fmla="*/ 2147483646 h 568"/>
              <a:gd name="T50" fmla="*/ 2147483646 w 507"/>
              <a:gd name="T51" fmla="*/ 2147483646 h 568"/>
              <a:gd name="T52" fmla="*/ 2147483646 w 507"/>
              <a:gd name="T53" fmla="*/ 2147483646 h 568"/>
              <a:gd name="T54" fmla="*/ 2147483646 w 507"/>
              <a:gd name="T55" fmla="*/ 2147483646 h 568"/>
              <a:gd name="T56" fmla="*/ 2147483646 w 507"/>
              <a:gd name="T57" fmla="*/ 2147483646 h 568"/>
              <a:gd name="T58" fmla="*/ 2147483646 w 507"/>
              <a:gd name="T59" fmla="*/ 2147483646 h 568"/>
              <a:gd name="T60" fmla="*/ 2147483646 w 507"/>
              <a:gd name="T61" fmla="*/ 2147483646 h 568"/>
              <a:gd name="T62" fmla="*/ 2147483646 w 507"/>
              <a:gd name="T63" fmla="*/ 2147483646 h 568"/>
              <a:gd name="T64" fmla="*/ 2147483646 w 507"/>
              <a:gd name="T65" fmla="*/ 2147483646 h 568"/>
              <a:gd name="T66" fmla="*/ 2147483646 w 507"/>
              <a:gd name="T67" fmla="*/ 2147483646 h 568"/>
              <a:gd name="T68" fmla="*/ 2147483646 w 507"/>
              <a:gd name="T69" fmla="*/ 2147483646 h 568"/>
              <a:gd name="T70" fmla="*/ 2147483646 w 507"/>
              <a:gd name="T71" fmla="*/ 2147483646 h 568"/>
              <a:gd name="T72" fmla="*/ 2147483646 w 507"/>
              <a:gd name="T73" fmla="*/ 2147483646 h 568"/>
              <a:gd name="T74" fmla="*/ 2147483646 w 507"/>
              <a:gd name="T75" fmla="*/ 2147483646 h 568"/>
              <a:gd name="T76" fmla="*/ 2147483646 w 507"/>
              <a:gd name="T77" fmla="*/ 2147483646 h 568"/>
              <a:gd name="T78" fmla="*/ 2147483646 w 507"/>
              <a:gd name="T79" fmla="*/ 2147483646 h 568"/>
              <a:gd name="T80" fmla="*/ 2147483646 w 507"/>
              <a:gd name="T81" fmla="*/ 2147483646 h 568"/>
              <a:gd name="T82" fmla="*/ 2147483646 w 507"/>
              <a:gd name="T83" fmla="*/ 2147483646 h 568"/>
              <a:gd name="T84" fmla="*/ 2147483646 w 507"/>
              <a:gd name="T85" fmla="*/ 2147483646 h 568"/>
              <a:gd name="T86" fmla="*/ 2147483646 w 507"/>
              <a:gd name="T87" fmla="*/ 2147483646 h 568"/>
              <a:gd name="T88" fmla="*/ 0 w 507"/>
              <a:gd name="T89" fmla="*/ 2147483646 h 56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7"/>
              <a:gd name="T136" fmla="*/ 0 h 568"/>
              <a:gd name="T137" fmla="*/ 507 w 507"/>
              <a:gd name="T138" fmla="*/ 568 h 56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7" h="568">
                <a:moveTo>
                  <a:pt x="0" y="474"/>
                </a:moveTo>
                <a:lnTo>
                  <a:pt x="7" y="0"/>
                </a:lnTo>
                <a:lnTo>
                  <a:pt x="441" y="0"/>
                </a:lnTo>
                <a:lnTo>
                  <a:pt x="447" y="0"/>
                </a:lnTo>
                <a:lnTo>
                  <a:pt x="441" y="24"/>
                </a:lnTo>
                <a:lnTo>
                  <a:pt x="462" y="38"/>
                </a:lnTo>
                <a:lnTo>
                  <a:pt x="501" y="55"/>
                </a:lnTo>
                <a:lnTo>
                  <a:pt x="507" y="69"/>
                </a:lnTo>
                <a:lnTo>
                  <a:pt x="488" y="77"/>
                </a:lnTo>
                <a:lnTo>
                  <a:pt x="462" y="62"/>
                </a:lnTo>
                <a:lnTo>
                  <a:pt x="434" y="69"/>
                </a:lnTo>
                <a:lnTo>
                  <a:pt x="434" y="101"/>
                </a:lnTo>
                <a:lnTo>
                  <a:pt x="413" y="117"/>
                </a:lnTo>
                <a:lnTo>
                  <a:pt x="413" y="132"/>
                </a:lnTo>
                <a:lnTo>
                  <a:pt x="407" y="148"/>
                </a:lnTo>
                <a:lnTo>
                  <a:pt x="422" y="187"/>
                </a:lnTo>
                <a:lnTo>
                  <a:pt x="422" y="264"/>
                </a:lnTo>
                <a:lnTo>
                  <a:pt x="407" y="280"/>
                </a:lnTo>
                <a:lnTo>
                  <a:pt x="407" y="389"/>
                </a:lnTo>
                <a:lnTo>
                  <a:pt x="434" y="419"/>
                </a:lnTo>
                <a:lnTo>
                  <a:pt x="441" y="436"/>
                </a:lnTo>
                <a:lnTo>
                  <a:pt x="454" y="436"/>
                </a:lnTo>
                <a:lnTo>
                  <a:pt x="441" y="459"/>
                </a:lnTo>
                <a:lnTo>
                  <a:pt x="447" y="467"/>
                </a:lnTo>
                <a:lnTo>
                  <a:pt x="447" y="499"/>
                </a:lnTo>
                <a:lnTo>
                  <a:pt x="422" y="521"/>
                </a:lnTo>
                <a:lnTo>
                  <a:pt x="407" y="513"/>
                </a:lnTo>
                <a:lnTo>
                  <a:pt x="394" y="521"/>
                </a:lnTo>
                <a:lnTo>
                  <a:pt x="374" y="513"/>
                </a:lnTo>
                <a:lnTo>
                  <a:pt x="374" y="530"/>
                </a:lnTo>
                <a:lnTo>
                  <a:pt x="347" y="551"/>
                </a:lnTo>
                <a:lnTo>
                  <a:pt x="295" y="568"/>
                </a:lnTo>
                <a:lnTo>
                  <a:pt x="267" y="561"/>
                </a:lnTo>
                <a:lnTo>
                  <a:pt x="234" y="537"/>
                </a:lnTo>
                <a:lnTo>
                  <a:pt x="227" y="482"/>
                </a:lnTo>
                <a:lnTo>
                  <a:pt x="207" y="459"/>
                </a:lnTo>
                <a:lnTo>
                  <a:pt x="174" y="443"/>
                </a:lnTo>
                <a:lnTo>
                  <a:pt x="155" y="450"/>
                </a:lnTo>
                <a:lnTo>
                  <a:pt x="134" y="482"/>
                </a:lnTo>
                <a:lnTo>
                  <a:pt x="122" y="482"/>
                </a:lnTo>
                <a:lnTo>
                  <a:pt x="107" y="450"/>
                </a:lnTo>
                <a:lnTo>
                  <a:pt x="94" y="443"/>
                </a:lnTo>
                <a:lnTo>
                  <a:pt x="67" y="443"/>
                </a:lnTo>
                <a:lnTo>
                  <a:pt x="28" y="474"/>
                </a:lnTo>
                <a:lnTo>
                  <a:pt x="0" y="474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26" name="Freeform 6">
            <a:extLst>
              <a:ext uri="{FF2B5EF4-FFF2-40B4-BE49-F238E27FC236}">
                <a16:creationId xmlns:a16="http://schemas.microsoft.com/office/drawing/2014/main" id="{EBB36BC5-314D-D852-FF91-6529330DE17E}"/>
              </a:ext>
            </a:extLst>
          </p:cNvPr>
          <p:cNvSpPr>
            <a:spLocks/>
          </p:cNvSpPr>
          <p:nvPr/>
        </p:nvSpPr>
        <p:spPr bwMode="auto">
          <a:xfrm>
            <a:off x="6586538" y="529829"/>
            <a:ext cx="850106" cy="669131"/>
          </a:xfrm>
          <a:custGeom>
            <a:avLst/>
            <a:gdLst>
              <a:gd name="T0" fmla="*/ 2147483646 w 714"/>
              <a:gd name="T1" fmla="*/ 0 h 561"/>
              <a:gd name="T2" fmla="*/ 2147483646 w 714"/>
              <a:gd name="T3" fmla="*/ 2147483646 h 561"/>
              <a:gd name="T4" fmla="*/ 2147483646 w 714"/>
              <a:gd name="T5" fmla="*/ 2147483646 h 561"/>
              <a:gd name="T6" fmla="*/ 2147483646 w 714"/>
              <a:gd name="T7" fmla="*/ 2147483646 h 561"/>
              <a:gd name="T8" fmla="*/ 2147483646 w 714"/>
              <a:gd name="T9" fmla="*/ 2147483646 h 561"/>
              <a:gd name="T10" fmla="*/ 2147483646 w 714"/>
              <a:gd name="T11" fmla="*/ 2147483646 h 561"/>
              <a:gd name="T12" fmla="*/ 2147483646 w 714"/>
              <a:gd name="T13" fmla="*/ 2147483646 h 561"/>
              <a:gd name="T14" fmla="*/ 2147483646 w 714"/>
              <a:gd name="T15" fmla="*/ 2147483646 h 561"/>
              <a:gd name="T16" fmla="*/ 2147483646 w 714"/>
              <a:gd name="T17" fmla="*/ 2147483646 h 561"/>
              <a:gd name="T18" fmla="*/ 2147483646 w 714"/>
              <a:gd name="T19" fmla="*/ 2147483646 h 561"/>
              <a:gd name="T20" fmla="*/ 2147483646 w 714"/>
              <a:gd name="T21" fmla="*/ 2147483646 h 561"/>
              <a:gd name="T22" fmla="*/ 2147483646 w 714"/>
              <a:gd name="T23" fmla="*/ 2147483646 h 561"/>
              <a:gd name="T24" fmla="*/ 2147483646 w 714"/>
              <a:gd name="T25" fmla="*/ 2147483646 h 561"/>
              <a:gd name="T26" fmla="*/ 2147483646 w 714"/>
              <a:gd name="T27" fmla="*/ 2147483646 h 561"/>
              <a:gd name="T28" fmla="*/ 2147483646 w 714"/>
              <a:gd name="T29" fmla="*/ 2147483646 h 561"/>
              <a:gd name="T30" fmla="*/ 2147483646 w 714"/>
              <a:gd name="T31" fmla="*/ 2147483646 h 561"/>
              <a:gd name="T32" fmla="*/ 2147483646 w 714"/>
              <a:gd name="T33" fmla="*/ 2147483646 h 561"/>
              <a:gd name="T34" fmla="*/ 2147483646 w 714"/>
              <a:gd name="T35" fmla="*/ 2147483646 h 561"/>
              <a:gd name="T36" fmla="*/ 2147483646 w 714"/>
              <a:gd name="T37" fmla="*/ 2147483646 h 561"/>
              <a:gd name="T38" fmla="*/ 2147483646 w 714"/>
              <a:gd name="T39" fmla="*/ 2147483646 h 561"/>
              <a:gd name="T40" fmla="*/ 2147483646 w 714"/>
              <a:gd name="T41" fmla="*/ 2147483646 h 561"/>
              <a:gd name="T42" fmla="*/ 2147483646 w 714"/>
              <a:gd name="T43" fmla="*/ 2147483646 h 561"/>
              <a:gd name="T44" fmla="*/ 2147483646 w 714"/>
              <a:gd name="T45" fmla="*/ 2147483646 h 561"/>
              <a:gd name="T46" fmla="*/ 2147483646 w 714"/>
              <a:gd name="T47" fmla="*/ 2147483646 h 561"/>
              <a:gd name="T48" fmla="*/ 2147483646 w 714"/>
              <a:gd name="T49" fmla="*/ 2147483646 h 561"/>
              <a:gd name="T50" fmla="*/ 0 w 714"/>
              <a:gd name="T51" fmla="*/ 2147483646 h 561"/>
              <a:gd name="T52" fmla="*/ 0 w 714"/>
              <a:gd name="T53" fmla="*/ 2147483646 h 561"/>
              <a:gd name="T54" fmla="*/ 2147483646 w 714"/>
              <a:gd name="T55" fmla="*/ 2147483646 h 561"/>
              <a:gd name="T56" fmla="*/ 2147483646 w 714"/>
              <a:gd name="T57" fmla="*/ 2147483646 h 561"/>
              <a:gd name="T58" fmla="*/ 0 w 714"/>
              <a:gd name="T59" fmla="*/ 2147483646 h 561"/>
              <a:gd name="T60" fmla="*/ 2147483646 w 714"/>
              <a:gd name="T61" fmla="*/ 2147483646 h 561"/>
              <a:gd name="T62" fmla="*/ 2147483646 w 714"/>
              <a:gd name="T63" fmla="*/ 2147483646 h 561"/>
              <a:gd name="T64" fmla="*/ 2147483646 w 714"/>
              <a:gd name="T65" fmla="*/ 2147483646 h 561"/>
              <a:gd name="T66" fmla="*/ 2147483646 w 714"/>
              <a:gd name="T67" fmla="*/ 2147483646 h 561"/>
              <a:gd name="T68" fmla="*/ 2147483646 w 714"/>
              <a:gd name="T69" fmla="*/ 2147483646 h 561"/>
              <a:gd name="T70" fmla="*/ 2147483646 w 714"/>
              <a:gd name="T71" fmla="*/ 2147483646 h 561"/>
              <a:gd name="T72" fmla="*/ 2147483646 w 714"/>
              <a:gd name="T73" fmla="*/ 2147483646 h 561"/>
              <a:gd name="T74" fmla="*/ 2147483646 w 714"/>
              <a:gd name="T75" fmla="*/ 2147483646 h 561"/>
              <a:gd name="T76" fmla="*/ 2147483646 w 714"/>
              <a:gd name="T77" fmla="*/ 2147483646 h 561"/>
              <a:gd name="T78" fmla="*/ 2147483646 w 714"/>
              <a:gd name="T79" fmla="*/ 2147483646 h 561"/>
              <a:gd name="T80" fmla="*/ 2147483646 w 714"/>
              <a:gd name="T81" fmla="*/ 0 h 5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14"/>
              <a:gd name="T124" fmla="*/ 0 h 561"/>
              <a:gd name="T125" fmla="*/ 714 w 714"/>
              <a:gd name="T126" fmla="*/ 561 h 5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14" h="561">
                <a:moveTo>
                  <a:pt x="40" y="0"/>
                </a:moveTo>
                <a:lnTo>
                  <a:pt x="447" y="7"/>
                </a:lnTo>
                <a:lnTo>
                  <a:pt x="688" y="7"/>
                </a:lnTo>
                <a:lnTo>
                  <a:pt x="714" y="148"/>
                </a:lnTo>
                <a:lnTo>
                  <a:pt x="688" y="163"/>
                </a:lnTo>
                <a:lnTo>
                  <a:pt x="667" y="187"/>
                </a:lnTo>
                <a:lnTo>
                  <a:pt x="654" y="241"/>
                </a:lnTo>
                <a:lnTo>
                  <a:pt x="634" y="273"/>
                </a:lnTo>
                <a:lnTo>
                  <a:pt x="608" y="280"/>
                </a:lnTo>
                <a:lnTo>
                  <a:pt x="528" y="405"/>
                </a:lnTo>
                <a:lnTo>
                  <a:pt x="387" y="506"/>
                </a:lnTo>
                <a:lnTo>
                  <a:pt x="361" y="530"/>
                </a:lnTo>
                <a:lnTo>
                  <a:pt x="321" y="551"/>
                </a:lnTo>
                <a:lnTo>
                  <a:pt x="267" y="561"/>
                </a:lnTo>
                <a:lnTo>
                  <a:pt x="241" y="561"/>
                </a:lnTo>
                <a:lnTo>
                  <a:pt x="241" y="506"/>
                </a:lnTo>
                <a:lnTo>
                  <a:pt x="228" y="506"/>
                </a:lnTo>
                <a:lnTo>
                  <a:pt x="214" y="521"/>
                </a:lnTo>
                <a:lnTo>
                  <a:pt x="207" y="513"/>
                </a:lnTo>
                <a:lnTo>
                  <a:pt x="194" y="513"/>
                </a:lnTo>
                <a:lnTo>
                  <a:pt x="194" y="499"/>
                </a:lnTo>
                <a:lnTo>
                  <a:pt x="200" y="489"/>
                </a:lnTo>
                <a:lnTo>
                  <a:pt x="188" y="482"/>
                </a:lnTo>
                <a:lnTo>
                  <a:pt x="194" y="419"/>
                </a:lnTo>
                <a:lnTo>
                  <a:pt x="27" y="419"/>
                </a:lnTo>
                <a:lnTo>
                  <a:pt x="0" y="389"/>
                </a:lnTo>
                <a:lnTo>
                  <a:pt x="0" y="280"/>
                </a:lnTo>
                <a:lnTo>
                  <a:pt x="15" y="264"/>
                </a:lnTo>
                <a:lnTo>
                  <a:pt x="15" y="187"/>
                </a:lnTo>
                <a:lnTo>
                  <a:pt x="0" y="148"/>
                </a:lnTo>
                <a:lnTo>
                  <a:pt x="6" y="132"/>
                </a:lnTo>
                <a:lnTo>
                  <a:pt x="6" y="117"/>
                </a:lnTo>
                <a:lnTo>
                  <a:pt x="27" y="101"/>
                </a:lnTo>
                <a:lnTo>
                  <a:pt x="27" y="69"/>
                </a:lnTo>
                <a:lnTo>
                  <a:pt x="55" y="62"/>
                </a:lnTo>
                <a:lnTo>
                  <a:pt x="81" y="77"/>
                </a:lnTo>
                <a:lnTo>
                  <a:pt x="100" y="69"/>
                </a:lnTo>
                <a:lnTo>
                  <a:pt x="94" y="55"/>
                </a:lnTo>
                <a:lnTo>
                  <a:pt x="55" y="38"/>
                </a:lnTo>
                <a:lnTo>
                  <a:pt x="34" y="24"/>
                </a:lnTo>
                <a:lnTo>
                  <a:pt x="40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2E8363F3-7185-991C-C4D2-A60D35785C50}"/>
              </a:ext>
            </a:extLst>
          </p:cNvPr>
          <p:cNvSpPr>
            <a:spLocks/>
          </p:cNvSpPr>
          <p:nvPr/>
        </p:nvSpPr>
        <p:spPr bwMode="auto">
          <a:xfrm>
            <a:off x="4610101" y="641748"/>
            <a:ext cx="794147" cy="444103"/>
          </a:xfrm>
          <a:custGeom>
            <a:avLst/>
            <a:gdLst>
              <a:gd name="T0" fmla="*/ 2147483646 w 667"/>
              <a:gd name="T1" fmla="*/ 2147483646 h 374"/>
              <a:gd name="T2" fmla="*/ 2147483646 w 667"/>
              <a:gd name="T3" fmla="*/ 2147483646 h 374"/>
              <a:gd name="T4" fmla="*/ 2147483646 w 667"/>
              <a:gd name="T5" fmla="*/ 2147483646 h 374"/>
              <a:gd name="T6" fmla="*/ 2147483646 w 667"/>
              <a:gd name="T7" fmla="*/ 2147483646 h 374"/>
              <a:gd name="T8" fmla="*/ 2147483646 w 667"/>
              <a:gd name="T9" fmla="*/ 2147483646 h 374"/>
              <a:gd name="T10" fmla="*/ 2147483646 w 667"/>
              <a:gd name="T11" fmla="*/ 2147483646 h 374"/>
              <a:gd name="T12" fmla="*/ 2147483646 w 667"/>
              <a:gd name="T13" fmla="*/ 2147483646 h 374"/>
              <a:gd name="T14" fmla="*/ 2147483646 w 667"/>
              <a:gd name="T15" fmla="*/ 2147483646 h 374"/>
              <a:gd name="T16" fmla="*/ 2147483646 w 667"/>
              <a:gd name="T17" fmla="*/ 2147483646 h 374"/>
              <a:gd name="T18" fmla="*/ 2147483646 w 667"/>
              <a:gd name="T19" fmla="*/ 2147483646 h 374"/>
              <a:gd name="T20" fmla="*/ 2147483646 w 667"/>
              <a:gd name="T21" fmla="*/ 2147483646 h 374"/>
              <a:gd name="T22" fmla="*/ 0 w 667"/>
              <a:gd name="T23" fmla="*/ 2147483646 h 374"/>
              <a:gd name="T24" fmla="*/ 2147483646 w 667"/>
              <a:gd name="T25" fmla="*/ 2147483646 h 374"/>
              <a:gd name="T26" fmla="*/ 2147483646 w 667"/>
              <a:gd name="T27" fmla="*/ 0 h 374"/>
              <a:gd name="T28" fmla="*/ 2147483646 w 667"/>
              <a:gd name="T29" fmla="*/ 2147483646 h 374"/>
              <a:gd name="T30" fmla="*/ 2147483646 w 667"/>
              <a:gd name="T31" fmla="*/ 2147483646 h 374"/>
              <a:gd name="T32" fmla="*/ 2147483646 w 667"/>
              <a:gd name="T33" fmla="*/ 2147483646 h 374"/>
              <a:gd name="T34" fmla="*/ 2147483646 w 667"/>
              <a:gd name="T35" fmla="*/ 2147483646 h 374"/>
              <a:gd name="T36" fmla="*/ 2147483646 w 667"/>
              <a:gd name="T37" fmla="*/ 2147483646 h 374"/>
              <a:gd name="T38" fmla="*/ 2147483646 w 667"/>
              <a:gd name="T39" fmla="*/ 2147483646 h 374"/>
              <a:gd name="T40" fmla="*/ 2147483646 w 667"/>
              <a:gd name="T41" fmla="*/ 2147483646 h 374"/>
              <a:gd name="T42" fmla="*/ 2147483646 w 667"/>
              <a:gd name="T43" fmla="*/ 2147483646 h 374"/>
              <a:gd name="T44" fmla="*/ 2147483646 w 667"/>
              <a:gd name="T45" fmla="*/ 2147483646 h 374"/>
              <a:gd name="T46" fmla="*/ 2147483646 w 667"/>
              <a:gd name="T47" fmla="*/ 2147483646 h 3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67"/>
              <a:gd name="T73" fmla="*/ 0 h 374"/>
              <a:gd name="T74" fmla="*/ 667 w 667"/>
              <a:gd name="T75" fmla="*/ 374 h 3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67" h="374">
                <a:moveTo>
                  <a:pt x="660" y="125"/>
                </a:moveTo>
                <a:lnTo>
                  <a:pt x="667" y="155"/>
                </a:lnTo>
                <a:lnTo>
                  <a:pt x="654" y="195"/>
                </a:lnTo>
                <a:lnTo>
                  <a:pt x="660" y="218"/>
                </a:lnTo>
                <a:lnTo>
                  <a:pt x="639" y="242"/>
                </a:lnTo>
                <a:lnTo>
                  <a:pt x="648" y="281"/>
                </a:lnTo>
                <a:lnTo>
                  <a:pt x="613" y="281"/>
                </a:lnTo>
                <a:lnTo>
                  <a:pt x="606" y="296"/>
                </a:lnTo>
                <a:lnTo>
                  <a:pt x="585" y="336"/>
                </a:lnTo>
                <a:lnTo>
                  <a:pt x="585" y="357"/>
                </a:lnTo>
                <a:lnTo>
                  <a:pt x="566" y="374"/>
                </a:lnTo>
                <a:lnTo>
                  <a:pt x="0" y="357"/>
                </a:lnTo>
                <a:lnTo>
                  <a:pt x="46" y="15"/>
                </a:lnTo>
                <a:lnTo>
                  <a:pt x="100" y="0"/>
                </a:lnTo>
                <a:lnTo>
                  <a:pt x="166" y="32"/>
                </a:lnTo>
                <a:lnTo>
                  <a:pt x="185" y="55"/>
                </a:lnTo>
                <a:lnTo>
                  <a:pt x="199" y="101"/>
                </a:lnTo>
                <a:lnTo>
                  <a:pt x="260" y="164"/>
                </a:lnTo>
                <a:lnTo>
                  <a:pt x="306" y="187"/>
                </a:lnTo>
                <a:lnTo>
                  <a:pt x="346" y="187"/>
                </a:lnTo>
                <a:lnTo>
                  <a:pt x="406" y="148"/>
                </a:lnTo>
                <a:lnTo>
                  <a:pt x="539" y="94"/>
                </a:lnTo>
                <a:lnTo>
                  <a:pt x="579" y="94"/>
                </a:lnTo>
                <a:lnTo>
                  <a:pt x="660" y="125"/>
                </a:lnTo>
                <a:close/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28" name="Freeform 8">
            <a:extLst>
              <a:ext uri="{FF2B5EF4-FFF2-40B4-BE49-F238E27FC236}">
                <a16:creationId xmlns:a16="http://schemas.microsoft.com/office/drawing/2014/main" id="{A47CBE15-B691-5C25-6776-445EE2176C4B}"/>
              </a:ext>
            </a:extLst>
          </p:cNvPr>
          <p:cNvSpPr>
            <a:spLocks/>
          </p:cNvSpPr>
          <p:nvPr/>
        </p:nvSpPr>
        <p:spPr bwMode="auto">
          <a:xfrm>
            <a:off x="6824663" y="706041"/>
            <a:ext cx="684610" cy="842963"/>
          </a:xfrm>
          <a:custGeom>
            <a:avLst/>
            <a:gdLst>
              <a:gd name="T0" fmla="*/ 2147483646 w 575"/>
              <a:gd name="T1" fmla="*/ 2147483646 h 708"/>
              <a:gd name="T2" fmla="*/ 2147483646 w 575"/>
              <a:gd name="T3" fmla="*/ 2147483646 h 708"/>
              <a:gd name="T4" fmla="*/ 2147483646 w 575"/>
              <a:gd name="T5" fmla="*/ 2147483646 h 708"/>
              <a:gd name="T6" fmla="*/ 2147483646 w 575"/>
              <a:gd name="T7" fmla="*/ 2147483646 h 708"/>
              <a:gd name="T8" fmla="*/ 2147483646 w 575"/>
              <a:gd name="T9" fmla="*/ 2147483646 h 708"/>
              <a:gd name="T10" fmla="*/ 2147483646 w 575"/>
              <a:gd name="T11" fmla="*/ 2147483646 h 708"/>
              <a:gd name="T12" fmla="*/ 2147483646 w 575"/>
              <a:gd name="T13" fmla="*/ 2147483646 h 708"/>
              <a:gd name="T14" fmla="*/ 2147483646 w 575"/>
              <a:gd name="T15" fmla="*/ 2147483646 h 708"/>
              <a:gd name="T16" fmla="*/ 2147483646 w 575"/>
              <a:gd name="T17" fmla="*/ 2147483646 h 708"/>
              <a:gd name="T18" fmla="*/ 2147483646 w 575"/>
              <a:gd name="T19" fmla="*/ 2147483646 h 708"/>
              <a:gd name="T20" fmla="*/ 2147483646 w 575"/>
              <a:gd name="T21" fmla="*/ 2147483646 h 708"/>
              <a:gd name="T22" fmla="*/ 2147483646 w 575"/>
              <a:gd name="T23" fmla="*/ 2147483646 h 708"/>
              <a:gd name="T24" fmla="*/ 2147483646 w 575"/>
              <a:gd name="T25" fmla="*/ 2147483646 h 708"/>
              <a:gd name="T26" fmla="*/ 2147483646 w 575"/>
              <a:gd name="T27" fmla="*/ 2147483646 h 708"/>
              <a:gd name="T28" fmla="*/ 2147483646 w 575"/>
              <a:gd name="T29" fmla="*/ 2147483646 h 708"/>
              <a:gd name="T30" fmla="*/ 2147483646 w 575"/>
              <a:gd name="T31" fmla="*/ 2147483646 h 708"/>
              <a:gd name="T32" fmla="*/ 2147483646 w 575"/>
              <a:gd name="T33" fmla="*/ 2147483646 h 708"/>
              <a:gd name="T34" fmla="*/ 2147483646 w 575"/>
              <a:gd name="T35" fmla="*/ 2147483646 h 708"/>
              <a:gd name="T36" fmla="*/ 2147483646 w 575"/>
              <a:gd name="T37" fmla="*/ 2147483646 h 708"/>
              <a:gd name="T38" fmla="*/ 2147483646 w 575"/>
              <a:gd name="T39" fmla="*/ 2147483646 h 708"/>
              <a:gd name="T40" fmla="*/ 0 w 575"/>
              <a:gd name="T41" fmla="*/ 2147483646 h 708"/>
              <a:gd name="T42" fmla="*/ 2147483646 w 575"/>
              <a:gd name="T43" fmla="*/ 2147483646 h 708"/>
              <a:gd name="T44" fmla="*/ 2147483646 w 575"/>
              <a:gd name="T45" fmla="*/ 2147483646 h 708"/>
              <a:gd name="T46" fmla="*/ 2147483646 w 575"/>
              <a:gd name="T47" fmla="*/ 2147483646 h 708"/>
              <a:gd name="T48" fmla="*/ 2147483646 w 575"/>
              <a:gd name="T49" fmla="*/ 2147483646 h 708"/>
              <a:gd name="T50" fmla="*/ 2147483646 w 575"/>
              <a:gd name="T51" fmla="*/ 2147483646 h 708"/>
              <a:gd name="T52" fmla="*/ 2147483646 w 575"/>
              <a:gd name="T53" fmla="*/ 2147483646 h 708"/>
              <a:gd name="T54" fmla="*/ 2147483646 w 575"/>
              <a:gd name="T55" fmla="*/ 2147483646 h 708"/>
              <a:gd name="T56" fmla="*/ 2147483646 w 575"/>
              <a:gd name="T57" fmla="*/ 2147483646 h 708"/>
              <a:gd name="T58" fmla="*/ 2147483646 w 575"/>
              <a:gd name="T59" fmla="*/ 2147483646 h 708"/>
              <a:gd name="T60" fmla="*/ 2147483646 w 575"/>
              <a:gd name="T61" fmla="*/ 2147483646 h 708"/>
              <a:gd name="T62" fmla="*/ 2147483646 w 575"/>
              <a:gd name="T63" fmla="*/ 2147483646 h 708"/>
              <a:gd name="T64" fmla="*/ 2147483646 w 575"/>
              <a:gd name="T65" fmla="*/ 2147483646 h 708"/>
              <a:gd name="T66" fmla="*/ 2147483646 w 575"/>
              <a:gd name="T67" fmla="*/ 0 h 708"/>
              <a:gd name="T68" fmla="*/ 2147483646 w 575"/>
              <a:gd name="T69" fmla="*/ 2147483646 h 708"/>
              <a:gd name="T70" fmla="*/ 2147483646 w 575"/>
              <a:gd name="T71" fmla="*/ 2147483646 h 708"/>
              <a:gd name="T72" fmla="*/ 2147483646 w 575"/>
              <a:gd name="T73" fmla="*/ 2147483646 h 70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75"/>
              <a:gd name="T112" fmla="*/ 0 h 708"/>
              <a:gd name="T113" fmla="*/ 575 w 575"/>
              <a:gd name="T114" fmla="*/ 708 h 70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75" h="708">
                <a:moveTo>
                  <a:pt x="575" y="365"/>
                </a:moveTo>
                <a:lnTo>
                  <a:pt x="561" y="373"/>
                </a:lnTo>
                <a:lnTo>
                  <a:pt x="561" y="389"/>
                </a:lnTo>
                <a:lnTo>
                  <a:pt x="542" y="382"/>
                </a:lnTo>
                <a:lnTo>
                  <a:pt x="535" y="389"/>
                </a:lnTo>
                <a:lnTo>
                  <a:pt x="527" y="413"/>
                </a:lnTo>
                <a:lnTo>
                  <a:pt x="514" y="427"/>
                </a:lnTo>
                <a:lnTo>
                  <a:pt x="508" y="459"/>
                </a:lnTo>
                <a:lnTo>
                  <a:pt x="475" y="513"/>
                </a:lnTo>
                <a:lnTo>
                  <a:pt x="461" y="530"/>
                </a:lnTo>
                <a:lnTo>
                  <a:pt x="442" y="530"/>
                </a:lnTo>
                <a:lnTo>
                  <a:pt x="434" y="552"/>
                </a:lnTo>
                <a:lnTo>
                  <a:pt x="335" y="645"/>
                </a:lnTo>
                <a:lnTo>
                  <a:pt x="302" y="645"/>
                </a:lnTo>
                <a:lnTo>
                  <a:pt x="302" y="669"/>
                </a:lnTo>
                <a:lnTo>
                  <a:pt x="267" y="662"/>
                </a:lnTo>
                <a:lnTo>
                  <a:pt x="267" y="708"/>
                </a:lnTo>
                <a:lnTo>
                  <a:pt x="35" y="708"/>
                </a:lnTo>
                <a:lnTo>
                  <a:pt x="28" y="497"/>
                </a:lnTo>
                <a:lnTo>
                  <a:pt x="7" y="497"/>
                </a:lnTo>
                <a:lnTo>
                  <a:pt x="0" y="483"/>
                </a:lnTo>
                <a:lnTo>
                  <a:pt x="20" y="483"/>
                </a:lnTo>
                <a:lnTo>
                  <a:pt x="20" y="459"/>
                </a:lnTo>
                <a:lnTo>
                  <a:pt x="67" y="413"/>
                </a:lnTo>
                <a:lnTo>
                  <a:pt x="121" y="403"/>
                </a:lnTo>
                <a:lnTo>
                  <a:pt x="161" y="382"/>
                </a:lnTo>
                <a:lnTo>
                  <a:pt x="187" y="358"/>
                </a:lnTo>
                <a:lnTo>
                  <a:pt x="328" y="257"/>
                </a:lnTo>
                <a:lnTo>
                  <a:pt x="408" y="132"/>
                </a:lnTo>
                <a:lnTo>
                  <a:pt x="434" y="125"/>
                </a:lnTo>
                <a:lnTo>
                  <a:pt x="454" y="93"/>
                </a:lnTo>
                <a:lnTo>
                  <a:pt x="467" y="39"/>
                </a:lnTo>
                <a:lnTo>
                  <a:pt x="488" y="15"/>
                </a:lnTo>
                <a:lnTo>
                  <a:pt x="514" y="0"/>
                </a:lnTo>
                <a:lnTo>
                  <a:pt x="554" y="257"/>
                </a:lnTo>
                <a:lnTo>
                  <a:pt x="561" y="295"/>
                </a:lnTo>
                <a:lnTo>
                  <a:pt x="575" y="365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29" name="Freeform 9">
            <a:extLst>
              <a:ext uri="{FF2B5EF4-FFF2-40B4-BE49-F238E27FC236}">
                <a16:creationId xmlns:a16="http://schemas.microsoft.com/office/drawing/2014/main" id="{76BE5A39-5705-A985-244D-75C85F30D731}"/>
              </a:ext>
            </a:extLst>
          </p:cNvPr>
          <p:cNvSpPr>
            <a:spLocks/>
          </p:cNvSpPr>
          <p:nvPr/>
        </p:nvSpPr>
        <p:spPr bwMode="auto">
          <a:xfrm>
            <a:off x="5276850" y="771525"/>
            <a:ext cx="483394" cy="657225"/>
          </a:xfrm>
          <a:custGeom>
            <a:avLst/>
            <a:gdLst>
              <a:gd name="T0" fmla="*/ 0 w 406"/>
              <a:gd name="T1" fmla="*/ 2147483646 h 552"/>
              <a:gd name="T2" fmla="*/ 2147483646 w 406"/>
              <a:gd name="T3" fmla="*/ 2147483646 h 552"/>
              <a:gd name="T4" fmla="*/ 2147483646 w 406"/>
              <a:gd name="T5" fmla="*/ 2147483646 h 552"/>
              <a:gd name="T6" fmla="*/ 2147483646 w 406"/>
              <a:gd name="T7" fmla="*/ 2147483646 h 552"/>
              <a:gd name="T8" fmla="*/ 2147483646 w 406"/>
              <a:gd name="T9" fmla="*/ 2147483646 h 552"/>
              <a:gd name="T10" fmla="*/ 2147483646 w 406"/>
              <a:gd name="T11" fmla="*/ 2147483646 h 552"/>
              <a:gd name="T12" fmla="*/ 2147483646 w 406"/>
              <a:gd name="T13" fmla="*/ 2147483646 h 552"/>
              <a:gd name="T14" fmla="*/ 2147483646 w 406"/>
              <a:gd name="T15" fmla="*/ 2147483646 h 552"/>
              <a:gd name="T16" fmla="*/ 2147483646 w 406"/>
              <a:gd name="T17" fmla="*/ 2147483646 h 552"/>
              <a:gd name="T18" fmla="*/ 2147483646 w 406"/>
              <a:gd name="T19" fmla="*/ 2147483646 h 552"/>
              <a:gd name="T20" fmla="*/ 2147483646 w 406"/>
              <a:gd name="T21" fmla="*/ 2147483646 h 552"/>
              <a:gd name="T22" fmla="*/ 2147483646 w 406"/>
              <a:gd name="T23" fmla="*/ 2147483646 h 552"/>
              <a:gd name="T24" fmla="*/ 2147483646 w 406"/>
              <a:gd name="T25" fmla="*/ 0 h 552"/>
              <a:gd name="T26" fmla="*/ 2147483646 w 406"/>
              <a:gd name="T27" fmla="*/ 0 h 552"/>
              <a:gd name="T28" fmla="*/ 2147483646 w 406"/>
              <a:gd name="T29" fmla="*/ 2147483646 h 552"/>
              <a:gd name="T30" fmla="*/ 2147483646 w 406"/>
              <a:gd name="T31" fmla="*/ 2147483646 h 552"/>
              <a:gd name="T32" fmla="*/ 2147483646 w 406"/>
              <a:gd name="T33" fmla="*/ 2147483646 h 552"/>
              <a:gd name="T34" fmla="*/ 2147483646 w 406"/>
              <a:gd name="T35" fmla="*/ 2147483646 h 552"/>
              <a:gd name="T36" fmla="*/ 2147483646 w 406"/>
              <a:gd name="T37" fmla="*/ 2147483646 h 552"/>
              <a:gd name="T38" fmla="*/ 2147483646 w 406"/>
              <a:gd name="T39" fmla="*/ 2147483646 h 552"/>
              <a:gd name="T40" fmla="*/ 2147483646 w 406"/>
              <a:gd name="T41" fmla="*/ 2147483646 h 552"/>
              <a:gd name="T42" fmla="*/ 2147483646 w 406"/>
              <a:gd name="T43" fmla="*/ 2147483646 h 552"/>
              <a:gd name="T44" fmla="*/ 2147483646 w 406"/>
              <a:gd name="T45" fmla="*/ 2147483646 h 552"/>
              <a:gd name="T46" fmla="*/ 0 w 406"/>
              <a:gd name="T47" fmla="*/ 2147483646 h 55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06"/>
              <a:gd name="T73" fmla="*/ 0 h 552"/>
              <a:gd name="T74" fmla="*/ 406 w 406"/>
              <a:gd name="T75" fmla="*/ 552 h 55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06" h="552">
                <a:moveTo>
                  <a:pt x="0" y="536"/>
                </a:moveTo>
                <a:lnTo>
                  <a:pt x="6" y="264"/>
                </a:lnTo>
                <a:lnTo>
                  <a:pt x="25" y="247"/>
                </a:lnTo>
                <a:lnTo>
                  <a:pt x="25" y="226"/>
                </a:lnTo>
                <a:lnTo>
                  <a:pt x="46" y="186"/>
                </a:lnTo>
                <a:lnTo>
                  <a:pt x="53" y="171"/>
                </a:lnTo>
                <a:lnTo>
                  <a:pt x="88" y="171"/>
                </a:lnTo>
                <a:lnTo>
                  <a:pt x="79" y="132"/>
                </a:lnTo>
                <a:lnTo>
                  <a:pt x="100" y="108"/>
                </a:lnTo>
                <a:lnTo>
                  <a:pt x="94" y="85"/>
                </a:lnTo>
                <a:lnTo>
                  <a:pt x="107" y="45"/>
                </a:lnTo>
                <a:lnTo>
                  <a:pt x="100" y="15"/>
                </a:lnTo>
                <a:lnTo>
                  <a:pt x="139" y="0"/>
                </a:lnTo>
                <a:lnTo>
                  <a:pt x="173" y="0"/>
                </a:lnTo>
                <a:lnTo>
                  <a:pt x="227" y="61"/>
                </a:lnTo>
                <a:lnTo>
                  <a:pt x="246" y="70"/>
                </a:lnTo>
                <a:lnTo>
                  <a:pt x="261" y="54"/>
                </a:lnTo>
                <a:lnTo>
                  <a:pt x="273" y="45"/>
                </a:lnTo>
                <a:lnTo>
                  <a:pt x="306" y="45"/>
                </a:lnTo>
                <a:lnTo>
                  <a:pt x="366" y="85"/>
                </a:lnTo>
                <a:lnTo>
                  <a:pt x="406" y="132"/>
                </a:lnTo>
                <a:lnTo>
                  <a:pt x="394" y="536"/>
                </a:lnTo>
                <a:lnTo>
                  <a:pt x="394" y="552"/>
                </a:lnTo>
                <a:lnTo>
                  <a:pt x="0" y="53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0" name="Freeform 10">
            <a:extLst>
              <a:ext uri="{FF2B5EF4-FFF2-40B4-BE49-F238E27FC236}">
                <a16:creationId xmlns:a16="http://schemas.microsoft.com/office/drawing/2014/main" id="{431E19DA-B3FC-FE4F-E1B9-ECC4DDA9A326}"/>
              </a:ext>
            </a:extLst>
          </p:cNvPr>
          <p:cNvSpPr>
            <a:spLocks/>
          </p:cNvSpPr>
          <p:nvPr/>
        </p:nvSpPr>
        <p:spPr bwMode="auto">
          <a:xfrm>
            <a:off x="5745957" y="928687"/>
            <a:ext cx="626269" cy="490538"/>
          </a:xfrm>
          <a:custGeom>
            <a:avLst/>
            <a:gdLst>
              <a:gd name="T0" fmla="*/ 2147483646 w 526"/>
              <a:gd name="T1" fmla="*/ 2147483646 h 412"/>
              <a:gd name="T2" fmla="*/ 2147483646 w 526"/>
              <a:gd name="T3" fmla="*/ 2147483646 h 412"/>
              <a:gd name="T4" fmla="*/ 2147483646 w 526"/>
              <a:gd name="T5" fmla="*/ 2147483646 h 412"/>
              <a:gd name="T6" fmla="*/ 0 w 526"/>
              <a:gd name="T7" fmla="*/ 2147483646 h 412"/>
              <a:gd name="T8" fmla="*/ 2147483646 w 526"/>
              <a:gd name="T9" fmla="*/ 0 h 412"/>
              <a:gd name="T10" fmla="*/ 2147483646 w 526"/>
              <a:gd name="T11" fmla="*/ 2147483646 h 412"/>
              <a:gd name="T12" fmla="*/ 2147483646 w 526"/>
              <a:gd name="T13" fmla="*/ 2147483646 h 412"/>
              <a:gd name="T14" fmla="*/ 2147483646 w 526"/>
              <a:gd name="T15" fmla="*/ 2147483646 h 412"/>
              <a:gd name="T16" fmla="*/ 2147483646 w 526"/>
              <a:gd name="T17" fmla="*/ 2147483646 h 412"/>
              <a:gd name="T18" fmla="*/ 2147483646 w 526"/>
              <a:gd name="T19" fmla="*/ 2147483646 h 412"/>
              <a:gd name="T20" fmla="*/ 2147483646 w 526"/>
              <a:gd name="T21" fmla="*/ 2147483646 h 412"/>
              <a:gd name="T22" fmla="*/ 2147483646 w 526"/>
              <a:gd name="T23" fmla="*/ 2147483646 h 412"/>
              <a:gd name="T24" fmla="*/ 2147483646 w 526"/>
              <a:gd name="T25" fmla="*/ 2147483646 h 412"/>
              <a:gd name="T26" fmla="*/ 2147483646 w 526"/>
              <a:gd name="T27" fmla="*/ 2147483646 h 412"/>
              <a:gd name="T28" fmla="*/ 2147483646 w 526"/>
              <a:gd name="T29" fmla="*/ 2147483646 h 412"/>
              <a:gd name="T30" fmla="*/ 2147483646 w 526"/>
              <a:gd name="T31" fmla="*/ 2147483646 h 412"/>
              <a:gd name="T32" fmla="*/ 2147483646 w 526"/>
              <a:gd name="T33" fmla="*/ 2147483646 h 412"/>
              <a:gd name="T34" fmla="*/ 2147483646 w 526"/>
              <a:gd name="T35" fmla="*/ 2147483646 h 412"/>
              <a:gd name="T36" fmla="*/ 2147483646 w 526"/>
              <a:gd name="T37" fmla="*/ 2147483646 h 412"/>
              <a:gd name="T38" fmla="*/ 2147483646 w 526"/>
              <a:gd name="T39" fmla="*/ 2147483646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6"/>
              <a:gd name="T61" fmla="*/ 0 h 412"/>
              <a:gd name="T62" fmla="*/ 526 w 526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6" h="412">
                <a:moveTo>
                  <a:pt x="526" y="147"/>
                </a:moveTo>
                <a:lnTo>
                  <a:pt x="494" y="310"/>
                </a:lnTo>
                <a:lnTo>
                  <a:pt x="494" y="412"/>
                </a:lnTo>
                <a:lnTo>
                  <a:pt x="0" y="404"/>
                </a:lnTo>
                <a:lnTo>
                  <a:pt x="12" y="0"/>
                </a:lnTo>
                <a:lnTo>
                  <a:pt x="46" y="30"/>
                </a:lnTo>
                <a:lnTo>
                  <a:pt x="85" y="39"/>
                </a:lnTo>
                <a:lnTo>
                  <a:pt x="173" y="101"/>
                </a:lnTo>
                <a:lnTo>
                  <a:pt x="258" y="139"/>
                </a:lnTo>
                <a:lnTo>
                  <a:pt x="299" y="139"/>
                </a:lnTo>
                <a:lnTo>
                  <a:pt x="327" y="139"/>
                </a:lnTo>
                <a:lnTo>
                  <a:pt x="366" y="108"/>
                </a:lnTo>
                <a:lnTo>
                  <a:pt x="393" y="108"/>
                </a:lnTo>
                <a:lnTo>
                  <a:pt x="406" y="115"/>
                </a:lnTo>
                <a:lnTo>
                  <a:pt x="421" y="147"/>
                </a:lnTo>
                <a:lnTo>
                  <a:pt x="433" y="147"/>
                </a:lnTo>
                <a:lnTo>
                  <a:pt x="454" y="115"/>
                </a:lnTo>
                <a:lnTo>
                  <a:pt x="473" y="108"/>
                </a:lnTo>
                <a:lnTo>
                  <a:pt x="506" y="124"/>
                </a:lnTo>
                <a:lnTo>
                  <a:pt x="526" y="147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31" name="Freeform 11">
            <a:extLst>
              <a:ext uri="{FF2B5EF4-FFF2-40B4-BE49-F238E27FC236}">
                <a16:creationId xmlns:a16="http://schemas.microsoft.com/office/drawing/2014/main" id="{B4ED46A1-896D-8A2D-6051-37D7BCE67E41}"/>
              </a:ext>
            </a:extLst>
          </p:cNvPr>
          <p:cNvSpPr>
            <a:spLocks/>
          </p:cNvSpPr>
          <p:nvPr/>
        </p:nvSpPr>
        <p:spPr bwMode="auto">
          <a:xfrm>
            <a:off x="6334125" y="1028700"/>
            <a:ext cx="570310" cy="648891"/>
          </a:xfrm>
          <a:custGeom>
            <a:avLst/>
            <a:gdLst>
              <a:gd name="T0" fmla="*/ 2147483646 w 479"/>
              <a:gd name="T1" fmla="*/ 2147483646 h 545"/>
              <a:gd name="T2" fmla="*/ 2147483646 w 479"/>
              <a:gd name="T3" fmla="*/ 2147483646 h 545"/>
              <a:gd name="T4" fmla="*/ 2147483646 w 479"/>
              <a:gd name="T5" fmla="*/ 2147483646 h 545"/>
              <a:gd name="T6" fmla="*/ 2147483646 w 479"/>
              <a:gd name="T7" fmla="*/ 2147483646 h 545"/>
              <a:gd name="T8" fmla="*/ 2147483646 w 479"/>
              <a:gd name="T9" fmla="*/ 2147483646 h 545"/>
              <a:gd name="T10" fmla="*/ 2147483646 w 479"/>
              <a:gd name="T11" fmla="*/ 2147483646 h 545"/>
              <a:gd name="T12" fmla="*/ 2147483646 w 479"/>
              <a:gd name="T13" fmla="*/ 2147483646 h 545"/>
              <a:gd name="T14" fmla="*/ 2147483646 w 479"/>
              <a:gd name="T15" fmla="*/ 2147483646 h 545"/>
              <a:gd name="T16" fmla="*/ 2147483646 w 479"/>
              <a:gd name="T17" fmla="*/ 2147483646 h 545"/>
              <a:gd name="T18" fmla="*/ 2147483646 w 479"/>
              <a:gd name="T19" fmla="*/ 2147483646 h 545"/>
              <a:gd name="T20" fmla="*/ 2147483646 w 479"/>
              <a:gd name="T21" fmla="*/ 2147483646 h 545"/>
              <a:gd name="T22" fmla="*/ 2147483646 w 479"/>
              <a:gd name="T23" fmla="*/ 2147483646 h 545"/>
              <a:gd name="T24" fmla="*/ 2147483646 w 479"/>
              <a:gd name="T25" fmla="*/ 2147483646 h 545"/>
              <a:gd name="T26" fmla="*/ 2147483646 w 479"/>
              <a:gd name="T27" fmla="*/ 2147483646 h 545"/>
              <a:gd name="T28" fmla="*/ 0 w 479"/>
              <a:gd name="T29" fmla="*/ 2147483646 h 545"/>
              <a:gd name="T30" fmla="*/ 0 w 479"/>
              <a:gd name="T31" fmla="*/ 2147483646 h 545"/>
              <a:gd name="T32" fmla="*/ 2147483646 w 479"/>
              <a:gd name="T33" fmla="*/ 2147483646 h 545"/>
              <a:gd name="T34" fmla="*/ 2147483646 w 479"/>
              <a:gd name="T35" fmla="*/ 2147483646 h 545"/>
              <a:gd name="T36" fmla="*/ 2147483646 w 479"/>
              <a:gd name="T37" fmla="*/ 2147483646 h 545"/>
              <a:gd name="T38" fmla="*/ 2147483646 w 479"/>
              <a:gd name="T39" fmla="*/ 2147483646 h 545"/>
              <a:gd name="T40" fmla="*/ 2147483646 w 479"/>
              <a:gd name="T41" fmla="*/ 2147483646 h 545"/>
              <a:gd name="T42" fmla="*/ 2147483646 w 479"/>
              <a:gd name="T43" fmla="*/ 2147483646 h 545"/>
              <a:gd name="T44" fmla="*/ 2147483646 w 479"/>
              <a:gd name="T45" fmla="*/ 2147483646 h 545"/>
              <a:gd name="T46" fmla="*/ 2147483646 w 479"/>
              <a:gd name="T47" fmla="*/ 2147483646 h 545"/>
              <a:gd name="T48" fmla="*/ 2147483646 w 479"/>
              <a:gd name="T49" fmla="*/ 2147483646 h 545"/>
              <a:gd name="T50" fmla="*/ 2147483646 w 479"/>
              <a:gd name="T51" fmla="*/ 2147483646 h 545"/>
              <a:gd name="T52" fmla="*/ 2147483646 w 479"/>
              <a:gd name="T53" fmla="*/ 2147483646 h 545"/>
              <a:gd name="T54" fmla="*/ 2147483646 w 479"/>
              <a:gd name="T55" fmla="*/ 2147483646 h 545"/>
              <a:gd name="T56" fmla="*/ 2147483646 w 479"/>
              <a:gd name="T57" fmla="*/ 2147483646 h 545"/>
              <a:gd name="T58" fmla="*/ 2147483646 w 479"/>
              <a:gd name="T59" fmla="*/ 2147483646 h 545"/>
              <a:gd name="T60" fmla="*/ 2147483646 w 479"/>
              <a:gd name="T61" fmla="*/ 2147483646 h 545"/>
              <a:gd name="T62" fmla="*/ 2147483646 w 479"/>
              <a:gd name="T63" fmla="*/ 0 h 545"/>
              <a:gd name="T64" fmla="*/ 2147483646 w 479"/>
              <a:gd name="T65" fmla="*/ 0 h 545"/>
              <a:gd name="T66" fmla="*/ 2147483646 w 479"/>
              <a:gd name="T67" fmla="*/ 2147483646 h 545"/>
              <a:gd name="T68" fmla="*/ 2147483646 w 479"/>
              <a:gd name="T69" fmla="*/ 2147483646 h 545"/>
              <a:gd name="T70" fmla="*/ 2147483646 w 479"/>
              <a:gd name="T71" fmla="*/ 2147483646 h 545"/>
              <a:gd name="T72" fmla="*/ 2147483646 w 479"/>
              <a:gd name="T73" fmla="*/ 2147483646 h 545"/>
              <a:gd name="T74" fmla="*/ 2147483646 w 479"/>
              <a:gd name="T75" fmla="*/ 2147483646 h 545"/>
              <a:gd name="T76" fmla="*/ 2147483646 w 479"/>
              <a:gd name="T77" fmla="*/ 2147483646 h 545"/>
              <a:gd name="T78" fmla="*/ 2147483646 w 479"/>
              <a:gd name="T79" fmla="*/ 2147483646 h 545"/>
              <a:gd name="T80" fmla="*/ 2147483646 w 479"/>
              <a:gd name="T81" fmla="*/ 2147483646 h 545"/>
              <a:gd name="T82" fmla="*/ 2147483646 w 479"/>
              <a:gd name="T83" fmla="*/ 2147483646 h 545"/>
              <a:gd name="T84" fmla="*/ 2147483646 w 479"/>
              <a:gd name="T85" fmla="*/ 2147483646 h 54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9"/>
              <a:gd name="T130" fmla="*/ 0 h 545"/>
              <a:gd name="T131" fmla="*/ 479 w 479"/>
              <a:gd name="T132" fmla="*/ 545 h 54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9" h="545">
                <a:moveTo>
                  <a:pt x="479" y="142"/>
                </a:moveTo>
                <a:lnTo>
                  <a:pt x="432" y="188"/>
                </a:lnTo>
                <a:lnTo>
                  <a:pt x="432" y="212"/>
                </a:lnTo>
                <a:lnTo>
                  <a:pt x="412" y="212"/>
                </a:lnTo>
                <a:lnTo>
                  <a:pt x="419" y="226"/>
                </a:lnTo>
                <a:lnTo>
                  <a:pt x="440" y="226"/>
                </a:lnTo>
                <a:lnTo>
                  <a:pt x="447" y="437"/>
                </a:lnTo>
                <a:lnTo>
                  <a:pt x="440" y="444"/>
                </a:lnTo>
                <a:lnTo>
                  <a:pt x="360" y="461"/>
                </a:lnTo>
                <a:lnTo>
                  <a:pt x="252" y="545"/>
                </a:lnTo>
                <a:lnTo>
                  <a:pt x="119" y="374"/>
                </a:lnTo>
                <a:lnTo>
                  <a:pt x="113" y="343"/>
                </a:lnTo>
                <a:lnTo>
                  <a:pt x="94" y="343"/>
                </a:lnTo>
                <a:lnTo>
                  <a:pt x="94" y="328"/>
                </a:lnTo>
                <a:lnTo>
                  <a:pt x="0" y="328"/>
                </a:lnTo>
                <a:lnTo>
                  <a:pt x="0" y="226"/>
                </a:lnTo>
                <a:lnTo>
                  <a:pt x="32" y="63"/>
                </a:lnTo>
                <a:lnTo>
                  <a:pt x="39" y="118"/>
                </a:lnTo>
                <a:lnTo>
                  <a:pt x="72" y="142"/>
                </a:lnTo>
                <a:lnTo>
                  <a:pt x="100" y="149"/>
                </a:lnTo>
                <a:lnTo>
                  <a:pt x="152" y="132"/>
                </a:lnTo>
                <a:lnTo>
                  <a:pt x="179" y="111"/>
                </a:lnTo>
                <a:lnTo>
                  <a:pt x="179" y="94"/>
                </a:lnTo>
                <a:lnTo>
                  <a:pt x="199" y="102"/>
                </a:lnTo>
                <a:lnTo>
                  <a:pt x="212" y="94"/>
                </a:lnTo>
                <a:lnTo>
                  <a:pt x="227" y="102"/>
                </a:lnTo>
                <a:lnTo>
                  <a:pt x="252" y="80"/>
                </a:lnTo>
                <a:lnTo>
                  <a:pt x="252" y="48"/>
                </a:lnTo>
                <a:lnTo>
                  <a:pt x="246" y="40"/>
                </a:lnTo>
                <a:lnTo>
                  <a:pt x="259" y="17"/>
                </a:lnTo>
                <a:lnTo>
                  <a:pt x="246" y="17"/>
                </a:lnTo>
                <a:lnTo>
                  <a:pt x="239" y="0"/>
                </a:lnTo>
                <a:lnTo>
                  <a:pt x="406" y="0"/>
                </a:lnTo>
                <a:lnTo>
                  <a:pt x="400" y="63"/>
                </a:lnTo>
                <a:lnTo>
                  <a:pt x="412" y="70"/>
                </a:lnTo>
                <a:lnTo>
                  <a:pt x="406" y="80"/>
                </a:lnTo>
                <a:lnTo>
                  <a:pt x="406" y="94"/>
                </a:lnTo>
                <a:lnTo>
                  <a:pt x="419" y="94"/>
                </a:lnTo>
                <a:lnTo>
                  <a:pt x="426" y="102"/>
                </a:lnTo>
                <a:lnTo>
                  <a:pt x="440" y="87"/>
                </a:lnTo>
                <a:lnTo>
                  <a:pt x="453" y="87"/>
                </a:lnTo>
                <a:lnTo>
                  <a:pt x="453" y="142"/>
                </a:lnTo>
                <a:lnTo>
                  <a:pt x="479" y="142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2" name="Freeform 12">
            <a:extLst>
              <a:ext uri="{FF2B5EF4-FFF2-40B4-BE49-F238E27FC236}">
                <a16:creationId xmlns:a16="http://schemas.microsoft.com/office/drawing/2014/main" id="{D8C4A6E9-240E-B33E-C96B-1F865035147D}"/>
              </a:ext>
            </a:extLst>
          </p:cNvPr>
          <p:cNvSpPr>
            <a:spLocks/>
          </p:cNvSpPr>
          <p:nvPr/>
        </p:nvSpPr>
        <p:spPr bwMode="auto">
          <a:xfrm>
            <a:off x="4576763" y="1066800"/>
            <a:ext cx="707231" cy="342900"/>
          </a:xfrm>
          <a:custGeom>
            <a:avLst/>
            <a:gdLst>
              <a:gd name="T0" fmla="*/ 2147483646 w 594"/>
              <a:gd name="T1" fmla="*/ 2147483646 h 289"/>
              <a:gd name="T2" fmla="*/ 2147483646 w 594"/>
              <a:gd name="T3" fmla="*/ 2147483646 h 289"/>
              <a:gd name="T4" fmla="*/ 0 w 594"/>
              <a:gd name="T5" fmla="*/ 2147483646 h 289"/>
              <a:gd name="T6" fmla="*/ 2147483646 w 594"/>
              <a:gd name="T7" fmla="*/ 2147483646 h 289"/>
              <a:gd name="T8" fmla="*/ 2147483646 w 594"/>
              <a:gd name="T9" fmla="*/ 0 h 289"/>
              <a:gd name="T10" fmla="*/ 2147483646 w 594"/>
              <a:gd name="T11" fmla="*/ 2147483646 h 289"/>
              <a:gd name="T12" fmla="*/ 2147483646 w 594"/>
              <a:gd name="T13" fmla="*/ 2147483646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4"/>
              <a:gd name="T22" fmla="*/ 0 h 289"/>
              <a:gd name="T23" fmla="*/ 594 w 594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4" h="289">
                <a:moveTo>
                  <a:pt x="588" y="289"/>
                </a:moveTo>
                <a:lnTo>
                  <a:pt x="494" y="289"/>
                </a:lnTo>
                <a:lnTo>
                  <a:pt x="0" y="282"/>
                </a:lnTo>
                <a:lnTo>
                  <a:pt x="14" y="125"/>
                </a:lnTo>
                <a:lnTo>
                  <a:pt x="28" y="0"/>
                </a:lnTo>
                <a:lnTo>
                  <a:pt x="594" y="17"/>
                </a:lnTo>
                <a:lnTo>
                  <a:pt x="588" y="28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3" name="Freeform 13">
            <a:extLst>
              <a:ext uri="{FF2B5EF4-FFF2-40B4-BE49-F238E27FC236}">
                <a16:creationId xmlns:a16="http://schemas.microsoft.com/office/drawing/2014/main" id="{0D160516-45F7-9FA7-3FAB-DB78ACA6ADD6}"/>
              </a:ext>
            </a:extLst>
          </p:cNvPr>
          <p:cNvSpPr>
            <a:spLocks/>
          </p:cNvSpPr>
          <p:nvPr/>
        </p:nvSpPr>
        <p:spPr bwMode="auto">
          <a:xfrm>
            <a:off x="7142560" y="1141810"/>
            <a:ext cx="501253" cy="750094"/>
          </a:xfrm>
          <a:custGeom>
            <a:avLst/>
            <a:gdLst>
              <a:gd name="T0" fmla="*/ 2147483646 w 421"/>
              <a:gd name="T1" fmla="*/ 2147483646 h 631"/>
              <a:gd name="T2" fmla="*/ 2147483646 w 421"/>
              <a:gd name="T3" fmla="*/ 2147483646 h 631"/>
              <a:gd name="T4" fmla="*/ 2147483646 w 421"/>
              <a:gd name="T5" fmla="*/ 2147483646 h 631"/>
              <a:gd name="T6" fmla="*/ 2147483646 w 421"/>
              <a:gd name="T7" fmla="*/ 2147483646 h 631"/>
              <a:gd name="T8" fmla="*/ 2147483646 w 421"/>
              <a:gd name="T9" fmla="*/ 2147483646 h 631"/>
              <a:gd name="T10" fmla="*/ 2147483646 w 421"/>
              <a:gd name="T11" fmla="*/ 2147483646 h 631"/>
              <a:gd name="T12" fmla="*/ 2147483646 w 421"/>
              <a:gd name="T13" fmla="*/ 2147483646 h 631"/>
              <a:gd name="T14" fmla="*/ 2147483646 w 421"/>
              <a:gd name="T15" fmla="*/ 2147483646 h 631"/>
              <a:gd name="T16" fmla="*/ 2147483646 w 421"/>
              <a:gd name="T17" fmla="*/ 2147483646 h 631"/>
              <a:gd name="T18" fmla="*/ 2147483646 w 421"/>
              <a:gd name="T19" fmla="*/ 2147483646 h 631"/>
              <a:gd name="T20" fmla="*/ 2147483646 w 421"/>
              <a:gd name="T21" fmla="*/ 2147483646 h 631"/>
              <a:gd name="T22" fmla="*/ 2147483646 w 421"/>
              <a:gd name="T23" fmla="*/ 2147483646 h 631"/>
              <a:gd name="T24" fmla="*/ 2147483646 w 421"/>
              <a:gd name="T25" fmla="*/ 2147483646 h 631"/>
              <a:gd name="T26" fmla="*/ 2147483646 w 421"/>
              <a:gd name="T27" fmla="*/ 2147483646 h 631"/>
              <a:gd name="T28" fmla="*/ 2147483646 w 421"/>
              <a:gd name="T29" fmla="*/ 2147483646 h 631"/>
              <a:gd name="T30" fmla="*/ 0 w 421"/>
              <a:gd name="T31" fmla="*/ 2147483646 h 631"/>
              <a:gd name="T32" fmla="*/ 0 w 421"/>
              <a:gd name="T33" fmla="*/ 2147483646 h 631"/>
              <a:gd name="T34" fmla="*/ 2147483646 w 421"/>
              <a:gd name="T35" fmla="*/ 2147483646 h 631"/>
              <a:gd name="T36" fmla="*/ 2147483646 w 421"/>
              <a:gd name="T37" fmla="*/ 2147483646 h 631"/>
              <a:gd name="T38" fmla="*/ 2147483646 w 421"/>
              <a:gd name="T39" fmla="*/ 2147483646 h 631"/>
              <a:gd name="T40" fmla="*/ 2147483646 w 421"/>
              <a:gd name="T41" fmla="*/ 2147483646 h 631"/>
              <a:gd name="T42" fmla="*/ 2147483646 w 421"/>
              <a:gd name="T43" fmla="*/ 2147483646 h 631"/>
              <a:gd name="T44" fmla="*/ 2147483646 w 421"/>
              <a:gd name="T45" fmla="*/ 2147483646 h 631"/>
              <a:gd name="T46" fmla="*/ 2147483646 w 421"/>
              <a:gd name="T47" fmla="*/ 2147483646 h 631"/>
              <a:gd name="T48" fmla="*/ 2147483646 w 421"/>
              <a:gd name="T49" fmla="*/ 2147483646 h 631"/>
              <a:gd name="T50" fmla="*/ 2147483646 w 421"/>
              <a:gd name="T51" fmla="*/ 2147483646 h 631"/>
              <a:gd name="T52" fmla="*/ 2147483646 w 421"/>
              <a:gd name="T53" fmla="*/ 2147483646 h 631"/>
              <a:gd name="T54" fmla="*/ 2147483646 w 421"/>
              <a:gd name="T55" fmla="*/ 2147483646 h 631"/>
              <a:gd name="T56" fmla="*/ 2147483646 w 421"/>
              <a:gd name="T57" fmla="*/ 2147483646 h 631"/>
              <a:gd name="T58" fmla="*/ 2147483646 w 421"/>
              <a:gd name="T59" fmla="*/ 2147483646 h 631"/>
              <a:gd name="T60" fmla="*/ 2147483646 w 421"/>
              <a:gd name="T61" fmla="*/ 2147483646 h 631"/>
              <a:gd name="T62" fmla="*/ 2147483646 w 421"/>
              <a:gd name="T63" fmla="*/ 0 h 631"/>
              <a:gd name="T64" fmla="*/ 2147483646 w 421"/>
              <a:gd name="T65" fmla="*/ 2147483646 h 631"/>
              <a:gd name="T66" fmla="*/ 2147483646 w 421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21"/>
              <a:gd name="T103" fmla="*/ 0 h 631"/>
              <a:gd name="T104" fmla="*/ 421 w 421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21" h="631">
                <a:moveTo>
                  <a:pt x="401" y="475"/>
                </a:moveTo>
                <a:lnTo>
                  <a:pt x="421" y="607"/>
                </a:lnTo>
                <a:lnTo>
                  <a:pt x="335" y="615"/>
                </a:lnTo>
                <a:lnTo>
                  <a:pt x="329" y="631"/>
                </a:lnTo>
                <a:lnTo>
                  <a:pt x="301" y="631"/>
                </a:lnTo>
                <a:lnTo>
                  <a:pt x="301" y="615"/>
                </a:lnTo>
                <a:lnTo>
                  <a:pt x="208" y="615"/>
                </a:lnTo>
                <a:lnTo>
                  <a:pt x="208" y="607"/>
                </a:lnTo>
                <a:lnTo>
                  <a:pt x="101" y="600"/>
                </a:lnTo>
                <a:lnTo>
                  <a:pt x="101" y="561"/>
                </a:lnTo>
                <a:lnTo>
                  <a:pt x="54" y="451"/>
                </a:lnTo>
                <a:lnTo>
                  <a:pt x="48" y="421"/>
                </a:lnTo>
                <a:lnTo>
                  <a:pt x="35" y="412"/>
                </a:lnTo>
                <a:lnTo>
                  <a:pt x="20" y="429"/>
                </a:lnTo>
                <a:lnTo>
                  <a:pt x="8" y="429"/>
                </a:lnTo>
                <a:lnTo>
                  <a:pt x="0" y="343"/>
                </a:lnTo>
                <a:lnTo>
                  <a:pt x="0" y="297"/>
                </a:lnTo>
                <a:lnTo>
                  <a:pt x="35" y="304"/>
                </a:lnTo>
                <a:lnTo>
                  <a:pt x="35" y="280"/>
                </a:lnTo>
                <a:lnTo>
                  <a:pt x="68" y="280"/>
                </a:lnTo>
                <a:lnTo>
                  <a:pt x="167" y="187"/>
                </a:lnTo>
                <a:lnTo>
                  <a:pt x="175" y="165"/>
                </a:lnTo>
                <a:lnTo>
                  <a:pt x="194" y="165"/>
                </a:lnTo>
                <a:lnTo>
                  <a:pt x="208" y="148"/>
                </a:lnTo>
                <a:lnTo>
                  <a:pt x="241" y="94"/>
                </a:lnTo>
                <a:lnTo>
                  <a:pt x="247" y="62"/>
                </a:lnTo>
                <a:lnTo>
                  <a:pt x="260" y="48"/>
                </a:lnTo>
                <a:lnTo>
                  <a:pt x="268" y="24"/>
                </a:lnTo>
                <a:lnTo>
                  <a:pt x="275" y="17"/>
                </a:lnTo>
                <a:lnTo>
                  <a:pt x="294" y="24"/>
                </a:lnTo>
                <a:lnTo>
                  <a:pt x="294" y="8"/>
                </a:lnTo>
                <a:lnTo>
                  <a:pt x="308" y="0"/>
                </a:lnTo>
                <a:lnTo>
                  <a:pt x="360" y="249"/>
                </a:lnTo>
                <a:lnTo>
                  <a:pt x="401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4" name="Freeform 14">
            <a:extLst>
              <a:ext uri="{FF2B5EF4-FFF2-40B4-BE49-F238E27FC236}">
                <a16:creationId xmlns:a16="http://schemas.microsoft.com/office/drawing/2014/main" id="{4CEF3AD2-D07A-7381-89FB-165ACEAEDC47}"/>
              </a:ext>
            </a:extLst>
          </p:cNvPr>
          <p:cNvSpPr>
            <a:spLocks/>
          </p:cNvSpPr>
          <p:nvPr/>
        </p:nvSpPr>
        <p:spPr bwMode="auto">
          <a:xfrm>
            <a:off x="4537472" y="1401366"/>
            <a:ext cx="627459" cy="527447"/>
          </a:xfrm>
          <a:custGeom>
            <a:avLst/>
            <a:gdLst>
              <a:gd name="T0" fmla="*/ 2147483646 w 527"/>
              <a:gd name="T1" fmla="*/ 2147483646 h 442"/>
              <a:gd name="T2" fmla="*/ 2147483646 w 527"/>
              <a:gd name="T3" fmla="*/ 2147483646 h 442"/>
              <a:gd name="T4" fmla="*/ 2147483646 w 527"/>
              <a:gd name="T5" fmla="*/ 2147483646 h 442"/>
              <a:gd name="T6" fmla="*/ 2147483646 w 527"/>
              <a:gd name="T7" fmla="*/ 2147483646 h 442"/>
              <a:gd name="T8" fmla="*/ 0 w 527"/>
              <a:gd name="T9" fmla="*/ 2147483646 h 442"/>
              <a:gd name="T10" fmla="*/ 2147483646 w 527"/>
              <a:gd name="T11" fmla="*/ 2147483646 h 442"/>
              <a:gd name="T12" fmla="*/ 2147483646 w 527"/>
              <a:gd name="T13" fmla="*/ 0 h 442"/>
              <a:gd name="T14" fmla="*/ 2147483646 w 527"/>
              <a:gd name="T15" fmla="*/ 2147483646 h 442"/>
              <a:gd name="T16" fmla="*/ 2147483646 w 527"/>
              <a:gd name="T17" fmla="*/ 2147483646 h 442"/>
              <a:gd name="T18" fmla="*/ 2147483646 w 527"/>
              <a:gd name="T19" fmla="*/ 2147483646 h 442"/>
              <a:gd name="T20" fmla="*/ 2147483646 w 527"/>
              <a:gd name="T21" fmla="*/ 2147483646 h 4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7"/>
              <a:gd name="T34" fmla="*/ 0 h 442"/>
              <a:gd name="T35" fmla="*/ 527 w 527"/>
              <a:gd name="T36" fmla="*/ 442 h 4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7" h="442">
                <a:moveTo>
                  <a:pt x="234" y="428"/>
                </a:moveTo>
                <a:lnTo>
                  <a:pt x="234" y="318"/>
                </a:lnTo>
                <a:lnTo>
                  <a:pt x="206" y="318"/>
                </a:lnTo>
                <a:lnTo>
                  <a:pt x="200" y="280"/>
                </a:lnTo>
                <a:lnTo>
                  <a:pt x="0" y="280"/>
                </a:lnTo>
                <a:lnTo>
                  <a:pt x="7" y="249"/>
                </a:lnTo>
                <a:lnTo>
                  <a:pt x="33" y="0"/>
                </a:lnTo>
                <a:lnTo>
                  <a:pt x="527" y="7"/>
                </a:lnTo>
                <a:lnTo>
                  <a:pt x="527" y="342"/>
                </a:lnTo>
                <a:lnTo>
                  <a:pt x="527" y="442"/>
                </a:lnTo>
                <a:lnTo>
                  <a:pt x="234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5" name="Freeform 15">
            <a:extLst>
              <a:ext uri="{FF2B5EF4-FFF2-40B4-BE49-F238E27FC236}">
                <a16:creationId xmlns:a16="http://schemas.microsoft.com/office/drawing/2014/main" id="{F02501DF-0BE6-DD8D-618F-4B3978E3979B}"/>
              </a:ext>
            </a:extLst>
          </p:cNvPr>
          <p:cNvSpPr>
            <a:spLocks/>
          </p:cNvSpPr>
          <p:nvPr/>
        </p:nvSpPr>
        <p:spPr bwMode="auto">
          <a:xfrm>
            <a:off x="5745956" y="1409701"/>
            <a:ext cx="729854" cy="584597"/>
          </a:xfrm>
          <a:custGeom>
            <a:avLst/>
            <a:gdLst>
              <a:gd name="T0" fmla="*/ 0 w 613"/>
              <a:gd name="T1" fmla="*/ 2147483646 h 490"/>
              <a:gd name="T2" fmla="*/ 0 w 613"/>
              <a:gd name="T3" fmla="*/ 2147483646 h 490"/>
              <a:gd name="T4" fmla="*/ 0 w 613"/>
              <a:gd name="T5" fmla="*/ 0 h 490"/>
              <a:gd name="T6" fmla="*/ 2147483646 w 613"/>
              <a:gd name="T7" fmla="*/ 2147483646 h 490"/>
              <a:gd name="T8" fmla="*/ 2147483646 w 613"/>
              <a:gd name="T9" fmla="*/ 2147483646 h 490"/>
              <a:gd name="T10" fmla="*/ 2147483646 w 613"/>
              <a:gd name="T11" fmla="*/ 2147483646 h 490"/>
              <a:gd name="T12" fmla="*/ 2147483646 w 613"/>
              <a:gd name="T13" fmla="*/ 2147483646 h 490"/>
              <a:gd name="T14" fmla="*/ 2147483646 w 613"/>
              <a:gd name="T15" fmla="*/ 2147483646 h 490"/>
              <a:gd name="T16" fmla="*/ 2147483646 w 613"/>
              <a:gd name="T17" fmla="*/ 2147483646 h 490"/>
              <a:gd name="T18" fmla="*/ 2147483646 w 613"/>
              <a:gd name="T19" fmla="*/ 2147483646 h 490"/>
              <a:gd name="T20" fmla="*/ 2147483646 w 613"/>
              <a:gd name="T21" fmla="*/ 2147483646 h 490"/>
              <a:gd name="T22" fmla="*/ 2147483646 w 613"/>
              <a:gd name="T23" fmla="*/ 2147483646 h 490"/>
              <a:gd name="T24" fmla="*/ 2147483646 w 613"/>
              <a:gd name="T25" fmla="*/ 2147483646 h 490"/>
              <a:gd name="T26" fmla="*/ 2147483646 w 613"/>
              <a:gd name="T27" fmla="*/ 2147483646 h 490"/>
              <a:gd name="T28" fmla="*/ 2147483646 w 613"/>
              <a:gd name="T29" fmla="*/ 2147483646 h 490"/>
              <a:gd name="T30" fmla="*/ 2147483646 w 613"/>
              <a:gd name="T31" fmla="*/ 2147483646 h 490"/>
              <a:gd name="T32" fmla="*/ 2147483646 w 613"/>
              <a:gd name="T33" fmla="*/ 2147483646 h 490"/>
              <a:gd name="T34" fmla="*/ 2147483646 w 613"/>
              <a:gd name="T35" fmla="*/ 2147483646 h 490"/>
              <a:gd name="T36" fmla="*/ 2147483646 w 613"/>
              <a:gd name="T37" fmla="*/ 2147483646 h 490"/>
              <a:gd name="T38" fmla="*/ 2147483646 w 613"/>
              <a:gd name="T39" fmla="*/ 2147483646 h 490"/>
              <a:gd name="T40" fmla="*/ 2147483646 w 613"/>
              <a:gd name="T41" fmla="*/ 2147483646 h 490"/>
              <a:gd name="T42" fmla="*/ 2147483646 w 613"/>
              <a:gd name="T43" fmla="*/ 2147483646 h 490"/>
              <a:gd name="T44" fmla="*/ 2147483646 w 613"/>
              <a:gd name="T45" fmla="*/ 2147483646 h 490"/>
              <a:gd name="T46" fmla="*/ 2147483646 w 613"/>
              <a:gd name="T47" fmla="*/ 2147483646 h 490"/>
              <a:gd name="T48" fmla="*/ 2147483646 w 613"/>
              <a:gd name="T49" fmla="*/ 2147483646 h 490"/>
              <a:gd name="T50" fmla="*/ 2147483646 w 613"/>
              <a:gd name="T51" fmla="*/ 2147483646 h 490"/>
              <a:gd name="T52" fmla="*/ 2147483646 w 613"/>
              <a:gd name="T53" fmla="*/ 2147483646 h 490"/>
              <a:gd name="T54" fmla="*/ 2147483646 w 613"/>
              <a:gd name="T55" fmla="*/ 2147483646 h 490"/>
              <a:gd name="T56" fmla="*/ 2147483646 w 613"/>
              <a:gd name="T57" fmla="*/ 2147483646 h 490"/>
              <a:gd name="T58" fmla="*/ 2147483646 w 613"/>
              <a:gd name="T59" fmla="*/ 2147483646 h 490"/>
              <a:gd name="T60" fmla="*/ 2147483646 w 613"/>
              <a:gd name="T61" fmla="*/ 2147483646 h 490"/>
              <a:gd name="T62" fmla="*/ 2147483646 w 613"/>
              <a:gd name="T63" fmla="*/ 2147483646 h 490"/>
              <a:gd name="T64" fmla="*/ 2147483646 w 613"/>
              <a:gd name="T65" fmla="*/ 2147483646 h 490"/>
              <a:gd name="T66" fmla="*/ 2147483646 w 613"/>
              <a:gd name="T67" fmla="*/ 2147483646 h 490"/>
              <a:gd name="T68" fmla="*/ 2147483646 w 613"/>
              <a:gd name="T69" fmla="*/ 2147483646 h 490"/>
              <a:gd name="T70" fmla="*/ 2147483646 w 613"/>
              <a:gd name="T71" fmla="*/ 2147483646 h 490"/>
              <a:gd name="T72" fmla="*/ 2147483646 w 613"/>
              <a:gd name="T73" fmla="*/ 2147483646 h 490"/>
              <a:gd name="T74" fmla="*/ 2147483646 w 613"/>
              <a:gd name="T75" fmla="*/ 2147483646 h 490"/>
              <a:gd name="T76" fmla="*/ 2147483646 w 613"/>
              <a:gd name="T77" fmla="*/ 2147483646 h 490"/>
              <a:gd name="T78" fmla="*/ 2147483646 w 613"/>
              <a:gd name="T79" fmla="*/ 2147483646 h 490"/>
              <a:gd name="T80" fmla="*/ 2147483646 w 613"/>
              <a:gd name="T81" fmla="*/ 2147483646 h 490"/>
              <a:gd name="T82" fmla="*/ 2147483646 w 613"/>
              <a:gd name="T83" fmla="*/ 2147483646 h 490"/>
              <a:gd name="T84" fmla="*/ 2147483646 w 613"/>
              <a:gd name="T85" fmla="*/ 2147483646 h 490"/>
              <a:gd name="T86" fmla="*/ 2147483646 w 613"/>
              <a:gd name="T87" fmla="*/ 2147483646 h 490"/>
              <a:gd name="T88" fmla="*/ 2147483646 w 613"/>
              <a:gd name="T89" fmla="*/ 2147483646 h 490"/>
              <a:gd name="T90" fmla="*/ 0 w 613"/>
              <a:gd name="T91" fmla="*/ 2147483646 h 490"/>
              <a:gd name="T92" fmla="*/ 0 w 613"/>
              <a:gd name="T93" fmla="*/ 2147483646 h 4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13"/>
              <a:gd name="T142" fmla="*/ 0 h 490"/>
              <a:gd name="T143" fmla="*/ 613 w 613"/>
              <a:gd name="T144" fmla="*/ 490 h 4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13" h="490">
                <a:moveTo>
                  <a:pt x="0" y="343"/>
                </a:moveTo>
                <a:lnTo>
                  <a:pt x="0" y="16"/>
                </a:lnTo>
                <a:lnTo>
                  <a:pt x="0" y="0"/>
                </a:lnTo>
                <a:lnTo>
                  <a:pt x="494" y="8"/>
                </a:lnTo>
                <a:lnTo>
                  <a:pt x="588" y="8"/>
                </a:lnTo>
                <a:lnTo>
                  <a:pt x="588" y="23"/>
                </a:lnTo>
                <a:lnTo>
                  <a:pt x="607" y="23"/>
                </a:lnTo>
                <a:lnTo>
                  <a:pt x="613" y="54"/>
                </a:lnTo>
                <a:lnTo>
                  <a:pt x="553" y="54"/>
                </a:lnTo>
                <a:lnTo>
                  <a:pt x="545" y="71"/>
                </a:lnTo>
                <a:lnTo>
                  <a:pt x="545" y="85"/>
                </a:lnTo>
                <a:lnTo>
                  <a:pt x="514" y="117"/>
                </a:lnTo>
                <a:lnTo>
                  <a:pt x="526" y="133"/>
                </a:lnTo>
                <a:lnTo>
                  <a:pt x="487" y="172"/>
                </a:lnTo>
                <a:lnTo>
                  <a:pt x="473" y="203"/>
                </a:lnTo>
                <a:lnTo>
                  <a:pt x="466" y="210"/>
                </a:lnTo>
                <a:lnTo>
                  <a:pt x="446" y="203"/>
                </a:lnTo>
                <a:lnTo>
                  <a:pt x="440" y="218"/>
                </a:lnTo>
                <a:lnTo>
                  <a:pt x="427" y="210"/>
                </a:lnTo>
                <a:lnTo>
                  <a:pt x="427" y="225"/>
                </a:lnTo>
                <a:lnTo>
                  <a:pt x="400" y="242"/>
                </a:lnTo>
                <a:lnTo>
                  <a:pt x="387" y="234"/>
                </a:lnTo>
                <a:lnTo>
                  <a:pt x="380" y="242"/>
                </a:lnTo>
                <a:lnTo>
                  <a:pt x="400" y="273"/>
                </a:lnTo>
                <a:lnTo>
                  <a:pt x="387" y="273"/>
                </a:lnTo>
                <a:lnTo>
                  <a:pt x="380" y="296"/>
                </a:lnTo>
                <a:lnTo>
                  <a:pt x="366" y="296"/>
                </a:lnTo>
                <a:lnTo>
                  <a:pt x="346" y="343"/>
                </a:lnTo>
                <a:lnTo>
                  <a:pt x="327" y="351"/>
                </a:lnTo>
                <a:lnTo>
                  <a:pt x="306" y="381"/>
                </a:lnTo>
                <a:lnTo>
                  <a:pt x="267" y="389"/>
                </a:lnTo>
                <a:lnTo>
                  <a:pt x="258" y="405"/>
                </a:lnTo>
                <a:lnTo>
                  <a:pt x="252" y="397"/>
                </a:lnTo>
                <a:lnTo>
                  <a:pt x="239" y="413"/>
                </a:lnTo>
                <a:lnTo>
                  <a:pt x="213" y="413"/>
                </a:lnTo>
                <a:lnTo>
                  <a:pt x="207" y="428"/>
                </a:lnTo>
                <a:lnTo>
                  <a:pt x="179" y="428"/>
                </a:lnTo>
                <a:lnTo>
                  <a:pt x="173" y="444"/>
                </a:lnTo>
                <a:lnTo>
                  <a:pt x="179" y="466"/>
                </a:lnTo>
                <a:lnTo>
                  <a:pt x="173" y="475"/>
                </a:lnTo>
                <a:lnTo>
                  <a:pt x="133" y="490"/>
                </a:lnTo>
                <a:lnTo>
                  <a:pt x="106" y="475"/>
                </a:lnTo>
                <a:lnTo>
                  <a:pt x="106" y="459"/>
                </a:lnTo>
                <a:lnTo>
                  <a:pt x="19" y="459"/>
                </a:lnTo>
                <a:lnTo>
                  <a:pt x="26" y="428"/>
                </a:lnTo>
                <a:lnTo>
                  <a:pt x="0" y="405"/>
                </a:lnTo>
                <a:lnTo>
                  <a:pt x="0" y="3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6" name="Freeform 16">
            <a:extLst>
              <a:ext uri="{FF2B5EF4-FFF2-40B4-BE49-F238E27FC236}">
                <a16:creationId xmlns:a16="http://schemas.microsoft.com/office/drawing/2014/main" id="{0D8E8912-4A8E-27FB-4101-91428EF65328}"/>
              </a:ext>
            </a:extLst>
          </p:cNvPr>
          <p:cNvSpPr>
            <a:spLocks/>
          </p:cNvSpPr>
          <p:nvPr/>
        </p:nvSpPr>
        <p:spPr bwMode="auto">
          <a:xfrm>
            <a:off x="5164931" y="1409700"/>
            <a:ext cx="581025" cy="409575"/>
          </a:xfrm>
          <a:custGeom>
            <a:avLst/>
            <a:gdLst>
              <a:gd name="T0" fmla="*/ 2147483646 w 488"/>
              <a:gd name="T1" fmla="*/ 2147483646 h 343"/>
              <a:gd name="T2" fmla="*/ 2147483646 w 488"/>
              <a:gd name="T3" fmla="*/ 2147483646 h 343"/>
              <a:gd name="T4" fmla="*/ 2147483646 w 488"/>
              <a:gd name="T5" fmla="*/ 2147483646 h 343"/>
              <a:gd name="T6" fmla="*/ 2147483646 w 488"/>
              <a:gd name="T7" fmla="*/ 2147483646 h 343"/>
              <a:gd name="T8" fmla="*/ 2147483646 w 488"/>
              <a:gd name="T9" fmla="*/ 2147483646 h 343"/>
              <a:gd name="T10" fmla="*/ 0 w 488"/>
              <a:gd name="T11" fmla="*/ 2147483646 h 343"/>
              <a:gd name="T12" fmla="*/ 0 w 488"/>
              <a:gd name="T13" fmla="*/ 0 h 343"/>
              <a:gd name="T14" fmla="*/ 2147483646 w 488"/>
              <a:gd name="T15" fmla="*/ 0 h 343"/>
              <a:gd name="T16" fmla="*/ 2147483646 w 488"/>
              <a:gd name="T17" fmla="*/ 2147483646 h 343"/>
              <a:gd name="T18" fmla="*/ 2147483646 w 488"/>
              <a:gd name="T19" fmla="*/ 2147483646 h 3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8"/>
              <a:gd name="T31" fmla="*/ 0 h 343"/>
              <a:gd name="T32" fmla="*/ 488 w 488"/>
              <a:gd name="T33" fmla="*/ 343 h 3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8" h="343">
                <a:moveTo>
                  <a:pt x="488" y="343"/>
                </a:moveTo>
                <a:lnTo>
                  <a:pt x="448" y="343"/>
                </a:lnTo>
                <a:lnTo>
                  <a:pt x="440" y="335"/>
                </a:lnTo>
                <a:lnTo>
                  <a:pt x="421" y="335"/>
                </a:lnTo>
                <a:lnTo>
                  <a:pt x="394" y="343"/>
                </a:lnTo>
                <a:lnTo>
                  <a:pt x="0" y="335"/>
                </a:lnTo>
                <a:lnTo>
                  <a:pt x="0" y="0"/>
                </a:lnTo>
                <a:lnTo>
                  <a:pt x="94" y="0"/>
                </a:lnTo>
                <a:lnTo>
                  <a:pt x="488" y="16"/>
                </a:lnTo>
                <a:lnTo>
                  <a:pt x="488" y="3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7" name="Freeform 17">
            <a:extLst>
              <a:ext uri="{FF2B5EF4-FFF2-40B4-BE49-F238E27FC236}">
                <a16:creationId xmlns:a16="http://schemas.microsoft.com/office/drawing/2014/main" id="{0FB18BB8-4F2E-5EB5-B053-3C5939B40DAC}"/>
              </a:ext>
            </a:extLst>
          </p:cNvPr>
          <p:cNvSpPr>
            <a:spLocks/>
          </p:cNvSpPr>
          <p:nvPr/>
        </p:nvSpPr>
        <p:spPr bwMode="auto">
          <a:xfrm>
            <a:off x="5904310" y="1475185"/>
            <a:ext cx="729853" cy="648890"/>
          </a:xfrm>
          <a:custGeom>
            <a:avLst/>
            <a:gdLst>
              <a:gd name="T0" fmla="*/ 0 w 613"/>
              <a:gd name="T1" fmla="*/ 2147483646 h 545"/>
              <a:gd name="T2" fmla="*/ 2147483646 w 613"/>
              <a:gd name="T3" fmla="*/ 2147483646 h 545"/>
              <a:gd name="T4" fmla="*/ 2147483646 w 613"/>
              <a:gd name="T5" fmla="*/ 2147483646 h 545"/>
              <a:gd name="T6" fmla="*/ 2147483646 w 613"/>
              <a:gd name="T7" fmla="*/ 2147483646 h 545"/>
              <a:gd name="T8" fmla="*/ 2147483646 w 613"/>
              <a:gd name="T9" fmla="*/ 2147483646 h 545"/>
              <a:gd name="T10" fmla="*/ 2147483646 w 613"/>
              <a:gd name="T11" fmla="*/ 2147483646 h 545"/>
              <a:gd name="T12" fmla="*/ 2147483646 w 613"/>
              <a:gd name="T13" fmla="*/ 2147483646 h 545"/>
              <a:gd name="T14" fmla="*/ 2147483646 w 613"/>
              <a:gd name="T15" fmla="*/ 2147483646 h 545"/>
              <a:gd name="T16" fmla="*/ 2147483646 w 613"/>
              <a:gd name="T17" fmla="*/ 2147483646 h 545"/>
              <a:gd name="T18" fmla="*/ 2147483646 w 613"/>
              <a:gd name="T19" fmla="*/ 2147483646 h 545"/>
              <a:gd name="T20" fmla="*/ 2147483646 w 613"/>
              <a:gd name="T21" fmla="*/ 2147483646 h 545"/>
              <a:gd name="T22" fmla="*/ 2147483646 w 613"/>
              <a:gd name="T23" fmla="*/ 2147483646 h 545"/>
              <a:gd name="T24" fmla="*/ 2147483646 w 613"/>
              <a:gd name="T25" fmla="*/ 2147483646 h 545"/>
              <a:gd name="T26" fmla="*/ 2147483646 w 613"/>
              <a:gd name="T27" fmla="*/ 2147483646 h 545"/>
              <a:gd name="T28" fmla="*/ 2147483646 w 613"/>
              <a:gd name="T29" fmla="*/ 2147483646 h 545"/>
              <a:gd name="T30" fmla="*/ 2147483646 w 613"/>
              <a:gd name="T31" fmla="*/ 2147483646 h 545"/>
              <a:gd name="T32" fmla="*/ 2147483646 w 613"/>
              <a:gd name="T33" fmla="*/ 2147483646 h 545"/>
              <a:gd name="T34" fmla="*/ 2147483646 w 613"/>
              <a:gd name="T35" fmla="*/ 2147483646 h 545"/>
              <a:gd name="T36" fmla="*/ 2147483646 w 613"/>
              <a:gd name="T37" fmla="*/ 2147483646 h 545"/>
              <a:gd name="T38" fmla="*/ 2147483646 w 613"/>
              <a:gd name="T39" fmla="*/ 2147483646 h 545"/>
              <a:gd name="T40" fmla="*/ 2147483646 w 613"/>
              <a:gd name="T41" fmla="*/ 2147483646 h 545"/>
              <a:gd name="T42" fmla="*/ 2147483646 w 613"/>
              <a:gd name="T43" fmla="*/ 2147483646 h 545"/>
              <a:gd name="T44" fmla="*/ 2147483646 w 613"/>
              <a:gd name="T45" fmla="*/ 2147483646 h 545"/>
              <a:gd name="T46" fmla="*/ 2147483646 w 613"/>
              <a:gd name="T47" fmla="*/ 2147483646 h 545"/>
              <a:gd name="T48" fmla="*/ 2147483646 w 613"/>
              <a:gd name="T49" fmla="*/ 2147483646 h 545"/>
              <a:gd name="T50" fmla="*/ 2147483646 w 613"/>
              <a:gd name="T51" fmla="*/ 2147483646 h 545"/>
              <a:gd name="T52" fmla="*/ 2147483646 w 613"/>
              <a:gd name="T53" fmla="*/ 2147483646 h 545"/>
              <a:gd name="T54" fmla="*/ 2147483646 w 613"/>
              <a:gd name="T55" fmla="*/ 2147483646 h 545"/>
              <a:gd name="T56" fmla="*/ 2147483646 w 613"/>
              <a:gd name="T57" fmla="*/ 2147483646 h 545"/>
              <a:gd name="T58" fmla="*/ 2147483646 w 613"/>
              <a:gd name="T59" fmla="*/ 2147483646 h 545"/>
              <a:gd name="T60" fmla="*/ 2147483646 w 613"/>
              <a:gd name="T61" fmla="*/ 2147483646 h 545"/>
              <a:gd name="T62" fmla="*/ 2147483646 w 613"/>
              <a:gd name="T63" fmla="*/ 2147483646 h 545"/>
              <a:gd name="T64" fmla="*/ 2147483646 w 613"/>
              <a:gd name="T65" fmla="*/ 0 h 545"/>
              <a:gd name="T66" fmla="*/ 2147483646 w 613"/>
              <a:gd name="T67" fmla="*/ 0 h 545"/>
              <a:gd name="T68" fmla="*/ 2147483646 w 613"/>
              <a:gd name="T69" fmla="*/ 2147483646 h 545"/>
              <a:gd name="T70" fmla="*/ 2147483646 w 613"/>
              <a:gd name="T71" fmla="*/ 2147483646 h 545"/>
              <a:gd name="T72" fmla="*/ 2147483646 w 613"/>
              <a:gd name="T73" fmla="*/ 2147483646 h 545"/>
              <a:gd name="T74" fmla="*/ 2147483646 w 613"/>
              <a:gd name="T75" fmla="*/ 2147483646 h 545"/>
              <a:gd name="T76" fmla="*/ 2147483646 w 613"/>
              <a:gd name="T77" fmla="*/ 2147483646 h 545"/>
              <a:gd name="T78" fmla="*/ 2147483646 w 613"/>
              <a:gd name="T79" fmla="*/ 2147483646 h 545"/>
              <a:gd name="T80" fmla="*/ 2147483646 w 613"/>
              <a:gd name="T81" fmla="*/ 2147483646 h 545"/>
              <a:gd name="T82" fmla="*/ 2147483646 w 613"/>
              <a:gd name="T83" fmla="*/ 2147483646 h 545"/>
              <a:gd name="T84" fmla="*/ 2147483646 w 613"/>
              <a:gd name="T85" fmla="*/ 2147483646 h 545"/>
              <a:gd name="T86" fmla="*/ 2147483646 w 613"/>
              <a:gd name="T87" fmla="*/ 2147483646 h 545"/>
              <a:gd name="T88" fmla="*/ 2147483646 w 613"/>
              <a:gd name="T89" fmla="*/ 2147483646 h 545"/>
              <a:gd name="T90" fmla="*/ 2147483646 w 613"/>
              <a:gd name="T91" fmla="*/ 2147483646 h 545"/>
              <a:gd name="T92" fmla="*/ 2147483646 w 613"/>
              <a:gd name="T93" fmla="*/ 2147483646 h 545"/>
              <a:gd name="T94" fmla="*/ 2147483646 w 613"/>
              <a:gd name="T95" fmla="*/ 2147483646 h 545"/>
              <a:gd name="T96" fmla="*/ 2147483646 w 613"/>
              <a:gd name="T97" fmla="*/ 2147483646 h 545"/>
              <a:gd name="T98" fmla="*/ 2147483646 w 613"/>
              <a:gd name="T99" fmla="*/ 2147483646 h 545"/>
              <a:gd name="T100" fmla="*/ 2147483646 w 613"/>
              <a:gd name="T101" fmla="*/ 2147483646 h 545"/>
              <a:gd name="T102" fmla="*/ 2147483646 w 613"/>
              <a:gd name="T103" fmla="*/ 2147483646 h 545"/>
              <a:gd name="T104" fmla="*/ 2147483646 w 613"/>
              <a:gd name="T105" fmla="*/ 2147483646 h 545"/>
              <a:gd name="T106" fmla="*/ 0 w 613"/>
              <a:gd name="T107" fmla="*/ 2147483646 h 545"/>
              <a:gd name="T108" fmla="*/ 0 w 613"/>
              <a:gd name="T109" fmla="*/ 2147483646 h 5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13"/>
              <a:gd name="T166" fmla="*/ 0 h 545"/>
              <a:gd name="T167" fmla="*/ 613 w 613"/>
              <a:gd name="T168" fmla="*/ 545 h 5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13" h="545">
                <a:moveTo>
                  <a:pt x="0" y="436"/>
                </a:moveTo>
                <a:lnTo>
                  <a:pt x="40" y="421"/>
                </a:lnTo>
                <a:lnTo>
                  <a:pt x="46" y="412"/>
                </a:lnTo>
                <a:lnTo>
                  <a:pt x="40" y="390"/>
                </a:lnTo>
                <a:lnTo>
                  <a:pt x="46" y="374"/>
                </a:lnTo>
                <a:lnTo>
                  <a:pt x="74" y="374"/>
                </a:lnTo>
                <a:lnTo>
                  <a:pt x="80" y="359"/>
                </a:lnTo>
                <a:lnTo>
                  <a:pt x="106" y="359"/>
                </a:lnTo>
                <a:lnTo>
                  <a:pt x="119" y="343"/>
                </a:lnTo>
                <a:lnTo>
                  <a:pt x="125" y="351"/>
                </a:lnTo>
                <a:lnTo>
                  <a:pt x="134" y="335"/>
                </a:lnTo>
                <a:lnTo>
                  <a:pt x="173" y="327"/>
                </a:lnTo>
                <a:lnTo>
                  <a:pt x="194" y="297"/>
                </a:lnTo>
                <a:lnTo>
                  <a:pt x="213" y="289"/>
                </a:lnTo>
                <a:lnTo>
                  <a:pt x="233" y="242"/>
                </a:lnTo>
                <a:lnTo>
                  <a:pt x="247" y="242"/>
                </a:lnTo>
                <a:lnTo>
                  <a:pt x="254" y="219"/>
                </a:lnTo>
                <a:lnTo>
                  <a:pt x="267" y="219"/>
                </a:lnTo>
                <a:lnTo>
                  <a:pt x="247" y="188"/>
                </a:lnTo>
                <a:lnTo>
                  <a:pt x="254" y="180"/>
                </a:lnTo>
                <a:lnTo>
                  <a:pt x="267" y="188"/>
                </a:lnTo>
                <a:lnTo>
                  <a:pt x="294" y="171"/>
                </a:lnTo>
                <a:lnTo>
                  <a:pt x="294" y="156"/>
                </a:lnTo>
                <a:lnTo>
                  <a:pt x="307" y="164"/>
                </a:lnTo>
                <a:lnTo>
                  <a:pt x="313" y="149"/>
                </a:lnTo>
                <a:lnTo>
                  <a:pt x="333" y="156"/>
                </a:lnTo>
                <a:lnTo>
                  <a:pt x="340" y="149"/>
                </a:lnTo>
                <a:lnTo>
                  <a:pt x="354" y="118"/>
                </a:lnTo>
                <a:lnTo>
                  <a:pt x="393" y="79"/>
                </a:lnTo>
                <a:lnTo>
                  <a:pt x="381" y="63"/>
                </a:lnTo>
                <a:lnTo>
                  <a:pt x="412" y="31"/>
                </a:lnTo>
                <a:lnTo>
                  <a:pt x="412" y="17"/>
                </a:lnTo>
                <a:lnTo>
                  <a:pt x="420" y="0"/>
                </a:lnTo>
                <a:lnTo>
                  <a:pt x="480" y="0"/>
                </a:lnTo>
                <a:lnTo>
                  <a:pt x="613" y="171"/>
                </a:lnTo>
                <a:lnTo>
                  <a:pt x="588" y="226"/>
                </a:lnTo>
                <a:lnTo>
                  <a:pt x="579" y="320"/>
                </a:lnTo>
                <a:lnTo>
                  <a:pt x="554" y="367"/>
                </a:lnTo>
                <a:lnTo>
                  <a:pt x="579" y="374"/>
                </a:lnTo>
                <a:lnTo>
                  <a:pt x="573" y="390"/>
                </a:lnTo>
                <a:lnTo>
                  <a:pt x="573" y="421"/>
                </a:lnTo>
                <a:lnTo>
                  <a:pt x="500" y="475"/>
                </a:lnTo>
                <a:lnTo>
                  <a:pt x="427" y="492"/>
                </a:lnTo>
                <a:lnTo>
                  <a:pt x="400" y="506"/>
                </a:lnTo>
                <a:lnTo>
                  <a:pt x="354" y="506"/>
                </a:lnTo>
                <a:lnTo>
                  <a:pt x="354" y="545"/>
                </a:lnTo>
                <a:lnTo>
                  <a:pt x="288" y="537"/>
                </a:lnTo>
                <a:lnTo>
                  <a:pt x="288" y="530"/>
                </a:lnTo>
                <a:lnTo>
                  <a:pt x="188" y="460"/>
                </a:lnTo>
                <a:lnTo>
                  <a:pt x="80" y="460"/>
                </a:lnTo>
                <a:lnTo>
                  <a:pt x="27" y="492"/>
                </a:lnTo>
                <a:lnTo>
                  <a:pt x="12" y="483"/>
                </a:lnTo>
                <a:lnTo>
                  <a:pt x="6" y="460"/>
                </a:lnTo>
                <a:lnTo>
                  <a:pt x="0" y="453"/>
                </a:lnTo>
                <a:lnTo>
                  <a:pt x="0" y="43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38" name="Freeform 18">
            <a:extLst>
              <a:ext uri="{FF2B5EF4-FFF2-40B4-BE49-F238E27FC236}">
                <a16:creationId xmlns:a16="http://schemas.microsoft.com/office/drawing/2014/main" id="{DA4F8DF3-68B4-9217-C3CA-7CE9DEE93BF6}"/>
              </a:ext>
            </a:extLst>
          </p:cNvPr>
          <p:cNvSpPr>
            <a:spLocks/>
          </p:cNvSpPr>
          <p:nvPr/>
        </p:nvSpPr>
        <p:spPr bwMode="auto">
          <a:xfrm>
            <a:off x="6563916" y="1549004"/>
            <a:ext cx="698897" cy="454819"/>
          </a:xfrm>
          <a:custGeom>
            <a:avLst/>
            <a:gdLst>
              <a:gd name="T0" fmla="*/ 2147483646 w 587"/>
              <a:gd name="T1" fmla="*/ 2147483646 h 381"/>
              <a:gd name="T2" fmla="*/ 2147483646 w 587"/>
              <a:gd name="T3" fmla="*/ 2147483646 h 381"/>
              <a:gd name="T4" fmla="*/ 2147483646 w 587"/>
              <a:gd name="T5" fmla="*/ 2147483646 h 381"/>
              <a:gd name="T6" fmla="*/ 2147483646 w 587"/>
              <a:gd name="T7" fmla="*/ 0 h 381"/>
              <a:gd name="T8" fmla="*/ 2147483646 w 587"/>
              <a:gd name="T9" fmla="*/ 0 h 381"/>
              <a:gd name="T10" fmla="*/ 2147483646 w 587"/>
              <a:gd name="T11" fmla="*/ 2147483646 h 381"/>
              <a:gd name="T12" fmla="*/ 2147483646 w 587"/>
              <a:gd name="T13" fmla="*/ 2147483646 h 381"/>
              <a:gd name="T14" fmla="*/ 2147483646 w 587"/>
              <a:gd name="T15" fmla="*/ 2147483646 h 381"/>
              <a:gd name="T16" fmla="*/ 2147483646 w 587"/>
              <a:gd name="T17" fmla="*/ 2147483646 h 381"/>
              <a:gd name="T18" fmla="*/ 2147483646 w 587"/>
              <a:gd name="T19" fmla="*/ 2147483646 h 381"/>
              <a:gd name="T20" fmla="*/ 2147483646 w 587"/>
              <a:gd name="T21" fmla="*/ 2147483646 h 381"/>
              <a:gd name="T22" fmla="*/ 2147483646 w 587"/>
              <a:gd name="T23" fmla="*/ 2147483646 h 381"/>
              <a:gd name="T24" fmla="*/ 2147483646 w 587"/>
              <a:gd name="T25" fmla="*/ 2147483646 h 381"/>
              <a:gd name="T26" fmla="*/ 2147483646 w 587"/>
              <a:gd name="T27" fmla="*/ 2147483646 h 381"/>
              <a:gd name="T28" fmla="*/ 2147483646 w 587"/>
              <a:gd name="T29" fmla="*/ 2147483646 h 381"/>
              <a:gd name="T30" fmla="*/ 2147483646 w 587"/>
              <a:gd name="T31" fmla="*/ 2147483646 h 381"/>
              <a:gd name="T32" fmla="*/ 2147483646 w 587"/>
              <a:gd name="T33" fmla="*/ 2147483646 h 381"/>
              <a:gd name="T34" fmla="*/ 2147483646 w 587"/>
              <a:gd name="T35" fmla="*/ 2147483646 h 381"/>
              <a:gd name="T36" fmla="*/ 2147483646 w 587"/>
              <a:gd name="T37" fmla="*/ 2147483646 h 381"/>
              <a:gd name="T38" fmla="*/ 2147483646 w 587"/>
              <a:gd name="T39" fmla="*/ 2147483646 h 381"/>
              <a:gd name="T40" fmla="*/ 2147483646 w 587"/>
              <a:gd name="T41" fmla="*/ 2147483646 h 381"/>
              <a:gd name="T42" fmla="*/ 2147483646 w 587"/>
              <a:gd name="T43" fmla="*/ 2147483646 h 381"/>
              <a:gd name="T44" fmla="*/ 2147483646 w 587"/>
              <a:gd name="T45" fmla="*/ 2147483646 h 381"/>
              <a:gd name="T46" fmla="*/ 2147483646 w 587"/>
              <a:gd name="T47" fmla="*/ 2147483646 h 381"/>
              <a:gd name="T48" fmla="*/ 2147483646 w 587"/>
              <a:gd name="T49" fmla="*/ 2147483646 h 381"/>
              <a:gd name="T50" fmla="*/ 2147483646 w 587"/>
              <a:gd name="T51" fmla="*/ 2147483646 h 381"/>
              <a:gd name="T52" fmla="*/ 2147483646 w 587"/>
              <a:gd name="T53" fmla="*/ 2147483646 h 381"/>
              <a:gd name="T54" fmla="*/ 2147483646 w 587"/>
              <a:gd name="T55" fmla="*/ 2147483646 h 381"/>
              <a:gd name="T56" fmla="*/ 2147483646 w 587"/>
              <a:gd name="T57" fmla="*/ 2147483646 h 381"/>
              <a:gd name="T58" fmla="*/ 2147483646 w 587"/>
              <a:gd name="T59" fmla="*/ 2147483646 h 381"/>
              <a:gd name="T60" fmla="*/ 2147483646 w 587"/>
              <a:gd name="T61" fmla="*/ 2147483646 h 381"/>
              <a:gd name="T62" fmla="*/ 2147483646 w 587"/>
              <a:gd name="T63" fmla="*/ 2147483646 h 381"/>
              <a:gd name="T64" fmla="*/ 2147483646 w 587"/>
              <a:gd name="T65" fmla="*/ 2147483646 h 381"/>
              <a:gd name="T66" fmla="*/ 2147483646 w 587"/>
              <a:gd name="T67" fmla="*/ 2147483646 h 381"/>
              <a:gd name="T68" fmla="*/ 2147483646 w 587"/>
              <a:gd name="T69" fmla="*/ 2147483646 h 381"/>
              <a:gd name="T70" fmla="*/ 2147483646 w 587"/>
              <a:gd name="T71" fmla="*/ 2147483646 h 381"/>
              <a:gd name="T72" fmla="*/ 2147483646 w 587"/>
              <a:gd name="T73" fmla="*/ 2147483646 h 381"/>
              <a:gd name="T74" fmla="*/ 2147483646 w 587"/>
              <a:gd name="T75" fmla="*/ 2147483646 h 381"/>
              <a:gd name="T76" fmla="*/ 2147483646 w 587"/>
              <a:gd name="T77" fmla="*/ 2147483646 h 381"/>
              <a:gd name="T78" fmla="*/ 2147483646 w 587"/>
              <a:gd name="T79" fmla="*/ 2147483646 h 381"/>
              <a:gd name="T80" fmla="*/ 2147483646 w 587"/>
              <a:gd name="T81" fmla="*/ 2147483646 h 381"/>
              <a:gd name="T82" fmla="*/ 2147483646 w 587"/>
              <a:gd name="T83" fmla="*/ 2147483646 h 381"/>
              <a:gd name="T84" fmla="*/ 2147483646 w 587"/>
              <a:gd name="T85" fmla="*/ 2147483646 h 381"/>
              <a:gd name="T86" fmla="*/ 2147483646 w 587"/>
              <a:gd name="T87" fmla="*/ 2147483646 h 381"/>
              <a:gd name="T88" fmla="*/ 2147483646 w 587"/>
              <a:gd name="T89" fmla="*/ 2147483646 h 381"/>
              <a:gd name="T90" fmla="*/ 2147483646 w 587"/>
              <a:gd name="T91" fmla="*/ 2147483646 h 381"/>
              <a:gd name="T92" fmla="*/ 2147483646 w 587"/>
              <a:gd name="T93" fmla="*/ 2147483646 h 381"/>
              <a:gd name="T94" fmla="*/ 2147483646 w 587"/>
              <a:gd name="T95" fmla="*/ 2147483646 h 381"/>
              <a:gd name="T96" fmla="*/ 2147483646 w 587"/>
              <a:gd name="T97" fmla="*/ 2147483646 h 381"/>
              <a:gd name="T98" fmla="*/ 0 w 587"/>
              <a:gd name="T99" fmla="*/ 2147483646 h 381"/>
              <a:gd name="T100" fmla="*/ 2147483646 w 587"/>
              <a:gd name="T101" fmla="*/ 2147483646 h 381"/>
              <a:gd name="T102" fmla="*/ 2147483646 w 587"/>
              <a:gd name="T103" fmla="*/ 2147483646 h 381"/>
              <a:gd name="T104" fmla="*/ 2147483646 w 587"/>
              <a:gd name="T105" fmla="*/ 2147483646 h 38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87"/>
              <a:gd name="T160" fmla="*/ 0 h 381"/>
              <a:gd name="T161" fmla="*/ 587 w 587"/>
              <a:gd name="T162" fmla="*/ 381 h 38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87" h="381">
                <a:moveTo>
                  <a:pt x="59" y="108"/>
                </a:moveTo>
                <a:lnTo>
                  <a:pt x="167" y="24"/>
                </a:lnTo>
                <a:lnTo>
                  <a:pt x="247" y="7"/>
                </a:lnTo>
                <a:lnTo>
                  <a:pt x="254" y="0"/>
                </a:lnTo>
                <a:lnTo>
                  <a:pt x="486" y="0"/>
                </a:lnTo>
                <a:lnTo>
                  <a:pt x="494" y="86"/>
                </a:lnTo>
                <a:lnTo>
                  <a:pt x="506" y="86"/>
                </a:lnTo>
                <a:lnTo>
                  <a:pt x="521" y="69"/>
                </a:lnTo>
                <a:lnTo>
                  <a:pt x="534" y="78"/>
                </a:lnTo>
                <a:lnTo>
                  <a:pt x="540" y="108"/>
                </a:lnTo>
                <a:lnTo>
                  <a:pt x="587" y="218"/>
                </a:lnTo>
                <a:lnTo>
                  <a:pt x="587" y="257"/>
                </a:lnTo>
                <a:lnTo>
                  <a:pt x="587" y="280"/>
                </a:lnTo>
                <a:lnTo>
                  <a:pt x="506" y="272"/>
                </a:lnTo>
                <a:lnTo>
                  <a:pt x="486" y="264"/>
                </a:lnTo>
                <a:lnTo>
                  <a:pt x="486" y="272"/>
                </a:lnTo>
                <a:lnTo>
                  <a:pt x="454" y="264"/>
                </a:lnTo>
                <a:lnTo>
                  <a:pt x="454" y="280"/>
                </a:lnTo>
                <a:lnTo>
                  <a:pt x="440" y="280"/>
                </a:lnTo>
                <a:lnTo>
                  <a:pt x="440" y="318"/>
                </a:lnTo>
                <a:lnTo>
                  <a:pt x="406" y="327"/>
                </a:lnTo>
                <a:lnTo>
                  <a:pt x="406" y="304"/>
                </a:lnTo>
                <a:lnTo>
                  <a:pt x="386" y="304"/>
                </a:lnTo>
                <a:lnTo>
                  <a:pt x="386" y="311"/>
                </a:lnTo>
                <a:lnTo>
                  <a:pt x="373" y="311"/>
                </a:lnTo>
                <a:lnTo>
                  <a:pt x="373" y="327"/>
                </a:lnTo>
                <a:lnTo>
                  <a:pt x="361" y="327"/>
                </a:lnTo>
                <a:lnTo>
                  <a:pt x="361" y="342"/>
                </a:lnTo>
                <a:lnTo>
                  <a:pt x="346" y="342"/>
                </a:lnTo>
                <a:lnTo>
                  <a:pt x="346" y="366"/>
                </a:lnTo>
                <a:lnTo>
                  <a:pt x="327" y="366"/>
                </a:lnTo>
                <a:lnTo>
                  <a:pt x="327" y="381"/>
                </a:lnTo>
                <a:lnTo>
                  <a:pt x="292" y="381"/>
                </a:lnTo>
                <a:lnTo>
                  <a:pt x="286" y="366"/>
                </a:lnTo>
                <a:lnTo>
                  <a:pt x="260" y="366"/>
                </a:lnTo>
                <a:lnTo>
                  <a:pt x="239" y="335"/>
                </a:lnTo>
                <a:lnTo>
                  <a:pt x="213" y="335"/>
                </a:lnTo>
                <a:lnTo>
                  <a:pt x="207" y="311"/>
                </a:lnTo>
                <a:lnTo>
                  <a:pt x="194" y="311"/>
                </a:lnTo>
                <a:lnTo>
                  <a:pt x="179" y="272"/>
                </a:lnTo>
                <a:lnTo>
                  <a:pt x="153" y="241"/>
                </a:lnTo>
                <a:lnTo>
                  <a:pt x="140" y="241"/>
                </a:lnTo>
                <a:lnTo>
                  <a:pt x="106" y="264"/>
                </a:lnTo>
                <a:lnTo>
                  <a:pt x="94" y="257"/>
                </a:lnTo>
                <a:lnTo>
                  <a:pt x="94" y="241"/>
                </a:lnTo>
                <a:lnTo>
                  <a:pt x="86" y="241"/>
                </a:lnTo>
                <a:lnTo>
                  <a:pt x="40" y="288"/>
                </a:lnTo>
                <a:lnTo>
                  <a:pt x="40" y="304"/>
                </a:lnTo>
                <a:lnTo>
                  <a:pt x="25" y="311"/>
                </a:lnTo>
                <a:lnTo>
                  <a:pt x="0" y="304"/>
                </a:lnTo>
                <a:lnTo>
                  <a:pt x="25" y="257"/>
                </a:lnTo>
                <a:lnTo>
                  <a:pt x="34" y="163"/>
                </a:lnTo>
                <a:lnTo>
                  <a:pt x="59" y="108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39" name="Freeform 19">
            <a:extLst>
              <a:ext uri="{FF2B5EF4-FFF2-40B4-BE49-F238E27FC236}">
                <a16:creationId xmlns:a16="http://schemas.microsoft.com/office/drawing/2014/main" id="{8D32A786-3008-E168-062E-F7120B5C804C}"/>
              </a:ext>
            </a:extLst>
          </p:cNvPr>
          <p:cNvSpPr>
            <a:spLocks/>
          </p:cNvSpPr>
          <p:nvPr/>
        </p:nvSpPr>
        <p:spPr bwMode="auto">
          <a:xfrm>
            <a:off x="4458892" y="1734741"/>
            <a:ext cx="364331" cy="685800"/>
          </a:xfrm>
          <a:custGeom>
            <a:avLst/>
            <a:gdLst>
              <a:gd name="T0" fmla="*/ 2147483646 w 306"/>
              <a:gd name="T1" fmla="*/ 2147483646 h 576"/>
              <a:gd name="T2" fmla="*/ 2147483646 w 306"/>
              <a:gd name="T3" fmla="*/ 2147483646 h 576"/>
              <a:gd name="T4" fmla="*/ 0 w 306"/>
              <a:gd name="T5" fmla="*/ 2147483646 h 576"/>
              <a:gd name="T6" fmla="*/ 2147483646 w 306"/>
              <a:gd name="T7" fmla="*/ 2147483646 h 576"/>
              <a:gd name="T8" fmla="*/ 2147483646 w 306"/>
              <a:gd name="T9" fmla="*/ 0 h 576"/>
              <a:gd name="T10" fmla="*/ 2147483646 w 306"/>
              <a:gd name="T11" fmla="*/ 0 h 576"/>
              <a:gd name="T12" fmla="*/ 2147483646 w 306"/>
              <a:gd name="T13" fmla="*/ 2147483646 h 576"/>
              <a:gd name="T14" fmla="*/ 2147483646 w 306"/>
              <a:gd name="T15" fmla="*/ 2147483646 h 576"/>
              <a:gd name="T16" fmla="*/ 2147483646 w 306"/>
              <a:gd name="T17" fmla="*/ 2147483646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6"/>
              <a:gd name="T28" fmla="*/ 0 h 576"/>
              <a:gd name="T29" fmla="*/ 306 w 306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6" h="576">
                <a:moveTo>
                  <a:pt x="300" y="148"/>
                </a:moveTo>
                <a:lnTo>
                  <a:pt x="306" y="576"/>
                </a:lnTo>
                <a:lnTo>
                  <a:pt x="0" y="567"/>
                </a:lnTo>
                <a:lnTo>
                  <a:pt x="26" y="342"/>
                </a:lnTo>
                <a:lnTo>
                  <a:pt x="66" y="0"/>
                </a:lnTo>
                <a:lnTo>
                  <a:pt x="266" y="0"/>
                </a:lnTo>
                <a:lnTo>
                  <a:pt x="272" y="38"/>
                </a:lnTo>
                <a:lnTo>
                  <a:pt x="300" y="38"/>
                </a:lnTo>
                <a:lnTo>
                  <a:pt x="300" y="1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0" name="Freeform 20">
            <a:extLst>
              <a:ext uri="{FF2B5EF4-FFF2-40B4-BE49-F238E27FC236}">
                <a16:creationId xmlns:a16="http://schemas.microsoft.com/office/drawing/2014/main" id="{8FF38B73-8E35-7653-7B20-E967FDEEEDB2}"/>
              </a:ext>
            </a:extLst>
          </p:cNvPr>
          <p:cNvSpPr>
            <a:spLocks/>
          </p:cNvSpPr>
          <p:nvPr/>
        </p:nvSpPr>
        <p:spPr bwMode="auto">
          <a:xfrm>
            <a:off x="5164931" y="1809750"/>
            <a:ext cx="753666" cy="619125"/>
          </a:xfrm>
          <a:custGeom>
            <a:avLst/>
            <a:gdLst>
              <a:gd name="T0" fmla="*/ 2147483646 w 633"/>
              <a:gd name="T1" fmla="*/ 2147483646 h 521"/>
              <a:gd name="T2" fmla="*/ 2147483646 w 633"/>
              <a:gd name="T3" fmla="*/ 2147483646 h 521"/>
              <a:gd name="T4" fmla="*/ 2147483646 w 633"/>
              <a:gd name="T5" fmla="*/ 2147483646 h 521"/>
              <a:gd name="T6" fmla="*/ 2147483646 w 633"/>
              <a:gd name="T7" fmla="*/ 2147483646 h 521"/>
              <a:gd name="T8" fmla="*/ 0 w 633"/>
              <a:gd name="T9" fmla="*/ 2147483646 h 521"/>
              <a:gd name="T10" fmla="*/ 0 w 633"/>
              <a:gd name="T11" fmla="*/ 2147483646 h 521"/>
              <a:gd name="T12" fmla="*/ 0 w 633"/>
              <a:gd name="T13" fmla="*/ 0 h 521"/>
              <a:gd name="T14" fmla="*/ 2147483646 w 633"/>
              <a:gd name="T15" fmla="*/ 2147483646 h 521"/>
              <a:gd name="T16" fmla="*/ 2147483646 w 633"/>
              <a:gd name="T17" fmla="*/ 0 h 521"/>
              <a:gd name="T18" fmla="*/ 2147483646 w 633"/>
              <a:gd name="T19" fmla="*/ 0 h 521"/>
              <a:gd name="T20" fmla="*/ 2147483646 w 633"/>
              <a:gd name="T21" fmla="*/ 2147483646 h 521"/>
              <a:gd name="T22" fmla="*/ 2147483646 w 633"/>
              <a:gd name="T23" fmla="*/ 2147483646 h 521"/>
              <a:gd name="T24" fmla="*/ 2147483646 w 633"/>
              <a:gd name="T25" fmla="*/ 2147483646 h 521"/>
              <a:gd name="T26" fmla="*/ 2147483646 w 633"/>
              <a:gd name="T27" fmla="*/ 2147483646 h 521"/>
              <a:gd name="T28" fmla="*/ 2147483646 w 633"/>
              <a:gd name="T29" fmla="*/ 2147483646 h 521"/>
              <a:gd name="T30" fmla="*/ 2147483646 w 633"/>
              <a:gd name="T31" fmla="*/ 2147483646 h 521"/>
              <a:gd name="T32" fmla="*/ 2147483646 w 633"/>
              <a:gd name="T33" fmla="*/ 2147483646 h 521"/>
              <a:gd name="T34" fmla="*/ 2147483646 w 633"/>
              <a:gd name="T35" fmla="*/ 2147483646 h 521"/>
              <a:gd name="T36" fmla="*/ 2147483646 w 633"/>
              <a:gd name="T37" fmla="*/ 2147483646 h 521"/>
              <a:gd name="T38" fmla="*/ 2147483646 w 633"/>
              <a:gd name="T39" fmla="*/ 2147483646 h 521"/>
              <a:gd name="T40" fmla="*/ 2147483646 w 633"/>
              <a:gd name="T41" fmla="*/ 2147483646 h 521"/>
              <a:gd name="T42" fmla="*/ 2147483646 w 633"/>
              <a:gd name="T43" fmla="*/ 2147483646 h 521"/>
              <a:gd name="T44" fmla="*/ 2147483646 w 633"/>
              <a:gd name="T45" fmla="*/ 2147483646 h 521"/>
              <a:gd name="T46" fmla="*/ 2147483646 w 633"/>
              <a:gd name="T47" fmla="*/ 2147483646 h 521"/>
              <a:gd name="T48" fmla="*/ 2147483646 w 633"/>
              <a:gd name="T49" fmla="*/ 2147483646 h 521"/>
              <a:gd name="T50" fmla="*/ 2147483646 w 633"/>
              <a:gd name="T51" fmla="*/ 2147483646 h 521"/>
              <a:gd name="T52" fmla="*/ 2147483646 w 633"/>
              <a:gd name="T53" fmla="*/ 2147483646 h 521"/>
              <a:gd name="T54" fmla="*/ 2147483646 w 633"/>
              <a:gd name="T55" fmla="*/ 2147483646 h 521"/>
              <a:gd name="T56" fmla="*/ 2147483646 w 633"/>
              <a:gd name="T57" fmla="*/ 2147483646 h 521"/>
              <a:gd name="T58" fmla="*/ 2147483646 w 633"/>
              <a:gd name="T59" fmla="*/ 2147483646 h 521"/>
              <a:gd name="T60" fmla="*/ 2147483646 w 633"/>
              <a:gd name="T61" fmla="*/ 2147483646 h 521"/>
              <a:gd name="T62" fmla="*/ 2147483646 w 633"/>
              <a:gd name="T63" fmla="*/ 2147483646 h 521"/>
              <a:gd name="T64" fmla="*/ 2147483646 w 633"/>
              <a:gd name="T65" fmla="*/ 2147483646 h 521"/>
              <a:gd name="T66" fmla="*/ 2147483646 w 633"/>
              <a:gd name="T67" fmla="*/ 2147483646 h 521"/>
              <a:gd name="T68" fmla="*/ 2147483646 w 633"/>
              <a:gd name="T69" fmla="*/ 2147483646 h 521"/>
              <a:gd name="T70" fmla="*/ 2147483646 w 633"/>
              <a:gd name="T71" fmla="*/ 2147483646 h 521"/>
              <a:gd name="T72" fmla="*/ 2147483646 w 633"/>
              <a:gd name="T73" fmla="*/ 2147483646 h 521"/>
              <a:gd name="T74" fmla="*/ 2147483646 w 633"/>
              <a:gd name="T75" fmla="*/ 2147483646 h 521"/>
              <a:gd name="T76" fmla="*/ 2147483646 w 633"/>
              <a:gd name="T77" fmla="*/ 2147483646 h 521"/>
              <a:gd name="T78" fmla="*/ 2147483646 w 633"/>
              <a:gd name="T79" fmla="*/ 2147483646 h 521"/>
              <a:gd name="T80" fmla="*/ 2147483646 w 633"/>
              <a:gd name="T81" fmla="*/ 2147483646 h 521"/>
              <a:gd name="T82" fmla="*/ 2147483646 w 633"/>
              <a:gd name="T83" fmla="*/ 2147483646 h 521"/>
              <a:gd name="T84" fmla="*/ 2147483646 w 633"/>
              <a:gd name="T85" fmla="*/ 2147483646 h 521"/>
              <a:gd name="T86" fmla="*/ 2147483646 w 633"/>
              <a:gd name="T87" fmla="*/ 2147483646 h 521"/>
              <a:gd name="T88" fmla="*/ 2147483646 w 633"/>
              <a:gd name="T89" fmla="*/ 2147483646 h 521"/>
              <a:gd name="T90" fmla="*/ 2147483646 w 633"/>
              <a:gd name="T91" fmla="*/ 2147483646 h 521"/>
              <a:gd name="T92" fmla="*/ 2147483646 w 633"/>
              <a:gd name="T93" fmla="*/ 2147483646 h 521"/>
              <a:gd name="T94" fmla="*/ 2147483646 w 633"/>
              <a:gd name="T95" fmla="*/ 2147483646 h 521"/>
              <a:gd name="T96" fmla="*/ 2147483646 w 633"/>
              <a:gd name="T97" fmla="*/ 2147483646 h 521"/>
              <a:gd name="T98" fmla="*/ 2147483646 w 633"/>
              <a:gd name="T99" fmla="*/ 2147483646 h 521"/>
              <a:gd name="T100" fmla="*/ 2147483646 w 633"/>
              <a:gd name="T101" fmla="*/ 2147483646 h 521"/>
              <a:gd name="T102" fmla="*/ 2147483646 w 633"/>
              <a:gd name="T103" fmla="*/ 2147483646 h 521"/>
              <a:gd name="T104" fmla="*/ 2147483646 w 633"/>
              <a:gd name="T105" fmla="*/ 2147483646 h 52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3"/>
              <a:gd name="T160" fmla="*/ 0 h 521"/>
              <a:gd name="T161" fmla="*/ 633 w 633"/>
              <a:gd name="T162" fmla="*/ 521 h 52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3" h="521">
                <a:moveTo>
                  <a:pt x="201" y="427"/>
                </a:moveTo>
                <a:lnTo>
                  <a:pt x="201" y="343"/>
                </a:lnTo>
                <a:lnTo>
                  <a:pt x="100" y="335"/>
                </a:lnTo>
                <a:lnTo>
                  <a:pt x="100" y="148"/>
                </a:lnTo>
                <a:lnTo>
                  <a:pt x="0" y="140"/>
                </a:lnTo>
                <a:lnTo>
                  <a:pt x="0" y="100"/>
                </a:lnTo>
                <a:lnTo>
                  <a:pt x="0" y="0"/>
                </a:lnTo>
                <a:lnTo>
                  <a:pt x="394" y="8"/>
                </a:lnTo>
                <a:lnTo>
                  <a:pt x="421" y="0"/>
                </a:lnTo>
                <a:lnTo>
                  <a:pt x="440" y="0"/>
                </a:lnTo>
                <a:lnTo>
                  <a:pt x="448" y="8"/>
                </a:lnTo>
                <a:lnTo>
                  <a:pt x="488" y="8"/>
                </a:lnTo>
                <a:lnTo>
                  <a:pt x="488" y="70"/>
                </a:lnTo>
                <a:lnTo>
                  <a:pt x="514" y="93"/>
                </a:lnTo>
                <a:lnTo>
                  <a:pt x="507" y="124"/>
                </a:lnTo>
                <a:lnTo>
                  <a:pt x="594" y="124"/>
                </a:lnTo>
                <a:lnTo>
                  <a:pt x="594" y="140"/>
                </a:lnTo>
                <a:lnTo>
                  <a:pt x="621" y="155"/>
                </a:lnTo>
                <a:lnTo>
                  <a:pt x="621" y="172"/>
                </a:lnTo>
                <a:lnTo>
                  <a:pt x="627" y="179"/>
                </a:lnTo>
                <a:lnTo>
                  <a:pt x="633" y="202"/>
                </a:lnTo>
                <a:lnTo>
                  <a:pt x="627" y="218"/>
                </a:lnTo>
                <a:lnTo>
                  <a:pt x="614" y="218"/>
                </a:lnTo>
                <a:lnTo>
                  <a:pt x="614" y="232"/>
                </a:lnTo>
                <a:lnTo>
                  <a:pt x="588" y="232"/>
                </a:lnTo>
                <a:lnTo>
                  <a:pt x="588" y="249"/>
                </a:lnTo>
                <a:lnTo>
                  <a:pt x="573" y="249"/>
                </a:lnTo>
                <a:lnTo>
                  <a:pt x="573" y="288"/>
                </a:lnTo>
                <a:lnTo>
                  <a:pt x="567" y="280"/>
                </a:lnTo>
                <a:lnTo>
                  <a:pt x="567" y="295"/>
                </a:lnTo>
                <a:lnTo>
                  <a:pt x="561" y="295"/>
                </a:lnTo>
                <a:lnTo>
                  <a:pt x="554" y="343"/>
                </a:lnTo>
                <a:lnTo>
                  <a:pt x="540" y="343"/>
                </a:lnTo>
                <a:lnTo>
                  <a:pt x="540" y="373"/>
                </a:lnTo>
                <a:lnTo>
                  <a:pt x="507" y="373"/>
                </a:lnTo>
                <a:lnTo>
                  <a:pt x="507" y="404"/>
                </a:lnTo>
                <a:lnTo>
                  <a:pt x="460" y="404"/>
                </a:lnTo>
                <a:lnTo>
                  <a:pt x="454" y="420"/>
                </a:lnTo>
                <a:lnTo>
                  <a:pt x="428" y="420"/>
                </a:lnTo>
                <a:lnTo>
                  <a:pt x="428" y="436"/>
                </a:lnTo>
                <a:lnTo>
                  <a:pt x="406" y="436"/>
                </a:lnTo>
                <a:lnTo>
                  <a:pt x="400" y="458"/>
                </a:lnTo>
                <a:lnTo>
                  <a:pt x="414" y="482"/>
                </a:lnTo>
                <a:lnTo>
                  <a:pt x="406" y="491"/>
                </a:lnTo>
                <a:lnTo>
                  <a:pt x="374" y="498"/>
                </a:lnTo>
                <a:lnTo>
                  <a:pt x="361" y="514"/>
                </a:lnTo>
                <a:lnTo>
                  <a:pt x="347" y="514"/>
                </a:lnTo>
                <a:lnTo>
                  <a:pt x="340" y="521"/>
                </a:lnTo>
                <a:lnTo>
                  <a:pt x="295" y="521"/>
                </a:lnTo>
                <a:lnTo>
                  <a:pt x="295" y="451"/>
                </a:lnTo>
                <a:lnTo>
                  <a:pt x="248" y="451"/>
                </a:lnTo>
                <a:lnTo>
                  <a:pt x="248" y="427"/>
                </a:lnTo>
                <a:lnTo>
                  <a:pt x="201" y="42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1" name="Freeform 21">
            <a:extLst>
              <a:ext uri="{FF2B5EF4-FFF2-40B4-BE49-F238E27FC236}">
                <a16:creationId xmlns:a16="http://schemas.microsoft.com/office/drawing/2014/main" id="{31A6A9CD-DA19-F7B1-EA71-D3996B9492BD}"/>
              </a:ext>
            </a:extLst>
          </p:cNvPr>
          <p:cNvSpPr>
            <a:spLocks/>
          </p:cNvSpPr>
          <p:nvPr/>
        </p:nvSpPr>
        <p:spPr bwMode="auto">
          <a:xfrm>
            <a:off x="6325791" y="1837135"/>
            <a:ext cx="603647" cy="750094"/>
          </a:xfrm>
          <a:custGeom>
            <a:avLst/>
            <a:gdLst>
              <a:gd name="T0" fmla="*/ 2147483646 w 507"/>
              <a:gd name="T1" fmla="*/ 2147483646 h 631"/>
              <a:gd name="T2" fmla="*/ 2147483646 w 507"/>
              <a:gd name="T3" fmla="*/ 2147483646 h 631"/>
              <a:gd name="T4" fmla="*/ 2147483646 w 507"/>
              <a:gd name="T5" fmla="*/ 2147483646 h 631"/>
              <a:gd name="T6" fmla="*/ 2147483646 w 507"/>
              <a:gd name="T7" fmla="*/ 2147483646 h 631"/>
              <a:gd name="T8" fmla="*/ 2147483646 w 507"/>
              <a:gd name="T9" fmla="*/ 2147483646 h 631"/>
              <a:gd name="T10" fmla="*/ 2147483646 w 507"/>
              <a:gd name="T11" fmla="*/ 2147483646 h 631"/>
              <a:gd name="T12" fmla="*/ 2147483646 w 507"/>
              <a:gd name="T13" fmla="*/ 2147483646 h 631"/>
              <a:gd name="T14" fmla="*/ 0 w 507"/>
              <a:gd name="T15" fmla="*/ 2147483646 h 631"/>
              <a:gd name="T16" fmla="*/ 2147483646 w 507"/>
              <a:gd name="T17" fmla="*/ 2147483646 h 631"/>
              <a:gd name="T18" fmla="*/ 2147483646 w 507"/>
              <a:gd name="T19" fmla="*/ 2147483646 h 631"/>
              <a:gd name="T20" fmla="*/ 2147483646 w 507"/>
              <a:gd name="T21" fmla="*/ 2147483646 h 631"/>
              <a:gd name="T22" fmla="*/ 2147483646 w 507"/>
              <a:gd name="T23" fmla="*/ 2147483646 h 631"/>
              <a:gd name="T24" fmla="*/ 2147483646 w 507"/>
              <a:gd name="T25" fmla="*/ 0 h 631"/>
              <a:gd name="T26" fmla="*/ 2147483646 w 507"/>
              <a:gd name="T27" fmla="*/ 2147483646 h 631"/>
              <a:gd name="T28" fmla="*/ 2147483646 w 507"/>
              <a:gd name="T29" fmla="*/ 0 h 631"/>
              <a:gd name="T30" fmla="*/ 2147483646 w 507"/>
              <a:gd name="T31" fmla="*/ 2147483646 h 631"/>
              <a:gd name="T32" fmla="*/ 2147483646 w 507"/>
              <a:gd name="T33" fmla="*/ 2147483646 h 631"/>
              <a:gd name="T34" fmla="*/ 2147483646 w 507"/>
              <a:gd name="T35" fmla="*/ 2147483646 h 631"/>
              <a:gd name="T36" fmla="*/ 2147483646 w 507"/>
              <a:gd name="T37" fmla="*/ 2147483646 h 631"/>
              <a:gd name="T38" fmla="*/ 2147483646 w 507"/>
              <a:gd name="T39" fmla="*/ 2147483646 h 631"/>
              <a:gd name="T40" fmla="*/ 2147483646 w 507"/>
              <a:gd name="T41" fmla="*/ 2147483646 h 631"/>
              <a:gd name="T42" fmla="*/ 2147483646 w 507"/>
              <a:gd name="T43" fmla="*/ 2147483646 h 631"/>
              <a:gd name="T44" fmla="*/ 2147483646 w 507"/>
              <a:gd name="T45" fmla="*/ 2147483646 h 631"/>
              <a:gd name="T46" fmla="*/ 2147483646 w 507"/>
              <a:gd name="T47" fmla="*/ 2147483646 h 631"/>
              <a:gd name="T48" fmla="*/ 2147483646 w 507"/>
              <a:gd name="T49" fmla="*/ 2147483646 h 631"/>
              <a:gd name="T50" fmla="*/ 2147483646 w 507"/>
              <a:gd name="T51" fmla="*/ 2147483646 h 631"/>
              <a:gd name="T52" fmla="*/ 2147483646 w 507"/>
              <a:gd name="T53" fmla="*/ 2147483646 h 631"/>
              <a:gd name="T54" fmla="*/ 2147483646 w 507"/>
              <a:gd name="T55" fmla="*/ 2147483646 h 631"/>
              <a:gd name="T56" fmla="*/ 2147483646 w 507"/>
              <a:gd name="T57" fmla="*/ 2147483646 h 631"/>
              <a:gd name="T58" fmla="*/ 2147483646 w 507"/>
              <a:gd name="T59" fmla="*/ 2147483646 h 631"/>
              <a:gd name="T60" fmla="*/ 2147483646 w 507"/>
              <a:gd name="T61" fmla="*/ 2147483646 h 631"/>
              <a:gd name="T62" fmla="*/ 2147483646 w 507"/>
              <a:gd name="T63" fmla="*/ 2147483646 h 631"/>
              <a:gd name="T64" fmla="*/ 2147483646 w 507"/>
              <a:gd name="T65" fmla="*/ 2147483646 h 631"/>
              <a:gd name="T66" fmla="*/ 2147483646 w 507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7"/>
              <a:gd name="T103" fmla="*/ 0 h 631"/>
              <a:gd name="T104" fmla="*/ 507 w 507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7" h="631">
                <a:moveTo>
                  <a:pt x="58" y="475"/>
                </a:moveTo>
                <a:lnTo>
                  <a:pt x="58" y="459"/>
                </a:lnTo>
                <a:lnTo>
                  <a:pt x="27" y="459"/>
                </a:lnTo>
                <a:lnTo>
                  <a:pt x="33" y="397"/>
                </a:lnTo>
                <a:lnTo>
                  <a:pt x="39" y="390"/>
                </a:lnTo>
                <a:lnTo>
                  <a:pt x="39" y="381"/>
                </a:lnTo>
                <a:lnTo>
                  <a:pt x="46" y="381"/>
                </a:lnTo>
                <a:lnTo>
                  <a:pt x="46" y="358"/>
                </a:lnTo>
                <a:lnTo>
                  <a:pt x="52" y="358"/>
                </a:lnTo>
                <a:lnTo>
                  <a:pt x="58" y="289"/>
                </a:lnTo>
                <a:lnTo>
                  <a:pt x="46" y="280"/>
                </a:lnTo>
                <a:lnTo>
                  <a:pt x="46" y="272"/>
                </a:lnTo>
                <a:lnTo>
                  <a:pt x="33" y="265"/>
                </a:lnTo>
                <a:lnTo>
                  <a:pt x="33" y="241"/>
                </a:lnTo>
                <a:lnTo>
                  <a:pt x="0" y="241"/>
                </a:lnTo>
                <a:lnTo>
                  <a:pt x="0" y="202"/>
                </a:lnTo>
                <a:lnTo>
                  <a:pt x="46" y="202"/>
                </a:lnTo>
                <a:lnTo>
                  <a:pt x="73" y="188"/>
                </a:lnTo>
                <a:lnTo>
                  <a:pt x="146" y="171"/>
                </a:lnTo>
                <a:lnTo>
                  <a:pt x="219" y="117"/>
                </a:lnTo>
                <a:lnTo>
                  <a:pt x="219" y="86"/>
                </a:lnTo>
                <a:lnTo>
                  <a:pt x="225" y="70"/>
                </a:lnTo>
                <a:lnTo>
                  <a:pt x="240" y="63"/>
                </a:lnTo>
                <a:lnTo>
                  <a:pt x="240" y="47"/>
                </a:lnTo>
                <a:lnTo>
                  <a:pt x="286" y="0"/>
                </a:lnTo>
                <a:lnTo>
                  <a:pt x="294" y="0"/>
                </a:lnTo>
                <a:lnTo>
                  <a:pt x="294" y="16"/>
                </a:lnTo>
                <a:lnTo>
                  <a:pt x="306" y="23"/>
                </a:lnTo>
                <a:lnTo>
                  <a:pt x="340" y="0"/>
                </a:lnTo>
                <a:lnTo>
                  <a:pt x="353" y="0"/>
                </a:lnTo>
                <a:lnTo>
                  <a:pt x="379" y="31"/>
                </a:lnTo>
                <a:lnTo>
                  <a:pt x="394" y="70"/>
                </a:lnTo>
                <a:lnTo>
                  <a:pt x="407" y="70"/>
                </a:lnTo>
                <a:lnTo>
                  <a:pt x="413" y="94"/>
                </a:lnTo>
                <a:lnTo>
                  <a:pt x="439" y="94"/>
                </a:lnTo>
                <a:lnTo>
                  <a:pt x="460" y="125"/>
                </a:lnTo>
                <a:lnTo>
                  <a:pt x="486" y="125"/>
                </a:lnTo>
                <a:lnTo>
                  <a:pt x="492" y="140"/>
                </a:lnTo>
                <a:lnTo>
                  <a:pt x="492" y="164"/>
                </a:lnTo>
                <a:lnTo>
                  <a:pt x="486" y="188"/>
                </a:lnTo>
                <a:lnTo>
                  <a:pt x="507" y="226"/>
                </a:lnTo>
                <a:lnTo>
                  <a:pt x="473" y="257"/>
                </a:lnTo>
                <a:lnTo>
                  <a:pt x="447" y="265"/>
                </a:lnTo>
                <a:lnTo>
                  <a:pt x="433" y="289"/>
                </a:lnTo>
                <a:lnTo>
                  <a:pt x="413" y="289"/>
                </a:lnTo>
                <a:lnTo>
                  <a:pt x="407" y="327"/>
                </a:lnTo>
                <a:lnTo>
                  <a:pt x="394" y="327"/>
                </a:lnTo>
                <a:lnTo>
                  <a:pt x="379" y="312"/>
                </a:lnTo>
                <a:lnTo>
                  <a:pt x="353" y="320"/>
                </a:lnTo>
                <a:lnTo>
                  <a:pt x="379" y="342"/>
                </a:lnTo>
                <a:lnTo>
                  <a:pt x="394" y="374"/>
                </a:lnTo>
                <a:lnTo>
                  <a:pt x="388" y="390"/>
                </a:lnTo>
                <a:lnTo>
                  <a:pt x="360" y="397"/>
                </a:lnTo>
                <a:lnTo>
                  <a:pt x="367" y="428"/>
                </a:lnTo>
                <a:lnTo>
                  <a:pt x="347" y="435"/>
                </a:lnTo>
                <a:lnTo>
                  <a:pt x="347" y="451"/>
                </a:lnTo>
                <a:lnTo>
                  <a:pt x="367" y="468"/>
                </a:lnTo>
                <a:lnTo>
                  <a:pt x="367" y="475"/>
                </a:lnTo>
                <a:lnTo>
                  <a:pt x="326" y="506"/>
                </a:lnTo>
                <a:lnTo>
                  <a:pt x="313" y="521"/>
                </a:lnTo>
                <a:lnTo>
                  <a:pt x="300" y="530"/>
                </a:lnTo>
                <a:lnTo>
                  <a:pt x="294" y="506"/>
                </a:lnTo>
                <a:lnTo>
                  <a:pt x="280" y="514"/>
                </a:lnTo>
                <a:lnTo>
                  <a:pt x="225" y="607"/>
                </a:lnTo>
                <a:lnTo>
                  <a:pt x="192" y="631"/>
                </a:lnTo>
                <a:lnTo>
                  <a:pt x="192" y="514"/>
                </a:lnTo>
                <a:lnTo>
                  <a:pt x="93" y="514"/>
                </a:lnTo>
                <a:lnTo>
                  <a:pt x="93" y="475"/>
                </a:lnTo>
                <a:lnTo>
                  <a:pt x="58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2" name="Freeform 22">
            <a:extLst>
              <a:ext uri="{FF2B5EF4-FFF2-40B4-BE49-F238E27FC236}">
                <a16:creationId xmlns:a16="http://schemas.microsoft.com/office/drawing/2014/main" id="{0EFDD90C-A0CD-5F9E-AA73-4F8900FF4E53}"/>
              </a:ext>
            </a:extLst>
          </p:cNvPr>
          <p:cNvSpPr>
            <a:spLocks/>
          </p:cNvSpPr>
          <p:nvPr/>
        </p:nvSpPr>
        <p:spPr bwMode="auto">
          <a:xfrm>
            <a:off x="6810375" y="1856185"/>
            <a:ext cx="690563" cy="526256"/>
          </a:xfrm>
          <a:custGeom>
            <a:avLst/>
            <a:gdLst>
              <a:gd name="T0" fmla="*/ 2147483646 w 580"/>
              <a:gd name="T1" fmla="*/ 2147483646 h 443"/>
              <a:gd name="T2" fmla="*/ 2147483646 w 580"/>
              <a:gd name="T3" fmla="*/ 2147483646 h 443"/>
              <a:gd name="T4" fmla="*/ 2147483646 w 580"/>
              <a:gd name="T5" fmla="*/ 2147483646 h 443"/>
              <a:gd name="T6" fmla="*/ 2147483646 w 580"/>
              <a:gd name="T7" fmla="*/ 2147483646 h 443"/>
              <a:gd name="T8" fmla="*/ 2147483646 w 580"/>
              <a:gd name="T9" fmla="*/ 2147483646 h 443"/>
              <a:gd name="T10" fmla="*/ 2147483646 w 580"/>
              <a:gd name="T11" fmla="*/ 2147483646 h 443"/>
              <a:gd name="T12" fmla="*/ 2147483646 w 580"/>
              <a:gd name="T13" fmla="*/ 2147483646 h 443"/>
              <a:gd name="T14" fmla="*/ 2147483646 w 580"/>
              <a:gd name="T15" fmla="*/ 2147483646 h 443"/>
              <a:gd name="T16" fmla="*/ 2147483646 w 580"/>
              <a:gd name="T17" fmla="*/ 2147483646 h 443"/>
              <a:gd name="T18" fmla="*/ 2147483646 w 580"/>
              <a:gd name="T19" fmla="*/ 2147483646 h 443"/>
              <a:gd name="T20" fmla="*/ 2147483646 w 580"/>
              <a:gd name="T21" fmla="*/ 2147483646 h 443"/>
              <a:gd name="T22" fmla="*/ 2147483646 w 580"/>
              <a:gd name="T23" fmla="*/ 2147483646 h 443"/>
              <a:gd name="T24" fmla="*/ 2147483646 w 580"/>
              <a:gd name="T25" fmla="*/ 2147483646 h 443"/>
              <a:gd name="T26" fmla="*/ 2147483646 w 580"/>
              <a:gd name="T27" fmla="*/ 2147483646 h 443"/>
              <a:gd name="T28" fmla="*/ 2147483646 w 580"/>
              <a:gd name="T29" fmla="*/ 2147483646 h 443"/>
              <a:gd name="T30" fmla="*/ 2147483646 w 580"/>
              <a:gd name="T31" fmla="*/ 2147483646 h 443"/>
              <a:gd name="T32" fmla="*/ 2147483646 w 580"/>
              <a:gd name="T33" fmla="*/ 2147483646 h 443"/>
              <a:gd name="T34" fmla="*/ 2147483646 w 580"/>
              <a:gd name="T35" fmla="*/ 2147483646 h 443"/>
              <a:gd name="T36" fmla="*/ 2147483646 w 580"/>
              <a:gd name="T37" fmla="*/ 2147483646 h 443"/>
              <a:gd name="T38" fmla="*/ 2147483646 w 580"/>
              <a:gd name="T39" fmla="*/ 0 h 443"/>
              <a:gd name="T40" fmla="*/ 2147483646 w 580"/>
              <a:gd name="T41" fmla="*/ 2147483646 h 443"/>
              <a:gd name="T42" fmla="*/ 2147483646 w 580"/>
              <a:gd name="T43" fmla="*/ 2147483646 h 443"/>
              <a:gd name="T44" fmla="*/ 2147483646 w 580"/>
              <a:gd name="T45" fmla="*/ 2147483646 h 443"/>
              <a:gd name="T46" fmla="*/ 2147483646 w 580"/>
              <a:gd name="T47" fmla="*/ 2147483646 h 443"/>
              <a:gd name="T48" fmla="*/ 2147483646 w 580"/>
              <a:gd name="T49" fmla="*/ 2147483646 h 443"/>
              <a:gd name="T50" fmla="*/ 2147483646 w 580"/>
              <a:gd name="T51" fmla="*/ 2147483646 h 443"/>
              <a:gd name="T52" fmla="*/ 2147483646 w 580"/>
              <a:gd name="T53" fmla="*/ 2147483646 h 443"/>
              <a:gd name="T54" fmla="*/ 2147483646 w 580"/>
              <a:gd name="T55" fmla="*/ 2147483646 h 443"/>
              <a:gd name="T56" fmla="*/ 2147483646 w 580"/>
              <a:gd name="T57" fmla="*/ 2147483646 h 443"/>
              <a:gd name="T58" fmla="*/ 2147483646 w 580"/>
              <a:gd name="T59" fmla="*/ 2147483646 h 443"/>
              <a:gd name="T60" fmla="*/ 2147483646 w 580"/>
              <a:gd name="T61" fmla="*/ 2147483646 h 443"/>
              <a:gd name="T62" fmla="*/ 2147483646 w 580"/>
              <a:gd name="T63" fmla="*/ 2147483646 h 443"/>
              <a:gd name="T64" fmla="*/ 2147483646 w 580"/>
              <a:gd name="T65" fmla="*/ 2147483646 h 4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0"/>
              <a:gd name="T100" fmla="*/ 0 h 443"/>
              <a:gd name="T101" fmla="*/ 580 w 580"/>
              <a:gd name="T102" fmla="*/ 443 h 4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0" h="443">
                <a:moveTo>
                  <a:pt x="327" y="435"/>
                </a:moveTo>
                <a:lnTo>
                  <a:pt x="327" y="405"/>
                </a:lnTo>
                <a:lnTo>
                  <a:pt x="139" y="405"/>
                </a:lnTo>
                <a:lnTo>
                  <a:pt x="139" y="397"/>
                </a:lnTo>
                <a:lnTo>
                  <a:pt x="120" y="397"/>
                </a:lnTo>
                <a:lnTo>
                  <a:pt x="120" y="381"/>
                </a:lnTo>
                <a:lnTo>
                  <a:pt x="113" y="365"/>
                </a:lnTo>
                <a:lnTo>
                  <a:pt x="113" y="350"/>
                </a:lnTo>
                <a:lnTo>
                  <a:pt x="94" y="334"/>
                </a:lnTo>
                <a:lnTo>
                  <a:pt x="94" y="311"/>
                </a:lnTo>
                <a:lnTo>
                  <a:pt x="0" y="311"/>
                </a:lnTo>
                <a:lnTo>
                  <a:pt x="6" y="273"/>
                </a:lnTo>
                <a:lnTo>
                  <a:pt x="26" y="273"/>
                </a:lnTo>
                <a:lnTo>
                  <a:pt x="40" y="249"/>
                </a:lnTo>
                <a:lnTo>
                  <a:pt x="66" y="241"/>
                </a:lnTo>
                <a:lnTo>
                  <a:pt x="100" y="210"/>
                </a:lnTo>
                <a:lnTo>
                  <a:pt x="79" y="172"/>
                </a:lnTo>
                <a:lnTo>
                  <a:pt x="85" y="148"/>
                </a:lnTo>
                <a:lnTo>
                  <a:pt x="85" y="124"/>
                </a:lnTo>
                <a:lnTo>
                  <a:pt x="120" y="124"/>
                </a:lnTo>
                <a:lnTo>
                  <a:pt x="120" y="109"/>
                </a:lnTo>
                <a:lnTo>
                  <a:pt x="139" y="109"/>
                </a:lnTo>
                <a:lnTo>
                  <a:pt x="139" y="85"/>
                </a:lnTo>
                <a:lnTo>
                  <a:pt x="154" y="85"/>
                </a:lnTo>
                <a:lnTo>
                  <a:pt x="154" y="70"/>
                </a:lnTo>
                <a:lnTo>
                  <a:pt x="166" y="70"/>
                </a:lnTo>
                <a:lnTo>
                  <a:pt x="166" y="54"/>
                </a:lnTo>
                <a:lnTo>
                  <a:pt x="179" y="54"/>
                </a:lnTo>
                <a:lnTo>
                  <a:pt x="179" y="47"/>
                </a:lnTo>
                <a:lnTo>
                  <a:pt x="199" y="47"/>
                </a:lnTo>
                <a:lnTo>
                  <a:pt x="199" y="70"/>
                </a:lnTo>
                <a:lnTo>
                  <a:pt x="233" y="61"/>
                </a:lnTo>
                <a:lnTo>
                  <a:pt x="233" y="23"/>
                </a:lnTo>
                <a:lnTo>
                  <a:pt x="247" y="23"/>
                </a:lnTo>
                <a:lnTo>
                  <a:pt x="247" y="7"/>
                </a:lnTo>
                <a:lnTo>
                  <a:pt x="279" y="15"/>
                </a:lnTo>
                <a:lnTo>
                  <a:pt x="279" y="7"/>
                </a:lnTo>
                <a:lnTo>
                  <a:pt x="299" y="15"/>
                </a:lnTo>
                <a:lnTo>
                  <a:pt x="380" y="23"/>
                </a:lnTo>
                <a:lnTo>
                  <a:pt x="380" y="0"/>
                </a:lnTo>
                <a:lnTo>
                  <a:pt x="487" y="7"/>
                </a:lnTo>
                <a:lnTo>
                  <a:pt x="487" y="15"/>
                </a:lnTo>
                <a:lnTo>
                  <a:pt x="580" y="15"/>
                </a:lnTo>
                <a:lnTo>
                  <a:pt x="580" y="31"/>
                </a:lnTo>
                <a:lnTo>
                  <a:pt x="573" y="85"/>
                </a:lnTo>
                <a:lnTo>
                  <a:pt x="506" y="85"/>
                </a:lnTo>
                <a:lnTo>
                  <a:pt x="506" y="101"/>
                </a:lnTo>
                <a:lnTo>
                  <a:pt x="473" y="101"/>
                </a:lnTo>
                <a:lnTo>
                  <a:pt x="479" y="124"/>
                </a:lnTo>
                <a:lnTo>
                  <a:pt x="520" y="133"/>
                </a:lnTo>
                <a:lnTo>
                  <a:pt x="520" y="172"/>
                </a:lnTo>
                <a:lnTo>
                  <a:pt x="506" y="172"/>
                </a:lnTo>
                <a:lnTo>
                  <a:pt x="506" y="186"/>
                </a:lnTo>
                <a:lnTo>
                  <a:pt x="494" y="193"/>
                </a:lnTo>
                <a:lnTo>
                  <a:pt x="487" y="202"/>
                </a:lnTo>
                <a:lnTo>
                  <a:pt x="473" y="202"/>
                </a:lnTo>
                <a:lnTo>
                  <a:pt x="473" y="350"/>
                </a:lnTo>
                <a:lnTo>
                  <a:pt x="460" y="350"/>
                </a:lnTo>
                <a:lnTo>
                  <a:pt x="460" y="365"/>
                </a:lnTo>
                <a:lnTo>
                  <a:pt x="426" y="365"/>
                </a:lnTo>
                <a:lnTo>
                  <a:pt x="426" y="381"/>
                </a:lnTo>
                <a:lnTo>
                  <a:pt x="393" y="381"/>
                </a:lnTo>
                <a:lnTo>
                  <a:pt x="393" y="397"/>
                </a:lnTo>
                <a:lnTo>
                  <a:pt x="372" y="397"/>
                </a:lnTo>
                <a:lnTo>
                  <a:pt x="372" y="443"/>
                </a:lnTo>
                <a:lnTo>
                  <a:pt x="327" y="4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3" name="Freeform 23">
            <a:extLst>
              <a:ext uri="{FF2B5EF4-FFF2-40B4-BE49-F238E27FC236}">
                <a16:creationId xmlns:a16="http://schemas.microsoft.com/office/drawing/2014/main" id="{7777DCAC-90DC-C1B8-A122-BE4E8E7637FF}"/>
              </a:ext>
            </a:extLst>
          </p:cNvPr>
          <p:cNvSpPr>
            <a:spLocks/>
          </p:cNvSpPr>
          <p:nvPr/>
        </p:nvSpPr>
        <p:spPr bwMode="auto">
          <a:xfrm>
            <a:off x="7094935" y="1863329"/>
            <a:ext cx="645319" cy="631031"/>
          </a:xfrm>
          <a:custGeom>
            <a:avLst/>
            <a:gdLst>
              <a:gd name="T0" fmla="*/ 2147483646 w 542"/>
              <a:gd name="T1" fmla="*/ 2147483646 h 529"/>
              <a:gd name="T2" fmla="*/ 2147483646 w 542"/>
              <a:gd name="T3" fmla="*/ 2147483646 h 529"/>
              <a:gd name="T4" fmla="*/ 2147483646 w 542"/>
              <a:gd name="T5" fmla="*/ 2147483646 h 529"/>
              <a:gd name="T6" fmla="*/ 2147483646 w 542"/>
              <a:gd name="T7" fmla="*/ 2147483646 h 529"/>
              <a:gd name="T8" fmla="*/ 2147483646 w 542"/>
              <a:gd name="T9" fmla="*/ 2147483646 h 529"/>
              <a:gd name="T10" fmla="*/ 2147483646 w 542"/>
              <a:gd name="T11" fmla="*/ 2147483646 h 529"/>
              <a:gd name="T12" fmla="*/ 2147483646 w 542"/>
              <a:gd name="T13" fmla="*/ 2147483646 h 529"/>
              <a:gd name="T14" fmla="*/ 2147483646 w 542"/>
              <a:gd name="T15" fmla="*/ 2147483646 h 529"/>
              <a:gd name="T16" fmla="*/ 2147483646 w 542"/>
              <a:gd name="T17" fmla="*/ 2147483646 h 529"/>
              <a:gd name="T18" fmla="*/ 0 w 542"/>
              <a:gd name="T19" fmla="*/ 2147483646 h 529"/>
              <a:gd name="T20" fmla="*/ 0 w 542"/>
              <a:gd name="T21" fmla="*/ 2147483646 h 529"/>
              <a:gd name="T22" fmla="*/ 2147483646 w 542"/>
              <a:gd name="T23" fmla="*/ 2147483646 h 529"/>
              <a:gd name="T24" fmla="*/ 2147483646 w 542"/>
              <a:gd name="T25" fmla="*/ 2147483646 h 529"/>
              <a:gd name="T26" fmla="*/ 2147483646 w 542"/>
              <a:gd name="T27" fmla="*/ 2147483646 h 529"/>
              <a:gd name="T28" fmla="*/ 2147483646 w 542"/>
              <a:gd name="T29" fmla="*/ 2147483646 h 529"/>
              <a:gd name="T30" fmla="*/ 2147483646 w 542"/>
              <a:gd name="T31" fmla="*/ 2147483646 h 529"/>
              <a:gd name="T32" fmla="*/ 2147483646 w 542"/>
              <a:gd name="T33" fmla="*/ 2147483646 h 529"/>
              <a:gd name="T34" fmla="*/ 2147483646 w 542"/>
              <a:gd name="T35" fmla="*/ 2147483646 h 529"/>
              <a:gd name="T36" fmla="*/ 2147483646 w 542"/>
              <a:gd name="T37" fmla="*/ 2147483646 h 529"/>
              <a:gd name="T38" fmla="*/ 2147483646 w 542"/>
              <a:gd name="T39" fmla="*/ 2147483646 h 529"/>
              <a:gd name="T40" fmla="*/ 2147483646 w 542"/>
              <a:gd name="T41" fmla="*/ 2147483646 h 529"/>
              <a:gd name="T42" fmla="*/ 2147483646 w 542"/>
              <a:gd name="T43" fmla="*/ 2147483646 h 529"/>
              <a:gd name="T44" fmla="*/ 2147483646 w 542"/>
              <a:gd name="T45" fmla="*/ 2147483646 h 529"/>
              <a:gd name="T46" fmla="*/ 2147483646 w 542"/>
              <a:gd name="T47" fmla="*/ 2147483646 h 529"/>
              <a:gd name="T48" fmla="*/ 2147483646 w 542"/>
              <a:gd name="T49" fmla="*/ 2147483646 h 529"/>
              <a:gd name="T50" fmla="*/ 2147483646 w 542"/>
              <a:gd name="T51" fmla="*/ 2147483646 h 529"/>
              <a:gd name="T52" fmla="*/ 2147483646 w 542"/>
              <a:gd name="T53" fmla="*/ 2147483646 h 529"/>
              <a:gd name="T54" fmla="*/ 2147483646 w 542"/>
              <a:gd name="T55" fmla="*/ 2147483646 h 529"/>
              <a:gd name="T56" fmla="*/ 2147483646 w 542"/>
              <a:gd name="T57" fmla="*/ 2147483646 h 529"/>
              <a:gd name="T58" fmla="*/ 2147483646 w 542"/>
              <a:gd name="T59" fmla="*/ 2147483646 h 529"/>
              <a:gd name="T60" fmla="*/ 2147483646 w 542"/>
              <a:gd name="T61" fmla="*/ 2147483646 h 529"/>
              <a:gd name="T62" fmla="*/ 2147483646 w 542"/>
              <a:gd name="T63" fmla="*/ 2147483646 h 529"/>
              <a:gd name="T64" fmla="*/ 2147483646 w 542"/>
              <a:gd name="T65" fmla="*/ 2147483646 h 529"/>
              <a:gd name="T66" fmla="*/ 2147483646 w 542"/>
              <a:gd name="T67" fmla="*/ 2147483646 h 529"/>
              <a:gd name="T68" fmla="*/ 2147483646 w 542"/>
              <a:gd name="T69" fmla="*/ 2147483646 h 529"/>
              <a:gd name="T70" fmla="*/ 2147483646 w 542"/>
              <a:gd name="T71" fmla="*/ 2147483646 h 529"/>
              <a:gd name="T72" fmla="*/ 2147483646 w 542"/>
              <a:gd name="T73" fmla="*/ 2147483646 h 529"/>
              <a:gd name="T74" fmla="*/ 2147483646 w 542"/>
              <a:gd name="T75" fmla="*/ 2147483646 h 529"/>
              <a:gd name="T76" fmla="*/ 2147483646 w 542"/>
              <a:gd name="T77" fmla="*/ 2147483646 h 529"/>
              <a:gd name="T78" fmla="*/ 2147483646 w 542"/>
              <a:gd name="T79" fmla="*/ 0 h 529"/>
              <a:gd name="T80" fmla="*/ 2147483646 w 542"/>
              <a:gd name="T81" fmla="*/ 2147483646 h 529"/>
              <a:gd name="T82" fmla="*/ 2147483646 w 542"/>
              <a:gd name="T83" fmla="*/ 2147483646 h 5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42"/>
              <a:gd name="T127" fmla="*/ 0 h 529"/>
              <a:gd name="T128" fmla="*/ 542 w 542"/>
              <a:gd name="T129" fmla="*/ 529 h 5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42" h="529">
                <a:moveTo>
                  <a:pt x="514" y="335"/>
                </a:moveTo>
                <a:lnTo>
                  <a:pt x="542" y="515"/>
                </a:lnTo>
                <a:lnTo>
                  <a:pt x="508" y="491"/>
                </a:lnTo>
                <a:lnTo>
                  <a:pt x="501" y="498"/>
                </a:lnTo>
                <a:lnTo>
                  <a:pt x="227" y="507"/>
                </a:lnTo>
                <a:lnTo>
                  <a:pt x="114" y="498"/>
                </a:lnTo>
                <a:lnTo>
                  <a:pt x="114" y="515"/>
                </a:lnTo>
                <a:lnTo>
                  <a:pt x="94" y="515"/>
                </a:lnTo>
                <a:lnTo>
                  <a:pt x="94" y="529"/>
                </a:lnTo>
                <a:lnTo>
                  <a:pt x="0" y="529"/>
                </a:lnTo>
                <a:lnTo>
                  <a:pt x="0" y="522"/>
                </a:lnTo>
                <a:lnTo>
                  <a:pt x="20" y="522"/>
                </a:lnTo>
                <a:lnTo>
                  <a:pt x="28" y="498"/>
                </a:lnTo>
                <a:lnTo>
                  <a:pt x="88" y="445"/>
                </a:lnTo>
                <a:lnTo>
                  <a:pt x="88" y="428"/>
                </a:lnTo>
                <a:lnTo>
                  <a:pt x="133" y="436"/>
                </a:lnTo>
                <a:lnTo>
                  <a:pt x="133" y="390"/>
                </a:lnTo>
                <a:lnTo>
                  <a:pt x="154" y="390"/>
                </a:lnTo>
                <a:lnTo>
                  <a:pt x="154" y="374"/>
                </a:lnTo>
                <a:lnTo>
                  <a:pt x="187" y="374"/>
                </a:lnTo>
                <a:lnTo>
                  <a:pt x="187" y="358"/>
                </a:lnTo>
                <a:lnTo>
                  <a:pt x="221" y="358"/>
                </a:lnTo>
                <a:lnTo>
                  <a:pt x="221" y="343"/>
                </a:lnTo>
                <a:lnTo>
                  <a:pt x="234" y="343"/>
                </a:lnTo>
                <a:lnTo>
                  <a:pt x="234" y="195"/>
                </a:lnTo>
                <a:lnTo>
                  <a:pt x="248" y="195"/>
                </a:lnTo>
                <a:lnTo>
                  <a:pt x="255" y="186"/>
                </a:lnTo>
                <a:lnTo>
                  <a:pt x="267" y="179"/>
                </a:lnTo>
                <a:lnTo>
                  <a:pt x="267" y="165"/>
                </a:lnTo>
                <a:lnTo>
                  <a:pt x="281" y="165"/>
                </a:lnTo>
                <a:lnTo>
                  <a:pt x="281" y="126"/>
                </a:lnTo>
                <a:lnTo>
                  <a:pt x="240" y="117"/>
                </a:lnTo>
                <a:lnTo>
                  <a:pt x="234" y="94"/>
                </a:lnTo>
                <a:lnTo>
                  <a:pt x="267" y="94"/>
                </a:lnTo>
                <a:lnTo>
                  <a:pt x="267" y="78"/>
                </a:lnTo>
                <a:lnTo>
                  <a:pt x="334" y="78"/>
                </a:lnTo>
                <a:lnTo>
                  <a:pt x="341" y="24"/>
                </a:lnTo>
                <a:lnTo>
                  <a:pt x="369" y="24"/>
                </a:lnTo>
                <a:lnTo>
                  <a:pt x="375" y="8"/>
                </a:lnTo>
                <a:lnTo>
                  <a:pt x="461" y="0"/>
                </a:lnTo>
                <a:lnTo>
                  <a:pt x="469" y="63"/>
                </a:lnTo>
                <a:lnTo>
                  <a:pt x="514" y="3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4" name="Freeform 24">
            <a:extLst>
              <a:ext uri="{FF2B5EF4-FFF2-40B4-BE49-F238E27FC236}">
                <a16:creationId xmlns:a16="http://schemas.microsoft.com/office/drawing/2014/main" id="{A86F2DAD-C8DC-A439-84C7-72B69E94C663}"/>
              </a:ext>
            </a:extLst>
          </p:cNvPr>
          <p:cNvSpPr>
            <a:spLocks/>
          </p:cNvSpPr>
          <p:nvPr/>
        </p:nvSpPr>
        <p:spPr bwMode="auto">
          <a:xfrm>
            <a:off x="4816079" y="1910953"/>
            <a:ext cx="588169" cy="517922"/>
          </a:xfrm>
          <a:custGeom>
            <a:avLst/>
            <a:gdLst>
              <a:gd name="T0" fmla="*/ 2147483646 w 494"/>
              <a:gd name="T1" fmla="*/ 2147483646 h 435"/>
              <a:gd name="T2" fmla="*/ 2147483646 w 494"/>
              <a:gd name="T3" fmla="*/ 2147483646 h 435"/>
              <a:gd name="T4" fmla="*/ 0 w 494"/>
              <a:gd name="T5" fmla="*/ 0 h 435"/>
              <a:gd name="T6" fmla="*/ 2147483646 w 494"/>
              <a:gd name="T7" fmla="*/ 2147483646 h 435"/>
              <a:gd name="T8" fmla="*/ 2147483646 w 494"/>
              <a:gd name="T9" fmla="*/ 2147483646 h 435"/>
              <a:gd name="T10" fmla="*/ 2147483646 w 494"/>
              <a:gd name="T11" fmla="*/ 2147483646 h 435"/>
              <a:gd name="T12" fmla="*/ 2147483646 w 494"/>
              <a:gd name="T13" fmla="*/ 2147483646 h 435"/>
              <a:gd name="T14" fmla="*/ 2147483646 w 494"/>
              <a:gd name="T15" fmla="*/ 2147483646 h 435"/>
              <a:gd name="T16" fmla="*/ 2147483646 w 494"/>
              <a:gd name="T17" fmla="*/ 2147483646 h 435"/>
              <a:gd name="T18" fmla="*/ 2147483646 w 494"/>
              <a:gd name="T19" fmla="*/ 2147483646 h 435"/>
              <a:gd name="T20" fmla="*/ 2147483646 w 494"/>
              <a:gd name="T21" fmla="*/ 2147483646 h 435"/>
              <a:gd name="T22" fmla="*/ 2147483646 w 494"/>
              <a:gd name="T23" fmla="*/ 2147483646 h 435"/>
              <a:gd name="T24" fmla="*/ 2147483646 w 494"/>
              <a:gd name="T25" fmla="*/ 2147483646 h 435"/>
              <a:gd name="T26" fmla="*/ 2147483646 w 494"/>
              <a:gd name="T27" fmla="*/ 2147483646 h 4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4"/>
              <a:gd name="T43" fmla="*/ 0 h 435"/>
              <a:gd name="T44" fmla="*/ 494 w 494"/>
              <a:gd name="T45" fmla="*/ 435 h 4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4" h="435">
                <a:moveTo>
                  <a:pt x="106" y="428"/>
                </a:moveTo>
                <a:lnTo>
                  <a:pt x="6" y="428"/>
                </a:lnTo>
                <a:lnTo>
                  <a:pt x="0" y="0"/>
                </a:lnTo>
                <a:lnTo>
                  <a:pt x="293" y="14"/>
                </a:lnTo>
                <a:lnTo>
                  <a:pt x="293" y="54"/>
                </a:lnTo>
                <a:lnTo>
                  <a:pt x="393" y="62"/>
                </a:lnTo>
                <a:lnTo>
                  <a:pt x="393" y="249"/>
                </a:lnTo>
                <a:lnTo>
                  <a:pt x="494" y="257"/>
                </a:lnTo>
                <a:lnTo>
                  <a:pt x="494" y="341"/>
                </a:lnTo>
                <a:lnTo>
                  <a:pt x="293" y="334"/>
                </a:lnTo>
                <a:lnTo>
                  <a:pt x="293" y="365"/>
                </a:lnTo>
                <a:lnTo>
                  <a:pt x="267" y="365"/>
                </a:lnTo>
                <a:lnTo>
                  <a:pt x="260" y="435"/>
                </a:lnTo>
                <a:lnTo>
                  <a:pt x="106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5" name="Freeform 25">
            <a:extLst>
              <a:ext uri="{FF2B5EF4-FFF2-40B4-BE49-F238E27FC236}">
                <a16:creationId xmlns:a16="http://schemas.microsoft.com/office/drawing/2014/main" id="{44253E7C-932F-8CAC-FEA7-E4EC0DB3F32D}"/>
              </a:ext>
            </a:extLst>
          </p:cNvPr>
          <p:cNvSpPr>
            <a:spLocks/>
          </p:cNvSpPr>
          <p:nvPr/>
        </p:nvSpPr>
        <p:spPr bwMode="auto">
          <a:xfrm>
            <a:off x="5489972" y="2022873"/>
            <a:ext cx="904875" cy="758428"/>
          </a:xfrm>
          <a:custGeom>
            <a:avLst/>
            <a:gdLst>
              <a:gd name="T0" fmla="*/ 2147483646 w 760"/>
              <a:gd name="T1" fmla="*/ 2147483646 h 638"/>
              <a:gd name="T2" fmla="*/ 2147483646 w 760"/>
              <a:gd name="T3" fmla="*/ 2147483646 h 638"/>
              <a:gd name="T4" fmla="*/ 2147483646 w 760"/>
              <a:gd name="T5" fmla="*/ 2147483646 h 638"/>
              <a:gd name="T6" fmla="*/ 2147483646 w 760"/>
              <a:gd name="T7" fmla="*/ 2147483646 h 638"/>
              <a:gd name="T8" fmla="*/ 2147483646 w 760"/>
              <a:gd name="T9" fmla="*/ 2147483646 h 638"/>
              <a:gd name="T10" fmla="*/ 2147483646 w 760"/>
              <a:gd name="T11" fmla="*/ 2147483646 h 638"/>
              <a:gd name="T12" fmla="*/ 2147483646 w 760"/>
              <a:gd name="T13" fmla="*/ 2147483646 h 638"/>
              <a:gd name="T14" fmla="*/ 2147483646 w 760"/>
              <a:gd name="T15" fmla="*/ 2147483646 h 638"/>
              <a:gd name="T16" fmla="*/ 2147483646 w 760"/>
              <a:gd name="T17" fmla="*/ 2147483646 h 638"/>
              <a:gd name="T18" fmla="*/ 2147483646 w 760"/>
              <a:gd name="T19" fmla="*/ 2147483646 h 638"/>
              <a:gd name="T20" fmla="*/ 2147483646 w 760"/>
              <a:gd name="T21" fmla="*/ 2147483646 h 638"/>
              <a:gd name="T22" fmla="*/ 2147483646 w 760"/>
              <a:gd name="T23" fmla="*/ 2147483646 h 638"/>
              <a:gd name="T24" fmla="*/ 2147483646 w 760"/>
              <a:gd name="T25" fmla="*/ 2147483646 h 638"/>
              <a:gd name="T26" fmla="*/ 2147483646 w 760"/>
              <a:gd name="T27" fmla="*/ 2147483646 h 638"/>
              <a:gd name="T28" fmla="*/ 2147483646 w 760"/>
              <a:gd name="T29" fmla="*/ 2147483646 h 638"/>
              <a:gd name="T30" fmla="*/ 2147483646 w 760"/>
              <a:gd name="T31" fmla="*/ 2147483646 h 638"/>
              <a:gd name="T32" fmla="*/ 2147483646 w 760"/>
              <a:gd name="T33" fmla="*/ 2147483646 h 638"/>
              <a:gd name="T34" fmla="*/ 2147483646 w 760"/>
              <a:gd name="T35" fmla="*/ 2147483646 h 638"/>
              <a:gd name="T36" fmla="*/ 2147483646 w 760"/>
              <a:gd name="T37" fmla="*/ 2147483646 h 638"/>
              <a:gd name="T38" fmla="*/ 2147483646 w 760"/>
              <a:gd name="T39" fmla="*/ 2147483646 h 638"/>
              <a:gd name="T40" fmla="*/ 2147483646 w 760"/>
              <a:gd name="T41" fmla="*/ 2147483646 h 638"/>
              <a:gd name="T42" fmla="*/ 2147483646 w 760"/>
              <a:gd name="T43" fmla="*/ 2147483646 h 638"/>
              <a:gd name="T44" fmla="*/ 2147483646 w 760"/>
              <a:gd name="T45" fmla="*/ 2147483646 h 638"/>
              <a:gd name="T46" fmla="*/ 2147483646 w 760"/>
              <a:gd name="T47" fmla="*/ 2147483646 h 638"/>
              <a:gd name="T48" fmla="*/ 2147483646 w 760"/>
              <a:gd name="T49" fmla="*/ 2147483646 h 638"/>
              <a:gd name="T50" fmla="*/ 2147483646 w 760"/>
              <a:gd name="T51" fmla="*/ 2147483646 h 638"/>
              <a:gd name="T52" fmla="*/ 2147483646 w 760"/>
              <a:gd name="T53" fmla="*/ 2147483646 h 638"/>
              <a:gd name="T54" fmla="*/ 2147483646 w 760"/>
              <a:gd name="T55" fmla="*/ 2147483646 h 638"/>
              <a:gd name="T56" fmla="*/ 2147483646 w 760"/>
              <a:gd name="T57" fmla="*/ 2147483646 h 638"/>
              <a:gd name="T58" fmla="*/ 2147483646 w 760"/>
              <a:gd name="T59" fmla="*/ 0 h 638"/>
              <a:gd name="T60" fmla="*/ 2147483646 w 760"/>
              <a:gd name="T61" fmla="*/ 2147483646 h 638"/>
              <a:gd name="T62" fmla="*/ 2147483646 w 760"/>
              <a:gd name="T63" fmla="*/ 2147483646 h 638"/>
              <a:gd name="T64" fmla="*/ 2147483646 w 760"/>
              <a:gd name="T65" fmla="*/ 2147483646 h 638"/>
              <a:gd name="T66" fmla="*/ 2147483646 w 760"/>
              <a:gd name="T67" fmla="*/ 2147483646 h 638"/>
              <a:gd name="T68" fmla="*/ 2147483646 w 760"/>
              <a:gd name="T69" fmla="*/ 2147483646 h 638"/>
              <a:gd name="T70" fmla="*/ 2147483646 w 760"/>
              <a:gd name="T71" fmla="*/ 2147483646 h 638"/>
              <a:gd name="T72" fmla="*/ 2147483646 w 760"/>
              <a:gd name="T73" fmla="*/ 2147483646 h 638"/>
              <a:gd name="T74" fmla="*/ 2147483646 w 760"/>
              <a:gd name="T75" fmla="*/ 2147483646 h 638"/>
              <a:gd name="T76" fmla="*/ 2147483646 w 760"/>
              <a:gd name="T77" fmla="*/ 2147483646 h 638"/>
              <a:gd name="T78" fmla="*/ 2147483646 w 760"/>
              <a:gd name="T79" fmla="*/ 2147483646 h 638"/>
              <a:gd name="T80" fmla="*/ 2147483646 w 760"/>
              <a:gd name="T81" fmla="*/ 2147483646 h 638"/>
              <a:gd name="T82" fmla="*/ 2147483646 w 760"/>
              <a:gd name="T83" fmla="*/ 2147483646 h 638"/>
              <a:gd name="T84" fmla="*/ 2147483646 w 760"/>
              <a:gd name="T85" fmla="*/ 2147483646 h 638"/>
              <a:gd name="T86" fmla="*/ 2147483646 w 760"/>
              <a:gd name="T87" fmla="*/ 2147483646 h 638"/>
              <a:gd name="T88" fmla="*/ 2147483646 w 760"/>
              <a:gd name="T89" fmla="*/ 2147483646 h 638"/>
              <a:gd name="T90" fmla="*/ 2147483646 w 760"/>
              <a:gd name="T91" fmla="*/ 2147483646 h 638"/>
              <a:gd name="T92" fmla="*/ 2147483646 w 760"/>
              <a:gd name="T93" fmla="*/ 2147483646 h 638"/>
              <a:gd name="T94" fmla="*/ 2147483646 w 760"/>
              <a:gd name="T95" fmla="*/ 2147483646 h 638"/>
              <a:gd name="T96" fmla="*/ 2147483646 w 760"/>
              <a:gd name="T97" fmla="*/ 2147483646 h 638"/>
              <a:gd name="T98" fmla="*/ 2147483646 w 760"/>
              <a:gd name="T99" fmla="*/ 2147483646 h 638"/>
              <a:gd name="T100" fmla="*/ 2147483646 w 760"/>
              <a:gd name="T101" fmla="*/ 2147483646 h 638"/>
              <a:gd name="T102" fmla="*/ 2147483646 w 760"/>
              <a:gd name="T103" fmla="*/ 2147483646 h 638"/>
              <a:gd name="T104" fmla="*/ 2147483646 w 760"/>
              <a:gd name="T105" fmla="*/ 2147483646 h 638"/>
              <a:gd name="T106" fmla="*/ 2147483646 w 760"/>
              <a:gd name="T107" fmla="*/ 2147483646 h 638"/>
              <a:gd name="T108" fmla="*/ 2147483646 w 760"/>
              <a:gd name="T109" fmla="*/ 2147483646 h 638"/>
              <a:gd name="T110" fmla="*/ 2147483646 w 760"/>
              <a:gd name="T111" fmla="*/ 2147483646 h 638"/>
              <a:gd name="T112" fmla="*/ 2147483646 w 760"/>
              <a:gd name="T113" fmla="*/ 2147483646 h 638"/>
              <a:gd name="T114" fmla="*/ 2147483646 w 760"/>
              <a:gd name="T115" fmla="*/ 2147483646 h 6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60"/>
              <a:gd name="T175" fmla="*/ 0 h 638"/>
              <a:gd name="T176" fmla="*/ 760 w 760"/>
              <a:gd name="T177" fmla="*/ 638 h 6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60" h="638">
                <a:moveTo>
                  <a:pt x="261" y="638"/>
                </a:moveTo>
                <a:lnTo>
                  <a:pt x="261" y="599"/>
                </a:lnTo>
                <a:lnTo>
                  <a:pt x="247" y="599"/>
                </a:lnTo>
                <a:lnTo>
                  <a:pt x="247" y="591"/>
                </a:lnTo>
                <a:lnTo>
                  <a:pt x="207" y="584"/>
                </a:lnTo>
                <a:lnTo>
                  <a:pt x="207" y="576"/>
                </a:lnTo>
                <a:lnTo>
                  <a:pt x="175" y="576"/>
                </a:lnTo>
                <a:lnTo>
                  <a:pt x="175" y="552"/>
                </a:lnTo>
                <a:lnTo>
                  <a:pt x="161" y="552"/>
                </a:lnTo>
                <a:lnTo>
                  <a:pt x="161" y="537"/>
                </a:lnTo>
                <a:lnTo>
                  <a:pt x="141" y="528"/>
                </a:lnTo>
                <a:lnTo>
                  <a:pt x="141" y="521"/>
                </a:lnTo>
                <a:lnTo>
                  <a:pt x="127" y="514"/>
                </a:lnTo>
                <a:lnTo>
                  <a:pt x="127" y="507"/>
                </a:lnTo>
                <a:lnTo>
                  <a:pt x="107" y="507"/>
                </a:lnTo>
                <a:lnTo>
                  <a:pt x="107" y="475"/>
                </a:lnTo>
                <a:lnTo>
                  <a:pt x="94" y="475"/>
                </a:lnTo>
                <a:lnTo>
                  <a:pt x="88" y="451"/>
                </a:lnTo>
                <a:lnTo>
                  <a:pt x="61" y="444"/>
                </a:lnTo>
                <a:lnTo>
                  <a:pt x="61" y="427"/>
                </a:lnTo>
                <a:lnTo>
                  <a:pt x="34" y="427"/>
                </a:lnTo>
                <a:lnTo>
                  <a:pt x="34" y="413"/>
                </a:lnTo>
                <a:lnTo>
                  <a:pt x="14" y="413"/>
                </a:lnTo>
                <a:lnTo>
                  <a:pt x="14" y="396"/>
                </a:lnTo>
                <a:lnTo>
                  <a:pt x="0" y="396"/>
                </a:lnTo>
                <a:lnTo>
                  <a:pt x="14" y="374"/>
                </a:lnTo>
                <a:lnTo>
                  <a:pt x="54" y="382"/>
                </a:lnTo>
                <a:lnTo>
                  <a:pt x="61" y="358"/>
                </a:lnTo>
                <a:lnTo>
                  <a:pt x="82" y="365"/>
                </a:lnTo>
                <a:lnTo>
                  <a:pt x="67" y="342"/>
                </a:lnTo>
                <a:lnTo>
                  <a:pt x="74" y="335"/>
                </a:lnTo>
                <a:lnTo>
                  <a:pt x="88" y="335"/>
                </a:lnTo>
                <a:lnTo>
                  <a:pt x="101" y="319"/>
                </a:lnTo>
                <a:lnTo>
                  <a:pt x="133" y="312"/>
                </a:lnTo>
                <a:lnTo>
                  <a:pt x="141" y="303"/>
                </a:lnTo>
                <a:lnTo>
                  <a:pt x="127" y="279"/>
                </a:lnTo>
                <a:lnTo>
                  <a:pt x="133" y="257"/>
                </a:lnTo>
                <a:lnTo>
                  <a:pt x="155" y="257"/>
                </a:lnTo>
                <a:lnTo>
                  <a:pt x="155" y="241"/>
                </a:lnTo>
                <a:lnTo>
                  <a:pt x="181" y="241"/>
                </a:lnTo>
                <a:lnTo>
                  <a:pt x="187" y="225"/>
                </a:lnTo>
                <a:lnTo>
                  <a:pt x="234" y="225"/>
                </a:lnTo>
                <a:lnTo>
                  <a:pt x="234" y="194"/>
                </a:lnTo>
                <a:lnTo>
                  <a:pt x="267" y="194"/>
                </a:lnTo>
                <a:lnTo>
                  <a:pt x="267" y="164"/>
                </a:lnTo>
                <a:lnTo>
                  <a:pt x="281" y="164"/>
                </a:lnTo>
                <a:lnTo>
                  <a:pt x="288" y="116"/>
                </a:lnTo>
                <a:lnTo>
                  <a:pt x="294" y="116"/>
                </a:lnTo>
                <a:lnTo>
                  <a:pt x="294" y="101"/>
                </a:lnTo>
                <a:lnTo>
                  <a:pt x="300" y="109"/>
                </a:lnTo>
                <a:lnTo>
                  <a:pt x="300" y="70"/>
                </a:lnTo>
                <a:lnTo>
                  <a:pt x="315" y="70"/>
                </a:lnTo>
                <a:lnTo>
                  <a:pt x="315" y="53"/>
                </a:lnTo>
                <a:lnTo>
                  <a:pt x="341" y="53"/>
                </a:lnTo>
                <a:lnTo>
                  <a:pt x="341" y="39"/>
                </a:lnTo>
                <a:lnTo>
                  <a:pt x="354" y="39"/>
                </a:lnTo>
                <a:lnTo>
                  <a:pt x="360" y="23"/>
                </a:lnTo>
                <a:lnTo>
                  <a:pt x="375" y="32"/>
                </a:lnTo>
                <a:lnTo>
                  <a:pt x="428" y="0"/>
                </a:lnTo>
                <a:lnTo>
                  <a:pt x="536" y="0"/>
                </a:lnTo>
                <a:lnTo>
                  <a:pt x="636" y="70"/>
                </a:lnTo>
                <a:lnTo>
                  <a:pt x="636" y="77"/>
                </a:lnTo>
                <a:lnTo>
                  <a:pt x="702" y="85"/>
                </a:lnTo>
                <a:lnTo>
                  <a:pt x="735" y="85"/>
                </a:lnTo>
                <a:lnTo>
                  <a:pt x="735" y="109"/>
                </a:lnTo>
                <a:lnTo>
                  <a:pt x="748" y="116"/>
                </a:lnTo>
                <a:lnTo>
                  <a:pt x="748" y="124"/>
                </a:lnTo>
                <a:lnTo>
                  <a:pt x="760" y="133"/>
                </a:lnTo>
                <a:lnTo>
                  <a:pt x="754" y="202"/>
                </a:lnTo>
                <a:lnTo>
                  <a:pt x="748" y="202"/>
                </a:lnTo>
                <a:lnTo>
                  <a:pt x="748" y="225"/>
                </a:lnTo>
                <a:lnTo>
                  <a:pt x="741" y="225"/>
                </a:lnTo>
                <a:lnTo>
                  <a:pt x="741" y="234"/>
                </a:lnTo>
                <a:lnTo>
                  <a:pt x="735" y="241"/>
                </a:lnTo>
                <a:lnTo>
                  <a:pt x="729" y="303"/>
                </a:lnTo>
                <a:lnTo>
                  <a:pt x="760" y="303"/>
                </a:lnTo>
                <a:lnTo>
                  <a:pt x="760" y="319"/>
                </a:lnTo>
                <a:lnTo>
                  <a:pt x="760" y="342"/>
                </a:lnTo>
                <a:lnTo>
                  <a:pt x="741" y="335"/>
                </a:lnTo>
                <a:lnTo>
                  <a:pt x="741" y="342"/>
                </a:lnTo>
                <a:lnTo>
                  <a:pt x="729" y="342"/>
                </a:lnTo>
                <a:lnTo>
                  <a:pt x="729" y="350"/>
                </a:lnTo>
                <a:lnTo>
                  <a:pt x="715" y="350"/>
                </a:lnTo>
                <a:lnTo>
                  <a:pt x="715" y="358"/>
                </a:lnTo>
                <a:lnTo>
                  <a:pt x="702" y="358"/>
                </a:lnTo>
                <a:lnTo>
                  <a:pt x="702" y="374"/>
                </a:lnTo>
                <a:lnTo>
                  <a:pt x="694" y="374"/>
                </a:lnTo>
                <a:lnTo>
                  <a:pt x="688" y="389"/>
                </a:lnTo>
                <a:lnTo>
                  <a:pt x="675" y="389"/>
                </a:lnTo>
                <a:lnTo>
                  <a:pt x="675" y="404"/>
                </a:lnTo>
                <a:lnTo>
                  <a:pt x="615" y="396"/>
                </a:lnTo>
                <a:lnTo>
                  <a:pt x="615" y="420"/>
                </a:lnTo>
                <a:lnTo>
                  <a:pt x="595" y="420"/>
                </a:lnTo>
                <a:lnTo>
                  <a:pt x="587" y="436"/>
                </a:lnTo>
                <a:lnTo>
                  <a:pt x="575" y="436"/>
                </a:lnTo>
                <a:lnTo>
                  <a:pt x="575" y="451"/>
                </a:lnTo>
                <a:lnTo>
                  <a:pt x="548" y="451"/>
                </a:lnTo>
                <a:lnTo>
                  <a:pt x="542" y="475"/>
                </a:lnTo>
                <a:lnTo>
                  <a:pt x="521" y="490"/>
                </a:lnTo>
                <a:lnTo>
                  <a:pt x="527" y="498"/>
                </a:lnTo>
                <a:lnTo>
                  <a:pt x="467" y="514"/>
                </a:lnTo>
                <a:lnTo>
                  <a:pt x="467" y="545"/>
                </a:lnTo>
                <a:lnTo>
                  <a:pt x="422" y="545"/>
                </a:lnTo>
                <a:lnTo>
                  <a:pt x="414" y="559"/>
                </a:lnTo>
                <a:lnTo>
                  <a:pt x="401" y="559"/>
                </a:lnTo>
                <a:lnTo>
                  <a:pt x="394" y="576"/>
                </a:lnTo>
                <a:lnTo>
                  <a:pt x="381" y="584"/>
                </a:lnTo>
                <a:lnTo>
                  <a:pt x="381" y="608"/>
                </a:lnTo>
                <a:lnTo>
                  <a:pt x="369" y="608"/>
                </a:lnTo>
                <a:lnTo>
                  <a:pt x="369" y="615"/>
                </a:lnTo>
                <a:lnTo>
                  <a:pt x="341" y="615"/>
                </a:lnTo>
                <a:lnTo>
                  <a:pt x="341" y="630"/>
                </a:lnTo>
                <a:lnTo>
                  <a:pt x="334" y="622"/>
                </a:lnTo>
                <a:lnTo>
                  <a:pt x="334" y="638"/>
                </a:lnTo>
                <a:lnTo>
                  <a:pt x="300" y="638"/>
                </a:lnTo>
                <a:lnTo>
                  <a:pt x="261" y="638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46" name="Freeform 26">
            <a:extLst>
              <a:ext uri="{FF2B5EF4-FFF2-40B4-BE49-F238E27FC236}">
                <a16:creationId xmlns:a16="http://schemas.microsoft.com/office/drawing/2014/main" id="{13076492-F3DE-2E45-FF51-DECDB5194196}"/>
              </a:ext>
            </a:extLst>
          </p:cNvPr>
          <p:cNvSpPr>
            <a:spLocks/>
          </p:cNvSpPr>
          <p:nvPr/>
        </p:nvSpPr>
        <p:spPr bwMode="auto">
          <a:xfrm>
            <a:off x="6419850" y="2208610"/>
            <a:ext cx="779860" cy="750094"/>
          </a:xfrm>
          <a:custGeom>
            <a:avLst/>
            <a:gdLst>
              <a:gd name="T0" fmla="*/ 2147483646 w 655"/>
              <a:gd name="T1" fmla="*/ 2147483646 h 631"/>
              <a:gd name="T2" fmla="*/ 2147483646 w 655"/>
              <a:gd name="T3" fmla="*/ 2147483646 h 631"/>
              <a:gd name="T4" fmla="*/ 0 w 655"/>
              <a:gd name="T5" fmla="*/ 2147483646 h 631"/>
              <a:gd name="T6" fmla="*/ 2147483646 w 655"/>
              <a:gd name="T7" fmla="*/ 2147483646 h 631"/>
              <a:gd name="T8" fmla="*/ 2147483646 w 655"/>
              <a:gd name="T9" fmla="*/ 2147483646 h 631"/>
              <a:gd name="T10" fmla="*/ 2147483646 w 655"/>
              <a:gd name="T11" fmla="*/ 2147483646 h 631"/>
              <a:gd name="T12" fmla="*/ 2147483646 w 655"/>
              <a:gd name="T13" fmla="*/ 2147483646 h 631"/>
              <a:gd name="T14" fmla="*/ 2147483646 w 655"/>
              <a:gd name="T15" fmla="*/ 2147483646 h 631"/>
              <a:gd name="T16" fmla="*/ 2147483646 w 655"/>
              <a:gd name="T17" fmla="*/ 2147483646 h 631"/>
              <a:gd name="T18" fmla="*/ 2147483646 w 655"/>
              <a:gd name="T19" fmla="*/ 2147483646 h 631"/>
              <a:gd name="T20" fmla="*/ 2147483646 w 655"/>
              <a:gd name="T21" fmla="*/ 2147483646 h 631"/>
              <a:gd name="T22" fmla="*/ 2147483646 w 655"/>
              <a:gd name="T23" fmla="*/ 2147483646 h 631"/>
              <a:gd name="T24" fmla="*/ 2147483646 w 655"/>
              <a:gd name="T25" fmla="*/ 2147483646 h 631"/>
              <a:gd name="T26" fmla="*/ 2147483646 w 655"/>
              <a:gd name="T27" fmla="*/ 2147483646 h 631"/>
              <a:gd name="T28" fmla="*/ 2147483646 w 655"/>
              <a:gd name="T29" fmla="*/ 2147483646 h 631"/>
              <a:gd name="T30" fmla="*/ 2147483646 w 655"/>
              <a:gd name="T31" fmla="*/ 2147483646 h 631"/>
              <a:gd name="T32" fmla="*/ 2147483646 w 655"/>
              <a:gd name="T33" fmla="*/ 2147483646 h 631"/>
              <a:gd name="T34" fmla="*/ 2147483646 w 655"/>
              <a:gd name="T35" fmla="*/ 2147483646 h 631"/>
              <a:gd name="T36" fmla="*/ 2147483646 w 655"/>
              <a:gd name="T37" fmla="*/ 2147483646 h 631"/>
              <a:gd name="T38" fmla="*/ 2147483646 w 655"/>
              <a:gd name="T39" fmla="*/ 2147483646 h 631"/>
              <a:gd name="T40" fmla="*/ 2147483646 w 655"/>
              <a:gd name="T41" fmla="*/ 2147483646 h 631"/>
              <a:gd name="T42" fmla="*/ 2147483646 w 655"/>
              <a:gd name="T43" fmla="*/ 2147483646 h 631"/>
              <a:gd name="T44" fmla="*/ 2147483646 w 655"/>
              <a:gd name="T45" fmla="*/ 2147483646 h 631"/>
              <a:gd name="T46" fmla="*/ 2147483646 w 655"/>
              <a:gd name="T47" fmla="*/ 2147483646 h 631"/>
              <a:gd name="T48" fmla="*/ 2147483646 w 655"/>
              <a:gd name="T49" fmla="*/ 2147483646 h 631"/>
              <a:gd name="T50" fmla="*/ 2147483646 w 655"/>
              <a:gd name="T51" fmla="*/ 2147483646 h 631"/>
              <a:gd name="T52" fmla="*/ 2147483646 w 655"/>
              <a:gd name="T53" fmla="*/ 2147483646 h 631"/>
              <a:gd name="T54" fmla="*/ 2147483646 w 655"/>
              <a:gd name="T55" fmla="*/ 2147483646 h 631"/>
              <a:gd name="T56" fmla="*/ 2147483646 w 655"/>
              <a:gd name="T57" fmla="*/ 2147483646 h 631"/>
              <a:gd name="T58" fmla="*/ 2147483646 w 655"/>
              <a:gd name="T59" fmla="*/ 2147483646 h 631"/>
              <a:gd name="T60" fmla="*/ 2147483646 w 655"/>
              <a:gd name="T61" fmla="*/ 2147483646 h 631"/>
              <a:gd name="T62" fmla="*/ 2147483646 w 655"/>
              <a:gd name="T63" fmla="*/ 2147483646 h 63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5"/>
              <a:gd name="T97" fmla="*/ 0 h 631"/>
              <a:gd name="T98" fmla="*/ 655 w 655"/>
              <a:gd name="T99" fmla="*/ 631 h 63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5" h="631">
                <a:moveTo>
                  <a:pt x="7" y="631"/>
                </a:moveTo>
                <a:lnTo>
                  <a:pt x="22" y="614"/>
                </a:lnTo>
                <a:lnTo>
                  <a:pt x="34" y="614"/>
                </a:lnTo>
                <a:lnTo>
                  <a:pt x="34" y="607"/>
                </a:lnTo>
                <a:lnTo>
                  <a:pt x="14" y="583"/>
                </a:lnTo>
                <a:lnTo>
                  <a:pt x="0" y="544"/>
                </a:lnTo>
                <a:lnTo>
                  <a:pt x="22" y="521"/>
                </a:lnTo>
                <a:lnTo>
                  <a:pt x="34" y="528"/>
                </a:lnTo>
                <a:lnTo>
                  <a:pt x="34" y="497"/>
                </a:lnTo>
                <a:lnTo>
                  <a:pt x="41" y="482"/>
                </a:lnTo>
                <a:lnTo>
                  <a:pt x="61" y="482"/>
                </a:lnTo>
                <a:lnTo>
                  <a:pt x="67" y="474"/>
                </a:lnTo>
                <a:lnTo>
                  <a:pt x="61" y="443"/>
                </a:lnTo>
                <a:lnTo>
                  <a:pt x="101" y="443"/>
                </a:lnTo>
                <a:lnTo>
                  <a:pt x="134" y="420"/>
                </a:lnTo>
                <a:lnTo>
                  <a:pt x="121" y="396"/>
                </a:lnTo>
                <a:lnTo>
                  <a:pt x="127" y="372"/>
                </a:lnTo>
                <a:lnTo>
                  <a:pt x="140" y="365"/>
                </a:lnTo>
                <a:lnTo>
                  <a:pt x="140" y="351"/>
                </a:lnTo>
                <a:lnTo>
                  <a:pt x="113" y="319"/>
                </a:lnTo>
                <a:lnTo>
                  <a:pt x="146" y="295"/>
                </a:lnTo>
                <a:lnTo>
                  <a:pt x="201" y="202"/>
                </a:lnTo>
                <a:lnTo>
                  <a:pt x="215" y="194"/>
                </a:lnTo>
                <a:lnTo>
                  <a:pt x="221" y="218"/>
                </a:lnTo>
                <a:lnTo>
                  <a:pt x="234" y="209"/>
                </a:lnTo>
                <a:lnTo>
                  <a:pt x="247" y="194"/>
                </a:lnTo>
                <a:lnTo>
                  <a:pt x="288" y="163"/>
                </a:lnTo>
                <a:lnTo>
                  <a:pt x="288" y="156"/>
                </a:lnTo>
                <a:lnTo>
                  <a:pt x="268" y="139"/>
                </a:lnTo>
                <a:lnTo>
                  <a:pt x="268" y="123"/>
                </a:lnTo>
                <a:lnTo>
                  <a:pt x="288" y="116"/>
                </a:lnTo>
                <a:lnTo>
                  <a:pt x="281" y="85"/>
                </a:lnTo>
                <a:lnTo>
                  <a:pt x="309" y="78"/>
                </a:lnTo>
                <a:lnTo>
                  <a:pt x="315" y="62"/>
                </a:lnTo>
                <a:lnTo>
                  <a:pt x="300" y="30"/>
                </a:lnTo>
                <a:lnTo>
                  <a:pt x="274" y="8"/>
                </a:lnTo>
                <a:lnTo>
                  <a:pt x="300" y="0"/>
                </a:lnTo>
                <a:lnTo>
                  <a:pt x="315" y="15"/>
                </a:lnTo>
                <a:lnTo>
                  <a:pt x="328" y="15"/>
                </a:lnTo>
                <a:lnTo>
                  <a:pt x="422" y="15"/>
                </a:lnTo>
                <a:lnTo>
                  <a:pt x="422" y="38"/>
                </a:lnTo>
                <a:lnTo>
                  <a:pt x="441" y="54"/>
                </a:lnTo>
                <a:lnTo>
                  <a:pt x="441" y="69"/>
                </a:lnTo>
                <a:lnTo>
                  <a:pt x="448" y="85"/>
                </a:lnTo>
                <a:lnTo>
                  <a:pt x="448" y="101"/>
                </a:lnTo>
                <a:lnTo>
                  <a:pt x="467" y="101"/>
                </a:lnTo>
                <a:lnTo>
                  <a:pt x="467" y="109"/>
                </a:lnTo>
                <a:lnTo>
                  <a:pt x="655" y="109"/>
                </a:lnTo>
                <a:lnTo>
                  <a:pt x="655" y="139"/>
                </a:lnTo>
                <a:lnTo>
                  <a:pt x="655" y="156"/>
                </a:lnTo>
                <a:lnTo>
                  <a:pt x="595" y="209"/>
                </a:lnTo>
                <a:lnTo>
                  <a:pt x="548" y="209"/>
                </a:lnTo>
                <a:lnTo>
                  <a:pt x="548" y="257"/>
                </a:lnTo>
                <a:lnTo>
                  <a:pt x="535" y="257"/>
                </a:lnTo>
                <a:lnTo>
                  <a:pt x="535" y="319"/>
                </a:lnTo>
                <a:lnTo>
                  <a:pt x="521" y="319"/>
                </a:lnTo>
                <a:lnTo>
                  <a:pt x="515" y="334"/>
                </a:lnTo>
                <a:lnTo>
                  <a:pt x="482" y="334"/>
                </a:lnTo>
                <a:lnTo>
                  <a:pt x="482" y="428"/>
                </a:lnTo>
                <a:lnTo>
                  <a:pt x="347" y="428"/>
                </a:lnTo>
                <a:lnTo>
                  <a:pt x="347" y="528"/>
                </a:lnTo>
                <a:lnTo>
                  <a:pt x="300" y="528"/>
                </a:lnTo>
                <a:lnTo>
                  <a:pt x="300" y="631"/>
                </a:lnTo>
                <a:lnTo>
                  <a:pt x="7" y="63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47" name="Freeform 27">
            <a:extLst>
              <a:ext uri="{FF2B5EF4-FFF2-40B4-BE49-F238E27FC236}">
                <a16:creationId xmlns:a16="http://schemas.microsoft.com/office/drawing/2014/main" id="{C0562C1F-F63F-FBBA-823C-B479E7EC6B34}"/>
              </a:ext>
            </a:extLst>
          </p:cNvPr>
          <p:cNvSpPr>
            <a:spLocks/>
          </p:cNvSpPr>
          <p:nvPr/>
        </p:nvSpPr>
        <p:spPr bwMode="auto">
          <a:xfrm>
            <a:off x="4942285" y="2309812"/>
            <a:ext cx="858440" cy="777479"/>
          </a:xfrm>
          <a:custGeom>
            <a:avLst/>
            <a:gdLst>
              <a:gd name="T0" fmla="*/ 0 w 721"/>
              <a:gd name="T1" fmla="*/ 2147483646 h 654"/>
              <a:gd name="T2" fmla="*/ 0 w 721"/>
              <a:gd name="T3" fmla="*/ 2147483646 h 654"/>
              <a:gd name="T4" fmla="*/ 2147483646 w 721"/>
              <a:gd name="T5" fmla="*/ 2147483646 h 654"/>
              <a:gd name="T6" fmla="*/ 2147483646 w 721"/>
              <a:gd name="T7" fmla="*/ 2147483646 h 654"/>
              <a:gd name="T8" fmla="*/ 2147483646 w 721"/>
              <a:gd name="T9" fmla="*/ 2147483646 h 654"/>
              <a:gd name="T10" fmla="*/ 2147483646 w 721"/>
              <a:gd name="T11" fmla="*/ 0 h 654"/>
              <a:gd name="T12" fmla="*/ 2147483646 w 721"/>
              <a:gd name="T13" fmla="*/ 2147483646 h 654"/>
              <a:gd name="T14" fmla="*/ 2147483646 w 721"/>
              <a:gd name="T15" fmla="*/ 2147483646 h 654"/>
              <a:gd name="T16" fmla="*/ 2147483646 w 721"/>
              <a:gd name="T17" fmla="*/ 2147483646 h 654"/>
              <a:gd name="T18" fmla="*/ 2147483646 w 721"/>
              <a:gd name="T19" fmla="*/ 2147483646 h 654"/>
              <a:gd name="T20" fmla="*/ 2147483646 w 721"/>
              <a:gd name="T21" fmla="*/ 2147483646 h 654"/>
              <a:gd name="T22" fmla="*/ 2147483646 w 721"/>
              <a:gd name="T23" fmla="*/ 2147483646 h 654"/>
              <a:gd name="T24" fmla="*/ 2147483646 w 721"/>
              <a:gd name="T25" fmla="*/ 2147483646 h 654"/>
              <a:gd name="T26" fmla="*/ 2147483646 w 721"/>
              <a:gd name="T27" fmla="*/ 2147483646 h 654"/>
              <a:gd name="T28" fmla="*/ 2147483646 w 721"/>
              <a:gd name="T29" fmla="*/ 2147483646 h 654"/>
              <a:gd name="T30" fmla="*/ 2147483646 w 721"/>
              <a:gd name="T31" fmla="*/ 2147483646 h 654"/>
              <a:gd name="T32" fmla="*/ 2147483646 w 721"/>
              <a:gd name="T33" fmla="*/ 2147483646 h 654"/>
              <a:gd name="T34" fmla="*/ 2147483646 w 721"/>
              <a:gd name="T35" fmla="*/ 2147483646 h 654"/>
              <a:gd name="T36" fmla="*/ 2147483646 w 721"/>
              <a:gd name="T37" fmla="*/ 2147483646 h 654"/>
              <a:gd name="T38" fmla="*/ 2147483646 w 721"/>
              <a:gd name="T39" fmla="*/ 2147483646 h 654"/>
              <a:gd name="T40" fmla="*/ 2147483646 w 721"/>
              <a:gd name="T41" fmla="*/ 2147483646 h 654"/>
              <a:gd name="T42" fmla="*/ 2147483646 w 721"/>
              <a:gd name="T43" fmla="*/ 2147483646 h 654"/>
              <a:gd name="T44" fmla="*/ 2147483646 w 721"/>
              <a:gd name="T45" fmla="*/ 2147483646 h 654"/>
              <a:gd name="T46" fmla="*/ 2147483646 w 721"/>
              <a:gd name="T47" fmla="*/ 2147483646 h 654"/>
              <a:gd name="T48" fmla="*/ 2147483646 w 721"/>
              <a:gd name="T49" fmla="*/ 2147483646 h 654"/>
              <a:gd name="T50" fmla="*/ 2147483646 w 721"/>
              <a:gd name="T51" fmla="*/ 2147483646 h 654"/>
              <a:gd name="T52" fmla="*/ 2147483646 w 721"/>
              <a:gd name="T53" fmla="*/ 2147483646 h 654"/>
              <a:gd name="T54" fmla="*/ 2147483646 w 721"/>
              <a:gd name="T55" fmla="*/ 2147483646 h 654"/>
              <a:gd name="T56" fmla="*/ 2147483646 w 721"/>
              <a:gd name="T57" fmla="*/ 2147483646 h 654"/>
              <a:gd name="T58" fmla="*/ 2147483646 w 721"/>
              <a:gd name="T59" fmla="*/ 2147483646 h 654"/>
              <a:gd name="T60" fmla="*/ 2147483646 w 721"/>
              <a:gd name="T61" fmla="*/ 2147483646 h 654"/>
              <a:gd name="T62" fmla="*/ 2147483646 w 721"/>
              <a:gd name="T63" fmla="*/ 2147483646 h 654"/>
              <a:gd name="T64" fmla="*/ 2147483646 w 721"/>
              <a:gd name="T65" fmla="*/ 2147483646 h 654"/>
              <a:gd name="T66" fmla="*/ 2147483646 w 721"/>
              <a:gd name="T67" fmla="*/ 2147483646 h 654"/>
              <a:gd name="T68" fmla="*/ 2147483646 w 721"/>
              <a:gd name="T69" fmla="*/ 2147483646 h 654"/>
              <a:gd name="T70" fmla="*/ 2147483646 w 721"/>
              <a:gd name="T71" fmla="*/ 2147483646 h 654"/>
              <a:gd name="T72" fmla="*/ 2147483646 w 721"/>
              <a:gd name="T73" fmla="*/ 2147483646 h 654"/>
              <a:gd name="T74" fmla="*/ 2147483646 w 721"/>
              <a:gd name="T75" fmla="*/ 2147483646 h 654"/>
              <a:gd name="T76" fmla="*/ 2147483646 w 721"/>
              <a:gd name="T77" fmla="*/ 2147483646 h 654"/>
              <a:gd name="T78" fmla="*/ 2147483646 w 721"/>
              <a:gd name="T79" fmla="*/ 2147483646 h 654"/>
              <a:gd name="T80" fmla="*/ 2147483646 w 721"/>
              <a:gd name="T81" fmla="*/ 2147483646 h 654"/>
              <a:gd name="T82" fmla="*/ 2147483646 w 721"/>
              <a:gd name="T83" fmla="*/ 2147483646 h 654"/>
              <a:gd name="T84" fmla="*/ 2147483646 w 721"/>
              <a:gd name="T85" fmla="*/ 2147483646 h 654"/>
              <a:gd name="T86" fmla="*/ 2147483646 w 721"/>
              <a:gd name="T87" fmla="*/ 2147483646 h 654"/>
              <a:gd name="T88" fmla="*/ 2147483646 w 721"/>
              <a:gd name="T89" fmla="*/ 2147483646 h 654"/>
              <a:gd name="T90" fmla="*/ 2147483646 w 721"/>
              <a:gd name="T91" fmla="*/ 2147483646 h 654"/>
              <a:gd name="T92" fmla="*/ 2147483646 w 721"/>
              <a:gd name="T93" fmla="*/ 2147483646 h 654"/>
              <a:gd name="T94" fmla="*/ 2147483646 w 721"/>
              <a:gd name="T95" fmla="*/ 2147483646 h 654"/>
              <a:gd name="T96" fmla="*/ 2147483646 w 721"/>
              <a:gd name="T97" fmla="*/ 2147483646 h 654"/>
              <a:gd name="T98" fmla="*/ 2147483646 w 721"/>
              <a:gd name="T99" fmla="*/ 2147483646 h 654"/>
              <a:gd name="T100" fmla="*/ 2147483646 w 721"/>
              <a:gd name="T101" fmla="*/ 2147483646 h 654"/>
              <a:gd name="T102" fmla="*/ 2147483646 w 721"/>
              <a:gd name="T103" fmla="*/ 2147483646 h 654"/>
              <a:gd name="T104" fmla="*/ 2147483646 w 721"/>
              <a:gd name="T105" fmla="*/ 2147483646 h 654"/>
              <a:gd name="T106" fmla="*/ 2147483646 w 721"/>
              <a:gd name="T107" fmla="*/ 2147483646 h 654"/>
              <a:gd name="T108" fmla="*/ 2147483646 w 721"/>
              <a:gd name="T109" fmla="*/ 2147483646 h 654"/>
              <a:gd name="T110" fmla="*/ 0 w 721"/>
              <a:gd name="T111" fmla="*/ 2147483646 h 6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1"/>
              <a:gd name="T169" fmla="*/ 0 h 654"/>
              <a:gd name="T170" fmla="*/ 721 w 721"/>
              <a:gd name="T171" fmla="*/ 654 h 6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1" h="654">
                <a:moveTo>
                  <a:pt x="0" y="498"/>
                </a:moveTo>
                <a:lnTo>
                  <a:pt x="0" y="94"/>
                </a:lnTo>
                <a:lnTo>
                  <a:pt x="154" y="101"/>
                </a:lnTo>
                <a:lnTo>
                  <a:pt x="161" y="31"/>
                </a:lnTo>
                <a:lnTo>
                  <a:pt x="187" y="31"/>
                </a:lnTo>
                <a:lnTo>
                  <a:pt x="187" y="0"/>
                </a:lnTo>
                <a:lnTo>
                  <a:pt x="388" y="7"/>
                </a:lnTo>
                <a:lnTo>
                  <a:pt x="435" y="7"/>
                </a:lnTo>
                <a:lnTo>
                  <a:pt x="435" y="31"/>
                </a:lnTo>
                <a:lnTo>
                  <a:pt x="482" y="31"/>
                </a:lnTo>
                <a:lnTo>
                  <a:pt x="482" y="101"/>
                </a:lnTo>
                <a:lnTo>
                  <a:pt x="527" y="101"/>
                </a:lnTo>
                <a:lnTo>
                  <a:pt x="542" y="124"/>
                </a:lnTo>
                <a:lnTo>
                  <a:pt x="521" y="117"/>
                </a:lnTo>
                <a:lnTo>
                  <a:pt x="514" y="141"/>
                </a:lnTo>
                <a:lnTo>
                  <a:pt x="474" y="133"/>
                </a:lnTo>
                <a:lnTo>
                  <a:pt x="460" y="155"/>
                </a:lnTo>
                <a:lnTo>
                  <a:pt x="474" y="155"/>
                </a:lnTo>
                <a:lnTo>
                  <a:pt x="474" y="172"/>
                </a:lnTo>
                <a:lnTo>
                  <a:pt x="494" y="172"/>
                </a:lnTo>
                <a:lnTo>
                  <a:pt x="494" y="186"/>
                </a:lnTo>
                <a:lnTo>
                  <a:pt x="521" y="186"/>
                </a:lnTo>
                <a:lnTo>
                  <a:pt x="521" y="203"/>
                </a:lnTo>
                <a:lnTo>
                  <a:pt x="548" y="210"/>
                </a:lnTo>
                <a:lnTo>
                  <a:pt x="554" y="234"/>
                </a:lnTo>
                <a:lnTo>
                  <a:pt x="567" y="234"/>
                </a:lnTo>
                <a:lnTo>
                  <a:pt x="567" y="266"/>
                </a:lnTo>
                <a:lnTo>
                  <a:pt x="587" y="266"/>
                </a:lnTo>
                <a:lnTo>
                  <a:pt x="587" y="273"/>
                </a:lnTo>
                <a:lnTo>
                  <a:pt x="601" y="280"/>
                </a:lnTo>
                <a:lnTo>
                  <a:pt x="601" y="287"/>
                </a:lnTo>
                <a:lnTo>
                  <a:pt x="621" y="296"/>
                </a:lnTo>
                <a:lnTo>
                  <a:pt x="621" y="311"/>
                </a:lnTo>
                <a:lnTo>
                  <a:pt x="635" y="311"/>
                </a:lnTo>
                <a:lnTo>
                  <a:pt x="635" y="335"/>
                </a:lnTo>
                <a:lnTo>
                  <a:pt x="667" y="335"/>
                </a:lnTo>
                <a:lnTo>
                  <a:pt x="667" y="343"/>
                </a:lnTo>
                <a:lnTo>
                  <a:pt x="707" y="350"/>
                </a:lnTo>
                <a:lnTo>
                  <a:pt x="707" y="358"/>
                </a:lnTo>
                <a:lnTo>
                  <a:pt x="721" y="358"/>
                </a:lnTo>
                <a:lnTo>
                  <a:pt x="721" y="397"/>
                </a:lnTo>
                <a:lnTo>
                  <a:pt x="687" y="419"/>
                </a:lnTo>
                <a:lnTo>
                  <a:pt x="675" y="419"/>
                </a:lnTo>
                <a:lnTo>
                  <a:pt x="675" y="405"/>
                </a:lnTo>
                <a:lnTo>
                  <a:pt x="635" y="405"/>
                </a:lnTo>
                <a:lnTo>
                  <a:pt x="635" y="428"/>
                </a:lnTo>
                <a:lnTo>
                  <a:pt x="608" y="452"/>
                </a:lnTo>
                <a:lnTo>
                  <a:pt x="601" y="522"/>
                </a:lnTo>
                <a:lnTo>
                  <a:pt x="521" y="514"/>
                </a:lnTo>
                <a:lnTo>
                  <a:pt x="488" y="567"/>
                </a:lnTo>
                <a:lnTo>
                  <a:pt x="488" y="654"/>
                </a:lnTo>
                <a:lnTo>
                  <a:pt x="388" y="654"/>
                </a:lnTo>
                <a:lnTo>
                  <a:pt x="114" y="647"/>
                </a:lnTo>
                <a:lnTo>
                  <a:pt x="114" y="638"/>
                </a:lnTo>
                <a:lnTo>
                  <a:pt x="8" y="630"/>
                </a:lnTo>
                <a:lnTo>
                  <a:pt x="0" y="498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48" name="Freeform 28">
            <a:extLst>
              <a:ext uri="{FF2B5EF4-FFF2-40B4-BE49-F238E27FC236}">
                <a16:creationId xmlns:a16="http://schemas.microsoft.com/office/drawing/2014/main" id="{18336F8C-302E-CB0C-7EA8-4E0D4C7D3BE2}"/>
              </a:ext>
            </a:extLst>
          </p:cNvPr>
          <p:cNvSpPr>
            <a:spLocks/>
          </p:cNvSpPr>
          <p:nvPr/>
        </p:nvSpPr>
        <p:spPr bwMode="auto">
          <a:xfrm>
            <a:off x="5847160" y="2401491"/>
            <a:ext cx="739378" cy="657225"/>
          </a:xfrm>
          <a:custGeom>
            <a:avLst/>
            <a:gdLst>
              <a:gd name="T0" fmla="*/ 2147483646 w 621"/>
              <a:gd name="T1" fmla="*/ 2147483646 h 552"/>
              <a:gd name="T2" fmla="*/ 2147483646 w 621"/>
              <a:gd name="T3" fmla="*/ 2147483646 h 552"/>
              <a:gd name="T4" fmla="*/ 2147483646 w 621"/>
              <a:gd name="T5" fmla="*/ 2147483646 h 552"/>
              <a:gd name="T6" fmla="*/ 2147483646 w 621"/>
              <a:gd name="T7" fmla="*/ 2147483646 h 552"/>
              <a:gd name="T8" fmla="*/ 2147483646 w 621"/>
              <a:gd name="T9" fmla="*/ 2147483646 h 552"/>
              <a:gd name="T10" fmla="*/ 2147483646 w 621"/>
              <a:gd name="T11" fmla="*/ 2147483646 h 552"/>
              <a:gd name="T12" fmla="*/ 2147483646 w 621"/>
              <a:gd name="T13" fmla="*/ 2147483646 h 552"/>
              <a:gd name="T14" fmla="*/ 2147483646 w 621"/>
              <a:gd name="T15" fmla="*/ 2147483646 h 552"/>
              <a:gd name="T16" fmla="*/ 2147483646 w 621"/>
              <a:gd name="T17" fmla="*/ 2147483646 h 552"/>
              <a:gd name="T18" fmla="*/ 2147483646 w 621"/>
              <a:gd name="T19" fmla="*/ 2147483646 h 552"/>
              <a:gd name="T20" fmla="*/ 2147483646 w 621"/>
              <a:gd name="T21" fmla="*/ 2147483646 h 552"/>
              <a:gd name="T22" fmla="*/ 2147483646 w 621"/>
              <a:gd name="T23" fmla="*/ 2147483646 h 552"/>
              <a:gd name="T24" fmla="*/ 2147483646 w 621"/>
              <a:gd name="T25" fmla="*/ 2147483646 h 552"/>
              <a:gd name="T26" fmla="*/ 2147483646 w 621"/>
              <a:gd name="T27" fmla="*/ 2147483646 h 552"/>
              <a:gd name="T28" fmla="*/ 2147483646 w 621"/>
              <a:gd name="T29" fmla="*/ 2147483646 h 552"/>
              <a:gd name="T30" fmla="*/ 2147483646 w 621"/>
              <a:gd name="T31" fmla="*/ 2147483646 h 552"/>
              <a:gd name="T32" fmla="*/ 2147483646 w 621"/>
              <a:gd name="T33" fmla="*/ 2147483646 h 552"/>
              <a:gd name="T34" fmla="*/ 2147483646 w 621"/>
              <a:gd name="T35" fmla="*/ 2147483646 h 552"/>
              <a:gd name="T36" fmla="*/ 2147483646 w 621"/>
              <a:gd name="T37" fmla="*/ 2147483646 h 552"/>
              <a:gd name="T38" fmla="*/ 2147483646 w 621"/>
              <a:gd name="T39" fmla="*/ 0 h 552"/>
              <a:gd name="T40" fmla="*/ 2147483646 w 621"/>
              <a:gd name="T41" fmla="*/ 2147483646 h 552"/>
              <a:gd name="T42" fmla="*/ 2147483646 w 621"/>
              <a:gd name="T43" fmla="*/ 2147483646 h 552"/>
              <a:gd name="T44" fmla="*/ 2147483646 w 621"/>
              <a:gd name="T45" fmla="*/ 2147483646 h 552"/>
              <a:gd name="T46" fmla="*/ 2147483646 w 621"/>
              <a:gd name="T47" fmla="*/ 2147483646 h 552"/>
              <a:gd name="T48" fmla="*/ 2147483646 w 621"/>
              <a:gd name="T49" fmla="*/ 2147483646 h 552"/>
              <a:gd name="T50" fmla="*/ 2147483646 w 621"/>
              <a:gd name="T51" fmla="*/ 2147483646 h 552"/>
              <a:gd name="T52" fmla="*/ 2147483646 w 621"/>
              <a:gd name="T53" fmla="*/ 2147483646 h 552"/>
              <a:gd name="T54" fmla="*/ 2147483646 w 621"/>
              <a:gd name="T55" fmla="*/ 2147483646 h 552"/>
              <a:gd name="T56" fmla="*/ 2147483646 w 621"/>
              <a:gd name="T57" fmla="*/ 2147483646 h 552"/>
              <a:gd name="T58" fmla="*/ 2147483646 w 621"/>
              <a:gd name="T59" fmla="*/ 2147483646 h 552"/>
              <a:gd name="T60" fmla="*/ 2147483646 w 621"/>
              <a:gd name="T61" fmla="*/ 2147483646 h 552"/>
              <a:gd name="T62" fmla="*/ 2147483646 w 621"/>
              <a:gd name="T63" fmla="*/ 2147483646 h 552"/>
              <a:gd name="T64" fmla="*/ 2147483646 w 621"/>
              <a:gd name="T65" fmla="*/ 2147483646 h 552"/>
              <a:gd name="T66" fmla="*/ 2147483646 w 621"/>
              <a:gd name="T67" fmla="*/ 2147483646 h 552"/>
              <a:gd name="T68" fmla="*/ 2147483646 w 621"/>
              <a:gd name="T69" fmla="*/ 2147483646 h 552"/>
              <a:gd name="T70" fmla="*/ 2147483646 w 621"/>
              <a:gd name="T71" fmla="*/ 2147483646 h 552"/>
              <a:gd name="T72" fmla="*/ 2147483646 w 621"/>
              <a:gd name="T73" fmla="*/ 2147483646 h 552"/>
              <a:gd name="T74" fmla="*/ 2147483646 w 621"/>
              <a:gd name="T75" fmla="*/ 2147483646 h 552"/>
              <a:gd name="T76" fmla="*/ 2147483646 w 621"/>
              <a:gd name="T77" fmla="*/ 2147483646 h 552"/>
              <a:gd name="T78" fmla="*/ 2147483646 w 621"/>
              <a:gd name="T79" fmla="*/ 2147483646 h 552"/>
              <a:gd name="T80" fmla="*/ 2147483646 w 621"/>
              <a:gd name="T81" fmla="*/ 2147483646 h 552"/>
              <a:gd name="T82" fmla="*/ 0 w 621"/>
              <a:gd name="T83" fmla="*/ 2147483646 h 55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21"/>
              <a:gd name="T127" fmla="*/ 0 h 552"/>
              <a:gd name="T128" fmla="*/ 621 w 621"/>
              <a:gd name="T129" fmla="*/ 552 h 55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21" h="552">
                <a:moveTo>
                  <a:pt x="0" y="319"/>
                </a:moveTo>
                <a:lnTo>
                  <a:pt x="34" y="319"/>
                </a:lnTo>
                <a:lnTo>
                  <a:pt x="34" y="303"/>
                </a:lnTo>
                <a:lnTo>
                  <a:pt x="41" y="311"/>
                </a:lnTo>
                <a:lnTo>
                  <a:pt x="41" y="296"/>
                </a:lnTo>
                <a:lnTo>
                  <a:pt x="69" y="296"/>
                </a:lnTo>
                <a:lnTo>
                  <a:pt x="69" y="289"/>
                </a:lnTo>
                <a:lnTo>
                  <a:pt x="81" y="289"/>
                </a:lnTo>
                <a:lnTo>
                  <a:pt x="81" y="265"/>
                </a:lnTo>
                <a:lnTo>
                  <a:pt x="94" y="257"/>
                </a:lnTo>
                <a:lnTo>
                  <a:pt x="101" y="240"/>
                </a:lnTo>
                <a:lnTo>
                  <a:pt x="114" y="240"/>
                </a:lnTo>
                <a:lnTo>
                  <a:pt x="122" y="226"/>
                </a:lnTo>
                <a:lnTo>
                  <a:pt x="167" y="226"/>
                </a:lnTo>
                <a:lnTo>
                  <a:pt x="167" y="195"/>
                </a:lnTo>
                <a:lnTo>
                  <a:pt x="227" y="179"/>
                </a:lnTo>
                <a:lnTo>
                  <a:pt x="221" y="171"/>
                </a:lnTo>
                <a:lnTo>
                  <a:pt x="242" y="156"/>
                </a:lnTo>
                <a:lnTo>
                  <a:pt x="248" y="132"/>
                </a:lnTo>
                <a:lnTo>
                  <a:pt x="275" y="132"/>
                </a:lnTo>
                <a:lnTo>
                  <a:pt x="275" y="117"/>
                </a:lnTo>
                <a:lnTo>
                  <a:pt x="287" y="117"/>
                </a:lnTo>
                <a:lnTo>
                  <a:pt x="295" y="101"/>
                </a:lnTo>
                <a:lnTo>
                  <a:pt x="315" y="101"/>
                </a:lnTo>
                <a:lnTo>
                  <a:pt x="315" y="77"/>
                </a:lnTo>
                <a:lnTo>
                  <a:pt x="375" y="85"/>
                </a:lnTo>
                <a:lnTo>
                  <a:pt x="375" y="70"/>
                </a:lnTo>
                <a:lnTo>
                  <a:pt x="388" y="70"/>
                </a:lnTo>
                <a:lnTo>
                  <a:pt x="394" y="55"/>
                </a:lnTo>
                <a:lnTo>
                  <a:pt x="402" y="55"/>
                </a:lnTo>
                <a:lnTo>
                  <a:pt x="402" y="39"/>
                </a:lnTo>
                <a:lnTo>
                  <a:pt x="415" y="39"/>
                </a:lnTo>
                <a:lnTo>
                  <a:pt x="415" y="31"/>
                </a:lnTo>
                <a:lnTo>
                  <a:pt x="429" y="31"/>
                </a:lnTo>
                <a:lnTo>
                  <a:pt x="429" y="23"/>
                </a:lnTo>
                <a:lnTo>
                  <a:pt x="441" y="23"/>
                </a:lnTo>
                <a:lnTo>
                  <a:pt x="441" y="16"/>
                </a:lnTo>
                <a:lnTo>
                  <a:pt x="460" y="23"/>
                </a:lnTo>
                <a:lnTo>
                  <a:pt x="460" y="0"/>
                </a:lnTo>
                <a:lnTo>
                  <a:pt x="495" y="0"/>
                </a:lnTo>
                <a:lnTo>
                  <a:pt x="495" y="39"/>
                </a:lnTo>
                <a:lnTo>
                  <a:pt x="594" y="39"/>
                </a:lnTo>
                <a:lnTo>
                  <a:pt x="594" y="156"/>
                </a:lnTo>
                <a:lnTo>
                  <a:pt x="621" y="188"/>
                </a:lnTo>
                <a:lnTo>
                  <a:pt x="621" y="202"/>
                </a:lnTo>
                <a:lnTo>
                  <a:pt x="608" y="209"/>
                </a:lnTo>
                <a:lnTo>
                  <a:pt x="602" y="233"/>
                </a:lnTo>
                <a:lnTo>
                  <a:pt x="615" y="257"/>
                </a:lnTo>
                <a:lnTo>
                  <a:pt x="582" y="280"/>
                </a:lnTo>
                <a:lnTo>
                  <a:pt x="542" y="280"/>
                </a:lnTo>
                <a:lnTo>
                  <a:pt x="548" y="311"/>
                </a:lnTo>
                <a:lnTo>
                  <a:pt x="542" y="319"/>
                </a:lnTo>
                <a:lnTo>
                  <a:pt x="522" y="319"/>
                </a:lnTo>
                <a:lnTo>
                  <a:pt x="515" y="334"/>
                </a:lnTo>
                <a:lnTo>
                  <a:pt x="515" y="365"/>
                </a:lnTo>
                <a:lnTo>
                  <a:pt x="503" y="358"/>
                </a:lnTo>
                <a:lnTo>
                  <a:pt x="481" y="381"/>
                </a:lnTo>
                <a:lnTo>
                  <a:pt x="495" y="420"/>
                </a:lnTo>
                <a:lnTo>
                  <a:pt x="515" y="444"/>
                </a:lnTo>
                <a:lnTo>
                  <a:pt x="515" y="451"/>
                </a:lnTo>
                <a:lnTo>
                  <a:pt x="503" y="451"/>
                </a:lnTo>
                <a:lnTo>
                  <a:pt x="488" y="468"/>
                </a:lnTo>
                <a:lnTo>
                  <a:pt x="475" y="482"/>
                </a:lnTo>
                <a:lnTo>
                  <a:pt x="460" y="552"/>
                </a:lnTo>
                <a:lnTo>
                  <a:pt x="421" y="552"/>
                </a:lnTo>
                <a:lnTo>
                  <a:pt x="381" y="513"/>
                </a:lnTo>
                <a:lnTo>
                  <a:pt x="375" y="513"/>
                </a:lnTo>
                <a:lnTo>
                  <a:pt x="375" y="506"/>
                </a:lnTo>
                <a:lnTo>
                  <a:pt x="128" y="506"/>
                </a:lnTo>
                <a:lnTo>
                  <a:pt x="122" y="530"/>
                </a:lnTo>
                <a:lnTo>
                  <a:pt x="107" y="530"/>
                </a:lnTo>
                <a:lnTo>
                  <a:pt x="107" y="521"/>
                </a:lnTo>
                <a:lnTo>
                  <a:pt x="94" y="521"/>
                </a:lnTo>
                <a:lnTo>
                  <a:pt x="94" y="513"/>
                </a:lnTo>
                <a:lnTo>
                  <a:pt x="75" y="513"/>
                </a:lnTo>
                <a:lnTo>
                  <a:pt x="75" y="498"/>
                </a:lnTo>
                <a:lnTo>
                  <a:pt x="60" y="498"/>
                </a:lnTo>
                <a:lnTo>
                  <a:pt x="60" y="475"/>
                </a:lnTo>
                <a:lnTo>
                  <a:pt x="48" y="475"/>
                </a:lnTo>
                <a:lnTo>
                  <a:pt x="48" y="412"/>
                </a:lnTo>
                <a:lnTo>
                  <a:pt x="34" y="412"/>
                </a:lnTo>
                <a:lnTo>
                  <a:pt x="34" y="404"/>
                </a:lnTo>
                <a:lnTo>
                  <a:pt x="0" y="404"/>
                </a:lnTo>
                <a:lnTo>
                  <a:pt x="0" y="319"/>
                </a:lnTo>
                <a:close/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49" name="Freeform 29">
            <a:extLst>
              <a:ext uri="{FF2B5EF4-FFF2-40B4-BE49-F238E27FC236}">
                <a16:creationId xmlns:a16="http://schemas.microsoft.com/office/drawing/2014/main" id="{CCF48D21-1A2A-8D7D-65D9-9ED8A3EAC4A6}"/>
              </a:ext>
            </a:extLst>
          </p:cNvPr>
          <p:cNvSpPr>
            <a:spLocks/>
          </p:cNvSpPr>
          <p:nvPr/>
        </p:nvSpPr>
        <p:spPr bwMode="auto">
          <a:xfrm>
            <a:off x="4387454" y="2409825"/>
            <a:ext cx="554831" cy="714375"/>
          </a:xfrm>
          <a:custGeom>
            <a:avLst/>
            <a:gdLst>
              <a:gd name="T0" fmla="*/ 2147483646 w 466"/>
              <a:gd name="T1" fmla="*/ 2147483646 h 600"/>
              <a:gd name="T2" fmla="*/ 2147483646 w 466"/>
              <a:gd name="T3" fmla="*/ 2147483646 h 600"/>
              <a:gd name="T4" fmla="*/ 2147483646 w 466"/>
              <a:gd name="T5" fmla="*/ 2147483646 h 600"/>
              <a:gd name="T6" fmla="*/ 2147483646 w 466"/>
              <a:gd name="T7" fmla="*/ 2147483646 h 600"/>
              <a:gd name="T8" fmla="*/ 2147483646 w 466"/>
              <a:gd name="T9" fmla="*/ 2147483646 h 600"/>
              <a:gd name="T10" fmla="*/ 2147483646 w 466"/>
              <a:gd name="T11" fmla="*/ 2147483646 h 600"/>
              <a:gd name="T12" fmla="*/ 2147483646 w 466"/>
              <a:gd name="T13" fmla="*/ 2147483646 h 600"/>
              <a:gd name="T14" fmla="*/ 2147483646 w 466"/>
              <a:gd name="T15" fmla="*/ 2147483646 h 600"/>
              <a:gd name="T16" fmla="*/ 2147483646 w 466"/>
              <a:gd name="T17" fmla="*/ 2147483646 h 600"/>
              <a:gd name="T18" fmla="*/ 2147483646 w 466"/>
              <a:gd name="T19" fmla="*/ 2147483646 h 600"/>
              <a:gd name="T20" fmla="*/ 2147483646 w 466"/>
              <a:gd name="T21" fmla="*/ 2147483646 h 600"/>
              <a:gd name="T22" fmla="*/ 0 w 466"/>
              <a:gd name="T23" fmla="*/ 2147483646 h 600"/>
              <a:gd name="T24" fmla="*/ 2147483646 w 466"/>
              <a:gd name="T25" fmla="*/ 2147483646 h 600"/>
              <a:gd name="T26" fmla="*/ 2147483646 w 466"/>
              <a:gd name="T27" fmla="*/ 0 h 600"/>
              <a:gd name="T28" fmla="*/ 2147483646 w 466"/>
              <a:gd name="T29" fmla="*/ 2147483646 h 600"/>
              <a:gd name="T30" fmla="*/ 2147483646 w 466"/>
              <a:gd name="T31" fmla="*/ 2147483646 h 600"/>
              <a:gd name="T32" fmla="*/ 2147483646 w 466"/>
              <a:gd name="T33" fmla="*/ 2147483646 h 6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6"/>
              <a:gd name="T52" fmla="*/ 0 h 600"/>
              <a:gd name="T53" fmla="*/ 466 w 466"/>
              <a:gd name="T54" fmla="*/ 600 h 6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6" h="600">
                <a:moveTo>
                  <a:pt x="466" y="413"/>
                </a:moveTo>
                <a:lnTo>
                  <a:pt x="380" y="444"/>
                </a:lnTo>
                <a:lnTo>
                  <a:pt x="347" y="482"/>
                </a:lnTo>
                <a:lnTo>
                  <a:pt x="287" y="499"/>
                </a:lnTo>
                <a:lnTo>
                  <a:pt x="280" y="530"/>
                </a:lnTo>
                <a:lnTo>
                  <a:pt x="246" y="514"/>
                </a:lnTo>
                <a:lnTo>
                  <a:pt x="239" y="530"/>
                </a:lnTo>
                <a:lnTo>
                  <a:pt x="187" y="530"/>
                </a:lnTo>
                <a:lnTo>
                  <a:pt x="180" y="545"/>
                </a:lnTo>
                <a:lnTo>
                  <a:pt x="159" y="553"/>
                </a:lnTo>
                <a:lnTo>
                  <a:pt x="159" y="593"/>
                </a:lnTo>
                <a:lnTo>
                  <a:pt x="0" y="600"/>
                </a:lnTo>
                <a:lnTo>
                  <a:pt x="32" y="273"/>
                </a:lnTo>
                <a:lnTo>
                  <a:pt x="60" y="0"/>
                </a:lnTo>
                <a:lnTo>
                  <a:pt x="366" y="9"/>
                </a:lnTo>
                <a:lnTo>
                  <a:pt x="466" y="9"/>
                </a:lnTo>
                <a:lnTo>
                  <a:pt x="466" y="41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0" name="Freeform 30">
            <a:extLst>
              <a:ext uri="{FF2B5EF4-FFF2-40B4-BE49-F238E27FC236}">
                <a16:creationId xmlns:a16="http://schemas.microsoft.com/office/drawing/2014/main" id="{5B18FEF6-D102-5CE1-7180-657439667FC8}"/>
              </a:ext>
            </a:extLst>
          </p:cNvPr>
          <p:cNvSpPr>
            <a:spLocks/>
          </p:cNvSpPr>
          <p:nvPr/>
        </p:nvSpPr>
        <p:spPr bwMode="auto">
          <a:xfrm>
            <a:off x="7358063" y="2447925"/>
            <a:ext cx="460772" cy="510779"/>
          </a:xfrm>
          <a:custGeom>
            <a:avLst/>
            <a:gdLst>
              <a:gd name="T0" fmla="*/ 2147483646 w 387"/>
              <a:gd name="T1" fmla="*/ 2147483646 h 429"/>
              <a:gd name="T2" fmla="*/ 2147483646 w 387"/>
              <a:gd name="T3" fmla="*/ 2147483646 h 429"/>
              <a:gd name="T4" fmla="*/ 2147483646 w 387"/>
              <a:gd name="T5" fmla="*/ 0 h 429"/>
              <a:gd name="T6" fmla="*/ 2147483646 w 387"/>
              <a:gd name="T7" fmla="*/ 2147483646 h 429"/>
              <a:gd name="T8" fmla="*/ 2147483646 w 387"/>
              <a:gd name="T9" fmla="*/ 2147483646 h 429"/>
              <a:gd name="T10" fmla="*/ 2147483646 w 387"/>
              <a:gd name="T11" fmla="*/ 2147483646 h 429"/>
              <a:gd name="T12" fmla="*/ 2147483646 w 387"/>
              <a:gd name="T13" fmla="*/ 2147483646 h 429"/>
              <a:gd name="T14" fmla="*/ 2147483646 w 387"/>
              <a:gd name="T15" fmla="*/ 2147483646 h 429"/>
              <a:gd name="T16" fmla="*/ 0 w 387"/>
              <a:gd name="T17" fmla="*/ 2147483646 h 429"/>
              <a:gd name="T18" fmla="*/ 2147483646 w 387"/>
              <a:gd name="T19" fmla="*/ 2147483646 h 4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7"/>
              <a:gd name="T31" fmla="*/ 0 h 429"/>
              <a:gd name="T32" fmla="*/ 387 w 387"/>
              <a:gd name="T33" fmla="*/ 429 h 4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7" h="429">
                <a:moveTo>
                  <a:pt x="6" y="16"/>
                </a:moveTo>
                <a:lnTo>
                  <a:pt x="280" y="7"/>
                </a:lnTo>
                <a:lnTo>
                  <a:pt x="287" y="0"/>
                </a:lnTo>
                <a:lnTo>
                  <a:pt x="321" y="24"/>
                </a:lnTo>
                <a:lnTo>
                  <a:pt x="333" y="93"/>
                </a:lnTo>
                <a:lnTo>
                  <a:pt x="387" y="412"/>
                </a:lnTo>
                <a:lnTo>
                  <a:pt x="387" y="420"/>
                </a:lnTo>
                <a:lnTo>
                  <a:pt x="54" y="429"/>
                </a:lnTo>
                <a:lnTo>
                  <a:pt x="0" y="429"/>
                </a:lnTo>
                <a:lnTo>
                  <a:pt x="6" y="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1" name="Freeform 31">
            <a:extLst>
              <a:ext uri="{FF2B5EF4-FFF2-40B4-BE49-F238E27FC236}">
                <a16:creationId xmlns:a16="http://schemas.microsoft.com/office/drawing/2014/main" id="{3FBCD0AD-5137-9E36-2A87-EDDE3A5F4E6E}"/>
              </a:ext>
            </a:extLst>
          </p:cNvPr>
          <p:cNvSpPr>
            <a:spLocks/>
          </p:cNvSpPr>
          <p:nvPr/>
        </p:nvSpPr>
        <p:spPr bwMode="auto">
          <a:xfrm>
            <a:off x="6777038" y="2457451"/>
            <a:ext cx="588169" cy="527447"/>
          </a:xfrm>
          <a:custGeom>
            <a:avLst/>
            <a:gdLst>
              <a:gd name="T0" fmla="*/ 2147483646 w 494"/>
              <a:gd name="T1" fmla="*/ 2147483646 h 443"/>
              <a:gd name="T2" fmla="*/ 2147483646 w 494"/>
              <a:gd name="T3" fmla="*/ 2147483646 h 443"/>
              <a:gd name="T4" fmla="*/ 0 w 494"/>
              <a:gd name="T5" fmla="*/ 2147483646 h 443"/>
              <a:gd name="T6" fmla="*/ 0 w 494"/>
              <a:gd name="T7" fmla="*/ 2147483646 h 443"/>
              <a:gd name="T8" fmla="*/ 2147483646 w 494"/>
              <a:gd name="T9" fmla="*/ 2147483646 h 443"/>
              <a:gd name="T10" fmla="*/ 2147483646 w 494"/>
              <a:gd name="T11" fmla="*/ 2147483646 h 443"/>
              <a:gd name="T12" fmla="*/ 2147483646 w 494"/>
              <a:gd name="T13" fmla="*/ 2147483646 h 443"/>
              <a:gd name="T14" fmla="*/ 2147483646 w 494"/>
              <a:gd name="T15" fmla="*/ 2147483646 h 443"/>
              <a:gd name="T16" fmla="*/ 2147483646 w 494"/>
              <a:gd name="T17" fmla="*/ 2147483646 h 443"/>
              <a:gd name="T18" fmla="*/ 2147483646 w 494"/>
              <a:gd name="T19" fmla="*/ 2147483646 h 443"/>
              <a:gd name="T20" fmla="*/ 2147483646 w 494"/>
              <a:gd name="T21" fmla="*/ 2147483646 h 443"/>
              <a:gd name="T22" fmla="*/ 2147483646 w 494"/>
              <a:gd name="T23" fmla="*/ 2147483646 h 443"/>
              <a:gd name="T24" fmla="*/ 2147483646 w 494"/>
              <a:gd name="T25" fmla="*/ 2147483646 h 443"/>
              <a:gd name="T26" fmla="*/ 2147483646 w 494"/>
              <a:gd name="T27" fmla="*/ 0 h 443"/>
              <a:gd name="T28" fmla="*/ 2147483646 w 494"/>
              <a:gd name="T29" fmla="*/ 0 h 443"/>
              <a:gd name="T30" fmla="*/ 2147483646 w 494"/>
              <a:gd name="T31" fmla="*/ 2147483646 h 443"/>
              <a:gd name="T32" fmla="*/ 2147483646 w 494"/>
              <a:gd name="T33" fmla="*/ 2147483646 h 443"/>
              <a:gd name="T34" fmla="*/ 2147483646 w 494"/>
              <a:gd name="T35" fmla="*/ 2147483646 h 443"/>
              <a:gd name="T36" fmla="*/ 2147483646 w 494"/>
              <a:gd name="T37" fmla="*/ 2147483646 h 443"/>
              <a:gd name="T38" fmla="*/ 2147483646 w 494"/>
              <a:gd name="T39" fmla="*/ 2147483646 h 443"/>
              <a:gd name="T40" fmla="*/ 2147483646 w 494"/>
              <a:gd name="T41" fmla="*/ 2147483646 h 443"/>
              <a:gd name="T42" fmla="*/ 2147483646 w 494"/>
              <a:gd name="T43" fmla="*/ 0 h 443"/>
              <a:gd name="T44" fmla="*/ 2147483646 w 494"/>
              <a:gd name="T45" fmla="*/ 2147483646 h 443"/>
              <a:gd name="T46" fmla="*/ 2147483646 w 494"/>
              <a:gd name="T47" fmla="*/ 2147483646 h 443"/>
              <a:gd name="T48" fmla="*/ 2147483646 w 494"/>
              <a:gd name="T49" fmla="*/ 2147483646 h 443"/>
              <a:gd name="T50" fmla="*/ 2147483646 w 494"/>
              <a:gd name="T51" fmla="*/ 2147483646 h 443"/>
              <a:gd name="T52" fmla="*/ 2147483646 w 494"/>
              <a:gd name="T53" fmla="*/ 2147483646 h 44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94"/>
              <a:gd name="T82" fmla="*/ 0 h 443"/>
              <a:gd name="T83" fmla="*/ 494 w 494"/>
              <a:gd name="T84" fmla="*/ 443 h 44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94" h="443">
                <a:moveTo>
                  <a:pt x="161" y="443"/>
                </a:moveTo>
                <a:lnTo>
                  <a:pt x="161" y="429"/>
                </a:lnTo>
                <a:lnTo>
                  <a:pt x="0" y="422"/>
                </a:lnTo>
                <a:lnTo>
                  <a:pt x="0" y="319"/>
                </a:lnTo>
                <a:lnTo>
                  <a:pt x="47" y="319"/>
                </a:lnTo>
                <a:lnTo>
                  <a:pt x="47" y="219"/>
                </a:lnTo>
                <a:lnTo>
                  <a:pt x="182" y="219"/>
                </a:lnTo>
                <a:lnTo>
                  <a:pt x="182" y="125"/>
                </a:lnTo>
                <a:lnTo>
                  <a:pt x="215" y="125"/>
                </a:lnTo>
                <a:lnTo>
                  <a:pt x="221" y="110"/>
                </a:lnTo>
                <a:lnTo>
                  <a:pt x="235" y="110"/>
                </a:lnTo>
                <a:lnTo>
                  <a:pt x="235" y="48"/>
                </a:lnTo>
                <a:lnTo>
                  <a:pt x="248" y="48"/>
                </a:lnTo>
                <a:lnTo>
                  <a:pt x="248" y="0"/>
                </a:lnTo>
                <a:lnTo>
                  <a:pt x="295" y="0"/>
                </a:lnTo>
                <a:lnTo>
                  <a:pt x="287" y="24"/>
                </a:lnTo>
                <a:lnTo>
                  <a:pt x="267" y="24"/>
                </a:lnTo>
                <a:lnTo>
                  <a:pt x="267" y="31"/>
                </a:lnTo>
                <a:lnTo>
                  <a:pt x="361" y="31"/>
                </a:lnTo>
                <a:lnTo>
                  <a:pt x="361" y="17"/>
                </a:lnTo>
                <a:lnTo>
                  <a:pt x="381" y="17"/>
                </a:lnTo>
                <a:lnTo>
                  <a:pt x="381" y="0"/>
                </a:lnTo>
                <a:lnTo>
                  <a:pt x="494" y="9"/>
                </a:lnTo>
                <a:lnTo>
                  <a:pt x="488" y="422"/>
                </a:lnTo>
                <a:lnTo>
                  <a:pt x="188" y="422"/>
                </a:lnTo>
                <a:lnTo>
                  <a:pt x="188" y="443"/>
                </a:lnTo>
                <a:lnTo>
                  <a:pt x="161" y="443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52" name="Freeform 32">
            <a:extLst>
              <a:ext uri="{FF2B5EF4-FFF2-40B4-BE49-F238E27FC236}">
                <a16:creationId xmlns:a16="http://schemas.microsoft.com/office/drawing/2014/main" id="{FBB92CAB-E68C-589B-E522-72F2F267C97E}"/>
              </a:ext>
            </a:extLst>
          </p:cNvPr>
          <p:cNvSpPr>
            <a:spLocks/>
          </p:cNvSpPr>
          <p:nvPr/>
        </p:nvSpPr>
        <p:spPr bwMode="auto">
          <a:xfrm>
            <a:off x="5404247" y="2781300"/>
            <a:ext cx="595313" cy="538163"/>
          </a:xfrm>
          <a:custGeom>
            <a:avLst/>
            <a:gdLst>
              <a:gd name="T0" fmla="*/ 0 w 500"/>
              <a:gd name="T1" fmla="*/ 2147483646 h 452"/>
              <a:gd name="T2" fmla="*/ 2147483646 w 500"/>
              <a:gd name="T3" fmla="*/ 2147483646 h 452"/>
              <a:gd name="T4" fmla="*/ 2147483646 w 500"/>
              <a:gd name="T5" fmla="*/ 2147483646 h 452"/>
              <a:gd name="T6" fmla="*/ 2147483646 w 500"/>
              <a:gd name="T7" fmla="*/ 2147483646 h 452"/>
              <a:gd name="T8" fmla="*/ 2147483646 w 500"/>
              <a:gd name="T9" fmla="*/ 2147483646 h 452"/>
              <a:gd name="T10" fmla="*/ 2147483646 w 500"/>
              <a:gd name="T11" fmla="*/ 2147483646 h 452"/>
              <a:gd name="T12" fmla="*/ 2147483646 w 500"/>
              <a:gd name="T13" fmla="*/ 2147483646 h 452"/>
              <a:gd name="T14" fmla="*/ 2147483646 w 500"/>
              <a:gd name="T15" fmla="*/ 2147483646 h 452"/>
              <a:gd name="T16" fmla="*/ 2147483646 w 500"/>
              <a:gd name="T17" fmla="*/ 2147483646 h 452"/>
              <a:gd name="T18" fmla="*/ 2147483646 w 500"/>
              <a:gd name="T19" fmla="*/ 2147483646 h 452"/>
              <a:gd name="T20" fmla="*/ 2147483646 w 500"/>
              <a:gd name="T21" fmla="*/ 2147483646 h 452"/>
              <a:gd name="T22" fmla="*/ 2147483646 w 500"/>
              <a:gd name="T23" fmla="*/ 0 h 452"/>
              <a:gd name="T24" fmla="*/ 2147483646 w 500"/>
              <a:gd name="T25" fmla="*/ 0 h 452"/>
              <a:gd name="T26" fmla="*/ 2147483646 w 500"/>
              <a:gd name="T27" fmla="*/ 2147483646 h 452"/>
              <a:gd name="T28" fmla="*/ 2147483646 w 500"/>
              <a:gd name="T29" fmla="*/ 2147483646 h 452"/>
              <a:gd name="T30" fmla="*/ 2147483646 w 500"/>
              <a:gd name="T31" fmla="*/ 2147483646 h 452"/>
              <a:gd name="T32" fmla="*/ 2147483646 w 500"/>
              <a:gd name="T33" fmla="*/ 2147483646 h 452"/>
              <a:gd name="T34" fmla="*/ 2147483646 w 500"/>
              <a:gd name="T35" fmla="*/ 2147483646 h 452"/>
              <a:gd name="T36" fmla="*/ 2147483646 w 500"/>
              <a:gd name="T37" fmla="*/ 2147483646 h 452"/>
              <a:gd name="T38" fmla="*/ 2147483646 w 500"/>
              <a:gd name="T39" fmla="*/ 2147483646 h 452"/>
              <a:gd name="T40" fmla="*/ 2147483646 w 500"/>
              <a:gd name="T41" fmla="*/ 2147483646 h 452"/>
              <a:gd name="T42" fmla="*/ 2147483646 w 500"/>
              <a:gd name="T43" fmla="*/ 2147483646 h 452"/>
              <a:gd name="T44" fmla="*/ 2147483646 w 500"/>
              <a:gd name="T45" fmla="*/ 2147483646 h 452"/>
              <a:gd name="T46" fmla="*/ 2147483646 w 500"/>
              <a:gd name="T47" fmla="*/ 2147483646 h 452"/>
              <a:gd name="T48" fmla="*/ 2147483646 w 500"/>
              <a:gd name="T49" fmla="*/ 2147483646 h 452"/>
              <a:gd name="T50" fmla="*/ 2147483646 w 500"/>
              <a:gd name="T51" fmla="*/ 2147483646 h 452"/>
              <a:gd name="T52" fmla="*/ 2147483646 w 500"/>
              <a:gd name="T53" fmla="*/ 2147483646 h 452"/>
              <a:gd name="T54" fmla="*/ 2147483646 w 500"/>
              <a:gd name="T55" fmla="*/ 2147483646 h 452"/>
              <a:gd name="T56" fmla="*/ 2147483646 w 500"/>
              <a:gd name="T57" fmla="*/ 2147483646 h 452"/>
              <a:gd name="T58" fmla="*/ 2147483646 w 500"/>
              <a:gd name="T59" fmla="*/ 2147483646 h 452"/>
              <a:gd name="T60" fmla="*/ 2147483646 w 500"/>
              <a:gd name="T61" fmla="*/ 2147483646 h 452"/>
              <a:gd name="T62" fmla="*/ 0 w 500"/>
              <a:gd name="T63" fmla="*/ 2147483646 h 452"/>
              <a:gd name="T64" fmla="*/ 0 w 500"/>
              <a:gd name="T65" fmla="*/ 2147483646 h 4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00"/>
              <a:gd name="T100" fmla="*/ 0 h 452"/>
              <a:gd name="T101" fmla="*/ 500 w 500"/>
              <a:gd name="T102" fmla="*/ 452 h 45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00" h="452">
                <a:moveTo>
                  <a:pt x="0" y="257"/>
                </a:moveTo>
                <a:lnTo>
                  <a:pt x="100" y="257"/>
                </a:lnTo>
                <a:lnTo>
                  <a:pt x="100" y="170"/>
                </a:lnTo>
                <a:lnTo>
                  <a:pt x="133" y="117"/>
                </a:lnTo>
                <a:lnTo>
                  <a:pt x="213" y="125"/>
                </a:lnTo>
                <a:lnTo>
                  <a:pt x="220" y="55"/>
                </a:lnTo>
                <a:lnTo>
                  <a:pt x="247" y="31"/>
                </a:lnTo>
                <a:lnTo>
                  <a:pt x="247" y="8"/>
                </a:lnTo>
                <a:lnTo>
                  <a:pt x="287" y="8"/>
                </a:lnTo>
                <a:lnTo>
                  <a:pt x="287" y="22"/>
                </a:lnTo>
                <a:lnTo>
                  <a:pt x="299" y="22"/>
                </a:lnTo>
                <a:lnTo>
                  <a:pt x="333" y="0"/>
                </a:lnTo>
                <a:lnTo>
                  <a:pt x="372" y="0"/>
                </a:lnTo>
                <a:lnTo>
                  <a:pt x="372" y="85"/>
                </a:lnTo>
                <a:lnTo>
                  <a:pt x="406" y="85"/>
                </a:lnTo>
                <a:lnTo>
                  <a:pt x="406" y="93"/>
                </a:lnTo>
                <a:lnTo>
                  <a:pt x="420" y="93"/>
                </a:lnTo>
                <a:lnTo>
                  <a:pt x="420" y="156"/>
                </a:lnTo>
                <a:lnTo>
                  <a:pt x="432" y="156"/>
                </a:lnTo>
                <a:lnTo>
                  <a:pt x="432" y="179"/>
                </a:lnTo>
                <a:lnTo>
                  <a:pt x="447" y="179"/>
                </a:lnTo>
                <a:lnTo>
                  <a:pt x="447" y="194"/>
                </a:lnTo>
                <a:lnTo>
                  <a:pt x="466" y="194"/>
                </a:lnTo>
                <a:lnTo>
                  <a:pt x="466" y="202"/>
                </a:lnTo>
                <a:lnTo>
                  <a:pt x="479" y="202"/>
                </a:lnTo>
                <a:lnTo>
                  <a:pt x="479" y="211"/>
                </a:lnTo>
                <a:lnTo>
                  <a:pt x="494" y="211"/>
                </a:lnTo>
                <a:lnTo>
                  <a:pt x="500" y="452"/>
                </a:lnTo>
                <a:lnTo>
                  <a:pt x="372" y="452"/>
                </a:lnTo>
                <a:lnTo>
                  <a:pt x="100" y="452"/>
                </a:lnTo>
                <a:lnTo>
                  <a:pt x="100" y="404"/>
                </a:lnTo>
                <a:lnTo>
                  <a:pt x="0" y="404"/>
                </a:lnTo>
                <a:lnTo>
                  <a:pt x="0" y="25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3" name="Freeform 33">
            <a:extLst>
              <a:ext uri="{FF2B5EF4-FFF2-40B4-BE49-F238E27FC236}">
                <a16:creationId xmlns:a16="http://schemas.microsoft.com/office/drawing/2014/main" id="{9DBE2E43-70E6-8512-B1CB-A2055D8A47EE}"/>
              </a:ext>
            </a:extLst>
          </p:cNvPr>
          <p:cNvSpPr>
            <a:spLocks/>
          </p:cNvSpPr>
          <p:nvPr/>
        </p:nvSpPr>
        <p:spPr bwMode="auto">
          <a:xfrm>
            <a:off x="4537473" y="2901553"/>
            <a:ext cx="548878" cy="814388"/>
          </a:xfrm>
          <a:custGeom>
            <a:avLst/>
            <a:gdLst>
              <a:gd name="T0" fmla="*/ 2147483646 w 461"/>
              <a:gd name="T1" fmla="*/ 2147483646 h 685"/>
              <a:gd name="T2" fmla="*/ 2147483646 w 461"/>
              <a:gd name="T3" fmla="*/ 2147483646 h 685"/>
              <a:gd name="T4" fmla="*/ 2147483646 w 461"/>
              <a:gd name="T5" fmla="*/ 2147483646 h 685"/>
              <a:gd name="T6" fmla="*/ 2147483646 w 461"/>
              <a:gd name="T7" fmla="*/ 2147483646 h 685"/>
              <a:gd name="T8" fmla="*/ 2147483646 w 461"/>
              <a:gd name="T9" fmla="*/ 2147483646 h 685"/>
              <a:gd name="T10" fmla="*/ 2147483646 w 461"/>
              <a:gd name="T11" fmla="*/ 2147483646 h 685"/>
              <a:gd name="T12" fmla="*/ 2147483646 w 461"/>
              <a:gd name="T13" fmla="*/ 2147483646 h 685"/>
              <a:gd name="T14" fmla="*/ 2147483646 w 461"/>
              <a:gd name="T15" fmla="*/ 2147483646 h 685"/>
              <a:gd name="T16" fmla="*/ 2147483646 w 461"/>
              <a:gd name="T17" fmla="*/ 2147483646 h 685"/>
              <a:gd name="T18" fmla="*/ 2147483646 w 461"/>
              <a:gd name="T19" fmla="*/ 2147483646 h 685"/>
              <a:gd name="T20" fmla="*/ 2147483646 w 461"/>
              <a:gd name="T21" fmla="*/ 2147483646 h 685"/>
              <a:gd name="T22" fmla="*/ 2147483646 w 461"/>
              <a:gd name="T23" fmla="*/ 2147483646 h 685"/>
              <a:gd name="T24" fmla="*/ 2147483646 w 461"/>
              <a:gd name="T25" fmla="*/ 2147483646 h 685"/>
              <a:gd name="T26" fmla="*/ 2147483646 w 461"/>
              <a:gd name="T27" fmla="*/ 2147483646 h 685"/>
              <a:gd name="T28" fmla="*/ 2147483646 w 461"/>
              <a:gd name="T29" fmla="*/ 2147483646 h 685"/>
              <a:gd name="T30" fmla="*/ 2147483646 w 461"/>
              <a:gd name="T31" fmla="*/ 2147483646 h 685"/>
              <a:gd name="T32" fmla="*/ 2147483646 w 461"/>
              <a:gd name="T33" fmla="*/ 2147483646 h 685"/>
              <a:gd name="T34" fmla="*/ 2147483646 w 461"/>
              <a:gd name="T35" fmla="*/ 2147483646 h 685"/>
              <a:gd name="T36" fmla="*/ 2147483646 w 461"/>
              <a:gd name="T37" fmla="*/ 2147483646 h 685"/>
              <a:gd name="T38" fmla="*/ 2147483646 w 461"/>
              <a:gd name="T39" fmla="*/ 2147483646 h 685"/>
              <a:gd name="T40" fmla="*/ 2147483646 w 461"/>
              <a:gd name="T41" fmla="*/ 2147483646 h 685"/>
              <a:gd name="T42" fmla="*/ 2147483646 w 461"/>
              <a:gd name="T43" fmla="*/ 2147483646 h 685"/>
              <a:gd name="T44" fmla="*/ 2147483646 w 461"/>
              <a:gd name="T45" fmla="*/ 2147483646 h 685"/>
              <a:gd name="T46" fmla="*/ 2147483646 w 461"/>
              <a:gd name="T47" fmla="*/ 2147483646 h 685"/>
              <a:gd name="T48" fmla="*/ 2147483646 w 461"/>
              <a:gd name="T49" fmla="*/ 2147483646 h 685"/>
              <a:gd name="T50" fmla="*/ 2147483646 w 461"/>
              <a:gd name="T51" fmla="*/ 2147483646 h 685"/>
              <a:gd name="T52" fmla="*/ 2147483646 w 461"/>
              <a:gd name="T53" fmla="*/ 2147483646 h 685"/>
              <a:gd name="T54" fmla="*/ 2147483646 w 461"/>
              <a:gd name="T55" fmla="*/ 2147483646 h 685"/>
              <a:gd name="T56" fmla="*/ 2147483646 w 461"/>
              <a:gd name="T57" fmla="*/ 2147483646 h 685"/>
              <a:gd name="T58" fmla="*/ 2147483646 w 461"/>
              <a:gd name="T59" fmla="*/ 2147483646 h 685"/>
              <a:gd name="T60" fmla="*/ 2147483646 w 461"/>
              <a:gd name="T61" fmla="*/ 2147483646 h 685"/>
              <a:gd name="T62" fmla="*/ 2147483646 w 461"/>
              <a:gd name="T63" fmla="*/ 2147483646 h 685"/>
              <a:gd name="T64" fmla="*/ 2147483646 w 461"/>
              <a:gd name="T65" fmla="*/ 2147483646 h 685"/>
              <a:gd name="T66" fmla="*/ 2147483646 w 461"/>
              <a:gd name="T67" fmla="*/ 2147483646 h 685"/>
              <a:gd name="T68" fmla="*/ 2147483646 w 461"/>
              <a:gd name="T69" fmla="*/ 2147483646 h 685"/>
              <a:gd name="T70" fmla="*/ 2147483646 w 461"/>
              <a:gd name="T71" fmla="*/ 2147483646 h 685"/>
              <a:gd name="T72" fmla="*/ 2147483646 w 461"/>
              <a:gd name="T73" fmla="*/ 2147483646 h 685"/>
              <a:gd name="T74" fmla="*/ 2147483646 w 461"/>
              <a:gd name="T75" fmla="*/ 2147483646 h 685"/>
              <a:gd name="T76" fmla="*/ 2147483646 w 461"/>
              <a:gd name="T77" fmla="*/ 2147483646 h 685"/>
              <a:gd name="T78" fmla="*/ 0 w 461"/>
              <a:gd name="T79" fmla="*/ 2147483646 h 685"/>
              <a:gd name="T80" fmla="*/ 2147483646 w 461"/>
              <a:gd name="T81" fmla="*/ 2147483646 h 685"/>
              <a:gd name="T82" fmla="*/ 2147483646 w 461"/>
              <a:gd name="T83" fmla="*/ 2147483646 h 685"/>
              <a:gd name="T84" fmla="*/ 2147483646 w 461"/>
              <a:gd name="T85" fmla="*/ 2147483646 h 685"/>
              <a:gd name="T86" fmla="*/ 2147483646 w 461"/>
              <a:gd name="T87" fmla="*/ 2147483646 h 685"/>
              <a:gd name="T88" fmla="*/ 2147483646 w 461"/>
              <a:gd name="T89" fmla="*/ 2147483646 h 685"/>
              <a:gd name="T90" fmla="*/ 2147483646 w 461"/>
              <a:gd name="T91" fmla="*/ 2147483646 h 685"/>
              <a:gd name="T92" fmla="*/ 2147483646 w 461"/>
              <a:gd name="T93" fmla="*/ 2147483646 h 685"/>
              <a:gd name="T94" fmla="*/ 2147483646 w 461"/>
              <a:gd name="T95" fmla="*/ 2147483646 h 685"/>
              <a:gd name="T96" fmla="*/ 2147483646 w 461"/>
              <a:gd name="T97" fmla="*/ 2147483646 h 68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1"/>
              <a:gd name="T148" fmla="*/ 0 h 685"/>
              <a:gd name="T149" fmla="*/ 461 w 461"/>
              <a:gd name="T150" fmla="*/ 685 h 68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1" h="685">
                <a:moveTo>
                  <a:pt x="454" y="149"/>
                </a:moveTo>
                <a:lnTo>
                  <a:pt x="461" y="180"/>
                </a:lnTo>
                <a:lnTo>
                  <a:pt x="441" y="194"/>
                </a:lnTo>
                <a:lnTo>
                  <a:pt x="427" y="194"/>
                </a:lnTo>
                <a:lnTo>
                  <a:pt x="427" y="211"/>
                </a:lnTo>
                <a:lnTo>
                  <a:pt x="420" y="211"/>
                </a:lnTo>
                <a:lnTo>
                  <a:pt x="433" y="218"/>
                </a:lnTo>
                <a:lnTo>
                  <a:pt x="433" y="234"/>
                </a:lnTo>
                <a:lnTo>
                  <a:pt x="420" y="250"/>
                </a:lnTo>
                <a:lnTo>
                  <a:pt x="407" y="250"/>
                </a:lnTo>
                <a:lnTo>
                  <a:pt x="407" y="264"/>
                </a:lnTo>
                <a:lnTo>
                  <a:pt x="388" y="281"/>
                </a:lnTo>
                <a:lnTo>
                  <a:pt x="373" y="272"/>
                </a:lnTo>
                <a:lnTo>
                  <a:pt x="367" y="281"/>
                </a:lnTo>
                <a:lnTo>
                  <a:pt x="360" y="295"/>
                </a:lnTo>
                <a:lnTo>
                  <a:pt x="348" y="311"/>
                </a:lnTo>
                <a:lnTo>
                  <a:pt x="348" y="335"/>
                </a:lnTo>
                <a:lnTo>
                  <a:pt x="354" y="382"/>
                </a:lnTo>
                <a:lnTo>
                  <a:pt x="334" y="405"/>
                </a:lnTo>
                <a:lnTo>
                  <a:pt x="313" y="412"/>
                </a:lnTo>
                <a:lnTo>
                  <a:pt x="307" y="429"/>
                </a:lnTo>
                <a:lnTo>
                  <a:pt x="328" y="429"/>
                </a:lnTo>
                <a:lnTo>
                  <a:pt x="348" y="420"/>
                </a:lnTo>
                <a:lnTo>
                  <a:pt x="354" y="420"/>
                </a:lnTo>
                <a:lnTo>
                  <a:pt x="367" y="443"/>
                </a:lnTo>
                <a:lnTo>
                  <a:pt x="354" y="452"/>
                </a:lnTo>
                <a:lnTo>
                  <a:pt x="354" y="482"/>
                </a:lnTo>
                <a:lnTo>
                  <a:pt x="373" y="474"/>
                </a:lnTo>
                <a:lnTo>
                  <a:pt x="394" y="537"/>
                </a:lnTo>
                <a:lnTo>
                  <a:pt x="420" y="537"/>
                </a:lnTo>
                <a:lnTo>
                  <a:pt x="433" y="544"/>
                </a:lnTo>
                <a:lnTo>
                  <a:pt x="420" y="561"/>
                </a:lnTo>
                <a:lnTo>
                  <a:pt x="407" y="544"/>
                </a:lnTo>
                <a:lnTo>
                  <a:pt x="373" y="561"/>
                </a:lnTo>
                <a:lnTo>
                  <a:pt x="379" y="583"/>
                </a:lnTo>
                <a:lnTo>
                  <a:pt x="420" y="583"/>
                </a:lnTo>
                <a:lnTo>
                  <a:pt x="433" y="607"/>
                </a:lnTo>
                <a:lnTo>
                  <a:pt x="414" y="631"/>
                </a:lnTo>
                <a:lnTo>
                  <a:pt x="400" y="615"/>
                </a:lnTo>
                <a:lnTo>
                  <a:pt x="388" y="615"/>
                </a:lnTo>
                <a:lnTo>
                  <a:pt x="379" y="662"/>
                </a:lnTo>
                <a:lnTo>
                  <a:pt x="360" y="685"/>
                </a:lnTo>
                <a:lnTo>
                  <a:pt x="354" y="662"/>
                </a:lnTo>
                <a:lnTo>
                  <a:pt x="334" y="662"/>
                </a:lnTo>
                <a:lnTo>
                  <a:pt x="321" y="676"/>
                </a:lnTo>
                <a:lnTo>
                  <a:pt x="307" y="662"/>
                </a:lnTo>
                <a:lnTo>
                  <a:pt x="307" y="638"/>
                </a:lnTo>
                <a:lnTo>
                  <a:pt x="294" y="607"/>
                </a:lnTo>
                <a:lnTo>
                  <a:pt x="313" y="592"/>
                </a:lnTo>
                <a:lnTo>
                  <a:pt x="321" y="615"/>
                </a:lnTo>
                <a:lnTo>
                  <a:pt x="340" y="607"/>
                </a:lnTo>
                <a:lnTo>
                  <a:pt x="328" y="583"/>
                </a:lnTo>
                <a:lnTo>
                  <a:pt x="294" y="583"/>
                </a:lnTo>
                <a:lnTo>
                  <a:pt x="240" y="568"/>
                </a:lnTo>
                <a:lnTo>
                  <a:pt x="227" y="583"/>
                </a:lnTo>
                <a:lnTo>
                  <a:pt x="173" y="607"/>
                </a:lnTo>
                <a:lnTo>
                  <a:pt x="133" y="607"/>
                </a:lnTo>
                <a:lnTo>
                  <a:pt x="113" y="568"/>
                </a:lnTo>
                <a:lnTo>
                  <a:pt x="133" y="544"/>
                </a:lnTo>
                <a:lnTo>
                  <a:pt x="140" y="530"/>
                </a:lnTo>
                <a:lnTo>
                  <a:pt x="154" y="506"/>
                </a:lnTo>
                <a:lnTo>
                  <a:pt x="140" y="498"/>
                </a:lnTo>
                <a:lnTo>
                  <a:pt x="101" y="506"/>
                </a:lnTo>
                <a:lnTo>
                  <a:pt x="81" y="498"/>
                </a:lnTo>
                <a:lnTo>
                  <a:pt x="81" y="491"/>
                </a:lnTo>
                <a:lnTo>
                  <a:pt x="113" y="474"/>
                </a:lnTo>
                <a:lnTo>
                  <a:pt x="107" y="459"/>
                </a:lnTo>
                <a:lnTo>
                  <a:pt x="87" y="452"/>
                </a:lnTo>
                <a:lnTo>
                  <a:pt x="87" y="405"/>
                </a:lnTo>
                <a:lnTo>
                  <a:pt x="93" y="405"/>
                </a:lnTo>
                <a:lnTo>
                  <a:pt x="113" y="412"/>
                </a:lnTo>
                <a:lnTo>
                  <a:pt x="127" y="389"/>
                </a:lnTo>
                <a:lnTo>
                  <a:pt x="87" y="382"/>
                </a:lnTo>
                <a:lnTo>
                  <a:pt x="73" y="351"/>
                </a:lnTo>
                <a:lnTo>
                  <a:pt x="47" y="358"/>
                </a:lnTo>
                <a:lnTo>
                  <a:pt x="19" y="351"/>
                </a:lnTo>
                <a:lnTo>
                  <a:pt x="47" y="327"/>
                </a:lnTo>
                <a:lnTo>
                  <a:pt x="19" y="303"/>
                </a:lnTo>
                <a:lnTo>
                  <a:pt x="13" y="264"/>
                </a:lnTo>
                <a:lnTo>
                  <a:pt x="0" y="257"/>
                </a:lnTo>
                <a:lnTo>
                  <a:pt x="7" y="234"/>
                </a:lnTo>
                <a:lnTo>
                  <a:pt x="19" y="241"/>
                </a:lnTo>
                <a:lnTo>
                  <a:pt x="19" y="211"/>
                </a:lnTo>
                <a:lnTo>
                  <a:pt x="39" y="211"/>
                </a:lnTo>
                <a:lnTo>
                  <a:pt x="33" y="180"/>
                </a:lnTo>
                <a:lnTo>
                  <a:pt x="33" y="140"/>
                </a:lnTo>
                <a:lnTo>
                  <a:pt x="54" y="132"/>
                </a:lnTo>
                <a:lnTo>
                  <a:pt x="61" y="117"/>
                </a:lnTo>
                <a:lnTo>
                  <a:pt x="113" y="117"/>
                </a:lnTo>
                <a:lnTo>
                  <a:pt x="120" y="101"/>
                </a:lnTo>
                <a:lnTo>
                  <a:pt x="154" y="117"/>
                </a:lnTo>
                <a:lnTo>
                  <a:pt x="161" y="86"/>
                </a:lnTo>
                <a:lnTo>
                  <a:pt x="221" y="69"/>
                </a:lnTo>
                <a:lnTo>
                  <a:pt x="254" y="31"/>
                </a:lnTo>
                <a:lnTo>
                  <a:pt x="340" y="0"/>
                </a:lnTo>
                <a:lnTo>
                  <a:pt x="348" y="132"/>
                </a:lnTo>
                <a:lnTo>
                  <a:pt x="454" y="140"/>
                </a:lnTo>
                <a:lnTo>
                  <a:pt x="454" y="14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4" name="Freeform 34">
            <a:extLst>
              <a:ext uri="{FF2B5EF4-FFF2-40B4-BE49-F238E27FC236}">
                <a16:creationId xmlns:a16="http://schemas.microsoft.com/office/drawing/2014/main" id="{D8E166CD-EBA3-91C0-A4F1-A09EFCE46D6A}"/>
              </a:ext>
            </a:extLst>
          </p:cNvPr>
          <p:cNvSpPr>
            <a:spLocks/>
          </p:cNvSpPr>
          <p:nvPr/>
        </p:nvSpPr>
        <p:spPr bwMode="auto">
          <a:xfrm>
            <a:off x="7422356" y="2947988"/>
            <a:ext cx="515541" cy="498872"/>
          </a:xfrm>
          <a:custGeom>
            <a:avLst/>
            <a:gdLst>
              <a:gd name="T0" fmla="*/ 2147483646 w 433"/>
              <a:gd name="T1" fmla="*/ 2147483646 h 420"/>
              <a:gd name="T2" fmla="*/ 0 w 433"/>
              <a:gd name="T3" fmla="*/ 2147483646 h 420"/>
              <a:gd name="T4" fmla="*/ 2147483646 w 433"/>
              <a:gd name="T5" fmla="*/ 0 h 420"/>
              <a:gd name="T6" fmla="*/ 2147483646 w 433"/>
              <a:gd name="T7" fmla="*/ 2147483646 h 420"/>
              <a:gd name="T8" fmla="*/ 2147483646 w 433"/>
              <a:gd name="T9" fmla="*/ 2147483646 h 420"/>
              <a:gd name="T10" fmla="*/ 2147483646 w 433"/>
              <a:gd name="T11" fmla="*/ 2147483646 h 420"/>
              <a:gd name="T12" fmla="*/ 2147483646 w 433"/>
              <a:gd name="T13" fmla="*/ 2147483646 h 420"/>
              <a:gd name="T14" fmla="*/ 2147483646 w 433"/>
              <a:gd name="T15" fmla="*/ 2147483646 h 420"/>
              <a:gd name="T16" fmla="*/ 2147483646 w 433"/>
              <a:gd name="T17" fmla="*/ 2147483646 h 420"/>
              <a:gd name="T18" fmla="*/ 2147483646 w 433"/>
              <a:gd name="T19" fmla="*/ 2147483646 h 420"/>
              <a:gd name="T20" fmla="*/ 2147483646 w 433"/>
              <a:gd name="T21" fmla="*/ 2147483646 h 420"/>
              <a:gd name="T22" fmla="*/ 2147483646 w 433"/>
              <a:gd name="T23" fmla="*/ 2147483646 h 420"/>
              <a:gd name="T24" fmla="*/ 2147483646 w 433"/>
              <a:gd name="T25" fmla="*/ 2147483646 h 420"/>
              <a:gd name="T26" fmla="*/ 2147483646 w 433"/>
              <a:gd name="T27" fmla="*/ 2147483646 h 420"/>
              <a:gd name="T28" fmla="*/ 2147483646 w 433"/>
              <a:gd name="T29" fmla="*/ 2147483646 h 420"/>
              <a:gd name="T30" fmla="*/ 2147483646 w 433"/>
              <a:gd name="T31" fmla="*/ 2147483646 h 4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3"/>
              <a:gd name="T49" fmla="*/ 0 h 420"/>
              <a:gd name="T50" fmla="*/ 433 w 433"/>
              <a:gd name="T51" fmla="*/ 420 h 4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3" h="420">
                <a:moveTo>
                  <a:pt x="6" y="420"/>
                </a:moveTo>
                <a:lnTo>
                  <a:pt x="0" y="9"/>
                </a:lnTo>
                <a:lnTo>
                  <a:pt x="333" y="0"/>
                </a:lnTo>
                <a:lnTo>
                  <a:pt x="380" y="272"/>
                </a:lnTo>
                <a:lnTo>
                  <a:pt x="400" y="343"/>
                </a:lnTo>
                <a:lnTo>
                  <a:pt x="433" y="373"/>
                </a:lnTo>
                <a:lnTo>
                  <a:pt x="427" y="397"/>
                </a:lnTo>
                <a:lnTo>
                  <a:pt x="433" y="404"/>
                </a:lnTo>
                <a:lnTo>
                  <a:pt x="299" y="404"/>
                </a:lnTo>
                <a:lnTo>
                  <a:pt x="299" y="420"/>
                </a:lnTo>
                <a:lnTo>
                  <a:pt x="179" y="420"/>
                </a:lnTo>
                <a:lnTo>
                  <a:pt x="173" y="404"/>
                </a:lnTo>
                <a:lnTo>
                  <a:pt x="153" y="404"/>
                </a:lnTo>
                <a:lnTo>
                  <a:pt x="153" y="420"/>
                </a:lnTo>
                <a:lnTo>
                  <a:pt x="106" y="413"/>
                </a:lnTo>
                <a:lnTo>
                  <a:pt x="6" y="42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5" name="Freeform 35">
            <a:extLst>
              <a:ext uri="{FF2B5EF4-FFF2-40B4-BE49-F238E27FC236}">
                <a16:creationId xmlns:a16="http://schemas.microsoft.com/office/drawing/2014/main" id="{50E05884-F2B5-06DF-8A3F-C3481DEE0253}"/>
              </a:ext>
            </a:extLst>
          </p:cNvPr>
          <p:cNvSpPr>
            <a:spLocks/>
          </p:cNvSpPr>
          <p:nvPr/>
        </p:nvSpPr>
        <p:spPr bwMode="auto">
          <a:xfrm>
            <a:off x="6968728" y="2958703"/>
            <a:ext cx="460772" cy="785813"/>
          </a:xfrm>
          <a:custGeom>
            <a:avLst/>
            <a:gdLst>
              <a:gd name="T0" fmla="*/ 2147483646 w 387"/>
              <a:gd name="T1" fmla="*/ 2147483646 h 661"/>
              <a:gd name="T2" fmla="*/ 2147483646 w 387"/>
              <a:gd name="T3" fmla="*/ 2147483646 h 661"/>
              <a:gd name="T4" fmla="*/ 2147483646 w 387"/>
              <a:gd name="T5" fmla="*/ 2147483646 h 661"/>
              <a:gd name="T6" fmla="*/ 2147483646 w 387"/>
              <a:gd name="T7" fmla="*/ 2147483646 h 661"/>
              <a:gd name="T8" fmla="*/ 2147483646 w 387"/>
              <a:gd name="T9" fmla="*/ 2147483646 h 661"/>
              <a:gd name="T10" fmla="*/ 2147483646 w 387"/>
              <a:gd name="T11" fmla="*/ 2147483646 h 661"/>
              <a:gd name="T12" fmla="*/ 2147483646 w 387"/>
              <a:gd name="T13" fmla="*/ 2147483646 h 661"/>
              <a:gd name="T14" fmla="*/ 2147483646 w 387"/>
              <a:gd name="T15" fmla="*/ 2147483646 h 661"/>
              <a:gd name="T16" fmla="*/ 2147483646 w 387"/>
              <a:gd name="T17" fmla="*/ 2147483646 h 661"/>
              <a:gd name="T18" fmla="*/ 2147483646 w 387"/>
              <a:gd name="T19" fmla="*/ 2147483646 h 661"/>
              <a:gd name="T20" fmla="*/ 2147483646 w 387"/>
              <a:gd name="T21" fmla="*/ 2147483646 h 661"/>
              <a:gd name="T22" fmla="*/ 2147483646 w 387"/>
              <a:gd name="T23" fmla="*/ 2147483646 h 661"/>
              <a:gd name="T24" fmla="*/ 2147483646 w 387"/>
              <a:gd name="T25" fmla="*/ 2147483646 h 661"/>
              <a:gd name="T26" fmla="*/ 2147483646 w 387"/>
              <a:gd name="T27" fmla="*/ 2147483646 h 661"/>
              <a:gd name="T28" fmla="*/ 2147483646 w 387"/>
              <a:gd name="T29" fmla="*/ 2147483646 h 661"/>
              <a:gd name="T30" fmla="*/ 2147483646 w 387"/>
              <a:gd name="T31" fmla="*/ 2147483646 h 661"/>
              <a:gd name="T32" fmla="*/ 2147483646 w 387"/>
              <a:gd name="T33" fmla="*/ 2147483646 h 661"/>
              <a:gd name="T34" fmla="*/ 2147483646 w 387"/>
              <a:gd name="T35" fmla="*/ 2147483646 h 661"/>
              <a:gd name="T36" fmla="*/ 2147483646 w 387"/>
              <a:gd name="T37" fmla="*/ 2147483646 h 661"/>
              <a:gd name="T38" fmla="*/ 2147483646 w 387"/>
              <a:gd name="T39" fmla="*/ 2147483646 h 661"/>
              <a:gd name="T40" fmla="*/ 2147483646 w 387"/>
              <a:gd name="T41" fmla="*/ 2147483646 h 661"/>
              <a:gd name="T42" fmla="*/ 0 w 387"/>
              <a:gd name="T43" fmla="*/ 2147483646 h 661"/>
              <a:gd name="T44" fmla="*/ 0 w 387"/>
              <a:gd name="T45" fmla="*/ 2147483646 h 661"/>
              <a:gd name="T46" fmla="*/ 0 w 387"/>
              <a:gd name="T47" fmla="*/ 2147483646 h 661"/>
              <a:gd name="T48" fmla="*/ 2147483646 w 387"/>
              <a:gd name="T49" fmla="*/ 2147483646 h 661"/>
              <a:gd name="T50" fmla="*/ 2147483646 w 387"/>
              <a:gd name="T51" fmla="*/ 0 h 661"/>
              <a:gd name="T52" fmla="*/ 2147483646 w 387"/>
              <a:gd name="T53" fmla="*/ 0 h 661"/>
              <a:gd name="T54" fmla="*/ 2147483646 w 387"/>
              <a:gd name="T55" fmla="*/ 0 h 661"/>
              <a:gd name="T56" fmla="*/ 2147483646 w 387"/>
              <a:gd name="T57" fmla="*/ 2147483646 h 6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7"/>
              <a:gd name="T88" fmla="*/ 0 h 661"/>
              <a:gd name="T89" fmla="*/ 387 w 387"/>
              <a:gd name="T90" fmla="*/ 661 h 66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7" h="661">
                <a:moveTo>
                  <a:pt x="387" y="411"/>
                </a:moveTo>
                <a:lnTo>
                  <a:pt x="367" y="411"/>
                </a:lnTo>
                <a:lnTo>
                  <a:pt x="367" y="426"/>
                </a:lnTo>
                <a:lnTo>
                  <a:pt x="299" y="426"/>
                </a:lnTo>
                <a:lnTo>
                  <a:pt x="299" y="443"/>
                </a:lnTo>
                <a:lnTo>
                  <a:pt x="287" y="450"/>
                </a:lnTo>
                <a:lnTo>
                  <a:pt x="287" y="559"/>
                </a:lnTo>
                <a:lnTo>
                  <a:pt x="267" y="551"/>
                </a:lnTo>
                <a:lnTo>
                  <a:pt x="267" y="567"/>
                </a:lnTo>
                <a:lnTo>
                  <a:pt x="188" y="567"/>
                </a:lnTo>
                <a:lnTo>
                  <a:pt x="188" y="661"/>
                </a:lnTo>
                <a:lnTo>
                  <a:pt x="114" y="661"/>
                </a:lnTo>
                <a:lnTo>
                  <a:pt x="114" y="597"/>
                </a:lnTo>
                <a:lnTo>
                  <a:pt x="100" y="567"/>
                </a:lnTo>
                <a:lnTo>
                  <a:pt x="100" y="489"/>
                </a:lnTo>
                <a:lnTo>
                  <a:pt x="87" y="465"/>
                </a:lnTo>
                <a:lnTo>
                  <a:pt x="106" y="395"/>
                </a:lnTo>
                <a:lnTo>
                  <a:pt x="40" y="388"/>
                </a:lnTo>
                <a:lnTo>
                  <a:pt x="40" y="381"/>
                </a:lnTo>
                <a:lnTo>
                  <a:pt x="21" y="381"/>
                </a:lnTo>
                <a:lnTo>
                  <a:pt x="21" y="395"/>
                </a:lnTo>
                <a:lnTo>
                  <a:pt x="0" y="395"/>
                </a:lnTo>
                <a:lnTo>
                  <a:pt x="0" y="388"/>
                </a:lnTo>
                <a:lnTo>
                  <a:pt x="0" y="21"/>
                </a:lnTo>
                <a:lnTo>
                  <a:pt x="27" y="21"/>
                </a:lnTo>
                <a:lnTo>
                  <a:pt x="27" y="0"/>
                </a:lnTo>
                <a:lnTo>
                  <a:pt x="327" y="0"/>
                </a:lnTo>
                <a:lnTo>
                  <a:pt x="381" y="0"/>
                </a:lnTo>
                <a:lnTo>
                  <a:pt x="387" y="41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6" name="Freeform 36">
            <a:extLst>
              <a:ext uri="{FF2B5EF4-FFF2-40B4-BE49-F238E27FC236}">
                <a16:creationId xmlns:a16="http://schemas.microsoft.com/office/drawing/2014/main" id="{48AB0C64-83E8-5F61-6021-0407C06C752B}"/>
              </a:ext>
            </a:extLst>
          </p:cNvPr>
          <p:cNvSpPr>
            <a:spLocks/>
          </p:cNvSpPr>
          <p:nvPr/>
        </p:nvSpPr>
        <p:spPr bwMode="auto">
          <a:xfrm>
            <a:off x="6387704" y="2958703"/>
            <a:ext cx="581025" cy="460772"/>
          </a:xfrm>
          <a:custGeom>
            <a:avLst/>
            <a:gdLst>
              <a:gd name="T0" fmla="*/ 2147483646 w 488"/>
              <a:gd name="T1" fmla="*/ 2147483646 h 388"/>
              <a:gd name="T2" fmla="*/ 2147483646 w 488"/>
              <a:gd name="T3" fmla="*/ 2147483646 h 388"/>
              <a:gd name="T4" fmla="*/ 2147483646 w 488"/>
              <a:gd name="T5" fmla="*/ 0 h 388"/>
              <a:gd name="T6" fmla="*/ 2147483646 w 488"/>
              <a:gd name="T7" fmla="*/ 0 h 388"/>
              <a:gd name="T8" fmla="*/ 2147483646 w 488"/>
              <a:gd name="T9" fmla="*/ 2147483646 h 388"/>
              <a:gd name="T10" fmla="*/ 2147483646 w 488"/>
              <a:gd name="T11" fmla="*/ 2147483646 h 388"/>
              <a:gd name="T12" fmla="*/ 2147483646 w 488"/>
              <a:gd name="T13" fmla="*/ 2147483646 h 388"/>
              <a:gd name="T14" fmla="*/ 2147483646 w 488"/>
              <a:gd name="T15" fmla="*/ 2147483646 h 388"/>
              <a:gd name="T16" fmla="*/ 2147483646 w 488"/>
              <a:gd name="T17" fmla="*/ 2147483646 h 388"/>
              <a:gd name="T18" fmla="*/ 2147483646 w 488"/>
              <a:gd name="T19" fmla="*/ 2147483646 h 388"/>
              <a:gd name="T20" fmla="*/ 2147483646 w 488"/>
              <a:gd name="T21" fmla="*/ 2147483646 h 388"/>
              <a:gd name="T22" fmla="*/ 2147483646 w 488"/>
              <a:gd name="T23" fmla="*/ 2147483646 h 388"/>
              <a:gd name="T24" fmla="*/ 2147483646 w 488"/>
              <a:gd name="T25" fmla="*/ 2147483646 h 388"/>
              <a:gd name="T26" fmla="*/ 2147483646 w 488"/>
              <a:gd name="T27" fmla="*/ 2147483646 h 388"/>
              <a:gd name="T28" fmla="*/ 2147483646 w 488"/>
              <a:gd name="T29" fmla="*/ 2147483646 h 388"/>
              <a:gd name="T30" fmla="*/ 2147483646 w 488"/>
              <a:gd name="T31" fmla="*/ 2147483646 h 388"/>
              <a:gd name="T32" fmla="*/ 2147483646 w 488"/>
              <a:gd name="T33" fmla="*/ 2147483646 h 388"/>
              <a:gd name="T34" fmla="*/ 2147483646 w 488"/>
              <a:gd name="T35" fmla="*/ 2147483646 h 388"/>
              <a:gd name="T36" fmla="*/ 2147483646 w 488"/>
              <a:gd name="T37" fmla="*/ 2147483646 h 388"/>
              <a:gd name="T38" fmla="*/ 2147483646 w 488"/>
              <a:gd name="T39" fmla="*/ 2147483646 h 388"/>
              <a:gd name="T40" fmla="*/ 2147483646 w 488"/>
              <a:gd name="T41" fmla="*/ 2147483646 h 388"/>
              <a:gd name="T42" fmla="*/ 2147483646 w 488"/>
              <a:gd name="T43" fmla="*/ 2147483646 h 388"/>
              <a:gd name="T44" fmla="*/ 0 w 488"/>
              <a:gd name="T45" fmla="*/ 2147483646 h 388"/>
              <a:gd name="T46" fmla="*/ 2147483646 w 488"/>
              <a:gd name="T47" fmla="*/ 2147483646 h 38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88"/>
              <a:gd name="T73" fmla="*/ 0 h 388"/>
              <a:gd name="T74" fmla="*/ 488 w 488"/>
              <a:gd name="T75" fmla="*/ 388 h 38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88" h="388">
                <a:moveTo>
                  <a:pt x="6" y="84"/>
                </a:moveTo>
                <a:lnTo>
                  <a:pt x="21" y="14"/>
                </a:lnTo>
                <a:lnTo>
                  <a:pt x="34" y="0"/>
                </a:lnTo>
                <a:lnTo>
                  <a:pt x="327" y="0"/>
                </a:lnTo>
                <a:lnTo>
                  <a:pt x="488" y="7"/>
                </a:lnTo>
                <a:lnTo>
                  <a:pt x="488" y="21"/>
                </a:lnTo>
                <a:lnTo>
                  <a:pt x="488" y="388"/>
                </a:lnTo>
                <a:lnTo>
                  <a:pt x="201" y="388"/>
                </a:lnTo>
                <a:lnTo>
                  <a:pt x="201" y="364"/>
                </a:lnTo>
                <a:lnTo>
                  <a:pt x="182" y="364"/>
                </a:lnTo>
                <a:lnTo>
                  <a:pt x="182" y="381"/>
                </a:lnTo>
                <a:lnTo>
                  <a:pt x="140" y="381"/>
                </a:lnTo>
                <a:lnTo>
                  <a:pt x="107" y="357"/>
                </a:lnTo>
                <a:lnTo>
                  <a:pt x="107" y="341"/>
                </a:lnTo>
                <a:lnTo>
                  <a:pt x="88" y="341"/>
                </a:lnTo>
                <a:lnTo>
                  <a:pt x="61" y="310"/>
                </a:lnTo>
                <a:lnTo>
                  <a:pt x="74" y="279"/>
                </a:lnTo>
                <a:lnTo>
                  <a:pt x="68" y="263"/>
                </a:lnTo>
                <a:lnTo>
                  <a:pt x="41" y="247"/>
                </a:lnTo>
                <a:lnTo>
                  <a:pt x="27" y="216"/>
                </a:lnTo>
                <a:lnTo>
                  <a:pt x="6" y="186"/>
                </a:lnTo>
                <a:lnTo>
                  <a:pt x="14" y="146"/>
                </a:lnTo>
                <a:lnTo>
                  <a:pt x="0" y="115"/>
                </a:lnTo>
                <a:lnTo>
                  <a:pt x="6" y="8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7" name="Freeform 37">
            <a:extLst>
              <a:ext uri="{FF2B5EF4-FFF2-40B4-BE49-F238E27FC236}">
                <a16:creationId xmlns:a16="http://schemas.microsoft.com/office/drawing/2014/main" id="{15C83DD9-B49D-1952-E1C5-DA0BE545F799}"/>
              </a:ext>
            </a:extLst>
          </p:cNvPr>
          <p:cNvSpPr>
            <a:spLocks/>
          </p:cNvSpPr>
          <p:nvPr/>
        </p:nvSpPr>
        <p:spPr bwMode="auto">
          <a:xfrm>
            <a:off x="5847160" y="3005138"/>
            <a:ext cx="707231" cy="527447"/>
          </a:xfrm>
          <a:custGeom>
            <a:avLst/>
            <a:gdLst>
              <a:gd name="T0" fmla="*/ 0 w 594"/>
              <a:gd name="T1" fmla="*/ 2147483646 h 444"/>
              <a:gd name="T2" fmla="*/ 0 w 594"/>
              <a:gd name="T3" fmla="*/ 2147483646 h 444"/>
              <a:gd name="T4" fmla="*/ 2147483646 w 594"/>
              <a:gd name="T5" fmla="*/ 2147483646 h 444"/>
              <a:gd name="T6" fmla="*/ 2147483646 w 594"/>
              <a:gd name="T7" fmla="*/ 2147483646 h 444"/>
              <a:gd name="T8" fmla="*/ 2147483646 w 594"/>
              <a:gd name="T9" fmla="*/ 0 h 444"/>
              <a:gd name="T10" fmla="*/ 2147483646 w 594"/>
              <a:gd name="T11" fmla="*/ 0 h 444"/>
              <a:gd name="T12" fmla="*/ 2147483646 w 594"/>
              <a:gd name="T13" fmla="*/ 2147483646 h 444"/>
              <a:gd name="T14" fmla="*/ 2147483646 w 594"/>
              <a:gd name="T15" fmla="*/ 2147483646 h 444"/>
              <a:gd name="T16" fmla="*/ 2147483646 w 594"/>
              <a:gd name="T17" fmla="*/ 2147483646 h 444"/>
              <a:gd name="T18" fmla="*/ 2147483646 w 594"/>
              <a:gd name="T19" fmla="*/ 2147483646 h 444"/>
              <a:gd name="T20" fmla="*/ 2147483646 w 594"/>
              <a:gd name="T21" fmla="*/ 2147483646 h 444"/>
              <a:gd name="T22" fmla="*/ 2147483646 w 594"/>
              <a:gd name="T23" fmla="*/ 2147483646 h 444"/>
              <a:gd name="T24" fmla="*/ 2147483646 w 594"/>
              <a:gd name="T25" fmla="*/ 2147483646 h 444"/>
              <a:gd name="T26" fmla="*/ 2147483646 w 594"/>
              <a:gd name="T27" fmla="*/ 2147483646 h 444"/>
              <a:gd name="T28" fmla="*/ 2147483646 w 594"/>
              <a:gd name="T29" fmla="*/ 2147483646 h 444"/>
              <a:gd name="T30" fmla="*/ 2147483646 w 594"/>
              <a:gd name="T31" fmla="*/ 2147483646 h 444"/>
              <a:gd name="T32" fmla="*/ 2147483646 w 594"/>
              <a:gd name="T33" fmla="*/ 2147483646 h 444"/>
              <a:gd name="T34" fmla="*/ 2147483646 w 594"/>
              <a:gd name="T35" fmla="*/ 2147483646 h 444"/>
              <a:gd name="T36" fmla="*/ 2147483646 w 594"/>
              <a:gd name="T37" fmla="*/ 2147483646 h 444"/>
              <a:gd name="T38" fmla="*/ 2147483646 w 594"/>
              <a:gd name="T39" fmla="*/ 2147483646 h 444"/>
              <a:gd name="T40" fmla="*/ 2147483646 w 594"/>
              <a:gd name="T41" fmla="*/ 2147483646 h 444"/>
              <a:gd name="T42" fmla="*/ 2147483646 w 594"/>
              <a:gd name="T43" fmla="*/ 2147483646 h 444"/>
              <a:gd name="T44" fmla="*/ 2147483646 w 594"/>
              <a:gd name="T45" fmla="*/ 2147483646 h 444"/>
              <a:gd name="T46" fmla="*/ 2147483646 w 594"/>
              <a:gd name="T47" fmla="*/ 2147483646 h 444"/>
              <a:gd name="T48" fmla="*/ 2147483646 w 594"/>
              <a:gd name="T49" fmla="*/ 2147483646 h 444"/>
              <a:gd name="T50" fmla="*/ 2147483646 w 594"/>
              <a:gd name="T51" fmla="*/ 2147483646 h 444"/>
              <a:gd name="T52" fmla="*/ 2147483646 w 594"/>
              <a:gd name="T53" fmla="*/ 2147483646 h 444"/>
              <a:gd name="T54" fmla="*/ 0 w 594"/>
              <a:gd name="T55" fmla="*/ 2147483646 h 444"/>
              <a:gd name="T56" fmla="*/ 0 w 594"/>
              <a:gd name="T57" fmla="*/ 2147483646 h 4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94"/>
              <a:gd name="T88" fmla="*/ 0 h 444"/>
              <a:gd name="T89" fmla="*/ 594 w 594"/>
              <a:gd name="T90" fmla="*/ 444 h 44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94" h="444">
                <a:moveTo>
                  <a:pt x="0" y="405"/>
                </a:moveTo>
                <a:lnTo>
                  <a:pt x="0" y="265"/>
                </a:lnTo>
                <a:lnTo>
                  <a:pt x="128" y="265"/>
                </a:lnTo>
                <a:lnTo>
                  <a:pt x="122" y="24"/>
                </a:lnTo>
                <a:lnTo>
                  <a:pt x="128" y="0"/>
                </a:lnTo>
                <a:lnTo>
                  <a:pt x="375" y="0"/>
                </a:lnTo>
                <a:lnTo>
                  <a:pt x="375" y="7"/>
                </a:lnTo>
                <a:lnTo>
                  <a:pt x="381" y="7"/>
                </a:lnTo>
                <a:lnTo>
                  <a:pt x="421" y="46"/>
                </a:lnTo>
                <a:lnTo>
                  <a:pt x="460" y="46"/>
                </a:lnTo>
                <a:lnTo>
                  <a:pt x="454" y="77"/>
                </a:lnTo>
                <a:lnTo>
                  <a:pt x="468" y="108"/>
                </a:lnTo>
                <a:lnTo>
                  <a:pt x="460" y="148"/>
                </a:lnTo>
                <a:lnTo>
                  <a:pt x="481" y="178"/>
                </a:lnTo>
                <a:lnTo>
                  <a:pt x="495" y="209"/>
                </a:lnTo>
                <a:lnTo>
                  <a:pt x="522" y="225"/>
                </a:lnTo>
                <a:lnTo>
                  <a:pt x="528" y="241"/>
                </a:lnTo>
                <a:lnTo>
                  <a:pt x="515" y="272"/>
                </a:lnTo>
                <a:lnTo>
                  <a:pt x="542" y="303"/>
                </a:lnTo>
                <a:lnTo>
                  <a:pt x="561" y="303"/>
                </a:lnTo>
                <a:lnTo>
                  <a:pt x="561" y="319"/>
                </a:lnTo>
                <a:lnTo>
                  <a:pt x="594" y="343"/>
                </a:lnTo>
                <a:lnTo>
                  <a:pt x="561" y="350"/>
                </a:lnTo>
                <a:lnTo>
                  <a:pt x="561" y="396"/>
                </a:lnTo>
                <a:lnTo>
                  <a:pt x="287" y="396"/>
                </a:lnTo>
                <a:lnTo>
                  <a:pt x="287" y="444"/>
                </a:lnTo>
                <a:lnTo>
                  <a:pt x="101" y="444"/>
                </a:lnTo>
                <a:lnTo>
                  <a:pt x="0" y="444"/>
                </a:lnTo>
                <a:lnTo>
                  <a:pt x="0" y="40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8" name="Freeform 38">
            <a:extLst>
              <a:ext uri="{FF2B5EF4-FFF2-40B4-BE49-F238E27FC236}">
                <a16:creationId xmlns:a16="http://schemas.microsoft.com/office/drawing/2014/main" id="{B7FAFF58-6781-6F85-63D2-A617B80B1E8F}"/>
              </a:ext>
            </a:extLst>
          </p:cNvPr>
          <p:cNvSpPr>
            <a:spLocks/>
          </p:cNvSpPr>
          <p:nvPr/>
        </p:nvSpPr>
        <p:spPr bwMode="auto">
          <a:xfrm>
            <a:off x="4902994" y="3080148"/>
            <a:ext cx="501254" cy="682228"/>
          </a:xfrm>
          <a:custGeom>
            <a:avLst/>
            <a:gdLst>
              <a:gd name="T0" fmla="*/ 2147483646 w 421"/>
              <a:gd name="T1" fmla="*/ 2147483646 h 575"/>
              <a:gd name="T2" fmla="*/ 2147483646 w 421"/>
              <a:gd name="T3" fmla="*/ 2147483646 h 575"/>
              <a:gd name="T4" fmla="*/ 2147483646 w 421"/>
              <a:gd name="T5" fmla="*/ 2147483646 h 575"/>
              <a:gd name="T6" fmla="*/ 2147483646 w 421"/>
              <a:gd name="T7" fmla="*/ 2147483646 h 575"/>
              <a:gd name="T8" fmla="*/ 2147483646 w 421"/>
              <a:gd name="T9" fmla="*/ 2147483646 h 575"/>
              <a:gd name="T10" fmla="*/ 2147483646 w 421"/>
              <a:gd name="T11" fmla="*/ 2147483646 h 575"/>
              <a:gd name="T12" fmla="*/ 2147483646 w 421"/>
              <a:gd name="T13" fmla="*/ 2147483646 h 575"/>
              <a:gd name="T14" fmla="*/ 2147483646 w 421"/>
              <a:gd name="T15" fmla="*/ 2147483646 h 575"/>
              <a:gd name="T16" fmla="*/ 2147483646 w 421"/>
              <a:gd name="T17" fmla="*/ 2147483646 h 575"/>
              <a:gd name="T18" fmla="*/ 2147483646 w 421"/>
              <a:gd name="T19" fmla="*/ 2147483646 h 575"/>
              <a:gd name="T20" fmla="*/ 2147483646 w 421"/>
              <a:gd name="T21" fmla="*/ 2147483646 h 575"/>
              <a:gd name="T22" fmla="*/ 2147483646 w 421"/>
              <a:gd name="T23" fmla="*/ 2147483646 h 575"/>
              <a:gd name="T24" fmla="*/ 2147483646 w 421"/>
              <a:gd name="T25" fmla="*/ 2147483646 h 575"/>
              <a:gd name="T26" fmla="*/ 2147483646 w 421"/>
              <a:gd name="T27" fmla="*/ 2147483646 h 575"/>
              <a:gd name="T28" fmla="*/ 2147483646 w 421"/>
              <a:gd name="T29" fmla="*/ 2147483646 h 575"/>
              <a:gd name="T30" fmla="*/ 2147483646 w 421"/>
              <a:gd name="T31" fmla="*/ 2147483646 h 575"/>
              <a:gd name="T32" fmla="*/ 2147483646 w 421"/>
              <a:gd name="T33" fmla="*/ 2147483646 h 575"/>
              <a:gd name="T34" fmla="*/ 2147483646 w 421"/>
              <a:gd name="T35" fmla="*/ 2147483646 h 575"/>
              <a:gd name="T36" fmla="*/ 2147483646 w 421"/>
              <a:gd name="T37" fmla="*/ 2147483646 h 575"/>
              <a:gd name="T38" fmla="*/ 2147483646 w 421"/>
              <a:gd name="T39" fmla="*/ 2147483646 h 575"/>
              <a:gd name="T40" fmla="*/ 2147483646 w 421"/>
              <a:gd name="T41" fmla="*/ 2147483646 h 575"/>
              <a:gd name="T42" fmla="*/ 2147483646 w 421"/>
              <a:gd name="T43" fmla="*/ 2147483646 h 575"/>
              <a:gd name="T44" fmla="*/ 2147483646 w 421"/>
              <a:gd name="T45" fmla="*/ 2147483646 h 575"/>
              <a:gd name="T46" fmla="*/ 2147483646 w 421"/>
              <a:gd name="T47" fmla="*/ 2147483646 h 575"/>
              <a:gd name="T48" fmla="*/ 2147483646 w 421"/>
              <a:gd name="T49" fmla="*/ 2147483646 h 575"/>
              <a:gd name="T50" fmla="*/ 2147483646 w 421"/>
              <a:gd name="T51" fmla="*/ 2147483646 h 575"/>
              <a:gd name="T52" fmla="*/ 2147483646 w 421"/>
              <a:gd name="T53" fmla="*/ 2147483646 h 575"/>
              <a:gd name="T54" fmla="*/ 2147483646 w 421"/>
              <a:gd name="T55" fmla="*/ 2147483646 h 575"/>
              <a:gd name="T56" fmla="*/ 2147483646 w 421"/>
              <a:gd name="T57" fmla="*/ 2147483646 h 575"/>
              <a:gd name="T58" fmla="*/ 0 w 421"/>
              <a:gd name="T59" fmla="*/ 2147483646 h 575"/>
              <a:gd name="T60" fmla="*/ 2147483646 w 421"/>
              <a:gd name="T61" fmla="*/ 2147483646 h 575"/>
              <a:gd name="T62" fmla="*/ 2147483646 w 421"/>
              <a:gd name="T63" fmla="*/ 2147483646 h 575"/>
              <a:gd name="T64" fmla="*/ 2147483646 w 421"/>
              <a:gd name="T65" fmla="*/ 2147483646 h 575"/>
              <a:gd name="T66" fmla="*/ 2147483646 w 421"/>
              <a:gd name="T67" fmla="*/ 2147483646 h 575"/>
              <a:gd name="T68" fmla="*/ 2147483646 w 421"/>
              <a:gd name="T69" fmla="*/ 2147483646 h 575"/>
              <a:gd name="T70" fmla="*/ 2147483646 w 421"/>
              <a:gd name="T71" fmla="*/ 2147483646 h 575"/>
              <a:gd name="T72" fmla="*/ 2147483646 w 421"/>
              <a:gd name="T73" fmla="*/ 2147483646 h 575"/>
              <a:gd name="T74" fmla="*/ 2147483646 w 421"/>
              <a:gd name="T75" fmla="*/ 2147483646 h 575"/>
              <a:gd name="T76" fmla="*/ 2147483646 w 421"/>
              <a:gd name="T77" fmla="*/ 2147483646 h 575"/>
              <a:gd name="T78" fmla="*/ 2147483646 w 421"/>
              <a:gd name="T79" fmla="*/ 2147483646 h 575"/>
              <a:gd name="T80" fmla="*/ 2147483646 w 421"/>
              <a:gd name="T81" fmla="*/ 2147483646 h 575"/>
              <a:gd name="T82" fmla="*/ 2147483646 w 421"/>
              <a:gd name="T83" fmla="*/ 2147483646 h 575"/>
              <a:gd name="T84" fmla="*/ 2147483646 w 421"/>
              <a:gd name="T85" fmla="*/ 2147483646 h 575"/>
              <a:gd name="T86" fmla="*/ 2147483646 w 421"/>
              <a:gd name="T87" fmla="*/ 2147483646 h 575"/>
              <a:gd name="T88" fmla="*/ 2147483646 w 421"/>
              <a:gd name="T89" fmla="*/ 2147483646 h 575"/>
              <a:gd name="T90" fmla="*/ 2147483646 w 421"/>
              <a:gd name="T91" fmla="*/ 2147483646 h 575"/>
              <a:gd name="T92" fmla="*/ 2147483646 w 421"/>
              <a:gd name="T93" fmla="*/ 2147483646 h 575"/>
              <a:gd name="T94" fmla="*/ 2147483646 w 421"/>
              <a:gd name="T95" fmla="*/ 2147483646 h 575"/>
              <a:gd name="T96" fmla="*/ 2147483646 w 421"/>
              <a:gd name="T97" fmla="*/ 2147483646 h 575"/>
              <a:gd name="T98" fmla="*/ 2147483646 w 421"/>
              <a:gd name="T99" fmla="*/ 0 h 575"/>
              <a:gd name="T100" fmla="*/ 2147483646 w 421"/>
              <a:gd name="T101" fmla="*/ 2147483646 h 575"/>
              <a:gd name="T102" fmla="*/ 2147483646 w 421"/>
              <a:gd name="T103" fmla="*/ 2147483646 h 5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21"/>
              <a:gd name="T157" fmla="*/ 0 h 575"/>
              <a:gd name="T158" fmla="*/ 421 w 421"/>
              <a:gd name="T159" fmla="*/ 575 h 5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21" h="575">
                <a:moveTo>
                  <a:pt x="421" y="154"/>
                </a:moveTo>
                <a:lnTo>
                  <a:pt x="421" y="202"/>
                </a:lnTo>
                <a:lnTo>
                  <a:pt x="374" y="202"/>
                </a:lnTo>
                <a:lnTo>
                  <a:pt x="374" y="388"/>
                </a:lnTo>
                <a:lnTo>
                  <a:pt x="327" y="388"/>
                </a:lnTo>
                <a:lnTo>
                  <a:pt x="327" y="575"/>
                </a:lnTo>
                <a:lnTo>
                  <a:pt x="141" y="575"/>
                </a:lnTo>
                <a:lnTo>
                  <a:pt x="134" y="536"/>
                </a:lnTo>
                <a:lnTo>
                  <a:pt x="53" y="536"/>
                </a:lnTo>
                <a:lnTo>
                  <a:pt x="72" y="513"/>
                </a:lnTo>
                <a:lnTo>
                  <a:pt x="81" y="466"/>
                </a:lnTo>
                <a:lnTo>
                  <a:pt x="93" y="466"/>
                </a:lnTo>
                <a:lnTo>
                  <a:pt x="107" y="482"/>
                </a:lnTo>
                <a:lnTo>
                  <a:pt x="126" y="458"/>
                </a:lnTo>
                <a:lnTo>
                  <a:pt x="113" y="434"/>
                </a:lnTo>
                <a:lnTo>
                  <a:pt x="72" y="434"/>
                </a:lnTo>
                <a:lnTo>
                  <a:pt x="66" y="412"/>
                </a:lnTo>
                <a:lnTo>
                  <a:pt x="100" y="395"/>
                </a:lnTo>
                <a:lnTo>
                  <a:pt x="113" y="412"/>
                </a:lnTo>
                <a:lnTo>
                  <a:pt x="126" y="395"/>
                </a:lnTo>
                <a:lnTo>
                  <a:pt x="113" y="388"/>
                </a:lnTo>
                <a:lnTo>
                  <a:pt x="87" y="388"/>
                </a:lnTo>
                <a:lnTo>
                  <a:pt x="66" y="325"/>
                </a:lnTo>
                <a:lnTo>
                  <a:pt x="47" y="333"/>
                </a:lnTo>
                <a:lnTo>
                  <a:pt x="47" y="303"/>
                </a:lnTo>
                <a:lnTo>
                  <a:pt x="60" y="294"/>
                </a:lnTo>
                <a:lnTo>
                  <a:pt x="47" y="271"/>
                </a:lnTo>
                <a:lnTo>
                  <a:pt x="41" y="271"/>
                </a:lnTo>
                <a:lnTo>
                  <a:pt x="21" y="280"/>
                </a:lnTo>
                <a:lnTo>
                  <a:pt x="0" y="280"/>
                </a:lnTo>
                <a:lnTo>
                  <a:pt x="6" y="263"/>
                </a:lnTo>
                <a:lnTo>
                  <a:pt x="27" y="256"/>
                </a:lnTo>
                <a:lnTo>
                  <a:pt x="47" y="233"/>
                </a:lnTo>
                <a:lnTo>
                  <a:pt x="41" y="186"/>
                </a:lnTo>
                <a:lnTo>
                  <a:pt x="41" y="162"/>
                </a:lnTo>
                <a:lnTo>
                  <a:pt x="53" y="146"/>
                </a:lnTo>
                <a:lnTo>
                  <a:pt x="60" y="132"/>
                </a:lnTo>
                <a:lnTo>
                  <a:pt x="66" y="123"/>
                </a:lnTo>
                <a:lnTo>
                  <a:pt x="81" y="132"/>
                </a:lnTo>
                <a:lnTo>
                  <a:pt x="100" y="115"/>
                </a:lnTo>
                <a:lnTo>
                  <a:pt x="100" y="101"/>
                </a:lnTo>
                <a:lnTo>
                  <a:pt x="113" y="101"/>
                </a:lnTo>
                <a:lnTo>
                  <a:pt x="126" y="85"/>
                </a:lnTo>
                <a:lnTo>
                  <a:pt x="126" y="69"/>
                </a:lnTo>
                <a:lnTo>
                  <a:pt x="113" y="62"/>
                </a:lnTo>
                <a:lnTo>
                  <a:pt x="120" y="62"/>
                </a:lnTo>
                <a:lnTo>
                  <a:pt x="120" y="45"/>
                </a:lnTo>
                <a:lnTo>
                  <a:pt x="134" y="45"/>
                </a:lnTo>
                <a:lnTo>
                  <a:pt x="154" y="31"/>
                </a:lnTo>
                <a:lnTo>
                  <a:pt x="147" y="0"/>
                </a:lnTo>
                <a:lnTo>
                  <a:pt x="421" y="7"/>
                </a:lnTo>
                <a:lnTo>
                  <a:pt x="421" y="15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59" name="Freeform 39">
            <a:extLst>
              <a:ext uri="{FF2B5EF4-FFF2-40B4-BE49-F238E27FC236}">
                <a16:creationId xmlns:a16="http://schemas.microsoft.com/office/drawing/2014/main" id="{07EFFE17-3885-0776-1EC7-5C31BF0A8E3E}"/>
              </a:ext>
            </a:extLst>
          </p:cNvPr>
          <p:cNvSpPr>
            <a:spLocks/>
          </p:cNvSpPr>
          <p:nvPr/>
        </p:nvSpPr>
        <p:spPr bwMode="auto">
          <a:xfrm>
            <a:off x="4291013" y="3115867"/>
            <a:ext cx="651272" cy="878681"/>
          </a:xfrm>
          <a:custGeom>
            <a:avLst/>
            <a:gdLst>
              <a:gd name="T0" fmla="*/ 2147483646 w 547"/>
              <a:gd name="T1" fmla="*/ 2147483646 h 738"/>
              <a:gd name="T2" fmla="*/ 0 w 547"/>
              <a:gd name="T3" fmla="*/ 2147483646 h 738"/>
              <a:gd name="T4" fmla="*/ 2147483646 w 547"/>
              <a:gd name="T5" fmla="*/ 2147483646 h 738"/>
              <a:gd name="T6" fmla="*/ 2147483646 w 547"/>
              <a:gd name="T7" fmla="*/ 2147483646 h 738"/>
              <a:gd name="T8" fmla="*/ 2147483646 w 547"/>
              <a:gd name="T9" fmla="*/ 2147483646 h 738"/>
              <a:gd name="T10" fmla="*/ 2147483646 w 547"/>
              <a:gd name="T11" fmla="*/ 0 h 738"/>
              <a:gd name="T12" fmla="*/ 2147483646 w 547"/>
              <a:gd name="T13" fmla="*/ 2147483646 h 738"/>
              <a:gd name="T14" fmla="*/ 2147483646 w 547"/>
              <a:gd name="T15" fmla="*/ 2147483646 h 738"/>
              <a:gd name="T16" fmla="*/ 2147483646 w 547"/>
              <a:gd name="T17" fmla="*/ 2147483646 h 738"/>
              <a:gd name="T18" fmla="*/ 2147483646 w 547"/>
              <a:gd name="T19" fmla="*/ 2147483646 h 738"/>
              <a:gd name="T20" fmla="*/ 2147483646 w 547"/>
              <a:gd name="T21" fmla="*/ 2147483646 h 738"/>
              <a:gd name="T22" fmla="*/ 2147483646 w 547"/>
              <a:gd name="T23" fmla="*/ 2147483646 h 738"/>
              <a:gd name="T24" fmla="*/ 2147483646 w 547"/>
              <a:gd name="T25" fmla="*/ 2147483646 h 738"/>
              <a:gd name="T26" fmla="*/ 2147483646 w 547"/>
              <a:gd name="T27" fmla="*/ 2147483646 h 738"/>
              <a:gd name="T28" fmla="*/ 2147483646 w 547"/>
              <a:gd name="T29" fmla="*/ 2147483646 h 738"/>
              <a:gd name="T30" fmla="*/ 2147483646 w 547"/>
              <a:gd name="T31" fmla="*/ 2147483646 h 738"/>
              <a:gd name="T32" fmla="*/ 2147483646 w 547"/>
              <a:gd name="T33" fmla="*/ 2147483646 h 738"/>
              <a:gd name="T34" fmla="*/ 2147483646 w 547"/>
              <a:gd name="T35" fmla="*/ 2147483646 h 738"/>
              <a:gd name="T36" fmla="*/ 2147483646 w 547"/>
              <a:gd name="T37" fmla="*/ 2147483646 h 738"/>
              <a:gd name="T38" fmla="*/ 2147483646 w 547"/>
              <a:gd name="T39" fmla="*/ 2147483646 h 738"/>
              <a:gd name="T40" fmla="*/ 2147483646 w 547"/>
              <a:gd name="T41" fmla="*/ 2147483646 h 738"/>
              <a:gd name="T42" fmla="*/ 2147483646 w 547"/>
              <a:gd name="T43" fmla="*/ 2147483646 h 738"/>
              <a:gd name="T44" fmla="*/ 2147483646 w 547"/>
              <a:gd name="T45" fmla="*/ 2147483646 h 738"/>
              <a:gd name="T46" fmla="*/ 2147483646 w 547"/>
              <a:gd name="T47" fmla="*/ 2147483646 h 738"/>
              <a:gd name="T48" fmla="*/ 2147483646 w 547"/>
              <a:gd name="T49" fmla="*/ 2147483646 h 738"/>
              <a:gd name="T50" fmla="*/ 2147483646 w 547"/>
              <a:gd name="T51" fmla="*/ 2147483646 h 738"/>
              <a:gd name="T52" fmla="*/ 2147483646 w 547"/>
              <a:gd name="T53" fmla="*/ 2147483646 h 738"/>
              <a:gd name="T54" fmla="*/ 2147483646 w 547"/>
              <a:gd name="T55" fmla="*/ 2147483646 h 738"/>
              <a:gd name="T56" fmla="*/ 2147483646 w 547"/>
              <a:gd name="T57" fmla="*/ 2147483646 h 738"/>
              <a:gd name="T58" fmla="*/ 2147483646 w 547"/>
              <a:gd name="T59" fmla="*/ 2147483646 h 738"/>
              <a:gd name="T60" fmla="*/ 2147483646 w 547"/>
              <a:gd name="T61" fmla="*/ 2147483646 h 738"/>
              <a:gd name="T62" fmla="*/ 2147483646 w 547"/>
              <a:gd name="T63" fmla="*/ 2147483646 h 738"/>
              <a:gd name="T64" fmla="*/ 2147483646 w 547"/>
              <a:gd name="T65" fmla="*/ 2147483646 h 738"/>
              <a:gd name="T66" fmla="*/ 2147483646 w 547"/>
              <a:gd name="T67" fmla="*/ 2147483646 h 738"/>
              <a:gd name="T68" fmla="*/ 2147483646 w 547"/>
              <a:gd name="T69" fmla="*/ 2147483646 h 738"/>
              <a:gd name="T70" fmla="*/ 2147483646 w 547"/>
              <a:gd name="T71" fmla="*/ 2147483646 h 738"/>
              <a:gd name="T72" fmla="*/ 2147483646 w 547"/>
              <a:gd name="T73" fmla="*/ 2147483646 h 738"/>
              <a:gd name="T74" fmla="*/ 2147483646 w 547"/>
              <a:gd name="T75" fmla="*/ 2147483646 h 738"/>
              <a:gd name="T76" fmla="*/ 2147483646 w 547"/>
              <a:gd name="T77" fmla="*/ 2147483646 h 738"/>
              <a:gd name="T78" fmla="*/ 2147483646 w 547"/>
              <a:gd name="T79" fmla="*/ 2147483646 h 738"/>
              <a:gd name="T80" fmla="*/ 2147483646 w 547"/>
              <a:gd name="T81" fmla="*/ 2147483646 h 738"/>
              <a:gd name="T82" fmla="*/ 2147483646 w 547"/>
              <a:gd name="T83" fmla="*/ 2147483646 h 738"/>
              <a:gd name="T84" fmla="*/ 2147483646 w 547"/>
              <a:gd name="T85" fmla="*/ 2147483646 h 738"/>
              <a:gd name="T86" fmla="*/ 2147483646 w 547"/>
              <a:gd name="T87" fmla="*/ 2147483646 h 738"/>
              <a:gd name="T88" fmla="*/ 2147483646 w 547"/>
              <a:gd name="T89" fmla="*/ 2147483646 h 738"/>
              <a:gd name="T90" fmla="*/ 2147483646 w 547"/>
              <a:gd name="T91" fmla="*/ 2147483646 h 738"/>
              <a:gd name="T92" fmla="*/ 2147483646 w 547"/>
              <a:gd name="T93" fmla="*/ 2147483646 h 738"/>
              <a:gd name="T94" fmla="*/ 2147483646 w 547"/>
              <a:gd name="T95" fmla="*/ 2147483646 h 738"/>
              <a:gd name="T96" fmla="*/ 2147483646 w 547"/>
              <a:gd name="T97" fmla="*/ 2147483646 h 738"/>
              <a:gd name="T98" fmla="*/ 2147483646 w 547"/>
              <a:gd name="T99" fmla="*/ 2147483646 h 738"/>
              <a:gd name="T100" fmla="*/ 2147483646 w 547"/>
              <a:gd name="T101" fmla="*/ 2147483646 h 738"/>
              <a:gd name="T102" fmla="*/ 2147483646 w 547"/>
              <a:gd name="T103" fmla="*/ 2147483646 h 738"/>
              <a:gd name="T104" fmla="*/ 2147483646 w 547"/>
              <a:gd name="T105" fmla="*/ 2147483646 h 738"/>
              <a:gd name="T106" fmla="*/ 2147483646 w 547"/>
              <a:gd name="T107" fmla="*/ 2147483646 h 738"/>
              <a:gd name="T108" fmla="*/ 2147483646 w 547"/>
              <a:gd name="T109" fmla="*/ 2147483646 h 738"/>
              <a:gd name="T110" fmla="*/ 2147483646 w 547"/>
              <a:gd name="T111" fmla="*/ 2147483646 h 738"/>
              <a:gd name="T112" fmla="*/ 2147483646 w 547"/>
              <a:gd name="T113" fmla="*/ 2147483646 h 738"/>
              <a:gd name="T114" fmla="*/ 2147483646 w 547"/>
              <a:gd name="T115" fmla="*/ 2147483646 h 7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47"/>
              <a:gd name="T175" fmla="*/ 0 h 738"/>
              <a:gd name="T176" fmla="*/ 547 w 547"/>
              <a:gd name="T177" fmla="*/ 738 h 7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47" h="738">
                <a:moveTo>
                  <a:pt x="461" y="731"/>
                </a:moveTo>
                <a:lnTo>
                  <a:pt x="0" y="738"/>
                </a:lnTo>
                <a:lnTo>
                  <a:pt x="27" y="443"/>
                </a:lnTo>
                <a:lnTo>
                  <a:pt x="73" y="70"/>
                </a:lnTo>
                <a:lnTo>
                  <a:pt x="81" y="7"/>
                </a:lnTo>
                <a:lnTo>
                  <a:pt x="240" y="0"/>
                </a:lnTo>
                <a:lnTo>
                  <a:pt x="246" y="31"/>
                </a:lnTo>
                <a:lnTo>
                  <a:pt x="226" y="31"/>
                </a:lnTo>
                <a:lnTo>
                  <a:pt x="226" y="61"/>
                </a:lnTo>
                <a:lnTo>
                  <a:pt x="214" y="54"/>
                </a:lnTo>
                <a:lnTo>
                  <a:pt x="207" y="77"/>
                </a:lnTo>
                <a:lnTo>
                  <a:pt x="220" y="84"/>
                </a:lnTo>
                <a:lnTo>
                  <a:pt x="226" y="123"/>
                </a:lnTo>
                <a:lnTo>
                  <a:pt x="254" y="147"/>
                </a:lnTo>
                <a:lnTo>
                  <a:pt x="226" y="171"/>
                </a:lnTo>
                <a:lnTo>
                  <a:pt x="254" y="178"/>
                </a:lnTo>
                <a:lnTo>
                  <a:pt x="280" y="171"/>
                </a:lnTo>
                <a:lnTo>
                  <a:pt x="294" y="202"/>
                </a:lnTo>
                <a:lnTo>
                  <a:pt x="334" y="209"/>
                </a:lnTo>
                <a:lnTo>
                  <a:pt x="320" y="232"/>
                </a:lnTo>
                <a:lnTo>
                  <a:pt x="300" y="225"/>
                </a:lnTo>
                <a:lnTo>
                  <a:pt x="294" y="225"/>
                </a:lnTo>
                <a:lnTo>
                  <a:pt x="294" y="272"/>
                </a:lnTo>
                <a:lnTo>
                  <a:pt x="314" y="279"/>
                </a:lnTo>
                <a:lnTo>
                  <a:pt x="320" y="294"/>
                </a:lnTo>
                <a:lnTo>
                  <a:pt x="288" y="311"/>
                </a:lnTo>
                <a:lnTo>
                  <a:pt x="288" y="318"/>
                </a:lnTo>
                <a:lnTo>
                  <a:pt x="308" y="326"/>
                </a:lnTo>
                <a:lnTo>
                  <a:pt x="347" y="318"/>
                </a:lnTo>
                <a:lnTo>
                  <a:pt x="361" y="326"/>
                </a:lnTo>
                <a:lnTo>
                  <a:pt x="347" y="350"/>
                </a:lnTo>
                <a:lnTo>
                  <a:pt x="340" y="364"/>
                </a:lnTo>
                <a:lnTo>
                  <a:pt x="320" y="388"/>
                </a:lnTo>
                <a:lnTo>
                  <a:pt x="340" y="427"/>
                </a:lnTo>
                <a:lnTo>
                  <a:pt x="380" y="427"/>
                </a:lnTo>
                <a:lnTo>
                  <a:pt x="434" y="403"/>
                </a:lnTo>
                <a:lnTo>
                  <a:pt x="447" y="388"/>
                </a:lnTo>
                <a:lnTo>
                  <a:pt x="501" y="403"/>
                </a:lnTo>
                <a:lnTo>
                  <a:pt x="535" y="403"/>
                </a:lnTo>
                <a:lnTo>
                  <a:pt x="547" y="427"/>
                </a:lnTo>
                <a:lnTo>
                  <a:pt x="528" y="435"/>
                </a:lnTo>
                <a:lnTo>
                  <a:pt x="520" y="412"/>
                </a:lnTo>
                <a:lnTo>
                  <a:pt x="501" y="427"/>
                </a:lnTo>
                <a:lnTo>
                  <a:pt x="514" y="458"/>
                </a:lnTo>
                <a:lnTo>
                  <a:pt x="514" y="482"/>
                </a:lnTo>
                <a:lnTo>
                  <a:pt x="528" y="496"/>
                </a:lnTo>
                <a:lnTo>
                  <a:pt x="535" y="513"/>
                </a:lnTo>
                <a:lnTo>
                  <a:pt x="494" y="505"/>
                </a:lnTo>
                <a:lnTo>
                  <a:pt x="453" y="536"/>
                </a:lnTo>
                <a:lnTo>
                  <a:pt x="441" y="559"/>
                </a:lnTo>
                <a:lnTo>
                  <a:pt x="401" y="575"/>
                </a:lnTo>
                <a:lnTo>
                  <a:pt x="393" y="583"/>
                </a:lnTo>
                <a:lnTo>
                  <a:pt x="361" y="606"/>
                </a:lnTo>
                <a:lnTo>
                  <a:pt x="361" y="661"/>
                </a:lnTo>
                <a:lnTo>
                  <a:pt x="407" y="691"/>
                </a:lnTo>
                <a:lnTo>
                  <a:pt x="421" y="691"/>
                </a:lnTo>
                <a:lnTo>
                  <a:pt x="447" y="707"/>
                </a:lnTo>
                <a:lnTo>
                  <a:pt x="461" y="731"/>
                </a:lnTo>
                <a:close/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60" name="Freeform 40">
            <a:extLst>
              <a:ext uri="{FF2B5EF4-FFF2-40B4-BE49-F238E27FC236}">
                <a16:creationId xmlns:a16="http://schemas.microsoft.com/office/drawing/2014/main" id="{63144659-BB55-F656-80F3-61045452070E}"/>
              </a:ext>
            </a:extLst>
          </p:cNvPr>
          <p:cNvSpPr>
            <a:spLocks/>
          </p:cNvSpPr>
          <p:nvPr/>
        </p:nvSpPr>
        <p:spPr bwMode="auto">
          <a:xfrm>
            <a:off x="5283994" y="3262313"/>
            <a:ext cx="563166" cy="732235"/>
          </a:xfrm>
          <a:custGeom>
            <a:avLst/>
            <a:gdLst>
              <a:gd name="T0" fmla="*/ 2147483646 w 473"/>
              <a:gd name="T1" fmla="*/ 2147483646 h 615"/>
              <a:gd name="T2" fmla="*/ 0 w 473"/>
              <a:gd name="T3" fmla="*/ 2147483646 h 615"/>
              <a:gd name="T4" fmla="*/ 2147483646 w 473"/>
              <a:gd name="T5" fmla="*/ 2147483646 h 615"/>
              <a:gd name="T6" fmla="*/ 2147483646 w 473"/>
              <a:gd name="T7" fmla="*/ 2147483646 h 615"/>
              <a:gd name="T8" fmla="*/ 2147483646 w 473"/>
              <a:gd name="T9" fmla="*/ 2147483646 h 615"/>
              <a:gd name="T10" fmla="*/ 2147483646 w 473"/>
              <a:gd name="T11" fmla="*/ 2147483646 h 615"/>
              <a:gd name="T12" fmla="*/ 2147483646 w 473"/>
              <a:gd name="T13" fmla="*/ 2147483646 h 615"/>
              <a:gd name="T14" fmla="*/ 2147483646 w 473"/>
              <a:gd name="T15" fmla="*/ 0 h 615"/>
              <a:gd name="T16" fmla="*/ 2147483646 w 473"/>
              <a:gd name="T17" fmla="*/ 0 h 615"/>
              <a:gd name="T18" fmla="*/ 2147483646 w 473"/>
              <a:gd name="T19" fmla="*/ 2147483646 h 615"/>
              <a:gd name="T20" fmla="*/ 2147483646 w 473"/>
              <a:gd name="T21" fmla="*/ 2147483646 h 615"/>
              <a:gd name="T22" fmla="*/ 2147483646 w 473"/>
              <a:gd name="T23" fmla="*/ 2147483646 h 615"/>
              <a:gd name="T24" fmla="*/ 2147483646 w 473"/>
              <a:gd name="T25" fmla="*/ 2147483646 h 615"/>
              <a:gd name="T26" fmla="*/ 2147483646 w 473"/>
              <a:gd name="T27" fmla="*/ 2147483646 h 615"/>
              <a:gd name="T28" fmla="*/ 2147483646 w 473"/>
              <a:gd name="T29" fmla="*/ 2147483646 h 615"/>
              <a:gd name="T30" fmla="*/ 2147483646 w 473"/>
              <a:gd name="T31" fmla="*/ 2147483646 h 615"/>
              <a:gd name="T32" fmla="*/ 2147483646 w 473"/>
              <a:gd name="T33" fmla="*/ 2147483646 h 615"/>
              <a:gd name="T34" fmla="*/ 2147483646 w 473"/>
              <a:gd name="T35" fmla="*/ 2147483646 h 615"/>
              <a:gd name="T36" fmla="*/ 2147483646 w 473"/>
              <a:gd name="T37" fmla="*/ 2147483646 h 615"/>
              <a:gd name="T38" fmla="*/ 2147483646 w 473"/>
              <a:gd name="T39" fmla="*/ 2147483646 h 615"/>
              <a:gd name="T40" fmla="*/ 2147483646 w 473"/>
              <a:gd name="T41" fmla="*/ 2147483646 h 6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3"/>
              <a:gd name="T64" fmla="*/ 0 h 615"/>
              <a:gd name="T65" fmla="*/ 473 w 473"/>
              <a:gd name="T66" fmla="*/ 615 h 6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3" h="615">
                <a:moveTo>
                  <a:pt x="54" y="615"/>
                </a:moveTo>
                <a:lnTo>
                  <a:pt x="0" y="608"/>
                </a:lnTo>
                <a:lnTo>
                  <a:pt x="7" y="421"/>
                </a:lnTo>
                <a:lnTo>
                  <a:pt x="7" y="234"/>
                </a:lnTo>
                <a:lnTo>
                  <a:pt x="54" y="234"/>
                </a:lnTo>
                <a:lnTo>
                  <a:pt x="54" y="48"/>
                </a:lnTo>
                <a:lnTo>
                  <a:pt x="101" y="48"/>
                </a:lnTo>
                <a:lnTo>
                  <a:pt x="101" y="0"/>
                </a:lnTo>
                <a:lnTo>
                  <a:pt x="201" y="0"/>
                </a:lnTo>
                <a:lnTo>
                  <a:pt x="201" y="48"/>
                </a:lnTo>
                <a:lnTo>
                  <a:pt x="473" y="48"/>
                </a:lnTo>
                <a:lnTo>
                  <a:pt x="473" y="188"/>
                </a:lnTo>
                <a:lnTo>
                  <a:pt x="461" y="203"/>
                </a:lnTo>
                <a:lnTo>
                  <a:pt x="448" y="265"/>
                </a:lnTo>
                <a:lnTo>
                  <a:pt x="454" y="304"/>
                </a:lnTo>
                <a:lnTo>
                  <a:pt x="420" y="320"/>
                </a:lnTo>
                <a:lnTo>
                  <a:pt x="420" y="352"/>
                </a:lnTo>
                <a:lnTo>
                  <a:pt x="388" y="421"/>
                </a:lnTo>
                <a:lnTo>
                  <a:pt x="101" y="421"/>
                </a:lnTo>
                <a:lnTo>
                  <a:pt x="101" y="615"/>
                </a:lnTo>
                <a:lnTo>
                  <a:pt x="54" y="61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1" name="Freeform 41">
            <a:extLst>
              <a:ext uri="{FF2B5EF4-FFF2-40B4-BE49-F238E27FC236}">
                <a16:creationId xmlns:a16="http://schemas.microsoft.com/office/drawing/2014/main" id="{5F24098A-C71C-6291-C131-8BF672154BF3}"/>
              </a:ext>
            </a:extLst>
          </p:cNvPr>
          <p:cNvSpPr>
            <a:spLocks/>
          </p:cNvSpPr>
          <p:nvPr/>
        </p:nvSpPr>
        <p:spPr bwMode="auto">
          <a:xfrm>
            <a:off x="6515101" y="3392091"/>
            <a:ext cx="603647" cy="473869"/>
          </a:xfrm>
          <a:custGeom>
            <a:avLst/>
            <a:gdLst>
              <a:gd name="T0" fmla="*/ 2147483646 w 507"/>
              <a:gd name="T1" fmla="*/ 2147483646 h 398"/>
              <a:gd name="T2" fmla="*/ 2147483646 w 507"/>
              <a:gd name="T3" fmla="*/ 2147483646 h 398"/>
              <a:gd name="T4" fmla="*/ 2147483646 w 507"/>
              <a:gd name="T5" fmla="*/ 2147483646 h 398"/>
              <a:gd name="T6" fmla="*/ 2147483646 w 507"/>
              <a:gd name="T7" fmla="*/ 2147483646 h 398"/>
              <a:gd name="T8" fmla="*/ 2147483646 w 507"/>
              <a:gd name="T9" fmla="*/ 2147483646 h 398"/>
              <a:gd name="T10" fmla="*/ 2147483646 w 507"/>
              <a:gd name="T11" fmla="*/ 2147483646 h 398"/>
              <a:gd name="T12" fmla="*/ 2147483646 w 507"/>
              <a:gd name="T13" fmla="*/ 2147483646 h 398"/>
              <a:gd name="T14" fmla="*/ 2147483646 w 507"/>
              <a:gd name="T15" fmla="*/ 2147483646 h 398"/>
              <a:gd name="T16" fmla="*/ 2147483646 w 507"/>
              <a:gd name="T17" fmla="*/ 2147483646 h 398"/>
              <a:gd name="T18" fmla="*/ 2147483646 w 507"/>
              <a:gd name="T19" fmla="*/ 2147483646 h 398"/>
              <a:gd name="T20" fmla="*/ 2147483646 w 507"/>
              <a:gd name="T21" fmla="*/ 2147483646 h 398"/>
              <a:gd name="T22" fmla="*/ 2147483646 w 507"/>
              <a:gd name="T23" fmla="*/ 2147483646 h 398"/>
              <a:gd name="T24" fmla="*/ 2147483646 w 507"/>
              <a:gd name="T25" fmla="*/ 2147483646 h 398"/>
              <a:gd name="T26" fmla="*/ 2147483646 w 507"/>
              <a:gd name="T27" fmla="*/ 2147483646 h 398"/>
              <a:gd name="T28" fmla="*/ 2147483646 w 507"/>
              <a:gd name="T29" fmla="*/ 2147483646 h 398"/>
              <a:gd name="T30" fmla="*/ 2147483646 w 507"/>
              <a:gd name="T31" fmla="*/ 2147483646 h 398"/>
              <a:gd name="T32" fmla="*/ 2147483646 w 507"/>
              <a:gd name="T33" fmla="*/ 2147483646 h 398"/>
              <a:gd name="T34" fmla="*/ 2147483646 w 507"/>
              <a:gd name="T35" fmla="*/ 2147483646 h 398"/>
              <a:gd name="T36" fmla="*/ 2147483646 w 507"/>
              <a:gd name="T37" fmla="*/ 2147483646 h 398"/>
              <a:gd name="T38" fmla="*/ 2147483646 w 507"/>
              <a:gd name="T39" fmla="*/ 2147483646 h 398"/>
              <a:gd name="T40" fmla="*/ 2147483646 w 507"/>
              <a:gd name="T41" fmla="*/ 2147483646 h 398"/>
              <a:gd name="T42" fmla="*/ 2147483646 w 507"/>
              <a:gd name="T43" fmla="*/ 2147483646 h 398"/>
              <a:gd name="T44" fmla="*/ 2147483646 w 507"/>
              <a:gd name="T45" fmla="*/ 2147483646 h 398"/>
              <a:gd name="T46" fmla="*/ 2147483646 w 507"/>
              <a:gd name="T47" fmla="*/ 2147483646 h 398"/>
              <a:gd name="T48" fmla="*/ 2147483646 w 507"/>
              <a:gd name="T49" fmla="*/ 2147483646 h 398"/>
              <a:gd name="T50" fmla="*/ 2147483646 w 507"/>
              <a:gd name="T51" fmla="*/ 2147483646 h 398"/>
              <a:gd name="T52" fmla="*/ 2147483646 w 507"/>
              <a:gd name="T53" fmla="*/ 2147483646 h 398"/>
              <a:gd name="T54" fmla="*/ 2147483646 w 507"/>
              <a:gd name="T55" fmla="*/ 2147483646 h 398"/>
              <a:gd name="T56" fmla="*/ 2147483646 w 507"/>
              <a:gd name="T57" fmla="*/ 2147483646 h 398"/>
              <a:gd name="T58" fmla="*/ 2147483646 w 507"/>
              <a:gd name="T59" fmla="*/ 2147483646 h 398"/>
              <a:gd name="T60" fmla="*/ 2147483646 w 507"/>
              <a:gd name="T61" fmla="*/ 2147483646 h 398"/>
              <a:gd name="T62" fmla="*/ 2147483646 w 507"/>
              <a:gd name="T63" fmla="*/ 2147483646 h 398"/>
              <a:gd name="T64" fmla="*/ 2147483646 w 507"/>
              <a:gd name="T65" fmla="*/ 2147483646 h 398"/>
              <a:gd name="T66" fmla="*/ 2147483646 w 507"/>
              <a:gd name="T67" fmla="*/ 2147483646 h 398"/>
              <a:gd name="T68" fmla="*/ 2147483646 w 507"/>
              <a:gd name="T69" fmla="*/ 2147483646 h 398"/>
              <a:gd name="T70" fmla="*/ 0 w 507"/>
              <a:gd name="T71" fmla="*/ 2147483646 h 398"/>
              <a:gd name="T72" fmla="*/ 0 w 507"/>
              <a:gd name="T73" fmla="*/ 2147483646 h 398"/>
              <a:gd name="T74" fmla="*/ 2147483646 w 507"/>
              <a:gd name="T75" fmla="*/ 2147483646 h 398"/>
              <a:gd name="T76" fmla="*/ 2147483646 w 507"/>
              <a:gd name="T77" fmla="*/ 2147483646 h 398"/>
              <a:gd name="T78" fmla="*/ 2147483646 w 507"/>
              <a:gd name="T79" fmla="*/ 0 h 398"/>
              <a:gd name="T80" fmla="*/ 2147483646 w 507"/>
              <a:gd name="T81" fmla="*/ 0 h 398"/>
              <a:gd name="T82" fmla="*/ 2147483646 w 507"/>
              <a:gd name="T83" fmla="*/ 2147483646 h 398"/>
              <a:gd name="T84" fmla="*/ 2147483646 w 507"/>
              <a:gd name="T85" fmla="*/ 2147483646 h 398"/>
              <a:gd name="T86" fmla="*/ 2147483646 w 507"/>
              <a:gd name="T87" fmla="*/ 2147483646 h 398"/>
              <a:gd name="T88" fmla="*/ 2147483646 w 507"/>
              <a:gd name="T89" fmla="*/ 2147483646 h 398"/>
              <a:gd name="T90" fmla="*/ 2147483646 w 507"/>
              <a:gd name="T91" fmla="*/ 2147483646 h 398"/>
              <a:gd name="T92" fmla="*/ 2147483646 w 507"/>
              <a:gd name="T93" fmla="*/ 2147483646 h 398"/>
              <a:gd name="T94" fmla="*/ 2147483646 w 507"/>
              <a:gd name="T95" fmla="*/ 2147483646 h 398"/>
              <a:gd name="T96" fmla="*/ 2147483646 w 507"/>
              <a:gd name="T97" fmla="*/ 2147483646 h 398"/>
              <a:gd name="T98" fmla="*/ 2147483646 w 507"/>
              <a:gd name="T99" fmla="*/ 2147483646 h 398"/>
              <a:gd name="T100" fmla="*/ 2147483646 w 507"/>
              <a:gd name="T101" fmla="*/ 2147483646 h 398"/>
              <a:gd name="T102" fmla="*/ 2147483646 w 507"/>
              <a:gd name="T103" fmla="*/ 2147483646 h 398"/>
              <a:gd name="T104" fmla="*/ 2147483646 w 507"/>
              <a:gd name="T105" fmla="*/ 2147483646 h 398"/>
              <a:gd name="T106" fmla="*/ 2147483646 w 507"/>
              <a:gd name="T107" fmla="*/ 2147483646 h 3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07"/>
              <a:gd name="T163" fmla="*/ 0 h 398"/>
              <a:gd name="T164" fmla="*/ 507 w 507"/>
              <a:gd name="T165" fmla="*/ 398 h 3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07" h="398">
                <a:moveTo>
                  <a:pt x="495" y="297"/>
                </a:moveTo>
                <a:lnTo>
                  <a:pt x="507" y="312"/>
                </a:lnTo>
                <a:lnTo>
                  <a:pt x="495" y="343"/>
                </a:lnTo>
                <a:lnTo>
                  <a:pt x="455" y="343"/>
                </a:lnTo>
                <a:lnTo>
                  <a:pt x="435" y="351"/>
                </a:lnTo>
                <a:lnTo>
                  <a:pt x="408" y="343"/>
                </a:lnTo>
                <a:lnTo>
                  <a:pt x="402" y="351"/>
                </a:lnTo>
                <a:lnTo>
                  <a:pt x="393" y="343"/>
                </a:lnTo>
                <a:lnTo>
                  <a:pt x="381" y="374"/>
                </a:lnTo>
                <a:lnTo>
                  <a:pt x="368" y="382"/>
                </a:lnTo>
                <a:lnTo>
                  <a:pt x="354" y="382"/>
                </a:lnTo>
                <a:lnTo>
                  <a:pt x="348" y="398"/>
                </a:lnTo>
                <a:lnTo>
                  <a:pt x="333" y="398"/>
                </a:lnTo>
                <a:lnTo>
                  <a:pt x="308" y="382"/>
                </a:lnTo>
                <a:lnTo>
                  <a:pt x="267" y="374"/>
                </a:lnTo>
                <a:lnTo>
                  <a:pt x="267" y="365"/>
                </a:lnTo>
                <a:lnTo>
                  <a:pt x="248" y="374"/>
                </a:lnTo>
                <a:lnTo>
                  <a:pt x="229" y="358"/>
                </a:lnTo>
                <a:lnTo>
                  <a:pt x="220" y="365"/>
                </a:lnTo>
                <a:lnTo>
                  <a:pt x="208" y="358"/>
                </a:lnTo>
                <a:lnTo>
                  <a:pt x="214" y="343"/>
                </a:lnTo>
                <a:lnTo>
                  <a:pt x="147" y="288"/>
                </a:lnTo>
                <a:lnTo>
                  <a:pt x="141" y="304"/>
                </a:lnTo>
                <a:lnTo>
                  <a:pt x="115" y="320"/>
                </a:lnTo>
                <a:lnTo>
                  <a:pt x="107" y="312"/>
                </a:lnTo>
                <a:lnTo>
                  <a:pt x="100" y="312"/>
                </a:lnTo>
                <a:lnTo>
                  <a:pt x="87" y="351"/>
                </a:lnTo>
                <a:lnTo>
                  <a:pt x="100" y="382"/>
                </a:lnTo>
                <a:lnTo>
                  <a:pt x="94" y="382"/>
                </a:lnTo>
                <a:lnTo>
                  <a:pt x="87" y="374"/>
                </a:lnTo>
                <a:lnTo>
                  <a:pt x="66" y="365"/>
                </a:lnTo>
                <a:lnTo>
                  <a:pt x="47" y="374"/>
                </a:lnTo>
                <a:lnTo>
                  <a:pt x="21" y="365"/>
                </a:lnTo>
                <a:lnTo>
                  <a:pt x="21" y="389"/>
                </a:lnTo>
                <a:lnTo>
                  <a:pt x="8" y="389"/>
                </a:lnTo>
                <a:lnTo>
                  <a:pt x="0" y="70"/>
                </a:lnTo>
                <a:lnTo>
                  <a:pt x="0" y="24"/>
                </a:lnTo>
                <a:lnTo>
                  <a:pt x="33" y="17"/>
                </a:lnTo>
                <a:lnTo>
                  <a:pt x="75" y="17"/>
                </a:lnTo>
                <a:lnTo>
                  <a:pt x="75" y="0"/>
                </a:lnTo>
                <a:lnTo>
                  <a:pt x="94" y="0"/>
                </a:lnTo>
                <a:lnTo>
                  <a:pt x="94" y="24"/>
                </a:lnTo>
                <a:lnTo>
                  <a:pt x="381" y="24"/>
                </a:lnTo>
                <a:lnTo>
                  <a:pt x="381" y="31"/>
                </a:lnTo>
                <a:lnTo>
                  <a:pt x="402" y="31"/>
                </a:lnTo>
                <a:lnTo>
                  <a:pt x="402" y="17"/>
                </a:lnTo>
                <a:lnTo>
                  <a:pt x="421" y="17"/>
                </a:lnTo>
                <a:lnTo>
                  <a:pt x="421" y="24"/>
                </a:lnTo>
                <a:lnTo>
                  <a:pt x="487" y="31"/>
                </a:lnTo>
                <a:lnTo>
                  <a:pt x="468" y="101"/>
                </a:lnTo>
                <a:lnTo>
                  <a:pt x="481" y="125"/>
                </a:lnTo>
                <a:lnTo>
                  <a:pt x="481" y="203"/>
                </a:lnTo>
                <a:lnTo>
                  <a:pt x="495" y="233"/>
                </a:lnTo>
                <a:lnTo>
                  <a:pt x="495" y="29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2" name="Freeform 42">
            <a:extLst>
              <a:ext uri="{FF2B5EF4-FFF2-40B4-BE49-F238E27FC236}">
                <a16:creationId xmlns:a16="http://schemas.microsoft.com/office/drawing/2014/main" id="{CC446067-DAF9-80B7-3791-5E67806308ED}"/>
              </a:ext>
            </a:extLst>
          </p:cNvPr>
          <p:cNvSpPr>
            <a:spLocks/>
          </p:cNvSpPr>
          <p:nvPr/>
        </p:nvSpPr>
        <p:spPr bwMode="auto">
          <a:xfrm>
            <a:off x="7310438" y="3427810"/>
            <a:ext cx="771525" cy="426244"/>
          </a:xfrm>
          <a:custGeom>
            <a:avLst/>
            <a:gdLst>
              <a:gd name="T0" fmla="*/ 2147483646 w 648"/>
              <a:gd name="T1" fmla="*/ 2147483646 h 358"/>
              <a:gd name="T2" fmla="*/ 2147483646 w 648"/>
              <a:gd name="T3" fmla="*/ 2147483646 h 358"/>
              <a:gd name="T4" fmla="*/ 2147483646 w 648"/>
              <a:gd name="T5" fmla="*/ 2147483646 h 358"/>
              <a:gd name="T6" fmla="*/ 2147483646 w 648"/>
              <a:gd name="T7" fmla="*/ 2147483646 h 358"/>
              <a:gd name="T8" fmla="*/ 2147483646 w 648"/>
              <a:gd name="T9" fmla="*/ 2147483646 h 358"/>
              <a:gd name="T10" fmla="*/ 2147483646 w 648"/>
              <a:gd name="T11" fmla="*/ 2147483646 h 358"/>
              <a:gd name="T12" fmla="*/ 2147483646 w 648"/>
              <a:gd name="T13" fmla="*/ 2147483646 h 358"/>
              <a:gd name="T14" fmla="*/ 2147483646 w 648"/>
              <a:gd name="T15" fmla="*/ 2147483646 h 358"/>
              <a:gd name="T16" fmla="*/ 2147483646 w 648"/>
              <a:gd name="T17" fmla="*/ 2147483646 h 358"/>
              <a:gd name="T18" fmla="*/ 2147483646 w 648"/>
              <a:gd name="T19" fmla="*/ 2147483646 h 358"/>
              <a:gd name="T20" fmla="*/ 2147483646 w 648"/>
              <a:gd name="T21" fmla="*/ 2147483646 h 358"/>
              <a:gd name="T22" fmla="*/ 0 w 648"/>
              <a:gd name="T23" fmla="*/ 2147483646 h 358"/>
              <a:gd name="T24" fmla="*/ 0 w 648"/>
              <a:gd name="T25" fmla="*/ 2147483646 h 358"/>
              <a:gd name="T26" fmla="*/ 0 w 648"/>
              <a:gd name="T27" fmla="*/ 2147483646 h 358"/>
              <a:gd name="T28" fmla="*/ 2147483646 w 648"/>
              <a:gd name="T29" fmla="*/ 2147483646 h 358"/>
              <a:gd name="T30" fmla="*/ 2147483646 w 648"/>
              <a:gd name="T31" fmla="*/ 2147483646 h 358"/>
              <a:gd name="T32" fmla="*/ 2147483646 w 648"/>
              <a:gd name="T33" fmla="*/ 2147483646 h 358"/>
              <a:gd name="T34" fmla="*/ 2147483646 w 648"/>
              <a:gd name="T35" fmla="*/ 2147483646 h 358"/>
              <a:gd name="T36" fmla="*/ 2147483646 w 648"/>
              <a:gd name="T37" fmla="*/ 2147483646 h 358"/>
              <a:gd name="T38" fmla="*/ 2147483646 w 648"/>
              <a:gd name="T39" fmla="*/ 2147483646 h 358"/>
              <a:gd name="T40" fmla="*/ 2147483646 w 648"/>
              <a:gd name="T41" fmla="*/ 2147483646 h 358"/>
              <a:gd name="T42" fmla="*/ 2147483646 w 648"/>
              <a:gd name="T43" fmla="*/ 0 h 358"/>
              <a:gd name="T44" fmla="*/ 2147483646 w 648"/>
              <a:gd name="T45" fmla="*/ 0 h 358"/>
              <a:gd name="T46" fmla="*/ 2147483646 w 648"/>
              <a:gd name="T47" fmla="*/ 2147483646 h 358"/>
              <a:gd name="T48" fmla="*/ 2147483646 w 648"/>
              <a:gd name="T49" fmla="*/ 2147483646 h 358"/>
              <a:gd name="T50" fmla="*/ 2147483646 w 648"/>
              <a:gd name="T51" fmla="*/ 0 h 358"/>
              <a:gd name="T52" fmla="*/ 2147483646 w 648"/>
              <a:gd name="T53" fmla="*/ 0 h 358"/>
              <a:gd name="T54" fmla="*/ 2147483646 w 648"/>
              <a:gd name="T55" fmla="*/ 2147483646 h 358"/>
              <a:gd name="T56" fmla="*/ 2147483646 w 648"/>
              <a:gd name="T57" fmla="*/ 2147483646 h 358"/>
              <a:gd name="T58" fmla="*/ 2147483646 w 648"/>
              <a:gd name="T59" fmla="*/ 2147483646 h 358"/>
              <a:gd name="T60" fmla="*/ 2147483646 w 648"/>
              <a:gd name="T61" fmla="*/ 2147483646 h 358"/>
              <a:gd name="T62" fmla="*/ 2147483646 w 648"/>
              <a:gd name="T63" fmla="*/ 2147483646 h 358"/>
              <a:gd name="T64" fmla="*/ 2147483646 w 648"/>
              <a:gd name="T65" fmla="*/ 2147483646 h 3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8"/>
              <a:gd name="T100" fmla="*/ 0 h 358"/>
              <a:gd name="T101" fmla="*/ 648 w 648"/>
              <a:gd name="T102" fmla="*/ 358 h 35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8" h="358">
                <a:moveTo>
                  <a:pt x="568" y="156"/>
                </a:moveTo>
                <a:lnTo>
                  <a:pt x="580" y="180"/>
                </a:lnTo>
                <a:lnTo>
                  <a:pt x="648" y="250"/>
                </a:lnTo>
                <a:lnTo>
                  <a:pt x="588" y="250"/>
                </a:lnTo>
                <a:lnTo>
                  <a:pt x="588" y="289"/>
                </a:lnTo>
                <a:lnTo>
                  <a:pt x="340" y="296"/>
                </a:lnTo>
                <a:lnTo>
                  <a:pt x="340" y="358"/>
                </a:lnTo>
                <a:lnTo>
                  <a:pt x="247" y="358"/>
                </a:lnTo>
                <a:lnTo>
                  <a:pt x="240" y="266"/>
                </a:lnTo>
                <a:lnTo>
                  <a:pt x="188" y="266"/>
                </a:lnTo>
                <a:lnTo>
                  <a:pt x="20" y="172"/>
                </a:lnTo>
                <a:lnTo>
                  <a:pt x="0" y="172"/>
                </a:lnTo>
                <a:lnTo>
                  <a:pt x="0" y="164"/>
                </a:lnTo>
                <a:lnTo>
                  <a:pt x="0" y="55"/>
                </a:lnTo>
                <a:lnTo>
                  <a:pt x="12" y="48"/>
                </a:lnTo>
                <a:lnTo>
                  <a:pt x="12" y="31"/>
                </a:lnTo>
                <a:lnTo>
                  <a:pt x="80" y="31"/>
                </a:lnTo>
                <a:lnTo>
                  <a:pt x="80" y="16"/>
                </a:lnTo>
                <a:lnTo>
                  <a:pt x="100" y="16"/>
                </a:lnTo>
                <a:lnTo>
                  <a:pt x="200" y="9"/>
                </a:lnTo>
                <a:lnTo>
                  <a:pt x="247" y="16"/>
                </a:lnTo>
                <a:lnTo>
                  <a:pt x="247" y="0"/>
                </a:lnTo>
                <a:lnTo>
                  <a:pt x="267" y="0"/>
                </a:lnTo>
                <a:lnTo>
                  <a:pt x="273" y="16"/>
                </a:lnTo>
                <a:lnTo>
                  <a:pt x="393" y="16"/>
                </a:lnTo>
                <a:lnTo>
                  <a:pt x="393" y="0"/>
                </a:lnTo>
                <a:lnTo>
                  <a:pt x="527" y="0"/>
                </a:lnTo>
                <a:lnTo>
                  <a:pt x="540" y="16"/>
                </a:lnTo>
                <a:lnTo>
                  <a:pt x="547" y="63"/>
                </a:lnTo>
                <a:lnTo>
                  <a:pt x="560" y="79"/>
                </a:lnTo>
                <a:lnTo>
                  <a:pt x="547" y="110"/>
                </a:lnTo>
                <a:lnTo>
                  <a:pt x="568" y="125"/>
                </a:lnTo>
                <a:lnTo>
                  <a:pt x="568" y="15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3" name="Freeform 43">
            <a:extLst>
              <a:ext uri="{FF2B5EF4-FFF2-40B4-BE49-F238E27FC236}">
                <a16:creationId xmlns:a16="http://schemas.microsoft.com/office/drawing/2014/main" id="{629B88B7-5FE1-1BD3-5ADE-32CF8068907D}"/>
              </a:ext>
            </a:extLst>
          </p:cNvPr>
          <p:cNvSpPr>
            <a:spLocks/>
          </p:cNvSpPr>
          <p:nvPr/>
        </p:nvSpPr>
        <p:spPr bwMode="auto">
          <a:xfrm>
            <a:off x="5967412" y="3475435"/>
            <a:ext cx="557213" cy="501253"/>
          </a:xfrm>
          <a:custGeom>
            <a:avLst/>
            <a:gdLst>
              <a:gd name="T0" fmla="*/ 2147483646 w 468"/>
              <a:gd name="T1" fmla="*/ 2147483646 h 422"/>
              <a:gd name="T2" fmla="*/ 2147483646 w 468"/>
              <a:gd name="T3" fmla="*/ 2147483646 h 422"/>
              <a:gd name="T4" fmla="*/ 2147483646 w 468"/>
              <a:gd name="T5" fmla="*/ 2147483646 h 422"/>
              <a:gd name="T6" fmla="*/ 2147483646 w 468"/>
              <a:gd name="T7" fmla="*/ 2147483646 h 422"/>
              <a:gd name="T8" fmla="*/ 2147483646 w 468"/>
              <a:gd name="T9" fmla="*/ 2147483646 h 422"/>
              <a:gd name="T10" fmla="*/ 2147483646 w 468"/>
              <a:gd name="T11" fmla="*/ 2147483646 h 422"/>
              <a:gd name="T12" fmla="*/ 2147483646 w 468"/>
              <a:gd name="T13" fmla="*/ 2147483646 h 422"/>
              <a:gd name="T14" fmla="*/ 2147483646 w 468"/>
              <a:gd name="T15" fmla="*/ 2147483646 h 422"/>
              <a:gd name="T16" fmla="*/ 0 w 468"/>
              <a:gd name="T17" fmla="*/ 2147483646 h 422"/>
              <a:gd name="T18" fmla="*/ 2147483646 w 468"/>
              <a:gd name="T19" fmla="*/ 2147483646 h 422"/>
              <a:gd name="T20" fmla="*/ 0 w 468"/>
              <a:gd name="T21" fmla="*/ 2147483646 h 422"/>
              <a:gd name="T22" fmla="*/ 2147483646 w 468"/>
              <a:gd name="T23" fmla="*/ 2147483646 h 422"/>
              <a:gd name="T24" fmla="*/ 2147483646 w 468"/>
              <a:gd name="T25" fmla="*/ 0 h 422"/>
              <a:gd name="T26" fmla="*/ 2147483646 w 468"/>
              <a:gd name="T27" fmla="*/ 0 h 422"/>
              <a:gd name="T28" fmla="*/ 2147483646 w 468"/>
              <a:gd name="T29" fmla="*/ 2147483646 h 422"/>
              <a:gd name="T30" fmla="*/ 2147483646 w 468"/>
              <a:gd name="T31" fmla="*/ 2147483646 h 422"/>
              <a:gd name="T32" fmla="*/ 2147483646 w 468"/>
              <a:gd name="T33" fmla="*/ 2147483646 h 422"/>
              <a:gd name="T34" fmla="*/ 2147483646 w 468"/>
              <a:gd name="T35" fmla="*/ 2147483646 h 422"/>
              <a:gd name="T36" fmla="*/ 2147483646 w 468"/>
              <a:gd name="T37" fmla="*/ 2147483646 h 422"/>
              <a:gd name="T38" fmla="*/ 2147483646 w 468"/>
              <a:gd name="T39" fmla="*/ 2147483646 h 422"/>
              <a:gd name="T40" fmla="*/ 2147483646 w 468"/>
              <a:gd name="T41" fmla="*/ 2147483646 h 422"/>
              <a:gd name="T42" fmla="*/ 2147483646 w 468"/>
              <a:gd name="T43" fmla="*/ 2147483646 h 422"/>
              <a:gd name="T44" fmla="*/ 2147483646 w 468"/>
              <a:gd name="T45" fmla="*/ 2147483646 h 422"/>
              <a:gd name="T46" fmla="*/ 2147483646 w 468"/>
              <a:gd name="T47" fmla="*/ 2147483646 h 422"/>
              <a:gd name="T48" fmla="*/ 2147483646 w 468"/>
              <a:gd name="T49" fmla="*/ 2147483646 h 422"/>
              <a:gd name="T50" fmla="*/ 2147483646 w 468"/>
              <a:gd name="T51" fmla="*/ 2147483646 h 422"/>
              <a:gd name="T52" fmla="*/ 2147483646 w 468"/>
              <a:gd name="T53" fmla="*/ 2147483646 h 422"/>
              <a:gd name="T54" fmla="*/ 2147483646 w 468"/>
              <a:gd name="T55" fmla="*/ 2147483646 h 422"/>
              <a:gd name="T56" fmla="*/ 2147483646 w 468"/>
              <a:gd name="T57" fmla="*/ 2147483646 h 422"/>
              <a:gd name="T58" fmla="*/ 2147483646 w 468"/>
              <a:gd name="T59" fmla="*/ 2147483646 h 422"/>
              <a:gd name="T60" fmla="*/ 2147483646 w 468"/>
              <a:gd name="T61" fmla="*/ 2147483646 h 422"/>
              <a:gd name="T62" fmla="*/ 2147483646 w 468"/>
              <a:gd name="T63" fmla="*/ 2147483646 h 422"/>
              <a:gd name="T64" fmla="*/ 2147483646 w 468"/>
              <a:gd name="T65" fmla="*/ 2147483646 h 422"/>
              <a:gd name="T66" fmla="*/ 2147483646 w 468"/>
              <a:gd name="T67" fmla="*/ 2147483646 h 422"/>
              <a:gd name="T68" fmla="*/ 2147483646 w 468"/>
              <a:gd name="T69" fmla="*/ 2147483646 h 422"/>
              <a:gd name="T70" fmla="*/ 2147483646 w 468"/>
              <a:gd name="T71" fmla="*/ 2147483646 h 422"/>
              <a:gd name="T72" fmla="*/ 2147483646 w 468"/>
              <a:gd name="T73" fmla="*/ 2147483646 h 422"/>
              <a:gd name="T74" fmla="*/ 2147483646 w 468"/>
              <a:gd name="T75" fmla="*/ 2147483646 h 422"/>
              <a:gd name="T76" fmla="*/ 2147483646 w 468"/>
              <a:gd name="T77" fmla="*/ 2147483646 h 4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8"/>
              <a:gd name="T118" fmla="*/ 0 h 422"/>
              <a:gd name="T119" fmla="*/ 468 w 468"/>
              <a:gd name="T120" fmla="*/ 422 h 42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8" h="422">
                <a:moveTo>
                  <a:pt x="81" y="398"/>
                </a:moveTo>
                <a:lnTo>
                  <a:pt x="87" y="366"/>
                </a:lnTo>
                <a:lnTo>
                  <a:pt x="60" y="328"/>
                </a:lnTo>
                <a:lnTo>
                  <a:pt x="72" y="304"/>
                </a:lnTo>
                <a:lnTo>
                  <a:pt x="41" y="281"/>
                </a:lnTo>
                <a:lnTo>
                  <a:pt x="41" y="273"/>
                </a:lnTo>
                <a:lnTo>
                  <a:pt x="27" y="250"/>
                </a:lnTo>
                <a:lnTo>
                  <a:pt x="27" y="227"/>
                </a:lnTo>
                <a:lnTo>
                  <a:pt x="0" y="187"/>
                </a:lnTo>
                <a:lnTo>
                  <a:pt x="6" y="141"/>
                </a:lnTo>
                <a:lnTo>
                  <a:pt x="0" y="48"/>
                </a:lnTo>
                <a:lnTo>
                  <a:pt x="186" y="48"/>
                </a:lnTo>
                <a:lnTo>
                  <a:pt x="186" y="0"/>
                </a:lnTo>
                <a:lnTo>
                  <a:pt x="460" y="0"/>
                </a:lnTo>
                <a:lnTo>
                  <a:pt x="468" y="319"/>
                </a:lnTo>
                <a:lnTo>
                  <a:pt x="447" y="328"/>
                </a:lnTo>
                <a:lnTo>
                  <a:pt x="421" y="328"/>
                </a:lnTo>
                <a:lnTo>
                  <a:pt x="414" y="359"/>
                </a:lnTo>
                <a:lnTo>
                  <a:pt x="394" y="366"/>
                </a:lnTo>
                <a:lnTo>
                  <a:pt x="380" y="389"/>
                </a:lnTo>
                <a:lnTo>
                  <a:pt x="347" y="398"/>
                </a:lnTo>
                <a:lnTo>
                  <a:pt x="347" y="373"/>
                </a:lnTo>
                <a:lnTo>
                  <a:pt x="314" y="359"/>
                </a:lnTo>
                <a:lnTo>
                  <a:pt x="301" y="373"/>
                </a:lnTo>
                <a:lnTo>
                  <a:pt x="274" y="359"/>
                </a:lnTo>
                <a:lnTo>
                  <a:pt x="274" y="328"/>
                </a:lnTo>
                <a:lnTo>
                  <a:pt x="241" y="328"/>
                </a:lnTo>
                <a:lnTo>
                  <a:pt x="235" y="351"/>
                </a:lnTo>
                <a:lnTo>
                  <a:pt x="201" y="383"/>
                </a:lnTo>
                <a:lnTo>
                  <a:pt x="174" y="373"/>
                </a:lnTo>
                <a:lnTo>
                  <a:pt x="174" y="328"/>
                </a:lnTo>
                <a:lnTo>
                  <a:pt x="147" y="343"/>
                </a:lnTo>
                <a:lnTo>
                  <a:pt x="120" y="335"/>
                </a:lnTo>
                <a:lnTo>
                  <a:pt x="107" y="366"/>
                </a:lnTo>
                <a:lnTo>
                  <a:pt x="126" y="383"/>
                </a:lnTo>
                <a:lnTo>
                  <a:pt x="120" y="405"/>
                </a:lnTo>
                <a:lnTo>
                  <a:pt x="100" y="422"/>
                </a:lnTo>
                <a:lnTo>
                  <a:pt x="87" y="422"/>
                </a:lnTo>
                <a:lnTo>
                  <a:pt x="81" y="39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4" name="Freeform 44">
            <a:extLst>
              <a:ext uri="{FF2B5EF4-FFF2-40B4-BE49-F238E27FC236}">
                <a16:creationId xmlns:a16="http://schemas.microsoft.com/office/drawing/2014/main" id="{EFD10DE3-4332-E410-2CBF-A54BA8CBA37A}"/>
              </a:ext>
            </a:extLst>
          </p:cNvPr>
          <p:cNvSpPr>
            <a:spLocks/>
          </p:cNvSpPr>
          <p:nvPr/>
        </p:nvSpPr>
        <p:spPr bwMode="auto">
          <a:xfrm>
            <a:off x="5348287" y="3484960"/>
            <a:ext cx="729854" cy="842963"/>
          </a:xfrm>
          <a:custGeom>
            <a:avLst/>
            <a:gdLst>
              <a:gd name="T0" fmla="*/ 0 w 613"/>
              <a:gd name="T1" fmla="*/ 2147483646 h 707"/>
              <a:gd name="T2" fmla="*/ 0 w 613"/>
              <a:gd name="T3" fmla="*/ 2147483646 h 707"/>
              <a:gd name="T4" fmla="*/ 2147483646 w 613"/>
              <a:gd name="T5" fmla="*/ 2147483646 h 707"/>
              <a:gd name="T6" fmla="*/ 2147483646 w 613"/>
              <a:gd name="T7" fmla="*/ 2147483646 h 707"/>
              <a:gd name="T8" fmla="*/ 2147483646 w 613"/>
              <a:gd name="T9" fmla="*/ 2147483646 h 707"/>
              <a:gd name="T10" fmla="*/ 2147483646 w 613"/>
              <a:gd name="T11" fmla="*/ 2147483646 h 707"/>
              <a:gd name="T12" fmla="*/ 2147483646 w 613"/>
              <a:gd name="T13" fmla="*/ 2147483646 h 707"/>
              <a:gd name="T14" fmla="*/ 2147483646 w 613"/>
              <a:gd name="T15" fmla="*/ 2147483646 h 707"/>
              <a:gd name="T16" fmla="*/ 2147483646 w 613"/>
              <a:gd name="T17" fmla="*/ 2147483646 h 707"/>
              <a:gd name="T18" fmla="*/ 2147483646 w 613"/>
              <a:gd name="T19" fmla="*/ 2147483646 h 707"/>
              <a:gd name="T20" fmla="*/ 2147483646 w 613"/>
              <a:gd name="T21" fmla="*/ 0 h 707"/>
              <a:gd name="T22" fmla="*/ 2147483646 w 613"/>
              <a:gd name="T23" fmla="*/ 2147483646 h 707"/>
              <a:gd name="T24" fmla="*/ 2147483646 w 613"/>
              <a:gd name="T25" fmla="*/ 2147483646 h 707"/>
              <a:gd name="T26" fmla="*/ 2147483646 w 613"/>
              <a:gd name="T27" fmla="*/ 2147483646 h 707"/>
              <a:gd name="T28" fmla="*/ 2147483646 w 613"/>
              <a:gd name="T29" fmla="*/ 2147483646 h 707"/>
              <a:gd name="T30" fmla="*/ 2147483646 w 613"/>
              <a:gd name="T31" fmla="*/ 2147483646 h 707"/>
              <a:gd name="T32" fmla="*/ 2147483646 w 613"/>
              <a:gd name="T33" fmla="*/ 2147483646 h 707"/>
              <a:gd name="T34" fmla="*/ 2147483646 w 613"/>
              <a:gd name="T35" fmla="*/ 2147483646 h 707"/>
              <a:gd name="T36" fmla="*/ 2147483646 w 613"/>
              <a:gd name="T37" fmla="*/ 2147483646 h 707"/>
              <a:gd name="T38" fmla="*/ 2147483646 w 613"/>
              <a:gd name="T39" fmla="*/ 2147483646 h 707"/>
              <a:gd name="T40" fmla="*/ 2147483646 w 613"/>
              <a:gd name="T41" fmla="*/ 2147483646 h 707"/>
              <a:gd name="T42" fmla="*/ 2147483646 w 613"/>
              <a:gd name="T43" fmla="*/ 2147483646 h 707"/>
              <a:gd name="T44" fmla="*/ 2147483646 w 613"/>
              <a:gd name="T45" fmla="*/ 2147483646 h 707"/>
              <a:gd name="T46" fmla="*/ 2147483646 w 613"/>
              <a:gd name="T47" fmla="*/ 2147483646 h 707"/>
              <a:gd name="T48" fmla="*/ 2147483646 w 613"/>
              <a:gd name="T49" fmla="*/ 2147483646 h 707"/>
              <a:gd name="T50" fmla="*/ 2147483646 w 613"/>
              <a:gd name="T51" fmla="*/ 2147483646 h 707"/>
              <a:gd name="T52" fmla="*/ 2147483646 w 613"/>
              <a:gd name="T53" fmla="*/ 2147483646 h 707"/>
              <a:gd name="T54" fmla="*/ 2147483646 w 613"/>
              <a:gd name="T55" fmla="*/ 2147483646 h 707"/>
              <a:gd name="T56" fmla="*/ 2147483646 w 613"/>
              <a:gd name="T57" fmla="*/ 2147483646 h 707"/>
              <a:gd name="T58" fmla="*/ 2147483646 w 613"/>
              <a:gd name="T59" fmla="*/ 2147483646 h 707"/>
              <a:gd name="T60" fmla="*/ 2147483646 w 613"/>
              <a:gd name="T61" fmla="*/ 2147483646 h 707"/>
              <a:gd name="T62" fmla="*/ 2147483646 w 613"/>
              <a:gd name="T63" fmla="*/ 2147483646 h 707"/>
              <a:gd name="T64" fmla="*/ 2147483646 w 613"/>
              <a:gd name="T65" fmla="*/ 2147483646 h 707"/>
              <a:gd name="T66" fmla="*/ 2147483646 w 613"/>
              <a:gd name="T67" fmla="*/ 2147483646 h 707"/>
              <a:gd name="T68" fmla="*/ 2147483646 w 613"/>
              <a:gd name="T69" fmla="*/ 2147483646 h 707"/>
              <a:gd name="T70" fmla="*/ 2147483646 w 613"/>
              <a:gd name="T71" fmla="*/ 2147483646 h 707"/>
              <a:gd name="T72" fmla="*/ 2147483646 w 613"/>
              <a:gd name="T73" fmla="*/ 2147483646 h 707"/>
              <a:gd name="T74" fmla="*/ 2147483646 w 613"/>
              <a:gd name="T75" fmla="*/ 2147483646 h 707"/>
              <a:gd name="T76" fmla="*/ 2147483646 w 613"/>
              <a:gd name="T77" fmla="*/ 2147483646 h 707"/>
              <a:gd name="T78" fmla="*/ 2147483646 w 613"/>
              <a:gd name="T79" fmla="*/ 2147483646 h 707"/>
              <a:gd name="T80" fmla="*/ 2147483646 w 613"/>
              <a:gd name="T81" fmla="*/ 2147483646 h 707"/>
              <a:gd name="T82" fmla="*/ 2147483646 w 613"/>
              <a:gd name="T83" fmla="*/ 2147483646 h 707"/>
              <a:gd name="T84" fmla="*/ 2147483646 w 613"/>
              <a:gd name="T85" fmla="*/ 2147483646 h 707"/>
              <a:gd name="T86" fmla="*/ 2147483646 w 613"/>
              <a:gd name="T87" fmla="*/ 2147483646 h 707"/>
              <a:gd name="T88" fmla="*/ 2147483646 w 613"/>
              <a:gd name="T89" fmla="*/ 2147483646 h 707"/>
              <a:gd name="T90" fmla="*/ 2147483646 w 613"/>
              <a:gd name="T91" fmla="*/ 2147483646 h 707"/>
              <a:gd name="T92" fmla="*/ 2147483646 w 613"/>
              <a:gd name="T93" fmla="*/ 2147483646 h 707"/>
              <a:gd name="T94" fmla="*/ 2147483646 w 613"/>
              <a:gd name="T95" fmla="*/ 2147483646 h 707"/>
              <a:gd name="T96" fmla="*/ 2147483646 w 613"/>
              <a:gd name="T97" fmla="*/ 2147483646 h 707"/>
              <a:gd name="T98" fmla="*/ 2147483646 w 613"/>
              <a:gd name="T99" fmla="*/ 2147483646 h 707"/>
              <a:gd name="T100" fmla="*/ 2147483646 w 613"/>
              <a:gd name="T101" fmla="*/ 2147483646 h 707"/>
              <a:gd name="T102" fmla="*/ 2147483646 w 613"/>
              <a:gd name="T103" fmla="*/ 2147483646 h 707"/>
              <a:gd name="T104" fmla="*/ 0 w 613"/>
              <a:gd name="T105" fmla="*/ 2147483646 h 70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3"/>
              <a:gd name="T160" fmla="*/ 0 h 707"/>
              <a:gd name="T161" fmla="*/ 613 w 613"/>
              <a:gd name="T162" fmla="*/ 707 h 70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3" h="707">
                <a:moveTo>
                  <a:pt x="0" y="465"/>
                </a:moveTo>
                <a:lnTo>
                  <a:pt x="0" y="427"/>
                </a:lnTo>
                <a:lnTo>
                  <a:pt x="47" y="427"/>
                </a:lnTo>
                <a:lnTo>
                  <a:pt x="47" y="233"/>
                </a:lnTo>
                <a:lnTo>
                  <a:pt x="334" y="233"/>
                </a:lnTo>
                <a:lnTo>
                  <a:pt x="366" y="164"/>
                </a:lnTo>
                <a:lnTo>
                  <a:pt x="366" y="132"/>
                </a:lnTo>
                <a:lnTo>
                  <a:pt x="400" y="116"/>
                </a:lnTo>
                <a:lnTo>
                  <a:pt x="394" y="77"/>
                </a:lnTo>
                <a:lnTo>
                  <a:pt x="407" y="15"/>
                </a:lnTo>
                <a:lnTo>
                  <a:pt x="419" y="0"/>
                </a:lnTo>
                <a:lnTo>
                  <a:pt x="419" y="39"/>
                </a:lnTo>
                <a:lnTo>
                  <a:pt x="520" y="39"/>
                </a:lnTo>
                <a:lnTo>
                  <a:pt x="526" y="132"/>
                </a:lnTo>
                <a:lnTo>
                  <a:pt x="520" y="178"/>
                </a:lnTo>
                <a:lnTo>
                  <a:pt x="547" y="218"/>
                </a:lnTo>
                <a:lnTo>
                  <a:pt x="547" y="241"/>
                </a:lnTo>
                <a:lnTo>
                  <a:pt x="561" y="264"/>
                </a:lnTo>
                <a:lnTo>
                  <a:pt x="561" y="272"/>
                </a:lnTo>
                <a:lnTo>
                  <a:pt x="592" y="295"/>
                </a:lnTo>
                <a:lnTo>
                  <a:pt x="580" y="319"/>
                </a:lnTo>
                <a:lnTo>
                  <a:pt x="607" y="357"/>
                </a:lnTo>
                <a:lnTo>
                  <a:pt x="601" y="389"/>
                </a:lnTo>
                <a:lnTo>
                  <a:pt x="580" y="389"/>
                </a:lnTo>
                <a:lnTo>
                  <a:pt x="580" y="404"/>
                </a:lnTo>
                <a:lnTo>
                  <a:pt x="592" y="420"/>
                </a:lnTo>
                <a:lnTo>
                  <a:pt x="561" y="465"/>
                </a:lnTo>
                <a:lnTo>
                  <a:pt x="592" y="497"/>
                </a:lnTo>
                <a:lnTo>
                  <a:pt x="613" y="497"/>
                </a:lnTo>
                <a:lnTo>
                  <a:pt x="613" y="514"/>
                </a:lnTo>
                <a:lnTo>
                  <a:pt x="520" y="514"/>
                </a:lnTo>
                <a:lnTo>
                  <a:pt x="520" y="700"/>
                </a:lnTo>
                <a:lnTo>
                  <a:pt x="280" y="707"/>
                </a:lnTo>
                <a:lnTo>
                  <a:pt x="280" y="693"/>
                </a:lnTo>
                <a:lnTo>
                  <a:pt x="267" y="684"/>
                </a:lnTo>
                <a:lnTo>
                  <a:pt x="267" y="660"/>
                </a:lnTo>
                <a:lnTo>
                  <a:pt x="233" y="646"/>
                </a:lnTo>
                <a:lnTo>
                  <a:pt x="213" y="622"/>
                </a:lnTo>
                <a:lnTo>
                  <a:pt x="201" y="622"/>
                </a:lnTo>
                <a:lnTo>
                  <a:pt x="207" y="599"/>
                </a:lnTo>
                <a:lnTo>
                  <a:pt x="180" y="599"/>
                </a:lnTo>
                <a:lnTo>
                  <a:pt x="173" y="576"/>
                </a:lnTo>
                <a:lnTo>
                  <a:pt x="160" y="576"/>
                </a:lnTo>
                <a:lnTo>
                  <a:pt x="153" y="559"/>
                </a:lnTo>
                <a:lnTo>
                  <a:pt x="141" y="552"/>
                </a:lnTo>
                <a:lnTo>
                  <a:pt x="141" y="545"/>
                </a:lnTo>
                <a:lnTo>
                  <a:pt x="113" y="536"/>
                </a:lnTo>
                <a:lnTo>
                  <a:pt x="100" y="536"/>
                </a:lnTo>
                <a:lnTo>
                  <a:pt x="94" y="514"/>
                </a:lnTo>
                <a:lnTo>
                  <a:pt x="79" y="497"/>
                </a:lnTo>
                <a:lnTo>
                  <a:pt x="53" y="490"/>
                </a:lnTo>
                <a:lnTo>
                  <a:pt x="34" y="465"/>
                </a:lnTo>
                <a:lnTo>
                  <a:pt x="0" y="46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5" name="Freeform 45">
            <a:extLst>
              <a:ext uri="{FF2B5EF4-FFF2-40B4-BE49-F238E27FC236}">
                <a16:creationId xmlns:a16="http://schemas.microsoft.com/office/drawing/2014/main" id="{5BAD8417-0810-B76B-9A07-5ECC9A3F3888}"/>
              </a:ext>
            </a:extLst>
          </p:cNvPr>
          <p:cNvSpPr>
            <a:spLocks/>
          </p:cNvSpPr>
          <p:nvPr/>
        </p:nvSpPr>
        <p:spPr bwMode="auto">
          <a:xfrm>
            <a:off x="6953251" y="3613548"/>
            <a:ext cx="651272" cy="473869"/>
          </a:xfrm>
          <a:custGeom>
            <a:avLst/>
            <a:gdLst>
              <a:gd name="T0" fmla="*/ 2147483646 w 547"/>
              <a:gd name="T1" fmla="*/ 2147483646 h 398"/>
              <a:gd name="T2" fmla="*/ 2147483646 w 547"/>
              <a:gd name="T3" fmla="*/ 2147483646 h 398"/>
              <a:gd name="T4" fmla="*/ 2147483646 w 547"/>
              <a:gd name="T5" fmla="*/ 2147483646 h 398"/>
              <a:gd name="T6" fmla="*/ 2147483646 w 547"/>
              <a:gd name="T7" fmla="*/ 2147483646 h 398"/>
              <a:gd name="T8" fmla="*/ 2147483646 w 547"/>
              <a:gd name="T9" fmla="*/ 2147483646 h 398"/>
              <a:gd name="T10" fmla="*/ 0 w 547"/>
              <a:gd name="T11" fmla="*/ 2147483646 h 398"/>
              <a:gd name="T12" fmla="*/ 2147483646 w 547"/>
              <a:gd name="T13" fmla="*/ 2147483646 h 398"/>
              <a:gd name="T14" fmla="*/ 2147483646 w 547"/>
              <a:gd name="T15" fmla="*/ 2147483646 h 398"/>
              <a:gd name="T16" fmla="*/ 2147483646 w 547"/>
              <a:gd name="T17" fmla="*/ 2147483646 h 398"/>
              <a:gd name="T18" fmla="*/ 2147483646 w 547"/>
              <a:gd name="T19" fmla="*/ 2147483646 h 398"/>
              <a:gd name="T20" fmla="*/ 2147483646 w 547"/>
              <a:gd name="T21" fmla="*/ 2147483646 h 398"/>
              <a:gd name="T22" fmla="*/ 2147483646 w 547"/>
              <a:gd name="T23" fmla="*/ 2147483646 h 398"/>
              <a:gd name="T24" fmla="*/ 2147483646 w 547"/>
              <a:gd name="T25" fmla="*/ 2147483646 h 398"/>
              <a:gd name="T26" fmla="*/ 2147483646 w 547"/>
              <a:gd name="T27" fmla="*/ 2147483646 h 398"/>
              <a:gd name="T28" fmla="*/ 2147483646 w 547"/>
              <a:gd name="T29" fmla="*/ 2147483646 h 398"/>
              <a:gd name="T30" fmla="*/ 2147483646 w 547"/>
              <a:gd name="T31" fmla="*/ 2147483646 h 398"/>
              <a:gd name="T32" fmla="*/ 2147483646 w 547"/>
              <a:gd name="T33" fmla="*/ 2147483646 h 398"/>
              <a:gd name="T34" fmla="*/ 2147483646 w 547"/>
              <a:gd name="T35" fmla="*/ 2147483646 h 398"/>
              <a:gd name="T36" fmla="*/ 2147483646 w 547"/>
              <a:gd name="T37" fmla="*/ 0 h 398"/>
              <a:gd name="T38" fmla="*/ 2147483646 w 547"/>
              <a:gd name="T39" fmla="*/ 2147483646 h 398"/>
              <a:gd name="T40" fmla="*/ 2147483646 w 547"/>
              <a:gd name="T41" fmla="*/ 2147483646 h 398"/>
              <a:gd name="T42" fmla="*/ 2147483646 w 547"/>
              <a:gd name="T43" fmla="*/ 2147483646 h 398"/>
              <a:gd name="T44" fmla="*/ 2147483646 w 547"/>
              <a:gd name="T45" fmla="*/ 2147483646 h 398"/>
              <a:gd name="T46" fmla="*/ 2147483646 w 547"/>
              <a:gd name="T47" fmla="*/ 2147483646 h 398"/>
              <a:gd name="T48" fmla="*/ 2147483646 w 547"/>
              <a:gd name="T49" fmla="*/ 2147483646 h 398"/>
              <a:gd name="T50" fmla="*/ 2147483646 w 547"/>
              <a:gd name="T51" fmla="*/ 2147483646 h 398"/>
              <a:gd name="T52" fmla="*/ 2147483646 w 547"/>
              <a:gd name="T53" fmla="*/ 2147483646 h 398"/>
              <a:gd name="T54" fmla="*/ 2147483646 w 547"/>
              <a:gd name="T55" fmla="*/ 2147483646 h 398"/>
              <a:gd name="T56" fmla="*/ 2147483646 w 547"/>
              <a:gd name="T57" fmla="*/ 2147483646 h 398"/>
              <a:gd name="T58" fmla="*/ 2147483646 w 547"/>
              <a:gd name="T59" fmla="*/ 2147483646 h 398"/>
              <a:gd name="T60" fmla="*/ 2147483646 w 547"/>
              <a:gd name="T61" fmla="*/ 2147483646 h 398"/>
              <a:gd name="T62" fmla="*/ 2147483646 w 547"/>
              <a:gd name="T63" fmla="*/ 2147483646 h 3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47"/>
              <a:gd name="T97" fmla="*/ 0 h 398"/>
              <a:gd name="T98" fmla="*/ 547 w 547"/>
              <a:gd name="T99" fmla="*/ 398 h 3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47" h="398">
                <a:moveTo>
                  <a:pt x="79" y="350"/>
                </a:moveTo>
                <a:lnTo>
                  <a:pt x="79" y="343"/>
                </a:lnTo>
                <a:lnTo>
                  <a:pt x="59" y="319"/>
                </a:lnTo>
                <a:lnTo>
                  <a:pt x="53" y="288"/>
                </a:lnTo>
                <a:lnTo>
                  <a:pt x="19" y="272"/>
                </a:lnTo>
                <a:lnTo>
                  <a:pt x="0" y="195"/>
                </a:lnTo>
                <a:lnTo>
                  <a:pt x="13" y="187"/>
                </a:lnTo>
                <a:lnTo>
                  <a:pt x="25" y="156"/>
                </a:lnTo>
                <a:lnTo>
                  <a:pt x="34" y="164"/>
                </a:lnTo>
                <a:lnTo>
                  <a:pt x="40" y="156"/>
                </a:lnTo>
                <a:lnTo>
                  <a:pt x="67" y="164"/>
                </a:lnTo>
                <a:lnTo>
                  <a:pt x="87" y="156"/>
                </a:lnTo>
                <a:lnTo>
                  <a:pt x="127" y="156"/>
                </a:lnTo>
                <a:lnTo>
                  <a:pt x="139" y="125"/>
                </a:lnTo>
                <a:lnTo>
                  <a:pt x="127" y="110"/>
                </a:lnTo>
                <a:lnTo>
                  <a:pt x="201" y="110"/>
                </a:lnTo>
                <a:lnTo>
                  <a:pt x="201" y="16"/>
                </a:lnTo>
                <a:lnTo>
                  <a:pt x="280" y="16"/>
                </a:lnTo>
                <a:lnTo>
                  <a:pt x="280" y="0"/>
                </a:lnTo>
                <a:lnTo>
                  <a:pt x="300" y="8"/>
                </a:lnTo>
                <a:lnTo>
                  <a:pt x="300" y="16"/>
                </a:lnTo>
                <a:lnTo>
                  <a:pt x="320" y="16"/>
                </a:lnTo>
                <a:lnTo>
                  <a:pt x="488" y="110"/>
                </a:lnTo>
                <a:lnTo>
                  <a:pt x="540" y="110"/>
                </a:lnTo>
                <a:lnTo>
                  <a:pt x="547" y="202"/>
                </a:lnTo>
                <a:lnTo>
                  <a:pt x="540" y="398"/>
                </a:lnTo>
                <a:lnTo>
                  <a:pt x="153" y="398"/>
                </a:lnTo>
                <a:lnTo>
                  <a:pt x="133" y="374"/>
                </a:lnTo>
                <a:lnTo>
                  <a:pt x="139" y="343"/>
                </a:lnTo>
                <a:lnTo>
                  <a:pt x="107" y="319"/>
                </a:lnTo>
                <a:lnTo>
                  <a:pt x="107" y="350"/>
                </a:lnTo>
                <a:lnTo>
                  <a:pt x="79" y="35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6" name="Freeform 46">
            <a:extLst>
              <a:ext uri="{FF2B5EF4-FFF2-40B4-BE49-F238E27FC236}">
                <a16:creationId xmlns:a16="http://schemas.microsoft.com/office/drawing/2014/main" id="{321E416B-F629-5BED-8149-508260FCA684}"/>
              </a:ext>
            </a:extLst>
          </p:cNvPr>
          <p:cNvSpPr>
            <a:spLocks/>
          </p:cNvSpPr>
          <p:nvPr/>
        </p:nvSpPr>
        <p:spPr bwMode="auto">
          <a:xfrm>
            <a:off x="4633913" y="3689748"/>
            <a:ext cx="714375" cy="701278"/>
          </a:xfrm>
          <a:custGeom>
            <a:avLst/>
            <a:gdLst>
              <a:gd name="T0" fmla="*/ 2147483646 w 600"/>
              <a:gd name="T1" fmla="*/ 2147483646 h 590"/>
              <a:gd name="T2" fmla="*/ 2147483646 w 600"/>
              <a:gd name="T3" fmla="*/ 2147483646 h 590"/>
              <a:gd name="T4" fmla="*/ 2147483646 w 600"/>
              <a:gd name="T5" fmla="*/ 2147483646 h 590"/>
              <a:gd name="T6" fmla="*/ 2147483646 w 600"/>
              <a:gd name="T7" fmla="*/ 2147483646 h 590"/>
              <a:gd name="T8" fmla="*/ 2147483646 w 600"/>
              <a:gd name="T9" fmla="*/ 2147483646 h 590"/>
              <a:gd name="T10" fmla="*/ 0 w 600"/>
              <a:gd name="T11" fmla="*/ 2147483646 h 590"/>
              <a:gd name="T12" fmla="*/ 0 w 600"/>
              <a:gd name="T13" fmla="*/ 2147483646 h 590"/>
              <a:gd name="T14" fmla="*/ 2147483646 w 600"/>
              <a:gd name="T15" fmla="*/ 2147483646 h 590"/>
              <a:gd name="T16" fmla="*/ 2147483646 w 600"/>
              <a:gd name="T17" fmla="*/ 2147483646 h 590"/>
              <a:gd name="T18" fmla="*/ 2147483646 w 600"/>
              <a:gd name="T19" fmla="*/ 2147483646 h 590"/>
              <a:gd name="T20" fmla="*/ 2147483646 w 600"/>
              <a:gd name="T21" fmla="*/ 2147483646 h 590"/>
              <a:gd name="T22" fmla="*/ 2147483646 w 600"/>
              <a:gd name="T23" fmla="*/ 2147483646 h 590"/>
              <a:gd name="T24" fmla="*/ 2147483646 w 600"/>
              <a:gd name="T25" fmla="*/ 2147483646 h 590"/>
              <a:gd name="T26" fmla="*/ 2147483646 w 600"/>
              <a:gd name="T27" fmla="*/ 2147483646 h 590"/>
              <a:gd name="T28" fmla="*/ 2147483646 w 600"/>
              <a:gd name="T29" fmla="*/ 2147483646 h 590"/>
              <a:gd name="T30" fmla="*/ 2147483646 w 600"/>
              <a:gd name="T31" fmla="*/ 2147483646 h 590"/>
              <a:gd name="T32" fmla="*/ 2147483646 w 600"/>
              <a:gd name="T33" fmla="*/ 2147483646 h 590"/>
              <a:gd name="T34" fmla="*/ 2147483646 w 600"/>
              <a:gd name="T35" fmla="*/ 2147483646 h 590"/>
              <a:gd name="T36" fmla="*/ 2147483646 w 600"/>
              <a:gd name="T37" fmla="*/ 2147483646 h 590"/>
              <a:gd name="T38" fmla="*/ 2147483646 w 600"/>
              <a:gd name="T39" fmla="*/ 2147483646 h 590"/>
              <a:gd name="T40" fmla="*/ 2147483646 w 600"/>
              <a:gd name="T41" fmla="*/ 2147483646 h 590"/>
              <a:gd name="T42" fmla="*/ 2147483646 w 600"/>
              <a:gd name="T43" fmla="*/ 2147483646 h 590"/>
              <a:gd name="T44" fmla="*/ 2147483646 w 600"/>
              <a:gd name="T45" fmla="*/ 2147483646 h 590"/>
              <a:gd name="T46" fmla="*/ 2147483646 w 600"/>
              <a:gd name="T47" fmla="*/ 2147483646 h 590"/>
              <a:gd name="T48" fmla="*/ 2147483646 w 600"/>
              <a:gd name="T49" fmla="*/ 2147483646 h 590"/>
              <a:gd name="T50" fmla="*/ 2147483646 w 600"/>
              <a:gd name="T51" fmla="*/ 2147483646 h 590"/>
              <a:gd name="T52" fmla="*/ 2147483646 w 600"/>
              <a:gd name="T53" fmla="*/ 2147483646 h 590"/>
              <a:gd name="T54" fmla="*/ 2147483646 w 600"/>
              <a:gd name="T55" fmla="*/ 2147483646 h 590"/>
              <a:gd name="T56" fmla="*/ 2147483646 w 600"/>
              <a:gd name="T57" fmla="*/ 2147483646 h 590"/>
              <a:gd name="T58" fmla="*/ 2147483646 w 600"/>
              <a:gd name="T59" fmla="*/ 2147483646 h 590"/>
              <a:gd name="T60" fmla="*/ 2147483646 w 600"/>
              <a:gd name="T61" fmla="*/ 2147483646 h 590"/>
              <a:gd name="T62" fmla="*/ 2147483646 w 600"/>
              <a:gd name="T63" fmla="*/ 2147483646 h 590"/>
              <a:gd name="T64" fmla="*/ 2147483646 w 600"/>
              <a:gd name="T65" fmla="*/ 2147483646 h 590"/>
              <a:gd name="T66" fmla="*/ 2147483646 w 600"/>
              <a:gd name="T67" fmla="*/ 2147483646 h 590"/>
              <a:gd name="T68" fmla="*/ 2147483646 w 600"/>
              <a:gd name="T69" fmla="*/ 2147483646 h 590"/>
              <a:gd name="T70" fmla="*/ 2147483646 w 600"/>
              <a:gd name="T71" fmla="*/ 2147483646 h 590"/>
              <a:gd name="T72" fmla="*/ 2147483646 w 600"/>
              <a:gd name="T73" fmla="*/ 0 h 590"/>
              <a:gd name="T74" fmla="*/ 2147483646 w 600"/>
              <a:gd name="T75" fmla="*/ 0 h 590"/>
              <a:gd name="T76" fmla="*/ 2147483646 w 600"/>
              <a:gd name="T77" fmla="*/ 2147483646 h 590"/>
              <a:gd name="T78" fmla="*/ 2147483646 w 600"/>
              <a:gd name="T79" fmla="*/ 2147483646 h 590"/>
              <a:gd name="T80" fmla="*/ 2147483646 w 600"/>
              <a:gd name="T81" fmla="*/ 2147483646 h 590"/>
              <a:gd name="T82" fmla="*/ 2147483646 w 600"/>
              <a:gd name="T83" fmla="*/ 2147483646 h 590"/>
              <a:gd name="T84" fmla="*/ 2147483646 w 600"/>
              <a:gd name="T85" fmla="*/ 2147483646 h 590"/>
              <a:gd name="T86" fmla="*/ 2147483646 w 600"/>
              <a:gd name="T87" fmla="*/ 2147483646 h 590"/>
              <a:gd name="T88" fmla="*/ 2147483646 w 600"/>
              <a:gd name="T89" fmla="*/ 2147483646 h 590"/>
              <a:gd name="T90" fmla="*/ 2147483646 w 600"/>
              <a:gd name="T91" fmla="*/ 2147483646 h 590"/>
              <a:gd name="T92" fmla="*/ 2147483646 w 600"/>
              <a:gd name="T93" fmla="*/ 2147483646 h 590"/>
              <a:gd name="T94" fmla="*/ 2147483646 w 600"/>
              <a:gd name="T95" fmla="*/ 2147483646 h 590"/>
              <a:gd name="T96" fmla="*/ 2147483646 w 600"/>
              <a:gd name="T97" fmla="*/ 2147483646 h 590"/>
              <a:gd name="T98" fmla="*/ 2147483646 w 600"/>
              <a:gd name="T99" fmla="*/ 2147483646 h 590"/>
              <a:gd name="T100" fmla="*/ 2147483646 w 600"/>
              <a:gd name="T101" fmla="*/ 2147483646 h 5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00"/>
              <a:gd name="T154" fmla="*/ 0 h 590"/>
              <a:gd name="T155" fmla="*/ 600 w 600"/>
              <a:gd name="T156" fmla="*/ 590 h 59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00" h="590">
                <a:moveTo>
                  <a:pt x="420" y="590"/>
                </a:moveTo>
                <a:lnTo>
                  <a:pt x="46" y="590"/>
                </a:lnTo>
                <a:lnTo>
                  <a:pt x="26" y="576"/>
                </a:lnTo>
                <a:lnTo>
                  <a:pt x="20" y="590"/>
                </a:lnTo>
                <a:lnTo>
                  <a:pt x="12" y="590"/>
                </a:lnTo>
                <a:lnTo>
                  <a:pt x="0" y="567"/>
                </a:lnTo>
                <a:lnTo>
                  <a:pt x="0" y="529"/>
                </a:lnTo>
                <a:lnTo>
                  <a:pt x="26" y="506"/>
                </a:lnTo>
                <a:lnTo>
                  <a:pt x="46" y="506"/>
                </a:lnTo>
                <a:lnTo>
                  <a:pt x="67" y="489"/>
                </a:lnTo>
                <a:lnTo>
                  <a:pt x="59" y="466"/>
                </a:lnTo>
                <a:lnTo>
                  <a:pt x="73" y="444"/>
                </a:lnTo>
                <a:lnTo>
                  <a:pt x="99" y="412"/>
                </a:lnTo>
                <a:lnTo>
                  <a:pt x="99" y="311"/>
                </a:lnTo>
                <a:lnTo>
                  <a:pt x="92" y="294"/>
                </a:lnTo>
                <a:lnTo>
                  <a:pt x="92" y="280"/>
                </a:lnTo>
                <a:lnTo>
                  <a:pt x="105" y="280"/>
                </a:lnTo>
                <a:lnTo>
                  <a:pt x="113" y="263"/>
                </a:lnTo>
                <a:lnTo>
                  <a:pt x="133" y="249"/>
                </a:lnTo>
                <a:lnTo>
                  <a:pt x="165" y="256"/>
                </a:lnTo>
                <a:lnTo>
                  <a:pt x="159" y="272"/>
                </a:lnTo>
                <a:lnTo>
                  <a:pt x="173" y="280"/>
                </a:lnTo>
                <a:lnTo>
                  <a:pt x="179" y="256"/>
                </a:lnTo>
                <a:lnTo>
                  <a:pt x="173" y="249"/>
                </a:lnTo>
                <a:lnTo>
                  <a:pt x="159" y="225"/>
                </a:lnTo>
                <a:lnTo>
                  <a:pt x="133" y="209"/>
                </a:lnTo>
                <a:lnTo>
                  <a:pt x="119" y="209"/>
                </a:lnTo>
                <a:lnTo>
                  <a:pt x="73" y="179"/>
                </a:lnTo>
                <a:lnTo>
                  <a:pt x="73" y="124"/>
                </a:lnTo>
                <a:lnTo>
                  <a:pt x="105" y="101"/>
                </a:lnTo>
                <a:lnTo>
                  <a:pt x="113" y="93"/>
                </a:lnTo>
                <a:lnTo>
                  <a:pt x="153" y="77"/>
                </a:lnTo>
                <a:lnTo>
                  <a:pt x="165" y="54"/>
                </a:lnTo>
                <a:lnTo>
                  <a:pt x="206" y="23"/>
                </a:lnTo>
                <a:lnTo>
                  <a:pt x="247" y="31"/>
                </a:lnTo>
                <a:lnTo>
                  <a:pt x="240" y="14"/>
                </a:lnTo>
                <a:lnTo>
                  <a:pt x="253" y="0"/>
                </a:lnTo>
                <a:lnTo>
                  <a:pt x="273" y="0"/>
                </a:lnTo>
                <a:lnTo>
                  <a:pt x="279" y="23"/>
                </a:lnTo>
                <a:lnTo>
                  <a:pt x="360" y="23"/>
                </a:lnTo>
                <a:lnTo>
                  <a:pt x="367" y="62"/>
                </a:lnTo>
                <a:lnTo>
                  <a:pt x="553" y="62"/>
                </a:lnTo>
                <a:lnTo>
                  <a:pt x="546" y="249"/>
                </a:lnTo>
                <a:lnTo>
                  <a:pt x="600" y="256"/>
                </a:lnTo>
                <a:lnTo>
                  <a:pt x="600" y="294"/>
                </a:lnTo>
                <a:lnTo>
                  <a:pt x="553" y="294"/>
                </a:lnTo>
                <a:lnTo>
                  <a:pt x="553" y="435"/>
                </a:lnTo>
                <a:lnTo>
                  <a:pt x="459" y="435"/>
                </a:lnTo>
                <a:lnTo>
                  <a:pt x="452" y="583"/>
                </a:lnTo>
                <a:lnTo>
                  <a:pt x="420" y="576"/>
                </a:lnTo>
                <a:lnTo>
                  <a:pt x="420" y="5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67" name="Freeform 47">
            <a:extLst>
              <a:ext uri="{FF2B5EF4-FFF2-40B4-BE49-F238E27FC236}">
                <a16:creationId xmlns:a16="http://schemas.microsoft.com/office/drawing/2014/main" id="{748227FD-A645-5772-98D3-64AD256116A8}"/>
              </a:ext>
            </a:extLst>
          </p:cNvPr>
          <p:cNvSpPr>
            <a:spLocks/>
          </p:cNvSpPr>
          <p:nvPr/>
        </p:nvSpPr>
        <p:spPr bwMode="auto">
          <a:xfrm>
            <a:off x="7596187" y="3725467"/>
            <a:ext cx="596504" cy="573881"/>
          </a:xfrm>
          <a:custGeom>
            <a:avLst/>
            <a:gdLst>
              <a:gd name="T0" fmla="*/ 0 w 501"/>
              <a:gd name="T1" fmla="*/ 2147483646 h 482"/>
              <a:gd name="T2" fmla="*/ 2147483646 w 501"/>
              <a:gd name="T3" fmla="*/ 2147483646 h 482"/>
              <a:gd name="T4" fmla="*/ 2147483646 w 501"/>
              <a:gd name="T5" fmla="*/ 2147483646 h 482"/>
              <a:gd name="T6" fmla="*/ 2147483646 w 501"/>
              <a:gd name="T7" fmla="*/ 2147483646 h 482"/>
              <a:gd name="T8" fmla="*/ 2147483646 w 501"/>
              <a:gd name="T9" fmla="*/ 2147483646 h 482"/>
              <a:gd name="T10" fmla="*/ 2147483646 w 501"/>
              <a:gd name="T11" fmla="*/ 0 h 482"/>
              <a:gd name="T12" fmla="*/ 2147483646 w 501"/>
              <a:gd name="T13" fmla="*/ 0 h 482"/>
              <a:gd name="T14" fmla="*/ 2147483646 w 501"/>
              <a:gd name="T15" fmla="*/ 2147483646 h 482"/>
              <a:gd name="T16" fmla="*/ 2147483646 w 501"/>
              <a:gd name="T17" fmla="*/ 2147483646 h 482"/>
              <a:gd name="T18" fmla="*/ 2147483646 w 501"/>
              <a:gd name="T19" fmla="*/ 2147483646 h 482"/>
              <a:gd name="T20" fmla="*/ 2147483646 w 501"/>
              <a:gd name="T21" fmla="*/ 2147483646 h 482"/>
              <a:gd name="T22" fmla="*/ 2147483646 w 501"/>
              <a:gd name="T23" fmla="*/ 2147483646 h 482"/>
              <a:gd name="T24" fmla="*/ 2147483646 w 501"/>
              <a:gd name="T25" fmla="*/ 2147483646 h 482"/>
              <a:gd name="T26" fmla="*/ 2147483646 w 501"/>
              <a:gd name="T27" fmla="*/ 2147483646 h 482"/>
              <a:gd name="T28" fmla="*/ 2147483646 w 501"/>
              <a:gd name="T29" fmla="*/ 2147483646 h 482"/>
              <a:gd name="T30" fmla="*/ 2147483646 w 501"/>
              <a:gd name="T31" fmla="*/ 2147483646 h 482"/>
              <a:gd name="T32" fmla="*/ 2147483646 w 501"/>
              <a:gd name="T33" fmla="*/ 2147483646 h 482"/>
              <a:gd name="T34" fmla="*/ 2147483646 w 501"/>
              <a:gd name="T35" fmla="*/ 2147483646 h 482"/>
              <a:gd name="T36" fmla="*/ 2147483646 w 501"/>
              <a:gd name="T37" fmla="*/ 2147483646 h 482"/>
              <a:gd name="T38" fmla="*/ 2147483646 w 501"/>
              <a:gd name="T39" fmla="*/ 2147483646 h 482"/>
              <a:gd name="T40" fmla="*/ 2147483646 w 501"/>
              <a:gd name="T41" fmla="*/ 2147483646 h 482"/>
              <a:gd name="T42" fmla="*/ 2147483646 w 501"/>
              <a:gd name="T43" fmla="*/ 2147483646 h 482"/>
              <a:gd name="T44" fmla="*/ 2147483646 w 501"/>
              <a:gd name="T45" fmla="*/ 2147483646 h 482"/>
              <a:gd name="T46" fmla="*/ 2147483646 w 501"/>
              <a:gd name="T47" fmla="*/ 2147483646 h 482"/>
              <a:gd name="T48" fmla="*/ 2147483646 w 501"/>
              <a:gd name="T49" fmla="*/ 2147483646 h 482"/>
              <a:gd name="T50" fmla="*/ 2147483646 w 501"/>
              <a:gd name="T51" fmla="*/ 2147483646 h 482"/>
              <a:gd name="T52" fmla="*/ 2147483646 w 501"/>
              <a:gd name="T53" fmla="*/ 2147483646 h 482"/>
              <a:gd name="T54" fmla="*/ 2147483646 w 501"/>
              <a:gd name="T55" fmla="*/ 2147483646 h 482"/>
              <a:gd name="T56" fmla="*/ 2147483646 w 501"/>
              <a:gd name="T57" fmla="*/ 2147483646 h 482"/>
              <a:gd name="T58" fmla="*/ 2147483646 w 501"/>
              <a:gd name="T59" fmla="*/ 2147483646 h 482"/>
              <a:gd name="T60" fmla="*/ 2147483646 w 501"/>
              <a:gd name="T61" fmla="*/ 2147483646 h 482"/>
              <a:gd name="T62" fmla="*/ 2147483646 w 501"/>
              <a:gd name="T63" fmla="*/ 2147483646 h 482"/>
              <a:gd name="T64" fmla="*/ 2147483646 w 501"/>
              <a:gd name="T65" fmla="*/ 2147483646 h 482"/>
              <a:gd name="T66" fmla="*/ 2147483646 w 501"/>
              <a:gd name="T67" fmla="*/ 2147483646 h 482"/>
              <a:gd name="T68" fmla="*/ 2147483646 w 501"/>
              <a:gd name="T69" fmla="*/ 2147483646 h 482"/>
              <a:gd name="T70" fmla="*/ 2147483646 w 501"/>
              <a:gd name="T71" fmla="*/ 2147483646 h 482"/>
              <a:gd name="T72" fmla="*/ 2147483646 w 501"/>
              <a:gd name="T73" fmla="*/ 2147483646 h 482"/>
              <a:gd name="T74" fmla="*/ 2147483646 w 501"/>
              <a:gd name="T75" fmla="*/ 2147483646 h 482"/>
              <a:gd name="T76" fmla="*/ 0 w 501"/>
              <a:gd name="T77" fmla="*/ 2147483646 h 48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01"/>
              <a:gd name="T118" fmla="*/ 0 h 482"/>
              <a:gd name="T119" fmla="*/ 501 w 501"/>
              <a:gd name="T120" fmla="*/ 482 h 48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01" h="482">
                <a:moveTo>
                  <a:pt x="0" y="304"/>
                </a:moveTo>
                <a:lnTo>
                  <a:pt x="7" y="108"/>
                </a:lnTo>
                <a:lnTo>
                  <a:pt x="100" y="108"/>
                </a:lnTo>
                <a:lnTo>
                  <a:pt x="100" y="46"/>
                </a:lnTo>
                <a:lnTo>
                  <a:pt x="348" y="39"/>
                </a:lnTo>
                <a:lnTo>
                  <a:pt x="348" y="0"/>
                </a:lnTo>
                <a:lnTo>
                  <a:pt x="408" y="0"/>
                </a:lnTo>
                <a:lnTo>
                  <a:pt x="414" y="70"/>
                </a:lnTo>
                <a:lnTo>
                  <a:pt x="433" y="93"/>
                </a:lnTo>
                <a:lnTo>
                  <a:pt x="433" y="132"/>
                </a:lnTo>
                <a:lnTo>
                  <a:pt x="421" y="140"/>
                </a:lnTo>
                <a:lnTo>
                  <a:pt x="433" y="155"/>
                </a:lnTo>
                <a:lnTo>
                  <a:pt x="400" y="187"/>
                </a:lnTo>
                <a:lnTo>
                  <a:pt x="400" y="202"/>
                </a:lnTo>
                <a:lnTo>
                  <a:pt x="481" y="241"/>
                </a:lnTo>
                <a:lnTo>
                  <a:pt x="501" y="273"/>
                </a:lnTo>
                <a:lnTo>
                  <a:pt x="501" y="280"/>
                </a:lnTo>
                <a:lnTo>
                  <a:pt x="493" y="288"/>
                </a:lnTo>
                <a:lnTo>
                  <a:pt x="474" y="295"/>
                </a:lnTo>
                <a:lnTo>
                  <a:pt x="481" y="312"/>
                </a:lnTo>
                <a:lnTo>
                  <a:pt x="474" y="326"/>
                </a:lnTo>
                <a:lnTo>
                  <a:pt x="427" y="326"/>
                </a:lnTo>
                <a:lnTo>
                  <a:pt x="441" y="350"/>
                </a:lnTo>
                <a:lnTo>
                  <a:pt x="400" y="364"/>
                </a:lnTo>
                <a:lnTo>
                  <a:pt x="380" y="381"/>
                </a:lnTo>
                <a:lnTo>
                  <a:pt x="354" y="420"/>
                </a:lnTo>
                <a:lnTo>
                  <a:pt x="360" y="458"/>
                </a:lnTo>
                <a:lnTo>
                  <a:pt x="354" y="482"/>
                </a:lnTo>
                <a:lnTo>
                  <a:pt x="287" y="475"/>
                </a:lnTo>
                <a:lnTo>
                  <a:pt x="287" y="482"/>
                </a:lnTo>
                <a:lnTo>
                  <a:pt x="234" y="482"/>
                </a:lnTo>
                <a:lnTo>
                  <a:pt x="227" y="467"/>
                </a:lnTo>
                <a:lnTo>
                  <a:pt x="200" y="444"/>
                </a:lnTo>
                <a:lnTo>
                  <a:pt x="194" y="420"/>
                </a:lnTo>
                <a:lnTo>
                  <a:pt x="167" y="397"/>
                </a:lnTo>
                <a:lnTo>
                  <a:pt x="20" y="388"/>
                </a:lnTo>
                <a:lnTo>
                  <a:pt x="20" y="381"/>
                </a:lnTo>
                <a:lnTo>
                  <a:pt x="7" y="388"/>
                </a:lnTo>
                <a:lnTo>
                  <a:pt x="0" y="304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68" name="Freeform 48">
            <a:extLst>
              <a:ext uri="{FF2B5EF4-FFF2-40B4-BE49-F238E27FC236}">
                <a16:creationId xmlns:a16="http://schemas.microsoft.com/office/drawing/2014/main" id="{0C98ECF6-51C4-8EED-5CFE-DC48CE2A5DA9}"/>
              </a:ext>
            </a:extLst>
          </p:cNvPr>
          <p:cNvSpPr>
            <a:spLocks/>
          </p:cNvSpPr>
          <p:nvPr/>
        </p:nvSpPr>
        <p:spPr bwMode="auto">
          <a:xfrm>
            <a:off x="6419850" y="3733800"/>
            <a:ext cx="627460" cy="696516"/>
          </a:xfrm>
          <a:custGeom>
            <a:avLst/>
            <a:gdLst>
              <a:gd name="T0" fmla="*/ 2147483646 w 527"/>
              <a:gd name="T1" fmla="*/ 2147483646 h 585"/>
              <a:gd name="T2" fmla="*/ 2147483646 w 527"/>
              <a:gd name="T3" fmla="*/ 2147483646 h 585"/>
              <a:gd name="T4" fmla="*/ 2147483646 w 527"/>
              <a:gd name="T5" fmla="*/ 2147483646 h 585"/>
              <a:gd name="T6" fmla="*/ 2147483646 w 527"/>
              <a:gd name="T7" fmla="*/ 2147483646 h 585"/>
              <a:gd name="T8" fmla="*/ 2147483646 w 527"/>
              <a:gd name="T9" fmla="*/ 2147483646 h 585"/>
              <a:gd name="T10" fmla="*/ 2147483646 w 527"/>
              <a:gd name="T11" fmla="*/ 2147483646 h 585"/>
              <a:gd name="T12" fmla="*/ 2147483646 w 527"/>
              <a:gd name="T13" fmla="*/ 2147483646 h 585"/>
              <a:gd name="T14" fmla="*/ 2147483646 w 527"/>
              <a:gd name="T15" fmla="*/ 2147483646 h 585"/>
              <a:gd name="T16" fmla="*/ 2147483646 w 527"/>
              <a:gd name="T17" fmla="*/ 2147483646 h 585"/>
              <a:gd name="T18" fmla="*/ 2147483646 w 527"/>
              <a:gd name="T19" fmla="*/ 2147483646 h 585"/>
              <a:gd name="T20" fmla="*/ 2147483646 w 527"/>
              <a:gd name="T21" fmla="*/ 2147483646 h 585"/>
              <a:gd name="T22" fmla="*/ 2147483646 w 527"/>
              <a:gd name="T23" fmla="*/ 2147483646 h 585"/>
              <a:gd name="T24" fmla="*/ 2147483646 w 527"/>
              <a:gd name="T25" fmla="*/ 2147483646 h 585"/>
              <a:gd name="T26" fmla="*/ 0 w 527"/>
              <a:gd name="T27" fmla="*/ 2147483646 h 585"/>
              <a:gd name="T28" fmla="*/ 0 w 527"/>
              <a:gd name="T29" fmla="*/ 2147483646 h 585"/>
              <a:gd name="T30" fmla="*/ 2147483646 w 527"/>
              <a:gd name="T31" fmla="*/ 2147483646 h 585"/>
              <a:gd name="T32" fmla="*/ 2147483646 w 527"/>
              <a:gd name="T33" fmla="*/ 2147483646 h 585"/>
              <a:gd name="T34" fmla="*/ 2147483646 w 527"/>
              <a:gd name="T35" fmla="*/ 2147483646 h 585"/>
              <a:gd name="T36" fmla="*/ 2147483646 w 527"/>
              <a:gd name="T37" fmla="*/ 2147483646 h 585"/>
              <a:gd name="T38" fmla="*/ 2147483646 w 527"/>
              <a:gd name="T39" fmla="*/ 2147483646 h 585"/>
              <a:gd name="T40" fmla="*/ 2147483646 w 527"/>
              <a:gd name="T41" fmla="*/ 2147483646 h 585"/>
              <a:gd name="T42" fmla="*/ 2147483646 w 527"/>
              <a:gd name="T43" fmla="*/ 2147483646 h 585"/>
              <a:gd name="T44" fmla="*/ 2147483646 w 527"/>
              <a:gd name="T45" fmla="*/ 2147483646 h 585"/>
              <a:gd name="T46" fmla="*/ 2147483646 w 527"/>
              <a:gd name="T47" fmla="*/ 2147483646 h 585"/>
              <a:gd name="T48" fmla="*/ 2147483646 w 527"/>
              <a:gd name="T49" fmla="*/ 2147483646 h 585"/>
              <a:gd name="T50" fmla="*/ 2147483646 w 527"/>
              <a:gd name="T51" fmla="*/ 2147483646 h 585"/>
              <a:gd name="T52" fmla="*/ 2147483646 w 527"/>
              <a:gd name="T53" fmla="*/ 2147483646 h 585"/>
              <a:gd name="T54" fmla="*/ 2147483646 w 527"/>
              <a:gd name="T55" fmla="*/ 2147483646 h 585"/>
              <a:gd name="T56" fmla="*/ 2147483646 w 527"/>
              <a:gd name="T57" fmla="*/ 2147483646 h 585"/>
              <a:gd name="T58" fmla="*/ 2147483646 w 527"/>
              <a:gd name="T59" fmla="*/ 2147483646 h 585"/>
              <a:gd name="T60" fmla="*/ 2147483646 w 527"/>
              <a:gd name="T61" fmla="*/ 2147483646 h 585"/>
              <a:gd name="T62" fmla="*/ 2147483646 w 527"/>
              <a:gd name="T63" fmla="*/ 2147483646 h 585"/>
              <a:gd name="T64" fmla="*/ 2147483646 w 527"/>
              <a:gd name="T65" fmla="*/ 0 h 585"/>
              <a:gd name="T66" fmla="*/ 2147483646 w 527"/>
              <a:gd name="T67" fmla="*/ 2147483646 h 585"/>
              <a:gd name="T68" fmla="*/ 2147483646 w 527"/>
              <a:gd name="T69" fmla="*/ 2147483646 h 585"/>
              <a:gd name="T70" fmla="*/ 2147483646 w 527"/>
              <a:gd name="T71" fmla="*/ 2147483646 h 585"/>
              <a:gd name="T72" fmla="*/ 2147483646 w 527"/>
              <a:gd name="T73" fmla="*/ 2147483646 h 585"/>
              <a:gd name="T74" fmla="*/ 2147483646 w 527"/>
              <a:gd name="T75" fmla="*/ 2147483646 h 585"/>
              <a:gd name="T76" fmla="*/ 2147483646 w 527"/>
              <a:gd name="T77" fmla="*/ 2147483646 h 585"/>
              <a:gd name="T78" fmla="*/ 2147483646 w 527"/>
              <a:gd name="T79" fmla="*/ 2147483646 h 585"/>
              <a:gd name="T80" fmla="*/ 2147483646 w 527"/>
              <a:gd name="T81" fmla="*/ 2147483646 h 585"/>
              <a:gd name="T82" fmla="*/ 2147483646 w 527"/>
              <a:gd name="T83" fmla="*/ 2147483646 h 585"/>
              <a:gd name="T84" fmla="*/ 2147483646 w 527"/>
              <a:gd name="T85" fmla="*/ 2147483646 h 585"/>
              <a:gd name="T86" fmla="*/ 2147483646 w 527"/>
              <a:gd name="T87" fmla="*/ 2147483646 h 585"/>
              <a:gd name="T88" fmla="*/ 2147483646 w 527"/>
              <a:gd name="T89" fmla="*/ 2147483646 h 585"/>
              <a:gd name="T90" fmla="*/ 2147483646 w 527"/>
              <a:gd name="T91" fmla="*/ 2147483646 h 585"/>
              <a:gd name="T92" fmla="*/ 2147483646 w 527"/>
              <a:gd name="T93" fmla="*/ 2147483646 h 585"/>
              <a:gd name="T94" fmla="*/ 2147483646 w 527"/>
              <a:gd name="T95" fmla="*/ 2147483646 h 585"/>
              <a:gd name="T96" fmla="*/ 2147483646 w 527"/>
              <a:gd name="T97" fmla="*/ 2147483646 h 585"/>
              <a:gd name="T98" fmla="*/ 2147483646 w 527"/>
              <a:gd name="T99" fmla="*/ 2147483646 h 585"/>
              <a:gd name="T100" fmla="*/ 2147483646 w 527"/>
              <a:gd name="T101" fmla="*/ 2147483646 h 585"/>
              <a:gd name="T102" fmla="*/ 2147483646 w 527"/>
              <a:gd name="T103" fmla="*/ 2147483646 h 585"/>
              <a:gd name="T104" fmla="*/ 2147483646 w 527"/>
              <a:gd name="T105" fmla="*/ 2147483646 h 585"/>
              <a:gd name="T106" fmla="*/ 2147483646 w 527"/>
              <a:gd name="T107" fmla="*/ 2147483646 h 5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27"/>
              <a:gd name="T163" fmla="*/ 0 h 585"/>
              <a:gd name="T164" fmla="*/ 527 w 527"/>
              <a:gd name="T165" fmla="*/ 585 h 5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27" h="585">
                <a:moveTo>
                  <a:pt x="467" y="491"/>
                </a:moveTo>
                <a:lnTo>
                  <a:pt x="461" y="576"/>
                </a:lnTo>
                <a:lnTo>
                  <a:pt x="288" y="585"/>
                </a:lnTo>
                <a:lnTo>
                  <a:pt x="187" y="585"/>
                </a:lnTo>
                <a:lnTo>
                  <a:pt x="187" y="491"/>
                </a:lnTo>
                <a:lnTo>
                  <a:pt x="94" y="491"/>
                </a:lnTo>
                <a:lnTo>
                  <a:pt x="88" y="281"/>
                </a:lnTo>
                <a:lnTo>
                  <a:pt x="61" y="266"/>
                </a:lnTo>
                <a:lnTo>
                  <a:pt x="47" y="266"/>
                </a:lnTo>
                <a:lnTo>
                  <a:pt x="34" y="249"/>
                </a:lnTo>
                <a:lnTo>
                  <a:pt x="14" y="249"/>
                </a:lnTo>
                <a:lnTo>
                  <a:pt x="14" y="218"/>
                </a:lnTo>
                <a:lnTo>
                  <a:pt x="22" y="195"/>
                </a:lnTo>
                <a:lnTo>
                  <a:pt x="0" y="180"/>
                </a:lnTo>
                <a:lnTo>
                  <a:pt x="0" y="171"/>
                </a:lnTo>
                <a:lnTo>
                  <a:pt x="14" y="148"/>
                </a:lnTo>
                <a:lnTo>
                  <a:pt x="34" y="141"/>
                </a:lnTo>
                <a:lnTo>
                  <a:pt x="41" y="110"/>
                </a:lnTo>
                <a:lnTo>
                  <a:pt x="67" y="110"/>
                </a:lnTo>
                <a:lnTo>
                  <a:pt x="88" y="101"/>
                </a:lnTo>
                <a:lnTo>
                  <a:pt x="101" y="101"/>
                </a:lnTo>
                <a:lnTo>
                  <a:pt x="101" y="77"/>
                </a:lnTo>
                <a:lnTo>
                  <a:pt x="127" y="86"/>
                </a:lnTo>
                <a:lnTo>
                  <a:pt x="146" y="77"/>
                </a:lnTo>
                <a:lnTo>
                  <a:pt x="167" y="86"/>
                </a:lnTo>
                <a:lnTo>
                  <a:pt x="174" y="94"/>
                </a:lnTo>
                <a:lnTo>
                  <a:pt x="180" y="94"/>
                </a:lnTo>
                <a:lnTo>
                  <a:pt x="167" y="63"/>
                </a:lnTo>
                <a:lnTo>
                  <a:pt x="180" y="24"/>
                </a:lnTo>
                <a:lnTo>
                  <a:pt x="187" y="24"/>
                </a:lnTo>
                <a:lnTo>
                  <a:pt x="195" y="32"/>
                </a:lnTo>
                <a:lnTo>
                  <a:pt x="221" y="16"/>
                </a:lnTo>
                <a:lnTo>
                  <a:pt x="227" y="0"/>
                </a:lnTo>
                <a:lnTo>
                  <a:pt x="294" y="55"/>
                </a:lnTo>
                <a:lnTo>
                  <a:pt x="288" y="70"/>
                </a:lnTo>
                <a:lnTo>
                  <a:pt x="300" y="77"/>
                </a:lnTo>
                <a:lnTo>
                  <a:pt x="309" y="70"/>
                </a:lnTo>
                <a:lnTo>
                  <a:pt x="328" y="86"/>
                </a:lnTo>
                <a:lnTo>
                  <a:pt x="347" y="77"/>
                </a:lnTo>
                <a:lnTo>
                  <a:pt x="347" y="86"/>
                </a:lnTo>
                <a:lnTo>
                  <a:pt x="388" y="94"/>
                </a:lnTo>
                <a:lnTo>
                  <a:pt x="413" y="110"/>
                </a:lnTo>
                <a:lnTo>
                  <a:pt x="428" y="110"/>
                </a:lnTo>
                <a:lnTo>
                  <a:pt x="434" y="94"/>
                </a:lnTo>
                <a:lnTo>
                  <a:pt x="448" y="94"/>
                </a:lnTo>
                <a:lnTo>
                  <a:pt x="467" y="171"/>
                </a:lnTo>
                <a:lnTo>
                  <a:pt x="501" y="187"/>
                </a:lnTo>
                <a:lnTo>
                  <a:pt x="507" y="218"/>
                </a:lnTo>
                <a:lnTo>
                  <a:pt x="527" y="242"/>
                </a:lnTo>
                <a:lnTo>
                  <a:pt x="527" y="249"/>
                </a:lnTo>
                <a:lnTo>
                  <a:pt x="473" y="249"/>
                </a:lnTo>
                <a:lnTo>
                  <a:pt x="473" y="273"/>
                </a:lnTo>
                <a:lnTo>
                  <a:pt x="461" y="273"/>
                </a:lnTo>
                <a:lnTo>
                  <a:pt x="467" y="491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69" name="Freeform 49">
            <a:extLst>
              <a:ext uri="{FF2B5EF4-FFF2-40B4-BE49-F238E27FC236}">
                <a16:creationId xmlns:a16="http://schemas.microsoft.com/office/drawing/2014/main" id="{E58717CA-57E8-5B68-8562-23B56C03845F}"/>
              </a:ext>
            </a:extLst>
          </p:cNvPr>
          <p:cNvSpPr>
            <a:spLocks/>
          </p:cNvSpPr>
          <p:nvPr/>
        </p:nvSpPr>
        <p:spPr bwMode="auto">
          <a:xfrm>
            <a:off x="5967413" y="3865960"/>
            <a:ext cx="564356" cy="572690"/>
          </a:xfrm>
          <a:custGeom>
            <a:avLst/>
            <a:gdLst>
              <a:gd name="T0" fmla="*/ 2147483646 w 474"/>
              <a:gd name="T1" fmla="*/ 2147483646 h 482"/>
              <a:gd name="T2" fmla="*/ 2147483646 w 474"/>
              <a:gd name="T3" fmla="*/ 2147483646 h 482"/>
              <a:gd name="T4" fmla="*/ 2147483646 w 474"/>
              <a:gd name="T5" fmla="*/ 2147483646 h 482"/>
              <a:gd name="T6" fmla="*/ 0 w 474"/>
              <a:gd name="T7" fmla="*/ 2147483646 h 482"/>
              <a:gd name="T8" fmla="*/ 0 w 474"/>
              <a:gd name="T9" fmla="*/ 2147483646 h 482"/>
              <a:gd name="T10" fmla="*/ 2147483646 w 474"/>
              <a:gd name="T11" fmla="*/ 2147483646 h 482"/>
              <a:gd name="T12" fmla="*/ 2147483646 w 474"/>
              <a:gd name="T13" fmla="*/ 2147483646 h 482"/>
              <a:gd name="T14" fmla="*/ 2147483646 w 474"/>
              <a:gd name="T15" fmla="*/ 2147483646 h 482"/>
              <a:gd name="T16" fmla="*/ 2147483646 w 474"/>
              <a:gd name="T17" fmla="*/ 2147483646 h 482"/>
              <a:gd name="T18" fmla="*/ 2147483646 w 474"/>
              <a:gd name="T19" fmla="*/ 2147483646 h 482"/>
              <a:gd name="T20" fmla="*/ 2147483646 w 474"/>
              <a:gd name="T21" fmla="*/ 2147483646 h 482"/>
              <a:gd name="T22" fmla="*/ 2147483646 w 474"/>
              <a:gd name="T23" fmla="*/ 2147483646 h 482"/>
              <a:gd name="T24" fmla="*/ 2147483646 w 474"/>
              <a:gd name="T25" fmla="*/ 2147483646 h 482"/>
              <a:gd name="T26" fmla="*/ 2147483646 w 474"/>
              <a:gd name="T27" fmla="*/ 2147483646 h 482"/>
              <a:gd name="T28" fmla="*/ 2147483646 w 474"/>
              <a:gd name="T29" fmla="*/ 2147483646 h 482"/>
              <a:gd name="T30" fmla="*/ 2147483646 w 474"/>
              <a:gd name="T31" fmla="*/ 2147483646 h 482"/>
              <a:gd name="T32" fmla="*/ 2147483646 w 474"/>
              <a:gd name="T33" fmla="*/ 2147483646 h 482"/>
              <a:gd name="T34" fmla="*/ 2147483646 w 474"/>
              <a:gd name="T35" fmla="*/ 2147483646 h 482"/>
              <a:gd name="T36" fmla="*/ 2147483646 w 474"/>
              <a:gd name="T37" fmla="*/ 2147483646 h 482"/>
              <a:gd name="T38" fmla="*/ 2147483646 w 474"/>
              <a:gd name="T39" fmla="*/ 2147483646 h 482"/>
              <a:gd name="T40" fmla="*/ 2147483646 w 474"/>
              <a:gd name="T41" fmla="*/ 0 h 482"/>
              <a:gd name="T42" fmla="*/ 2147483646 w 474"/>
              <a:gd name="T43" fmla="*/ 2147483646 h 482"/>
              <a:gd name="T44" fmla="*/ 2147483646 w 474"/>
              <a:gd name="T45" fmla="*/ 2147483646 h 482"/>
              <a:gd name="T46" fmla="*/ 2147483646 w 474"/>
              <a:gd name="T47" fmla="*/ 2147483646 h 482"/>
              <a:gd name="T48" fmla="*/ 2147483646 w 474"/>
              <a:gd name="T49" fmla="*/ 0 h 482"/>
              <a:gd name="T50" fmla="*/ 2147483646 w 474"/>
              <a:gd name="T51" fmla="*/ 0 h 482"/>
              <a:gd name="T52" fmla="*/ 2147483646 w 474"/>
              <a:gd name="T53" fmla="*/ 2147483646 h 482"/>
              <a:gd name="T54" fmla="*/ 2147483646 w 474"/>
              <a:gd name="T55" fmla="*/ 2147483646 h 482"/>
              <a:gd name="T56" fmla="*/ 2147483646 w 474"/>
              <a:gd name="T57" fmla="*/ 2147483646 h 482"/>
              <a:gd name="T58" fmla="*/ 2147483646 w 474"/>
              <a:gd name="T59" fmla="*/ 2147483646 h 482"/>
              <a:gd name="T60" fmla="*/ 2147483646 w 474"/>
              <a:gd name="T61" fmla="*/ 2147483646 h 482"/>
              <a:gd name="T62" fmla="*/ 2147483646 w 474"/>
              <a:gd name="T63" fmla="*/ 2147483646 h 482"/>
              <a:gd name="T64" fmla="*/ 2147483646 w 474"/>
              <a:gd name="T65" fmla="*/ 2147483646 h 482"/>
              <a:gd name="T66" fmla="*/ 2147483646 w 474"/>
              <a:gd name="T67" fmla="*/ 2147483646 h 482"/>
              <a:gd name="T68" fmla="*/ 2147483646 w 474"/>
              <a:gd name="T69" fmla="*/ 2147483646 h 482"/>
              <a:gd name="T70" fmla="*/ 2147483646 w 474"/>
              <a:gd name="T71" fmla="*/ 2147483646 h 482"/>
              <a:gd name="T72" fmla="*/ 2147483646 w 474"/>
              <a:gd name="T73" fmla="*/ 2147483646 h 482"/>
              <a:gd name="T74" fmla="*/ 2147483646 w 474"/>
              <a:gd name="T75" fmla="*/ 2147483646 h 482"/>
              <a:gd name="T76" fmla="*/ 2147483646 w 474"/>
              <a:gd name="T77" fmla="*/ 2147483646 h 482"/>
              <a:gd name="T78" fmla="*/ 2147483646 w 474"/>
              <a:gd name="T79" fmla="*/ 2147483646 h 482"/>
              <a:gd name="T80" fmla="*/ 2147483646 w 474"/>
              <a:gd name="T81" fmla="*/ 2147483646 h 482"/>
              <a:gd name="T82" fmla="*/ 2147483646 w 474"/>
              <a:gd name="T83" fmla="*/ 2147483646 h 482"/>
              <a:gd name="T84" fmla="*/ 2147483646 w 474"/>
              <a:gd name="T85" fmla="*/ 2147483646 h 4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4"/>
              <a:gd name="T130" fmla="*/ 0 h 482"/>
              <a:gd name="T131" fmla="*/ 474 w 474"/>
              <a:gd name="T132" fmla="*/ 482 h 4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4" h="482">
                <a:moveTo>
                  <a:pt x="427" y="475"/>
                </a:moveTo>
                <a:lnTo>
                  <a:pt x="47" y="482"/>
                </a:lnTo>
                <a:lnTo>
                  <a:pt x="47" y="381"/>
                </a:lnTo>
                <a:lnTo>
                  <a:pt x="0" y="381"/>
                </a:lnTo>
                <a:lnTo>
                  <a:pt x="0" y="195"/>
                </a:lnTo>
                <a:lnTo>
                  <a:pt x="93" y="195"/>
                </a:lnTo>
                <a:lnTo>
                  <a:pt x="93" y="178"/>
                </a:lnTo>
                <a:lnTo>
                  <a:pt x="72" y="178"/>
                </a:lnTo>
                <a:lnTo>
                  <a:pt x="41" y="146"/>
                </a:lnTo>
                <a:lnTo>
                  <a:pt x="72" y="101"/>
                </a:lnTo>
                <a:lnTo>
                  <a:pt x="60" y="85"/>
                </a:lnTo>
                <a:lnTo>
                  <a:pt x="60" y="70"/>
                </a:lnTo>
                <a:lnTo>
                  <a:pt x="81" y="70"/>
                </a:lnTo>
                <a:lnTo>
                  <a:pt x="87" y="94"/>
                </a:lnTo>
                <a:lnTo>
                  <a:pt x="100" y="94"/>
                </a:lnTo>
                <a:lnTo>
                  <a:pt x="120" y="77"/>
                </a:lnTo>
                <a:lnTo>
                  <a:pt x="126" y="55"/>
                </a:lnTo>
                <a:lnTo>
                  <a:pt x="107" y="38"/>
                </a:lnTo>
                <a:lnTo>
                  <a:pt x="120" y="7"/>
                </a:lnTo>
                <a:lnTo>
                  <a:pt x="147" y="15"/>
                </a:lnTo>
                <a:lnTo>
                  <a:pt x="174" y="0"/>
                </a:lnTo>
                <a:lnTo>
                  <a:pt x="174" y="45"/>
                </a:lnTo>
                <a:lnTo>
                  <a:pt x="201" y="55"/>
                </a:lnTo>
                <a:lnTo>
                  <a:pt x="235" y="23"/>
                </a:lnTo>
                <a:lnTo>
                  <a:pt x="241" y="0"/>
                </a:lnTo>
                <a:lnTo>
                  <a:pt x="274" y="0"/>
                </a:lnTo>
                <a:lnTo>
                  <a:pt x="274" y="31"/>
                </a:lnTo>
                <a:lnTo>
                  <a:pt x="301" y="45"/>
                </a:lnTo>
                <a:lnTo>
                  <a:pt x="314" y="31"/>
                </a:lnTo>
                <a:lnTo>
                  <a:pt x="347" y="45"/>
                </a:lnTo>
                <a:lnTo>
                  <a:pt x="347" y="70"/>
                </a:lnTo>
                <a:lnTo>
                  <a:pt x="380" y="61"/>
                </a:lnTo>
                <a:lnTo>
                  <a:pt x="380" y="70"/>
                </a:lnTo>
                <a:lnTo>
                  <a:pt x="402" y="85"/>
                </a:lnTo>
                <a:lnTo>
                  <a:pt x="394" y="108"/>
                </a:lnTo>
                <a:lnTo>
                  <a:pt x="394" y="139"/>
                </a:lnTo>
                <a:lnTo>
                  <a:pt x="414" y="139"/>
                </a:lnTo>
                <a:lnTo>
                  <a:pt x="427" y="156"/>
                </a:lnTo>
                <a:lnTo>
                  <a:pt x="441" y="156"/>
                </a:lnTo>
                <a:lnTo>
                  <a:pt x="468" y="171"/>
                </a:lnTo>
                <a:lnTo>
                  <a:pt x="474" y="381"/>
                </a:lnTo>
                <a:lnTo>
                  <a:pt x="468" y="466"/>
                </a:lnTo>
                <a:lnTo>
                  <a:pt x="427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0" name="Freeform 50">
            <a:extLst>
              <a:ext uri="{FF2B5EF4-FFF2-40B4-BE49-F238E27FC236}">
                <a16:creationId xmlns:a16="http://schemas.microsoft.com/office/drawing/2014/main" id="{433DE4CB-EB39-DE0E-287D-D9EA528DCCAE}"/>
              </a:ext>
            </a:extLst>
          </p:cNvPr>
          <p:cNvSpPr>
            <a:spLocks/>
          </p:cNvSpPr>
          <p:nvPr/>
        </p:nvSpPr>
        <p:spPr bwMode="auto">
          <a:xfrm>
            <a:off x="4235054" y="3985023"/>
            <a:ext cx="611981" cy="796528"/>
          </a:xfrm>
          <a:custGeom>
            <a:avLst/>
            <a:gdLst>
              <a:gd name="T0" fmla="*/ 2147483646 w 514"/>
              <a:gd name="T1" fmla="*/ 2147483646 h 669"/>
              <a:gd name="T2" fmla="*/ 0 w 514"/>
              <a:gd name="T3" fmla="*/ 2147483646 h 669"/>
              <a:gd name="T4" fmla="*/ 2147483646 w 514"/>
              <a:gd name="T5" fmla="*/ 2147483646 h 669"/>
              <a:gd name="T6" fmla="*/ 2147483646 w 514"/>
              <a:gd name="T7" fmla="*/ 2147483646 h 669"/>
              <a:gd name="T8" fmla="*/ 2147483646 w 514"/>
              <a:gd name="T9" fmla="*/ 0 h 669"/>
              <a:gd name="T10" fmla="*/ 2147483646 w 514"/>
              <a:gd name="T11" fmla="*/ 2147483646 h 669"/>
              <a:gd name="T12" fmla="*/ 2147483646 w 514"/>
              <a:gd name="T13" fmla="*/ 2147483646 h 669"/>
              <a:gd name="T14" fmla="*/ 2147483646 w 514"/>
              <a:gd name="T15" fmla="*/ 2147483646 h 669"/>
              <a:gd name="T16" fmla="*/ 2147483646 w 514"/>
              <a:gd name="T17" fmla="*/ 2147483646 h 669"/>
              <a:gd name="T18" fmla="*/ 2147483646 w 514"/>
              <a:gd name="T19" fmla="*/ 0 h 669"/>
              <a:gd name="T20" fmla="*/ 2147483646 w 514"/>
              <a:gd name="T21" fmla="*/ 2147483646 h 669"/>
              <a:gd name="T22" fmla="*/ 2147483646 w 514"/>
              <a:gd name="T23" fmla="*/ 2147483646 h 669"/>
              <a:gd name="T24" fmla="*/ 2147483646 w 514"/>
              <a:gd name="T25" fmla="*/ 2147483646 h 669"/>
              <a:gd name="T26" fmla="*/ 2147483646 w 514"/>
              <a:gd name="T27" fmla="*/ 2147483646 h 669"/>
              <a:gd name="T28" fmla="*/ 2147483646 w 514"/>
              <a:gd name="T29" fmla="*/ 2147483646 h 669"/>
              <a:gd name="T30" fmla="*/ 2147483646 w 514"/>
              <a:gd name="T31" fmla="*/ 2147483646 h 669"/>
              <a:gd name="T32" fmla="*/ 2147483646 w 514"/>
              <a:gd name="T33" fmla="*/ 2147483646 h 669"/>
              <a:gd name="T34" fmla="*/ 2147483646 w 514"/>
              <a:gd name="T35" fmla="*/ 2147483646 h 669"/>
              <a:gd name="T36" fmla="*/ 2147483646 w 514"/>
              <a:gd name="T37" fmla="*/ 2147483646 h 669"/>
              <a:gd name="T38" fmla="*/ 2147483646 w 514"/>
              <a:gd name="T39" fmla="*/ 2147483646 h 669"/>
              <a:gd name="T40" fmla="*/ 2147483646 w 514"/>
              <a:gd name="T41" fmla="*/ 2147483646 h 669"/>
              <a:gd name="T42" fmla="*/ 2147483646 w 514"/>
              <a:gd name="T43" fmla="*/ 2147483646 h 669"/>
              <a:gd name="T44" fmla="*/ 2147483646 w 514"/>
              <a:gd name="T45" fmla="*/ 2147483646 h 669"/>
              <a:gd name="T46" fmla="*/ 2147483646 w 514"/>
              <a:gd name="T47" fmla="*/ 2147483646 h 669"/>
              <a:gd name="T48" fmla="*/ 2147483646 w 514"/>
              <a:gd name="T49" fmla="*/ 2147483646 h 669"/>
              <a:gd name="T50" fmla="*/ 2147483646 w 514"/>
              <a:gd name="T51" fmla="*/ 2147483646 h 669"/>
              <a:gd name="T52" fmla="*/ 2147483646 w 514"/>
              <a:gd name="T53" fmla="*/ 2147483646 h 669"/>
              <a:gd name="T54" fmla="*/ 2147483646 w 514"/>
              <a:gd name="T55" fmla="*/ 2147483646 h 669"/>
              <a:gd name="T56" fmla="*/ 2147483646 w 514"/>
              <a:gd name="T57" fmla="*/ 2147483646 h 669"/>
              <a:gd name="T58" fmla="*/ 2147483646 w 514"/>
              <a:gd name="T59" fmla="*/ 2147483646 h 669"/>
              <a:gd name="T60" fmla="*/ 2147483646 w 514"/>
              <a:gd name="T61" fmla="*/ 2147483646 h 669"/>
              <a:gd name="T62" fmla="*/ 2147483646 w 514"/>
              <a:gd name="T63" fmla="*/ 2147483646 h 669"/>
              <a:gd name="T64" fmla="*/ 2147483646 w 514"/>
              <a:gd name="T65" fmla="*/ 2147483646 h 669"/>
              <a:gd name="T66" fmla="*/ 2147483646 w 514"/>
              <a:gd name="T67" fmla="*/ 2147483646 h 669"/>
              <a:gd name="T68" fmla="*/ 2147483646 w 514"/>
              <a:gd name="T69" fmla="*/ 2147483646 h 669"/>
              <a:gd name="T70" fmla="*/ 2147483646 w 514"/>
              <a:gd name="T71" fmla="*/ 2147483646 h 669"/>
              <a:gd name="T72" fmla="*/ 2147483646 w 514"/>
              <a:gd name="T73" fmla="*/ 2147483646 h 669"/>
              <a:gd name="T74" fmla="*/ 2147483646 w 514"/>
              <a:gd name="T75" fmla="*/ 2147483646 h 669"/>
              <a:gd name="T76" fmla="*/ 2147483646 w 514"/>
              <a:gd name="T77" fmla="*/ 2147483646 h 669"/>
              <a:gd name="T78" fmla="*/ 2147483646 w 514"/>
              <a:gd name="T79" fmla="*/ 2147483646 h 669"/>
              <a:gd name="T80" fmla="*/ 2147483646 w 514"/>
              <a:gd name="T81" fmla="*/ 2147483646 h 669"/>
              <a:gd name="T82" fmla="*/ 2147483646 w 514"/>
              <a:gd name="T83" fmla="*/ 2147483646 h 669"/>
              <a:gd name="T84" fmla="*/ 2147483646 w 514"/>
              <a:gd name="T85" fmla="*/ 2147483646 h 669"/>
              <a:gd name="T86" fmla="*/ 2147483646 w 514"/>
              <a:gd name="T87" fmla="*/ 2147483646 h 669"/>
              <a:gd name="T88" fmla="*/ 2147483646 w 514"/>
              <a:gd name="T89" fmla="*/ 2147483646 h 6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4"/>
              <a:gd name="T136" fmla="*/ 0 h 669"/>
              <a:gd name="T137" fmla="*/ 514 w 514"/>
              <a:gd name="T138" fmla="*/ 669 h 66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4" h="669">
                <a:moveTo>
                  <a:pt x="13" y="661"/>
                </a:moveTo>
                <a:lnTo>
                  <a:pt x="0" y="458"/>
                </a:lnTo>
                <a:lnTo>
                  <a:pt x="34" y="94"/>
                </a:lnTo>
                <a:lnTo>
                  <a:pt x="47" y="7"/>
                </a:lnTo>
                <a:lnTo>
                  <a:pt x="508" y="0"/>
                </a:lnTo>
                <a:lnTo>
                  <a:pt x="514" y="7"/>
                </a:lnTo>
                <a:lnTo>
                  <a:pt x="508" y="31"/>
                </a:lnTo>
                <a:lnTo>
                  <a:pt x="494" y="23"/>
                </a:lnTo>
                <a:lnTo>
                  <a:pt x="500" y="7"/>
                </a:lnTo>
                <a:lnTo>
                  <a:pt x="468" y="0"/>
                </a:lnTo>
                <a:lnTo>
                  <a:pt x="448" y="14"/>
                </a:lnTo>
                <a:lnTo>
                  <a:pt x="440" y="31"/>
                </a:lnTo>
                <a:lnTo>
                  <a:pt x="427" y="31"/>
                </a:lnTo>
                <a:lnTo>
                  <a:pt x="427" y="45"/>
                </a:lnTo>
                <a:lnTo>
                  <a:pt x="434" y="62"/>
                </a:lnTo>
                <a:lnTo>
                  <a:pt x="434" y="163"/>
                </a:lnTo>
                <a:lnTo>
                  <a:pt x="408" y="195"/>
                </a:lnTo>
                <a:lnTo>
                  <a:pt x="394" y="217"/>
                </a:lnTo>
                <a:lnTo>
                  <a:pt x="402" y="240"/>
                </a:lnTo>
                <a:lnTo>
                  <a:pt x="381" y="257"/>
                </a:lnTo>
                <a:lnTo>
                  <a:pt x="361" y="257"/>
                </a:lnTo>
                <a:lnTo>
                  <a:pt x="335" y="280"/>
                </a:lnTo>
                <a:lnTo>
                  <a:pt x="335" y="318"/>
                </a:lnTo>
                <a:lnTo>
                  <a:pt x="347" y="341"/>
                </a:lnTo>
                <a:lnTo>
                  <a:pt x="355" y="341"/>
                </a:lnTo>
                <a:lnTo>
                  <a:pt x="361" y="327"/>
                </a:lnTo>
                <a:lnTo>
                  <a:pt x="381" y="341"/>
                </a:lnTo>
                <a:lnTo>
                  <a:pt x="387" y="357"/>
                </a:lnTo>
                <a:lnTo>
                  <a:pt x="381" y="374"/>
                </a:lnTo>
                <a:lnTo>
                  <a:pt x="355" y="374"/>
                </a:lnTo>
                <a:lnTo>
                  <a:pt x="335" y="396"/>
                </a:lnTo>
                <a:lnTo>
                  <a:pt x="355" y="405"/>
                </a:lnTo>
                <a:lnTo>
                  <a:pt x="361" y="412"/>
                </a:lnTo>
                <a:lnTo>
                  <a:pt x="387" y="405"/>
                </a:lnTo>
                <a:lnTo>
                  <a:pt x="394" y="419"/>
                </a:lnTo>
                <a:lnTo>
                  <a:pt x="327" y="435"/>
                </a:lnTo>
                <a:lnTo>
                  <a:pt x="315" y="482"/>
                </a:lnTo>
                <a:lnTo>
                  <a:pt x="301" y="489"/>
                </a:lnTo>
                <a:lnTo>
                  <a:pt x="281" y="528"/>
                </a:lnTo>
                <a:lnTo>
                  <a:pt x="301" y="591"/>
                </a:lnTo>
                <a:lnTo>
                  <a:pt x="308" y="600"/>
                </a:lnTo>
                <a:lnTo>
                  <a:pt x="341" y="591"/>
                </a:lnTo>
                <a:lnTo>
                  <a:pt x="355" y="607"/>
                </a:lnTo>
                <a:lnTo>
                  <a:pt x="361" y="669"/>
                </a:lnTo>
                <a:lnTo>
                  <a:pt x="13" y="66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1" name="Freeform 51">
            <a:extLst>
              <a:ext uri="{FF2B5EF4-FFF2-40B4-BE49-F238E27FC236}">
                <a16:creationId xmlns:a16="http://schemas.microsoft.com/office/drawing/2014/main" id="{9C709DD1-62E7-5ADE-E7E1-848ECC58AA0E}"/>
              </a:ext>
            </a:extLst>
          </p:cNvPr>
          <p:cNvSpPr>
            <a:spLocks/>
          </p:cNvSpPr>
          <p:nvPr/>
        </p:nvSpPr>
        <p:spPr bwMode="auto">
          <a:xfrm>
            <a:off x="6968728" y="3994547"/>
            <a:ext cx="651272" cy="547688"/>
          </a:xfrm>
          <a:custGeom>
            <a:avLst/>
            <a:gdLst>
              <a:gd name="T0" fmla="*/ 2147483646 w 547"/>
              <a:gd name="T1" fmla="*/ 2147483646 h 460"/>
              <a:gd name="T2" fmla="*/ 2147483646 w 547"/>
              <a:gd name="T3" fmla="*/ 2147483646 h 460"/>
              <a:gd name="T4" fmla="*/ 2147483646 w 547"/>
              <a:gd name="T5" fmla="*/ 2147483646 h 460"/>
              <a:gd name="T6" fmla="*/ 2147483646 w 547"/>
              <a:gd name="T7" fmla="*/ 2147483646 h 460"/>
              <a:gd name="T8" fmla="*/ 2147483646 w 547"/>
              <a:gd name="T9" fmla="*/ 2147483646 h 460"/>
              <a:gd name="T10" fmla="*/ 2147483646 w 547"/>
              <a:gd name="T11" fmla="*/ 2147483646 h 460"/>
              <a:gd name="T12" fmla="*/ 2147483646 w 547"/>
              <a:gd name="T13" fmla="*/ 2147483646 h 460"/>
              <a:gd name="T14" fmla="*/ 2147483646 w 547"/>
              <a:gd name="T15" fmla="*/ 2147483646 h 460"/>
              <a:gd name="T16" fmla="*/ 2147483646 w 547"/>
              <a:gd name="T17" fmla="*/ 2147483646 h 460"/>
              <a:gd name="T18" fmla="*/ 2147483646 w 547"/>
              <a:gd name="T19" fmla="*/ 2147483646 h 460"/>
              <a:gd name="T20" fmla="*/ 2147483646 w 547"/>
              <a:gd name="T21" fmla="*/ 2147483646 h 460"/>
              <a:gd name="T22" fmla="*/ 2147483646 w 547"/>
              <a:gd name="T23" fmla="*/ 2147483646 h 460"/>
              <a:gd name="T24" fmla="*/ 2147483646 w 547"/>
              <a:gd name="T25" fmla="*/ 2147483646 h 460"/>
              <a:gd name="T26" fmla="*/ 2147483646 w 547"/>
              <a:gd name="T27" fmla="*/ 2147483646 h 460"/>
              <a:gd name="T28" fmla="*/ 2147483646 w 547"/>
              <a:gd name="T29" fmla="*/ 2147483646 h 460"/>
              <a:gd name="T30" fmla="*/ 2147483646 w 547"/>
              <a:gd name="T31" fmla="*/ 2147483646 h 460"/>
              <a:gd name="T32" fmla="*/ 2147483646 w 547"/>
              <a:gd name="T33" fmla="*/ 2147483646 h 460"/>
              <a:gd name="T34" fmla="*/ 2147483646 w 547"/>
              <a:gd name="T35" fmla="*/ 2147483646 h 460"/>
              <a:gd name="T36" fmla="*/ 2147483646 w 547"/>
              <a:gd name="T37" fmla="*/ 2147483646 h 460"/>
              <a:gd name="T38" fmla="*/ 2147483646 w 547"/>
              <a:gd name="T39" fmla="*/ 2147483646 h 460"/>
              <a:gd name="T40" fmla="*/ 2147483646 w 547"/>
              <a:gd name="T41" fmla="*/ 2147483646 h 460"/>
              <a:gd name="T42" fmla="*/ 2147483646 w 547"/>
              <a:gd name="T43" fmla="*/ 2147483646 h 460"/>
              <a:gd name="T44" fmla="*/ 2147483646 w 547"/>
              <a:gd name="T45" fmla="*/ 2147483646 h 460"/>
              <a:gd name="T46" fmla="*/ 2147483646 w 547"/>
              <a:gd name="T47" fmla="*/ 2147483646 h 460"/>
              <a:gd name="T48" fmla="*/ 2147483646 w 547"/>
              <a:gd name="T49" fmla="*/ 2147483646 h 460"/>
              <a:gd name="T50" fmla="*/ 0 w 547"/>
              <a:gd name="T51" fmla="*/ 2147483646 h 460"/>
              <a:gd name="T52" fmla="*/ 2147483646 w 547"/>
              <a:gd name="T53" fmla="*/ 2147483646 h 460"/>
              <a:gd name="T54" fmla="*/ 2147483646 w 547"/>
              <a:gd name="T55" fmla="*/ 2147483646 h 460"/>
              <a:gd name="T56" fmla="*/ 2147483646 w 547"/>
              <a:gd name="T57" fmla="*/ 2147483646 h 460"/>
              <a:gd name="T58" fmla="*/ 2147483646 w 547"/>
              <a:gd name="T59" fmla="*/ 2147483646 h 460"/>
              <a:gd name="T60" fmla="*/ 2147483646 w 547"/>
              <a:gd name="T61" fmla="*/ 0 h 460"/>
              <a:gd name="T62" fmla="*/ 2147483646 w 547"/>
              <a:gd name="T63" fmla="*/ 2147483646 h 460"/>
              <a:gd name="T64" fmla="*/ 2147483646 w 547"/>
              <a:gd name="T65" fmla="*/ 2147483646 h 460"/>
              <a:gd name="T66" fmla="*/ 2147483646 w 547"/>
              <a:gd name="T67" fmla="*/ 2147483646 h 460"/>
              <a:gd name="T68" fmla="*/ 2147483646 w 547"/>
              <a:gd name="T69" fmla="*/ 2147483646 h 460"/>
              <a:gd name="T70" fmla="*/ 2147483646 w 547"/>
              <a:gd name="T71" fmla="*/ 2147483646 h 460"/>
              <a:gd name="T72" fmla="*/ 2147483646 w 547"/>
              <a:gd name="T73" fmla="*/ 2147483646 h 460"/>
              <a:gd name="T74" fmla="*/ 2147483646 w 547"/>
              <a:gd name="T75" fmla="*/ 2147483646 h 4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7"/>
              <a:gd name="T115" fmla="*/ 0 h 460"/>
              <a:gd name="T116" fmla="*/ 547 w 547"/>
              <a:gd name="T117" fmla="*/ 460 h 46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7" h="460">
                <a:moveTo>
                  <a:pt x="547" y="163"/>
                </a:moveTo>
                <a:lnTo>
                  <a:pt x="547" y="179"/>
                </a:lnTo>
                <a:lnTo>
                  <a:pt x="534" y="179"/>
                </a:lnTo>
                <a:lnTo>
                  <a:pt x="534" y="311"/>
                </a:lnTo>
                <a:lnTo>
                  <a:pt x="506" y="311"/>
                </a:lnTo>
                <a:lnTo>
                  <a:pt x="506" y="304"/>
                </a:lnTo>
                <a:lnTo>
                  <a:pt x="494" y="304"/>
                </a:lnTo>
                <a:lnTo>
                  <a:pt x="494" y="311"/>
                </a:lnTo>
                <a:lnTo>
                  <a:pt x="460" y="311"/>
                </a:lnTo>
                <a:lnTo>
                  <a:pt x="454" y="327"/>
                </a:lnTo>
                <a:lnTo>
                  <a:pt x="393" y="327"/>
                </a:lnTo>
                <a:lnTo>
                  <a:pt x="313" y="460"/>
                </a:lnTo>
                <a:lnTo>
                  <a:pt x="194" y="460"/>
                </a:lnTo>
                <a:lnTo>
                  <a:pt x="200" y="358"/>
                </a:lnTo>
                <a:lnTo>
                  <a:pt x="114" y="358"/>
                </a:lnTo>
                <a:lnTo>
                  <a:pt x="114" y="343"/>
                </a:lnTo>
                <a:lnTo>
                  <a:pt x="100" y="334"/>
                </a:lnTo>
                <a:lnTo>
                  <a:pt x="100" y="273"/>
                </a:lnTo>
                <a:lnTo>
                  <a:pt x="87" y="273"/>
                </a:lnTo>
                <a:lnTo>
                  <a:pt x="87" y="266"/>
                </a:lnTo>
                <a:lnTo>
                  <a:pt x="40" y="257"/>
                </a:lnTo>
                <a:lnTo>
                  <a:pt x="40" y="280"/>
                </a:lnTo>
                <a:lnTo>
                  <a:pt x="21" y="280"/>
                </a:lnTo>
                <a:lnTo>
                  <a:pt x="21" y="273"/>
                </a:lnTo>
                <a:lnTo>
                  <a:pt x="6" y="273"/>
                </a:lnTo>
                <a:lnTo>
                  <a:pt x="0" y="55"/>
                </a:lnTo>
                <a:lnTo>
                  <a:pt x="12" y="55"/>
                </a:lnTo>
                <a:lnTo>
                  <a:pt x="12" y="31"/>
                </a:lnTo>
                <a:lnTo>
                  <a:pt x="66" y="31"/>
                </a:lnTo>
                <a:lnTo>
                  <a:pt x="94" y="31"/>
                </a:lnTo>
                <a:lnTo>
                  <a:pt x="94" y="0"/>
                </a:lnTo>
                <a:lnTo>
                  <a:pt x="126" y="24"/>
                </a:lnTo>
                <a:lnTo>
                  <a:pt x="120" y="55"/>
                </a:lnTo>
                <a:lnTo>
                  <a:pt x="140" y="79"/>
                </a:lnTo>
                <a:lnTo>
                  <a:pt x="527" y="79"/>
                </a:lnTo>
                <a:lnTo>
                  <a:pt x="534" y="163"/>
                </a:lnTo>
                <a:lnTo>
                  <a:pt x="547" y="156"/>
                </a:lnTo>
                <a:lnTo>
                  <a:pt x="547" y="16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2" name="Freeform 52">
            <a:extLst>
              <a:ext uri="{FF2B5EF4-FFF2-40B4-BE49-F238E27FC236}">
                <a16:creationId xmlns:a16="http://schemas.microsoft.com/office/drawing/2014/main" id="{B37F7A77-8DD9-E351-C6A9-E4DF951051B7}"/>
              </a:ext>
            </a:extLst>
          </p:cNvPr>
          <p:cNvSpPr>
            <a:spLocks/>
          </p:cNvSpPr>
          <p:nvPr/>
        </p:nvSpPr>
        <p:spPr bwMode="auto">
          <a:xfrm>
            <a:off x="5125642" y="4038601"/>
            <a:ext cx="897731" cy="565547"/>
          </a:xfrm>
          <a:custGeom>
            <a:avLst/>
            <a:gdLst>
              <a:gd name="T0" fmla="*/ 2147483646 w 754"/>
              <a:gd name="T1" fmla="*/ 2147483646 h 475"/>
              <a:gd name="T2" fmla="*/ 2147483646 w 754"/>
              <a:gd name="T3" fmla="*/ 2147483646 h 475"/>
              <a:gd name="T4" fmla="*/ 2147483646 w 754"/>
              <a:gd name="T5" fmla="*/ 2147483646 h 475"/>
              <a:gd name="T6" fmla="*/ 2147483646 w 754"/>
              <a:gd name="T7" fmla="*/ 2147483646 h 475"/>
              <a:gd name="T8" fmla="*/ 2147483646 w 754"/>
              <a:gd name="T9" fmla="*/ 2147483646 h 475"/>
              <a:gd name="T10" fmla="*/ 2147483646 w 754"/>
              <a:gd name="T11" fmla="*/ 2147483646 h 475"/>
              <a:gd name="T12" fmla="*/ 2147483646 w 754"/>
              <a:gd name="T13" fmla="*/ 2147483646 h 475"/>
              <a:gd name="T14" fmla="*/ 0 w 754"/>
              <a:gd name="T15" fmla="*/ 2147483646 h 475"/>
              <a:gd name="T16" fmla="*/ 2147483646 w 754"/>
              <a:gd name="T17" fmla="*/ 2147483646 h 475"/>
              <a:gd name="T18" fmla="*/ 2147483646 w 754"/>
              <a:gd name="T19" fmla="*/ 2147483646 h 475"/>
              <a:gd name="T20" fmla="*/ 2147483646 w 754"/>
              <a:gd name="T21" fmla="*/ 2147483646 h 475"/>
              <a:gd name="T22" fmla="*/ 2147483646 w 754"/>
              <a:gd name="T23" fmla="*/ 2147483646 h 475"/>
              <a:gd name="T24" fmla="*/ 2147483646 w 754"/>
              <a:gd name="T25" fmla="*/ 2147483646 h 475"/>
              <a:gd name="T26" fmla="*/ 2147483646 w 754"/>
              <a:gd name="T27" fmla="*/ 0 h 475"/>
              <a:gd name="T28" fmla="*/ 2147483646 w 754"/>
              <a:gd name="T29" fmla="*/ 0 h 475"/>
              <a:gd name="T30" fmla="*/ 2147483646 w 754"/>
              <a:gd name="T31" fmla="*/ 0 h 475"/>
              <a:gd name="T32" fmla="*/ 2147483646 w 754"/>
              <a:gd name="T33" fmla="*/ 2147483646 h 475"/>
              <a:gd name="T34" fmla="*/ 2147483646 w 754"/>
              <a:gd name="T35" fmla="*/ 2147483646 h 475"/>
              <a:gd name="T36" fmla="*/ 2147483646 w 754"/>
              <a:gd name="T37" fmla="*/ 2147483646 h 475"/>
              <a:gd name="T38" fmla="*/ 2147483646 w 754"/>
              <a:gd name="T39" fmla="*/ 2147483646 h 475"/>
              <a:gd name="T40" fmla="*/ 2147483646 w 754"/>
              <a:gd name="T41" fmla="*/ 2147483646 h 475"/>
              <a:gd name="T42" fmla="*/ 2147483646 w 754"/>
              <a:gd name="T43" fmla="*/ 2147483646 h 475"/>
              <a:gd name="T44" fmla="*/ 2147483646 w 754"/>
              <a:gd name="T45" fmla="*/ 2147483646 h 475"/>
              <a:gd name="T46" fmla="*/ 2147483646 w 754"/>
              <a:gd name="T47" fmla="*/ 2147483646 h 475"/>
              <a:gd name="T48" fmla="*/ 2147483646 w 754"/>
              <a:gd name="T49" fmla="*/ 2147483646 h 475"/>
              <a:gd name="T50" fmla="*/ 2147483646 w 754"/>
              <a:gd name="T51" fmla="*/ 2147483646 h 475"/>
              <a:gd name="T52" fmla="*/ 2147483646 w 754"/>
              <a:gd name="T53" fmla="*/ 2147483646 h 475"/>
              <a:gd name="T54" fmla="*/ 2147483646 w 754"/>
              <a:gd name="T55" fmla="*/ 2147483646 h 475"/>
              <a:gd name="T56" fmla="*/ 2147483646 w 754"/>
              <a:gd name="T57" fmla="*/ 2147483646 h 475"/>
              <a:gd name="T58" fmla="*/ 2147483646 w 754"/>
              <a:gd name="T59" fmla="*/ 2147483646 h 475"/>
              <a:gd name="T60" fmla="*/ 2147483646 w 754"/>
              <a:gd name="T61" fmla="*/ 2147483646 h 475"/>
              <a:gd name="T62" fmla="*/ 2147483646 w 754"/>
              <a:gd name="T63" fmla="*/ 2147483646 h 475"/>
              <a:gd name="T64" fmla="*/ 2147483646 w 754"/>
              <a:gd name="T65" fmla="*/ 2147483646 h 475"/>
              <a:gd name="T66" fmla="*/ 2147483646 w 754"/>
              <a:gd name="T67" fmla="*/ 2147483646 h 475"/>
              <a:gd name="T68" fmla="*/ 2147483646 w 754"/>
              <a:gd name="T69" fmla="*/ 2147483646 h 475"/>
              <a:gd name="T70" fmla="*/ 2147483646 w 754"/>
              <a:gd name="T71" fmla="*/ 2147483646 h 475"/>
              <a:gd name="T72" fmla="*/ 2147483646 w 754"/>
              <a:gd name="T73" fmla="*/ 2147483646 h 475"/>
              <a:gd name="T74" fmla="*/ 2147483646 w 754"/>
              <a:gd name="T75" fmla="*/ 2147483646 h 475"/>
              <a:gd name="T76" fmla="*/ 2147483646 w 754"/>
              <a:gd name="T77" fmla="*/ 2147483646 h 475"/>
              <a:gd name="T78" fmla="*/ 2147483646 w 754"/>
              <a:gd name="T79" fmla="*/ 2147483646 h 4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54"/>
              <a:gd name="T121" fmla="*/ 0 h 475"/>
              <a:gd name="T122" fmla="*/ 754 w 754"/>
              <a:gd name="T123" fmla="*/ 475 h 4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54" h="475">
                <a:moveTo>
                  <a:pt x="707" y="468"/>
                </a:moveTo>
                <a:lnTo>
                  <a:pt x="447" y="475"/>
                </a:lnTo>
                <a:lnTo>
                  <a:pt x="420" y="468"/>
                </a:lnTo>
                <a:lnTo>
                  <a:pt x="161" y="475"/>
                </a:lnTo>
                <a:lnTo>
                  <a:pt x="52" y="475"/>
                </a:lnTo>
                <a:lnTo>
                  <a:pt x="52" y="430"/>
                </a:lnTo>
                <a:lnTo>
                  <a:pt x="39" y="422"/>
                </a:lnTo>
                <a:lnTo>
                  <a:pt x="0" y="422"/>
                </a:lnTo>
                <a:lnTo>
                  <a:pt x="7" y="296"/>
                </a:lnTo>
                <a:lnTo>
                  <a:pt x="7" y="282"/>
                </a:lnTo>
                <a:lnTo>
                  <a:pt x="39" y="289"/>
                </a:lnTo>
                <a:lnTo>
                  <a:pt x="46" y="141"/>
                </a:lnTo>
                <a:lnTo>
                  <a:pt x="140" y="141"/>
                </a:lnTo>
                <a:lnTo>
                  <a:pt x="140" y="0"/>
                </a:lnTo>
                <a:lnTo>
                  <a:pt x="187" y="0"/>
                </a:lnTo>
                <a:lnTo>
                  <a:pt x="221" y="0"/>
                </a:lnTo>
                <a:lnTo>
                  <a:pt x="240" y="25"/>
                </a:lnTo>
                <a:lnTo>
                  <a:pt x="266" y="32"/>
                </a:lnTo>
                <a:lnTo>
                  <a:pt x="281" y="49"/>
                </a:lnTo>
                <a:lnTo>
                  <a:pt x="287" y="71"/>
                </a:lnTo>
                <a:lnTo>
                  <a:pt x="300" y="71"/>
                </a:lnTo>
                <a:lnTo>
                  <a:pt x="328" y="80"/>
                </a:lnTo>
                <a:lnTo>
                  <a:pt x="328" y="87"/>
                </a:lnTo>
                <a:lnTo>
                  <a:pt x="340" y="94"/>
                </a:lnTo>
                <a:lnTo>
                  <a:pt x="347" y="111"/>
                </a:lnTo>
                <a:lnTo>
                  <a:pt x="360" y="111"/>
                </a:lnTo>
                <a:lnTo>
                  <a:pt x="367" y="134"/>
                </a:lnTo>
                <a:lnTo>
                  <a:pt x="394" y="134"/>
                </a:lnTo>
                <a:lnTo>
                  <a:pt x="388" y="157"/>
                </a:lnTo>
                <a:lnTo>
                  <a:pt x="400" y="157"/>
                </a:lnTo>
                <a:lnTo>
                  <a:pt x="420" y="181"/>
                </a:lnTo>
                <a:lnTo>
                  <a:pt x="454" y="195"/>
                </a:lnTo>
                <a:lnTo>
                  <a:pt x="454" y="219"/>
                </a:lnTo>
                <a:lnTo>
                  <a:pt x="467" y="228"/>
                </a:lnTo>
                <a:lnTo>
                  <a:pt x="467" y="242"/>
                </a:lnTo>
                <a:lnTo>
                  <a:pt x="707" y="235"/>
                </a:lnTo>
                <a:lnTo>
                  <a:pt x="754" y="235"/>
                </a:lnTo>
                <a:lnTo>
                  <a:pt x="754" y="336"/>
                </a:lnTo>
                <a:lnTo>
                  <a:pt x="707" y="336"/>
                </a:lnTo>
                <a:lnTo>
                  <a:pt x="707" y="4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3" name="Freeform 53">
            <a:extLst>
              <a:ext uri="{FF2B5EF4-FFF2-40B4-BE49-F238E27FC236}">
                <a16:creationId xmlns:a16="http://schemas.microsoft.com/office/drawing/2014/main" id="{B2FD7A8B-7C6C-06CB-EF82-714CB103B3EF}"/>
              </a:ext>
            </a:extLst>
          </p:cNvPr>
          <p:cNvSpPr>
            <a:spLocks/>
          </p:cNvSpPr>
          <p:nvPr/>
        </p:nvSpPr>
        <p:spPr bwMode="auto">
          <a:xfrm>
            <a:off x="7253288" y="4187429"/>
            <a:ext cx="764381" cy="688181"/>
          </a:xfrm>
          <a:custGeom>
            <a:avLst/>
            <a:gdLst>
              <a:gd name="T0" fmla="*/ 0 w 642"/>
              <a:gd name="T1" fmla="*/ 2147483646 h 578"/>
              <a:gd name="T2" fmla="*/ 2147483646 w 642"/>
              <a:gd name="T3" fmla="*/ 2147483646 h 578"/>
              <a:gd name="T4" fmla="*/ 2147483646 w 642"/>
              <a:gd name="T5" fmla="*/ 2147483646 h 578"/>
              <a:gd name="T6" fmla="*/ 2147483646 w 642"/>
              <a:gd name="T7" fmla="*/ 2147483646 h 578"/>
              <a:gd name="T8" fmla="*/ 2147483646 w 642"/>
              <a:gd name="T9" fmla="*/ 2147483646 h 578"/>
              <a:gd name="T10" fmla="*/ 2147483646 w 642"/>
              <a:gd name="T11" fmla="*/ 2147483646 h 578"/>
              <a:gd name="T12" fmla="*/ 2147483646 w 642"/>
              <a:gd name="T13" fmla="*/ 2147483646 h 578"/>
              <a:gd name="T14" fmla="*/ 2147483646 w 642"/>
              <a:gd name="T15" fmla="*/ 2147483646 h 578"/>
              <a:gd name="T16" fmla="*/ 2147483646 w 642"/>
              <a:gd name="T17" fmla="*/ 2147483646 h 578"/>
              <a:gd name="T18" fmla="*/ 2147483646 w 642"/>
              <a:gd name="T19" fmla="*/ 2147483646 h 578"/>
              <a:gd name="T20" fmla="*/ 2147483646 w 642"/>
              <a:gd name="T21" fmla="*/ 2147483646 h 578"/>
              <a:gd name="T22" fmla="*/ 2147483646 w 642"/>
              <a:gd name="T23" fmla="*/ 2147483646 h 578"/>
              <a:gd name="T24" fmla="*/ 2147483646 w 642"/>
              <a:gd name="T25" fmla="*/ 2147483646 h 578"/>
              <a:gd name="T26" fmla="*/ 2147483646 w 642"/>
              <a:gd name="T27" fmla="*/ 2147483646 h 578"/>
              <a:gd name="T28" fmla="*/ 2147483646 w 642"/>
              <a:gd name="T29" fmla="*/ 2147483646 h 578"/>
              <a:gd name="T30" fmla="*/ 2147483646 w 642"/>
              <a:gd name="T31" fmla="*/ 2147483646 h 578"/>
              <a:gd name="T32" fmla="*/ 2147483646 w 642"/>
              <a:gd name="T33" fmla="*/ 0 h 578"/>
              <a:gd name="T34" fmla="*/ 2147483646 w 642"/>
              <a:gd name="T35" fmla="*/ 2147483646 h 578"/>
              <a:gd name="T36" fmla="*/ 2147483646 w 642"/>
              <a:gd name="T37" fmla="*/ 2147483646 h 578"/>
              <a:gd name="T38" fmla="*/ 2147483646 w 642"/>
              <a:gd name="T39" fmla="*/ 2147483646 h 578"/>
              <a:gd name="T40" fmla="*/ 2147483646 w 642"/>
              <a:gd name="T41" fmla="*/ 2147483646 h 578"/>
              <a:gd name="T42" fmla="*/ 2147483646 w 642"/>
              <a:gd name="T43" fmla="*/ 2147483646 h 578"/>
              <a:gd name="T44" fmla="*/ 2147483646 w 642"/>
              <a:gd name="T45" fmla="*/ 2147483646 h 578"/>
              <a:gd name="T46" fmla="*/ 2147483646 w 642"/>
              <a:gd name="T47" fmla="*/ 2147483646 h 578"/>
              <a:gd name="T48" fmla="*/ 2147483646 w 642"/>
              <a:gd name="T49" fmla="*/ 2147483646 h 578"/>
              <a:gd name="T50" fmla="*/ 2147483646 w 642"/>
              <a:gd name="T51" fmla="*/ 2147483646 h 578"/>
              <a:gd name="T52" fmla="*/ 2147483646 w 642"/>
              <a:gd name="T53" fmla="*/ 2147483646 h 578"/>
              <a:gd name="T54" fmla="*/ 2147483646 w 642"/>
              <a:gd name="T55" fmla="*/ 2147483646 h 578"/>
              <a:gd name="T56" fmla="*/ 2147483646 w 642"/>
              <a:gd name="T57" fmla="*/ 2147483646 h 578"/>
              <a:gd name="T58" fmla="*/ 2147483646 w 642"/>
              <a:gd name="T59" fmla="*/ 2147483646 h 578"/>
              <a:gd name="T60" fmla="*/ 2147483646 w 642"/>
              <a:gd name="T61" fmla="*/ 2147483646 h 578"/>
              <a:gd name="T62" fmla="*/ 2147483646 w 642"/>
              <a:gd name="T63" fmla="*/ 2147483646 h 578"/>
              <a:gd name="T64" fmla="*/ 2147483646 w 642"/>
              <a:gd name="T65" fmla="*/ 2147483646 h 578"/>
              <a:gd name="T66" fmla="*/ 2147483646 w 642"/>
              <a:gd name="T67" fmla="*/ 2147483646 h 578"/>
              <a:gd name="T68" fmla="*/ 2147483646 w 642"/>
              <a:gd name="T69" fmla="*/ 2147483646 h 578"/>
              <a:gd name="T70" fmla="*/ 2147483646 w 642"/>
              <a:gd name="T71" fmla="*/ 2147483646 h 578"/>
              <a:gd name="T72" fmla="*/ 0 w 642"/>
              <a:gd name="T73" fmla="*/ 2147483646 h 5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2"/>
              <a:gd name="T112" fmla="*/ 0 h 578"/>
              <a:gd name="T113" fmla="*/ 642 w 642"/>
              <a:gd name="T114" fmla="*/ 578 h 57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2" h="578">
                <a:moveTo>
                  <a:pt x="0" y="578"/>
                </a:moveTo>
                <a:lnTo>
                  <a:pt x="28" y="522"/>
                </a:lnTo>
                <a:lnTo>
                  <a:pt x="41" y="451"/>
                </a:lnTo>
                <a:lnTo>
                  <a:pt x="74" y="406"/>
                </a:lnTo>
                <a:lnTo>
                  <a:pt x="68" y="343"/>
                </a:lnTo>
                <a:lnTo>
                  <a:pt x="74" y="297"/>
                </a:lnTo>
                <a:lnTo>
                  <a:pt x="154" y="164"/>
                </a:lnTo>
                <a:lnTo>
                  <a:pt x="215" y="164"/>
                </a:lnTo>
                <a:lnTo>
                  <a:pt x="221" y="148"/>
                </a:lnTo>
                <a:lnTo>
                  <a:pt x="255" y="148"/>
                </a:lnTo>
                <a:lnTo>
                  <a:pt x="255" y="141"/>
                </a:lnTo>
                <a:lnTo>
                  <a:pt x="267" y="141"/>
                </a:lnTo>
                <a:lnTo>
                  <a:pt x="267" y="148"/>
                </a:lnTo>
                <a:lnTo>
                  <a:pt x="295" y="148"/>
                </a:lnTo>
                <a:lnTo>
                  <a:pt x="295" y="16"/>
                </a:lnTo>
                <a:lnTo>
                  <a:pt x="308" y="16"/>
                </a:lnTo>
                <a:lnTo>
                  <a:pt x="308" y="0"/>
                </a:lnTo>
                <a:lnTo>
                  <a:pt x="455" y="9"/>
                </a:lnTo>
                <a:lnTo>
                  <a:pt x="482" y="32"/>
                </a:lnTo>
                <a:lnTo>
                  <a:pt x="488" y="56"/>
                </a:lnTo>
                <a:lnTo>
                  <a:pt x="515" y="79"/>
                </a:lnTo>
                <a:lnTo>
                  <a:pt x="522" y="94"/>
                </a:lnTo>
                <a:lnTo>
                  <a:pt x="575" y="94"/>
                </a:lnTo>
                <a:lnTo>
                  <a:pt x="575" y="87"/>
                </a:lnTo>
                <a:lnTo>
                  <a:pt x="642" y="94"/>
                </a:lnTo>
                <a:lnTo>
                  <a:pt x="636" y="117"/>
                </a:lnTo>
                <a:lnTo>
                  <a:pt x="642" y="157"/>
                </a:lnTo>
                <a:lnTo>
                  <a:pt x="628" y="195"/>
                </a:lnTo>
                <a:lnTo>
                  <a:pt x="588" y="273"/>
                </a:lnTo>
                <a:lnTo>
                  <a:pt x="569" y="327"/>
                </a:lnTo>
                <a:lnTo>
                  <a:pt x="569" y="406"/>
                </a:lnTo>
                <a:lnTo>
                  <a:pt x="542" y="413"/>
                </a:lnTo>
                <a:lnTo>
                  <a:pt x="503" y="444"/>
                </a:lnTo>
                <a:lnTo>
                  <a:pt x="494" y="484"/>
                </a:lnTo>
                <a:lnTo>
                  <a:pt x="308" y="475"/>
                </a:lnTo>
                <a:lnTo>
                  <a:pt x="308" y="578"/>
                </a:lnTo>
                <a:lnTo>
                  <a:pt x="0" y="5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4" name="Freeform 54">
            <a:extLst>
              <a:ext uri="{FF2B5EF4-FFF2-40B4-BE49-F238E27FC236}">
                <a16:creationId xmlns:a16="http://schemas.microsoft.com/office/drawing/2014/main" id="{0A42CCD3-A60B-8746-B2B6-CFD31726DD51}"/>
              </a:ext>
            </a:extLst>
          </p:cNvPr>
          <p:cNvSpPr>
            <a:spLocks/>
          </p:cNvSpPr>
          <p:nvPr/>
        </p:nvSpPr>
        <p:spPr bwMode="auto">
          <a:xfrm>
            <a:off x="6754416" y="4299347"/>
            <a:ext cx="586978" cy="576263"/>
          </a:xfrm>
          <a:custGeom>
            <a:avLst/>
            <a:gdLst>
              <a:gd name="T0" fmla="*/ 2147483646 w 493"/>
              <a:gd name="T1" fmla="*/ 2147483646 h 484"/>
              <a:gd name="T2" fmla="*/ 2147483646 w 493"/>
              <a:gd name="T3" fmla="*/ 2147483646 h 484"/>
              <a:gd name="T4" fmla="*/ 2147483646 w 493"/>
              <a:gd name="T5" fmla="*/ 2147483646 h 484"/>
              <a:gd name="T6" fmla="*/ 2147483646 w 493"/>
              <a:gd name="T7" fmla="*/ 2147483646 h 484"/>
              <a:gd name="T8" fmla="*/ 2147483646 w 493"/>
              <a:gd name="T9" fmla="*/ 2147483646 h 484"/>
              <a:gd name="T10" fmla="*/ 2147483646 w 493"/>
              <a:gd name="T11" fmla="*/ 2147483646 h 484"/>
              <a:gd name="T12" fmla="*/ 2147483646 w 493"/>
              <a:gd name="T13" fmla="*/ 0 h 484"/>
              <a:gd name="T14" fmla="*/ 2147483646 w 493"/>
              <a:gd name="T15" fmla="*/ 2147483646 h 484"/>
              <a:gd name="T16" fmla="*/ 2147483646 w 493"/>
              <a:gd name="T17" fmla="*/ 2147483646 h 484"/>
              <a:gd name="T18" fmla="*/ 2147483646 w 493"/>
              <a:gd name="T19" fmla="*/ 2147483646 h 484"/>
              <a:gd name="T20" fmla="*/ 2147483646 w 493"/>
              <a:gd name="T21" fmla="*/ 2147483646 h 484"/>
              <a:gd name="T22" fmla="*/ 2147483646 w 493"/>
              <a:gd name="T23" fmla="*/ 2147483646 h 484"/>
              <a:gd name="T24" fmla="*/ 2147483646 w 493"/>
              <a:gd name="T25" fmla="*/ 2147483646 h 484"/>
              <a:gd name="T26" fmla="*/ 2147483646 w 493"/>
              <a:gd name="T27" fmla="*/ 2147483646 h 484"/>
              <a:gd name="T28" fmla="*/ 2147483646 w 493"/>
              <a:gd name="T29" fmla="*/ 2147483646 h 484"/>
              <a:gd name="T30" fmla="*/ 2147483646 w 493"/>
              <a:gd name="T31" fmla="*/ 2147483646 h 484"/>
              <a:gd name="T32" fmla="*/ 2147483646 w 493"/>
              <a:gd name="T33" fmla="*/ 2147483646 h 484"/>
              <a:gd name="T34" fmla="*/ 2147483646 w 493"/>
              <a:gd name="T35" fmla="*/ 2147483646 h 484"/>
              <a:gd name="T36" fmla="*/ 2147483646 w 493"/>
              <a:gd name="T37" fmla="*/ 2147483646 h 484"/>
              <a:gd name="T38" fmla="*/ 2147483646 w 493"/>
              <a:gd name="T39" fmla="*/ 2147483646 h 484"/>
              <a:gd name="T40" fmla="*/ 2147483646 w 493"/>
              <a:gd name="T41" fmla="*/ 2147483646 h 484"/>
              <a:gd name="T42" fmla="*/ 2147483646 w 493"/>
              <a:gd name="T43" fmla="*/ 2147483646 h 484"/>
              <a:gd name="T44" fmla="*/ 2147483646 w 493"/>
              <a:gd name="T45" fmla="*/ 2147483646 h 484"/>
              <a:gd name="T46" fmla="*/ 2147483646 w 493"/>
              <a:gd name="T47" fmla="*/ 2147483646 h 484"/>
              <a:gd name="T48" fmla="*/ 2147483646 w 493"/>
              <a:gd name="T49" fmla="*/ 2147483646 h 484"/>
              <a:gd name="T50" fmla="*/ 2147483646 w 493"/>
              <a:gd name="T51" fmla="*/ 2147483646 h 484"/>
              <a:gd name="T52" fmla="*/ 2147483646 w 493"/>
              <a:gd name="T53" fmla="*/ 2147483646 h 484"/>
              <a:gd name="T54" fmla="*/ 0 w 493"/>
              <a:gd name="T55" fmla="*/ 2147483646 h 484"/>
              <a:gd name="T56" fmla="*/ 0 w 493"/>
              <a:gd name="T57" fmla="*/ 2147483646 h 484"/>
              <a:gd name="T58" fmla="*/ 2147483646 w 493"/>
              <a:gd name="T59" fmla="*/ 2147483646 h 484"/>
              <a:gd name="T60" fmla="*/ 2147483646 w 493"/>
              <a:gd name="T61" fmla="*/ 2147483646 h 484"/>
              <a:gd name="T62" fmla="*/ 2147483646 w 493"/>
              <a:gd name="T63" fmla="*/ 2147483646 h 484"/>
              <a:gd name="T64" fmla="*/ 2147483646 w 493"/>
              <a:gd name="T65" fmla="*/ 2147483646 h 4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93"/>
              <a:gd name="T100" fmla="*/ 0 h 484"/>
              <a:gd name="T101" fmla="*/ 493 w 493"/>
              <a:gd name="T102" fmla="*/ 484 h 4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93" h="484">
                <a:moveTo>
                  <a:pt x="7" y="110"/>
                </a:moveTo>
                <a:lnTo>
                  <a:pt x="180" y="101"/>
                </a:lnTo>
                <a:lnTo>
                  <a:pt x="186" y="16"/>
                </a:lnTo>
                <a:lnTo>
                  <a:pt x="201" y="16"/>
                </a:lnTo>
                <a:lnTo>
                  <a:pt x="201" y="23"/>
                </a:lnTo>
                <a:lnTo>
                  <a:pt x="220" y="23"/>
                </a:lnTo>
                <a:lnTo>
                  <a:pt x="220" y="0"/>
                </a:lnTo>
                <a:lnTo>
                  <a:pt x="267" y="9"/>
                </a:lnTo>
                <a:lnTo>
                  <a:pt x="267" y="16"/>
                </a:lnTo>
                <a:lnTo>
                  <a:pt x="280" y="16"/>
                </a:lnTo>
                <a:lnTo>
                  <a:pt x="280" y="77"/>
                </a:lnTo>
                <a:lnTo>
                  <a:pt x="294" y="86"/>
                </a:lnTo>
                <a:lnTo>
                  <a:pt x="294" y="101"/>
                </a:lnTo>
                <a:lnTo>
                  <a:pt x="380" y="101"/>
                </a:lnTo>
                <a:lnTo>
                  <a:pt x="374" y="203"/>
                </a:lnTo>
                <a:lnTo>
                  <a:pt x="493" y="203"/>
                </a:lnTo>
                <a:lnTo>
                  <a:pt x="487" y="249"/>
                </a:lnTo>
                <a:lnTo>
                  <a:pt x="493" y="312"/>
                </a:lnTo>
                <a:lnTo>
                  <a:pt x="460" y="357"/>
                </a:lnTo>
                <a:lnTo>
                  <a:pt x="447" y="428"/>
                </a:lnTo>
                <a:lnTo>
                  <a:pt x="419" y="484"/>
                </a:lnTo>
                <a:lnTo>
                  <a:pt x="380" y="484"/>
                </a:lnTo>
                <a:lnTo>
                  <a:pt x="180" y="475"/>
                </a:lnTo>
                <a:lnTo>
                  <a:pt x="53" y="484"/>
                </a:lnTo>
                <a:lnTo>
                  <a:pt x="19" y="484"/>
                </a:lnTo>
                <a:lnTo>
                  <a:pt x="47" y="428"/>
                </a:lnTo>
                <a:lnTo>
                  <a:pt x="53" y="304"/>
                </a:lnTo>
                <a:lnTo>
                  <a:pt x="0" y="304"/>
                </a:lnTo>
                <a:lnTo>
                  <a:pt x="0" y="273"/>
                </a:lnTo>
                <a:lnTo>
                  <a:pt x="19" y="249"/>
                </a:lnTo>
                <a:lnTo>
                  <a:pt x="7" y="218"/>
                </a:lnTo>
                <a:lnTo>
                  <a:pt x="19" y="171"/>
                </a:lnTo>
                <a:lnTo>
                  <a:pt x="7" y="11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5" name="Freeform 55">
            <a:extLst>
              <a:ext uri="{FF2B5EF4-FFF2-40B4-BE49-F238E27FC236}">
                <a16:creationId xmlns:a16="http://schemas.microsoft.com/office/drawing/2014/main" id="{9295C505-80C6-8A7A-4C32-E0235C901B1A}"/>
              </a:ext>
            </a:extLst>
          </p:cNvPr>
          <p:cNvSpPr>
            <a:spLocks/>
          </p:cNvSpPr>
          <p:nvPr/>
        </p:nvSpPr>
        <p:spPr bwMode="auto">
          <a:xfrm>
            <a:off x="6419850" y="4318398"/>
            <a:ext cx="397669" cy="788194"/>
          </a:xfrm>
          <a:custGeom>
            <a:avLst/>
            <a:gdLst>
              <a:gd name="T0" fmla="*/ 2147483646 w 334"/>
              <a:gd name="T1" fmla="*/ 2147483646 h 662"/>
              <a:gd name="T2" fmla="*/ 2147483646 w 334"/>
              <a:gd name="T3" fmla="*/ 2147483646 h 662"/>
              <a:gd name="T4" fmla="*/ 2147483646 w 334"/>
              <a:gd name="T5" fmla="*/ 0 h 662"/>
              <a:gd name="T6" fmla="*/ 2147483646 w 334"/>
              <a:gd name="T7" fmla="*/ 0 h 662"/>
              <a:gd name="T8" fmla="*/ 2147483646 w 334"/>
              <a:gd name="T9" fmla="*/ 2147483646 h 662"/>
              <a:gd name="T10" fmla="*/ 2147483646 w 334"/>
              <a:gd name="T11" fmla="*/ 2147483646 h 662"/>
              <a:gd name="T12" fmla="*/ 2147483646 w 334"/>
              <a:gd name="T13" fmla="*/ 2147483646 h 662"/>
              <a:gd name="T14" fmla="*/ 2147483646 w 334"/>
              <a:gd name="T15" fmla="*/ 2147483646 h 662"/>
              <a:gd name="T16" fmla="*/ 2147483646 w 334"/>
              <a:gd name="T17" fmla="*/ 2147483646 h 662"/>
              <a:gd name="T18" fmla="*/ 2147483646 w 334"/>
              <a:gd name="T19" fmla="*/ 2147483646 h 662"/>
              <a:gd name="T20" fmla="*/ 2147483646 w 334"/>
              <a:gd name="T21" fmla="*/ 2147483646 h 662"/>
              <a:gd name="T22" fmla="*/ 2147483646 w 334"/>
              <a:gd name="T23" fmla="*/ 2147483646 h 662"/>
              <a:gd name="T24" fmla="*/ 2147483646 w 334"/>
              <a:gd name="T25" fmla="*/ 2147483646 h 662"/>
              <a:gd name="T26" fmla="*/ 2147483646 w 334"/>
              <a:gd name="T27" fmla="*/ 2147483646 h 662"/>
              <a:gd name="T28" fmla="*/ 2147483646 w 334"/>
              <a:gd name="T29" fmla="*/ 2147483646 h 662"/>
              <a:gd name="T30" fmla="*/ 2147483646 w 334"/>
              <a:gd name="T31" fmla="*/ 2147483646 h 662"/>
              <a:gd name="T32" fmla="*/ 2147483646 w 334"/>
              <a:gd name="T33" fmla="*/ 2147483646 h 662"/>
              <a:gd name="T34" fmla="*/ 2147483646 w 334"/>
              <a:gd name="T35" fmla="*/ 2147483646 h 662"/>
              <a:gd name="T36" fmla="*/ 2147483646 w 334"/>
              <a:gd name="T37" fmla="*/ 2147483646 h 662"/>
              <a:gd name="T38" fmla="*/ 2147483646 w 334"/>
              <a:gd name="T39" fmla="*/ 2147483646 h 662"/>
              <a:gd name="T40" fmla="*/ 2147483646 w 334"/>
              <a:gd name="T41" fmla="*/ 2147483646 h 662"/>
              <a:gd name="T42" fmla="*/ 2147483646 w 334"/>
              <a:gd name="T43" fmla="*/ 2147483646 h 662"/>
              <a:gd name="T44" fmla="*/ 2147483646 w 334"/>
              <a:gd name="T45" fmla="*/ 2147483646 h 662"/>
              <a:gd name="T46" fmla="*/ 2147483646 w 334"/>
              <a:gd name="T47" fmla="*/ 2147483646 h 662"/>
              <a:gd name="T48" fmla="*/ 2147483646 w 334"/>
              <a:gd name="T49" fmla="*/ 2147483646 h 662"/>
              <a:gd name="T50" fmla="*/ 2147483646 w 334"/>
              <a:gd name="T51" fmla="*/ 2147483646 h 662"/>
              <a:gd name="T52" fmla="*/ 2147483646 w 334"/>
              <a:gd name="T53" fmla="*/ 2147483646 h 662"/>
              <a:gd name="T54" fmla="*/ 2147483646 w 334"/>
              <a:gd name="T55" fmla="*/ 2147483646 h 662"/>
              <a:gd name="T56" fmla="*/ 2147483646 w 334"/>
              <a:gd name="T57" fmla="*/ 2147483646 h 662"/>
              <a:gd name="T58" fmla="*/ 0 w 334"/>
              <a:gd name="T59" fmla="*/ 2147483646 h 662"/>
              <a:gd name="T60" fmla="*/ 0 w 334"/>
              <a:gd name="T61" fmla="*/ 2147483646 h 662"/>
              <a:gd name="T62" fmla="*/ 2147483646 w 334"/>
              <a:gd name="T63" fmla="*/ 2147483646 h 662"/>
              <a:gd name="T64" fmla="*/ 2147483646 w 334"/>
              <a:gd name="T65" fmla="*/ 2147483646 h 662"/>
              <a:gd name="T66" fmla="*/ 2147483646 w 334"/>
              <a:gd name="T67" fmla="*/ 2147483646 h 662"/>
              <a:gd name="T68" fmla="*/ 2147483646 w 334"/>
              <a:gd name="T69" fmla="*/ 2147483646 h 662"/>
              <a:gd name="T70" fmla="*/ 2147483646 w 334"/>
              <a:gd name="T71" fmla="*/ 2147483646 h 662"/>
              <a:gd name="T72" fmla="*/ 2147483646 w 334"/>
              <a:gd name="T73" fmla="*/ 2147483646 h 6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4"/>
              <a:gd name="T112" fmla="*/ 0 h 662"/>
              <a:gd name="T113" fmla="*/ 334 w 334"/>
              <a:gd name="T114" fmla="*/ 662 h 66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4" h="662">
                <a:moveTo>
                  <a:pt x="47" y="94"/>
                </a:moveTo>
                <a:lnTo>
                  <a:pt x="88" y="85"/>
                </a:lnTo>
                <a:lnTo>
                  <a:pt x="94" y="0"/>
                </a:lnTo>
                <a:lnTo>
                  <a:pt x="187" y="0"/>
                </a:lnTo>
                <a:lnTo>
                  <a:pt x="187" y="94"/>
                </a:lnTo>
                <a:lnTo>
                  <a:pt x="288" y="94"/>
                </a:lnTo>
                <a:lnTo>
                  <a:pt x="300" y="155"/>
                </a:lnTo>
                <a:lnTo>
                  <a:pt x="288" y="202"/>
                </a:lnTo>
                <a:lnTo>
                  <a:pt x="300" y="233"/>
                </a:lnTo>
                <a:lnTo>
                  <a:pt x="281" y="257"/>
                </a:lnTo>
                <a:lnTo>
                  <a:pt x="281" y="288"/>
                </a:lnTo>
                <a:lnTo>
                  <a:pt x="334" y="288"/>
                </a:lnTo>
                <a:lnTo>
                  <a:pt x="328" y="412"/>
                </a:lnTo>
                <a:lnTo>
                  <a:pt x="300" y="468"/>
                </a:lnTo>
                <a:lnTo>
                  <a:pt x="334" y="468"/>
                </a:lnTo>
                <a:lnTo>
                  <a:pt x="334" y="552"/>
                </a:lnTo>
                <a:lnTo>
                  <a:pt x="321" y="552"/>
                </a:lnTo>
                <a:lnTo>
                  <a:pt x="321" y="560"/>
                </a:lnTo>
                <a:lnTo>
                  <a:pt x="288" y="560"/>
                </a:lnTo>
                <a:lnTo>
                  <a:pt x="288" y="662"/>
                </a:lnTo>
                <a:lnTo>
                  <a:pt x="221" y="653"/>
                </a:lnTo>
                <a:lnTo>
                  <a:pt x="227" y="638"/>
                </a:lnTo>
                <a:lnTo>
                  <a:pt x="207" y="638"/>
                </a:lnTo>
                <a:lnTo>
                  <a:pt x="207" y="560"/>
                </a:lnTo>
                <a:lnTo>
                  <a:pt x="187" y="560"/>
                </a:lnTo>
                <a:lnTo>
                  <a:pt x="161" y="607"/>
                </a:lnTo>
                <a:lnTo>
                  <a:pt x="134" y="607"/>
                </a:lnTo>
                <a:lnTo>
                  <a:pt x="94" y="645"/>
                </a:lnTo>
                <a:lnTo>
                  <a:pt x="94" y="568"/>
                </a:lnTo>
                <a:lnTo>
                  <a:pt x="0" y="568"/>
                </a:lnTo>
                <a:lnTo>
                  <a:pt x="0" y="428"/>
                </a:lnTo>
                <a:lnTo>
                  <a:pt x="47" y="419"/>
                </a:lnTo>
                <a:lnTo>
                  <a:pt x="47" y="248"/>
                </a:lnTo>
                <a:lnTo>
                  <a:pt x="53" y="240"/>
                </a:lnTo>
                <a:lnTo>
                  <a:pt x="53" y="217"/>
                </a:lnTo>
                <a:lnTo>
                  <a:pt x="47" y="217"/>
                </a:lnTo>
                <a:lnTo>
                  <a:pt x="47" y="9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6" name="Freeform 56">
            <a:extLst>
              <a:ext uri="{FF2B5EF4-FFF2-40B4-BE49-F238E27FC236}">
                <a16:creationId xmlns:a16="http://schemas.microsoft.com/office/drawing/2014/main" id="{96E56C7B-582C-803E-0309-D741F5FD231F}"/>
              </a:ext>
            </a:extLst>
          </p:cNvPr>
          <p:cNvSpPr>
            <a:spLocks/>
          </p:cNvSpPr>
          <p:nvPr/>
        </p:nvSpPr>
        <p:spPr bwMode="auto">
          <a:xfrm>
            <a:off x="4569619" y="4391025"/>
            <a:ext cx="747713" cy="1039416"/>
          </a:xfrm>
          <a:custGeom>
            <a:avLst/>
            <a:gdLst>
              <a:gd name="T0" fmla="*/ 2147483646 w 628"/>
              <a:gd name="T1" fmla="*/ 2147483646 h 873"/>
              <a:gd name="T2" fmla="*/ 2147483646 w 628"/>
              <a:gd name="T3" fmla="*/ 2147483646 h 873"/>
              <a:gd name="T4" fmla="*/ 2147483646 w 628"/>
              <a:gd name="T5" fmla="*/ 2147483646 h 873"/>
              <a:gd name="T6" fmla="*/ 2147483646 w 628"/>
              <a:gd name="T7" fmla="*/ 2147483646 h 873"/>
              <a:gd name="T8" fmla="*/ 2147483646 w 628"/>
              <a:gd name="T9" fmla="*/ 2147483646 h 873"/>
              <a:gd name="T10" fmla="*/ 2147483646 w 628"/>
              <a:gd name="T11" fmla="*/ 2147483646 h 873"/>
              <a:gd name="T12" fmla="*/ 2147483646 w 628"/>
              <a:gd name="T13" fmla="*/ 2147483646 h 873"/>
              <a:gd name="T14" fmla="*/ 2147483646 w 628"/>
              <a:gd name="T15" fmla="*/ 2147483646 h 873"/>
              <a:gd name="T16" fmla="*/ 2147483646 w 628"/>
              <a:gd name="T17" fmla="*/ 2147483646 h 873"/>
              <a:gd name="T18" fmla="*/ 2147483646 w 628"/>
              <a:gd name="T19" fmla="*/ 2147483646 h 873"/>
              <a:gd name="T20" fmla="*/ 2147483646 w 628"/>
              <a:gd name="T21" fmla="*/ 2147483646 h 873"/>
              <a:gd name="T22" fmla="*/ 2147483646 w 628"/>
              <a:gd name="T23" fmla="*/ 2147483646 h 873"/>
              <a:gd name="T24" fmla="*/ 2147483646 w 628"/>
              <a:gd name="T25" fmla="*/ 2147483646 h 873"/>
              <a:gd name="T26" fmla="*/ 2147483646 w 628"/>
              <a:gd name="T27" fmla="*/ 2147483646 h 873"/>
              <a:gd name="T28" fmla="*/ 2147483646 w 628"/>
              <a:gd name="T29" fmla="*/ 2147483646 h 873"/>
              <a:gd name="T30" fmla="*/ 2147483646 w 628"/>
              <a:gd name="T31" fmla="*/ 2147483646 h 873"/>
              <a:gd name="T32" fmla="*/ 2147483646 w 628"/>
              <a:gd name="T33" fmla="*/ 2147483646 h 873"/>
              <a:gd name="T34" fmla="*/ 2147483646 w 628"/>
              <a:gd name="T35" fmla="*/ 2147483646 h 873"/>
              <a:gd name="T36" fmla="*/ 2147483646 w 628"/>
              <a:gd name="T37" fmla="*/ 2147483646 h 873"/>
              <a:gd name="T38" fmla="*/ 2147483646 w 628"/>
              <a:gd name="T39" fmla="*/ 2147483646 h 873"/>
              <a:gd name="T40" fmla="*/ 2147483646 w 628"/>
              <a:gd name="T41" fmla="*/ 2147483646 h 873"/>
              <a:gd name="T42" fmla="*/ 2147483646 w 628"/>
              <a:gd name="T43" fmla="*/ 2147483646 h 873"/>
              <a:gd name="T44" fmla="*/ 2147483646 w 628"/>
              <a:gd name="T45" fmla="*/ 2147483646 h 873"/>
              <a:gd name="T46" fmla="*/ 2147483646 w 628"/>
              <a:gd name="T47" fmla="*/ 2147483646 h 873"/>
              <a:gd name="T48" fmla="*/ 2147483646 w 628"/>
              <a:gd name="T49" fmla="*/ 2147483646 h 873"/>
              <a:gd name="T50" fmla="*/ 0 w 628"/>
              <a:gd name="T51" fmla="*/ 2147483646 h 873"/>
              <a:gd name="T52" fmla="*/ 2147483646 w 628"/>
              <a:gd name="T53" fmla="*/ 2147483646 h 873"/>
              <a:gd name="T54" fmla="*/ 2147483646 w 628"/>
              <a:gd name="T55" fmla="*/ 2147483646 h 873"/>
              <a:gd name="T56" fmla="*/ 2147483646 w 628"/>
              <a:gd name="T57" fmla="*/ 2147483646 h 873"/>
              <a:gd name="T58" fmla="*/ 2147483646 w 628"/>
              <a:gd name="T59" fmla="*/ 2147483646 h 873"/>
              <a:gd name="T60" fmla="*/ 2147483646 w 628"/>
              <a:gd name="T61" fmla="*/ 2147483646 h 873"/>
              <a:gd name="T62" fmla="*/ 2147483646 w 628"/>
              <a:gd name="T63" fmla="*/ 0 h 873"/>
              <a:gd name="T64" fmla="*/ 2147483646 w 628"/>
              <a:gd name="T65" fmla="*/ 2147483646 h 873"/>
              <a:gd name="T66" fmla="*/ 2147483646 w 628"/>
              <a:gd name="T67" fmla="*/ 2147483646 h 873"/>
              <a:gd name="T68" fmla="*/ 2147483646 w 628"/>
              <a:gd name="T69" fmla="*/ 2147483646 h 873"/>
              <a:gd name="T70" fmla="*/ 2147483646 w 628"/>
              <a:gd name="T71" fmla="*/ 2147483646 h 873"/>
              <a:gd name="T72" fmla="*/ 2147483646 w 628"/>
              <a:gd name="T73" fmla="*/ 2147483646 h 873"/>
              <a:gd name="T74" fmla="*/ 2147483646 w 628"/>
              <a:gd name="T75" fmla="*/ 2147483646 h 873"/>
              <a:gd name="T76" fmla="*/ 2147483646 w 628"/>
              <a:gd name="T77" fmla="*/ 2147483646 h 873"/>
              <a:gd name="T78" fmla="*/ 2147483646 w 628"/>
              <a:gd name="T79" fmla="*/ 2147483646 h 873"/>
              <a:gd name="T80" fmla="*/ 2147483646 w 628"/>
              <a:gd name="T81" fmla="*/ 2147483646 h 873"/>
              <a:gd name="T82" fmla="*/ 2147483646 w 628"/>
              <a:gd name="T83" fmla="*/ 2147483646 h 873"/>
              <a:gd name="T84" fmla="*/ 2147483646 w 628"/>
              <a:gd name="T85" fmla="*/ 2147483646 h 873"/>
              <a:gd name="T86" fmla="*/ 2147483646 w 628"/>
              <a:gd name="T87" fmla="*/ 2147483646 h 873"/>
              <a:gd name="T88" fmla="*/ 2147483646 w 628"/>
              <a:gd name="T89" fmla="*/ 2147483646 h 873"/>
              <a:gd name="T90" fmla="*/ 2147483646 w 628"/>
              <a:gd name="T91" fmla="*/ 2147483646 h 873"/>
              <a:gd name="T92" fmla="*/ 2147483646 w 628"/>
              <a:gd name="T93" fmla="*/ 2147483646 h 873"/>
              <a:gd name="T94" fmla="*/ 2147483646 w 628"/>
              <a:gd name="T95" fmla="*/ 2147483646 h 87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8"/>
              <a:gd name="T145" fmla="*/ 0 h 873"/>
              <a:gd name="T146" fmla="*/ 628 w 628"/>
              <a:gd name="T147" fmla="*/ 873 h 87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8" h="873">
                <a:moveTo>
                  <a:pt x="380" y="748"/>
                </a:moveTo>
                <a:lnTo>
                  <a:pt x="373" y="755"/>
                </a:lnTo>
                <a:lnTo>
                  <a:pt x="340" y="732"/>
                </a:lnTo>
                <a:lnTo>
                  <a:pt x="340" y="748"/>
                </a:lnTo>
                <a:lnTo>
                  <a:pt x="352" y="755"/>
                </a:lnTo>
                <a:lnTo>
                  <a:pt x="361" y="772"/>
                </a:lnTo>
                <a:lnTo>
                  <a:pt x="346" y="779"/>
                </a:lnTo>
                <a:lnTo>
                  <a:pt x="327" y="772"/>
                </a:lnTo>
                <a:lnTo>
                  <a:pt x="321" y="788"/>
                </a:lnTo>
                <a:lnTo>
                  <a:pt x="301" y="795"/>
                </a:lnTo>
                <a:lnTo>
                  <a:pt x="313" y="810"/>
                </a:lnTo>
                <a:lnTo>
                  <a:pt x="321" y="833"/>
                </a:lnTo>
                <a:lnTo>
                  <a:pt x="301" y="818"/>
                </a:lnTo>
                <a:lnTo>
                  <a:pt x="286" y="826"/>
                </a:lnTo>
                <a:lnTo>
                  <a:pt x="307" y="849"/>
                </a:lnTo>
                <a:lnTo>
                  <a:pt x="301" y="857"/>
                </a:lnTo>
                <a:lnTo>
                  <a:pt x="280" y="842"/>
                </a:lnTo>
                <a:lnTo>
                  <a:pt x="239" y="873"/>
                </a:lnTo>
                <a:lnTo>
                  <a:pt x="213" y="873"/>
                </a:lnTo>
                <a:lnTo>
                  <a:pt x="227" y="833"/>
                </a:lnTo>
                <a:lnTo>
                  <a:pt x="219" y="802"/>
                </a:lnTo>
                <a:lnTo>
                  <a:pt x="173" y="795"/>
                </a:lnTo>
                <a:lnTo>
                  <a:pt x="194" y="779"/>
                </a:lnTo>
                <a:lnTo>
                  <a:pt x="207" y="779"/>
                </a:lnTo>
                <a:lnTo>
                  <a:pt x="207" y="772"/>
                </a:lnTo>
                <a:lnTo>
                  <a:pt x="219" y="755"/>
                </a:lnTo>
                <a:lnTo>
                  <a:pt x="200" y="748"/>
                </a:lnTo>
                <a:lnTo>
                  <a:pt x="200" y="741"/>
                </a:lnTo>
                <a:lnTo>
                  <a:pt x="233" y="741"/>
                </a:lnTo>
                <a:lnTo>
                  <a:pt x="239" y="709"/>
                </a:lnTo>
                <a:lnTo>
                  <a:pt x="247" y="725"/>
                </a:lnTo>
                <a:lnTo>
                  <a:pt x="267" y="685"/>
                </a:lnTo>
                <a:lnTo>
                  <a:pt x="253" y="640"/>
                </a:lnTo>
                <a:lnTo>
                  <a:pt x="233" y="631"/>
                </a:lnTo>
                <a:lnTo>
                  <a:pt x="247" y="616"/>
                </a:lnTo>
                <a:lnTo>
                  <a:pt x="227" y="601"/>
                </a:lnTo>
                <a:lnTo>
                  <a:pt x="247" y="584"/>
                </a:lnTo>
                <a:lnTo>
                  <a:pt x="253" y="546"/>
                </a:lnTo>
                <a:lnTo>
                  <a:pt x="227" y="507"/>
                </a:lnTo>
                <a:lnTo>
                  <a:pt x="194" y="499"/>
                </a:lnTo>
                <a:lnTo>
                  <a:pt x="134" y="468"/>
                </a:lnTo>
                <a:lnTo>
                  <a:pt x="134" y="459"/>
                </a:lnTo>
                <a:lnTo>
                  <a:pt x="153" y="452"/>
                </a:lnTo>
                <a:lnTo>
                  <a:pt x="93" y="429"/>
                </a:lnTo>
                <a:lnTo>
                  <a:pt x="80" y="374"/>
                </a:lnTo>
                <a:lnTo>
                  <a:pt x="86" y="358"/>
                </a:lnTo>
                <a:lnTo>
                  <a:pt x="80" y="328"/>
                </a:lnTo>
                <a:lnTo>
                  <a:pt x="74" y="266"/>
                </a:lnTo>
                <a:lnTo>
                  <a:pt x="60" y="250"/>
                </a:lnTo>
                <a:lnTo>
                  <a:pt x="27" y="259"/>
                </a:lnTo>
                <a:lnTo>
                  <a:pt x="20" y="250"/>
                </a:lnTo>
                <a:lnTo>
                  <a:pt x="0" y="187"/>
                </a:lnTo>
                <a:lnTo>
                  <a:pt x="20" y="148"/>
                </a:lnTo>
                <a:lnTo>
                  <a:pt x="34" y="141"/>
                </a:lnTo>
                <a:lnTo>
                  <a:pt x="46" y="94"/>
                </a:lnTo>
                <a:lnTo>
                  <a:pt x="113" y="78"/>
                </a:lnTo>
                <a:lnTo>
                  <a:pt x="106" y="64"/>
                </a:lnTo>
                <a:lnTo>
                  <a:pt x="80" y="71"/>
                </a:lnTo>
                <a:lnTo>
                  <a:pt x="74" y="64"/>
                </a:lnTo>
                <a:lnTo>
                  <a:pt x="54" y="55"/>
                </a:lnTo>
                <a:lnTo>
                  <a:pt x="74" y="33"/>
                </a:lnTo>
                <a:lnTo>
                  <a:pt x="100" y="33"/>
                </a:lnTo>
                <a:lnTo>
                  <a:pt x="106" y="16"/>
                </a:lnTo>
                <a:lnTo>
                  <a:pt x="100" y="0"/>
                </a:lnTo>
                <a:lnTo>
                  <a:pt x="474" y="0"/>
                </a:lnTo>
                <a:lnTo>
                  <a:pt x="467" y="126"/>
                </a:lnTo>
                <a:lnTo>
                  <a:pt x="506" y="126"/>
                </a:lnTo>
                <a:lnTo>
                  <a:pt x="519" y="134"/>
                </a:lnTo>
                <a:lnTo>
                  <a:pt x="519" y="179"/>
                </a:lnTo>
                <a:lnTo>
                  <a:pt x="628" y="179"/>
                </a:lnTo>
                <a:lnTo>
                  <a:pt x="628" y="187"/>
                </a:lnTo>
                <a:lnTo>
                  <a:pt x="613" y="196"/>
                </a:lnTo>
                <a:lnTo>
                  <a:pt x="613" y="320"/>
                </a:lnTo>
                <a:lnTo>
                  <a:pt x="573" y="320"/>
                </a:lnTo>
                <a:lnTo>
                  <a:pt x="560" y="351"/>
                </a:lnTo>
                <a:lnTo>
                  <a:pt x="573" y="367"/>
                </a:lnTo>
                <a:lnTo>
                  <a:pt x="567" y="483"/>
                </a:lnTo>
                <a:lnTo>
                  <a:pt x="527" y="507"/>
                </a:lnTo>
                <a:lnTo>
                  <a:pt x="519" y="522"/>
                </a:lnTo>
                <a:lnTo>
                  <a:pt x="567" y="553"/>
                </a:lnTo>
                <a:lnTo>
                  <a:pt x="567" y="601"/>
                </a:lnTo>
                <a:lnTo>
                  <a:pt x="547" y="608"/>
                </a:lnTo>
                <a:lnTo>
                  <a:pt x="534" y="631"/>
                </a:lnTo>
                <a:lnTo>
                  <a:pt x="527" y="631"/>
                </a:lnTo>
                <a:lnTo>
                  <a:pt x="500" y="608"/>
                </a:lnTo>
                <a:lnTo>
                  <a:pt x="487" y="608"/>
                </a:lnTo>
                <a:lnTo>
                  <a:pt x="446" y="640"/>
                </a:lnTo>
                <a:lnTo>
                  <a:pt x="440" y="654"/>
                </a:lnTo>
                <a:lnTo>
                  <a:pt x="427" y="661"/>
                </a:lnTo>
                <a:lnTo>
                  <a:pt x="427" y="694"/>
                </a:lnTo>
                <a:lnTo>
                  <a:pt x="421" y="709"/>
                </a:lnTo>
                <a:lnTo>
                  <a:pt x="406" y="709"/>
                </a:lnTo>
                <a:lnTo>
                  <a:pt x="387" y="685"/>
                </a:lnTo>
                <a:lnTo>
                  <a:pt x="380" y="702"/>
                </a:lnTo>
                <a:lnTo>
                  <a:pt x="367" y="717"/>
                </a:lnTo>
                <a:lnTo>
                  <a:pt x="367" y="732"/>
                </a:lnTo>
                <a:lnTo>
                  <a:pt x="380" y="7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7" name="Freeform 57">
            <a:extLst>
              <a:ext uri="{FF2B5EF4-FFF2-40B4-BE49-F238E27FC236}">
                <a16:creationId xmlns:a16="http://schemas.microsoft.com/office/drawing/2014/main" id="{6D49960D-CE21-7622-ECDB-D60B7609F342}"/>
              </a:ext>
            </a:extLst>
          </p:cNvPr>
          <p:cNvSpPr>
            <a:spLocks/>
          </p:cNvSpPr>
          <p:nvPr/>
        </p:nvSpPr>
        <p:spPr bwMode="auto">
          <a:xfrm>
            <a:off x="5959079" y="4430317"/>
            <a:ext cx="523875" cy="564356"/>
          </a:xfrm>
          <a:custGeom>
            <a:avLst/>
            <a:gdLst>
              <a:gd name="T0" fmla="*/ 2147483646 w 440"/>
              <a:gd name="T1" fmla="*/ 0 h 474"/>
              <a:gd name="T2" fmla="*/ 2147483646 w 440"/>
              <a:gd name="T3" fmla="*/ 2147483646 h 474"/>
              <a:gd name="T4" fmla="*/ 2147483646 w 440"/>
              <a:gd name="T5" fmla="*/ 2147483646 h 474"/>
              <a:gd name="T6" fmla="*/ 2147483646 w 440"/>
              <a:gd name="T7" fmla="*/ 2147483646 h 474"/>
              <a:gd name="T8" fmla="*/ 2147483646 w 440"/>
              <a:gd name="T9" fmla="*/ 2147483646 h 474"/>
              <a:gd name="T10" fmla="*/ 2147483646 w 440"/>
              <a:gd name="T11" fmla="*/ 2147483646 h 474"/>
              <a:gd name="T12" fmla="*/ 2147483646 w 440"/>
              <a:gd name="T13" fmla="*/ 2147483646 h 474"/>
              <a:gd name="T14" fmla="*/ 2147483646 w 440"/>
              <a:gd name="T15" fmla="*/ 2147483646 h 474"/>
              <a:gd name="T16" fmla="*/ 2147483646 w 440"/>
              <a:gd name="T17" fmla="*/ 2147483646 h 474"/>
              <a:gd name="T18" fmla="*/ 2147483646 w 440"/>
              <a:gd name="T19" fmla="*/ 2147483646 h 474"/>
              <a:gd name="T20" fmla="*/ 2147483646 w 440"/>
              <a:gd name="T21" fmla="*/ 2147483646 h 474"/>
              <a:gd name="T22" fmla="*/ 2147483646 w 440"/>
              <a:gd name="T23" fmla="*/ 2147483646 h 474"/>
              <a:gd name="T24" fmla="*/ 2147483646 w 440"/>
              <a:gd name="T25" fmla="*/ 2147483646 h 474"/>
              <a:gd name="T26" fmla="*/ 0 w 440"/>
              <a:gd name="T27" fmla="*/ 2147483646 h 474"/>
              <a:gd name="T28" fmla="*/ 2147483646 w 440"/>
              <a:gd name="T29" fmla="*/ 2147483646 h 474"/>
              <a:gd name="T30" fmla="*/ 2147483646 w 440"/>
              <a:gd name="T31" fmla="*/ 2147483646 h 474"/>
              <a:gd name="T32" fmla="*/ 2147483646 w 440"/>
              <a:gd name="T33" fmla="*/ 2147483646 h 474"/>
              <a:gd name="T34" fmla="*/ 2147483646 w 440"/>
              <a:gd name="T35" fmla="*/ 0 h 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0"/>
              <a:gd name="T55" fmla="*/ 0 h 474"/>
              <a:gd name="T56" fmla="*/ 440 w 440"/>
              <a:gd name="T57" fmla="*/ 474 h 47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0" h="474">
                <a:moveTo>
                  <a:pt x="434" y="0"/>
                </a:moveTo>
                <a:lnTo>
                  <a:pt x="434" y="123"/>
                </a:lnTo>
                <a:lnTo>
                  <a:pt x="440" y="123"/>
                </a:lnTo>
                <a:lnTo>
                  <a:pt x="440" y="146"/>
                </a:lnTo>
                <a:lnTo>
                  <a:pt x="434" y="154"/>
                </a:lnTo>
                <a:lnTo>
                  <a:pt x="434" y="325"/>
                </a:lnTo>
                <a:lnTo>
                  <a:pt x="387" y="334"/>
                </a:lnTo>
                <a:lnTo>
                  <a:pt x="387" y="474"/>
                </a:lnTo>
                <a:lnTo>
                  <a:pt x="201" y="474"/>
                </a:lnTo>
                <a:lnTo>
                  <a:pt x="67" y="474"/>
                </a:lnTo>
                <a:lnTo>
                  <a:pt x="48" y="450"/>
                </a:lnTo>
                <a:lnTo>
                  <a:pt x="28" y="404"/>
                </a:lnTo>
                <a:lnTo>
                  <a:pt x="7" y="388"/>
                </a:lnTo>
                <a:lnTo>
                  <a:pt x="0" y="233"/>
                </a:lnTo>
                <a:lnTo>
                  <a:pt x="7" y="139"/>
                </a:lnTo>
                <a:lnTo>
                  <a:pt x="7" y="7"/>
                </a:lnTo>
                <a:lnTo>
                  <a:pt x="54" y="7"/>
                </a:lnTo>
                <a:lnTo>
                  <a:pt x="43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8" name="Freeform 58">
            <a:extLst>
              <a:ext uri="{FF2B5EF4-FFF2-40B4-BE49-F238E27FC236}">
                <a16:creationId xmlns:a16="http://schemas.microsoft.com/office/drawing/2014/main" id="{3172400A-E0CE-C661-B8F6-DF3E7B5E34BA}"/>
              </a:ext>
            </a:extLst>
          </p:cNvPr>
          <p:cNvSpPr>
            <a:spLocks/>
          </p:cNvSpPr>
          <p:nvPr/>
        </p:nvSpPr>
        <p:spPr bwMode="auto">
          <a:xfrm>
            <a:off x="5006579" y="4595813"/>
            <a:ext cx="960834" cy="779860"/>
          </a:xfrm>
          <a:custGeom>
            <a:avLst/>
            <a:gdLst>
              <a:gd name="T0" fmla="*/ 2147483646 w 807"/>
              <a:gd name="T1" fmla="*/ 2147483646 h 654"/>
              <a:gd name="T2" fmla="*/ 2147483646 w 807"/>
              <a:gd name="T3" fmla="*/ 2147483646 h 654"/>
              <a:gd name="T4" fmla="*/ 2147483646 w 807"/>
              <a:gd name="T5" fmla="*/ 2147483646 h 654"/>
              <a:gd name="T6" fmla="*/ 2147483646 w 807"/>
              <a:gd name="T7" fmla="*/ 2147483646 h 654"/>
              <a:gd name="T8" fmla="*/ 2147483646 w 807"/>
              <a:gd name="T9" fmla="*/ 2147483646 h 654"/>
              <a:gd name="T10" fmla="*/ 2147483646 w 807"/>
              <a:gd name="T11" fmla="*/ 2147483646 h 654"/>
              <a:gd name="T12" fmla="*/ 2147483646 w 807"/>
              <a:gd name="T13" fmla="*/ 2147483646 h 654"/>
              <a:gd name="T14" fmla="*/ 2147483646 w 807"/>
              <a:gd name="T15" fmla="*/ 2147483646 h 654"/>
              <a:gd name="T16" fmla="*/ 2147483646 w 807"/>
              <a:gd name="T17" fmla="*/ 2147483646 h 654"/>
              <a:gd name="T18" fmla="*/ 0 w 807"/>
              <a:gd name="T19" fmla="*/ 2147483646 h 654"/>
              <a:gd name="T20" fmla="*/ 0 w 807"/>
              <a:gd name="T21" fmla="*/ 2147483646 h 654"/>
              <a:gd name="T22" fmla="*/ 2147483646 w 807"/>
              <a:gd name="T23" fmla="*/ 2147483646 h 654"/>
              <a:gd name="T24" fmla="*/ 2147483646 w 807"/>
              <a:gd name="T25" fmla="*/ 2147483646 h 654"/>
              <a:gd name="T26" fmla="*/ 2147483646 w 807"/>
              <a:gd name="T27" fmla="*/ 2147483646 h 654"/>
              <a:gd name="T28" fmla="*/ 2147483646 w 807"/>
              <a:gd name="T29" fmla="*/ 2147483646 h 654"/>
              <a:gd name="T30" fmla="*/ 2147483646 w 807"/>
              <a:gd name="T31" fmla="*/ 2147483646 h 654"/>
              <a:gd name="T32" fmla="*/ 2147483646 w 807"/>
              <a:gd name="T33" fmla="*/ 2147483646 h 654"/>
              <a:gd name="T34" fmla="*/ 2147483646 w 807"/>
              <a:gd name="T35" fmla="*/ 2147483646 h 654"/>
              <a:gd name="T36" fmla="*/ 2147483646 w 807"/>
              <a:gd name="T37" fmla="*/ 2147483646 h 654"/>
              <a:gd name="T38" fmla="*/ 2147483646 w 807"/>
              <a:gd name="T39" fmla="*/ 2147483646 h 654"/>
              <a:gd name="T40" fmla="*/ 2147483646 w 807"/>
              <a:gd name="T41" fmla="*/ 2147483646 h 654"/>
              <a:gd name="T42" fmla="*/ 2147483646 w 807"/>
              <a:gd name="T43" fmla="*/ 2147483646 h 654"/>
              <a:gd name="T44" fmla="*/ 2147483646 w 807"/>
              <a:gd name="T45" fmla="*/ 2147483646 h 654"/>
              <a:gd name="T46" fmla="*/ 2147483646 w 807"/>
              <a:gd name="T47" fmla="*/ 2147483646 h 654"/>
              <a:gd name="T48" fmla="*/ 2147483646 w 807"/>
              <a:gd name="T49" fmla="*/ 2147483646 h 654"/>
              <a:gd name="T50" fmla="*/ 2147483646 w 807"/>
              <a:gd name="T51" fmla="*/ 2147483646 h 654"/>
              <a:gd name="T52" fmla="*/ 2147483646 w 807"/>
              <a:gd name="T53" fmla="*/ 2147483646 h 654"/>
              <a:gd name="T54" fmla="*/ 2147483646 w 807"/>
              <a:gd name="T55" fmla="*/ 2147483646 h 654"/>
              <a:gd name="T56" fmla="*/ 2147483646 w 807"/>
              <a:gd name="T57" fmla="*/ 2147483646 h 654"/>
              <a:gd name="T58" fmla="*/ 2147483646 w 807"/>
              <a:gd name="T59" fmla="*/ 2147483646 h 654"/>
              <a:gd name="T60" fmla="*/ 2147483646 w 807"/>
              <a:gd name="T61" fmla="*/ 2147483646 h 654"/>
              <a:gd name="T62" fmla="*/ 2147483646 w 807"/>
              <a:gd name="T63" fmla="*/ 2147483646 h 654"/>
              <a:gd name="T64" fmla="*/ 2147483646 w 807"/>
              <a:gd name="T65" fmla="*/ 2147483646 h 654"/>
              <a:gd name="T66" fmla="*/ 2147483646 w 807"/>
              <a:gd name="T67" fmla="*/ 2147483646 h 654"/>
              <a:gd name="T68" fmla="*/ 2147483646 w 807"/>
              <a:gd name="T69" fmla="*/ 2147483646 h 654"/>
              <a:gd name="T70" fmla="*/ 2147483646 w 807"/>
              <a:gd name="T71" fmla="*/ 2147483646 h 654"/>
              <a:gd name="T72" fmla="*/ 2147483646 w 807"/>
              <a:gd name="T73" fmla="*/ 0 h 654"/>
              <a:gd name="T74" fmla="*/ 2147483646 w 807"/>
              <a:gd name="T75" fmla="*/ 2147483646 h 654"/>
              <a:gd name="T76" fmla="*/ 2147483646 w 807"/>
              <a:gd name="T77" fmla="*/ 0 h 654"/>
              <a:gd name="T78" fmla="*/ 2147483646 w 807"/>
              <a:gd name="T79" fmla="*/ 2147483646 h 654"/>
              <a:gd name="T80" fmla="*/ 2147483646 w 807"/>
              <a:gd name="T81" fmla="*/ 2147483646 h 654"/>
              <a:gd name="T82" fmla="*/ 2147483646 w 807"/>
              <a:gd name="T83" fmla="*/ 2147483646 h 654"/>
              <a:gd name="T84" fmla="*/ 2147483646 w 807"/>
              <a:gd name="T85" fmla="*/ 2147483646 h 654"/>
              <a:gd name="T86" fmla="*/ 2147483646 w 807"/>
              <a:gd name="T87" fmla="*/ 2147483646 h 654"/>
              <a:gd name="T88" fmla="*/ 2147483646 w 807"/>
              <a:gd name="T89" fmla="*/ 2147483646 h 654"/>
              <a:gd name="T90" fmla="*/ 2147483646 w 807"/>
              <a:gd name="T91" fmla="*/ 2147483646 h 654"/>
              <a:gd name="T92" fmla="*/ 2147483646 w 807"/>
              <a:gd name="T93" fmla="*/ 2147483646 h 654"/>
              <a:gd name="T94" fmla="*/ 2147483646 w 807"/>
              <a:gd name="T95" fmla="*/ 2147483646 h 654"/>
              <a:gd name="T96" fmla="*/ 2147483646 w 807"/>
              <a:gd name="T97" fmla="*/ 2147483646 h 654"/>
              <a:gd name="T98" fmla="*/ 2147483646 w 807"/>
              <a:gd name="T99" fmla="*/ 2147483646 h 654"/>
              <a:gd name="T100" fmla="*/ 2147483646 w 807"/>
              <a:gd name="T101" fmla="*/ 2147483646 h 654"/>
              <a:gd name="T102" fmla="*/ 2147483646 w 807"/>
              <a:gd name="T103" fmla="*/ 2147483646 h 654"/>
              <a:gd name="T104" fmla="*/ 2147483646 w 807"/>
              <a:gd name="T105" fmla="*/ 2147483646 h 654"/>
              <a:gd name="T106" fmla="*/ 2147483646 w 807"/>
              <a:gd name="T107" fmla="*/ 2147483646 h 654"/>
              <a:gd name="T108" fmla="*/ 2147483646 w 807"/>
              <a:gd name="T109" fmla="*/ 2147483646 h 654"/>
              <a:gd name="T110" fmla="*/ 2147483646 w 807"/>
              <a:gd name="T111" fmla="*/ 2147483646 h 654"/>
              <a:gd name="T112" fmla="*/ 2147483646 w 807"/>
              <a:gd name="T113" fmla="*/ 2147483646 h 6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07"/>
              <a:gd name="T172" fmla="*/ 0 h 654"/>
              <a:gd name="T173" fmla="*/ 807 w 807"/>
              <a:gd name="T174" fmla="*/ 654 h 6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07" h="654">
                <a:moveTo>
                  <a:pt x="327" y="616"/>
                </a:moveTo>
                <a:lnTo>
                  <a:pt x="273" y="616"/>
                </a:lnTo>
                <a:lnTo>
                  <a:pt x="261" y="630"/>
                </a:lnTo>
                <a:lnTo>
                  <a:pt x="212" y="654"/>
                </a:lnTo>
                <a:lnTo>
                  <a:pt x="152" y="638"/>
                </a:lnTo>
                <a:lnTo>
                  <a:pt x="107" y="630"/>
                </a:lnTo>
                <a:lnTo>
                  <a:pt x="94" y="607"/>
                </a:lnTo>
                <a:lnTo>
                  <a:pt x="60" y="576"/>
                </a:lnTo>
                <a:lnTo>
                  <a:pt x="13" y="576"/>
                </a:lnTo>
                <a:lnTo>
                  <a:pt x="0" y="560"/>
                </a:lnTo>
                <a:lnTo>
                  <a:pt x="0" y="545"/>
                </a:lnTo>
                <a:lnTo>
                  <a:pt x="13" y="530"/>
                </a:lnTo>
                <a:lnTo>
                  <a:pt x="20" y="513"/>
                </a:lnTo>
                <a:lnTo>
                  <a:pt x="39" y="537"/>
                </a:lnTo>
                <a:lnTo>
                  <a:pt x="54" y="537"/>
                </a:lnTo>
                <a:lnTo>
                  <a:pt x="60" y="522"/>
                </a:lnTo>
                <a:lnTo>
                  <a:pt x="60" y="489"/>
                </a:lnTo>
                <a:lnTo>
                  <a:pt x="73" y="482"/>
                </a:lnTo>
                <a:lnTo>
                  <a:pt x="79" y="468"/>
                </a:lnTo>
                <a:lnTo>
                  <a:pt x="120" y="436"/>
                </a:lnTo>
                <a:lnTo>
                  <a:pt x="133" y="436"/>
                </a:lnTo>
                <a:lnTo>
                  <a:pt x="160" y="459"/>
                </a:lnTo>
                <a:lnTo>
                  <a:pt x="167" y="459"/>
                </a:lnTo>
                <a:lnTo>
                  <a:pt x="180" y="436"/>
                </a:lnTo>
                <a:lnTo>
                  <a:pt x="200" y="429"/>
                </a:lnTo>
                <a:lnTo>
                  <a:pt x="200" y="381"/>
                </a:lnTo>
                <a:lnTo>
                  <a:pt x="152" y="350"/>
                </a:lnTo>
                <a:lnTo>
                  <a:pt x="160" y="335"/>
                </a:lnTo>
                <a:lnTo>
                  <a:pt x="200" y="311"/>
                </a:lnTo>
                <a:lnTo>
                  <a:pt x="206" y="195"/>
                </a:lnTo>
                <a:lnTo>
                  <a:pt x="193" y="179"/>
                </a:lnTo>
                <a:lnTo>
                  <a:pt x="206" y="148"/>
                </a:lnTo>
                <a:lnTo>
                  <a:pt x="246" y="148"/>
                </a:lnTo>
                <a:lnTo>
                  <a:pt x="246" y="24"/>
                </a:lnTo>
                <a:lnTo>
                  <a:pt x="261" y="15"/>
                </a:lnTo>
                <a:lnTo>
                  <a:pt x="261" y="7"/>
                </a:lnTo>
                <a:lnTo>
                  <a:pt x="520" y="0"/>
                </a:lnTo>
                <a:lnTo>
                  <a:pt x="547" y="7"/>
                </a:lnTo>
                <a:lnTo>
                  <a:pt x="807" y="0"/>
                </a:lnTo>
                <a:lnTo>
                  <a:pt x="800" y="94"/>
                </a:lnTo>
                <a:lnTo>
                  <a:pt x="706" y="132"/>
                </a:lnTo>
                <a:lnTo>
                  <a:pt x="681" y="132"/>
                </a:lnTo>
                <a:lnTo>
                  <a:pt x="667" y="148"/>
                </a:lnTo>
                <a:lnTo>
                  <a:pt x="673" y="179"/>
                </a:lnTo>
                <a:lnTo>
                  <a:pt x="647" y="195"/>
                </a:lnTo>
                <a:lnTo>
                  <a:pt x="607" y="210"/>
                </a:lnTo>
                <a:lnTo>
                  <a:pt x="593" y="265"/>
                </a:lnTo>
                <a:lnTo>
                  <a:pt x="573" y="311"/>
                </a:lnTo>
                <a:lnTo>
                  <a:pt x="567" y="343"/>
                </a:lnTo>
                <a:lnTo>
                  <a:pt x="539" y="405"/>
                </a:lnTo>
                <a:lnTo>
                  <a:pt x="513" y="420"/>
                </a:lnTo>
                <a:lnTo>
                  <a:pt x="480" y="459"/>
                </a:lnTo>
                <a:lnTo>
                  <a:pt x="454" y="475"/>
                </a:lnTo>
                <a:lnTo>
                  <a:pt x="400" y="530"/>
                </a:lnTo>
                <a:lnTo>
                  <a:pt x="387" y="560"/>
                </a:lnTo>
                <a:lnTo>
                  <a:pt x="354" y="583"/>
                </a:lnTo>
                <a:lnTo>
                  <a:pt x="327" y="6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79" name="Freeform 59">
            <a:extLst>
              <a:ext uri="{FF2B5EF4-FFF2-40B4-BE49-F238E27FC236}">
                <a16:creationId xmlns:a16="http://schemas.microsoft.com/office/drawing/2014/main" id="{1CDFF74C-30D9-22D1-C84C-0B3A49976FE7}"/>
              </a:ext>
            </a:extLst>
          </p:cNvPr>
          <p:cNvSpPr>
            <a:spLocks/>
          </p:cNvSpPr>
          <p:nvPr/>
        </p:nvSpPr>
        <p:spPr bwMode="auto">
          <a:xfrm>
            <a:off x="7620001" y="4670823"/>
            <a:ext cx="413147" cy="583406"/>
          </a:xfrm>
          <a:custGeom>
            <a:avLst/>
            <a:gdLst>
              <a:gd name="T0" fmla="*/ 0 w 347"/>
              <a:gd name="T1" fmla="*/ 2147483646 h 490"/>
              <a:gd name="T2" fmla="*/ 0 w 347"/>
              <a:gd name="T3" fmla="*/ 2147483646 h 490"/>
              <a:gd name="T4" fmla="*/ 0 w 347"/>
              <a:gd name="T5" fmla="*/ 2147483646 h 490"/>
              <a:gd name="T6" fmla="*/ 2147483646 w 347"/>
              <a:gd name="T7" fmla="*/ 2147483646 h 490"/>
              <a:gd name="T8" fmla="*/ 2147483646 w 347"/>
              <a:gd name="T9" fmla="*/ 2147483646 h 490"/>
              <a:gd name="T10" fmla="*/ 2147483646 w 347"/>
              <a:gd name="T11" fmla="*/ 2147483646 h 490"/>
              <a:gd name="T12" fmla="*/ 2147483646 w 347"/>
              <a:gd name="T13" fmla="*/ 0 h 490"/>
              <a:gd name="T14" fmla="*/ 2147483646 w 347"/>
              <a:gd name="T15" fmla="*/ 2147483646 h 490"/>
              <a:gd name="T16" fmla="*/ 2147483646 w 347"/>
              <a:gd name="T17" fmla="*/ 2147483646 h 490"/>
              <a:gd name="T18" fmla="*/ 2147483646 w 347"/>
              <a:gd name="T19" fmla="*/ 2147483646 h 490"/>
              <a:gd name="T20" fmla="*/ 2147483646 w 347"/>
              <a:gd name="T21" fmla="*/ 2147483646 h 490"/>
              <a:gd name="T22" fmla="*/ 2147483646 w 347"/>
              <a:gd name="T23" fmla="*/ 2147483646 h 490"/>
              <a:gd name="T24" fmla="*/ 2147483646 w 347"/>
              <a:gd name="T25" fmla="*/ 2147483646 h 490"/>
              <a:gd name="T26" fmla="*/ 2147483646 w 347"/>
              <a:gd name="T27" fmla="*/ 2147483646 h 490"/>
              <a:gd name="T28" fmla="*/ 2147483646 w 347"/>
              <a:gd name="T29" fmla="*/ 2147483646 h 490"/>
              <a:gd name="T30" fmla="*/ 2147483646 w 347"/>
              <a:gd name="T31" fmla="*/ 2147483646 h 490"/>
              <a:gd name="T32" fmla="*/ 2147483646 w 347"/>
              <a:gd name="T33" fmla="*/ 2147483646 h 490"/>
              <a:gd name="T34" fmla="*/ 2147483646 w 347"/>
              <a:gd name="T35" fmla="*/ 2147483646 h 490"/>
              <a:gd name="T36" fmla="*/ 0 w 347"/>
              <a:gd name="T37" fmla="*/ 2147483646 h 4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7"/>
              <a:gd name="T58" fmla="*/ 0 h 490"/>
              <a:gd name="T59" fmla="*/ 347 w 347"/>
              <a:gd name="T60" fmla="*/ 490 h 4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7" h="490">
                <a:moveTo>
                  <a:pt x="0" y="490"/>
                </a:moveTo>
                <a:lnTo>
                  <a:pt x="0" y="172"/>
                </a:lnTo>
                <a:lnTo>
                  <a:pt x="0" y="69"/>
                </a:lnTo>
                <a:lnTo>
                  <a:pt x="186" y="78"/>
                </a:lnTo>
                <a:lnTo>
                  <a:pt x="195" y="38"/>
                </a:lnTo>
                <a:lnTo>
                  <a:pt x="234" y="7"/>
                </a:lnTo>
                <a:lnTo>
                  <a:pt x="261" y="0"/>
                </a:lnTo>
                <a:lnTo>
                  <a:pt x="267" y="7"/>
                </a:lnTo>
                <a:lnTo>
                  <a:pt x="280" y="54"/>
                </a:lnTo>
                <a:lnTo>
                  <a:pt x="274" y="78"/>
                </a:lnTo>
                <a:lnTo>
                  <a:pt x="280" y="108"/>
                </a:lnTo>
                <a:lnTo>
                  <a:pt x="328" y="179"/>
                </a:lnTo>
                <a:lnTo>
                  <a:pt x="347" y="248"/>
                </a:lnTo>
                <a:lnTo>
                  <a:pt x="347" y="287"/>
                </a:lnTo>
                <a:lnTo>
                  <a:pt x="320" y="335"/>
                </a:lnTo>
                <a:lnTo>
                  <a:pt x="328" y="373"/>
                </a:lnTo>
                <a:lnTo>
                  <a:pt x="300" y="450"/>
                </a:lnTo>
                <a:lnTo>
                  <a:pt x="308" y="490"/>
                </a:lnTo>
                <a:lnTo>
                  <a:pt x="0" y="4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0" name="Freeform 60">
            <a:extLst>
              <a:ext uri="{FF2B5EF4-FFF2-40B4-BE49-F238E27FC236}">
                <a16:creationId xmlns:a16="http://schemas.microsoft.com/office/drawing/2014/main" id="{53B0A570-30D3-1EB9-1274-117D00E4A187}"/>
              </a:ext>
            </a:extLst>
          </p:cNvPr>
          <p:cNvSpPr>
            <a:spLocks/>
          </p:cNvSpPr>
          <p:nvPr/>
        </p:nvSpPr>
        <p:spPr bwMode="auto">
          <a:xfrm>
            <a:off x="5395913" y="4708923"/>
            <a:ext cx="851297" cy="721519"/>
          </a:xfrm>
          <a:custGeom>
            <a:avLst/>
            <a:gdLst>
              <a:gd name="T0" fmla="*/ 2147483646 w 715"/>
              <a:gd name="T1" fmla="*/ 2147483646 h 607"/>
              <a:gd name="T2" fmla="*/ 2147483646 w 715"/>
              <a:gd name="T3" fmla="*/ 2147483646 h 607"/>
              <a:gd name="T4" fmla="*/ 2147483646 w 715"/>
              <a:gd name="T5" fmla="*/ 2147483646 h 607"/>
              <a:gd name="T6" fmla="*/ 2147483646 w 715"/>
              <a:gd name="T7" fmla="*/ 2147483646 h 607"/>
              <a:gd name="T8" fmla="*/ 2147483646 w 715"/>
              <a:gd name="T9" fmla="*/ 2147483646 h 607"/>
              <a:gd name="T10" fmla="*/ 2147483646 w 715"/>
              <a:gd name="T11" fmla="*/ 2147483646 h 607"/>
              <a:gd name="T12" fmla="*/ 2147483646 w 715"/>
              <a:gd name="T13" fmla="*/ 2147483646 h 607"/>
              <a:gd name="T14" fmla="*/ 0 w 715"/>
              <a:gd name="T15" fmla="*/ 2147483646 h 607"/>
              <a:gd name="T16" fmla="*/ 2147483646 w 715"/>
              <a:gd name="T17" fmla="*/ 2147483646 h 607"/>
              <a:gd name="T18" fmla="*/ 2147483646 w 715"/>
              <a:gd name="T19" fmla="*/ 2147483646 h 607"/>
              <a:gd name="T20" fmla="*/ 2147483646 w 715"/>
              <a:gd name="T21" fmla="*/ 2147483646 h 607"/>
              <a:gd name="T22" fmla="*/ 2147483646 w 715"/>
              <a:gd name="T23" fmla="*/ 2147483646 h 607"/>
              <a:gd name="T24" fmla="*/ 2147483646 w 715"/>
              <a:gd name="T25" fmla="*/ 2147483646 h 607"/>
              <a:gd name="T26" fmla="*/ 2147483646 w 715"/>
              <a:gd name="T27" fmla="*/ 2147483646 h 607"/>
              <a:gd name="T28" fmla="*/ 2147483646 w 715"/>
              <a:gd name="T29" fmla="*/ 2147483646 h 607"/>
              <a:gd name="T30" fmla="*/ 2147483646 w 715"/>
              <a:gd name="T31" fmla="*/ 2147483646 h 607"/>
              <a:gd name="T32" fmla="*/ 2147483646 w 715"/>
              <a:gd name="T33" fmla="*/ 2147483646 h 607"/>
              <a:gd name="T34" fmla="*/ 2147483646 w 715"/>
              <a:gd name="T35" fmla="*/ 2147483646 h 607"/>
              <a:gd name="T36" fmla="*/ 2147483646 w 715"/>
              <a:gd name="T37" fmla="*/ 2147483646 h 607"/>
              <a:gd name="T38" fmla="*/ 2147483646 w 715"/>
              <a:gd name="T39" fmla="*/ 2147483646 h 607"/>
              <a:gd name="T40" fmla="*/ 2147483646 w 715"/>
              <a:gd name="T41" fmla="*/ 2147483646 h 607"/>
              <a:gd name="T42" fmla="*/ 2147483646 w 715"/>
              <a:gd name="T43" fmla="*/ 2147483646 h 607"/>
              <a:gd name="T44" fmla="*/ 2147483646 w 715"/>
              <a:gd name="T45" fmla="*/ 2147483646 h 607"/>
              <a:gd name="T46" fmla="*/ 2147483646 w 715"/>
              <a:gd name="T47" fmla="*/ 2147483646 h 607"/>
              <a:gd name="T48" fmla="*/ 2147483646 w 715"/>
              <a:gd name="T49" fmla="*/ 0 h 607"/>
              <a:gd name="T50" fmla="*/ 2147483646 w 715"/>
              <a:gd name="T51" fmla="*/ 2147483646 h 607"/>
              <a:gd name="T52" fmla="*/ 2147483646 w 715"/>
              <a:gd name="T53" fmla="*/ 2147483646 h 607"/>
              <a:gd name="T54" fmla="*/ 2147483646 w 715"/>
              <a:gd name="T55" fmla="*/ 2147483646 h 607"/>
              <a:gd name="T56" fmla="*/ 2147483646 w 715"/>
              <a:gd name="T57" fmla="*/ 2147483646 h 607"/>
              <a:gd name="T58" fmla="*/ 2147483646 w 715"/>
              <a:gd name="T59" fmla="*/ 2147483646 h 607"/>
              <a:gd name="T60" fmla="*/ 2147483646 w 715"/>
              <a:gd name="T61" fmla="*/ 2147483646 h 607"/>
              <a:gd name="T62" fmla="*/ 2147483646 w 715"/>
              <a:gd name="T63" fmla="*/ 2147483646 h 607"/>
              <a:gd name="T64" fmla="*/ 2147483646 w 715"/>
              <a:gd name="T65" fmla="*/ 2147483646 h 607"/>
              <a:gd name="T66" fmla="*/ 2147483646 w 715"/>
              <a:gd name="T67" fmla="*/ 2147483646 h 607"/>
              <a:gd name="T68" fmla="*/ 2147483646 w 715"/>
              <a:gd name="T69" fmla="*/ 2147483646 h 607"/>
              <a:gd name="T70" fmla="*/ 2147483646 w 715"/>
              <a:gd name="T71" fmla="*/ 2147483646 h 60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15"/>
              <a:gd name="T109" fmla="*/ 0 h 607"/>
              <a:gd name="T110" fmla="*/ 715 w 715"/>
              <a:gd name="T111" fmla="*/ 607 h 60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15" h="607">
                <a:moveTo>
                  <a:pt x="674" y="599"/>
                </a:moveTo>
                <a:lnTo>
                  <a:pt x="660" y="599"/>
                </a:lnTo>
                <a:lnTo>
                  <a:pt x="654" y="607"/>
                </a:lnTo>
                <a:lnTo>
                  <a:pt x="634" y="599"/>
                </a:lnTo>
                <a:lnTo>
                  <a:pt x="615" y="599"/>
                </a:lnTo>
                <a:lnTo>
                  <a:pt x="606" y="544"/>
                </a:lnTo>
                <a:lnTo>
                  <a:pt x="615" y="529"/>
                </a:lnTo>
                <a:lnTo>
                  <a:pt x="0" y="522"/>
                </a:lnTo>
                <a:lnTo>
                  <a:pt x="27" y="489"/>
                </a:lnTo>
                <a:lnTo>
                  <a:pt x="60" y="466"/>
                </a:lnTo>
                <a:lnTo>
                  <a:pt x="73" y="436"/>
                </a:lnTo>
                <a:lnTo>
                  <a:pt x="127" y="381"/>
                </a:lnTo>
                <a:lnTo>
                  <a:pt x="153" y="365"/>
                </a:lnTo>
                <a:lnTo>
                  <a:pt x="186" y="326"/>
                </a:lnTo>
                <a:lnTo>
                  <a:pt x="212" y="311"/>
                </a:lnTo>
                <a:lnTo>
                  <a:pt x="240" y="249"/>
                </a:lnTo>
                <a:lnTo>
                  <a:pt x="246" y="217"/>
                </a:lnTo>
                <a:lnTo>
                  <a:pt x="266" y="171"/>
                </a:lnTo>
                <a:lnTo>
                  <a:pt x="280" y="116"/>
                </a:lnTo>
                <a:lnTo>
                  <a:pt x="320" y="101"/>
                </a:lnTo>
                <a:lnTo>
                  <a:pt x="346" y="85"/>
                </a:lnTo>
                <a:lnTo>
                  <a:pt x="340" y="54"/>
                </a:lnTo>
                <a:lnTo>
                  <a:pt x="354" y="38"/>
                </a:lnTo>
                <a:lnTo>
                  <a:pt x="379" y="38"/>
                </a:lnTo>
                <a:lnTo>
                  <a:pt x="473" y="0"/>
                </a:lnTo>
                <a:lnTo>
                  <a:pt x="480" y="155"/>
                </a:lnTo>
                <a:lnTo>
                  <a:pt x="501" y="171"/>
                </a:lnTo>
                <a:lnTo>
                  <a:pt x="521" y="217"/>
                </a:lnTo>
                <a:lnTo>
                  <a:pt x="540" y="241"/>
                </a:lnTo>
                <a:lnTo>
                  <a:pt x="674" y="241"/>
                </a:lnTo>
                <a:lnTo>
                  <a:pt x="666" y="335"/>
                </a:lnTo>
                <a:lnTo>
                  <a:pt x="694" y="342"/>
                </a:lnTo>
                <a:lnTo>
                  <a:pt x="715" y="388"/>
                </a:lnTo>
                <a:lnTo>
                  <a:pt x="706" y="405"/>
                </a:lnTo>
                <a:lnTo>
                  <a:pt x="674" y="436"/>
                </a:lnTo>
                <a:lnTo>
                  <a:pt x="674" y="59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1" name="Freeform 61">
            <a:extLst>
              <a:ext uri="{FF2B5EF4-FFF2-40B4-BE49-F238E27FC236}">
                <a16:creationId xmlns:a16="http://schemas.microsoft.com/office/drawing/2014/main" id="{EADCD10F-0FD7-B13F-4377-F60EEBBF544A}"/>
              </a:ext>
            </a:extLst>
          </p:cNvPr>
          <p:cNvSpPr>
            <a:spLocks/>
          </p:cNvSpPr>
          <p:nvPr/>
        </p:nvSpPr>
        <p:spPr bwMode="auto">
          <a:xfrm>
            <a:off x="4252912" y="4772025"/>
            <a:ext cx="634604" cy="751285"/>
          </a:xfrm>
          <a:custGeom>
            <a:avLst/>
            <a:gdLst>
              <a:gd name="T0" fmla="*/ 2147483646 w 533"/>
              <a:gd name="T1" fmla="*/ 2147483646 h 630"/>
              <a:gd name="T2" fmla="*/ 2147483646 w 533"/>
              <a:gd name="T3" fmla="*/ 2147483646 h 630"/>
              <a:gd name="T4" fmla="*/ 2147483646 w 533"/>
              <a:gd name="T5" fmla="*/ 2147483646 h 630"/>
              <a:gd name="T6" fmla="*/ 2147483646 w 533"/>
              <a:gd name="T7" fmla="*/ 2147483646 h 630"/>
              <a:gd name="T8" fmla="*/ 2147483646 w 533"/>
              <a:gd name="T9" fmla="*/ 2147483646 h 630"/>
              <a:gd name="T10" fmla="*/ 2147483646 w 533"/>
              <a:gd name="T11" fmla="*/ 2147483646 h 630"/>
              <a:gd name="T12" fmla="*/ 2147483646 w 533"/>
              <a:gd name="T13" fmla="*/ 2147483646 h 630"/>
              <a:gd name="T14" fmla="*/ 0 w 533"/>
              <a:gd name="T15" fmla="*/ 0 h 630"/>
              <a:gd name="T16" fmla="*/ 2147483646 w 533"/>
              <a:gd name="T17" fmla="*/ 2147483646 h 630"/>
              <a:gd name="T18" fmla="*/ 2147483646 w 533"/>
              <a:gd name="T19" fmla="*/ 2147483646 h 630"/>
              <a:gd name="T20" fmla="*/ 2147483646 w 533"/>
              <a:gd name="T21" fmla="*/ 2147483646 h 630"/>
              <a:gd name="T22" fmla="*/ 2147483646 w 533"/>
              <a:gd name="T23" fmla="*/ 2147483646 h 630"/>
              <a:gd name="T24" fmla="*/ 2147483646 w 533"/>
              <a:gd name="T25" fmla="*/ 2147483646 h 630"/>
              <a:gd name="T26" fmla="*/ 2147483646 w 533"/>
              <a:gd name="T27" fmla="*/ 2147483646 h 630"/>
              <a:gd name="T28" fmla="*/ 2147483646 w 533"/>
              <a:gd name="T29" fmla="*/ 2147483646 h 630"/>
              <a:gd name="T30" fmla="*/ 2147483646 w 533"/>
              <a:gd name="T31" fmla="*/ 2147483646 h 630"/>
              <a:gd name="T32" fmla="*/ 2147483646 w 533"/>
              <a:gd name="T33" fmla="*/ 2147483646 h 630"/>
              <a:gd name="T34" fmla="*/ 2147483646 w 533"/>
              <a:gd name="T35" fmla="*/ 2147483646 h 630"/>
              <a:gd name="T36" fmla="*/ 2147483646 w 533"/>
              <a:gd name="T37" fmla="*/ 2147483646 h 630"/>
              <a:gd name="T38" fmla="*/ 2147483646 w 533"/>
              <a:gd name="T39" fmla="*/ 2147483646 h 630"/>
              <a:gd name="T40" fmla="*/ 2147483646 w 533"/>
              <a:gd name="T41" fmla="*/ 2147483646 h 630"/>
              <a:gd name="T42" fmla="*/ 2147483646 w 533"/>
              <a:gd name="T43" fmla="*/ 2147483646 h 630"/>
              <a:gd name="T44" fmla="*/ 2147483646 w 533"/>
              <a:gd name="T45" fmla="*/ 2147483646 h 630"/>
              <a:gd name="T46" fmla="*/ 2147483646 w 533"/>
              <a:gd name="T47" fmla="*/ 2147483646 h 630"/>
              <a:gd name="T48" fmla="*/ 2147483646 w 533"/>
              <a:gd name="T49" fmla="*/ 2147483646 h 630"/>
              <a:gd name="T50" fmla="*/ 2147483646 w 533"/>
              <a:gd name="T51" fmla="*/ 2147483646 h 630"/>
              <a:gd name="T52" fmla="*/ 2147483646 w 533"/>
              <a:gd name="T53" fmla="*/ 2147483646 h 630"/>
              <a:gd name="T54" fmla="*/ 2147483646 w 533"/>
              <a:gd name="T55" fmla="*/ 2147483646 h 630"/>
              <a:gd name="T56" fmla="*/ 2147483646 w 533"/>
              <a:gd name="T57" fmla="*/ 2147483646 h 630"/>
              <a:gd name="T58" fmla="*/ 2147483646 w 533"/>
              <a:gd name="T59" fmla="*/ 2147483646 h 630"/>
              <a:gd name="T60" fmla="*/ 2147483646 w 533"/>
              <a:gd name="T61" fmla="*/ 2147483646 h 630"/>
              <a:gd name="T62" fmla="*/ 2147483646 w 533"/>
              <a:gd name="T63" fmla="*/ 2147483646 h 630"/>
              <a:gd name="T64" fmla="*/ 2147483646 w 533"/>
              <a:gd name="T65" fmla="*/ 2147483646 h 630"/>
              <a:gd name="T66" fmla="*/ 2147483646 w 533"/>
              <a:gd name="T67" fmla="*/ 2147483646 h 630"/>
              <a:gd name="T68" fmla="*/ 2147483646 w 533"/>
              <a:gd name="T69" fmla="*/ 2147483646 h 630"/>
              <a:gd name="T70" fmla="*/ 2147483646 w 533"/>
              <a:gd name="T71" fmla="*/ 2147483646 h 630"/>
              <a:gd name="T72" fmla="*/ 2147483646 w 533"/>
              <a:gd name="T73" fmla="*/ 2147483646 h 630"/>
              <a:gd name="T74" fmla="*/ 2147483646 w 533"/>
              <a:gd name="T75" fmla="*/ 2147483646 h 630"/>
              <a:gd name="T76" fmla="*/ 2147483646 w 533"/>
              <a:gd name="T77" fmla="*/ 2147483646 h 63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33"/>
              <a:gd name="T118" fmla="*/ 0 h 630"/>
              <a:gd name="T119" fmla="*/ 533 w 533"/>
              <a:gd name="T120" fmla="*/ 630 h 63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33" h="630">
                <a:moveTo>
                  <a:pt x="453" y="583"/>
                </a:moveTo>
                <a:lnTo>
                  <a:pt x="433" y="576"/>
                </a:lnTo>
                <a:lnTo>
                  <a:pt x="412" y="600"/>
                </a:lnTo>
                <a:lnTo>
                  <a:pt x="125" y="600"/>
                </a:lnTo>
                <a:lnTo>
                  <a:pt x="125" y="630"/>
                </a:lnTo>
                <a:lnTo>
                  <a:pt x="26" y="630"/>
                </a:lnTo>
                <a:lnTo>
                  <a:pt x="12" y="288"/>
                </a:lnTo>
                <a:lnTo>
                  <a:pt x="0" y="0"/>
                </a:lnTo>
                <a:lnTo>
                  <a:pt x="346" y="8"/>
                </a:lnTo>
                <a:lnTo>
                  <a:pt x="352" y="38"/>
                </a:lnTo>
                <a:lnTo>
                  <a:pt x="346" y="54"/>
                </a:lnTo>
                <a:lnTo>
                  <a:pt x="359" y="109"/>
                </a:lnTo>
                <a:lnTo>
                  <a:pt x="419" y="132"/>
                </a:lnTo>
                <a:lnTo>
                  <a:pt x="400" y="139"/>
                </a:lnTo>
                <a:lnTo>
                  <a:pt x="400" y="148"/>
                </a:lnTo>
                <a:lnTo>
                  <a:pt x="460" y="179"/>
                </a:lnTo>
                <a:lnTo>
                  <a:pt x="493" y="187"/>
                </a:lnTo>
                <a:lnTo>
                  <a:pt x="519" y="226"/>
                </a:lnTo>
                <a:lnTo>
                  <a:pt x="513" y="264"/>
                </a:lnTo>
                <a:lnTo>
                  <a:pt x="493" y="281"/>
                </a:lnTo>
                <a:lnTo>
                  <a:pt x="513" y="296"/>
                </a:lnTo>
                <a:lnTo>
                  <a:pt x="499" y="311"/>
                </a:lnTo>
                <a:lnTo>
                  <a:pt x="519" y="320"/>
                </a:lnTo>
                <a:lnTo>
                  <a:pt x="533" y="365"/>
                </a:lnTo>
                <a:lnTo>
                  <a:pt x="513" y="405"/>
                </a:lnTo>
                <a:lnTo>
                  <a:pt x="505" y="389"/>
                </a:lnTo>
                <a:lnTo>
                  <a:pt x="499" y="421"/>
                </a:lnTo>
                <a:lnTo>
                  <a:pt x="466" y="421"/>
                </a:lnTo>
                <a:lnTo>
                  <a:pt x="466" y="428"/>
                </a:lnTo>
                <a:lnTo>
                  <a:pt x="485" y="435"/>
                </a:lnTo>
                <a:lnTo>
                  <a:pt x="473" y="452"/>
                </a:lnTo>
                <a:lnTo>
                  <a:pt x="473" y="459"/>
                </a:lnTo>
                <a:lnTo>
                  <a:pt x="460" y="459"/>
                </a:lnTo>
                <a:lnTo>
                  <a:pt x="439" y="475"/>
                </a:lnTo>
                <a:lnTo>
                  <a:pt x="485" y="482"/>
                </a:lnTo>
                <a:lnTo>
                  <a:pt x="493" y="513"/>
                </a:lnTo>
                <a:lnTo>
                  <a:pt x="479" y="553"/>
                </a:lnTo>
                <a:lnTo>
                  <a:pt x="485" y="576"/>
                </a:lnTo>
                <a:lnTo>
                  <a:pt x="453" y="58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2" name="Freeform 62">
            <a:extLst>
              <a:ext uri="{FF2B5EF4-FFF2-40B4-BE49-F238E27FC236}">
                <a16:creationId xmlns:a16="http://schemas.microsoft.com/office/drawing/2014/main" id="{777EC1CD-6CC1-2857-E9C7-6C5EA218FAED}"/>
              </a:ext>
            </a:extLst>
          </p:cNvPr>
          <p:cNvSpPr>
            <a:spLocks/>
          </p:cNvSpPr>
          <p:nvPr/>
        </p:nvSpPr>
        <p:spPr bwMode="auto">
          <a:xfrm>
            <a:off x="6762750" y="4866085"/>
            <a:ext cx="444104" cy="554831"/>
          </a:xfrm>
          <a:custGeom>
            <a:avLst/>
            <a:gdLst>
              <a:gd name="T0" fmla="*/ 2147483646 w 373"/>
              <a:gd name="T1" fmla="*/ 2147483646 h 467"/>
              <a:gd name="T2" fmla="*/ 0 w 373"/>
              <a:gd name="T3" fmla="*/ 2147483646 h 467"/>
              <a:gd name="T4" fmla="*/ 0 w 373"/>
              <a:gd name="T5" fmla="*/ 2147483646 h 467"/>
              <a:gd name="T6" fmla="*/ 0 w 373"/>
              <a:gd name="T7" fmla="*/ 2147483646 h 467"/>
              <a:gd name="T8" fmla="*/ 2147483646 w 373"/>
              <a:gd name="T9" fmla="*/ 2147483646 h 467"/>
              <a:gd name="T10" fmla="*/ 2147483646 w 373"/>
              <a:gd name="T11" fmla="*/ 2147483646 h 467"/>
              <a:gd name="T12" fmla="*/ 2147483646 w 373"/>
              <a:gd name="T13" fmla="*/ 2147483646 h 467"/>
              <a:gd name="T14" fmla="*/ 2147483646 w 373"/>
              <a:gd name="T15" fmla="*/ 2147483646 h 467"/>
              <a:gd name="T16" fmla="*/ 2147483646 w 373"/>
              <a:gd name="T17" fmla="*/ 0 h 467"/>
              <a:gd name="T18" fmla="*/ 2147483646 w 373"/>
              <a:gd name="T19" fmla="*/ 2147483646 h 467"/>
              <a:gd name="T20" fmla="*/ 2147483646 w 373"/>
              <a:gd name="T21" fmla="*/ 2147483646 h 4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3"/>
              <a:gd name="T34" fmla="*/ 0 h 467"/>
              <a:gd name="T35" fmla="*/ 373 w 373"/>
              <a:gd name="T36" fmla="*/ 467 h 4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3" h="467">
                <a:moveTo>
                  <a:pt x="367" y="467"/>
                </a:moveTo>
                <a:lnTo>
                  <a:pt x="0" y="467"/>
                </a:lnTo>
                <a:lnTo>
                  <a:pt x="0" y="203"/>
                </a:lnTo>
                <a:lnTo>
                  <a:pt x="0" y="101"/>
                </a:lnTo>
                <a:lnTo>
                  <a:pt x="33" y="101"/>
                </a:lnTo>
                <a:lnTo>
                  <a:pt x="33" y="93"/>
                </a:lnTo>
                <a:lnTo>
                  <a:pt x="46" y="93"/>
                </a:lnTo>
                <a:lnTo>
                  <a:pt x="46" y="9"/>
                </a:lnTo>
                <a:lnTo>
                  <a:pt x="173" y="0"/>
                </a:lnTo>
                <a:lnTo>
                  <a:pt x="373" y="9"/>
                </a:lnTo>
                <a:lnTo>
                  <a:pt x="367" y="4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3" name="Freeform 63">
            <a:extLst>
              <a:ext uri="{FF2B5EF4-FFF2-40B4-BE49-F238E27FC236}">
                <a16:creationId xmlns:a16="http://schemas.microsoft.com/office/drawing/2014/main" id="{58097794-7EC4-6462-AABD-4372B01FDF2D}"/>
              </a:ext>
            </a:extLst>
          </p:cNvPr>
          <p:cNvSpPr>
            <a:spLocks/>
          </p:cNvSpPr>
          <p:nvPr/>
        </p:nvSpPr>
        <p:spPr bwMode="auto">
          <a:xfrm>
            <a:off x="7199710" y="4875610"/>
            <a:ext cx="420290" cy="545306"/>
          </a:xfrm>
          <a:custGeom>
            <a:avLst/>
            <a:gdLst>
              <a:gd name="T0" fmla="*/ 0 w 353"/>
              <a:gd name="T1" fmla="*/ 2147483646 h 458"/>
              <a:gd name="T2" fmla="*/ 2147483646 w 353"/>
              <a:gd name="T3" fmla="*/ 0 h 458"/>
              <a:gd name="T4" fmla="*/ 2147483646 w 353"/>
              <a:gd name="T5" fmla="*/ 0 h 458"/>
              <a:gd name="T6" fmla="*/ 2147483646 w 353"/>
              <a:gd name="T7" fmla="*/ 0 h 458"/>
              <a:gd name="T8" fmla="*/ 2147483646 w 353"/>
              <a:gd name="T9" fmla="*/ 2147483646 h 458"/>
              <a:gd name="T10" fmla="*/ 2147483646 w 353"/>
              <a:gd name="T11" fmla="*/ 2147483646 h 458"/>
              <a:gd name="T12" fmla="*/ 2147483646 w 353"/>
              <a:gd name="T13" fmla="*/ 2147483646 h 458"/>
              <a:gd name="T14" fmla="*/ 2147483646 w 353"/>
              <a:gd name="T15" fmla="*/ 2147483646 h 458"/>
              <a:gd name="T16" fmla="*/ 2147483646 w 353"/>
              <a:gd name="T17" fmla="*/ 2147483646 h 458"/>
              <a:gd name="T18" fmla="*/ 2147483646 w 353"/>
              <a:gd name="T19" fmla="*/ 2147483646 h 458"/>
              <a:gd name="T20" fmla="*/ 2147483646 w 353"/>
              <a:gd name="T21" fmla="*/ 2147483646 h 458"/>
              <a:gd name="T22" fmla="*/ 2147483646 w 353"/>
              <a:gd name="T23" fmla="*/ 2147483646 h 458"/>
              <a:gd name="T24" fmla="*/ 0 w 353"/>
              <a:gd name="T25" fmla="*/ 2147483646 h 4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3"/>
              <a:gd name="T40" fmla="*/ 0 h 458"/>
              <a:gd name="T41" fmla="*/ 353 w 353"/>
              <a:gd name="T42" fmla="*/ 458 h 4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3" h="458">
                <a:moveTo>
                  <a:pt x="0" y="458"/>
                </a:moveTo>
                <a:lnTo>
                  <a:pt x="6" y="0"/>
                </a:lnTo>
                <a:lnTo>
                  <a:pt x="45" y="0"/>
                </a:lnTo>
                <a:lnTo>
                  <a:pt x="353" y="0"/>
                </a:lnTo>
                <a:lnTo>
                  <a:pt x="353" y="318"/>
                </a:lnTo>
                <a:lnTo>
                  <a:pt x="353" y="357"/>
                </a:lnTo>
                <a:lnTo>
                  <a:pt x="287" y="357"/>
                </a:lnTo>
                <a:lnTo>
                  <a:pt x="287" y="395"/>
                </a:lnTo>
                <a:lnTo>
                  <a:pt x="239" y="388"/>
                </a:lnTo>
                <a:lnTo>
                  <a:pt x="179" y="372"/>
                </a:lnTo>
                <a:lnTo>
                  <a:pt x="127" y="372"/>
                </a:lnTo>
                <a:lnTo>
                  <a:pt x="80" y="458"/>
                </a:lnTo>
                <a:lnTo>
                  <a:pt x="0" y="4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4" name="Freeform 64">
            <a:extLst>
              <a:ext uri="{FF2B5EF4-FFF2-40B4-BE49-F238E27FC236}">
                <a16:creationId xmlns:a16="http://schemas.microsoft.com/office/drawing/2014/main" id="{79A4CEA3-02B4-A9F7-F669-82EB28FB60E3}"/>
              </a:ext>
            </a:extLst>
          </p:cNvPr>
          <p:cNvSpPr>
            <a:spLocks/>
          </p:cNvSpPr>
          <p:nvPr/>
        </p:nvSpPr>
        <p:spPr bwMode="auto">
          <a:xfrm>
            <a:off x="6188869" y="4985147"/>
            <a:ext cx="581025" cy="704850"/>
          </a:xfrm>
          <a:custGeom>
            <a:avLst/>
            <a:gdLst>
              <a:gd name="T0" fmla="*/ 2147483646 w 488"/>
              <a:gd name="T1" fmla="*/ 2147483646 h 592"/>
              <a:gd name="T2" fmla="*/ 2147483646 w 488"/>
              <a:gd name="T3" fmla="*/ 2147483646 h 592"/>
              <a:gd name="T4" fmla="*/ 2147483646 w 488"/>
              <a:gd name="T5" fmla="*/ 2147483646 h 592"/>
              <a:gd name="T6" fmla="*/ 2147483646 w 488"/>
              <a:gd name="T7" fmla="*/ 2147483646 h 592"/>
              <a:gd name="T8" fmla="*/ 2147483646 w 488"/>
              <a:gd name="T9" fmla="*/ 2147483646 h 592"/>
              <a:gd name="T10" fmla="*/ 2147483646 w 488"/>
              <a:gd name="T11" fmla="*/ 2147483646 h 592"/>
              <a:gd name="T12" fmla="*/ 2147483646 w 488"/>
              <a:gd name="T13" fmla="*/ 2147483646 h 592"/>
              <a:gd name="T14" fmla="*/ 2147483646 w 488"/>
              <a:gd name="T15" fmla="*/ 2147483646 h 592"/>
              <a:gd name="T16" fmla="*/ 2147483646 w 488"/>
              <a:gd name="T17" fmla="*/ 2147483646 h 592"/>
              <a:gd name="T18" fmla="*/ 0 w 488"/>
              <a:gd name="T19" fmla="*/ 2147483646 h 592"/>
              <a:gd name="T20" fmla="*/ 2147483646 w 488"/>
              <a:gd name="T21" fmla="*/ 2147483646 h 592"/>
              <a:gd name="T22" fmla="*/ 2147483646 w 488"/>
              <a:gd name="T23" fmla="*/ 2147483646 h 592"/>
              <a:gd name="T24" fmla="*/ 2147483646 w 488"/>
              <a:gd name="T25" fmla="*/ 2147483646 h 592"/>
              <a:gd name="T26" fmla="*/ 2147483646 w 488"/>
              <a:gd name="T27" fmla="*/ 2147483646 h 592"/>
              <a:gd name="T28" fmla="*/ 2147483646 w 488"/>
              <a:gd name="T29" fmla="*/ 2147483646 h 592"/>
              <a:gd name="T30" fmla="*/ 2147483646 w 488"/>
              <a:gd name="T31" fmla="*/ 2147483646 h 592"/>
              <a:gd name="T32" fmla="*/ 2147483646 w 488"/>
              <a:gd name="T33" fmla="*/ 0 h 592"/>
              <a:gd name="T34" fmla="*/ 2147483646 w 488"/>
              <a:gd name="T35" fmla="*/ 0 h 592"/>
              <a:gd name="T36" fmla="*/ 2147483646 w 488"/>
              <a:gd name="T37" fmla="*/ 2147483646 h 592"/>
              <a:gd name="T38" fmla="*/ 2147483646 w 488"/>
              <a:gd name="T39" fmla="*/ 2147483646 h 592"/>
              <a:gd name="T40" fmla="*/ 2147483646 w 488"/>
              <a:gd name="T41" fmla="*/ 2147483646 h 592"/>
              <a:gd name="T42" fmla="*/ 2147483646 w 488"/>
              <a:gd name="T43" fmla="*/ 2147483646 h 592"/>
              <a:gd name="T44" fmla="*/ 2147483646 w 488"/>
              <a:gd name="T45" fmla="*/ 2147483646 h 5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8"/>
              <a:gd name="T70" fmla="*/ 0 h 592"/>
              <a:gd name="T71" fmla="*/ 488 w 488"/>
              <a:gd name="T72" fmla="*/ 592 h 5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8" h="592">
                <a:moveTo>
                  <a:pt x="482" y="366"/>
                </a:moveTo>
                <a:lnTo>
                  <a:pt x="488" y="592"/>
                </a:lnTo>
                <a:lnTo>
                  <a:pt x="301" y="592"/>
                </a:lnTo>
                <a:lnTo>
                  <a:pt x="8" y="584"/>
                </a:lnTo>
                <a:lnTo>
                  <a:pt x="8" y="366"/>
                </a:lnTo>
                <a:lnTo>
                  <a:pt x="8" y="203"/>
                </a:lnTo>
                <a:lnTo>
                  <a:pt x="40" y="172"/>
                </a:lnTo>
                <a:lnTo>
                  <a:pt x="49" y="155"/>
                </a:lnTo>
                <a:lnTo>
                  <a:pt x="28" y="109"/>
                </a:lnTo>
                <a:lnTo>
                  <a:pt x="0" y="102"/>
                </a:lnTo>
                <a:lnTo>
                  <a:pt x="8" y="8"/>
                </a:lnTo>
                <a:lnTo>
                  <a:pt x="194" y="8"/>
                </a:lnTo>
                <a:lnTo>
                  <a:pt x="288" y="8"/>
                </a:lnTo>
                <a:lnTo>
                  <a:pt x="288" y="85"/>
                </a:lnTo>
                <a:lnTo>
                  <a:pt x="328" y="47"/>
                </a:lnTo>
                <a:lnTo>
                  <a:pt x="355" y="47"/>
                </a:lnTo>
                <a:lnTo>
                  <a:pt x="381" y="0"/>
                </a:lnTo>
                <a:lnTo>
                  <a:pt x="401" y="0"/>
                </a:lnTo>
                <a:lnTo>
                  <a:pt x="401" y="78"/>
                </a:lnTo>
                <a:lnTo>
                  <a:pt x="421" y="78"/>
                </a:lnTo>
                <a:lnTo>
                  <a:pt x="415" y="93"/>
                </a:lnTo>
                <a:lnTo>
                  <a:pt x="482" y="102"/>
                </a:lnTo>
                <a:lnTo>
                  <a:pt x="482" y="36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5" name="Freeform 65">
            <a:extLst>
              <a:ext uri="{FF2B5EF4-FFF2-40B4-BE49-F238E27FC236}">
                <a16:creationId xmlns:a16="http://schemas.microsoft.com/office/drawing/2014/main" id="{8F83A69E-FFA1-2B98-C77A-C5B5655C9BDA}"/>
              </a:ext>
            </a:extLst>
          </p:cNvPr>
          <p:cNvSpPr>
            <a:spLocks/>
          </p:cNvSpPr>
          <p:nvPr/>
        </p:nvSpPr>
        <p:spPr bwMode="auto">
          <a:xfrm>
            <a:off x="7294960" y="5254229"/>
            <a:ext cx="777478" cy="426244"/>
          </a:xfrm>
          <a:custGeom>
            <a:avLst/>
            <a:gdLst>
              <a:gd name="T0" fmla="*/ 2147483646 w 653"/>
              <a:gd name="T1" fmla="*/ 2147483646 h 358"/>
              <a:gd name="T2" fmla="*/ 2147483646 w 653"/>
              <a:gd name="T3" fmla="*/ 2147483646 h 358"/>
              <a:gd name="T4" fmla="*/ 2147483646 w 653"/>
              <a:gd name="T5" fmla="*/ 2147483646 h 358"/>
              <a:gd name="T6" fmla="*/ 0 w 653"/>
              <a:gd name="T7" fmla="*/ 2147483646 h 358"/>
              <a:gd name="T8" fmla="*/ 2147483646 w 653"/>
              <a:gd name="T9" fmla="*/ 2147483646 h 358"/>
              <a:gd name="T10" fmla="*/ 2147483646 w 653"/>
              <a:gd name="T11" fmla="*/ 2147483646 h 358"/>
              <a:gd name="T12" fmla="*/ 2147483646 w 653"/>
              <a:gd name="T13" fmla="*/ 2147483646 h 358"/>
              <a:gd name="T14" fmla="*/ 2147483646 w 653"/>
              <a:gd name="T15" fmla="*/ 2147483646 h 358"/>
              <a:gd name="T16" fmla="*/ 2147483646 w 653"/>
              <a:gd name="T17" fmla="*/ 2147483646 h 358"/>
              <a:gd name="T18" fmla="*/ 2147483646 w 653"/>
              <a:gd name="T19" fmla="*/ 2147483646 h 358"/>
              <a:gd name="T20" fmla="*/ 2147483646 w 653"/>
              <a:gd name="T21" fmla="*/ 0 h 358"/>
              <a:gd name="T22" fmla="*/ 2147483646 w 653"/>
              <a:gd name="T23" fmla="*/ 0 h 358"/>
              <a:gd name="T24" fmla="*/ 2147483646 w 653"/>
              <a:gd name="T25" fmla="*/ 2147483646 h 358"/>
              <a:gd name="T26" fmla="*/ 2147483646 w 653"/>
              <a:gd name="T27" fmla="*/ 2147483646 h 358"/>
              <a:gd name="T28" fmla="*/ 2147483646 w 653"/>
              <a:gd name="T29" fmla="*/ 2147483646 h 358"/>
              <a:gd name="T30" fmla="*/ 2147483646 w 653"/>
              <a:gd name="T31" fmla="*/ 2147483646 h 358"/>
              <a:gd name="T32" fmla="*/ 2147483646 w 653"/>
              <a:gd name="T33" fmla="*/ 2147483646 h 358"/>
              <a:gd name="T34" fmla="*/ 2147483646 w 653"/>
              <a:gd name="T35" fmla="*/ 2147483646 h 358"/>
              <a:gd name="T36" fmla="*/ 2147483646 w 653"/>
              <a:gd name="T37" fmla="*/ 2147483646 h 358"/>
              <a:gd name="T38" fmla="*/ 2147483646 w 653"/>
              <a:gd name="T39" fmla="*/ 2147483646 h 358"/>
              <a:gd name="T40" fmla="*/ 2147483646 w 653"/>
              <a:gd name="T41" fmla="*/ 2147483646 h 3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53"/>
              <a:gd name="T64" fmla="*/ 0 h 358"/>
              <a:gd name="T65" fmla="*/ 653 w 653"/>
              <a:gd name="T66" fmla="*/ 358 h 3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53" h="358">
                <a:moveTo>
                  <a:pt x="653" y="358"/>
                </a:moveTo>
                <a:lnTo>
                  <a:pt x="207" y="358"/>
                </a:lnTo>
                <a:lnTo>
                  <a:pt x="213" y="132"/>
                </a:lnTo>
                <a:lnTo>
                  <a:pt x="0" y="140"/>
                </a:lnTo>
                <a:lnTo>
                  <a:pt x="47" y="54"/>
                </a:lnTo>
                <a:lnTo>
                  <a:pt x="99" y="54"/>
                </a:lnTo>
                <a:lnTo>
                  <a:pt x="159" y="70"/>
                </a:lnTo>
                <a:lnTo>
                  <a:pt x="207" y="77"/>
                </a:lnTo>
                <a:lnTo>
                  <a:pt x="207" y="39"/>
                </a:lnTo>
                <a:lnTo>
                  <a:pt x="273" y="39"/>
                </a:lnTo>
                <a:lnTo>
                  <a:pt x="273" y="0"/>
                </a:lnTo>
                <a:lnTo>
                  <a:pt x="581" y="0"/>
                </a:lnTo>
                <a:lnTo>
                  <a:pt x="581" y="30"/>
                </a:lnTo>
                <a:lnTo>
                  <a:pt x="560" y="63"/>
                </a:lnTo>
                <a:lnTo>
                  <a:pt x="573" y="108"/>
                </a:lnTo>
                <a:lnTo>
                  <a:pt x="560" y="148"/>
                </a:lnTo>
                <a:lnTo>
                  <a:pt x="573" y="171"/>
                </a:lnTo>
                <a:lnTo>
                  <a:pt x="593" y="178"/>
                </a:lnTo>
                <a:lnTo>
                  <a:pt x="620" y="218"/>
                </a:lnTo>
                <a:lnTo>
                  <a:pt x="641" y="272"/>
                </a:lnTo>
                <a:lnTo>
                  <a:pt x="653" y="3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6" name="Freeform 66">
            <a:extLst>
              <a:ext uri="{FF2B5EF4-FFF2-40B4-BE49-F238E27FC236}">
                <a16:creationId xmlns:a16="http://schemas.microsoft.com/office/drawing/2014/main" id="{7342F15D-488F-73B6-4257-A2D52BA0F28C}"/>
              </a:ext>
            </a:extLst>
          </p:cNvPr>
          <p:cNvSpPr>
            <a:spLocks/>
          </p:cNvSpPr>
          <p:nvPr/>
        </p:nvSpPr>
        <p:spPr bwMode="auto">
          <a:xfrm>
            <a:off x="4736307" y="5262563"/>
            <a:ext cx="698897" cy="1408510"/>
          </a:xfrm>
          <a:custGeom>
            <a:avLst/>
            <a:gdLst>
              <a:gd name="T0" fmla="*/ 2147483646 w 587"/>
              <a:gd name="T1" fmla="*/ 2147483646 h 1183"/>
              <a:gd name="T2" fmla="*/ 2147483646 w 587"/>
              <a:gd name="T3" fmla="*/ 2147483646 h 1183"/>
              <a:gd name="T4" fmla="*/ 2147483646 w 587"/>
              <a:gd name="T5" fmla="*/ 2147483646 h 1183"/>
              <a:gd name="T6" fmla="*/ 2147483646 w 587"/>
              <a:gd name="T7" fmla="*/ 2147483646 h 1183"/>
              <a:gd name="T8" fmla="*/ 2147483646 w 587"/>
              <a:gd name="T9" fmla="*/ 2147483646 h 1183"/>
              <a:gd name="T10" fmla="*/ 2147483646 w 587"/>
              <a:gd name="T11" fmla="*/ 2147483646 h 1183"/>
              <a:gd name="T12" fmla="*/ 2147483646 w 587"/>
              <a:gd name="T13" fmla="*/ 2147483646 h 1183"/>
              <a:gd name="T14" fmla="*/ 2147483646 w 587"/>
              <a:gd name="T15" fmla="*/ 2147483646 h 1183"/>
              <a:gd name="T16" fmla="*/ 2147483646 w 587"/>
              <a:gd name="T17" fmla="*/ 2147483646 h 1183"/>
              <a:gd name="T18" fmla="*/ 2147483646 w 587"/>
              <a:gd name="T19" fmla="*/ 2147483646 h 1183"/>
              <a:gd name="T20" fmla="*/ 2147483646 w 587"/>
              <a:gd name="T21" fmla="*/ 2147483646 h 1183"/>
              <a:gd name="T22" fmla="*/ 2147483646 w 587"/>
              <a:gd name="T23" fmla="*/ 2147483646 h 1183"/>
              <a:gd name="T24" fmla="*/ 2147483646 w 587"/>
              <a:gd name="T25" fmla="*/ 2147483646 h 1183"/>
              <a:gd name="T26" fmla="*/ 2147483646 w 587"/>
              <a:gd name="T27" fmla="*/ 2147483646 h 1183"/>
              <a:gd name="T28" fmla="*/ 2147483646 w 587"/>
              <a:gd name="T29" fmla="*/ 2147483646 h 1183"/>
              <a:gd name="T30" fmla="*/ 2147483646 w 587"/>
              <a:gd name="T31" fmla="*/ 2147483646 h 1183"/>
              <a:gd name="T32" fmla="*/ 2147483646 w 587"/>
              <a:gd name="T33" fmla="*/ 2147483646 h 1183"/>
              <a:gd name="T34" fmla="*/ 2147483646 w 587"/>
              <a:gd name="T35" fmla="*/ 2147483646 h 1183"/>
              <a:gd name="T36" fmla="*/ 2147483646 w 587"/>
              <a:gd name="T37" fmla="*/ 2147483646 h 1183"/>
              <a:gd name="T38" fmla="*/ 2147483646 w 587"/>
              <a:gd name="T39" fmla="*/ 2147483646 h 1183"/>
              <a:gd name="T40" fmla="*/ 2147483646 w 587"/>
              <a:gd name="T41" fmla="*/ 2147483646 h 1183"/>
              <a:gd name="T42" fmla="*/ 2147483646 w 587"/>
              <a:gd name="T43" fmla="*/ 2147483646 h 1183"/>
              <a:gd name="T44" fmla="*/ 2147483646 w 587"/>
              <a:gd name="T45" fmla="*/ 2147483646 h 1183"/>
              <a:gd name="T46" fmla="*/ 2147483646 w 587"/>
              <a:gd name="T47" fmla="*/ 2147483646 h 1183"/>
              <a:gd name="T48" fmla="*/ 2147483646 w 587"/>
              <a:gd name="T49" fmla="*/ 2147483646 h 1183"/>
              <a:gd name="T50" fmla="*/ 2147483646 w 587"/>
              <a:gd name="T51" fmla="*/ 2147483646 h 1183"/>
              <a:gd name="T52" fmla="*/ 2147483646 w 587"/>
              <a:gd name="T53" fmla="*/ 2147483646 h 1183"/>
              <a:gd name="T54" fmla="*/ 2147483646 w 587"/>
              <a:gd name="T55" fmla="*/ 2147483646 h 1183"/>
              <a:gd name="T56" fmla="*/ 2147483646 w 587"/>
              <a:gd name="T57" fmla="*/ 2147483646 h 1183"/>
              <a:gd name="T58" fmla="*/ 2147483646 w 587"/>
              <a:gd name="T59" fmla="*/ 2147483646 h 1183"/>
              <a:gd name="T60" fmla="*/ 2147483646 w 587"/>
              <a:gd name="T61" fmla="*/ 2147483646 h 1183"/>
              <a:gd name="T62" fmla="*/ 2147483646 w 587"/>
              <a:gd name="T63" fmla="*/ 2147483646 h 1183"/>
              <a:gd name="T64" fmla="*/ 2147483646 w 587"/>
              <a:gd name="T65" fmla="*/ 2147483646 h 1183"/>
              <a:gd name="T66" fmla="*/ 2147483646 w 587"/>
              <a:gd name="T67" fmla="*/ 2147483646 h 118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87"/>
              <a:gd name="T103" fmla="*/ 0 h 1183"/>
              <a:gd name="T104" fmla="*/ 587 w 587"/>
              <a:gd name="T105" fmla="*/ 1183 h 118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87" h="1183">
                <a:moveTo>
                  <a:pt x="47" y="171"/>
                </a:moveTo>
                <a:lnTo>
                  <a:pt x="79" y="164"/>
                </a:lnTo>
                <a:lnTo>
                  <a:pt x="73" y="141"/>
                </a:lnTo>
                <a:lnTo>
                  <a:pt x="99" y="141"/>
                </a:lnTo>
                <a:lnTo>
                  <a:pt x="140" y="110"/>
                </a:lnTo>
                <a:lnTo>
                  <a:pt x="161" y="125"/>
                </a:lnTo>
                <a:lnTo>
                  <a:pt x="167" y="117"/>
                </a:lnTo>
                <a:lnTo>
                  <a:pt x="146" y="94"/>
                </a:lnTo>
                <a:lnTo>
                  <a:pt x="161" y="86"/>
                </a:lnTo>
                <a:lnTo>
                  <a:pt x="181" y="101"/>
                </a:lnTo>
                <a:lnTo>
                  <a:pt x="173" y="78"/>
                </a:lnTo>
                <a:lnTo>
                  <a:pt x="161" y="63"/>
                </a:lnTo>
                <a:lnTo>
                  <a:pt x="181" y="56"/>
                </a:lnTo>
                <a:lnTo>
                  <a:pt x="187" y="40"/>
                </a:lnTo>
                <a:lnTo>
                  <a:pt x="206" y="47"/>
                </a:lnTo>
                <a:lnTo>
                  <a:pt x="221" y="40"/>
                </a:lnTo>
                <a:lnTo>
                  <a:pt x="212" y="23"/>
                </a:lnTo>
                <a:lnTo>
                  <a:pt x="200" y="16"/>
                </a:lnTo>
                <a:lnTo>
                  <a:pt x="200" y="0"/>
                </a:lnTo>
                <a:lnTo>
                  <a:pt x="233" y="23"/>
                </a:lnTo>
                <a:lnTo>
                  <a:pt x="240" y="16"/>
                </a:lnTo>
                <a:lnTo>
                  <a:pt x="287" y="16"/>
                </a:lnTo>
                <a:lnTo>
                  <a:pt x="321" y="47"/>
                </a:lnTo>
                <a:lnTo>
                  <a:pt x="334" y="70"/>
                </a:lnTo>
                <a:lnTo>
                  <a:pt x="379" y="78"/>
                </a:lnTo>
                <a:lnTo>
                  <a:pt x="379" y="342"/>
                </a:lnTo>
                <a:lnTo>
                  <a:pt x="394" y="351"/>
                </a:lnTo>
                <a:lnTo>
                  <a:pt x="400" y="397"/>
                </a:lnTo>
                <a:lnTo>
                  <a:pt x="366" y="484"/>
                </a:lnTo>
                <a:lnTo>
                  <a:pt x="379" y="514"/>
                </a:lnTo>
                <a:lnTo>
                  <a:pt x="448" y="583"/>
                </a:lnTo>
                <a:lnTo>
                  <a:pt x="460" y="624"/>
                </a:lnTo>
                <a:lnTo>
                  <a:pt x="520" y="670"/>
                </a:lnTo>
                <a:lnTo>
                  <a:pt x="561" y="684"/>
                </a:lnTo>
                <a:lnTo>
                  <a:pt x="581" y="708"/>
                </a:lnTo>
                <a:lnTo>
                  <a:pt x="587" y="764"/>
                </a:lnTo>
                <a:lnTo>
                  <a:pt x="561" y="833"/>
                </a:lnTo>
                <a:lnTo>
                  <a:pt x="533" y="856"/>
                </a:lnTo>
                <a:lnTo>
                  <a:pt x="561" y="911"/>
                </a:lnTo>
                <a:lnTo>
                  <a:pt x="573" y="957"/>
                </a:lnTo>
                <a:lnTo>
                  <a:pt x="520" y="1044"/>
                </a:lnTo>
                <a:lnTo>
                  <a:pt x="407" y="1089"/>
                </a:lnTo>
                <a:lnTo>
                  <a:pt x="400" y="1129"/>
                </a:lnTo>
                <a:lnTo>
                  <a:pt x="212" y="1183"/>
                </a:lnTo>
                <a:lnTo>
                  <a:pt x="19" y="1183"/>
                </a:lnTo>
                <a:lnTo>
                  <a:pt x="227" y="1137"/>
                </a:lnTo>
                <a:lnTo>
                  <a:pt x="247" y="1113"/>
                </a:lnTo>
                <a:lnTo>
                  <a:pt x="113" y="981"/>
                </a:lnTo>
                <a:lnTo>
                  <a:pt x="99" y="764"/>
                </a:lnTo>
                <a:lnTo>
                  <a:pt x="6" y="631"/>
                </a:lnTo>
                <a:lnTo>
                  <a:pt x="0" y="569"/>
                </a:lnTo>
                <a:lnTo>
                  <a:pt x="47" y="538"/>
                </a:lnTo>
                <a:lnTo>
                  <a:pt x="60" y="538"/>
                </a:lnTo>
                <a:lnTo>
                  <a:pt x="67" y="530"/>
                </a:lnTo>
                <a:lnTo>
                  <a:pt x="60" y="506"/>
                </a:lnTo>
                <a:lnTo>
                  <a:pt x="33" y="475"/>
                </a:lnTo>
                <a:lnTo>
                  <a:pt x="33" y="468"/>
                </a:lnTo>
                <a:lnTo>
                  <a:pt x="87" y="404"/>
                </a:lnTo>
                <a:lnTo>
                  <a:pt x="54" y="383"/>
                </a:lnTo>
                <a:lnTo>
                  <a:pt x="60" y="303"/>
                </a:lnTo>
                <a:lnTo>
                  <a:pt x="73" y="296"/>
                </a:lnTo>
                <a:lnTo>
                  <a:pt x="73" y="272"/>
                </a:lnTo>
                <a:lnTo>
                  <a:pt x="60" y="272"/>
                </a:lnTo>
                <a:lnTo>
                  <a:pt x="54" y="250"/>
                </a:lnTo>
                <a:lnTo>
                  <a:pt x="73" y="218"/>
                </a:lnTo>
                <a:lnTo>
                  <a:pt x="73" y="211"/>
                </a:lnTo>
                <a:lnTo>
                  <a:pt x="79" y="195"/>
                </a:lnTo>
                <a:lnTo>
                  <a:pt x="73" y="179"/>
                </a:lnTo>
                <a:lnTo>
                  <a:pt x="47" y="171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87" name="Freeform 67">
            <a:extLst>
              <a:ext uri="{FF2B5EF4-FFF2-40B4-BE49-F238E27FC236}">
                <a16:creationId xmlns:a16="http://schemas.microsoft.com/office/drawing/2014/main" id="{C1924E58-803F-53CF-5092-55766DB5F39D}"/>
              </a:ext>
            </a:extLst>
          </p:cNvPr>
          <p:cNvSpPr>
            <a:spLocks/>
          </p:cNvSpPr>
          <p:nvPr/>
        </p:nvSpPr>
        <p:spPr bwMode="auto">
          <a:xfrm>
            <a:off x="5187554" y="5329238"/>
            <a:ext cx="1010840" cy="351235"/>
          </a:xfrm>
          <a:custGeom>
            <a:avLst/>
            <a:gdLst>
              <a:gd name="T0" fmla="*/ 2147483646 w 849"/>
              <a:gd name="T1" fmla="*/ 2147483646 h 295"/>
              <a:gd name="T2" fmla="*/ 2147483646 w 849"/>
              <a:gd name="T3" fmla="*/ 2147483646 h 295"/>
              <a:gd name="T4" fmla="*/ 0 w 849"/>
              <a:gd name="T5" fmla="*/ 2147483646 h 295"/>
              <a:gd name="T6" fmla="*/ 0 w 849"/>
              <a:gd name="T7" fmla="*/ 2147483646 h 295"/>
              <a:gd name="T8" fmla="*/ 2147483646 w 849"/>
              <a:gd name="T9" fmla="*/ 2147483646 h 295"/>
              <a:gd name="T10" fmla="*/ 2147483646 w 849"/>
              <a:gd name="T11" fmla="*/ 2147483646 h 295"/>
              <a:gd name="T12" fmla="*/ 2147483646 w 849"/>
              <a:gd name="T13" fmla="*/ 0 h 295"/>
              <a:gd name="T14" fmla="*/ 2147483646 w 849"/>
              <a:gd name="T15" fmla="*/ 0 h 295"/>
              <a:gd name="T16" fmla="*/ 2147483646 w 849"/>
              <a:gd name="T17" fmla="*/ 2147483646 h 295"/>
              <a:gd name="T18" fmla="*/ 2147483646 w 849"/>
              <a:gd name="T19" fmla="*/ 2147483646 h 295"/>
              <a:gd name="T20" fmla="*/ 2147483646 w 849"/>
              <a:gd name="T21" fmla="*/ 2147483646 h 295"/>
              <a:gd name="T22" fmla="*/ 2147483646 w 849"/>
              <a:gd name="T23" fmla="*/ 2147483646 h 295"/>
              <a:gd name="T24" fmla="*/ 2147483646 w 849"/>
              <a:gd name="T25" fmla="*/ 2147483646 h 295"/>
              <a:gd name="T26" fmla="*/ 2147483646 w 849"/>
              <a:gd name="T27" fmla="*/ 2147483646 h 295"/>
              <a:gd name="T28" fmla="*/ 2147483646 w 849"/>
              <a:gd name="T29" fmla="*/ 2147483646 h 295"/>
              <a:gd name="T30" fmla="*/ 2147483646 w 849"/>
              <a:gd name="T31" fmla="*/ 2147483646 h 295"/>
              <a:gd name="T32" fmla="*/ 2147483646 w 849"/>
              <a:gd name="T33" fmla="*/ 2147483646 h 295"/>
              <a:gd name="T34" fmla="*/ 2147483646 w 849"/>
              <a:gd name="T35" fmla="*/ 2147483646 h 2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9"/>
              <a:gd name="T55" fmla="*/ 0 h 295"/>
              <a:gd name="T56" fmla="*/ 849 w 849"/>
              <a:gd name="T57" fmla="*/ 295 h 2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9" h="295">
                <a:moveTo>
                  <a:pt x="421" y="295"/>
                </a:moveTo>
                <a:lnTo>
                  <a:pt x="15" y="295"/>
                </a:lnTo>
                <a:lnTo>
                  <a:pt x="0" y="286"/>
                </a:lnTo>
                <a:lnTo>
                  <a:pt x="0" y="22"/>
                </a:lnTo>
                <a:lnTo>
                  <a:pt x="60" y="38"/>
                </a:lnTo>
                <a:lnTo>
                  <a:pt x="109" y="14"/>
                </a:lnTo>
                <a:lnTo>
                  <a:pt x="121" y="0"/>
                </a:lnTo>
                <a:lnTo>
                  <a:pt x="175" y="0"/>
                </a:lnTo>
                <a:lnTo>
                  <a:pt x="790" y="7"/>
                </a:lnTo>
                <a:lnTo>
                  <a:pt x="781" y="22"/>
                </a:lnTo>
                <a:lnTo>
                  <a:pt x="790" y="77"/>
                </a:lnTo>
                <a:lnTo>
                  <a:pt x="809" y="77"/>
                </a:lnTo>
                <a:lnTo>
                  <a:pt x="829" y="85"/>
                </a:lnTo>
                <a:lnTo>
                  <a:pt x="835" y="77"/>
                </a:lnTo>
                <a:lnTo>
                  <a:pt x="849" y="77"/>
                </a:lnTo>
                <a:lnTo>
                  <a:pt x="849" y="295"/>
                </a:lnTo>
                <a:lnTo>
                  <a:pt x="775" y="295"/>
                </a:lnTo>
                <a:lnTo>
                  <a:pt x="421" y="29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8" name="Freeform 68">
            <a:extLst>
              <a:ext uri="{FF2B5EF4-FFF2-40B4-BE49-F238E27FC236}">
                <a16:creationId xmlns:a16="http://schemas.microsoft.com/office/drawing/2014/main" id="{0D2A8635-CD6A-7AD6-EEAE-61A32F99A157}"/>
              </a:ext>
            </a:extLst>
          </p:cNvPr>
          <p:cNvSpPr>
            <a:spLocks/>
          </p:cNvSpPr>
          <p:nvPr/>
        </p:nvSpPr>
        <p:spPr bwMode="auto">
          <a:xfrm>
            <a:off x="6762750" y="5411392"/>
            <a:ext cx="785813" cy="278606"/>
          </a:xfrm>
          <a:custGeom>
            <a:avLst/>
            <a:gdLst>
              <a:gd name="T0" fmla="*/ 0 w 660"/>
              <a:gd name="T1" fmla="*/ 2147483646 h 234"/>
              <a:gd name="T2" fmla="*/ 2147483646 w 660"/>
              <a:gd name="T3" fmla="*/ 2147483646 h 234"/>
              <a:gd name="T4" fmla="*/ 2147483646 w 660"/>
              <a:gd name="T5" fmla="*/ 2147483646 h 234"/>
              <a:gd name="T6" fmla="*/ 2147483646 w 660"/>
              <a:gd name="T7" fmla="*/ 0 h 234"/>
              <a:gd name="T8" fmla="*/ 2147483646 w 660"/>
              <a:gd name="T9" fmla="*/ 2147483646 h 234"/>
              <a:gd name="T10" fmla="*/ 2147483646 w 660"/>
              <a:gd name="T11" fmla="*/ 2147483646 h 234"/>
              <a:gd name="T12" fmla="*/ 2147483646 w 660"/>
              <a:gd name="T13" fmla="*/ 2147483646 h 234"/>
              <a:gd name="T14" fmla="*/ 0 w 660"/>
              <a:gd name="T15" fmla="*/ 2147483646 h 2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0"/>
              <a:gd name="T25" fmla="*/ 0 h 234"/>
              <a:gd name="T26" fmla="*/ 660 w 660"/>
              <a:gd name="T27" fmla="*/ 234 h 2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0" h="234">
                <a:moveTo>
                  <a:pt x="0" y="8"/>
                </a:moveTo>
                <a:lnTo>
                  <a:pt x="367" y="8"/>
                </a:lnTo>
                <a:lnTo>
                  <a:pt x="447" y="8"/>
                </a:lnTo>
                <a:lnTo>
                  <a:pt x="660" y="0"/>
                </a:lnTo>
                <a:lnTo>
                  <a:pt x="654" y="226"/>
                </a:lnTo>
                <a:lnTo>
                  <a:pt x="146" y="234"/>
                </a:lnTo>
                <a:lnTo>
                  <a:pt x="6" y="234"/>
                </a:lnTo>
                <a:lnTo>
                  <a:pt x="0" y="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89" name="Freeform 69">
            <a:extLst>
              <a:ext uri="{FF2B5EF4-FFF2-40B4-BE49-F238E27FC236}">
                <a16:creationId xmlns:a16="http://schemas.microsoft.com/office/drawing/2014/main" id="{954BA09D-5255-EEA4-D07C-C3972EF0697E}"/>
              </a:ext>
            </a:extLst>
          </p:cNvPr>
          <p:cNvSpPr>
            <a:spLocks/>
          </p:cNvSpPr>
          <p:nvPr/>
        </p:nvSpPr>
        <p:spPr bwMode="auto">
          <a:xfrm>
            <a:off x="4283869" y="5457825"/>
            <a:ext cx="556022" cy="1075135"/>
          </a:xfrm>
          <a:custGeom>
            <a:avLst/>
            <a:gdLst>
              <a:gd name="T0" fmla="*/ 2147483646 w 467"/>
              <a:gd name="T1" fmla="*/ 2147483646 h 903"/>
              <a:gd name="T2" fmla="*/ 0 w 467"/>
              <a:gd name="T3" fmla="*/ 2147483646 h 903"/>
              <a:gd name="T4" fmla="*/ 2147483646 w 467"/>
              <a:gd name="T5" fmla="*/ 2147483646 h 903"/>
              <a:gd name="T6" fmla="*/ 2147483646 w 467"/>
              <a:gd name="T7" fmla="*/ 2147483646 h 903"/>
              <a:gd name="T8" fmla="*/ 2147483646 w 467"/>
              <a:gd name="T9" fmla="*/ 2147483646 h 903"/>
              <a:gd name="T10" fmla="*/ 2147483646 w 467"/>
              <a:gd name="T11" fmla="*/ 0 h 903"/>
              <a:gd name="T12" fmla="*/ 2147483646 w 467"/>
              <a:gd name="T13" fmla="*/ 2147483646 h 903"/>
              <a:gd name="T14" fmla="*/ 2147483646 w 467"/>
              <a:gd name="T15" fmla="*/ 2147483646 h 903"/>
              <a:gd name="T16" fmla="*/ 2147483646 w 467"/>
              <a:gd name="T17" fmla="*/ 2147483646 h 903"/>
              <a:gd name="T18" fmla="*/ 2147483646 w 467"/>
              <a:gd name="T19" fmla="*/ 2147483646 h 903"/>
              <a:gd name="T20" fmla="*/ 2147483646 w 467"/>
              <a:gd name="T21" fmla="*/ 2147483646 h 903"/>
              <a:gd name="T22" fmla="*/ 2147483646 w 467"/>
              <a:gd name="T23" fmla="*/ 2147483646 h 903"/>
              <a:gd name="T24" fmla="*/ 2147483646 w 467"/>
              <a:gd name="T25" fmla="*/ 2147483646 h 903"/>
              <a:gd name="T26" fmla="*/ 2147483646 w 467"/>
              <a:gd name="T27" fmla="*/ 2147483646 h 903"/>
              <a:gd name="T28" fmla="*/ 2147483646 w 467"/>
              <a:gd name="T29" fmla="*/ 2147483646 h 903"/>
              <a:gd name="T30" fmla="*/ 2147483646 w 467"/>
              <a:gd name="T31" fmla="*/ 2147483646 h 903"/>
              <a:gd name="T32" fmla="*/ 2147483646 w 467"/>
              <a:gd name="T33" fmla="*/ 2147483646 h 903"/>
              <a:gd name="T34" fmla="*/ 2147483646 w 467"/>
              <a:gd name="T35" fmla="*/ 2147483646 h 903"/>
              <a:gd name="T36" fmla="*/ 2147483646 w 467"/>
              <a:gd name="T37" fmla="*/ 2147483646 h 903"/>
              <a:gd name="T38" fmla="*/ 2147483646 w 467"/>
              <a:gd name="T39" fmla="*/ 2147483646 h 903"/>
              <a:gd name="T40" fmla="*/ 2147483646 w 467"/>
              <a:gd name="T41" fmla="*/ 2147483646 h 903"/>
              <a:gd name="T42" fmla="*/ 2147483646 w 467"/>
              <a:gd name="T43" fmla="*/ 2147483646 h 903"/>
              <a:gd name="T44" fmla="*/ 2147483646 w 467"/>
              <a:gd name="T45" fmla="*/ 2147483646 h 903"/>
              <a:gd name="T46" fmla="*/ 2147483646 w 467"/>
              <a:gd name="T47" fmla="*/ 2147483646 h 903"/>
              <a:gd name="T48" fmla="*/ 2147483646 w 467"/>
              <a:gd name="T49" fmla="*/ 2147483646 h 903"/>
              <a:gd name="T50" fmla="*/ 2147483646 w 467"/>
              <a:gd name="T51" fmla="*/ 2147483646 h 903"/>
              <a:gd name="T52" fmla="*/ 2147483646 w 467"/>
              <a:gd name="T53" fmla="*/ 2147483646 h 903"/>
              <a:gd name="T54" fmla="*/ 2147483646 w 467"/>
              <a:gd name="T55" fmla="*/ 2147483646 h 903"/>
              <a:gd name="T56" fmla="*/ 2147483646 w 467"/>
              <a:gd name="T57" fmla="*/ 2147483646 h 903"/>
              <a:gd name="T58" fmla="*/ 2147483646 w 467"/>
              <a:gd name="T59" fmla="*/ 2147483646 h 903"/>
              <a:gd name="T60" fmla="*/ 2147483646 w 467"/>
              <a:gd name="T61" fmla="*/ 2147483646 h 9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67"/>
              <a:gd name="T94" fmla="*/ 0 h 903"/>
              <a:gd name="T95" fmla="*/ 467 w 467"/>
              <a:gd name="T96" fmla="*/ 903 h 9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67" h="903">
                <a:moveTo>
                  <a:pt x="6" y="187"/>
                </a:moveTo>
                <a:lnTo>
                  <a:pt x="0" y="54"/>
                </a:lnTo>
                <a:lnTo>
                  <a:pt x="99" y="54"/>
                </a:lnTo>
                <a:lnTo>
                  <a:pt x="99" y="24"/>
                </a:lnTo>
                <a:lnTo>
                  <a:pt x="386" y="24"/>
                </a:lnTo>
                <a:lnTo>
                  <a:pt x="407" y="0"/>
                </a:lnTo>
                <a:lnTo>
                  <a:pt x="427" y="7"/>
                </a:lnTo>
                <a:lnTo>
                  <a:pt x="453" y="15"/>
                </a:lnTo>
                <a:lnTo>
                  <a:pt x="459" y="31"/>
                </a:lnTo>
                <a:lnTo>
                  <a:pt x="453" y="47"/>
                </a:lnTo>
                <a:lnTo>
                  <a:pt x="453" y="54"/>
                </a:lnTo>
                <a:lnTo>
                  <a:pt x="434" y="86"/>
                </a:lnTo>
                <a:lnTo>
                  <a:pt x="440" y="108"/>
                </a:lnTo>
                <a:lnTo>
                  <a:pt x="453" y="108"/>
                </a:lnTo>
                <a:lnTo>
                  <a:pt x="453" y="132"/>
                </a:lnTo>
                <a:lnTo>
                  <a:pt x="440" y="139"/>
                </a:lnTo>
                <a:lnTo>
                  <a:pt x="434" y="219"/>
                </a:lnTo>
                <a:lnTo>
                  <a:pt x="467" y="240"/>
                </a:lnTo>
                <a:lnTo>
                  <a:pt x="413" y="304"/>
                </a:lnTo>
                <a:lnTo>
                  <a:pt x="413" y="311"/>
                </a:lnTo>
                <a:lnTo>
                  <a:pt x="440" y="342"/>
                </a:lnTo>
                <a:lnTo>
                  <a:pt x="447" y="366"/>
                </a:lnTo>
                <a:lnTo>
                  <a:pt x="440" y="374"/>
                </a:lnTo>
                <a:lnTo>
                  <a:pt x="427" y="374"/>
                </a:lnTo>
                <a:lnTo>
                  <a:pt x="380" y="405"/>
                </a:lnTo>
                <a:lnTo>
                  <a:pt x="386" y="467"/>
                </a:lnTo>
                <a:lnTo>
                  <a:pt x="274" y="903"/>
                </a:lnTo>
                <a:lnTo>
                  <a:pt x="107" y="833"/>
                </a:lnTo>
                <a:lnTo>
                  <a:pt x="26" y="841"/>
                </a:lnTo>
                <a:lnTo>
                  <a:pt x="13" y="475"/>
                </a:lnTo>
                <a:lnTo>
                  <a:pt x="6" y="187"/>
                </a:lnTo>
                <a:close/>
              </a:path>
            </a:pathLst>
          </a:custGeom>
          <a:solidFill>
            <a:srgbClr val="33CC33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5190" name="Rectangle 70">
            <a:extLst>
              <a:ext uri="{FF2B5EF4-FFF2-40B4-BE49-F238E27FC236}">
                <a16:creationId xmlns:a16="http://schemas.microsoft.com/office/drawing/2014/main" id="{5250F618-FE63-8B24-78A6-EBC52E864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360" y="1170385"/>
            <a:ext cx="177403" cy="19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1" name="Rectangle 71">
            <a:extLst>
              <a:ext uri="{FF2B5EF4-FFF2-40B4-BE49-F238E27FC236}">
                <a16:creationId xmlns:a16="http://schemas.microsoft.com/office/drawing/2014/main" id="{4FC5F9EF-337F-FB69-B99B-A24D9794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798" y="3748088"/>
            <a:ext cx="28336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2" name="Rectangle 72">
            <a:extLst>
              <a:ext uri="{FF2B5EF4-FFF2-40B4-BE49-F238E27FC236}">
                <a16:creationId xmlns:a16="http://schemas.microsoft.com/office/drawing/2014/main" id="{37DF6C34-A714-C71E-581A-3FC581055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1" y="3933825"/>
            <a:ext cx="297656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3" name="Rectangle 73">
            <a:extLst>
              <a:ext uri="{FF2B5EF4-FFF2-40B4-BE49-F238E27FC236}">
                <a16:creationId xmlns:a16="http://schemas.microsoft.com/office/drawing/2014/main" id="{1CD8F5CA-27BB-F265-A60F-30BDE3A86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719" y="3590926"/>
            <a:ext cx="1916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4" name="Rectangle 74">
            <a:extLst>
              <a:ext uri="{FF2B5EF4-FFF2-40B4-BE49-F238E27FC236}">
                <a16:creationId xmlns:a16="http://schemas.microsoft.com/office/drawing/2014/main" id="{983ABCE6-E31D-1A02-53C9-23F476C9E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153841"/>
            <a:ext cx="148829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5" name="Rectangle 75">
            <a:extLst>
              <a:ext uri="{FF2B5EF4-FFF2-40B4-BE49-F238E27FC236}">
                <a16:creationId xmlns:a16="http://schemas.microsoft.com/office/drawing/2014/main" id="{82149CC8-8D37-028B-144B-0793CD9D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285" y="2624138"/>
            <a:ext cx="147638" cy="17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6" name="Rectangle 76">
            <a:extLst>
              <a:ext uri="{FF2B5EF4-FFF2-40B4-BE49-F238E27FC236}">
                <a16:creationId xmlns:a16="http://schemas.microsoft.com/office/drawing/2014/main" id="{08371F04-84B4-75DF-8E19-F2BAF0928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19113"/>
            <a:ext cx="69532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7" name="Rectangle 77">
            <a:extLst>
              <a:ext uri="{FF2B5EF4-FFF2-40B4-BE49-F238E27FC236}">
                <a16:creationId xmlns:a16="http://schemas.microsoft.com/office/drawing/2014/main" id="{43BEBC57-DAB1-B728-E2B9-7A07C0FD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4598"/>
            <a:ext cx="4512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198" name="Rectangle 78">
            <a:extLst>
              <a:ext uri="{FF2B5EF4-FFF2-40B4-BE49-F238E27FC236}">
                <a16:creationId xmlns:a16="http://schemas.microsoft.com/office/drawing/2014/main" id="{6DADD69E-B6DA-FC6B-14C3-777ABF70E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2216"/>
            <a:ext cx="3735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Lauderdale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199" name="Rectangle 79">
            <a:extLst>
              <a:ext uri="{FF2B5EF4-FFF2-40B4-BE49-F238E27FC236}">
                <a16:creationId xmlns:a16="http://schemas.microsoft.com/office/drawing/2014/main" id="{5117B1B7-E4C9-8B8B-DC64-01CB82E3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448" y="1146573"/>
            <a:ext cx="56316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0" name="Rectangle 80">
            <a:extLst>
              <a:ext uri="{FF2B5EF4-FFF2-40B4-BE49-F238E27FC236}">
                <a16:creationId xmlns:a16="http://schemas.microsoft.com/office/drawing/2014/main" id="{DC81C59D-5D0B-FEC9-88C9-4E72124AA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10866"/>
            <a:ext cx="3238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1" name="Rectangle 81">
            <a:extLst>
              <a:ext uri="{FF2B5EF4-FFF2-40B4-BE49-F238E27FC236}">
                <a16:creationId xmlns:a16="http://schemas.microsoft.com/office/drawing/2014/main" id="{B37FF7B1-D3D7-9546-9361-78447D582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09675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Franklin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02" name="Rectangle 82">
            <a:extLst>
              <a:ext uri="{FF2B5EF4-FFF2-40B4-BE49-F238E27FC236}">
                <a16:creationId xmlns:a16="http://schemas.microsoft.com/office/drawing/2014/main" id="{F9A7B0E2-3C2A-F77D-52F6-293B79171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353" y="857251"/>
            <a:ext cx="5286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3" name="Rectangle 83">
            <a:extLst>
              <a:ext uri="{FF2B5EF4-FFF2-40B4-BE49-F238E27FC236}">
                <a16:creationId xmlns:a16="http://schemas.microsoft.com/office/drawing/2014/main" id="{8E6F0C0A-F7C2-8A75-4242-289F1A76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9408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4" name="Rectangle 84">
            <a:extLst>
              <a:ext uri="{FF2B5EF4-FFF2-40B4-BE49-F238E27FC236}">
                <a16:creationId xmlns:a16="http://schemas.microsoft.com/office/drawing/2014/main" id="{8F062271-2E62-DE92-7DFE-FE3EE8AA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Colbert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05" name="Rectangle 85">
            <a:extLst>
              <a:ext uri="{FF2B5EF4-FFF2-40B4-BE49-F238E27FC236}">
                <a16:creationId xmlns:a16="http://schemas.microsoft.com/office/drawing/2014/main" id="{4FF94E04-4196-577B-8BD2-043302229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9691" y="1119188"/>
            <a:ext cx="5274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6" name="Rectangle 86">
            <a:extLst>
              <a:ext uri="{FF2B5EF4-FFF2-40B4-BE49-F238E27FC236}">
                <a16:creationId xmlns:a16="http://schemas.microsoft.com/office/drawing/2014/main" id="{D15F400E-0B96-000C-BE09-F62B935B2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6606" y="1184673"/>
            <a:ext cx="290513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7" name="Rectangle 87">
            <a:extLst>
              <a:ext uri="{FF2B5EF4-FFF2-40B4-BE49-F238E27FC236}">
                <a16:creationId xmlns:a16="http://schemas.microsoft.com/office/drawing/2014/main" id="{90E3D62E-B744-5BB1-5179-63CC2FC3D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731" y="1182291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DeKalb</a:t>
            </a:r>
            <a:endParaRPr lang="en-US" altLang="en-US" sz="600" b="1">
              <a:latin typeface="Times New Roman" panose="02020603050405020304" pitchFamily="18" charset="0"/>
            </a:endParaRPr>
          </a:p>
        </p:txBody>
      </p:sp>
      <p:sp>
        <p:nvSpPr>
          <p:cNvPr id="5208" name="Rectangle 88">
            <a:extLst>
              <a:ext uri="{FF2B5EF4-FFF2-40B4-BE49-F238E27FC236}">
                <a16:creationId xmlns:a16="http://schemas.microsoft.com/office/drawing/2014/main" id="{EE463B15-E2E4-31C8-0224-EF3C186A5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681038"/>
            <a:ext cx="559594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09" name="Rectangle 89">
            <a:extLst>
              <a:ext uri="{FF2B5EF4-FFF2-40B4-BE49-F238E27FC236}">
                <a16:creationId xmlns:a16="http://schemas.microsoft.com/office/drawing/2014/main" id="{478F758C-E92F-9EB2-9286-04D5215D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3" y="746523"/>
            <a:ext cx="3214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0" name="Rectangle 90">
            <a:extLst>
              <a:ext uri="{FF2B5EF4-FFF2-40B4-BE49-F238E27FC236}">
                <a16:creationId xmlns:a16="http://schemas.microsoft.com/office/drawing/2014/main" id="{A76B4930-ED56-E452-6EE2-531504620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2" y="744141"/>
            <a:ext cx="2644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Jackson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11" name="Rectangle 91">
            <a:extLst>
              <a:ext uri="{FF2B5EF4-FFF2-40B4-BE49-F238E27FC236}">
                <a16:creationId xmlns:a16="http://schemas.microsoft.com/office/drawing/2014/main" id="{1902F7A0-EE59-16A0-20DE-3FAAB4615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960" y="723901"/>
            <a:ext cx="5786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2" name="Rectangle 92">
            <a:extLst>
              <a:ext uri="{FF2B5EF4-FFF2-40B4-BE49-F238E27FC236}">
                <a16:creationId xmlns:a16="http://schemas.microsoft.com/office/drawing/2014/main" id="{FD974127-EC43-03CF-2D0B-C253AA926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447" y="666750"/>
            <a:ext cx="336947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3" name="Rectangle 93">
            <a:extLst>
              <a:ext uri="{FF2B5EF4-FFF2-40B4-BE49-F238E27FC236}">
                <a16:creationId xmlns:a16="http://schemas.microsoft.com/office/drawing/2014/main" id="{D1C9F6C6-2E46-50A6-FEF4-EEB1206B0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969" y="752475"/>
            <a:ext cx="32380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Madison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214" name="Rectangle 94">
            <a:extLst>
              <a:ext uri="{FF2B5EF4-FFF2-40B4-BE49-F238E27FC236}">
                <a16:creationId xmlns:a16="http://schemas.microsoft.com/office/drawing/2014/main" id="{AFAB0CE4-9BCF-3BC5-64CF-13B2A644A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847" y="625078"/>
            <a:ext cx="6572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5" name="Rectangle 95">
            <a:extLst>
              <a:ext uri="{FF2B5EF4-FFF2-40B4-BE49-F238E27FC236}">
                <a16:creationId xmlns:a16="http://schemas.microsoft.com/office/drawing/2014/main" id="{23E223C9-DDA5-7C35-040C-279D54421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3" y="690563"/>
            <a:ext cx="417910" cy="11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6" name="Rectangle 96">
            <a:extLst>
              <a:ext uri="{FF2B5EF4-FFF2-40B4-BE49-F238E27FC236}">
                <a16:creationId xmlns:a16="http://schemas.microsoft.com/office/drawing/2014/main" id="{88AF8D83-5AF7-6FB6-48E1-E5C1CEFC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2" y="690563"/>
            <a:ext cx="34464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Limestone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17" name="Rectangle 97">
            <a:extLst>
              <a:ext uri="{FF2B5EF4-FFF2-40B4-BE49-F238E27FC236}">
                <a16:creationId xmlns:a16="http://schemas.microsoft.com/office/drawing/2014/main" id="{7B3C3E38-502A-04AF-78BC-B4D655FE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985" y="2005013"/>
            <a:ext cx="4905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8" name="Rectangle 98">
            <a:extLst>
              <a:ext uri="{FF2B5EF4-FFF2-40B4-BE49-F238E27FC236}">
                <a16:creationId xmlns:a16="http://schemas.microsoft.com/office/drawing/2014/main" id="{14824722-4B9B-71B8-07FA-6C1BD6167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70498"/>
            <a:ext cx="255985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19" name="Rectangle 99">
            <a:extLst>
              <a:ext uri="{FF2B5EF4-FFF2-40B4-BE49-F238E27FC236}">
                <a16:creationId xmlns:a16="http://schemas.microsoft.com/office/drawing/2014/main" id="{E172D687-120C-DDDC-AEB1-DBDD0804E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68116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Lamar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20" name="Rectangle 100">
            <a:extLst>
              <a:ext uri="{FF2B5EF4-FFF2-40B4-BE49-F238E27FC236}">
                <a16:creationId xmlns:a16="http://schemas.microsoft.com/office/drawing/2014/main" id="{33DFA267-9392-55E7-3125-796CC3F41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919" y="1743076"/>
            <a:ext cx="5012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1" name="Rectangle 101">
            <a:extLst>
              <a:ext uri="{FF2B5EF4-FFF2-40B4-BE49-F238E27FC236}">
                <a16:creationId xmlns:a16="http://schemas.microsoft.com/office/drawing/2014/main" id="{D7DD9F3C-9C9D-83C6-BF8B-262C5CC1D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835" y="1810941"/>
            <a:ext cx="26312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2" name="Rectangle 102">
            <a:extLst>
              <a:ext uri="{FF2B5EF4-FFF2-40B4-BE49-F238E27FC236}">
                <a16:creationId xmlns:a16="http://schemas.microsoft.com/office/drawing/2014/main" id="{4E5F37BA-EB6A-B9F3-E1F5-A9BE36156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735" y="1809750"/>
            <a:ext cx="21640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Blount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23" name="Rectangle 103">
            <a:extLst>
              <a:ext uri="{FF2B5EF4-FFF2-40B4-BE49-F238E27FC236}">
                <a16:creationId xmlns:a16="http://schemas.microsoft.com/office/drawing/2014/main" id="{E2A248A5-10F7-4616-64EC-E37B3FB33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494235"/>
            <a:ext cx="5703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4" name="Rectangle 104">
            <a:extLst>
              <a:ext uri="{FF2B5EF4-FFF2-40B4-BE49-F238E27FC236}">
                <a16:creationId xmlns:a16="http://schemas.microsoft.com/office/drawing/2014/main" id="{491E9D36-DCCD-4C86-6C3B-34CD392E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60910"/>
            <a:ext cx="329804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5" name="Rectangle 105">
            <a:extLst>
              <a:ext uri="{FF2B5EF4-FFF2-40B4-BE49-F238E27FC236}">
                <a16:creationId xmlns:a16="http://schemas.microsoft.com/office/drawing/2014/main" id="{46F211C3-1BAE-3CAD-A415-75AC659CD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58529"/>
            <a:ext cx="27251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Cullman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26" name="Rectangle 106">
            <a:extLst>
              <a:ext uri="{FF2B5EF4-FFF2-40B4-BE49-F238E27FC236}">
                <a16:creationId xmlns:a16="http://schemas.microsoft.com/office/drawing/2014/main" id="{58BCBB10-0E9A-0E70-9ABD-AE33C92FB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892" y="1510903"/>
            <a:ext cx="57269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7" name="Rectangle 107">
            <a:extLst>
              <a:ext uri="{FF2B5EF4-FFF2-40B4-BE49-F238E27FC236}">
                <a16:creationId xmlns:a16="http://schemas.microsoft.com/office/drawing/2014/main" id="{0502D803-7F0C-593D-DB8F-FCDC8A1AB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379" y="1577578"/>
            <a:ext cx="33099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28" name="Rectangle 108">
            <a:extLst>
              <a:ext uri="{FF2B5EF4-FFF2-40B4-BE49-F238E27FC236}">
                <a16:creationId xmlns:a16="http://schemas.microsoft.com/office/drawing/2014/main" id="{DEE2E2E0-7F04-A27B-A5B0-F91099636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7" y="1576388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Winston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29" name="Rectangle 109">
            <a:extLst>
              <a:ext uri="{FF2B5EF4-FFF2-40B4-BE49-F238E27FC236}">
                <a16:creationId xmlns:a16="http://schemas.microsoft.com/office/drawing/2014/main" id="{52508035-3DB5-628D-9761-752EEE7F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729" y="1501378"/>
            <a:ext cx="51554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0" name="Rectangle 110">
            <a:extLst>
              <a:ext uri="{FF2B5EF4-FFF2-40B4-BE49-F238E27FC236}">
                <a16:creationId xmlns:a16="http://schemas.microsoft.com/office/drawing/2014/main" id="{67E17C99-4ECC-F98C-181A-3735A32D6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8054"/>
            <a:ext cx="27741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1" name="Rectangle 111">
            <a:extLst>
              <a:ext uri="{FF2B5EF4-FFF2-40B4-BE49-F238E27FC236}">
                <a16:creationId xmlns:a16="http://schemas.microsoft.com/office/drawing/2014/main" id="{D01878DD-6ACC-D025-4330-CEC3902C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6863"/>
            <a:ext cx="22923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32" name="Rectangle 112">
            <a:extLst>
              <a:ext uri="{FF2B5EF4-FFF2-40B4-BE49-F238E27FC236}">
                <a16:creationId xmlns:a16="http://schemas.microsoft.com/office/drawing/2014/main" id="{A9C0BCAE-D373-A3E5-2A69-9592334FB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0022" y="1066801"/>
            <a:ext cx="2238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3" name="Rectangle 113">
            <a:extLst>
              <a:ext uri="{FF2B5EF4-FFF2-40B4-BE49-F238E27FC236}">
                <a16:creationId xmlns:a16="http://schemas.microsoft.com/office/drawing/2014/main" id="{DADFDDD4-2C3F-7591-06C9-96F40C51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219" y="1209675"/>
            <a:ext cx="2949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Morgan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234" name="Rectangle 114">
            <a:extLst>
              <a:ext uri="{FF2B5EF4-FFF2-40B4-BE49-F238E27FC236}">
                <a16:creationId xmlns:a16="http://schemas.microsoft.com/office/drawing/2014/main" id="{AD18D960-FEC9-4235-5C13-BCC1E4BA8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994" y="1233488"/>
            <a:ext cx="5774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5" name="Rectangle 115">
            <a:extLst>
              <a:ext uri="{FF2B5EF4-FFF2-40B4-BE49-F238E27FC236}">
                <a16:creationId xmlns:a16="http://schemas.microsoft.com/office/drawing/2014/main" id="{B32B2DB7-C484-C9AA-ADE9-71F41128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300162"/>
            <a:ext cx="339329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6" name="Rectangle 116">
            <a:extLst>
              <a:ext uri="{FF2B5EF4-FFF2-40B4-BE49-F238E27FC236}">
                <a16:creationId xmlns:a16="http://schemas.microsoft.com/office/drawing/2014/main" id="{8FB1D615-9465-5B96-C04E-2DEF18510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1" y="1298973"/>
            <a:ext cx="27892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Marshall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37" name="Rectangle 117">
            <a:extLst>
              <a:ext uri="{FF2B5EF4-FFF2-40B4-BE49-F238E27FC236}">
                <a16:creationId xmlns:a16="http://schemas.microsoft.com/office/drawing/2014/main" id="{30038457-ED76-4BF3-BF61-18704CD62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7" y="977504"/>
            <a:ext cx="391715" cy="11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38" name="Rectangle 118">
            <a:extLst>
              <a:ext uri="{FF2B5EF4-FFF2-40B4-BE49-F238E27FC236}">
                <a16:creationId xmlns:a16="http://schemas.microsoft.com/office/drawing/2014/main" id="{D28666FB-F089-8640-E7B7-75A9CEB1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6" y="1104900"/>
            <a:ext cx="32220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Lawrence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39" name="Rectangle 119">
            <a:extLst>
              <a:ext uri="{FF2B5EF4-FFF2-40B4-BE49-F238E27FC236}">
                <a16:creationId xmlns:a16="http://schemas.microsoft.com/office/drawing/2014/main" id="{618BD26B-1E58-0A41-CB01-C7D8FD304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2620566"/>
            <a:ext cx="69413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0" name="Rectangle 120">
            <a:extLst>
              <a:ext uri="{FF2B5EF4-FFF2-40B4-BE49-F238E27FC236}">
                <a16:creationId xmlns:a16="http://schemas.microsoft.com/office/drawing/2014/main" id="{00978D50-DF05-A93B-B088-7CB7F2D62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2686050"/>
            <a:ext cx="4512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1" name="Rectangle 121">
            <a:extLst>
              <a:ext uri="{FF2B5EF4-FFF2-40B4-BE49-F238E27FC236}">
                <a16:creationId xmlns:a16="http://schemas.microsoft.com/office/drawing/2014/main" id="{1F67E1ED-F139-C994-C351-572A8BAEF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344" y="2652713"/>
            <a:ext cx="4280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Tuscaloosa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242" name="Rectangle 122">
            <a:extLst>
              <a:ext uri="{FF2B5EF4-FFF2-40B4-BE49-F238E27FC236}">
                <a16:creationId xmlns:a16="http://schemas.microsoft.com/office/drawing/2014/main" id="{5BF553E4-BE7D-E473-1151-DED2CC580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944" y="2066925"/>
            <a:ext cx="56078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3" name="Rectangle 123">
            <a:extLst>
              <a:ext uri="{FF2B5EF4-FFF2-40B4-BE49-F238E27FC236}">
                <a16:creationId xmlns:a16="http://schemas.microsoft.com/office/drawing/2014/main" id="{20D55E45-0E1F-A258-29AF-5E2EC55D6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241" y="2133600"/>
            <a:ext cx="14168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4" name="Rectangle 124">
            <a:extLst>
              <a:ext uri="{FF2B5EF4-FFF2-40B4-BE49-F238E27FC236}">
                <a16:creationId xmlns:a16="http://schemas.microsoft.com/office/drawing/2014/main" id="{72592895-19B6-ED27-8FAC-12CFDE296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903" y="2208610"/>
            <a:ext cx="929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St.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45" name="Rectangle 125">
            <a:extLst>
              <a:ext uri="{FF2B5EF4-FFF2-40B4-BE49-F238E27FC236}">
                <a16:creationId xmlns:a16="http://schemas.microsoft.com/office/drawing/2014/main" id="{5DA836F5-5A9F-03E9-8090-55761DDC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9160" y="2133600"/>
            <a:ext cx="1809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6" name="Rectangle 126">
            <a:extLst>
              <a:ext uri="{FF2B5EF4-FFF2-40B4-BE49-F238E27FC236}">
                <a16:creationId xmlns:a16="http://schemas.microsoft.com/office/drawing/2014/main" id="{FC08EA27-BAD7-910C-0D93-0C467706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822" y="2208610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Clair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47" name="Rectangle 127">
            <a:extLst>
              <a:ext uri="{FF2B5EF4-FFF2-40B4-BE49-F238E27FC236}">
                <a16:creationId xmlns:a16="http://schemas.microsoft.com/office/drawing/2014/main" id="{9C864A89-5B53-80D2-AE56-22921DA28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423" y="1475185"/>
            <a:ext cx="62507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8" name="Rectangle 128">
            <a:extLst>
              <a:ext uri="{FF2B5EF4-FFF2-40B4-BE49-F238E27FC236}">
                <a16:creationId xmlns:a16="http://schemas.microsoft.com/office/drawing/2014/main" id="{83CC85DF-8F69-4727-D169-CF4F35EEC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528" y="1543050"/>
            <a:ext cx="38457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49" name="Rectangle 129">
            <a:extLst>
              <a:ext uri="{FF2B5EF4-FFF2-40B4-BE49-F238E27FC236}">
                <a16:creationId xmlns:a16="http://schemas.microsoft.com/office/drawing/2014/main" id="{601A579E-F2E5-B2AF-595F-970733E6D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1539479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Cherokee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50" name="Rectangle 130">
            <a:extLst>
              <a:ext uri="{FF2B5EF4-FFF2-40B4-BE49-F238E27FC236}">
                <a16:creationId xmlns:a16="http://schemas.microsoft.com/office/drawing/2014/main" id="{AF6203DD-4E2C-C87D-E5F8-FFD16659D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1637110"/>
            <a:ext cx="540544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51" name="Rectangle 131">
            <a:extLst>
              <a:ext uri="{FF2B5EF4-FFF2-40B4-BE49-F238E27FC236}">
                <a16:creationId xmlns:a16="http://schemas.microsoft.com/office/drawing/2014/main" id="{0D84E4F2-E477-55C0-1047-41E6B753E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706" y="1672829"/>
            <a:ext cx="2933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Etowah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252" name="Rectangle 132">
            <a:extLst>
              <a:ext uri="{FF2B5EF4-FFF2-40B4-BE49-F238E27FC236}">
                <a16:creationId xmlns:a16="http://schemas.microsoft.com/office/drawing/2014/main" id="{27E7DE62-A603-AE64-8FE2-3F5FA829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919" y="2295525"/>
            <a:ext cx="3606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Jefferson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253" name="Rectangle 133">
            <a:extLst>
              <a:ext uri="{FF2B5EF4-FFF2-40B4-BE49-F238E27FC236}">
                <a16:creationId xmlns:a16="http://schemas.microsoft.com/office/drawing/2014/main" id="{EA0447F5-43AB-B6D6-96CD-59CCDA00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810" y="1976438"/>
            <a:ext cx="51911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54" name="Rectangle 134">
            <a:extLst>
              <a:ext uri="{FF2B5EF4-FFF2-40B4-BE49-F238E27FC236}">
                <a16:creationId xmlns:a16="http://schemas.microsoft.com/office/drawing/2014/main" id="{9E7E8EFC-6191-8BDC-28A6-AF3F848B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22860"/>
            <a:ext cx="23243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Walker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55" name="Rectangle 135">
            <a:extLst>
              <a:ext uri="{FF2B5EF4-FFF2-40B4-BE49-F238E27FC236}">
                <a16:creationId xmlns:a16="http://schemas.microsoft.com/office/drawing/2014/main" id="{4A05C1B2-18BD-E2E2-359A-8A8A0DD22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841" y="2028825"/>
            <a:ext cx="541734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56" name="Rectangle 136">
            <a:extLst>
              <a:ext uri="{FF2B5EF4-FFF2-40B4-BE49-F238E27FC236}">
                <a16:creationId xmlns:a16="http://schemas.microsoft.com/office/drawing/2014/main" id="{20DE00F9-1294-C5C3-A7A7-06DCFAB0F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6691"/>
            <a:ext cx="30480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57" name="Rectangle 137">
            <a:extLst>
              <a:ext uri="{FF2B5EF4-FFF2-40B4-BE49-F238E27FC236}">
                <a16:creationId xmlns:a16="http://schemas.microsoft.com/office/drawing/2014/main" id="{0B575BC0-39F8-AF38-B86E-3942C2F13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55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Fayette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58" name="Rectangle 138">
            <a:extLst>
              <a:ext uri="{FF2B5EF4-FFF2-40B4-BE49-F238E27FC236}">
                <a16:creationId xmlns:a16="http://schemas.microsoft.com/office/drawing/2014/main" id="{973D84AC-382C-94B7-98BF-A231DF7CE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3014663"/>
            <a:ext cx="41791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59" name="Rectangle 139">
            <a:extLst>
              <a:ext uri="{FF2B5EF4-FFF2-40B4-BE49-F238E27FC236}">
                <a16:creationId xmlns:a16="http://schemas.microsoft.com/office/drawing/2014/main" id="{043C4F47-1A53-34CB-8675-CF05AF4C5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1337"/>
            <a:ext cx="1821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0" name="Rectangle 140">
            <a:extLst>
              <a:ext uri="{FF2B5EF4-FFF2-40B4-BE49-F238E27FC236}">
                <a16:creationId xmlns:a16="http://schemas.microsoft.com/office/drawing/2014/main" id="{4716227C-E649-DB79-0956-669E86874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0148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Bibb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61" name="Rectangle 141">
            <a:extLst>
              <a:ext uri="{FF2B5EF4-FFF2-40B4-BE49-F238E27FC236}">
                <a16:creationId xmlns:a16="http://schemas.microsoft.com/office/drawing/2014/main" id="{3E3A06ED-5A6D-0ACB-C349-DE81EC4B6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482" y="3257550"/>
            <a:ext cx="416719" cy="21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2" name="Rectangle 142">
            <a:extLst>
              <a:ext uri="{FF2B5EF4-FFF2-40B4-BE49-F238E27FC236}">
                <a16:creationId xmlns:a16="http://schemas.microsoft.com/office/drawing/2014/main" id="{1C4BD2AD-3795-9E5D-303E-85966460E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8" y="3323035"/>
            <a:ext cx="1821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3" name="Rectangle 143">
            <a:extLst>
              <a:ext uri="{FF2B5EF4-FFF2-40B4-BE49-F238E27FC236}">
                <a16:creationId xmlns:a16="http://schemas.microsoft.com/office/drawing/2014/main" id="{6B5DC520-1077-D482-3872-C1BC807FC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7" y="3320654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64" name="Rectangle 144">
            <a:extLst>
              <a:ext uri="{FF2B5EF4-FFF2-40B4-BE49-F238E27FC236}">
                <a16:creationId xmlns:a16="http://schemas.microsoft.com/office/drawing/2014/main" id="{9E915993-1A5C-7B5E-BAC0-072393D21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07" y="3103960"/>
            <a:ext cx="5322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5" name="Rectangle 145">
            <a:extLst>
              <a:ext uri="{FF2B5EF4-FFF2-40B4-BE49-F238E27FC236}">
                <a16:creationId xmlns:a16="http://schemas.microsoft.com/office/drawing/2014/main" id="{EE7EB110-1F71-9215-0144-D1D3613E1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3171825"/>
            <a:ext cx="29408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6" name="Rectangle 146">
            <a:extLst>
              <a:ext uri="{FF2B5EF4-FFF2-40B4-BE49-F238E27FC236}">
                <a16:creationId xmlns:a16="http://schemas.microsoft.com/office/drawing/2014/main" id="{B12934B2-365D-DF6B-AC33-C5FC4A903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2" y="3168254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Greene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67" name="Rectangle 147">
            <a:extLst>
              <a:ext uri="{FF2B5EF4-FFF2-40B4-BE49-F238E27FC236}">
                <a16:creationId xmlns:a16="http://schemas.microsoft.com/office/drawing/2014/main" id="{AF782670-ECDE-9366-86B9-077AAA9CF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979" y="3562350"/>
            <a:ext cx="29646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68" name="Rectangle 148">
            <a:extLst>
              <a:ext uri="{FF2B5EF4-FFF2-40B4-BE49-F238E27FC236}">
                <a16:creationId xmlns:a16="http://schemas.microsoft.com/office/drawing/2014/main" id="{7C7C1327-3450-3182-156D-4EE34DBCB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929" y="3627835"/>
            <a:ext cx="2436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Sumter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69" name="Rectangle 149">
            <a:extLst>
              <a:ext uri="{FF2B5EF4-FFF2-40B4-BE49-F238E27FC236}">
                <a16:creationId xmlns:a16="http://schemas.microsoft.com/office/drawing/2014/main" id="{8167FCC3-0268-E188-9BB2-EC79AEB3D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79" y="2638426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0" name="Rectangle 150">
            <a:extLst>
              <a:ext uri="{FF2B5EF4-FFF2-40B4-BE49-F238E27FC236}">
                <a16:creationId xmlns:a16="http://schemas.microsoft.com/office/drawing/2014/main" id="{7949070C-6DF2-879B-3974-2E9A96B2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30360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1" name="Rectangle 151">
            <a:extLst>
              <a:ext uri="{FF2B5EF4-FFF2-40B4-BE49-F238E27FC236}">
                <a16:creationId xmlns:a16="http://schemas.microsoft.com/office/drawing/2014/main" id="{F8684769-8863-48DD-541F-161F30CC7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Pickens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72" name="Rectangle 152">
            <a:extLst>
              <a:ext uri="{FF2B5EF4-FFF2-40B4-BE49-F238E27FC236}">
                <a16:creationId xmlns:a16="http://schemas.microsoft.com/office/drawing/2014/main" id="{BFCB7580-5B58-0D1E-A516-27DE99FA2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729" y="2225278"/>
            <a:ext cx="6024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3" name="Rectangle 153">
            <a:extLst>
              <a:ext uri="{FF2B5EF4-FFF2-40B4-BE49-F238E27FC236}">
                <a16:creationId xmlns:a16="http://schemas.microsoft.com/office/drawing/2014/main" id="{5DF6103E-1FF0-DCF6-1BBC-EDBB20D74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4335"/>
            <a:ext cx="36314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4" name="Rectangle 154">
            <a:extLst>
              <a:ext uri="{FF2B5EF4-FFF2-40B4-BE49-F238E27FC236}">
                <a16:creationId xmlns:a16="http://schemas.microsoft.com/office/drawing/2014/main" id="{91348978-BFE9-6692-DDD5-35EBC05BF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0763"/>
            <a:ext cx="30136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Cleburne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75" name="Rectangle 155">
            <a:extLst>
              <a:ext uri="{FF2B5EF4-FFF2-40B4-BE49-F238E27FC236}">
                <a16:creationId xmlns:a16="http://schemas.microsoft.com/office/drawing/2014/main" id="{8825A02A-5559-D694-A2E3-7E3995E7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397" y="1994298"/>
            <a:ext cx="571500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6" name="Rectangle 156">
            <a:extLst>
              <a:ext uri="{FF2B5EF4-FFF2-40B4-BE49-F238E27FC236}">
                <a16:creationId xmlns:a16="http://schemas.microsoft.com/office/drawing/2014/main" id="{D8E283C8-712B-D3B3-E575-B9D803CFD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2162"/>
            <a:ext cx="3345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7" name="Rectangle 157">
            <a:extLst>
              <a:ext uri="{FF2B5EF4-FFF2-40B4-BE49-F238E27FC236}">
                <a16:creationId xmlns:a16="http://schemas.microsoft.com/office/drawing/2014/main" id="{6539053C-D985-1DB8-9CC9-6913EDBF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0973"/>
            <a:ext cx="27571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Calhoun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78" name="Rectangle 158">
            <a:extLst>
              <a:ext uri="{FF2B5EF4-FFF2-40B4-BE49-F238E27FC236}">
                <a16:creationId xmlns:a16="http://schemas.microsoft.com/office/drawing/2014/main" id="{58F66D4C-BD37-0093-2483-D91BDF653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681" y="3138488"/>
            <a:ext cx="67627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79" name="Rectangle 159">
            <a:extLst>
              <a:ext uri="{FF2B5EF4-FFF2-40B4-BE49-F238E27FC236}">
                <a16:creationId xmlns:a16="http://schemas.microsoft.com/office/drawing/2014/main" id="{662A4D2F-CECD-D2DF-B8FE-E338880F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979" y="3206353"/>
            <a:ext cx="43576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0" name="Rectangle 160">
            <a:extLst>
              <a:ext uri="{FF2B5EF4-FFF2-40B4-BE49-F238E27FC236}">
                <a16:creationId xmlns:a16="http://schemas.microsoft.com/office/drawing/2014/main" id="{DF84FC11-3CB8-9BB7-C040-979F16261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972" y="3190875"/>
            <a:ext cx="3606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Tallapoosa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81" name="Rectangle 161">
            <a:extLst>
              <a:ext uri="{FF2B5EF4-FFF2-40B4-BE49-F238E27FC236}">
                <a16:creationId xmlns:a16="http://schemas.microsoft.com/office/drawing/2014/main" id="{9639BCAE-D40F-F4D2-283B-424A4E79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3442097"/>
            <a:ext cx="4500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2" name="Rectangle 162">
            <a:extLst>
              <a:ext uri="{FF2B5EF4-FFF2-40B4-BE49-F238E27FC236}">
                <a16:creationId xmlns:a16="http://schemas.microsoft.com/office/drawing/2014/main" id="{DCF4B920-999D-7C43-750C-CC4E33C3F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8772"/>
            <a:ext cx="21312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3" name="Rectangle 163">
            <a:extLst>
              <a:ext uri="{FF2B5EF4-FFF2-40B4-BE49-F238E27FC236}">
                <a16:creationId xmlns:a16="http://schemas.microsoft.com/office/drawing/2014/main" id="{B8F6F458-1644-F681-D8DF-A7BB8E55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6391"/>
            <a:ext cx="17472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Perry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84" name="Rectangle 164">
            <a:extLst>
              <a:ext uri="{FF2B5EF4-FFF2-40B4-BE49-F238E27FC236}">
                <a16:creationId xmlns:a16="http://schemas.microsoft.com/office/drawing/2014/main" id="{6895A6A9-7421-6BF3-32FA-4E32219A9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532" y="3067051"/>
            <a:ext cx="48458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5" name="Rectangle 165">
            <a:extLst>
              <a:ext uri="{FF2B5EF4-FFF2-40B4-BE49-F238E27FC236}">
                <a16:creationId xmlns:a16="http://schemas.microsoft.com/office/drawing/2014/main" id="{5B47F98D-6B0F-8434-81C0-C51836B7F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134916"/>
            <a:ext cx="2476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6" name="Rectangle 166">
            <a:extLst>
              <a:ext uri="{FF2B5EF4-FFF2-40B4-BE49-F238E27FC236}">
                <a16:creationId xmlns:a16="http://schemas.microsoft.com/office/drawing/2014/main" id="{FBD23A28-1A61-90FA-540D-D1633E19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7" y="3133725"/>
            <a:ext cx="20358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Coosa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87" name="Rectangle 167">
            <a:extLst>
              <a:ext uri="{FF2B5EF4-FFF2-40B4-BE49-F238E27FC236}">
                <a16:creationId xmlns:a16="http://schemas.microsoft.com/office/drawing/2014/main" id="{DE1A6602-D53B-E445-516E-36DA4239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754" y="3175398"/>
            <a:ext cx="52268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8" name="Rectangle 168">
            <a:extLst>
              <a:ext uri="{FF2B5EF4-FFF2-40B4-BE49-F238E27FC236}">
                <a16:creationId xmlns:a16="http://schemas.microsoft.com/office/drawing/2014/main" id="{F952352F-069F-4496-92B1-0DC50FDA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43262"/>
            <a:ext cx="2857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89" name="Rectangle 169">
            <a:extLst>
              <a:ext uri="{FF2B5EF4-FFF2-40B4-BE49-F238E27FC236}">
                <a16:creationId xmlns:a16="http://schemas.microsoft.com/office/drawing/2014/main" id="{CD61D03D-3573-1E53-7343-4BA32B256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39691"/>
            <a:ext cx="23564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Chilton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90" name="Rectangle 170">
            <a:extLst>
              <a:ext uri="{FF2B5EF4-FFF2-40B4-BE49-F238E27FC236}">
                <a16:creationId xmlns:a16="http://schemas.microsoft.com/office/drawing/2014/main" id="{F5D04F93-D4F7-3B07-481E-4B41F081B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638" y="2638426"/>
            <a:ext cx="626269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91" name="Rectangle 171">
            <a:extLst>
              <a:ext uri="{FF2B5EF4-FFF2-40B4-BE49-F238E27FC236}">
                <a16:creationId xmlns:a16="http://schemas.microsoft.com/office/drawing/2014/main" id="{F2ECEA98-0CB2-A19E-E1C7-AA5F8F32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6291"/>
            <a:ext cx="389334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92" name="Rectangle 172">
            <a:extLst>
              <a:ext uri="{FF2B5EF4-FFF2-40B4-BE49-F238E27FC236}">
                <a16:creationId xmlns:a16="http://schemas.microsoft.com/office/drawing/2014/main" id="{006ECC45-2D92-6C04-BFBF-F7CF73A3F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5100"/>
            <a:ext cx="32060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Randolph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93" name="Rectangle 173">
            <a:extLst>
              <a:ext uri="{FF2B5EF4-FFF2-40B4-BE49-F238E27FC236}">
                <a16:creationId xmlns:a16="http://schemas.microsoft.com/office/drawing/2014/main" id="{3A13F698-B2F0-5988-F715-F53185CF4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495551"/>
            <a:ext cx="63579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94" name="Rectangle 174">
            <a:extLst>
              <a:ext uri="{FF2B5EF4-FFF2-40B4-BE49-F238E27FC236}">
                <a16:creationId xmlns:a16="http://schemas.microsoft.com/office/drawing/2014/main" id="{92BA4774-6BE6-8D41-0ACE-8DF96083A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498" y="2505075"/>
            <a:ext cx="32701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Talladega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95" name="Rectangle 175">
            <a:extLst>
              <a:ext uri="{FF2B5EF4-FFF2-40B4-BE49-F238E27FC236}">
                <a16:creationId xmlns:a16="http://schemas.microsoft.com/office/drawing/2014/main" id="{C91E7E59-5E33-EF6B-5B76-4C7730D3D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7" y="2692003"/>
            <a:ext cx="41076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96" name="Rectangle 176">
            <a:extLst>
              <a:ext uri="{FF2B5EF4-FFF2-40B4-BE49-F238E27FC236}">
                <a16:creationId xmlns:a16="http://schemas.microsoft.com/office/drawing/2014/main" id="{47CCCC41-057C-9A6E-673F-A333A0C34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266" y="2700338"/>
            <a:ext cx="17740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Clay</a:t>
            </a:r>
            <a:endParaRPr lang="en-US" altLang="en-US" sz="600" b="1">
              <a:latin typeface="Times New Roman" panose="02020603050405020304" pitchFamily="18" charset="0"/>
            </a:endParaRPr>
          </a:p>
        </p:txBody>
      </p:sp>
      <p:sp>
        <p:nvSpPr>
          <p:cNvPr id="5297" name="Rectangle 177">
            <a:extLst>
              <a:ext uri="{FF2B5EF4-FFF2-40B4-BE49-F238E27FC236}">
                <a16:creationId xmlns:a16="http://schemas.microsoft.com/office/drawing/2014/main" id="{AF777ED1-472C-C2F0-A684-EC08C203D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681288"/>
            <a:ext cx="22602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Shelby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298" name="Rectangle 178">
            <a:extLst>
              <a:ext uri="{FF2B5EF4-FFF2-40B4-BE49-F238E27FC236}">
                <a16:creationId xmlns:a16="http://schemas.microsoft.com/office/drawing/2014/main" id="{0A993F9D-D5A6-2681-AB26-BC48F4FD2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1" y="3886200"/>
            <a:ext cx="7560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299" name="Rectangle 179">
            <a:extLst>
              <a:ext uri="{FF2B5EF4-FFF2-40B4-BE49-F238E27FC236}">
                <a16:creationId xmlns:a16="http://schemas.microsoft.com/office/drawing/2014/main" id="{6A420E11-4D79-F2F5-2BF7-2A294241A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869" y="4161235"/>
            <a:ext cx="515541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0" name="Rectangle 180">
            <a:extLst>
              <a:ext uri="{FF2B5EF4-FFF2-40B4-BE49-F238E27FC236}">
                <a16:creationId xmlns:a16="http://schemas.microsoft.com/office/drawing/2014/main" id="{02D71D2C-C31C-5047-123C-7CC05A2BA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429" y="3927873"/>
            <a:ext cx="49372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Montgomery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301" name="Rectangle 181">
            <a:extLst>
              <a:ext uri="{FF2B5EF4-FFF2-40B4-BE49-F238E27FC236}">
                <a16:creationId xmlns:a16="http://schemas.microsoft.com/office/drawing/2014/main" id="{A818C6F4-F977-C656-5B44-94FCB6EA7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3584972"/>
            <a:ext cx="57983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2" name="Rectangle 182">
            <a:extLst>
              <a:ext uri="{FF2B5EF4-FFF2-40B4-BE49-F238E27FC236}">
                <a16:creationId xmlns:a16="http://schemas.microsoft.com/office/drawing/2014/main" id="{3CD7D9E8-3470-A4C3-AD6A-36450598B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51647"/>
            <a:ext cx="34171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3" name="Rectangle 183">
            <a:extLst>
              <a:ext uri="{FF2B5EF4-FFF2-40B4-BE49-F238E27FC236}">
                <a16:creationId xmlns:a16="http://schemas.microsoft.com/office/drawing/2014/main" id="{5BE49798-8C03-D2F0-58EB-CD6C3680F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49266"/>
            <a:ext cx="28212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Autauga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04" name="Rectangle 184">
            <a:extLst>
              <a:ext uri="{FF2B5EF4-FFF2-40B4-BE49-F238E27FC236}">
                <a16:creationId xmlns:a16="http://schemas.microsoft.com/office/drawing/2014/main" id="{8F02B45F-1108-6B4F-F980-1F387AA69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779" y="3570685"/>
            <a:ext cx="2833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5" name="Rectangle 185">
            <a:extLst>
              <a:ext uri="{FF2B5EF4-FFF2-40B4-BE49-F238E27FC236}">
                <a16:creationId xmlns:a16="http://schemas.microsoft.com/office/drawing/2014/main" id="{BD6C7F0B-75B6-D83D-3516-3C6A90800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072" y="3570685"/>
            <a:ext cx="23403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Elmore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06" name="Rectangle 186">
            <a:extLst>
              <a:ext uri="{FF2B5EF4-FFF2-40B4-BE49-F238E27FC236}">
                <a16:creationId xmlns:a16="http://schemas.microsoft.com/office/drawing/2014/main" id="{10948D86-6501-DE9A-243C-9012D5F06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797" y="3899298"/>
            <a:ext cx="481013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7" name="Rectangle 187">
            <a:extLst>
              <a:ext uri="{FF2B5EF4-FFF2-40B4-BE49-F238E27FC236}">
                <a16:creationId xmlns:a16="http://schemas.microsoft.com/office/drawing/2014/main" id="{3B0F0CED-FEF1-C033-5AF4-A6A1B388E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094" y="3965972"/>
            <a:ext cx="24407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08" name="Rectangle 188">
            <a:extLst>
              <a:ext uri="{FF2B5EF4-FFF2-40B4-BE49-F238E27FC236}">
                <a16:creationId xmlns:a16="http://schemas.microsoft.com/office/drawing/2014/main" id="{0E8085AD-2C31-9FCE-A287-3B4E23B9F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906441"/>
            <a:ext cx="2019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Dallas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09" name="Rectangle 189">
            <a:extLst>
              <a:ext uri="{FF2B5EF4-FFF2-40B4-BE49-F238E27FC236}">
                <a16:creationId xmlns:a16="http://schemas.microsoft.com/office/drawing/2014/main" id="{B83167BA-26C9-DE60-D5FD-8D4D06995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3951685"/>
            <a:ext cx="59531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0" name="Rectangle 190">
            <a:extLst>
              <a:ext uri="{FF2B5EF4-FFF2-40B4-BE49-F238E27FC236}">
                <a16:creationId xmlns:a16="http://schemas.microsoft.com/office/drawing/2014/main" id="{C8CB53D2-B0DF-AEA3-7445-BD528EE88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2" y="4018360"/>
            <a:ext cx="357188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1" name="Rectangle 191">
            <a:extLst>
              <a:ext uri="{FF2B5EF4-FFF2-40B4-BE49-F238E27FC236}">
                <a16:creationId xmlns:a16="http://schemas.microsoft.com/office/drawing/2014/main" id="{A60FA234-E0CA-7B48-A944-F14348F4B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4015979"/>
            <a:ext cx="2949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Marengo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12" name="Rectangle 192">
            <a:extLst>
              <a:ext uri="{FF2B5EF4-FFF2-40B4-BE49-F238E27FC236}">
                <a16:creationId xmlns:a16="http://schemas.microsoft.com/office/drawing/2014/main" id="{0091CC4E-4262-DFF9-A1CE-EC853D292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669" y="4156472"/>
            <a:ext cx="59293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3" name="Rectangle 193">
            <a:extLst>
              <a:ext uri="{FF2B5EF4-FFF2-40B4-BE49-F238E27FC236}">
                <a16:creationId xmlns:a16="http://schemas.microsoft.com/office/drawing/2014/main" id="{E2139FA6-347D-DD7B-C833-01DF03FB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4337"/>
            <a:ext cx="35123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4" name="Rectangle 194">
            <a:extLst>
              <a:ext uri="{FF2B5EF4-FFF2-40B4-BE49-F238E27FC236}">
                <a16:creationId xmlns:a16="http://schemas.microsoft.com/office/drawing/2014/main" id="{89A086A9-7E13-BB07-A751-5E07ECF88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3148"/>
            <a:ext cx="29014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Choctaw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15" name="Rectangle 195">
            <a:extLst>
              <a:ext uri="{FF2B5EF4-FFF2-40B4-BE49-F238E27FC236}">
                <a16:creationId xmlns:a16="http://schemas.microsoft.com/office/drawing/2014/main" id="{DC57ACAC-8249-402E-5240-DD410D9CE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932" y="3111103"/>
            <a:ext cx="6500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6" name="Rectangle 196">
            <a:extLst>
              <a:ext uri="{FF2B5EF4-FFF2-40B4-BE49-F238E27FC236}">
                <a16:creationId xmlns:a16="http://schemas.microsoft.com/office/drawing/2014/main" id="{1609745A-B20F-B3A2-FB02-BB22593D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848" y="3180160"/>
            <a:ext cx="4107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7" name="Rectangle 197">
            <a:extLst>
              <a:ext uri="{FF2B5EF4-FFF2-40B4-BE49-F238E27FC236}">
                <a16:creationId xmlns:a16="http://schemas.microsoft.com/office/drawing/2014/main" id="{9D3AA112-E6D9-05CB-7D34-C7BF5BD1F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697" y="3177779"/>
            <a:ext cx="3382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Chambers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18" name="Rectangle 198">
            <a:extLst>
              <a:ext uri="{FF2B5EF4-FFF2-40B4-BE49-F238E27FC236}">
                <a16:creationId xmlns:a16="http://schemas.microsoft.com/office/drawing/2014/main" id="{C7A99CBD-393B-E20F-6A19-175541AB8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279" y="4086226"/>
            <a:ext cx="59888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19" name="Rectangle 199">
            <a:extLst>
              <a:ext uri="{FF2B5EF4-FFF2-40B4-BE49-F238E27FC236}">
                <a16:creationId xmlns:a16="http://schemas.microsoft.com/office/drawing/2014/main" id="{AD329A1C-5F82-A927-8B37-BC0A1BFF8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36195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0" name="Rectangle 200">
            <a:extLst>
              <a:ext uri="{FF2B5EF4-FFF2-40B4-BE49-F238E27FC236}">
                <a16:creationId xmlns:a16="http://schemas.microsoft.com/office/drawing/2014/main" id="{D014A75C-7FED-BBFE-21A9-9656A911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29815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Lowndes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21" name="Rectangle 201">
            <a:extLst>
              <a:ext uri="{FF2B5EF4-FFF2-40B4-BE49-F238E27FC236}">
                <a16:creationId xmlns:a16="http://schemas.microsoft.com/office/drawing/2014/main" id="{1AF2AA81-6BF5-44FC-6D86-D9D93EA50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3800476"/>
            <a:ext cx="5024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2" name="Rectangle 202">
            <a:extLst>
              <a:ext uri="{FF2B5EF4-FFF2-40B4-BE49-F238E27FC236}">
                <a16:creationId xmlns:a16="http://schemas.microsoft.com/office/drawing/2014/main" id="{8A361B3E-DC8B-B685-ED63-552EA22D5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669" y="3865960"/>
            <a:ext cx="26551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3" name="Rectangle 203">
            <a:extLst>
              <a:ext uri="{FF2B5EF4-FFF2-40B4-BE49-F238E27FC236}">
                <a16:creationId xmlns:a16="http://schemas.microsoft.com/office/drawing/2014/main" id="{9CA1BAF7-7612-34A7-2E5D-A444AFF23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806" y="3814763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Macon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24" name="Rectangle 204">
            <a:extLst>
              <a:ext uri="{FF2B5EF4-FFF2-40B4-BE49-F238E27FC236}">
                <a16:creationId xmlns:a16="http://schemas.microsoft.com/office/drawing/2014/main" id="{69792C6D-C407-EC2A-696D-7C3B67A5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2" y="3523060"/>
            <a:ext cx="377429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5" name="Rectangle 205">
            <a:extLst>
              <a:ext uri="{FF2B5EF4-FFF2-40B4-BE49-F238E27FC236}">
                <a16:creationId xmlns:a16="http://schemas.microsoft.com/office/drawing/2014/main" id="{18D4EBCD-BC3A-7324-D92E-22BE5F5D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628" y="3589735"/>
            <a:ext cx="1464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6" name="Rectangle 206">
            <a:extLst>
              <a:ext uri="{FF2B5EF4-FFF2-40B4-BE49-F238E27FC236}">
                <a16:creationId xmlns:a16="http://schemas.microsoft.com/office/drawing/2014/main" id="{B24D3051-FBE5-20F1-25BC-B49AB018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78" y="3558779"/>
            <a:ext cx="1186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27" name="Rectangle 207">
            <a:extLst>
              <a:ext uri="{FF2B5EF4-FFF2-40B4-BE49-F238E27FC236}">
                <a16:creationId xmlns:a16="http://schemas.microsoft.com/office/drawing/2014/main" id="{52288C9B-7FA4-57F3-10A3-5C7C5151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2394" y="3908823"/>
            <a:ext cx="52268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8" name="Rectangle 208">
            <a:extLst>
              <a:ext uri="{FF2B5EF4-FFF2-40B4-BE49-F238E27FC236}">
                <a16:creationId xmlns:a16="http://schemas.microsoft.com/office/drawing/2014/main" id="{8209474E-1B98-AA37-BF53-FF21FB5B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882" y="3973116"/>
            <a:ext cx="2833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29" name="Rectangle 209">
            <a:extLst>
              <a:ext uri="{FF2B5EF4-FFF2-40B4-BE49-F238E27FC236}">
                <a16:creationId xmlns:a16="http://schemas.microsoft.com/office/drawing/2014/main" id="{DA5CC8E4-792D-BAD3-3B35-B97C9C29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6441" y="3975498"/>
            <a:ext cx="27732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Russell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330" name="Rectangle 210">
            <a:extLst>
              <a:ext uri="{FF2B5EF4-FFF2-40B4-BE49-F238E27FC236}">
                <a16:creationId xmlns:a16="http://schemas.microsoft.com/office/drawing/2014/main" id="{EB09FB17-A1D6-52DE-918F-0967E4C56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4812"/>
            <a:ext cx="289322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1" name="Rectangle 211">
            <a:extLst>
              <a:ext uri="{FF2B5EF4-FFF2-40B4-BE49-F238E27FC236}">
                <a16:creationId xmlns:a16="http://schemas.microsoft.com/office/drawing/2014/main" id="{E8D95299-A4D3-45DD-3244-D0F0CC9E1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3623"/>
            <a:ext cx="2388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Bullock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32" name="Rectangle 212">
            <a:extLst>
              <a:ext uri="{FF2B5EF4-FFF2-40B4-BE49-F238E27FC236}">
                <a16:creationId xmlns:a16="http://schemas.microsoft.com/office/drawing/2014/main" id="{FCAD2C62-9B87-B5AD-6C1E-08BC3EDC6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760" y="4337448"/>
            <a:ext cx="50244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3" name="Rectangle 213">
            <a:extLst>
              <a:ext uri="{FF2B5EF4-FFF2-40B4-BE49-F238E27FC236}">
                <a16:creationId xmlns:a16="http://schemas.microsoft.com/office/drawing/2014/main" id="{C931D17B-D5C0-0029-21EA-136BB2C52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4122"/>
            <a:ext cx="2667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4" name="Rectangle 214">
            <a:extLst>
              <a:ext uri="{FF2B5EF4-FFF2-40B4-BE49-F238E27FC236}">
                <a16:creationId xmlns:a16="http://schemas.microsoft.com/office/drawing/2014/main" id="{BE5250B2-6E7E-20A5-E3FB-1F86AA47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1741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Wilcox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35" name="Rectangle 215">
            <a:extLst>
              <a:ext uri="{FF2B5EF4-FFF2-40B4-BE49-F238E27FC236}">
                <a16:creationId xmlns:a16="http://schemas.microsoft.com/office/drawing/2014/main" id="{BB04D53B-7246-C32C-2451-93D52AC71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104" y="5042298"/>
            <a:ext cx="72628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6" name="Rectangle 216">
            <a:extLst>
              <a:ext uri="{FF2B5EF4-FFF2-40B4-BE49-F238E27FC236}">
                <a16:creationId xmlns:a16="http://schemas.microsoft.com/office/drawing/2014/main" id="{C80854E2-66C6-AC59-CCD1-DF28AE4FE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10162"/>
            <a:ext cx="4857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7" name="Rectangle 217">
            <a:extLst>
              <a:ext uri="{FF2B5EF4-FFF2-40B4-BE49-F238E27FC236}">
                <a16:creationId xmlns:a16="http://schemas.microsoft.com/office/drawing/2014/main" id="{9631B5DB-E6F7-DFC9-830A-FF4F04196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08973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Washington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38" name="Rectangle 218">
            <a:extLst>
              <a:ext uri="{FF2B5EF4-FFF2-40B4-BE49-F238E27FC236}">
                <a16:creationId xmlns:a16="http://schemas.microsoft.com/office/drawing/2014/main" id="{7AA213A8-F744-5B39-1FD4-0235203ED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7" y="4632723"/>
            <a:ext cx="490538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39" name="Rectangle 219">
            <a:extLst>
              <a:ext uri="{FF2B5EF4-FFF2-40B4-BE49-F238E27FC236}">
                <a16:creationId xmlns:a16="http://schemas.microsoft.com/office/drawing/2014/main" id="{E2155C07-5D13-AD13-9B22-89131764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4" y="4697016"/>
            <a:ext cx="257175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0" name="Rectangle 220">
            <a:extLst>
              <a:ext uri="{FF2B5EF4-FFF2-40B4-BE49-F238E27FC236}">
                <a16:creationId xmlns:a16="http://schemas.microsoft.com/office/drawing/2014/main" id="{6BA5805A-36A1-5E98-A11B-C2BA1830C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3" y="4695825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Clarke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41" name="Rectangle 221">
            <a:extLst>
              <a:ext uri="{FF2B5EF4-FFF2-40B4-BE49-F238E27FC236}">
                <a16:creationId xmlns:a16="http://schemas.microsoft.com/office/drawing/2014/main" id="{DCF8DF0A-A073-54EC-DA6D-24EBEE3FB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516" y="4819651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2" name="Rectangle 222">
            <a:extLst>
              <a:ext uri="{FF2B5EF4-FFF2-40B4-BE49-F238E27FC236}">
                <a16:creationId xmlns:a16="http://schemas.microsoft.com/office/drawing/2014/main" id="{EDCFBCE5-6A95-5FC6-9C54-C0C7573C8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6325"/>
            <a:ext cx="305991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3" name="Rectangle 223">
            <a:extLst>
              <a:ext uri="{FF2B5EF4-FFF2-40B4-BE49-F238E27FC236}">
                <a16:creationId xmlns:a16="http://schemas.microsoft.com/office/drawing/2014/main" id="{9AB66329-2968-EB6D-3EB1-157AC5814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5135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Monroe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44" name="Rectangle 224">
            <a:extLst>
              <a:ext uri="{FF2B5EF4-FFF2-40B4-BE49-F238E27FC236}">
                <a16:creationId xmlns:a16="http://schemas.microsoft.com/office/drawing/2014/main" id="{B04698EA-2FA5-9C0A-3732-31D8DD2DA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4595813"/>
            <a:ext cx="47744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5" name="Rectangle 225">
            <a:extLst>
              <a:ext uri="{FF2B5EF4-FFF2-40B4-BE49-F238E27FC236}">
                <a16:creationId xmlns:a16="http://schemas.microsoft.com/office/drawing/2014/main" id="{B896B3C3-3A45-A7C9-78C8-58626EFD1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24050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6" name="Rectangle 226">
            <a:extLst>
              <a:ext uri="{FF2B5EF4-FFF2-40B4-BE49-F238E27FC236}">
                <a16:creationId xmlns:a16="http://schemas.microsoft.com/office/drawing/2014/main" id="{DD82AE18-C0BD-E06D-6E65-7B88A86BE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1987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Butler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47" name="Rectangle 227">
            <a:extLst>
              <a:ext uri="{FF2B5EF4-FFF2-40B4-BE49-F238E27FC236}">
                <a16:creationId xmlns:a16="http://schemas.microsoft.com/office/drawing/2014/main" id="{920DC6A1-27E6-465D-C192-D5472339E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041" y="4639866"/>
            <a:ext cx="6429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8" name="Rectangle 228">
            <a:extLst>
              <a:ext uri="{FF2B5EF4-FFF2-40B4-BE49-F238E27FC236}">
                <a16:creationId xmlns:a16="http://schemas.microsoft.com/office/drawing/2014/main" id="{A9DCF427-19BE-1B92-8D26-E2B248EE5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957" y="4708922"/>
            <a:ext cx="40243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49" name="Rectangle 229">
            <a:extLst>
              <a:ext uri="{FF2B5EF4-FFF2-40B4-BE49-F238E27FC236}">
                <a16:creationId xmlns:a16="http://schemas.microsoft.com/office/drawing/2014/main" id="{5DBF852E-6277-501C-EEA0-D7F6BD8FF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61323"/>
            <a:ext cx="3318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Crenshaw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50" name="Rectangle 230">
            <a:extLst>
              <a:ext uri="{FF2B5EF4-FFF2-40B4-BE49-F238E27FC236}">
                <a16:creationId xmlns:a16="http://schemas.microsoft.com/office/drawing/2014/main" id="{86751ABF-FC15-394A-7790-3BF621F9D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551760"/>
            <a:ext cx="40243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1" name="Rectangle 231">
            <a:extLst>
              <a:ext uri="{FF2B5EF4-FFF2-40B4-BE49-F238E27FC236}">
                <a16:creationId xmlns:a16="http://schemas.microsoft.com/office/drawing/2014/main" id="{C0BC488D-9178-84BC-11D6-95C9C451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18435"/>
            <a:ext cx="16668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2" name="Rectangle 232">
            <a:extLst>
              <a:ext uri="{FF2B5EF4-FFF2-40B4-BE49-F238E27FC236}">
                <a16:creationId xmlns:a16="http://schemas.microsoft.com/office/drawing/2014/main" id="{2A701EF0-2AE3-55F3-B9DA-7DA2DA9FC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67250"/>
            <a:ext cx="13785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53" name="Rectangle 233">
            <a:extLst>
              <a:ext uri="{FF2B5EF4-FFF2-40B4-BE49-F238E27FC236}">
                <a16:creationId xmlns:a16="http://schemas.microsoft.com/office/drawing/2014/main" id="{1D783FCF-9DD3-DCEE-36F8-964E1B19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510" y="4461273"/>
            <a:ext cx="561975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4" name="Rectangle 234">
            <a:extLst>
              <a:ext uri="{FF2B5EF4-FFF2-40B4-BE49-F238E27FC236}">
                <a16:creationId xmlns:a16="http://schemas.microsoft.com/office/drawing/2014/main" id="{D882FF74-5D07-6A53-D27F-4BC5E67DF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617" y="4529137"/>
            <a:ext cx="32504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5" name="Rectangle 235">
            <a:extLst>
              <a:ext uri="{FF2B5EF4-FFF2-40B4-BE49-F238E27FC236}">
                <a16:creationId xmlns:a16="http://schemas.microsoft.com/office/drawing/2014/main" id="{FC1EF314-FBDD-7C97-A463-AFC4CEF27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181" y="4491038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Barbour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56" name="Rectangle 236">
            <a:extLst>
              <a:ext uri="{FF2B5EF4-FFF2-40B4-BE49-F238E27FC236}">
                <a16:creationId xmlns:a16="http://schemas.microsoft.com/office/drawing/2014/main" id="{8C60D22D-84B6-63D1-259D-8161A6EBE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4935142"/>
            <a:ext cx="47744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7" name="Rectangle 237">
            <a:extLst>
              <a:ext uri="{FF2B5EF4-FFF2-40B4-BE49-F238E27FC236}">
                <a16:creationId xmlns:a16="http://schemas.microsoft.com/office/drawing/2014/main" id="{DF31DEC3-FA89-BC4A-DEFC-6510892E0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41" y="5001816"/>
            <a:ext cx="2452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58" name="Rectangle 238">
            <a:extLst>
              <a:ext uri="{FF2B5EF4-FFF2-40B4-BE49-F238E27FC236}">
                <a16:creationId xmlns:a16="http://schemas.microsoft.com/office/drawing/2014/main" id="{691D3409-D573-B2EA-2C90-52B3E7362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91" y="4968479"/>
            <a:ext cx="2003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Henry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59" name="Rectangle 239">
            <a:extLst>
              <a:ext uri="{FF2B5EF4-FFF2-40B4-BE49-F238E27FC236}">
                <a16:creationId xmlns:a16="http://schemas.microsoft.com/office/drawing/2014/main" id="{6327B6F8-3DDD-07F8-CA77-2A853CF2E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435" y="5033963"/>
            <a:ext cx="41910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0" name="Rectangle 240">
            <a:extLst>
              <a:ext uri="{FF2B5EF4-FFF2-40B4-BE49-F238E27FC236}">
                <a16:creationId xmlns:a16="http://schemas.microsoft.com/office/drawing/2014/main" id="{0109F10F-1F25-914F-CB25-D42D60FD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541" y="5100637"/>
            <a:ext cx="1845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1" name="Rectangle 241">
            <a:extLst>
              <a:ext uri="{FF2B5EF4-FFF2-40B4-BE49-F238E27FC236}">
                <a16:creationId xmlns:a16="http://schemas.microsoft.com/office/drawing/2014/main" id="{1578D524-7843-3BA9-0569-57F2C7257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5099448"/>
            <a:ext cx="15068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62" name="Rectangle 242">
            <a:extLst>
              <a:ext uri="{FF2B5EF4-FFF2-40B4-BE49-F238E27FC236}">
                <a16:creationId xmlns:a16="http://schemas.microsoft.com/office/drawing/2014/main" id="{E409B71D-ADF5-55F1-05D6-11C43A26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426" y="5070873"/>
            <a:ext cx="498872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3" name="Rectangle 243">
            <a:extLst>
              <a:ext uri="{FF2B5EF4-FFF2-40B4-BE49-F238E27FC236}">
                <a16:creationId xmlns:a16="http://schemas.microsoft.com/office/drawing/2014/main" id="{294E5406-8D45-DD37-D0F8-07A687CE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531" y="5137547"/>
            <a:ext cx="2619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4" name="Rectangle 244">
            <a:extLst>
              <a:ext uri="{FF2B5EF4-FFF2-40B4-BE49-F238E27FC236}">
                <a16:creationId xmlns:a16="http://schemas.microsoft.com/office/drawing/2014/main" id="{2449D3EF-9D0B-71E7-FC0A-575E68D81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2" y="5110163"/>
            <a:ext cx="21640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Coffee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65" name="Rectangle 245">
            <a:extLst>
              <a:ext uri="{FF2B5EF4-FFF2-40B4-BE49-F238E27FC236}">
                <a16:creationId xmlns:a16="http://schemas.microsoft.com/office/drawing/2014/main" id="{0CC32F19-D9BF-1C6B-D0E0-E3DA715EF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828" y="5275660"/>
            <a:ext cx="65246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6" name="Rectangle 246">
            <a:extLst>
              <a:ext uri="{FF2B5EF4-FFF2-40B4-BE49-F238E27FC236}">
                <a16:creationId xmlns:a16="http://schemas.microsoft.com/office/drawing/2014/main" id="{9E24293C-D5E1-8384-058C-82634D510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42335"/>
            <a:ext cx="4131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7" name="Rectangle 247">
            <a:extLst>
              <a:ext uri="{FF2B5EF4-FFF2-40B4-BE49-F238E27FC236}">
                <a16:creationId xmlns:a16="http://schemas.microsoft.com/office/drawing/2014/main" id="{394BF0B7-F492-5EAD-BE33-D58EF594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39954"/>
            <a:ext cx="34144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Covington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68" name="Rectangle 248">
            <a:extLst>
              <a:ext uri="{FF2B5EF4-FFF2-40B4-BE49-F238E27FC236}">
                <a16:creationId xmlns:a16="http://schemas.microsoft.com/office/drawing/2014/main" id="{771D4C1E-0B30-9AFA-7038-BB054D24E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707" y="5042298"/>
            <a:ext cx="594122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69" name="Rectangle 249">
            <a:extLst>
              <a:ext uri="{FF2B5EF4-FFF2-40B4-BE49-F238E27FC236}">
                <a16:creationId xmlns:a16="http://schemas.microsoft.com/office/drawing/2014/main" id="{D8308D31-BB43-39D8-BCD0-F69928352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004" y="5110162"/>
            <a:ext cx="35480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0" name="Rectangle 250">
            <a:extLst>
              <a:ext uri="{FF2B5EF4-FFF2-40B4-BE49-F238E27FC236}">
                <a16:creationId xmlns:a16="http://schemas.microsoft.com/office/drawing/2014/main" id="{4FA4649A-C29B-954B-6F5B-D9660EA60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2" y="5108973"/>
            <a:ext cx="2933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Conecuh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71" name="Rectangle 251">
            <a:extLst>
              <a:ext uri="{FF2B5EF4-FFF2-40B4-BE49-F238E27FC236}">
                <a16:creationId xmlns:a16="http://schemas.microsoft.com/office/drawing/2014/main" id="{136FC7E6-F470-0B2C-6846-E318F759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3" y="5475685"/>
            <a:ext cx="384572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2" name="Rectangle 252">
            <a:extLst>
              <a:ext uri="{FF2B5EF4-FFF2-40B4-BE49-F238E27FC236}">
                <a16:creationId xmlns:a16="http://schemas.microsoft.com/office/drawing/2014/main" id="{38337F6B-8444-90A7-401B-C554B145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4" y="5475685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Escambia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73" name="Rectangle 253">
            <a:extLst>
              <a:ext uri="{FF2B5EF4-FFF2-40B4-BE49-F238E27FC236}">
                <a16:creationId xmlns:a16="http://schemas.microsoft.com/office/drawing/2014/main" id="{2B058906-EA2C-36DA-9F0C-5A234A47A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207" y="5713810"/>
            <a:ext cx="26551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4" name="Rectangle 254">
            <a:extLst>
              <a:ext uri="{FF2B5EF4-FFF2-40B4-BE49-F238E27FC236}">
                <a16:creationId xmlns:a16="http://schemas.microsoft.com/office/drawing/2014/main" id="{CC3E03BC-4ABE-3EAA-945B-DE5A7C184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19" y="5656660"/>
            <a:ext cx="2564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Mobile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375" name="Rectangle 255">
            <a:extLst>
              <a:ext uri="{FF2B5EF4-FFF2-40B4-BE49-F238E27FC236}">
                <a16:creationId xmlns:a16="http://schemas.microsoft.com/office/drawing/2014/main" id="{92EF3B11-0A19-738B-CF8A-D23F31868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5900738"/>
            <a:ext cx="55840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6" name="Rectangle 256">
            <a:extLst>
              <a:ext uri="{FF2B5EF4-FFF2-40B4-BE49-F238E27FC236}">
                <a16:creationId xmlns:a16="http://schemas.microsoft.com/office/drawing/2014/main" id="{EFE6AF77-D1D4-BC96-C3BC-ACE687D1F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5968603"/>
            <a:ext cx="32027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7" name="Rectangle 257">
            <a:extLst>
              <a:ext uri="{FF2B5EF4-FFF2-40B4-BE49-F238E27FC236}">
                <a16:creationId xmlns:a16="http://schemas.microsoft.com/office/drawing/2014/main" id="{790D4F50-DC80-F5A3-A024-8B2A643E0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42" y="6004323"/>
            <a:ext cx="3109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Baldwin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378" name="Rectangle 258">
            <a:extLst>
              <a:ext uri="{FF2B5EF4-FFF2-40B4-BE49-F238E27FC236}">
                <a16:creationId xmlns:a16="http://schemas.microsoft.com/office/drawing/2014/main" id="{8EFA26C4-AF34-1259-9256-960016CB6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6" y="5472113"/>
            <a:ext cx="546497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79" name="Rectangle 259">
            <a:extLst>
              <a:ext uri="{FF2B5EF4-FFF2-40B4-BE49-F238E27FC236}">
                <a16:creationId xmlns:a16="http://schemas.microsoft.com/office/drawing/2014/main" id="{20A7ED4D-7F79-2B8F-F6B7-A36A312A9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554" y="5538787"/>
            <a:ext cx="305990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0" name="Rectangle 260">
            <a:extLst>
              <a:ext uri="{FF2B5EF4-FFF2-40B4-BE49-F238E27FC236}">
                <a16:creationId xmlns:a16="http://schemas.microsoft.com/office/drawing/2014/main" id="{4336CD79-725C-2018-71D5-682F9C5FC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306" y="5537598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Geneva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81" name="Rectangle 261">
            <a:extLst>
              <a:ext uri="{FF2B5EF4-FFF2-40B4-BE49-F238E27FC236}">
                <a16:creationId xmlns:a16="http://schemas.microsoft.com/office/drawing/2014/main" id="{C94B9C92-5E92-6FFF-69ED-908BE7FB4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379" y="5391151"/>
            <a:ext cx="57745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2" name="Rectangle 262">
            <a:extLst>
              <a:ext uri="{FF2B5EF4-FFF2-40B4-BE49-F238E27FC236}">
                <a16:creationId xmlns:a16="http://schemas.microsoft.com/office/drawing/2014/main" id="{9607DB15-D8CC-545E-B040-B3E7F0080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294" y="5459016"/>
            <a:ext cx="34051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3" name="Rectangle 263">
            <a:extLst>
              <a:ext uri="{FF2B5EF4-FFF2-40B4-BE49-F238E27FC236}">
                <a16:creationId xmlns:a16="http://schemas.microsoft.com/office/drawing/2014/main" id="{66DBBC3B-B6A5-4025-FFAA-D9591EACA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456635"/>
            <a:ext cx="28052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Houston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384" name="Rectangle 264">
            <a:extLst>
              <a:ext uri="{FF2B5EF4-FFF2-40B4-BE49-F238E27FC236}">
                <a16:creationId xmlns:a16="http://schemas.microsoft.com/office/drawing/2014/main" id="{3CC43DAB-07AC-5287-8D72-E7E7B713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2001441"/>
            <a:ext cx="177404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5" name="Rectangle 265">
            <a:extLst>
              <a:ext uri="{FF2B5EF4-FFF2-40B4-BE49-F238E27FC236}">
                <a16:creationId xmlns:a16="http://schemas.microsoft.com/office/drawing/2014/main" id="{C712D6D5-D464-079A-2A30-9E156C960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1" y="1198960"/>
            <a:ext cx="269081" cy="2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6" name="Rectangle 266">
            <a:extLst>
              <a:ext uri="{FF2B5EF4-FFF2-40B4-BE49-F238E27FC236}">
                <a16:creationId xmlns:a16="http://schemas.microsoft.com/office/drawing/2014/main" id="{0471DBA1-98BE-2AFF-3F60-BEEB99ED0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1208485"/>
            <a:ext cx="177404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7" name="Rectangle 270">
            <a:extLst>
              <a:ext uri="{FF2B5EF4-FFF2-40B4-BE49-F238E27FC236}">
                <a16:creationId xmlns:a16="http://schemas.microsoft.com/office/drawing/2014/main" id="{5E4BE8E3-890F-4009-12DF-628457589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6000750"/>
            <a:ext cx="114300" cy="114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88" name="Text Box 271">
            <a:extLst>
              <a:ext uri="{FF2B5EF4-FFF2-40B4-BE49-F238E27FC236}">
                <a16:creationId xmlns:a16="http://schemas.microsoft.com/office/drawing/2014/main" id="{5565DC74-02DD-B0AD-FFC0-042255987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43600"/>
            <a:ext cx="19431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Annual PM2.5 &gt; 9 µg/m3</a:t>
            </a:r>
          </a:p>
        </p:txBody>
      </p:sp>
      <p:sp>
        <p:nvSpPr>
          <p:cNvPr id="5389" name="Text Box 272">
            <a:extLst>
              <a:ext uri="{FF2B5EF4-FFF2-40B4-BE49-F238E27FC236}">
                <a16:creationId xmlns:a16="http://schemas.microsoft.com/office/drawing/2014/main" id="{84244C48-D10D-FBF9-8E8B-5764DB922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6582966"/>
            <a:ext cx="29146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90" name="Rectangle 270">
            <a:extLst>
              <a:ext uri="{FF2B5EF4-FFF2-40B4-BE49-F238E27FC236}">
                <a16:creationId xmlns:a16="http://schemas.microsoft.com/office/drawing/2014/main" id="{73D3FC59-0997-E2BE-DD8C-3DEBFD05B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6229350"/>
            <a:ext cx="114300" cy="114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391" name="Rectangle 271">
            <a:extLst>
              <a:ext uri="{FF2B5EF4-FFF2-40B4-BE49-F238E27FC236}">
                <a16:creationId xmlns:a16="http://schemas.microsoft.com/office/drawing/2014/main" id="{90E34F80-0F59-F3C4-8396-571B86DEE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172200"/>
            <a:ext cx="15327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Annual PM2.5 ≤ 9 µg/m3 </a:t>
            </a:r>
          </a:p>
        </p:txBody>
      </p:sp>
      <p:sp>
        <p:nvSpPr>
          <p:cNvPr id="5392" name="Text Box 267">
            <a:extLst>
              <a:ext uri="{FF2B5EF4-FFF2-40B4-BE49-F238E27FC236}">
                <a16:creationId xmlns:a16="http://schemas.microsoft.com/office/drawing/2014/main" id="{D9396CD8-C70B-CA01-BD36-18647922A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031" y="-62672"/>
            <a:ext cx="46863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>
                <a:latin typeface="Verdana" panose="020B0604030504040204" pitchFamily="34" charset="0"/>
              </a:rPr>
              <a:t> Counties with Design Values above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>
                <a:latin typeface="Verdana" panose="020B0604030504040204" pitchFamily="34" charset="0"/>
              </a:rPr>
              <a:t>9 µg/m3 for 2020-2022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500" b="1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5393" name="Text Box 274">
            <a:extLst>
              <a:ext uri="{FF2B5EF4-FFF2-40B4-BE49-F238E27FC236}">
                <a16:creationId xmlns:a16="http://schemas.microsoft.com/office/drawing/2014/main" id="{46D2BB4E-0D23-22DA-5448-63877203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6400800"/>
            <a:ext cx="200025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50"/>
              <a:t>*Based on monitors within each county.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52707B-91EC-73EA-7C35-604727F0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235" y="2493169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39A060-E73F-7B40-AF99-CFCFB6FD1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06" y="379810"/>
            <a:ext cx="2529026" cy="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METROPOLITAN </a:t>
            </a:r>
            <a:b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STATISTICAL  AREAS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F7C457E-65CB-B29F-1B3C-EB2F790F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000250"/>
            <a:ext cx="171450" cy="17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8D45802-A25B-80E8-3E9D-40C97F71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86000"/>
            <a:ext cx="171450" cy="1714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FDC6F9-FC99-0D3F-5EAC-F7F202B32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000251"/>
            <a:ext cx="799898" cy="18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Birmingham</a:t>
            </a:r>
            <a:endParaRPr lang="en-US" altLang="en-US" sz="75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81628E1-3912-37D7-A5FD-4FC9F533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286001"/>
            <a:ext cx="939404" cy="18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Montgomery</a:t>
            </a:r>
            <a:endParaRPr lang="en-US" altLang="en-US" sz="75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1D0F448E-74BF-56F8-75BF-FFDF3687B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2571750"/>
            <a:ext cx="171450" cy="171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D39E8CF0-54DC-E474-DD52-EA5802589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571750"/>
            <a:ext cx="76914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Columbus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6154" name="Group 155">
            <a:extLst>
              <a:ext uri="{FF2B5EF4-FFF2-40B4-BE49-F238E27FC236}">
                <a16:creationId xmlns:a16="http://schemas.microsoft.com/office/drawing/2014/main" id="{974010EB-1BE4-3FC2-E34A-23DC2F344275}"/>
              </a:ext>
            </a:extLst>
          </p:cNvPr>
          <p:cNvGrpSpPr>
            <a:grpSpLocks/>
          </p:cNvGrpSpPr>
          <p:nvPr/>
        </p:nvGrpSpPr>
        <p:grpSpPr bwMode="auto">
          <a:xfrm>
            <a:off x="3914775" y="2857503"/>
            <a:ext cx="956072" cy="207169"/>
            <a:chOff x="336" y="2400"/>
            <a:chExt cx="803" cy="174"/>
          </a:xfrm>
        </p:grpSpPr>
        <p:sp>
          <p:nvSpPr>
            <p:cNvPr id="6308" name="Rectangle 10">
              <a:extLst>
                <a:ext uri="{FF2B5EF4-FFF2-40B4-BE49-F238E27FC236}">
                  <a16:creationId xmlns:a16="http://schemas.microsoft.com/office/drawing/2014/main" id="{BE6E0EDD-9CEA-B295-37DD-727A19460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400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309" name="Text Box 11">
              <a:extLst>
                <a:ext uri="{FF2B5EF4-FFF2-40B4-BE49-F238E27FC236}">
                  <a16:creationId xmlns:a16="http://schemas.microsoft.com/office/drawing/2014/main" id="{12A1D602-4F95-95FA-72E6-4202A78A5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00"/>
              <a:ext cx="65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Tuscaloosa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155" name="Rectangle 12">
            <a:extLst>
              <a:ext uri="{FF2B5EF4-FFF2-40B4-BE49-F238E27FC236}">
                <a16:creationId xmlns:a16="http://schemas.microsoft.com/office/drawing/2014/main" id="{BB3DE4A9-4022-1918-BFDA-F89803130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3143250"/>
            <a:ext cx="171450" cy="170260"/>
          </a:xfrm>
          <a:prstGeom prst="rect">
            <a:avLst/>
          </a:prstGeom>
          <a:solidFill>
            <a:srgbClr val="CC33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6" name="Text Box 13">
            <a:extLst>
              <a:ext uri="{FF2B5EF4-FFF2-40B4-BE49-F238E27FC236}">
                <a16:creationId xmlns:a16="http://schemas.microsoft.com/office/drawing/2014/main" id="{05C19965-92BE-8072-3D75-C18A7BE5F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3143250"/>
            <a:ext cx="12715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Florence/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Muscle Shoals</a:t>
            </a:r>
            <a:endParaRPr lang="en-US" altLang="en-US" sz="75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7" name="Rectangle 14">
            <a:extLst>
              <a:ext uri="{FF2B5EF4-FFF2-40B4-BE49-F238E27FC236}">
                <a16:creationId xmlns:a16="http://schemas.microsoft.com/office/drawing/2014/main" id="{636F47EC-8C81-B0DA-3F1C-968CE7BC7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3429000"/>
            <a:ext cx="172641" cy="17026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8" name="Text Box 15">
            <a:extLst>
              <a:ext uri="{FF2B5EF4-FFF2-40B4-BE49-F238E27FC236}">
                <a16:creationId xmlns:a16="http://schemas.microsoft.com/office/drawing/2014/main" id="{5E33A9CF-6D57-ADCC-F2F4-6D55FA827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3429000"/>
            <a:ext cx="60946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Decatur</a:t>
            </a:r>
            <a:endParaRPr lang="en-US" altLang="en-US" sz="75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59" name="Rectangle 16">
            <a:extLst>
              <a:ext uri="{FF2B5EF4-FFF2-40B4-BE49-F238E27FC236}">
                <a16:creationId xmlns:a16="http://schemas.microsoft.com/office/drawing/2014/main" id="{0E382DAF-A78F-8F5D-4C2A-987D08457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714750"/>
            <a:ext cx="171450" cy="17145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60" name="Text Box 17">
            <a:extLst>
              <a:ext uri="{FF2B5EF4-FFF2-40B4-BE49-F238E27FC236}">
                <a16:creationId xmlns:a16="http://schemas.microsoft.com/office/drawing/2014/main" id="{92CCFFCE-91C3-3865-08D0-BAC9FDF5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3714750"/>
            <a:ext cx="54053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Mobile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61" name="Rectangle 18">
            <a:extLst>
              <a:ext uri="{FF2B5EF4-FFF2-40B4-BE49-F238E27FC236}">
                <a16:creationId xmlns:a16="http://schemas.microsoft.com/office/drawing/2014/main" id="{3FE4CEA5-AACA-7194-A882-5A88C305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000500"/>
            <a:ext cx="171450" cy="17145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62" name="Text Box 19">
            <a:extLst>
              <a:ext uri="{FF2B5EF4-FFF2-40B4-BE49-F238E27FC236}">
                <a16:creationId xmlns:a16="http://schemas.microsoft.com/office/drawing/2014/main" id="{91043B41-FDF8-EB69-255A-2E2B54E8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1" y="4000500"/>
            <a:ext cx="57579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Dothan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63" name="Freeform 20">
            <a:extLst>
              <a:ext uri="{FF2B5EF4-FFF2-40B4-BE49-F238E27FC236}">
                <a16:creationId xmlns:a16="http://schemas.microsoft.com/office/drawing/2014/main" id="{3A745819-83D3-E93A-2E2D-F77B4383D3F3}"/>
              </a:ext>
            </a:extLst>
          </p:cNvPr>
          <p:cNvSpPr>
            <a:spLocks/>
          </p:cNvSpPr>
          <p:nvPr/>
        </p:nvSpPr>
        <p:spPr bwMode="auto">
          <a:xfrm>
            <a:off x="4838700" y="4045744"/>
            <a:ext cx="491729" cy="639366"/>
          </a:xfrm>
          <a:custGeom>
            <a:avLst/>
            <a:gdLst>
              <a:gd name="T0" fmla="*/ 2147483646 w 413"/>
              <a:gd name="T1" fmla="*/ 2147483646 h 537"/>
              <a:gd name="T2" fmla="*/ 0 w 413"/>
              <a:gd name="T3" fmla="*/ 2147483646 h 537"/>
              <a:gd name="T4" fmla="*/ 2147483646 w 413"/>
              <a:gd name="T5" fmla="*/ 2147483646 h 537"/>
              <a:gd name="T6" fmla="*/ 2147483646 w 413"/>
              <a:gd name="T7" fmla="*/ 2147483646 h 537"/>
              <a:gd name="T8" fmla="*/ 2147483646 w 413"/>
              <a:gd name="T9" fmla="*/ 0 h 537"/>
              <a:gd name="T10" fmla="*/ 2147483646 w 413"/>
              <a:gd name="T11" fmla="*/ 2147483646 h 537"/>
              <a:gd name="T12" fmla="*/ 2147483646 w 413"/>
              <a:gd name="T13" fmla="*/ 2147483646 h 537"/>
              <a:gd name="T14" fmla="*/ 2147483646 w 413"/>
              <a:gd name="T15" fmla="*/ 2147483646 h 537"/>
              <a:gd name="T16" fmla="*/ 2147483646 w 413"/>
              <a:gd name="T17" fmla="*/ 2147483646 h 537"/>
              <a:gd name="T18" fmla="*/ 2147483646 w 413"/>
              <a:gd name="T19" fmla="*/ 0 h 537"/>
              <a:gd name="T20" fmla="*/ 2147483646 w 413"/>
              <a:gd name="T21" fmla="*/ 2147483646 h 537"/>
              <a:gd name="T22" fmla="*/ 2147483646 w 413"/>
              <a:gd name="T23" fmla="*/ 2147483646 h 537"/>
              <a:gd name="T24" fmla="*/ 2147483646 w 413"/>
              <a:gd name="T25" fmla="*/ 2147483646 h 537"/>
              <a:gd name="T26" fmla="*/ 2147483646 w 413"/>
              <a:gd name="T27" fmla="*/ 2147483646 h 537"/>
              <a:gd name="T28" fmla="*/ 2147483646 w 413"/>
              <a:gd name="T29" fmla="*/ 2147483646 h 537"/>
              <a:gd name="T30" fmla="*/ 2147483646 w 413"/>
              <a:gd name="T31" fmla="*/ 2147483646 h 537"/>
              <a:gd name="T32" fmla="*/ 2147483646 w 413"/>
              <a:gd name="T33" fmla="*/ 2147483646 h 537"/>
              <a:gd name="T34" fmla="*/ 2147483646 w 413"/>
              <a:gd name="T35" fmla="*/ 2147483646 h 537"/>
              <a:gd name="T36" fmla="*/ 2147483646 w 413"/>
              <a:gd name="T37" fmla="*/ 2147483646 h 537"/>
              <a:gd name="T38" fmla="*/ 2147483646 w 413"/>
              <a:gd name="T39" fmla="*/ 2147483646 h 537"/>
              <a:gd name="T40" fmla="*/ 2147483646 w 413"/>
              <a:gd name="T41" fmla="*/ 2147483646 h 537"/>
              <a:gd name="T42" fmla="*/ 2147483646 w 413"/>
              <a:gd name="T43" fmla="*/ 2147483646 h 537"/>
              <a:gd name="T44" fmla="*/ 2147483646 w 413"/>
              <a:gd name="T45" fmla="*/ 2147483646 h 537"/>
              <a:gd name="T46" fmla="*/ 2147483646 w 413"/>
              <a:gd name="T47" fmla="*/ 2147483646 h 537"/>
              <a:gd name="T48" fmla="*/ 2147483646 w 413"/>
              <a:gd name="T49" fmla="*/ 2147483646 h 537"/>
              <a:gd name="T50" fmla="*/ 2147483646 w 413"/>
              <a:gd name="T51" fmla="*/ 2147483646 h 537"/>
              <a:gd name="T52" fmla="*/ 2147483646 w 413"/>
              <a:gd name="T53" fmla="*/ 2147483646 h 537"/>
              <a:gd name="T54" fmla="*/ 2147483646 w 413"/>
              <a:gd name="T55" fmla="*/ 2147483646 h 537"/>
              <a:gd name="T56" fmla="*/ 2147483646 w 413"/>
              <a:gd name="T57" fmla="*/ 2147483646 h 537"/>
              <a:gd name="T58" fmla="*/ 2147483646 w 413"/>
              <a:gd name="T59" fmla="*/ 2147483646 h 537"/>
              <a:gd name="T60" fmla="*/ 2147483646 w 413"/>
              <a:gd name="T61" fmla="*/ 2147483646 h 537"/>
              <a:gd name="T62" fmla="*/ 2147483646 w 413"/>
              <a:gd name="T63" fmla="*/ 2147483646 h 537"/>
              <a:gd name="T64" fmla="*/ 2147483646 w 413"/>
              <a:gd name="T65" fmla="*/ 2147483646 h 537"/>
              <a:gd name="T66" fmla="*/ 2147483646 w 413"/>
              <a:gd name="T67" fmla="*/ 2147483646 h 537"/>
              <a:gd name="T68" fmla="*/ 2147483646 w 413"/>
              <a:gd name="T69" fmla="*/ 2147483646 h 537"/>
              <a:gd name="T70" fmla="*/ 2147483646 w 413"/>
              <a:gd name="T71" fmla="*/ 2147483646 h 537"/>
              <a:gd name="T72" fmla="*/ 2147483646 w 413"/>
              <a:gd name="T73" fmla="*/ 2147483646 h 537"/>
              <a:gd name="T74" fmla="*/ 2147483646 w 413"/>
              <a:gd name="T75" fmla="*/ 2147483646 h 537"/>
              <a:gd name="T76" fmla="*/ 2147483646 w 413"/>
              <a:gd name="T77" fmla="*/ 2147483646 h 537"/>
              <a:gd name="T78" fmla="*/ 2147483646 w 413"/>
              <a:gd name="T79" fmla="*/ 2147483646 h 537"/>
              <a:gd name="T80" fmla="*/ 2147483646 w 413"/>
              <a:gd name="T81" fmla="*/ 2147483646 h 537"/>
              <a:gd name="T82" fmla="*/ 2147483646 w 413"/>
              <a:gd name="T83" fmla="*/ 2147483646 h 537"/>
              <a:gd name="T84" fmla="*/ 2147483646 w 413"/>
              <a:gd name="T85" fmla="*/ 2147483646 h 537"/>
              <a:gd name="T86" fmla="*/ 2147483646 w 413"/>
              <a:gd name="T87" fmla="*/ 2147483646 h 537"/>
              <a:gd name="T88" fmla="*/ 2147483646 w 413"/>
              <a:gd name="T89" fmla="*/ 2147483646 h 53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13" h="537">
                <a:moveTo>
                  <a:pt x="11" y="529"/>
                </a:moveTo>
                <a:lnTo>
                  <a:pt x="0" y="367"/>
                </a:lnTo>
                <a:lnTo>
                  <a:pt x="27" y="75"/>
                </a:lnTo>
                <a:lnTo>
                  <a:pt x="37" y="6"/>
                </a:lnTo>
                <a:lnTo>
                  <a:pt x="407" y="0"/>
                </a:lnTo>
                <a:lnTo>
                  <a:pt x="412" y="6"/>
                </a:lnTo>
                <a:lnTo>
                  <a:pt x="407" y="25"/>
                </a:lnTo>
                <a:lnTo>
                  <a:pt x="396" y="19"/>
                </a:lnTo>
                <a:lnTo>
                  <a:pt x="401" y="6"/>
                </a:lnTo>
                <a:lnTo>
                  <a:pt x="375" y="0"/>
                </a:lnTo>
                <a:lnTo>
                  <a:pt x="359" y="12"/>
                </a:lnTo>
                <a:lnTo>
                  <a:pt x="353" y="25"/>
                </a:lnTo>
                <a:lnTo>
                  <a:pt x="342" y="25"/>
                </a:lnTo>
                <a:lnTo>
                  <a:pt x="342" y="37"/>
                </a:lnTo>
                <a:lnTo>
                  <a:pt x="348" y="50"/>
                </a:lnTo>
                <a:lnTo>
                  <a:pt x="348" y="131"/>
                </a:lnTo>
                <a:lnTo>
                  <a:pt x="326" y="156"/>
                </a:lnTo>
                <a:lnTo>
                  <a:pt x="316" y="174"/>
                </a:lnTo>
                <a:lnTo>
                  <a:pt x="321" y="193"/>
                </a:lnTo>
                <a:lnTo>
                  <a:pt x="305" y="206"/>
                </a:lnTo>
                <a:lnTo>
                  <a:pt x="289" y="206"/>
                </a:lnTo>
                <a:lnTo>
                  <a:pt x="268" y="224"/>
                </a:lnTo>
                <a:lnTo>
                  <a:pt x="268" y="255"/>
                </a:lnTo>
                <a:lnTo>
                  <a:pt x="278" y="274"/>
                </a:lnTo>
                <a:lnTo>
                  <a:pt x="284" y="274"/>
                </a:lnTo>
                <a:lnTo>
                  <a:pt x="289" y="262"/>
                </a:lnTo>
                <a:lnTo>
                  <a:pt x="305" y="274"/>
                </a:lnTo>
                <a:lnTo>
                  <a:pt x="310" y="286"/>
                </a:lnTo>
                <a:lnTo>
                  <a:pt x="305" y="299"/>
                </a:lnTo>
                <a:lnTo>
                  <a:pt x="284" y="299"/>
                </a:lnTo>
                <a:lnTo>
                  <a:pt x="268" y="318"/>
                </a:lnTo>
                <a:lnTo>
                  <a:pt x="284" y="324"/>
                </a:lnTo>
                <a:lnTo>
                  <a:pt x="289" y="330"/>
                </a:lnTo>
                <a:lnTo>
                  <a:pt x="310" y="324"/>
                </a:lnTo>
                <a:lnTo>
                  <a:pt x="316" y="336"/>
                </a:lnTo>
                <a:lnTo>
                  <a:pt x="262" y="349"/>
                </a:lnTo>
                <a:lnTo>
                  <a:pt x="252" y="386"/>
                </a:lnTo>
                <a:lnTo>
                  <a:pt x="241" y="392"/>
                </a:lnTo>
                <a:lnTo>
                  <a:pt x="225" y="423"/>
                </a:lnTo>
                <a:lnTo>
                  <a:pt x="241" y="473"/>
                </a:lnTo>
                <a:lnTo>
                  <a:pt x="246" y="480"/>
                </a:lnTo>
                <a:lnTo>
                  <a:pt x="273" y="473"/>
                </a:lnTo>
                <a:lnTo>
                  <a:pt x="284" y="486"/>
                </a:lnTo>
                <a:lnTo>
                  <a:pt x="289" y="536"/>
                </a:lnTo>
                <a:lnTo>
                  <a:pt x="11" y="5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64" name="Freeform 21">
            <a:extLst>
              <a:ext uri="{FF2B5EF4-FFF2-40B4-BE49-F238E27FC236}">
                <a16:creationId xmlns:a16="http://schemas.microsoft.com/office/drawing/2014/main" id="{3488D9CB-A080-0550-28EE-C76676F2010F}"/>
              </a:ext>
            </a:extLst>
          </p:cNvPr>
          <p:cNvSpPr>
            <a:spLocks/>
          </p:cNvSpPr>
          <p:nvPr/>
        </p:nvSpPr>
        <p:spPr bwMode="auto">
          <a:xfrm>
            <a:off x="4851798" y="4675585"/>
            <a:ext cx="510778" cy="602456"/>
          </a:xfrm>
          <a:custGeom>
            <a:avLst/>
            <a:gdLst>
              <a:gd name="T0" fmla="*/ 2147483646 w 429"/>
              <a:gd name="T1" fmla="*/ 2147483646 h 506"/>
              <a:gd name="T2" fmla="*/ 2147483646 w 429"/>
              <a:gd name="T3" fmla="*/ 2147483646 h 506"/>
              <a:gd name="T4" fmla="*/ 2147483646 w 429"/>
              <a:gd name="T5" fmla="*/ 2147483646 h 506"/>
              <a:gd name="T6" fmla="*/ 2147483646 w 429"/>
              <a:gd name="T7" fmla="*/ 2147483646 h 506"/>
              <a:gd name="T8" fmla="*/ 2147483646 w 429"/>
              <a:gd name="T9" fmla="*/ 2147483646 h 506"/>
              <a:gd name="T10" fmla="*/ 2147483646 w 429"/>
              <a:gd name="T11" fmla="*/ 2147483646 h 506"/>
              <a:gd name="T12" fmla="*/ 2147483646 w 429"/>
              <a:gd name="T13" fmla="*/ 2147483646 h 506"/>
              <a:gd name="T14" fmla="*/ 0 w 429"/>
              <a:gd name="T15" fmla="*/ 0 h 506"/>
              <a:gd name="T16" fmla="*/ 2147483646 w 429"/>
              <a:gd name="T17" fmla="*/ 2147483646 h 506"/>
              <a:gd name="T18" fmla="*/ 2147483646 w 429"/>
              <a:gd name="T19" fmla="*/ 2147483646 h 506"/>
              <a:gd name="T20" fmla="*/ 2147483646 w 429"/>
              <a:gd name="T21" fmla="*/ 2147483646 h 506"/>
              <a:gd name="T22" fmla="*/ 2147483646 w 429"/>
              <a:gd name="T23" fmla="*/ 2147483646 h 506"/>
              <a:gd name="T24" fmla="*/ 2147483646 w 429"/>
              <a:gd name="T25" fmla="*/ 2147483646 h 506"/>
              <a:gd name="T26" fmla="*/ 2147483646 w 429"/>
              <a:gd name="T27" fmla="*/ 2147483646 h 506"/>
              <a:gd name="T28" fmla="*/ 2147483646 w 429"/>
              <a:gd name="T29" fmla="*/ 2147483646 h 506"/>
              <a:gd name="T30" fmla="*/ 2147483646 w 429"/>
              <a:gd name="T31" fmla="*/ 2147483646 h 506"/>
              <a:gd name="T32" fmla="*/ 2147483646 w 429"/>
              <a:gd name="T33" fmla="*/ 2147483646 h 506"/>
              <a:gd name="T34" fmla="*/ 2147483646 w 429"/>
              <a:gd name="T35" fmla="*/ 2147483646 h 506"/>
              <a:gd name="T36" fmla="*/ 2147483646 w 429"/>
              <a:gd name="T37" fmla="*/ 2147483646 h 506"/>
              <a:gd name="T38" fmla="*/ 2147483646 w 429"/>
              <a:gd name="T39" fmla="*/ 2147483646 h 506"/>
              <a:gd name="T40" fmla="*/ 2147483646 w 429"/>
              <a:gd name="T41" fmla="*/ 2147483646 h 506"/>
              <a:gd name="T42" fmla="*/ 2147483646 w 429"/>
              <a:gd name="T43" fmla="*/ 2147483646 h 506"/>
              <a:gd name="T44" fmla="*/ 2147483646 w 429"/>
              <a:gd name="T45" fmla="*/ 2147483646 h 506"/>
              <a:gd name="T46" fmla="*/ 2147483646 w 429"/>
              <a:gd name="T47" fmla="*/ 2147483646 h 506"/>
              <a:gd name="T48" fmla="*/ 2147483646 w 429"/>
              <a:gd name="T49" fmla="*/ 2147483646 h 506"/>
              <a:gd name="T50" fmla="*/ 2147483646 w 429"/>
              <a:gd name="T51" fmla="*/ 2147483646 h 506"/>
              <a:gd name="T52" fmla="*/ 2147483646 w 429"/>
              <a:gd name="T53" fmla="*/ 2147483646 h 506"/>
              <a:gd name="T54" fmla="*/ 2147483646 w 429"/>
              <a:gd name="T55" fmla="*/ 2147483646 h 506"/>
              <a:gd name="T56" fmla="*/ 2147483646 w 429"/>
              <a:gd name="T57" fmla="*/ 2147483646 h 506"/>
              <a:gd name="T58" fmla="*/ 2147483646 w 429"/>
              <a:gd name="T59" fmla="*/ 2147483646 h 506"/>
              <a:gd name="T60" fmla="*/ 2147483646 w 429"/>
              <a:gd name="T61" fmla="*/ 2147483646 h 506"/>
              <a:gd name="T62" fmla="*/ 2147483646 w 429"/>
              <a:gd name="T63" fmla="*/ 2147483646 h 506"/>
              <a:gd name="T64" fmla="*/ 2147483646 w 429"/>
              <a:gd name="T65" fmla="*/ 2147483646 h 506"/>
              <a:gd name="T66" fmla="*/ 2147483646 w 429"/>
              <a:gd name="T67" fmla="*/ 2147483646 h 506"/>
              <a:gd name="T68" fmla="*/ 2147483646 w 429"/>
              <a:gd name="T69" fmla="*/ 2147483646 h 506"/>
              <a:gd name="T70" fmla="*/ 2147483646 w 429"/>
              <a:gd name="T71" fmla="*/ 2147483646 h 506"/>
              <a:gd name="T72" fmla="*/ 2147483646 w 429"/>
              <a:gd name="T73" fmla="*/ 2147483646 h 506"/>
              <a:gd name="T74" fmla="*/ 2147483646 w 429"/>
              <a:gd name="T75" fmla="*/ 2147483646 h 506"/>
              <a:gd name="T76" fmla="*/ 2147483646 w 429"/>
              <a:gd name="T77" fmla="*/ 2147483646 h 5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29" h="506">
                <a:moveTo>
                  <a:pt x="364" y="467"/>
                </a:moveTo>
                <a:lnTo>
                  <a:pt x="348" y="461"/>
                </a:lnTo>
                <a:lnTo>
                  <a:pt x="331" y="480"/>
                </a:lnTo>
                <a:lnTo>
                  <a:pt x="101" y="480"/>
                </a:lnTo>
                <a:lnTo>
                  <a:pt x="101" y="505"/>
                </a:lnTo>
                <a:lnTo>
                  <a:pt x="21" y="505"/>
                </a:lnTo>
                <a:lnTo>
                  <a:pt x="10" y="231"/>
                </a:lnTo>
                <a:lnTo>
                  <a:pt x="0" y="0"/>
                </a:lnTo>
                <a:lnTo>
                  <a:pt x="278" y="7"/>
                </a:lnTo>
                <a:lnTo>
                  <a:pt x="283" y="31"/>
                </a:lnTo>
                <a:lnTo>
                  <a:pt x="278" y="44"/>
                </a:lnTo>
                <a:lnTo>
                  <a:pt x="289" y="88"/>
                </a:lnTo>
                <a:lnTo>
                  <a:pt x="337" y="106"/>
                </a:lnTo>
                <a:lnTo>
                  <a:pt x="321" y="112"/>
                </a:lnTo>
                <a:lnTo>
                  <a:pt x="321" y="119"/>
                </a:lnTo>
                <a:lnTo>
                  <a:pt x="369" y="144"/>
                </a:lnTo>
                <a:lnTo>
                  <a:pt x="396" y="150"/>
                </a:lnTo>
                <a:lnTo>
                  <a:pt x="417" y="181"/>
                </a:lnTo>
                <a:lnTo>
                  <a:pt x="412" y="212"/>
                </a:lnTo>
                <a:lnTo>
                  <a:pt x="396" y="225"/>
                </a:lnTo>
                <a:lnTo>
                  <a:pt x="412" y="237"/>
                </a:lnTo>
                <a:lnTo>
                  <a:pt x="401" y="249"/>
                </a:lnTo>
                <a:lnTo>
                  <a:pt x="417" y="256"/>
                </a:lnTo>
                <a:lnTo>
                  <a:pt x="428" y="293"/>
                </a:lnTo>
                <a:lnTo>
                  <a:pt x="412" y="324"/>
                </a:lnTo>
                <a:lnTo>
                  <a:pt x="406" y="312"/>
                </a:lnTo>
                <a:lnTo>
                  <a:pt x="401" y="337"/>
                </a:lnTo>
                <a:lnTo>
                  <a:pt x="374" y="337"/>
                </a:lnTo>
                <a:lnTo>
                  <a:pt x="374" y="343"/>
                </a:lnTo>
                <a:lnTo>
                  <a:pt x="390" y="349"/>
                </a:lnTo>
                <a:lnTo>
                  <a:pt x="380" y="362"/>
                </a:lnTo>
                <a:lnTo>
                  <a:pt x="380" y="368"/>
                </a:lnTo>
                <a:lnTo>
                  <a:pt x="369" y="368"/>
                </a:lnTo>
                <a:lnTo>
                  <a:pt x="353" y="380"/>
                </a:lnTo>
                <a:lnTo>
                  <a:pt x="390" y="386"/>
                </a:lnTo>
                <a:lnTo>
                  <a:pt x="396" y="411"/>
                </a:lnTo>
                <a:lnTo>
                  <a:pt x="385" y="443"/>
                </a:lnTo>
                <a:lnTo>
                  <a:pt x="390" y="461"/>
                </a:lnTo>
                <a:lnTo>
                  <a:pt x="364" y="4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65" name="Freeform 22">
            <a:extLst>
              <a:ext uri="{FF2B5EF4-FFF2-40B4-BE49-F238E27FC236}">
                <a16:creationId xmlns:a16="http://schemas.microsoft.com/office/drawing/2014/main" id="{3CC0B980-052C-9FE2-A4D5-3C2DCD930438}"/>
              </a:ext>
            </a:extLst>
          </p:cNvPr>
          <p:cNvSpPr>
            <a:spLocks/>
          </p:cNvSpPr>
          <p:nvPr/>
        </p:nvSpPr>
        <p:spPr bwMode="auto">
          <a:xfrm>
            <a:off x="5087541" y="1257300"/>
            <a:ext cx="879872" cy="290513"/>
          </a:xfrm>
          <a:custGeom>
            <a:avLst/>
            <a:gdLst>
              <a:gd name="T0" fmla="*/ 2147483646 w 739"/>
              <a:gd name="T1" fmla="*/ 2147483646 h 244"/>
              <a:gd name="T2" fmla="*/ 2147483646 w 739"/>
              <a:gd name="T3" fmla="*/ 2147483646 h 244"/>
              <a:gd name="T4" fmla="*/ 2147483646 w 739"/>
              <a:gd name="T5" fmla="*/ 2147483646 h 244"/>
              <a:gd name="T6" fmla="*/ 2147483646 w 739"/>
              <a:gd name="T7" fmla="*/ 2147483646 h 244"/>
              <a:gd name="T8" fmla="*/ 2147483646 w 739"/>
              <a:gd name="T9" fmla="*/ 2147483646 h 244"/>
              <a:gd name="T10" fmla="*/ 2147483646 w 739"/>
              <a:gd name="T11" fmla="*/ 2147483646 h 244"/>
              <a:gd name="T12" fmla="*/ 2147483646 w 739"/>
              <a:gd name="T13" fmla="*/ 2147483646 h 244"/>
              <a:gd name="T14" fmla="*/ 2147483646 w 739"/>
              <a:gd name="T15" fmla="*/ 2147483646 h 244"/>
              <a:gd name="T16" fmla="*/ 2147483646 w 739"/>
              <a:gd name="T17" fmla="*/ 2147483646 h 244"/>
              <a:gd name="T18" fmla="*/ 2147483646 w 739"/>
              <a:gd name="T19" fmla="*/ 2147483646 h 244"/>
              <a:gd name="T20" fmla="*/ 2147483646 w 739"/>
              <a:gd name="T21" fmla="*/ 2147483646 h 244"/>
              <a:gd name="T22" fmla="*/ 2147483646 w 739"/>
              <a:gd name="T23" fmla="*/ 2147483646 h 244"/>
              <a:gd name="T24" fmla="*/ 2147483646 w 739"/>
              <a:gd name="T25" fmla="*/ 2147483646 h 244"/>
              <a:gd name="T26" fmla="*/ 2147483646 w 739"/>
              <a:gd name="T27" fmla="*/ 2147483646 h 244"/>
              <a:gd name="T28" fmla="*/ 2147483646 w 739"/>
              <a:gd name="T29" fmla="*/ 2147483646 h 244"/>
              <a:gd name="T30" fmla="*/ 2147483646 w 739"/>
              <a:gd name="T31" fmla="*/ 2147483646 h 244"/>
              <a:gd name="T32" fmla="*/ 2147483646 w 739"/>
              <a:gd name="T33" fmla="*/ 2147483646 h 244"/>
              <a:gd name="T34" fmla="*/ 2147483646 w 739"/>
              <a:gd name="T35" fmla="*/ 2147483646 h 244"/>
              <a:gd name="T36" fmla="*/ 2147483646 w 739"/>
              <a:gd name="T37" fmla="*/ 2147483646 h 244"/>
              <a:gd name="T38" fmla="*/ 0 w 739"/>
              <a:gd name="T39" fmla="*/ 2147483646 h 244"/>
              <a:gd name="T40" fmla="*/ 0 w 739"/>
              <a:gd name="T41" fmla="*/ 2147483646 h 244"/>
              <a:gd name="T42" fmla="*/ 2147483646 w 739"/>
              <a:gd name="T43" fmla="*/ 0 h 244"/>
              <a:gd name="T44" fmla="*/ 2147483646 w 739"/>
              <a:gd name="T45" fmla="*/ 2147483646 h 244"/>
              <a:gd name="T46" fmla="*/ 2147483646 w 739"/>
              <a:gd name="T47" fmla="*/ 2147483646 h 244"/>
              <a:gd name="T48" fmla="*/ 2147483646 w 739"/>
              <a:gd name="T49" fmla="*/ 2147483646 h 244"/>
              <a:gd name="T50" fmla="*/ 2147483646 w 739"/>
              <a:gd name="T51" fmla="*/ 2147483646 h 244"/>
              <a:gd name="T52" fmla="*/ 2147483646 w 739"/>
              <a:gd name="T53" fmla="*/ 2147483646 h 244"/>
              <a:gd name="T54" fmla="*/ 2147483646 w 739"/>
              <a:gd name="T55" fmla="*/ 2147483646 h 244"/>
              <a:gd name="T56" fmla="*/ 2147483646 w 739"/>
              <a:gd name="T57" fmla="*/ 2147483646 h 2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39" h="244">
                <a:moveTo>
                  <a:pt x="701" y="225"/>
                </a:moveTo>
                <a:lnTo>
                  <a:pt x="690" y="237"/>
                </a:lnTo>
                <a:lnTo>
                  <a:pt x="674" y="231"/>
                </a:lnTo>
                <a:lnTo>
                  <a:pt x="631" y="181"/>
                </a:lnTo>
                <a:lnTo>
                  <a:pt x="604" y="181"/>
                </a:lnTo>
                <a:lnTo>
                  <a:pt x="572" y="194"/>
                </a:lnTo>
                <a:lnTo>
                  <a:pt x="508" y="169"/>
                </a:lnTo>
                <a:lnTo>
                  <a:pt x="476" y="169"/>
                </a:lnTo>
                <a:lnTo>
                  <a:pt x="369" y="212"/>
                </a:lnTo>
                <a:lnTo>
                  <a:pt x="321" y="243"/>
                </a:lnTo>
                <a:lnTo>
                  <a:pt x="289" y="243"/>
                </a:lnTo>
                <a:lnTo>
                  <a:pt x="251" y="225"/>
                </a:lnTo>
                <a:lnTo>
                  <a:pt x="203" y="175"/>
                </a:lnTo>
                <a:lnTo>
                  <a:pt x="192" y="137"/>
                </a:lnTo>
                <a:lnTo>
                  <a:pt x="176" y="119"/>
                </a:lnTo>
                <a:lnTo>
                  <a:pt x="123" y="94"/>
                </a:lnTo>
                <a:lnTo>
                  <a:pt x="80" y="106"/>
                </a:lnTo>
                <a:lnTo>
                  <a:pt x="64" y="100"/>
                </a:lnTo>
                <a:lnTo>
                  <a:pt x="37" y="75"/>
                </a:lnTo>
                <a:lnTo>
                  <a:pt x="0" y="13"/>
                </a:lnTo>
                <a:lnTo>
                  <a:pt x="0" y="7"/>
                </a:lnTo>
                <a:lnTo>
                  <a:pt x="155" y="0"/>
                </a:lnTo>
                <a:lnTo>
                  <a:pt x="438" y="7"/>
                </a:lnTo>
                <a:lnTo>
                  <a:pt x="722" y="13"/>
                </a:lnTo>
                <a:lnTo>
                  <a:pt x="738" y="7"/>
                </a:lnTo>
                <a:lnTo>
                  <a:pt x="733" y="175"/>
                </a:lnTo>
                <a:lnTo>
                  <a:pt x="711" y="194"/>
                </a:lnTo>
                <a:lnTo>
                  <a:pt x="695" y="206"/>
                </a:lnTo>
                <a:lnTo>
                  <a:pt x="701" y="225"/>
                </a:lnTo>
              </a:path>
            </a:pathLst>
          </a:custGeom>
          <a:solidFill>
            <a:srgbClr val="CC339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66" name="Freeform 23">
            <a:extLst>
              <a:ext uri="{FF2B5EF4-FFF2-40B4-BE49-F238E27FC236}">
                <a16:creationId xmlns:a16="http://schemas.microsoft.com/office/drawing/2014/main" id="{9782890D-1CC8-7169-DF33-50E9DE17A467}"/>
              </a:ext>
            </a:extLst>
          </p:cNvPr>
          <p:cNvSpPr>
            <a:spLocks/>
          </p:cNvSpPr>
          <p:nvPr/>
        </p:nvSpPr>
        <p:spPr bwMode="auto">
          <a:xfrm>
            <a:off x="5915025" y="1265635"/>
            <a:ext cx="428625" cy="467915"/>
          </a:xfrm>
          <a:custGeom>
            <a:avLst/>
            <a:gdLst>
              <a:gd name="T0" fmla="*/ 2147483646 w 360"/>
              <a:gd name="T1" fmla="*/ 2147483646 h 393"/>
              <a:gd name="T2" fmla="*/ 0 w 360"/>
              <a:gd name="T3" fmla="*/ 2147483646 h 393"/>
              <a:gd name="T4" fmla="*/ 2147483646 w 360"/>
              <a:gd name="T5" fmla="*/ 2147483646 h 393"/>
              <a:gd name="T6" fmla="*/ 2147483646 w 360"/>
              <a:gd name="T7" fmla="*/ 2147483646 h 393"/>
              <a:gd name="T8" fmla="*/ 2147483646 w 360"/>
              <a:gd name="T9" fmla="*/ 0 h 393"/>
              <a:gd name="T10" fmla="*/ 2147483646 w 360"/>
              <a:gd name="T11" fmla="*/ 2147483646 h 393"/>
              <a:gd name="T12" fmla="*/ 2147483646 w 360"/>
              <a:gd name="T13" fmla="*/ 2147483646 h 393"/>
              <a:gd name="T14" fmla="*/ 2147483646 w 360"/>
              <a:gd name="T15" fmla="*/ 2147483646 h 393"/>
              <a:gd name="T16" fmla="*/ 2147483646 w 360"/>
              <a:gd name="T17" fmla="*/ 2147483646 h 393"/>
              <a:gd name="T18" fmla="*/ 2147483646 w 360"/>
              <a:gd name="T19" fmla="*/ 2147483646 h 393"/>
              <a:gd name="T20" fmla="*/ 2147483646 w 360"/>
              <a:gd name="T21" fmla="*/ 2147483646 h 393"/>
              <a:gd name="T22" fmla="*/ 2147483646 w 360"/>
              <a:gd name="T23" fmla="*/ 2147483646 h 393"/>
              <a:gd name="T24" fmla="*/ 2147483646 w 360"/>
              <a:gd name="T25" fmla="*/ 2147483646 h 393"/>
              <a:gd name="T26" fmla="*/ 2147483646 w 360"/>
              <a:gd name="T27" fmla="*/ 2147483646 h 393"/>
              <a:gd name="T28" fmla="*/ 2147483646 w 360"/>
              <a:gd name="T29" fmla="*/ 2147483646 h 393"/>
              <a:gd name="T30" fmla="*/ 2147483646 w 360"/>
              <a:gd name="T31" fmla="*/ 2147483646 h 393"/>
              <a:gd name="T32" fmla="*/ 2147483646 w 360"/>
              <a:gd name="T33" fmla="*/ 2147483646 h 3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0" h="393">
                <a:moveTo>
                  <a:pt x="6" y="218"/>
                </a:moveTo>
                <a:lnTo>
                  <a:pt x="0" y="199"/>
                </a:lnTo>
                <a:lnTo>
                  <a:pt x="16" y="187"/>
                </a:lnTo>
                <a:lnTo>
                  <a:pt x="38" y="168"/>
                </a:lnTo>
                <a:lnTo>
                  <a:pt x="43" y="0"/>
                </a:lnTo>
                <a:lnTo>
                  <a:pt x="321" y="12"/>
                </a:lnTo>
                <a:lnTo>
                  <a:pt x="359" y="12"/>
                </a:lnTo>
                <a:lnTo>
                  <a:pt x="353" y="392"/>
                </a:lnTo>
                <a:lnTo>
                  <a:pt x="321" y="392"/>
                </a:lnTo>
                <a:lnTo>
                  <a:pt x="252" y="361"/>
                </a:lnTo>
                <a:lnTo>
                  <a:pt x="182" y="311"/>
                </a:lnTo>
                <a:lnTo>
                  <a:pt x="150" y="305"/>
                </a:lnTo>
                <a:lnTo>
                  <a:pt x="123" y="280"/>
                </a:lnTo>
                <a:lnTo>
                  <a:pt x="91" y="243"/>
                </a:lnTo>
                <a:lnTo>
                  <a:pt x="43" y="211"/>
                </a:lnTo>
                <a:lnTo>
                  <a:pt x="16" y="211"/>
                </a:lnTo>
                <a:lnTo>
                  <a:pt x="6" y="218"/>
                </a:lnTo>
              </a:path>
            </a:pathLst>
          </a:custGeom>
          <a:solidFill>
            <a:srgbClr val="66FF33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67" name="Freeform 24">
            <a:extLst>
              <a:ext uri="{FF2B5EF4-FFF2-40B4-BE49-F238E27FC236}">
                <a16:creationId xmlns:a16="http://schemas.microsoft.com/office/drawing/2014/main" id="{FF139A53-FBAC-3E42-2E83-4C0948996FBF}"/>
              </a:ext>
            </a:extLst>
          </p:cNvPr>
          <p:cNvSpPr>
            <a:spLocks/>
          </p:cNvSpPr>
          <p:nvPr/>
        </p:nvSpPr>
        <p:spPr bwMode="auto">
          <a:xfrm>
            <a:off x="6335316" y="1279922"/>
            <a:ext cx="485775" cy="542925"/>
          </a:xfrm>
          <a:custGeom>
            <a:avLst/>
            <a:gdLst>
              <a:gd name="T0" fmla="*/ 0 w 408"/>
              <a:gd name="T1" fmla="*/ 2147483646 h 456"/>
              <a:gd name="T2" fmla="*/ 2147483646 w 408"/>
              <a:gd name="T3" fmla="*/ 0 h 456"/>
              <a:gd name="T4" fmla="*/ 2147483646 w 408"/>
              <a:gd name="T5" fmla="*/ 0 h 456"/>
              <a:gd name="T6" fmla="*/ 2147483646 w 408"/>
              <a:gd name="T7" fmla="*/ 0 h 456"/>
              <a:gd name="T8" fmla="*/ 2147483646 w 408"/>
              <a:gd name="T9" fmla="*/ 2147483646 h 456"/>
              <a:gd name="T10" fmla="*/ 2147483646 w 408"/>
              <a:gd name="T11" fmla="*/ 2147483646 h 456"/>
              <a:gd name="T12" fmla="*/ 2147483646 w 408"/>
              <a:gd name="T13" fmla="*/ 2147483646 h 456"/>
              <a:gd name="T14" fmla="*/ 2147483646 w 408"/>
              <a:gd name="T15" fmla="*/ 2147483646 h 456"/>
              <a:gd name="T16" fmla="*/ 2147483646 w 408"/>
              <a:gd name="T17" fmla="*/ 2147483646 h 456"/>
              <a:gd name="T18" fmla="*/ 2147483646 w 408"/>
              <a:gd name="T19" fmla="*/ 2147483646 h 456"/>
              <a:gd name="T20" fmla="*/ 2147483646 w 408"/>
              <a:gd name="T21" fmla="*/ 2147483646 h 456"/>
              <a:gd name="T22" fmla="*/ 2147483646 w 408"/>
              <a:gd name="T23" fmla="*/ 2147483646 h 456"/>
              <a:gd name="T24" fmla="*/ 2147483646 w 408"/>
              <a:gd name="T25" fmla="*/ 2147483646 h 456"/>
              <a:gd name="T26" fmla="*/ 2147483646 w 408"/>
              <a:gd name="T27" fmla="*/ 2147483646 h 456"/>
              <a:gd name="T28" fmla="*/ 2147483646 w 408"/>
              <a:gd name="T29" fmla="*/ 2147483646 h 456"/>
              <a:gd name="T30" fmla="*/ 2147483646 w 408"/>
              <a:gd name="T31" fmla="*/ 2147483646 h 456"/>
              <a:gd name="T32" fmla="*/ 2147483646 w 408"/>
              <a:gd name="T33" fmla="*/ 2147483646 h 456"/>
              <a:gd name="T34" fmla="*/ 2147483646 w 408"/>
              <a:gd name="T35" fmla="*/ 2147483646 h 456"/>
              <a:gd name="T36" fmla="*/ 2147483646 w 408"/>
              <a:gd name="T37" fmla="*/ 2147483646 h 456"/>
              <a:gd name="T38" fmla="*/ 2147483646 w 408"/>
              <a:gd name="T39" fmla="*/ 2147483646 h 456"/>
              <a:gd name="T40" fmla="*/ 2147483646 w 408"/>
              <a:gd name="T41" fmla="*/ 2147483646 h 456"/>
              <a:gd name="T42" fmla="*/ 2147483646 w 408"/>
              <a:gd name="T43" fmla="*/ 2147483646 h 456"/>
              <a:gd name="T44" fmla="*/ 2147483646 w 408"/>
              <a:gd name="T45" fmla="*/ 2147483646 h 456"/>
              <a:gd name="T46" fmla="*/ 2147483646 w 408"/>
              <a:gd name="T47" fmla="*/ 2147483646 h 456"/>
              <a:gd name="T48" fmla="*/ 2147483646 w 408"/>
              <a:gd name="T49" fmla="*/ 2147483646 h 456"/>
              <a:gd name="T50" fmla="*/ 2147483646 w 408"/>
              <a:gd name="T51" fmla="*/ 2147483646 h 456"/>
              <a:gd name="T52" fmla="*/ 2147483646 w 408"/>
              <a:gd name="T53" fmla="*/ 2147483646 h 456"/>
              <a:gd name="T54" fmla="*/ 2147483646 w 408"/>
              <a:gd name="T55" fmla="*/ 2147483646 h 456"/>
              <a:gd name="T56" fmla="*/ 2147483646 w 408"/>
              <a:gd name="T57" fmla="*/ 2147483646 h 456"/>
              <a:gd name="T58" fmla="*/ 2147483646 w 408"/>
              <a:gd name="T59" fmla="*/ 2147483646 h 456"/>
              <a:gd name="T60" fmla="*/ 2147483646 w 408"/>
              <a:gd name="T61" fmla="*/ 2147483646 h 456"/>
              <a:gd name="T62" fmla="*/ 2147483646 w 408"/>
              <a:gd name="T63" fmla="*/ 2147483646 h 456"/>
              <a:gd name="T64" fmla="*/ 2147483646 w 408"/>
              <a:gd name="T65" fmla="*/ 2147483646 h 456"/>
              <a:gd name="T66" fmla="*/ 2147483646 w 408"/>
              <a:gd name="T67" fmla="*/ 2147483646 h 456"/>
              <a:gd name="T68" fmla="*/ 2147483646 w 408"/>
              <a:gd name="T69" fmla="*/ 2147483646 h 456"/>
              <a:gd name="T70" fmla="*/ 2147483646 w 408"/>
              <a:gd name="T71" fmla="*/ 2147483646 h 456"/>
              <a:gd name="T72" fmla="*/ 2147483646 w 408"/>
              <a:gd name="T73" fmla="*/ 2147483646 h 456"/>
              <a:gd name="T74" fmla="*/ 2147483646 w 408"/>
              <a:gd name="T75" fmla="*/ 2147483646 h 456"/>
              <a:gd name="T76" fmla="*/ 2147483646 w 408"/>
              <a:gd name="T77" fmla="*/ 2147483646 h 456"/>
              <a:gd name="T78" fmla="*/ 2147483646 w 408"/>
              <a:gd name="T79" fmla="*/ 2147483646 h 456"/>
              <a:gd name="T80" fmla="*/ 2147483646 w 408"/>
              <a:gd name="T81" fmla="*/ 2147483646 h 456"/>
              <a:gd name="T82" fmla="*/ 2147483646 w 408"/>
              <a:gd name="T83" fmla="*/ 2147483646 h 456"/>
              <a:gd name="T84" fmla="*/ 2147483646 w 408"/>
              <a:gd name="T85" fmla="*/ 2147483646 h 456"/>
              <a:gd name="T86" fmla="*/ 2147483646 w 408"/>
              <a:gd name="T87" fmla="*/ 2147483646 h 456"/>
              <a:gd name="T88" fmla="*/ 0 w 408"/>
              <a:gd name="T89" fmla="*/ 2147483646 h 45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08" h="456">
                <a:moveTo>
                  <a:pt x="0" y="380"/>
                </a:moveTo>
                <a:lnTo>
                  <a:pt x="6" y="0"/>
                </a:lnTo>
                <a:lnTo>
                  <a:pt x="354" y="0"/>
                </a:lnTo>
                <a:lnTo>
                  <a:pt x="359" y="0"/>
                </a:lnTo>
                <a:lnTo>
                  <a:pt x="354" y="19"/>
                </a:lnTo>
                <a:lnTo>
                  <a:pt x="370" y="31"/>
                </a:lnTo>
                <a:lnTo>
                  <a:pt x="402" y="44"/>
                </a:lnTo>
                <a:lnTo>
                  <a:pt x="407" y="56"/>
                </a:lnTo>
                <a:lnTo>
                  <a:pt x="391" y="62"/>
                </a:lnTo>
                <a:lnTo>
                  <a:pt x="370" y="50"/>
                </a:lnTo>
                <a:lnTo>
                  <a:pt x="348" y="56"/>
                </a:lnTo>
                <a:lnTo>
                  <a:pt x="348" y="81"/>
                </a:lnTo>
                <a:lnTo>
                  <a:pt x="332" y="94"/>
                </a:lnTo>
                <a:lnTo>
                  <a:pt x="332" y="106"/>
                </a:lnTo>
                <a:lnTo>
                  <a:pt x="327" y="118"/>
                </a:lnTo>
                <a:lnTo>
                  <a:pt x="338" y="150"/>
                </a:lnTo>
                <a:lnTo>
                  <a:pt x="338" y="212"/>
                </a:lnTo>
                <a:lnTo>
                  <a:pt x="327" y="224"/>
                </a:lnTo>
                <a:lnTo>
                  <a:pt x="327" y="312"/>
                </a:lnTo>
                <a:lnTo>
                  <a:pt x="348" y="336"/>
                </a:lnTo>
                <a:lnTo>
                  <a:pt x="354" y="349"/>
                </a:lnTo>
                <a:lnTo>
                  <a:pt x="364" y="349"/>
                </a:lnTo>
                <a:lnTo>
                  <a:pt x="354" y="368"/>
                </a:lnTo>
                <a:lnTo>
                  <a:pt x="359" y="374"/>
                </a:lnTo>
                <a:lnTo>
                  <a:pt x="359" y="399"/>
                </a:lnTo>
                <a:lnTo>
                  <a:pt x="338" y="417"/>
                </a:lnTo>
                <a:lnTo>
                  <a:pt x="327" y="411"/>
                </a:lnTo>
                <a:lnTo>
                  <a:pt x="316" y="417"/>
                </a:lnTo>
                <a:lnTo>
                  <a:pt x="300" y="411"/>
                </a:lnTo>
                <a:lnTo>
                  <a:pt x="300" y="424"/>
                </a:lnTo>
                <a:lnTo>
                  <a:pt x="279" y="442"/>
                </a:lnTo>
                <a:lnTo>
                  <a:pt x="236" y="455"/>
                </a:lnTo>
                <a:lnTo>
                  <a:pt x="214" y="449"/>
                </a:lnTo>
                <a:lnTo>
                  <a:pt x="188" y="430"/>
                </a:lnTo>
                <a:lnTo>
                  <a:pt x="182" y="386"/>
                </a:lnTo>
                <a:lnTo>
                  <a:pt x="166" y="368"/>
                </a:lnTo>
                <a:lnTo>
                  <a:pt x="140" y="355"/>
                </a:lnTo>
                <a:lnTo>
                  <a:pt x="124" y="361"/>
                </a:lnTo>
                <a:lnTo>
                  <a:pt x="107" y="386"/>
                </a:lnTo>
                <a:lnTo>
                  <a:pt x="97" y="386"/>
                </a:lnTo>
                <a:lnTo>
                  <a:pt x="86" y="361"/>
                </a:lnTo>
                <a:lnTo>
                  <a:pt x="75" y="355"/>
                </a:lnTo>
                <a:lnTo>
                  <a:pt x="54" y="355"/>
                </a:lnTo>
                <a:lnTo>
                  <a:pt x="22" y="380"/>
                </a:lnTo>
                <a:lnTo>
                  <a:pt x="0" y="380"/>
                </a:lnTo>
              </a:path>
            </a:pathLst>
          </a:custGeom>
          <a:solidFill>
            <a:srgbClr val="66FF33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68" name="Freeform 26">
            <a:extLst>
              <a:ext uri="{FF2B5EF4-FFF2-40B4-BE49-F238E27FC236}">
                <a16:creationId xmlns:a16="http://schemas.microsoft.com/office/drawing/2014/main" id="{D119B707-CB41-1D6B-7B1A-2A55C402D0E4}"/>
              </a:ext>
            </a:extLst>
          </p:cNvPr>
          <p:cNvSpPr>
            <a:spLocks/>
          </p:cNvSpPr>
          <p:nvPr/>
        </p:nvSpPr>
        <p:spPr bwMode="auto">
          <a:xfrm>
            <a:off x="5138738" y="1369219"/>
            <a:ext cx="638175" cy="357188"/>
          </a:xfrm>
          <a:custGeom>
            <a:avLst/>
            <a:gdLst>
              <a:gd name="T0" fmla="*/ 2147483646 w 536"/>
              <a:gd name="T1" fmla="*/ 2147483646 h 300"/>
              <a:gd name="T2" fmla="*/ 2147483646 w 536"/>
              <a:gd name="T3" fmla="*/ 2147483646 h 300"/>
              <a:gd name="T4" fmla="*/ 2147483646 w 536"/>
              <a:gd name="T5" fmla="*/ 2147483646 h 300"/>
              <a:gd name="T6" fmla="*/ 2147483646 w 536"/>
              <a:gd name="T7" fmla="*/ 2147483646 h 300"/>
              <a:gd name="T8" fmla="*/ 2147483646 w 536"/>
              <a:gd name="T9" fmla="*/ 2147483646 h 300"/>
              <a:gd name="T10" fmla="*/ 2147483646 w 536"/>
              <a:gd name="T11" fmla="*/ 2147483646 h 300"/>
              <a:gd name="T12" fmla="*/ 2147483646 w 536"/>
              <a:gd name="T13" fmla="*/ 2147483646 h 300"/>
              <a:gd name="T14" fmla="*/ 2147483646 w 536"/>
              <a:gd name="T15" fmla="*/ 2147483646 h 300"/>
              <a:gd name="T16" fmla="*/ 2147483646 w 536"/>
              <a:gd name="T17" fmla="*/ 2147483646 h 300"/>
              <a:gd name="T18" fmla="*/ 2147483646 w 536"/>
              <a:gd name="T19" fmla="*/ 2147483646 h 300"/>
              <a:gd name="T20" fmla="*/ 2147483646 w 536"/>
              <a:gd name="T21" fmla="*/ 2147483646 h 300"/>
              <a:gd name="T22" fmla="*/ 0 w 536"/>
              <a:gd name="T23" fmla="*/ 2147483646 h 300"/>
              <a:gd name="T24" fmla="*/ 2147483646 w 536"/>
              <a:gd name="T25" fmla="*/ 2147483646 h 300"/>
              <a:gd name="T26" fmla="*/ 2147483646 w 536"/>
              <a:gd name="T27" fmla="*/ 0 h 300"/>
              <a:gd name="T28" fmla="*/ 2147483646 w 536"/>
              <a:gd name="T29" fmla="*/ 2147483646 h 300"/>
              <a:gd name="T30" fmla="*/ 2147483646 w 536"/>
              <a:gd name="T31" fmla="*/ 2147483646 h 300"/>
              <a:gd name="T32" fmla="*/ 2147483646 w 536"/>
              <a:gd name="T33" fmla="*/ 2147483646 h 300"/>
              <a:gd name="T34" fmla="*/ 2147483646 w 536"/>
              <a:gd name="T35" fmla="*/ 2147483646 h 300"/>
              <a:gd name="T36" fmla="*/ 2147483646 w 536"/>
              <a:gd name="T37" fmla="*/ 2147483646 h 300"/>
              <a:gd name="T38" fmla="*/ 2147483646 w 536"/>
              <a:gd name="T39" fmla="*/ 2147483646 h 300"/>
              <a:gd name="T40" fmla="*/ 2147483646 w 536"/>
              <a:gd name="T41" fmla="*/ 2147483646 h 300"/>
              <a:gd name="T42" fmla="*/ 2147483646 w 536"/>
              <a:gd name="T43" fmla="*/ 2147483646 h 300"/>
              <a:gd name="T44" fmla="*/ 2147483646 w 536"/>
              <a:gd name="T45" fmla="*/ 2147483646 h 300"/>
              <a:gd name="T46" fmla="*/ 2147483646 w 536"/>
              <a:gd name="T47" fmla="*/ 2147483646 h 3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6" h="300">
                <a:moveTo>
                  <a:pt x="529" y="100"/>
                </a:moveTo>
                <a:lnTo>
                  <a:pt x="535" y="124"/>
                </a:lnTo>
                <a:lnTo>
                  <a:pt x="524" y="156"/>
                </a:lnTo>
                <a:lnTo>
                  <a:pt x="529" y="174"/>
                </a:lnTo>
                <a:lnTo>
                  <a:pt x="513" y="193"/>
                </a:lnTo>
                <a:lnTo>
                  <a:pt x="519" y="224"/>
                </a:lnTo>
                <a:lnTo>
                  <a:pt x="492" y="224"/>
                </a:lnTo>
                <a:lnTo>
                  <a:pt x="486" y="237"/>
                </a:lnTo>
                <a:lnTo>
                  <a:pt x="470" y="268"/>
                </a:lnTo>
                <a:lnTo>
                  <a:pt x="470" y="286"/>
                </a:lnTo>
                <a:lnTo>
                  <a:pt x="454" y="299"/>
                </a:lnTo>
                <a:lnTo>
                  <a:pt x="0" y="286"/>
                </a:lnTo>
                <a:lnTo>
                  <a:pt x="37" y="12"/>
                </a:lnTo>
                <a:lnTo>
                  <a:pt x="80" y="0"/>
                </a:lnTo>
                <a:lnTo>
                  <a:pt x="133" y="25"/>
                </a:lnTo>
                <a:lnTo>
                  <a:pt x="149" y="43"/>
                </a:lnTo>
                <a:lnTo>
                  <a:pt x="160" y="81"/>
                </a:lnTo>
                <a:lnTo>
                  <a:pt x="208" y="131"/>
                </a:lnTo>
                <a:lnTo>
                  <a:pt x="246" y="149"/>
                </a:lnTo>
                <a:lnTo>
                  <a:pt x="278" y="149"/>
                </a:lnTo>
                <a:lnTo>
                  <a:pt x="326" y="118"/>
                </a:lnTo>
                <a:lnTo>
                  <a:pt x="433" y="75"/>
                </a:lnTo>
                <a:lnTo>
                  <a:pt x="465" y="75"/>
                </a:lnTo>
                <a:lnTo>
                  <a:pt x="529" y="100"/>
                </a:lnTo>
              </a:path>
            </a:pathLst>
          </a:custGeom>
          <a:solidFill>
            <a:srgbClr val="CC339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grpSp>
        <p:nvGrpSpPr>
          <p:cNvPr id="6169" name="Group 172">
            <a:extLst>
              <a:ext uri="{FF2B5EF4-FFF2-40B4-BE49-F238E27FC236}">
                <a16:creationId xmlns:a16="http://schemas.microsoft.com/office/drawing/2014/main" id="{298A12CA-F504-B2A5-B49B-FB86A5D694AA}"/>
              </a:ext>
            </a:extLst>
          </p:cNvPr>
          <p:cNvGrpSpPr>
            <a:grpSpLocks/>
          </p:cNvGrpSpPr>
          <p:nvPr/>
        </p:nvGrpSpPr>
        <p:grpSpPr bwMode="auto">
          <a:xfrm>
            <a:off x="6724650" y="1279923"/>
            <a:ext cx="740569" cy="816769"/>
            <a:chOff x="2688" y="1075"/>
            <a:chExt cx="622" cy="686"/>
          </a:xfrm>
        </p:grpSpPr>
        <p:sp>
          <p:nvSpPr>
            <p:cNvPr id="6306" name="Freeform 25">
              <a:extLst>
                <a:ext uri="{FF2B5EF4-FFF2-40B4-BE49-F238E27FC236}">
                  <a16:creationId xmlns:a16="http://schemas.microsoft.com/office/drawing/2014/main" id="{E47F3728-DB4A-3498-B4E9-BD9AB6D14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1075"/>
              <a:ext cx="573" cy="450"/>
            </a:xfrm>
            <a:custGeom>
              <a:avLst/>
              <a:gdLst>
                <a:gd name="T0" fmla="*/ 32 w 573"/>
                <a:gd name="T1" fmla="*/ 0 h 450"/>
                <a:gd name="T2" fmla="*/ 358 w 573"/>
                <a:gd name="T3" fmla="*/ 6 h 450"/>
                <a:gd name="T4" fmla="*/ 551 w 573"/>
                <a:gd name="T5" fmla="*/ 6 h 450"/>
                <a:gd name="T6" fmla="*/ 572 w 573"/>
                <a:gd name="T7" fmla="*/ 118 h 450"/>
                <a:gd name="T8" fmla="*/ 551 w 573"/>
                <a:gd name="T9" fmla="*/ 131 h 450"/>
                <a:gd name="T10" fmla="*/ 535 w 573"/>
                <a:gd name="T11" fmla="*/ 150 h 450"/>
                <a:gd name="T12" fmla="*/ 524 w 573"/>
                <a:gd name="T13" fmla="*/ 193 h 450"/>
                <a:gd name="T14" fmla="*/ 508 w 573"/>
                <a:gd name="T15" fmla="*/ 218 h 450"/>
                <a:gd name="T16" fmla="*/ 487 w 573"/>
                <a:gd name="T17" fmla="*/ 224 h 450"/>
                <a:gd name="T18" fmla="*/ 423 w 573"/>
                <a:gd name="T19" fmla="*/ 324 h 450"/>
                <a:gd name="T20" fmla="*/ 310 w 573"/>
                <a:gd name="T21" fmla="*/ 405 h 450"/>
                <a:gd name="T22" fmla="*/ 289 w 573"/>
                <a:gd name="T23" fmla="*/ 424 h 450"/>
                <a:gd name="T24" fmla="*/ 257 w 573"/>
                <a:gd name="T25" fmla="*/ 442 h 450"/>
                <a:gd name="T26" fmla="*/ 214 w 573"/>
                <a:gd name="T27" fmla="*/ 449 h 450"/>
                <a:gd name="T28" fmla="*/ 192 w 573"/>
                <a:gd name="T29" fmla="*/ 449 h 450"/>
                <a:gd name="T30" fmla="*/ 192 w 573"/>
                <a:gd name="T31" fmla="*/ 405 h 450"/>
                <a:gd name="T32" fmla="*/ 182 w 573"/>
                <a:gd name="T33" fmla="*/ 405 h 450"/>
                <a:gd name="T34" fmla="*/ 171 w 573"/>
                <a:gd name="T35" fmla="*/ 417 h 450"/>
                <a:gd name="T36" fmla="*/ 166 w 573"/>
                <a:gd name="T37" fmla="*/ 411 h 450"/>
                <a:gd name="T38" fmla="*/ 155 w 573"/>
                <a:gd name="T39" fmla="*/ 411 h 450"/>
                <a:gd name="T40" fmla="*/ 155 w 573"/>
                <a:gd name="T41" fmla="*/ 399 h 450"/>
                <a:gd name="T42" fmla="*/ 160 w 573"/>
                <a:gd name="T43" fmla="*/ 392 h 450"/>
                <a:gd name="T44" fmla="*/ 150 w 573"/>
                <a:gd name="T45" fmla="*/ 386 h 450"/>
                <a:gd name="T46" fmla="*/ 155 w 573"/>
                <a:gd name="T47" fmla="*/ 336 h 450"/>
                <a:gd name="T48" fmla="*/ 21 w 573"/>
                <a:gd name="T49" fmla="*/ 336 h 450"/>
                <a:gd name="T50" fmla="*/ 0 w 573"/>
                <a:gd name="T51" fmla="*/ 312 h 450"/>
                <a:gd name="T52" fmla="*/ 0 w 573"/>
                <a:gd name="T53" fmla="*/ 224 h 450"/>
                <a:gd name="T54" fmla="*/ 11 w 573"/>
                <a:gd name="T55" fmla="*/ 212 h 450"/>
                <a:gd name="T56" fmla="*/ 11 w 573"/>
                <a:gd name="T57" fmla="*/ 150 h 450"/>
                <a:gd name="T58" fmla="*/ 0 w 573"/>
                <a:gd name="T59" fmla="*/ 118 h 450"/>
                <a:gd name="T60" fmla="*/ 5 w 573"/>
                <a:gd name="T61" fmla="*/ 106 h 450"/>
                <a:gd name="T62" fmla="*/ 5 w 573"/>
                <a:gd name="T63" fmla="*/ 94 h 450"/>
                <a:gd name="T64" fmla="*/ 21 w 573"/>
                <a:gd name="T65" fmla="*/ 81 h 450"/>
                <a:gd name="T66" fmla="*/ 21 w 573"/>
                <a:gd name="T67" fmla="*/ 56 h 450"/>
                <a:gd name="T68" fmla="*/ 43 w 573"/>
                <a:gd name="T69" fmla="*/ 50 h 450"/>
                <a:gd name="T70" fmla="*/ 64 w 573"/>
                <a:gd name="T71" fmla="*/ 62 h 450"/>
                <a:gd name="T72" fmla="*/ 80 w 573"/>
                <a:gd name="T73" fmla="*/ 56 h 450"/>
                <a:gd name="T74" fmla="*/ 75 w 573"/>
                <a:gd name="T75" fmla="*/ 44 h 450"/>
                <a:gd name="T76" fmla="*/ 43 w 573"/>
                <a:gd name="T77" fmla="*/ 31 h 450"/>
                <a:gd name="T78" fmla="*/ 27 w 573"/>
                <a:gd name="T79" fmla="*/ 19 h 450"/>
                <a:gd name="T80" fmla="*/ 32 w 573"/>
                <a:gd name="T81" fmla="*/ 0 h 4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3" h="450">
                  <a:moveTo>
                    <a:pt x="32" y="0"/>
                  </a:moveTo>
                  <a:lnTo>
                    <a:pt x="358" y="6"/>
                  </a:lnTo>
                  <a:lnTo>
                    <a:pt x="551" y="6"/>
                  </a:lnTo>
                  <a:lnTo>
                    <a:pt x="572" y="118"/>
                  </a:lnTo>
                  <a:lnTo>
                    <a:pt x="551" y="131"/>
                  </a:lnTo>
                  <a:lnTo>
                    <a:pt x="535" y="150"/>
                  </a:lnTo>
                  <a:lnTo>
                    <a:pt x="524" y="193"/>
                  </a:lnTo>
                  <a:lnTo>
                    <a:pt x="508" y="218"/>
                  </a:lnTo>
                  <a:lnTo>
                    <a:pt x="487" y="224"/>
                  </a:lnTo>
                  <a:lnTo>
                    <a:pt x="423" y="324"/>
                  </a:lnTo>
                  <a:lnTo>
                    <a:pt x="310" y="405"/>
                  </a:lnTo>
                  <a:lnTo>
                    <a:pt x="289" y="424"/>
                  </a:lnTo>
                  <a:lnTo>
                    <a:pt x="257" y="442"/>
                  </a:lnTo>
                  <a:lnTo>
                    <a:pt x="214" y="449"/>
                  </a:lnTo>
                  <a:lnTo>
                    <a:pt x="192" y="449"/>
                  </a:lnTo>
                  <a:lnTo>
                    <a:pt x="192" y="405"/>
                  </a:lnTo>
                  <a:lnTo>
                    <a:pt x="182" y="405"/>
                  </a:lnTo>
                  <a:lnTo>
                    <a:pt x="171" y="417"/>
                  </a:lnTo>
                  <a:lnTo>
                    <a:pt x="166" y="411"/>
                  </a:lnTo>
                  <a:lnTo>
                    <a:pt x="155" y="411"/>
                  </a:lnTo>
                  <a:lnTo>
                    <a:pt x="155" y="399"/>
                  </a:lnTo>
                  <a:lnTo>
                    <a:pt x="160" y="392"/>
                  </a:lnTo>
                  <a:lnTo>
                    <a:pt x="150" y="386"/>
                  </a:lnTo>
                  <a:lnTo>
                    <a:pt x="155" y="336"/>
                  </a:lnTo>
                  <a:lnTo>
                    <a:pt x="21" y="336"/>
                  </a:lnTo>
                  <a:lnTo>
                    <a:pt x="0" y="312"/>
                  </a:lnTo>
                  <a:lnTo>
                    <a:pt x="0" y="224"/>
                  </a:lnTo>
                  <a:lnTo>
                    <a:pt x="11" y="212"/>
                  </a:lnTo>
                  <a:lnTo>
                    <a:pt x="11" y="150"/>
                  </a:lnTo>
                  <a:lnTo>
                    <a:pt x="0" y="118"/>
                  </a:lnTo>
                  <a:lnTo>
                    <a:pt x="5" y="106"/>
                  </a:lnTo>
                  <a:lnTo>
                    <a:pt x="5" y="94"/>
                  </a:lnTo>
                  <a:lnTo>
                    <a:pt x="21" y="81"/>
                  </a:lnTo>
                  <a:lnTo>
                    <a:pt x="21" y="56"/>
                  </a:lnTo>
                  <a:lnTo>
                    <a:pt x="43" y="50"/>
                  </a:lnTo>
                  <a:lnTo>
                    <a:pt x="64" y="62"/>
                  </a:lnTo>
                  <a:lnTo>
                    <a:pt x="80" y="56"/>
                  </a:lnTo>
                  <a:lnTo>
                    <a:pt x="75" y="44"/>
                  </a:lnTo>
                  <a:lnTo>
                    <a:pt x="43" y="31"/>
                  </a:lnTo>
                  <a:lnTo>
                    <a:pt x="27" y="19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07" name="Freeform 27">
              <a:extLst>
                <a:ext uri="{FF2B5EF4-FFF2-40B4-BE49-F238E27FC236}">
                  <a16:creationId xmlns:a16="http://schemas.microsoft.com/office/drawing/2014/main" id="{001A4D3B-665F-1377-2332-577D94763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" y="1193"/>
              <a:ext cx="462" cy="568"/>
            </a:xfrm>
            <a:custGeom>
              <a:avLst/>
              <a:gdLst>
                <a:gd name="T0" fmla="*/ 461 w 462"/>
                <a:gd name="T1" fmla="*/ 293 h 568"/>
                <a:gd name="T2" fmla="*/ 450 w 462"/>
                <a:gd name="T3" fmla="*/ 299 h 568"/>
                <a:gd name="T4" fmla="*/ 450 w 462"/>
                <a:gd name="T5" fmla="*/ 312 h 568"/>
                <a:gd name="T6" fmla="*/ 434 w 462"/>
                <a:gd name="T7" fmla="*/ 306 h 568"/>
                <a:gd name="T8" fmla="*/ 428 w 462"/>
                <a:gd name="T9" fmla="*/ 312 h 568"/>
                <a:gd name="T10" fmla="*/ 423 w 462"/>
                <a:gd name="T11" fmla="*/ 331 h 568"/>
                <a:gd name="T12" fmla="*/ 412 w 462"/>
                <a:gd name="T13" fmla="*/ 343 h 568"/>
                <a:gd name="T14" fmla="*/ 407 w 462"/>
                <a:gd name="T15" fmla="*/ 368 h 568"/>
                <a:gd name="T16" fmla="*/ 380 w 462"/>
                <a:gd name="T17" fmla="*/ 411 h 568"/>
                <a:gd name="T18" fmla="*/ 370 w 462"/>
                <a:gd name="T19" fmla="*/ 424 h 568"/>
                <a:gd name="T20" fmla="*/ 354 w 462"/>
                <a:gd name="T21" fmla="*/ 424 h 568"/>
                <a:gd name="T22" fmla="*/ 348 w 462"/>
                <a:gd name="T23" fmla="*/ 443 h 568"/>
                <a:gd name="T24" fmla="*/ 268 w 462"/>
                <a:gd name="T25" fmla="*/ 517 h 568"/>
                <a:gd name="T26" fmla="*/ 241 w 462"/>
                <a:gd name="T27" fmla="*/ 517 h 568"/>
                <a:gd name="T28" fmla="*/ 241 w 462"/>
                <a:gd name="T29" fmla="*/ 536 h 568"/>
                <a:gd name="T30" fmla="*/ 214 w 462"/>
                <a:gd name="T31" fmla="*/ 530 h 568"/>
                <a:gd name="T32" fmla="*/ 214 w 462"/>
                <a:gd name="T33" fmla="*/ 567 h 568"/>
                <a:gd name="T34" fmla="*/ 27 w 462"/>
                <a:gd name="T35" fmla="*/ 567 h 568"/>
                <a:gd name="T36" fmla="*/ 22 w 462"/>
                <a:gd name="T37" fmla="*/ 399 h 568"/>
                <a:gd name="T38" fmla="*/ 6 w 462"/>
                <a:gd name="T39" fmla="*/ 399 h 568"/>
                <a:gd name="T40" fmla="*/ 0 w 462"/>
                <a:gd name="T41" fmla="*/ 387 h 568"/>
                <a:gd name="T42" fmla="*/ 16 w 462"/>
                <a:gd name="T43" fmla="*/ 387 h 568"/>
                <a:gd name="T44" fmla="*/ 16 w 462"/>
                <a:gd name="T45" fmla="*/ 368 h 568"/>
                <a:gd name="T46" fmla="*/ 54 w 462"/>
                <a:gd name="T47" fmla="*/ 331 h 568"/>
                <a:gd name="T48" fmla="*/ 97 w 462"/>
                <a:gd name="T49" fmla="*/ 324 h 568"/>
                <a:gd name="T50" fmla="*/ 129 w 462"/>
                <a:gd name="T51" fmla="*/ 306 h 568"/>
                <a:gd name="T52" fmla="*/ 150 w 462"/>
                <a:gd name="T53" fmla="*/ 287 h 568"/>
                <a:gd name="T54" fmla="*/ 263 w 462"/>
                <a:gd name="T55" fmla="*/ 206 h 568"/>
                <a:gd name="T56" fmla="*/ 327 w 462"/>
                <a:gd name="T57" fmla="*/ 106 h 568"/>
                <a:gd name="T58" fmla="*/ 348 w 462"/>
                <a:gd name="T59" fmla="*/ 100 h 568"/>
                <a:gd name="T60" fmla="*/ 364 w 462"/>
                <a:gd name="T61" fmla="*/ 75 h 568"/>
                <a:gd name="T62" fmla="*/ 375 w 462"/>
                <a:gd name="T63" fmla="*/ 32 h 568"/>
                <a:gd name="T64" fmla="*/ 391 w 462"/>
                <a:gd name="T65" fmla="*/ 13 h 568"/>
                <a:gd name="T66" fmla="*/ 412 w 462"/>
                <a:gd name="T67" fmla="*/ 0 h 568"/>
                <a:gd name="T68" fmla="*/ 444 w 462"/>
                <a:gd name="T69" fmla="*/ 206 h 568"/>
                <a:gd name="T70" fmla="*/ 450 w 462"/>
                <a:gd name="T71" fmla="*/ 237 h 568"/>
                <a:gd name="T72" fmla="*/ 461 w 462"/>
                <a:gd name="T73" fmla="*/ 293 h 5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62" h="568">
                  <a:moveTo>
                    <a:pt x="461" y="293"/>
                  </a:moveTo>
                  <a:lnTo>
                    <a:pt x="450" y="299"/>
                  </a:lnTo>
                  <a:lnTo>
                    <a:pt x="450" y="312"/>
                  </a:lnTo>
                  <a:lnTo>
                    <a:pt x="434" y="306"/>
                  </a:lnTo>
                  <a:lnTo>
                    <a:pt x="428" y="312"/>
                  </a:lnTo>
                  <a:lnTo>
                    <a:pt x="423" y="331"/>
                  </a:lnTo>
                  <a:lnTo>
                    <a:pt x="412" y="343"/>
                  </a:lnTo>
                  <a:lnTo>
                    <a:pt x="407" y="368"/>
                  </a:lnTo>
                  <a:lnTo>
                    <a:pt x="380" y="411"/>
                  </a:lnTo>
                  <a:lnTo>
                    <a:pt x="370" y="424"/>
                  </a:lnTo>
                  <a:lnTo>
                    <a:pt x="354" y="424"/>
                  </a:lnTo>
                  <a:lnTo>
                    <a:pt x="348" y="443"/>
                  </a:lnTo>
                  <a:lnTo>
                    <a:pt x="268" y="517"/>
                  </a:lnTo>
                  <a:lnTo>
                    <a:pt x="241" y="517"/>
                  </a:lnTo>
                  <a:lnTo>
                    <a:pt x="241" y="536"/>
                  </a:lnTo>
                  <a:lnTo>
                    <a:pt x="214" y="530"/>
                  </a:lnTo>
                  <a:lnTo>
                    <a:pt x="214" y="567"/>
                  </a:lnTo>
                  <a:lnTo>
                    <a:pt x="27" y="567"/>
                  </a:lnTo>
                  <a:lnTo>
                    <a:pt x="22" y="399"/>
                  </a:lnTo>
                  <a:lnTo>
                    <a:pt x="6" y="399"/>
                  </a:lnTo>
                  <a:lnTo>
                    <a:pt x="0" y="387"/>
                  </a:lnTo>
                  <a:lnTo>
                    <a:pt x="16" y="387"/>
                  </a:lnTo>
                  <a:lnTo>
                    <a:pt x="16" y="368"/>
                  </a:lnTo>
                  <a:lnTo>
                    <a:pt x="54" y="331"/>
                  </a:lnTo>
                  <a:lnTo>
                    <a:pt x="97" y="324"/>
                  </a:lnTo>
                  <a:lnTo>
                    <a:pt x="129" y="306"/>
                  </a:lnTo>
                  <a:lnTo>
                    <a:pt x="150" y="287"/>
                  </a:lnTo>
                  <a:lnTo>
                    <a:pt x="263" y="206"/>
                  </a:lnTo>
                  <a:lnTo>
                    <a:pt x="327" y="106"/>
                  </a:lnTo>
                  <a:lnTo>
                    <a:pt x="348" y="100"/>
                  </a:lnTo>
                  <a:lnTo>
                    <a:pt x="364" y="75"/>
                  </a:lnTo>
                  <a:lnTo>
                    <a:pt x="375" y="32"/>
                  </a:lnTo>
                  <a:lnTo>
                    <a:pt x="391" y="13"/>
                  </a:lnTo>
                  <a:lnTo>
                    <a:pt x="412" y="0"/>
                  </a:lnTo>
                  <a:lnTo>
                    <a:pt x="444" y="206"/>
                  </a:lnTo>
                  <a:lnTo>
                    <a:pt x="450" y="237"/>
                  </a:lnTo>
                  <a:lnTo>
                    <a:pt x="461" y="29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6170" name="Freeform 28">
            <a:extLst>
              <a:ext uri="{FF2B5EF4-FFF2-40B4-BE49-F238E27FC236}">
                <a16:creationId xmlns:a16="http://schemas.microsoft.com/office/drawing/2014/main" id="{0994A2F0-4B69-29D5-2C5C-1CF424103644}"/>
              </a:ext>
            </a:extLst>
          </p:cNvPr>
          <p:cNvSpPr>
            <a:spLocks/>
          </p:cNvSpPr>
          <p:nvPr/>
        </p:nvSpPr>
        <p:spPr bwMode="auto">
          <a:xfrm>
            <a:off x="5673329" y="1472803"/>
            <a:ext cx="389334" cy="527447"/>
          </a:xfrm>
          <a:custGeom>
            <a:avLst/>
            <a:gdLst>
              <a:gd name="T0" fmla="*/ 0 w 327"/>
              <a:gd name="T1" fmla="*/ 2147483646 h 443"/>
              <a:gd name="T2" fmla="*/ 2147483646 w 327"/>
              <a:gd name="T3" fmla="*/ 2147483646 h 443"/>
              <a:gd name="T4" fmla="*/ 2147483646 w 327"/>
              <a:gd name="T5" fmla="*/ 2147483646 h 443"/>
              <a:gd name="T6" fmla="*/ 2147483646 w 327"/>
              <a:gd name="T7" fmla="*/ 2147483646 h 443"/>
              <a:gd name="T8" fmla="*/ 2147483646 w 327"/>
              <a:gd name="T9" fmla="*/ 2147483646 h 443"/>
              <a:gd name="T10" fmla="*/ 2147483646 w 327"/>
              <a:gd name="T11" fmla="*/ 2147483646 h 443"/>
              <a:gd name="T12" fmla="*/ 2147483646 w 327"/>
              <a:gd name="T13" fmla="*/ 2147483646 h 443"/>
              <a:gd name="T14" fmla="*/ 2147483646 w 327"/>
              <a:gd name="T15" fmla="*/ 2147483646 h 443"/>
              <a:gd name="T16" fmla="*/ 2147483646 w 327"/>
              <a:gd name="T17" fmla="*/ 2147483646 h 443"/>
              <a:gd name="T18" fmla="*/ 2147483646 w 327"/>
              <a:gd name="T19" fmla="*/ 2147483646 h 443"/>
              <a:gd name="T20" fmla="*/ 2147483646 w 327"/>
              <a:gd name="T21" fmla="*/ 2147483646 h 443"/>
              <a:gd name="T22" fmla="*/ 2147483646 w 327"/>
              <a:gd name="T23" fmla="*/ 2147483646 h 443"/>
              <a:gd name="T24" fmla="*/ 2147483646 w 327"/>
              <a:gd name="T25" fmla="*/ 0 h 443"/>
              <a:gd name="T26" fmla="*/ 2147483646 w 327"/>
              <a:gd name="T27" fmla="*/ 0 h 443"/>
              <a:gd name="T28" fmla="*/ 2147483646 w 327"/>
              <a:gd name="T29" fmla="*/ 2147483646 h 443"/>
              <a:gd name="T30" fmla="*/ 2147483646 w 327"/>
              <a:gd name="T31" fmla="*/ 2147483646 h 443"/>
              <a:gd name="T32" fmla="*/ 2147483646 w 327"/>
              <a:gd name="T33" fmla="*/ 2147483646 h 443"/>
              <a:gd name="T34" fmla="*/ 2147483646 w 327"/>
              <a:gd name="T35" fmla="*/ 2147483646 h 443"/>
              <a:gd name="T36" fmla="*/ 2147483646 w 327"/>
              <a:gd name="T37" fmla="*/ 2147483646 h 443"/>
              <a:gd name="T38" fmla="*/ 2147483646 w 327"/>
              <a:gd name="T39" fmla="*/ 2147483646 h 443"/>
              <a:gd name="T40" fmla="*/ 2147483646 w 327"/>
              <a:gd name="T41" fmla="*/ 2147483646 h 443"/>
              <a:gd name="T42" fmla="*/ 2147483646 w 327"/>
              <a:gd name="T43" fmla="*/ 2147483646 h 443"/>
              <a:gd name="T44" fmla="*/ 2147483646 w 327"/>
              <a:gd name="T45" fmla="*/ 2147483646 h 443"/>
              <a:gd name="T46" fmla="*/ 0 w 327"/>
              <a:gd name="T47" fmla="*/ 2147483646 h 44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27" h="443">
                <a:moveTo>
                  <a:pt x="0" y="430"/>
                </a:moveTo>
                <a:lnTo>
                  <a:pt x="5" y="212"/>
                </a:lnTo>
                <a:lnTo>
                  <a:pt x="21" y="199"/>
                </a:lnTo>
                <a:lnTo>
                  <a:pt x="21" y="181"/>
                </a:lnTo>
                <a:lnTo>
                  <a:pt x="37" y="150"/>
                </a:lnTo>
                <a:lnTo>
                  <a:pt x="43" y="137"/>
                </a:lnTo>
                <a:lnTo>
                  <a:pt x="70" y="137"/>
                </a:lnTo>
                <a:lnTo>
                  <a:pt x="64" y="106"/>
                </a:lnTo>
                <a:lnTo>
                  <a:pt x="80" y="87"/>
                </a:lnTo>
                <a:lnTo>
                  <a:pt x="75" y="69"/>
                </a:lnTo>
                <a:lnTo>
                  <a:pt x="86" y="37"/>
                </a:lnTo>
                <a:lnTo>
                  <a:pt x="80" y="13"/>
                </a:lnTo>
                <a:lnTo>
                  <a:pt x="112" y="0"/>
                </a:lnTo>
                <a:lnTo>
                  <a:pt x="139" y="0"/>
                </a:lnTo>
                <a:lnTo>
                  <a:pt x="182" y="50"/>
                </a:lnTo>
                <a:lnTo>
                  <a:pt x="198" y="56"/>
                </a:lnTo>
                <a:lnTo>
                  <a:pt x="209" y="44"/>
                </a:lnTo>
                <a:lnTo>
                  <a:pt x="219" y="37"/>
                </a:lnTo>
                <a:lnTo>
                  <a:pt x="246" y="37"/>
                </a:lnTo>
                <a:lnTo>
                  <a:pt x="294" y="69"/>
                </a:lnTo>
                <a:lnTo>
                  <a:pt x="326" y="106"/>
                </a:lnTo>
                <a:lnTo>
                  <a:pt x="316" y="430"/>
                </a:lnTo>
                <a:lnTo>
                  <a:pt x="316" y="442"/>
                </a:lnTo>
                <a:lnTo>
                  <a:pt x="0" y="430"/>
                </a:lnTo>
              </a:path>
            </a:pathLst>
          </a:custGeom>
          <a:solidFill>
            <a:srgbClr val="FFFF35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1" name="Freeform 29">
            <a:extLst>
              <a:ext uri="{FF2B5EF4-FFF2-40B4-BE49-F238E27FC236}">
                <a16:creationId xmlns:a16="http://schemas.microsoft.com/office/drawing/2014/main" id="{C90595BE-B165-C386-DEA2-59EDC269B45E}"/>
              </a:ext>
            </a:extLst>
          </p:cNvPr>
          <p:cNvSpPr>
            <a:spLocks/>
          </p:cNvSpPr>
          <p:nvPr/>
        </p:nvSpPr>
        <p:spPr bwMode="auto">
          <a:xfrm>
            <a:off x="6049566" y="1599010"/>
            <a:ext cx="503634" cy="394097"/>
          </a:xfrm>
          <a:custGeom>
            <a:avLst/>
            <a:gdLst>
              <a:gd name="T0" fmla="*/ 2147483646 w 423"/>
              <a:gd name="T1" fmla="*/ 2147483646 h 331"/>
              <a:gd name="T2" fmla="*/ 2147483646 w 423"/>
              <a:gd name="T3" fmla="*/ 2147483646 h 331"/>
              <a:gd name="T4" fmla="*/ 2147483646 w 423"/>
              <a:gd name="T5" fmla="*/ 2147483646 h 331"/>
              <a:gd name="T6" fmla="*/ 0 w 423"/>
              <a:gd name="T7" fmla="*/ 2147483646 h 331"/>
              <a:gd name="T8" fmla="*/ 2147483646 w 423"/>
              <a:gd name="T9" fmla="*/ 0 h 331"/>
              <a:gd name="T10" fmla="*/ 2147483646 w 423"/>
              <a:gd name="T11" fmla="*/ 2147483646 h 331"/>
              <a:gd name="T12" fmla="*/ 2147483646 w 423"/>
              <a:gd name="T13" fmla="*/ 2147483646 h 331"/>
              <a:gd name="T14" fmla="*/ 2147483646 w 423"/>
              <a:gd name="T15" fmla="*/ 2147483646 h 331"/>
              <a:gd name="T16" fmla="*/ 2147483646 w 423"/>
              <a:gd name="T17" fmla="*/ 2147483646 h 331"/>
              <a:gd name="T18" fmla="*/ 2147483646 w 423"/>
              <a:gd name="T19" fmla="*/ 2147483646 h 331"/>
              <a:gd name="T20" fmla="*/ 2147483646 w 423"/>
              <a:gd name="T21" fmla="*/ 2147483646 h 331"/>
              <a:gd name="T22" fmla="*/ 2147483646 w 423"/>
              <a:gd name="T23" fmla="*/ 2147483646 h 331"/>
              <a:gd name="T24" fmla="*/ 2147483646 w 423"/>
              <a:gd name="T25" fmla="*/ 2147483646 h 331"/>
              <a:gd name="T26" fmla="*/ 2147483646 w 423"/>
              <a:gd name="T27" fmla="*/ 2147483646 h 331"/>
              <a:gd name="T28" fmla="*/ 2147483646 w 423"/>
              <a:gd name="T29" fmla="*/ 2147483646 h 331"/>
              <a:gd name="T30" fmla="*/ 2147483646 w 423"/>
              <a:gd name="T31" fmla="*/ 2147483646 h 331"/>
              <a:gd name="T32" fmla="*/ 2147483646 w 423"/>
              <a:gd name="T33" fmla="*/ 2147483646 h 331"/>
              <a:gd name="T34" fmla="*/ 2147483646 w 423"/>
              <a:gd name="T35" fmla="*/ 2147483646 h 331"/>
              <a:gd name="T36" fmla="*/ 2147483646 w 423"/>
              <a:gd name="T37" fmla="*/ 2147483646 h 331"/>
              <a:gd name="T38" fmla="*/ 2147483646 w 423"/>
              <a:gd name="T39" fmla="*/ 2147483646 h 33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23" h="331">
                <a:moveTo>
                  <a:pt x="422" y="118"/>
                </a:moveTo>
                <a:lnTo>
                  <a:pt x="396" y="249"/>
                </a:lnTo>
                <a:lnTo>
                  <a:pt x="396" y="330"/>
                </a:lnTo>
                <a:lnTo>
                  <a:pt x="0" y="324"/>
                </a:lnTo>
                <a:lnTo>
                  <a:pt x="10" y="0"/>
                </a:lnTo>
                <a:lnTo>
                  <a:pt x="37" y="25"/>
                </a:lnTo>
                <a:lnTo>
                  <a:pt x="69" y="31"/>
                </a:lnTo>
                <a:lnTo>
                  <a:pt x="139" y="81"/>
                </a:lnTo>
                <a:lnTo>
                  <a:pt x="208" y="112"/>
                </a:lnTo>
                <a:lnTo>
                  <a:pt x="240" y="112"/>
                </a:lnTo>
                <a:lnTo>
                  <a:pt x="262" y="112"/>
                </a:lnTo>
                <a:lnTo>
                  <a:pt x="294" y="87"/>
                </a:lnTo>
                <a:lnTo>
                  <a:pt x="315" y="87"/>
                </a:lnTo>
                <a:lnTo>
                  <a:pt x="326" y="93"/>
                </a:lnTo>
                <a:lnTo>
                  <a:pt x="337" y="118"/>
                </a:lnTo>
                <a:lnTo>
                  <a:pt x="347" y="118"/>
                </a:lnTo>
                <a:lnTo>
                  <a:pt x="364" y="93"/>
                </a:lnTo>
                <a:lnTo>
                  <a:pt x="380" y="87"/>
                </a:lnTo>
                <a:lnTo>
                  <a:pt x="406" y="100"/>
                </a:lnTo>
                <a:lnTo>
                  <a:pt x="422" y="118"/>
                </a:lnTo>
              </a:path>
            </a:pathLst>
          </a:custGeom>
          <a:solidFill>
            <a:srgbClr val="FFFF35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2" name="Freeform 30">
            <a:extLst>
              <a:ext uri="{FF2B5EF4-FFF2-40B4-BE49-F238E27FC236}">
                <a16:creationId xmlns:a16="http://schemas.microsoft.com/office/drawing/2014/main" id="{49685F4F-572B-BB13-D958-DEF2279FE16A}"/>
              </a:ext>
            </a:extLst>
          </p:cNvPr>
          <p:cNvSpPr>
            <a:spLocks/>
          </p:cNvSpPr>
          <p:nvPr/>
        </p:nvSpPr>
        <p:spPr bwMode="auto">
          <a:xfrm>
            <a:off x="6521054" y="1679973"/>
            <a:ext cx="459581" cy="520303"/>
          </a:xfrm>
          <a:custGeom>
            <a:avLst/>
            <a:gdLst>
              <a:gd name="T0" fmla="*/ 2147483646 w 386"/>
              <a:gd name="T1" fmla="*/ 2147483646 h 437"/>
              <a:gd name="T2" fmla="*/ 2147483646 w 386"/>
              <a:gd name="T3" fmla="*/ 2147483646 h 437"/>
              <a:gd name="T4" fmla="*/ 2147483646 w 386"/>
              <a:gd name="T5" fmla="*/ 2147483646 h 437"/>
              <a:gd name="T6" fmla="*/ 2147483646 w 386"/>
              <a:gd name="T7" fmla="*/ 2147483646 h 437"/>
              <a:gd name="T8" fmla="*/ 2147483646 w 386"/>
              <a:gd name="T9" fmla="*/ 2147483646 h 437"/>
              <a:gd name="T10" fmla="*/ 2147483646 w 386"/>
              <a:gd name="T11" fmla="*/ 2147483646 h 437"/>
              <a:gd name="T12" fmla="*/ 2147483646 w 386"/>
              <a:gd name="T13" fmla="*/ 2147483646 h 437"/>
              <a:gd name="T14" fmla="*/ 2147483646 w 386"/>
              <a:gd name="T15" fmla="*/ 2147483646 h 437"/>
              <a:gd name="T16" fmla="*/ 2147483646 w 386"/>
              <a:gd name="T17" fmla="*/ 2147483646 h 437"/>
              <a:gd name="T18" fmla="*/ 2147483646 w 386"/>
              <a:gd name="T19" fmla="*/ 2147483646 h 437"/>
              <a:gd name="T20" fmla="*/ 2147483646 w 386"/>
              <a:gd name="T21" fmla="*/ 2147483646 h 437"/>
              <a:gd name="T22" fmla="*/ 2147483646 w 386"/>
              <a:gd name="T23" fmla="*/ 2147483646 h 437"/>
              <a:gd name="T24" fmla="*/ 2147483646 w 386"/>
              <a:gd name="T25" fmla="*/ 2147483646 h 437"/>
              <a:gd name="T26" fmla="*/ 2147483646 w 386"/>
              <a:gd name="T27" fmla="*/ 2147483646 h 437"/>
              <a:gd name="T28" fmla="*/ 0 w 386"/>
              <a:gd name="T29" fmla="*/ 2147483646 h 437"/>
              <a:gd name="T30" fmla="*/ 0 w 386"/>
              <a:gd name="T31" fmla="*/ 2147483646 h 437"/>
              <a:gd name="T32" fmla="*/ 2147483646 w 386"/>
              <a:gd name="T33" fmla="*/ 2147483646 h 437"/>
              <a:gd name="T34" fmla="*/ 2147483646 w 386"/>
              <a:gd name="T35" fmla="*/ 2147483646 h 437"/>
              <a:gd name="T36" fmla="*/ 2147483646 w 386"/>
              <a:gd name="T37" fmla="*/ 2147483646 h 437"/>
              <a:gd name="T38" fmla="*/ 2147483646 w 386"/>
              <a:gd name="T39" fmla="*/ 2147483646 h 437"/>
              <a:gd name="T40" fmla="*/ 2147483646 w 386"/>
              <a:gd name="T41" fmla="*/ 2147483646 h 437"/>
              <a:gd name="T42" fmla="*/ 2147483646 w 386"/>
              <a:gd name="T43" fmla="*/ 2147483646 h 437"/>
              <a:gd name="T44" fmla="*/ 2147483646 w 386"/>
              <a:gd name="T45" fmla="*/ 2147483646 h 437"/>
              <a:gd name="T46" fmla="*/ 2147483646 w 386"/>
              <a:gd name="T47" fmla="*/ 2147483646 h 437"/>
              <a:gd name="T48" fmla="*/ 2147483646 w 386"/>
              <a:gd name="T49" fmla="*/ 2147483646 h 437"/>
              <a:gd name="T50" fmla="*/ 2147483646 w 386"/>
              <a:gd name="T51" fmla="*/ 2147483646 h 437"/>
              <a:gd name="T52" fmla="*/ 2147483646 w 386"/>
              <a:gd name="T53" fmla="*/ 2147483646 h 437"/>
              <a:gd name="T54" fmla="*/ 2147483646 w 386"/>
              <a:gd name="T55" fmla="*/ 2147483646 h 437"/>
              <a:gd name="T56" fmla="*/ 2147483646 w 386"/>
              <a:gd name="T57" fmla="*/ 2147483646 h 437"/>
              <a:gd name="T58" fmla="*/ 2147483646 w 386"/>
              <a:gd name="T59" fmla="*/ 2147483646 h 437"/>
              <a:gd name="T60" fmla="*/ 2147483646 w 386"/>
              <a:gd name="T61" fmla="*/ 2147483646 h 437"/>
              <a:gd name="T62" fmla="*/ 2147483646 w 386"/>
              <a:gd name="T63" fmla="*/ 0 h 437"/>
              <a:gd name="T64" fmla="*/ 2147483646 w 386"/>
              <a:gd name="T65" fmla="*/ 0 h 437"/>
              <a:gd name="T66" fmla="*/ 2147483646 w 386"/>
              <a:gd name="T67" fmla="*/ 2147483646 h 437"/>
              <a:gd name="T68" fmla="*/ 2147483646 w 386"/>
              <a:gd name="T69" fmla="*/ 2147483646 h 437"/>
              <a:gd name="T70" fmla="*/ 2147483646 w 386"/>
              <a:gd name="T71" fmla="*/ 2147483646 h 437"/>
              <a:gd name="T72" fmla="*/ 2147483646 w 386"/>
              <a:gd name="T73" fmla="*/ 2147483646 h 437"/>
              <a:gd name="T74" fmla="*/ 2147483646 w 386"/>
              <a:gd name="T75" fmla="*/ 2147483646 h 437"/>
              <a:gd name="T76" fmla="*/ 2147483646 w 386"/>
              <a:gd name="T77" fmla="*/ 2147483646 h 437"/>
              <a:gd name="T78" fmla="*/ 2147483646 w 386"/>
              <a:gd name="T79" fmla="*/ 2147483646 h 437"/>
              <a:gd name="T80" fmla="*/ 2147483646 w 386"/>
              <a:gd name="T81" fmla="*/ 2147483646 h 437"/>
              <a:gd name="T82" fmla="*/ 2147483646 w 386"/>
              <a:gd name="T83" fmla="*/ 2147483646 h 437"/>
              <a:gd name="T84" fmla="*/ 2147483646 w 386"/>
              <a:gd name="T85" fmla="*/ 2147483646 h 43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6" h="437">
                <a:moveTo>
                  <a:pt x="385" y="113"/>
                </a:moveTo>
                <a:lnTo>
                  <a:pt x="347" y="150"/>
                </a:lnTo>
                <a:lnTo>
                  <a:pt x="347" y="169"/>
                </a:lnTo>
                <a:lnTo>
                  <a:pt x="331" y="169"/>
                </a:lnTo>
                <a:lnTo>
                  <a:pt x="337" y="181"/>
                </a:lnTo>
                <a:lnTo>
                  <a:pt x="353" y="181"/>
                </a:lnTo>
                <a:lnTo>
                  <a:pt x="358" y="349"/>
                </a:lnTo>
                <a:lnTo>
                  <a:pt x="353" y="355"/>
                </a:lnTo>
                <a:lnTo>
                  <a:pt x="289" y="368"/>
                </a:lnTo>
                <a:lnTo>
                  <a:pt x="203" y="436"/>
                </a:lnTo>
                <a:lnTo>
                  <a:pt x="96" y="299"/>
                </a:lnTo>
                <a:lnTo>
                  <a:pt x="91" y="274"/>
                </a:lnTo>
                <a:lnTo>
                  <a:pt x="75" y="274"/>
                </a:lnTo>
                <a:lnTo>
                  <a:pt x="75" y="262"/>
                </a:lnTo>
                <a:lnTo>
                  <a:pt x="0" y="262"/>
                </a:lnTo>
                <a:lnTo>
                  <a:pt x="0" y="181"/>
                </a:lnTo>
                <a:lnTo>
                  <a:pt x="26" y="50"/>
                </a:lnTo>
                <a:lnTo>
                  <a:pt x="32" y="94"/>
                </a:lnTo>
                <a:lnTo>
                  <a:pt x="58" y="113"/>
                </a:lnTo>
                <a:lnTo>
                  <a:pt x="80" y="119"/>
                </a:lnTo>
                <a:lnTo>
                  <a:pt x="123" y="106"/>
                </a:lnTo>
                <a:lnTo>
                  <a:pt x="144" y="88"/>
                </a:lnTo>
                <a:lnTo>
                  <a:pt x="144" y="75"/>
                </a:lnTo>
                <a:lnTo>
                  <a:pt x="160" y="81"/>
                </a:lnTo>
                <a:lnTo>
                  <a:pt x="171" y="75"/>
                </a:lnTo>
                <a:lnTo>
                  <a:pt x="182" y="81"/>
                </a:lnTo>
                <a:lnTo>
                  <a:pt x="203" y="63"/>
                </a:lnTo>
                <a:lnTo>
                  <a:pt x="203" y="38"/>
                </a:lnTo>
                <a:lnTo>
                  <a:pt x="198" y="32"/>
                </a:lnTo>
                <a:lnTo>
                  <a:pt x="208" y="13"/>
                </a:lnTo>
                <a:lnTo>
                  <a:pt x="198" y="13"/>
                </a:lnTo>
                <a:lnTo>
                  <a:pt x="192" y="0"/>
                </a:lnTo>
                <a:lnTo>
                  <a:pt x="326" y="0"/>
                </a:lnTo>
                <a:lnTo>
                  <a:pt x="321" y="50"/>
                </a:lnTo>
                <a:lnTo>
                  <a:pt x="331" y="56"/>
                </a:lnTo>
                <a:lnTo>
                  <a:pt x="326" y="63"/>
                </a:lnTo>
                <a:lnTo>
                  <a:pt x="326" y="75"/>
                </a:lnTo>
                <a:lnTo>
                  <a:pt x="337" y="75"/>
                </a:lnTo>
                <a:lnTo>
                  <a:pt x="342" y="81"/>
                </a:lnTo>
                <a:lnTo>
                  <a:pt x="353" y="69"/>
                </a:lnTo>
                <a:lnTo>
                  <a:pt x="363" y="69"/>
                </a:lnTo>
                <a:lnTo>
                  <a:pt x="363" y="113"/>
                </a:lnTo>
                <a:lnTo>
                  <a:pt x="385" y="1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3" name="Freeform 31">
            <a:extLst>
              <a:ext uri="{FF2B5EF4-FFF2-40B4-BE49-F238E27FC236}">
                <a16:creationId xmlns:a16="http://schemas.microsoft.com/office/drawing/2014/main" id="{CAB14E13-D747-084C-7F14-5DB2600B1566}"/>
              </a:ext>
            </a:extLst>
          </p:cNvPr>
          <p:cNvSpPr>
            <a:spLocks/>
          </p:cNvSpPr>
          <p:nvPr/>
        </p:nvSpPr>
        <p:spPr bwMode="auto">
          <a:xfrm>
            <a:off x="5112544" y="1709738"/>
            <a:ext cx="567929" cy="276225"/>
          </a:xfrm>
          <a:custGeom>
            <a:avLst/>
            <a:gdLst>
              <a:gd name="T0" fmla="*/ 2147483646 w 477"/>
              <a:gd name="T1" fmla="*/ 2147483646 h 232"/>
              <a:gd name="T2" fmla="*/ 2147483646 w 477"/>
              <a:gd name="T3" fmla="*/ 2147483646 h 232"/>
              <a:gd name="T4" fmla="*/ 0 w 477"/>
              <a:gd name="T5" fmla="*/ 2147483646 h 232"/>
              <a:gd name="T6" fmla="*/ 2147483646 w 477"/>
              <a:gd name="T7" fmla="*/ 2147483646 h 232"/>
              <a:gd name="T8" fmla="*/ 2147483646 w 477"/>
              <a:gd name="T9" fmla="*/ 0 h 232"/>
              <a:gd name="T10" fmla="*/ 2147483646 w 477"/>
              <a:gd name="T11" fmla="*/ 2147483646 h 232"/>
              <a:gd name="T12" fmla="*/ 2147483646 w 477"/>
              <a:gd name="T13" fmla="*/ 2147483646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7" h="232">
                <a:moveTo>
                  <a:pt x="471" y="231"/>
                </a:moveTo>
                <a:lnTo>
                  <a:pt x="396" y="231"/>
                </a:lnTo>
                <a:lnTo>
                  <a:pt x="0" y="225"/>
                </a:lnTo>
                <a:lnTo>
                  <a:pt x="11" y="100"/>
                </a:lnTo>
                <a:lnTo>
                  <a:pt x="22" y="0"/>
                </a:lnTo>
                <a:lnTo>
                  <a:pt x="476" y="13"/>
                </a:lnTo>
                <a:lnTo>
                  <a:pt x="471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4" name="Freeform 32">
            <a:extLst>
              <a:ext uri="{FF2B5EF4-FFF2-40B4-BE49-F238E27FC236}">
                <a16:creationId xmlns:a16="http://schemas.microsoft.com/office/drawing/2014/main" id="{ACAD392E-9EA1-83F5-31C5-2E5C109FFB94}"/>
              </a:ext>
            </a:extLst>
          </p:cNvPr>
          <p:cNvSpPr>
            <a:spLocks/>
          </p:cNvSpPr>
          <p:nvPr/>
        </p:nvSpPr>
        <p:spPr bwMode="auto">
          <a:xfrm>
            <a:off x="7169944" y="1769269"/>
            <a:ext cx="403622" cy="602456"/>
          </a:xfrm>
          <a:custGeom>
            <a:avLst/>
            <a:gdLst>
              <a:gd name="T0" fmla="*/ 2147483646 w 339"/>
              <a:gd name="T1" fmla="*/ 2147483646 h 506"/>
              <a:gd name="T2" fmla="*/ 2147483646 w 339"/>
              <a:gd name="T3" fmla="*/ 2147483646 h 506"/>
              <a:gd name="T4" fmla="*/ 2147483646 w 339"/>
              <a:gd name="T5" fmla="*/ 2147483646 h 506"/>
              <a:gd name="T6" fmla="*/ 2147483646 w 339"/>
              <a:gd name="T7" fmla="*/ 2147483646 h 506"/>
              <a:gd name="T8" fmla="*/ 2147483646 w 339"/>
              <a:gd name="T9" fmla="*/ 2147483646 h 506"/>
              <a:gd name="T10" fmla="*/ 2147483646 w 339"/>
              <a:gd name="T11" fmla="*/ 2147483646 h 506"/>
              <a:gd name="T12" fmla="*/ 2147483646 w 339"/>
              <a:gd name="T13" fmla="*/ 2147483646 h 506"/>
              <a:gd name="T14" fmla="*/ 2147483646 w 339"/>
              <a:gd name="T15" fmla="*/ 2147483646 h 506"/>
              <a:gd name="T16" fmla="*/ 2147483646 w 339"/>
              <a:gd name="T17" fmla="*/ 2147483646 h 506"/>
              <a:gd name="T18" fmla="*/ 2147483646 w 339"/>
              <a:gd name="T19" fmla="*/ 2147483646 h 506"/>
              <a:gd name="T20" fmla="*/ 2147483646 w 339"/>
              <a:gd name="T21" fmla="*/ 2147483646 h 506"/>
              <a:gd name="T22" fmla="*/ 2147483646 w 339"/>
              <a:gd name="T23" fmla="*/ 2147483646 h 506"/>
              <a:gd name="T24" fmla="*/ 2147483646 w 339"/>
              <a:gd name="T25" fmla="*/ 2147483646 h 506"/>
              <a:gd name="T26" fmla="*/ 2147483646 w 339"/>
              <a:gd name="T27" fmla="*/ 2147483646 h 506"/>
              <a:gd name="T28" fmla="*/ 2147483646 w 339"/>
              <a:gd name="T29" fmla="*/ 2147483646 h 506"/>
              <a:gd name="T30" fmla="*/ 0 w 339"/>
              <a:gd name="T31" fmla="*/ 2147483646 h 506"/>
              <a:gd name="T32" fmla="*/ 0 w 339"/>
              <a:gd name="T33" fmla="*/ 2147483646 h 506"/>
              <a:gd name="T34" fmla="*/ 2147483646 w 339"/>
              <a:gd name="T35" fmla="*/ 2147483646 h 506"/>
              <a:gd name="T36" fmla="*/ 2147483646 w 339"/>
              <a:gd name="T37" fmla="*/ 2147483646 h 506"/>
              <a:gd name="T38" fmla="*/ 2147483646 w 339"/>
              <a:gd name="T39" fmla="*/ 2147483646 h 506"/>
              <a:gd name="T40" fmla="*/ 2147483646 w 339"/>
              <a:gd name="T41" fmla="*/ 2147483646 h 506"/>
              <a:gd name="T42" fmla="*/ 2147483646 w 339"/>
              <a:gd name="T43" fmla="*/ 2147483646 h 506"/>
              <a:gd name="T44" fmla="*/ 2147483646 w 339"/>
              <a:gd name="T45" fmla="*/ 2147483646 h 506"/>
              <a:gd name="T46" fmla="*/ 2147483646 w 339"/>
              <a:gd name="T47" fmla="*/ 2147483646 h 506"/>
              <a:gd name="T48" fmla="*/ 2147483646 w 339"/>
              <a:gd name="T49" fmla="*/ 2147483646 h 506"/>
              <a:gd name="T50" fmla="*/ 2147483646 w 339"/>
              <a:gd name="T51" fmla="*/ 2147483646 h 506"/>
              <a:gd name="T52" fmla="*/ 2147483646 w 339"/>
              <a:gd name="T53" fmla="*/ 2147483646 h 506"/>
              <a:gd name="T54" fmla="*/ 2147483646 w 339"/>
              <a:gd name="T55" fmla="*/ 2147483646 h 506"/>
              <a:gd name="T56" fmla="*/ 2147483646 w 339"/>
              <a:gd name="T57" fmla="*/ 2147483646 h 506"/>
              <a:gd name="T58" fmla="*/ 2147483646 w 339"/>
              <a:gd name="T59" fmla="*/ 2147483646 h 506"/>
              <a:gd name="T60" fmla="*/ 2147483646 w 339"/>
              <a:gd name="T61" fmla="*/ 2147483646 h 506"/>
              <a:gd name="T62" fmla="*/ 2147483646 w 339"/>
              <a:gd name="T63" fmla="*/ 0 h 506"/>
              <a:gd name="T64" fmla="*/ 2147483646 w 339"/>
              <a:gd name="T65" fmla="*/ 2147483646 h 506"/>
              <a:gd name="T66" fmla="*/ 2147483646 w 339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39" h="506">
                <a:moveTo>
                  <a:pt x="321" y="380"/>
                </a:moveTo>
                <a:lnTo>
                  <a:pt x="338" y="486"/>
                </a:lnTo>
                <a:lnTo>
                  <a:pt x="268" y="492"/>
                </a:lnTo>
                <a:lnTo>
                  <a:pt x="263" y="505"/>
                </a:lnTo>
                <a:lnTo>
                  <a:pt x="241" y="505"/>
                </a:lnTo>
                <a:lnTo>
                  <a:pt x="241" y="492"/>
                </a:lnTo>
                <a:lnTo>
                  <a:pt x="166" y="492"/>
                </a:lnTo>
                <a:lnTo>
                  <a:pt x="166" y="486"/>
                </a:lnTo>
                <a:lnTo>
                  <a:pt x="81" y="480"/>
                </a:lnTo>
                <a:lnTo>
                  <a:pt x="81" y="449"/>
                </a:lnTo>
                <a:lnTo>
                  <a:pt x="43" y="361"/>
                </a:lnTo>
                <a:lnTo>
                  <a:pt x="38" y="336"/>
                </a:lnTo>
                <a:lnTo>
                  <a:pt x="27" y="330"/>
                </a:lnTo>
                <a:lnTo>
                  <a:pt x="16" y="343"/>
                </a:lnTo>
                <a:lnTo>
                  <a:pt x="6" y="343"/>
                </a:lnTo>
                <a:lnTo>
                  <a:pt x="0" y="274"/>
                </a:lnTo>
                <a:lnTo>
                  <a:pt x="0" y="237"/>
                </a:lnTo>
                <a:lnTo>
                  <a:pt x="27" y="243"/>
                </a:lnTo>
                <a:lnTo>
                  <a:pt x="27" y="224"/>
                </a:lnTo>
                <a:lnTo>
                  <a:pt x="54" y="224"/>
                </a:lnTo>
                <a:lnTo>
                  <a:pt x="134" y="150"/>
                </a:lnTo>
                <a:lnTo>
                  <a:pt x="140" y="131"/>
                </a:lnTo>
                <a:lnTo>
                  <a:pt x="156" y="131"/>
                </a:lnTo>
                <a:lnTo>
                  <a:pt x="166" y="118"/>
                </a:lnTo>
                <a:lnTo>
                  <a:pt x="193" y="75"/>
                </a:lnTo>
                <a:lnTo>
                  <a:pt x="198" y="50"/>
                </a:lnTo>
                <a:lnTo>
                  <a:pt x="209" y="38"/>
                </a:lnTo>
                <a:lnTo>
                  <a:pt x="214" y="19"/>
                </a:lnTo>
                <a:lnTo>
                  <a:pt x="220" y="13"/>
                </a:lnTo>
                <a:lnTo>
                  <a:pt x="236" y="19"/>
                </a:lnTo>
                <a:lnTo>
                  <a:pt x="236" y="6"/>
                </a:lnTo>
                <a:lnTo>
                  <a:pt x="247" y="0"/>
                </a:lnTo>
                <a:lnTo>
                  <a:pt x="289" y="199"/>
                </a:lnTo>
                <a:lnTo>
                  <a:pt x="321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5" name="Freeform 33">
            <a:extLst>
              <a:ext uri="{FF2B5EF4-FFF2-40B4-BE49-F238E27FC236}">
                <a16:creationId xmlns:a16="http://schemas.microsoft.com/office/drawing/2014/main" id="{CCEC2CDC-BC61-0051-47D3-A1CFD17D5F4A}"/>
              </a:ext>
            </a:extLst>
          </p:cNvPr>
          <p:cNvSpPr>
            <a:spLocks/>
          </p:cNvSpPr>
          <p:nvPr/>
        </p:nvSpPr>
        <p:spPr bwMode="auto">
          <a:xfrm>
            <a:off x="5080397" y="1977628"/>
            <a:ext cx="504825" cy="422672"/>
          </a:xfrm>
          <a:custGeom>
            <a:avLst/>
            <a:gdLst>
              <a:gd name="T0" fmla="*/ 2147483646 w 424"/>
              <a:gd name="T1" fmla="*/ 2147483646 h 355"/>
              <a:gd name="T2" fmla="*/ 2147483646 w 424"/>
              <a:gd name="T3" fmla="*/ 2147483646 h 355"/>
              <a:gd name="T4" fmla="*/ 2147483646 w 424"/>
              <a:gd name="T5" fmla="*/ 2147483646 h 355"/>
              <a:gd name="T6" fmla="*/ 2147483646 w 424"/>
              <a:gd name="T7" fmla="*/ 2147483646 h 355"/>
              <a:gd name="T8" fmla="*/ 0 w 424"/>
              <a:gd name="T9" fmla="*/ 2147483646 h 355"/>
              <a:gd name="T10" fmla="*/ 2147483646 w 424"/>
              <a:gd name="T11" fmla="*/ 2147483646 h 355"/>
              <a:gd name="T12" fmla="*/ 2147483646 w 424"/>
              <a:gd name="T13" fmla="*/ 0 h 355"/>
              <a:gd name="T14" fmla="*/ 2147483646 w 424"/>
              <a:gd name="T15" fmla="*/ 2147483646 h 355"/>
              <a:gd name="T16" fmla="*/ 2147483646 w 424"/>
              <a:gd name="T17" fmla="*/ 2147483646 h 355"/>
              <a:gd name="T18" fmla="*/ 2147483646 w 424"/>
              <a:gd name="T19" fmla="*/ 2147483646 h 355"/>
              <a:gd name="T20" fmla="*/ 2147483646 w 424"/>
              <a:gd name="T21" fmla="*/ 2147483646 h 3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24" h="355">
                <a:moveTo>
                  <a:pt x="188" y="342"/>
                </a:moveTo>
                <a:lnTo>
                  <a:pt x="188" y="255"/>
                </a:lnTo>
                <a:lnTo>
                  <a:pt x="166" y="255"/>
                </a:lnTo>
                <a:lnTo>
                  <a:pt x="161" y="224"/>
                </a:lnTo>
                <a:lnTo>
                  <a:pt x="0" y="224"/>
                </a:lnTo>
                <a:lnTo>
                  <a:pt x="6" y="199"/>
                </a:lnTo>
                <a:lnTo>
                  <a:pt x="27" y="0"/>
                </a:lnTo>
                <a:lnTo>
                  <a:pt x="423" y="6"/>
                </a:lnTo>
                <a:lnTo>
                  <a:pt x="423" y="274"/>
                </a:lnTo>
                <a:lnTo>
                  <a:pt x="423" y="354"/>
                </a:lnTo>
                <a:lnTo>
                  <a:pt x="188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6" name="Freeform 34">
            <a:extLst>
              <a:ext uri="{FF2B5EF4-FFF2-40B4-BE49-F238E27FC236}">
                <a16:creationId xmlns:a16="http://schemas.microsoft.com/office/drawing/2014/main" id="{CE7E7577-3A32-0038-1D5D-4147143B62DB}"/>
              </a:ext>
            </a:extLst>
          </p:cNvPr>
          <p:cNvSpPr>
            <a:spLocks/>
          </p:cNvSpPr>
          <p:nvPr/>
        </p:nvSpPr>
        <p:spPr bwMode="auto">
          <a:xfrm>
            <a:off x="6049566" y="1984773"/>
            <a:ext cx="586978" cy="467915"/>
          </a:xfrm>
          <a:custGeom>
            <a:avLst/>
            <a:gdLst>
              <a:gd name="T0" fmla="*/ 0 w 493"/>
              <a:gd name="T1" fmla="*/ 2147483646 h 393"/>
              <a:gd name="T2" fmla="*/ 0 w 493"/>
              <a:gd name="T3" fmla="*/ 2147483646 h 393"/>
              <a:gd name="T4" fmla="*/ 0 w 493"/>
              <a:gd name="T5" fmla="*/ 0 h 393"/>
              <a:gd name="T6" fmla="*/ 2147483646 w 493"/>
              <a:gd name="T7" fmla="*/ 2147483646 h 393"/>
              <a:gd name="T8" fmla="*/ 2147483646 w 493"/>
              <a:gd name="T9" fmla="*/ 2147483646 h 393"/>
              <a:gd name="T10" fmla="*/ 2147483646 w 493"/>
              <a:gd name="T11" fmla="*/ 2147483646 h 393"/>
              <a:gd name="T12" fmla="*/ 2147483646 w 493"/>
              <a:gd name="T13" fmla="*/ 2147483646 h 393"/>
              <a:gd name="T14" fmla="*/ 2147483646 w 493"/>
              <a:gd name="T15" fmla="*/ 2147483646 h 393"/>
              <a:gd name="T16" fmla="*/ 2147483646 w 493"/>
              <a:gd name="T17" fmla="*/ 2147483646 h 393"/>
              <a:gd name="T18" fmla="*/ 2147483646 w 493"/>
              <a:gd name="T19" fmla="*/ 2147483646 h 393"/>
              <a:gd name="T20" fmla="*/ 2147483646 w 493"/>
              <a:gd name="T21" fmla="*/ 2147483646 h 393"/>
              <a:gd name="T22" fmla="*/ 2147483646 w 493"/>
              <a:gd name="T23" fmla="*/ 2147483646 h 393"/>
              <a:gd name="T24" fmla="*/ 2147483646 w 493"/>
              <a:gd name="T25" fmla="*/ 2147483646 h 393"/>
              <a:gd name="T26" fmla="*/ 2147483646 w 493"/>
              <a:gd name="T27" fmla="*/ 2147483646 h 393"/>
              <a:gd name="T28" fmla="*/ 2147483646 w 493"/>
              <a:gd name="T29" fmla="*/ 2147483646 h 393"/>
              <a:gd name="T30" fmla="*/ 2147483646 w 493"/>
              <a:gd name="T31" fmla="*/ 2147483646 h 393"/>
              <a:gd name="T32" fmla="*/ 2147483646 w 493"/>
              <a:gd name="T33" fmla="*/ 2147483646 h 393"/>
              <a:gd name="T34" fmla="*/ 2147483646 w 493"/>
              <a:gd name="T35" fmla="*/ 2147483646 h 393"/>
              <a:gd name="T36" fmla="*/ 2147483646 w 493"/>
              <a:gd name="T37" fmla="*/ 2147483646 h 393"/>
              <a:gd name="T38" fmla="*/ 2147483646 w 493"/>
              <a:gd name="T39" fmla="*/ 2147483646 h 393"/>
              <a:gd name="T40" fmla="*/ 2147483646 w 493"/>
              <a:gd name="T41" fmla="*/ 2147483646 h 393"/>
              <a:gd name="T42" fmla="*/ 2147483646 w 493"/>
              <a:gd name="T43" fmla="*/ 2147483646 h 393"/>
              <a:gd name="T44" fmla="*/ 2147483646 w 493"/>
              <a:gd name="T45" fmla="*/ 2147483646 h 393"/>
              <a:gd name="T46" fmla="*/ 2147483646 w 493"/>
              <a:gd name="T47" fmla="*/ 2147483646 h 393"/>
              <a:gd name="T48" fmla="*/ 2147483646 w 493"/>
              <a:gd name="T49" fmla="*/ 2147483646 h 393"/>
              <a:gd name="T50" fmla="*/ 2147483646 w 493"/>
              <a:gd name="T51" fmla="*/ 2147483646 h 393"/>
              <a:gd name="T52" fmla="*/ 2147483646 w 493"/>
              <a:gd name="T53" fmla="*/ 2147483646 h 393"/>
              <a:gd name="T54" fmla="*/ 2147483646 w 493"/>
              <a:gd name="T55" fmla="*/ 2147483646 h 393"/>
              <a:gd name="T56" fmla="*/ 2147483646 w 493"/>
              <a:gd name="T57" fmla="*/ 2147483646 h 393"/>
              <a:gd name="T58" fmla="*/ 2147483646 w 493"/>
              <a:gd name="T59" fmla="*/ 2147483646 h 393"/>
              <a:gd name="T60" fmla="*/ 2147483646 w 493"/>
              <a:gd name="T61" fmla="*/ 2147483646 h 393"/>
              <a:gd name="T62" fmla="*/ 2147483646 w 493"/>
              <a:gd name="T63" fmla="*/ 2147483646 h 393"/>
              <a:gd name="T64" fmla="*/ 2147483646 w 493"/>
              <a:gd name="T65" fmla="*/ 2147483646 h 393"/>
              <a:gd name="T66" fmla="*/ 2147483646 w 493"/>
              <a:gd name="T67" fmla="*/ 2147483646 h 393"/>
              <a:gd name="T68" fmla="*/ 2147483646 w 493"/>
              <a:gd name="T69" fmla="*/ 2147483646 h 393"/>
              <a:gd name="T70" fmla="*/ 2147483646 w 493"/>
              <a:gd name="T71" fmla="*/ 2147483646 h 393"/>
              <a:gd name="T72" fmla="*/ 2147483646 w 493"/>
              <a:gd name="T73" fmla="*/ 2147483646 h 393"/>
              <a:gd name="T74" fmla="*/ 2147483646 w 493"/>
              <a:gd name="T75" fmla="*/ 2147483646 h 393"/>
              <a:gd name="T76" fmla="*/ 2147483646 w 493"/>
              <a:gd name="T77" fmla="*/ 2147483646 h 393"/>
              <a:gd name="T78" fmla="*/ 2147483646 w 493"/>
              <a:gd name="T79" fmla="*/ 2147483646 h 393"/>
              <a:gd name="T80" fmla="*/ 2147483646 w 493"/>
              <a:gd name="T81" fmla="*/ 2147483646 h 393"/>
              <a:gd name="T82" fmla="*/ 2147483646 w 493"/>
              <a:gd name="T83" fmla="*/ 2147483646 h 393"/>
              <a:gd name="T84" fmla="*/ 2147483646 w 493"/>
              <a:gd name="T85" fmla="*/ 2147483646 h 393"/>
              <a:gd name="T86" fmla="*/ 2147483646 w 493"/>
              <a:gd name="T87" fmla="*/ 2147483646 h 393"/>
              <a:gd name="T88" fmla="*/ 2147483646 w 493"/>
              <a:gd name="T89" fmla="*/ 2147483646 h 393"/>
              <a:gd name="T90" fmla="*/ 0 w 493"/>
              <a:gd name="T91" fmla="*/ 2147483646 h 393"/>
              <a:gd name="T92" fmla="*/ 0 w 493"/>
              <a:gd name="T93" fmla="*/ 2147483646 h 39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93" h="393">
                <a:moveTo>
                  <a:pt x="0" y="274"/>
                </a:moveTo>
                <a:lnTo>
                  <a:pt x="0" y="12"/>
                </a:lnTo>
                <a:lnTo>
                  <a:pt x="0" y="0"/>
                </a:lnTo>
                <a:lnTo>
                  <a:pt x="396" y="6"/>
                </a:lnTo>
                <a:lnTo>
                  <a:pt x="471" y="6"/>
                </a:lnTo>
                <a:lnTo>
                  <a:pt x="471" y="18"/>
                </a:lnTo>
                <a:lnTo>
                  <a:pt x="487" y="18"/>
                </a:lnTo>
                <a:lnTo>
                  <a:pt x="492" y="43"/>
                </a:lnTo>
                <a:lnTo>
                  <a:pt x="444" y="43"/>
                </a:lnTo>
                <a:lnTo>
                  <a:pt x="438" y="56"/>
                </a:lnTo>
                <a:lnTo>
                  <a:pt x="438" y="68"/>
                </a:lnTo>
                <a:lnTo>
                  <a:pt x="412" y="93"/>
                </a:lnTo>
                <a:lnTo>
                  <a:pt x="422" y="106"/>
                </a:lnTo>
                <a:lnTo>
                  <a:pt x="390" y="137"/>
                </a:lnTo>
                <a:lnTo>
                  <a:pt x="380" y="162"/>
                </a:lnTo>
                <a:lnTo>
                  <a:pt x="374" y="168"/>
                </a:lnTo>
                <a:lnTo>
                  <a:pt x="358" y="162"/>
                </a:lnTo>
                <a:lnTo>
                  <a:pt x="353" y="174"/>
                </a:lnTo>
                <a:lnTo>
                  <a:pt x="342" y="168"/>
                </a:lnTo>
                <a:lnTo>
                  <a:pt x="342" y="180"/>
                </a:lnTo>
                <a:lnTo>
                  <a:pt x="321" y="193"/>
                </a:lnTo>
                <a:lnTo>
                  <a:pt x="310" y="187"/>
                </a:lnTo>
                <a:lnTo>
                  <a:pt x="305" y="193"/>
                </a:lnTo>
                <a:lnTo>
                  <a:pt x="321" y="218"/>
                </a:lnTo>
                <a:lnTo>
                  <a:pt x="310" y="218"/>
                </a:lnTo>
                <a:lnTo>
                  <a:pt x="305" y="236"/>
                </a:lnTo>
                <a:lnTo>
                  <a:pt x="294" y="236"/>
                </a:lnTo>
                <a:lnTo>
                  <a:pt x="278" y="274"/>
                </a:lnTo>
                <a:lnTo>
                  <a:pt x="262" y="280"/>
                </a:lnTo>
                <a:lnTo>
                  <a:pt x="246" y="305"/>
                </a:lnTo>
                <a:lnTo>
                  <a:pt x="214" y="311"/>
                </a:lnTo>
                <a:lnTo>
                  <a:pt x="208" y="324"/>
                </a:lnTo>
                <a:lnTo>
                  <a:pt x="203" y="317"/>
                </a:lnTo>
                <a:lnTo>
                  <a:pt x="192" y="330"/>
                </a:lnTo>
                <a:lnTo>
                  <a:pt x="171" y="330"/>
                </a:lnTo>
                <a:lnTo>
                  <a:pt x="166" y="342"/>
                </a:lnTo>
                <a:lnTo>
                  <a:pt x="144" y="342"/>
                </a:lnTo>
                <a:lnTo>
                  <a:pt x="139" y="355"/>
                </a:lnTo>
                <a:lnTo>
                  <a:pt x="144" y="373"/>
                </a:lnTo>
                <a:lnTo>
                  <a:pt x="139" y="380"/>
                </a:lnTo>
                <a:lnTo>
                  <a:pt x="107" y="392"/>
                </a:lnTo>
                <a:lnTo>
                  <a:pt x="85" y="380"/>
                </a:lnTo>
                <a:lnTo>
                  <a:pt x="85" y="367"/>
                </a:lnTo>
                <a:lnTo>
                  <a:pt x="16" y="367"/>
                </a:lnTo>
                <a:lnTo>
                  <a:pt x="21" y="342"/>
                </a:lnTo>
                <a:lnTo>
                  <a:pt x="0" y="324"/>
                </a:lnTo>
                <a:lnTo>
                  <a:pt x="0" y="2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7" name="Freeform 35">
            <a:extLst>
              <a:ext uri="{FF2B5EF4-FFF2-40B4-BE49-F238E27FC236}">
                <a16:creationId xmlns:a16="http://schemas.microsoft.com/office/drawing/2014/main" id="{2B6C48B9-A502-E928-C536-96B69EB7AB40}"/>
              </a:ext>
            </a:extLst>
          </p:cNvPr>
          <p:cNvSpPr>
            <a:spLocks/>
          </p:cNvSpPr>
          <p:nvPr/>
        </p:nvSpPr>
        <p:spPr bwMode="auto">
          <a:xfrm>
            <a:off x="5584031" y="1984772"/>
            <a:ext cx="466725" cy="327422"/>
          </a:xfrm>
          <a:custGeom>
            <a:avLst/>
            <a:gdLst>
              <a:gd name="T0" fmla="*/ 2147483646 w 392"/>
              <a:gd name="T1" fmla="*/ 2147483646 h 275"/>
              <a:gd name="T2" fmla="*/ 2147483646 w 392"/>
              <a:gd name="T3" fmla="*/ 2147483646 h 275"/>
              <a:gd name="T4" fmla="*/ 2147483646 w 392"/>
              <a:gd name="T5" fmla="*/ 2147483646 h 275"/>
              <a:gd name="T6" fmla="*/ 2147483646 w 392"/>
              <a:gd name="T7" fmla="*/ 2147483646 h 275"/>
              <a:gd name="T8" fmla="*/ 2147483646 w 392"/>
              <a:gd name="T9" fmla="*/ 2147483646 h 275"/>
              <a:gd name="T10" fmla="*/ 0 w 392"/>
              <a:gd name="T11" fmla="*/ 2147483646 h 275"/>
              <a:gd name="T12" fmla="*/ 0 w 392"/>
              <a:gd name="T13" fmla="*/ 0 h 275"/>
              <a:gd name="T14" fmla="*/ 2147483646 w 392"/>
              <a:gd name="T15" fmla="*/ 0 h 275"/>
              <a:gd name="T16" fmla="*/ 2147483646 w 392"/>
              <a:gd name="T17" fmla="*/ 2147483646 h 275"/>
              <a:gd name="T18" fmla="*/ 2147483646 w 392"/>
              <a:gd name="T19" fmla="*/ 2147483646 h 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2" h="275">
                <a:moveTo>
                  <a:pt x="391" y="274"/>
                </a:moveTo>
                <a:lnTo>
                  <a:pt x="359" y="274"/>
                </a:lnTo>
                <a:lnTo>
                  <a:pt x="353" y="268"/>
                </a:lnTo>
                <a:lnTo>
                  <a:pt x="337" y="268"/>
                </a:lnTo>
                <a:lnTo>
                  <a:pt x="316" y="274"/>
                </a:lnTo>
                <a:lnTo>
                  <a:pt x="0" y="268"/>
                </a:lnTo>
                <a:lnTo>
                  <a:pt x="0" y="0"/>
                </a:lnTo>
                <a:lnTo>
                  <a:pt x="75" y="0"/>
                </a:lnTo>
                <a:lnTo>
                  <a:pt x="391" y="12"/>
                </a:lnTo>
                <a:lnTo>
                  <a:pt x="391" y="2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8" name="Freeform 36">
            <a:extLst>
              <a:ext uri="{FF2B5EF4-FFF2-40B4-BE49-F238E27FC236}">
                <a16:creationId xmlns:a16="http://schemas.microsoft.com/office/drawing/2014/main" id="{6FFB5DBB-D735-534D-137B-DC983DC479E0}"/>
              </a:ext>
            </a:extLst>
          </p:cNvPr>
          <p:cNvSpPr>
            <a:spLocks/>
          </p:cNvSpPr>
          <p:nvPr/>
        </p:nvSpPr>
        <p:spPr bwMode="auto">
          <a:xfrm>
            <a:off x="6176962" y="2035969"/>
            <a:ext cx="586979" cy="520304"/>
          </a:xfrm>
          <a:custGeom>
            <a:avLst/>
            <a:gdLst>
              <a:gd name="T0" fmla="*/ 0 w 493"/>
              <a:gd name="T1" fmla="*/ 2147483646 h 437"/>
              <a:gd name="T2" fmla="*/ 2147483646 w 493"/>
              <a:gd name="T3" fmla="*/ 2147483646 h 437"/>
              <a:gd name="T4" fmla="*/ 2147483646 w 493"/>
              <a:gd name="T5" fmla="*/ 2147483646 h 437"/>
              <a:gd name="T6" fmla="*/ 2147483646 w 493"/>
              <a:gd name="T7" fmla="*/ 2147483646 h 437"/>
              <a:gd name="T8" fmla="*/ 2147483646 w 493"/>
              <a:gd name="T9" fmla="*/ 2147483646 h 437"/>
              <a:gd name="T10" fmla="*/ 2147483646 w 493"/>
              <a:gd name="T11" fmla="*/ 2147483646 h 437"/>
              <a:gd name="T12" fmla="*/ 2147483646 w 493"/>
              <a:gd name="T13" fmla="*/ 2147483646 h 437"/>
              <a:gd name="T14" fmla="*/ 2147483646 w 493"/>
              <a:gd name="T15" fmla="*/ 2147483646 h 437"/>
              <a:gd name="T16" fmla="*/ 2147483646 w 493"/>
              <a:gd name="T17" fmla="*/ 2147483646 h 437"/>
              <a:gd name="T18" fmla="*/ 2147483646 w 493"/>
              <a:gd name="T19" fmla="*/ 2147483646 h 437"/>
              <a:gd name="T20" fmla="*/ 2147483646 w 493"/>
              <a:gd name="T21" fmla="*/ 2147483646 h 437"/>
              <a:gd name="T22" fmla="*/ 2147483646 w 493"/>
              <a:gd name="T23" fmla="*/ 2147483646 h 437"/>
              <a:gd name="T24" fmla="*/ 2147483646 w 493"/>
              <a:gd name="T25" fmla="*/ 2147483646 h 437"/>
              <a:gd name="T26" fmla="*/ 2147483646 w 493"/>
              <a:gd name="T27" fmla="*/ 2147483646 h 437"/>
              <a:gd name="T28" fmla="*/ 2147483646 w 493"/>
              <a:gd name="T29" fmla="*/ 2147483646 h 437"/>
              <a:gd name="T30" fmla="*/ 2147483646 w 493"/>
              <a:gd name="T31" fmla="*/ 2147483646 h 437"/>
              <a:gd name="T32" fmla="*/ 2147483646 w 493"/>
              <a:gd name="T33" fmla="*/ 2147483646 h 437"/>
              <a:gd name="T34" fmla="*/ 2147483646 w 493"/>
              <a:gd name="T35" fmla="*/ 2147483646 h 437"/>
              <a:gd name="T36" fmla="*/ 2147483646 w 493"/>
              <a:gd name="T37" fmla="*/ 2147483646 h 437"/>
              <a:gd name="T38" fmla="*/ 2147483646 w 493"/>
              <a:gd name="T39" fmla="*/ 2147483646 h 437"/>
              <a:gd name="T40" fmla="*/ 2147483646 w 493"/>
              <a:gd name="T41" fmla="*/ 2147483646 h 437"/>
              <a:gd name="T42" fmla="*/ 2147483646 w 493"/>
              <a:gd name="T43" fmla="*/ 2147483646 h 437"/>
              <a:gd name="T44" fmla="*/ 2147483646 w 493"/>
              <a:gd name="T45" fmla="*/ 2147483646 h 437"/>
              <a:gd name="T46" fmla="*/ 2147483646 w 493"/>
              <a:gd name="T47" fmla="*/ 2147483646 h 437"/>
              <a:gd name="T48" fmla="*/ 2147483646 w 493"/>
              <a:gd name="T49" fmla="*/ 2147483646 h 437"/>
              <a:gd name="T50" fmla="*/ 2147483646 w 493"/>
              <a:gd name="T51" fmla="*/ 2147483646 h 437"/>
              <a:gd name="T52" fmla="*/ 2147483646 w 493"/>
              <a:gd name="T53" fmla="*/ 2147483646 h 437"/>
              <a:gd name="T54" fmla="*/ 2147483646 w 493"/>
              <a:gd name="T55" fmla="*/ 2147483646 h 437"/>
              <a:gd name="T56" fmla="*/ 2147483646 w 493"/>
              <a:gd name="T57" fmla="*/ 2147483646 h 437"/>
              <a:gd name="T58" fmla="*/ 2147483646 w 493"/>
              <a:gd name="T59" fmla="*/ 2147483646 h 437"/>
              <a:gd name="T60" fmla="*/ 2147483646 w 493"/>
              <a:gd name="T61" fmla="*/ 2147483646 h 437"/>
              <a:gd name="T62" fmla="*/ 2147483646 w 493"/>
              <a:gd name="T63" fmla="*/ 2147483646 h 437"/>
              <a:gd name="T64" fmla="*/ 2147483646 w 493"/>
              <a:gd name="T65" fmla="*/ 0 h 437"/>
              <a:gd name="T66" fmla="*/ 2147483646 w 493"/>
              <a:gd name="T67" fmla="*/ 0 h 437"/>
              <a:gd name="T68" fmla="*/ 2147483646 w 493"/>
              <a:gd name="T69" fmla="*/ 2147483646 h 437"/>
              <a:gd name="T70" fmla="*/ 2147483646 w 493"/>
              <a:gd name="T71" fmla="*/ 2147483646 h 437"/>
              <a:gd name="T72" fmla="*/ 2147483646 w 493"/>
              <a:gd name="T73" fmla="*/ 2147483646 h 437"/>
              <a:gd name="T74" fmla="*/ 2147483646 w 493"/>
              <a:gd name="T75" fmla="*/ 2147483646 h 437"/>
              <a:gd name="T76" fmla="*/ 2147483646 w 493"/>
              <a:gd name="T77" fmla="*/ 2147483646 h 437"/>
              <a:gd name="T78" fmla="*/ 2147483646 w 493"/>
              <a:gd name="T79" fmla="*/ 2147483646 h 437"/>
              <a:gd name="T80" fmla="*/ 2147483646 w 493"/>
              <a:gd name="T81" fmla="*/ 2147483646 h 437"/>
              <a:gd name="T82" fmla="*/ 2147483646 w 493"/>
              <a:gd name="T83" fmla="*/ 2147483646 h 437"/>
              <a:gd name="T84" fmla="*/ 2147483646 w 493"/>
              <a:gd name="T85" fmla="*/ 2147483646 h 437"/>
              <a:gd name="T86" fmla="*/ 2147483646 w 493"/>
              <a:gd name="T87" fmla="*/ 2147483646 h 437"/>
              <a:gd name="T88" fmla="*/ 2147483646 w 493"/>
              <a:gd name="T89" fmla="*/ 2147483646 h 437"/>
              <a:gd name="T90" fmla="*/ 2147483646 w 493"/>
              <a:gd name="T91" fmla="*/ 2147483646 h 437"/>
              <a:gd name="T92" fmla="*/ 2147483646 w 493"/>
              <a:gd name="T93" fmla="*/ 2147483646 h 437"/>
              <a:gd name="T94" fmla="*/ 2147483646 w 493"/>
              <a:gd name="T95" fmla="*/ 2147483646 h 437"/>
              <a:gd name="T96" fmla="*/ 2147483646 w 493"/>
              <a:gd name="T97" fmla="*/ 2147483646 h 437"/>
              <a:gd name="T98" fmla="*/ 2147483646 w 493"/>
              <a:gd name="T99" fmla="*/ 2147483646 h 437"/>
              <a:gd name="T100" fmla="*/ 2147483646 w 493"/>
              <a:gd name="T101" fmla="*/ 2147483646 h 437"/>
              <a:gd name="T102" fmla="*/ 2147483646 w 493"/>
              <a:gd name="T103" fmla="*/ 2147483646 h 437"/>
              <a:gd name="T104" fmla="*/ 2147483646 w 493"/>
              <a:gd name="T105" fmla="*/ 2147483646 h 437"/>
              <a:gd name="T106" fmla="*/ 0 w 493"/>
              <a:gd name="T107" fmla="*/ 2147483646 h 437"/>
              <a:gd name="T108" fmla="*/ 0 w 493"/>
              <a:gd name="T109" fmla="*/ 2147483646 h 43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93" h="437">
                <a:moveTo>
                  <a:pt x="0" y="349"/>
                </a:moveTo>
                <a:lnTo>
                  <a:pt x="32" y="337"/>
                </a:lnTo>
                <a:lnTo>
                  <a:pt x="37" y="330"/>
                </a:lnTo>
                <a:lnTo>
                  <a:pt x="32" y="312"/>
                </a:lnTo>
                <a:lnTo>
                  <a:pt x="37" y="299"/>
                </a:lnTo>
                <a:lnTo>
                  <a:pt x="59" y="299"/>
                </a:lnTo>
                <a:lnTo>
                  <a:pt x="64" y="287"/>
                </a:lnTo>
                <a:lnTo>
                  <a:pt x="85" y="287"/>
                </a:lnTo>
                <a:lnTo>
                  <a:pt x="96" y="274"/>
                </a:lnTo>
                <a:lnTo>
                  <a:pt x="101" y="281"/>
                </a:lnTo>
                <a:lnTo>
                  <a:pt x="107" y="268"/>
                </a:lnTo>
                <a:lnTo>
                  <a:pt x="139" y="262"/>
                </a:lnTo>
                <a:lnTo>
                  <a:pt x="155" y="237"/>
                </a:lnTo>
                <a:lnTo>
                  <a:pt x="171" y="231"/>
                </a:lnTo>
                <a:lnTo>
                  <a:pt x="187" y="193"/>
                </a:lnTo>
                <a:lnTo>
                  <a:pt x="198" y="193"/>
                </a:lnTo>
                <a:lnTo>
                  <a:pt x="203" y="175"/>
                </a:lnTo>
                <a:lnTo>
                  <a:pt x="214" y="175"/>
                </a:lnTo>
                <a:lnTo>
                  <a:pt x="198" y="150"/>
                </a:lnTo>
                <a:lnTo>
                  <a:pt x="203" y="144"/>
                </a:lnTo>
                <a:lnTo>
                  <a:pt x="214" y="150"/>
                </a:lnTo>
                <a:lnTo>
                  <a:pt x="235" y="137"/>
                </a:lnTo>
                <a:lnTo>
                  <a:pt x="235" y="125"/>
                </a:lnTo>
                <a:lnTo>
                  <a:pt x="246" y="131"/>
                </a:lnTo>
                <a:lnTo>
                  <a:pt x="251" y="119"/>
                </a:lnTo>
                <a:lnTo>
                  <a:pt x="267" y="125"/>
                </a:lnTo>
                <a:lnTo>
                  <a:pt x="273" y="119"/>
                </a:lnTo>
                <a:lnTo>
                  <a:pt x="283" y="94"/>
                </a:lnTo>
                <a:lnTo>
                  <a:pt x="315" y="63"/>
                </a:lnTo>
                <a:lnTo>
                  <a:pt x="305" y="50"/>
                </a:lnTo>
                <a:lnTo>
                  <a:pt x="331" y="25"/>
                </a:lnTo>
                <a:lnTo>
                  <a:pt x="331" y="13"/>
                </a:lnTo>
                <a:lnTo>
                  <a:pt x="337" y="0"/>
                </a:lnTo>
                <a:lnTo>
                  <a:pt x="385" y="0"/>
                </a:lnTo>
                <a:lnTo>
                  <a:pt x="492" y="137"/>
                </a:lnTo>
                <a:lnTo>
                  <a:pt x="471" y="181"/>
                </a:lnTo>
                <a:lnTo>
                  <a:pt x="465" y="256"/>
                </a:lnTo>
                <a:lnTo>
                  <a:pt x="444" y="293"/>
                </a:lnTo>
                <a:lnTo>
                  <a:pt x="465" y="299"/>
                </a:lnTo>
                <a:lnTo>
                  <a:pt x="460" y="312"/>
                </a:lnTo>
                <a:lnTo>
                  <a:pt x="460" y="337"/>
                </a:lnTo>
                <a:lnTo>
                  <a:pt x="401" y="380"/>
                </a:lnTo>
                <a:lnTo>
                  <a:pt x="342" y="393"/>
                </a:lnTo>
                <a:lnTo>
                  <a:pt x="321" y="405"/>
                </a:lnTo>
                <a:lnTo>
                  <a:pt x="283" y="405"/>
                </a:lnTo>
                <a:lnTo>
                  <a:pt x="283" y="436"/>
                </a:lnTo>
                <a:lnTo>
                  <a:pt x="230" y="430"/>
                </a:lnTo>
                <a:lnTo>
                  <a:pt x="230" y="424"/>
                </a:lnTo>
                <a:lnTo>
                  <a:pt x="150" y="368"/>
                </a:lnTo>
                <a:lnTo>
                  <a:pt x="64" y="368"/>
                </a:lnTo>
                <a:lnTo>
                  <a:pt x="21" y="393"/>
                </a:lnTo>
                <a:lnTo>
                  <a:pt x="10" y="386"/>
                </a:lnTo>
                <a:lnTo>
                  <a:pt x="5" y="368"/>
                </a:lnTo>
                <a:lnTo>
                  <a:pt x="0" y="362"/>
                </a:lnTo>
                <a:lnTo>
                  <a:pt x="0" y="349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79" name="Freeform 37">
            <a:extLst>
              <a:ext uri="{FF2B5EF4-FFF2-40B4-BE49-F238E27FC236}">
                <a16:creationId xmlns:a16="http://schemas.microsoft.com/office/drawing/2014/main" id="{5E885097-DC75-5034-4543-9B2553A38CF8}"/>
              </a:ext>
            </a:extLst>
          </p:cNvPr>
          <p:cNvSpPr>
            <a:spLocks/>
          </p:cNvSpPr>
          <p:nvPr/>
        </p:nvSpPr>
        <p:spPr bwMode="auto">
          <a:xfrm>
            <a:off x="6705600" y="2095501"/>
            <a:ext cx="561975" cy="364331"/>
          </a:xfrm>
          <a:custGeom>
            <a:avLst/>
            <a:gdLst>
              <a:gd name="T0" fmla="*/ 2147483646 w 472"/>
              <a:gd name="T1" fmla="*/ 2147483646 h 306"/>
              <a:gd name="T2" fmla="*/ 2147483646 w 472"/>
              <a:gd name="T3" fmla="*/ 2147483646 h 306"/>
              <a:gd name="T4" fmla="*/ 2147483646 w 472"/>
              <a:gd name="T5" fmla="*/ 2147483646 h 306"/>
              <a:gd name="T6" fmla="*/ 2147483646 w 472"/>
              <a:gd name="T7" fmla="*/ 0 h 306"/>
              <a:gd name="T8" fmla="*/ 2147483646 w 472"/>
              <a:gd name="T9" fmla="*/ 0 h 306"/>
              <a:gd name="T10" fmla="*/ 2147483646 w 472"/>
              <a:gd name="T11" fmla="*/ 2147483646 h 306"/>
              <a:gd name="T12" fmla="*/ 2147483646 w 472"/>
              <a:gd name="T13" fmla="*/ 2147483646 h 306"/>
              <a:gd name="T14" fmla="*/ 2147483646 w 472"/>
              <a:gd name="T15" fmla="*/ 2147483646 h 306"/>
              <a:gd name="T16" fmla="*/ 2147483646 w 472"/>
              <a:gd name="T17" fmla="*/ 2147483646 h 306"/>
              <a:gd name="T18" fmla="*/ 2147483646 w 472"/>
              <a:gd name="T19" fmla="*/ 2147483646 h 306"/>
              <a:gd name="T20" fmla="*/ 2147483646 w 472"/>
              <a:gd name="T21" fmla="*/ 2147483646 h 306"/>
              <a:gd name="T22" fmla="*/ 2147483646 w 472"/>
              <a:gd name="T23" fmla="*/ 2147483646 h 306"/>
              <a:gd name="T24" fmla="*/ 2147483646 w 472"/>
              <a:gd name="T25" fmla="*/ 2147483646 h 306"/>
              <a:gd name="T26" fmla="*/ 2147483646 w 472"/>
              <a:gd name="T27" fmla="*/ 2147483646 h 306"/>
              <a:gd name="T28" fmla="*/ 2147483646 w 472"/>
              <a:gd name="T29" fmla="*/ 2147483646 h 306"/>
              <a:gd name="T30" fmla="*/ 2147483646 w 472"/>
              <a:gd name="T31" fmla="*/ 2147483646 h 306"/>
              <a:gd name="T32" fmla="*/ 2147483646 w 472"/>
              <a:gd name="T33" fmla="*/ 2147483646 h 306"/>
              <a:gd name="T34" fmla="*/ 2147483646 w 472"/>
              <a:gd name="T35" fmla="*/ 2147483646 h 306"/>
              <a:gd name="T36" fmla="*/ 2147483646 w 472"/>
              <a:gd name="T37" fmla="*/ 2147483646 h 306"/>
              <a:gd name="T38" fmla="*/ 2147483646 w 472"/>
              <a:gd name="T39" fmla="*/ 2147483646 h 306"/>
              <a:gd name="T40" fmla="*/ 2147483646 w 472"/>
              <a:gd name="T41" fmla="*/ 2147483646 h 306"/>
              <a:gd name="T42" fmla="*/ 2147483646 w 472"/>
              <a:gd name="T43" fmla="*/ 2147483646 h 306"/>
              <a:gd name="T44" fmla="*/ 2147483646 w 472"/>
              <a:gd name="T45" fmla="*/ 2147483646 h 306"/>
              <a:gd name="T46" fmla="*/ 2147483646 w 472"/>
              <a:gd name="T47" fmla="*/ 2147483646 h 306"/>
              <a:gd name="T48" fmla="*/ 2147483646 w 472"/>
              <a:gd name="T49" fmla="*/ 2147483646 h 306"/>
              <a:gd name="T50" fmla="*/ 2147483646 w 472"/>
              <a:gd name="T51" fmla="*/ 2147483646 h 306"/>
              <a:gd name="T52" fmla="*/ 2147483646 w 472"/>
              <a:gd name="T53" fmla="*/ 2147483646 h 306"/>
              <a:gd name="T54" fmla="*/ 2147483646 w 472"/>
              <a:gd name="T55" fmla="*/ 2147483646 h 306"/>
              <a:gd name="T56" fmla="*/ 2147483646 w 472"/>
              <a:gd name="T57" fmla="*/ 2147483646 h 306"/>
              <a:gd name="T58" fmla="*/ 2147483646 w 472"/>
              <a:gd name="T59" fmla="*/ 2147483646 h 306"/>
              <a:gd name="T60" fmla="*/ 2147483646 w 472"/>
              <a:gd name="T61" fmla="*/ 2147483646 h 306"/>
              <a:gd name="T62" fmla="*/ 2147483646 w 472"/>
              <a:gd name="T63" fmla="*/ 2147483646 h 306"/>
              <a:gd name="T64" fmla="*/ 2147483646 w 472"/>
              <a:gd name="T65" fmla="*/ 2147483646 h 306"/>
              <a:gd name="T66" fmla="*/ 2147483646 w 472"/>
              <a:gd name="T67" fmla="*/ 2147483646 h 306"/>
              <a:gd name="T68" fmla="*/ 2147483646 w 472"/>
              <a:gd name="T69" fmla="*/ 2147483646 h 306"/>
              <a:gd name="T70" fmla="*/ 2147483646 w 472"/>
              <a:gd name="T71" fmla="*/ 2147483646 h 306"/>
              <a:gd name="T72" fmla="*/ 2147483646 w 472"/>
              <a:gd name="T73" fmla="*/ 2147483646 h 306"/>
              <a:gd name="T74" fmla="*/ 2147483646 w 472"/>
              <a:gd name="T75" fmla="*/ 2147483646 h 306"/>
              <a:gd name="T76" fmla="*/ 2147483646 w 472"/>
              <a:gd name="T77" fmla="*/ 2147483646 h 306"/>
              <a:gd name="T78" fmla="*/ 2147483646 w 472"/>
              <a:gd name="T79" fmla="*/ 2147483646 h 306"/>
              <a:gd name="T80" fmla="*/ 2147483646 w 472"/>
              <a:gd name="T81" fmla="*/ 2147483646 h 306"/>
              <a:gd name="T82" fmla="*/ 2147483646 w 472"/>
              <a:gd name="T83" fmla="*/ 2147483646 h 306"/>
              <a:gd name="T84" fmla="*/ 2147483646 w 472"/>
              <a:gd name="T85" fmla="*/ 2147483646 h 306"/>
              <a:gd name="T86" fmla="*/ 2147483646 w 472"/>
              <a:gd name="T87" fmla="*/ 2147483646 h 306"/>
              <a:gd name="T88" fmla="*/ 2147483646 w 472"/>
              <a:gd name="T89" fmla="*/ 2147483646 h 306"/>
              <a:gd name="T90" fmla="*/ 2147483646 w 472"/>
              <a:gd name="T91" fmla="*/ 2147483646 h 306"/>
              <a:gd name="T92" fmla="*/ 2147483646 w 472"/>
              <a:gd name="T93" fmla="*/ 2147483646 h 306"/>
              <a:gd name="T94" fmla="*/ 2147483646 w 472"/>
              <a:gd name="T95" fmla="*/ 2147483646 h 306"/>
              <a:gd name="T96" fmla="*/ 2147483646 w 472"/>
              <a:gd name="T97" fmla="*/ 2147483646 h 306"/>
              <a:gd name="T98" fmla="*/ 0 w 472"/>
              <a:gd name="T99" fmla="*/ 2147483646 h 306"/>
              <a:gd name="T100" fmla="*/ 2147483646 w 472"/>
              <a:gd name="T101" fmla="*/ 2147483646 h 306"/>
              <a:gd name="T102" fmla="*/ 2147483646 w 472"/>
              <a:gd name="T103" fmla="*/ 2147483646 h 306"/>
              <a:gd name="T104" fmla="*/ 2147483646 w 472"/>
              <a:gd name="T105" fmla="*/ 2147483646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72" h="306">
                <a:moveTo>
                  <a:pt x="48" y="87"/>
                </a:moveTo>
                <a:lnTo>
                  <a:pt x="134" y="19"/>
                </a:lnTo>
                <a:lnTo>
                  <a:pt x="198" y="6"/>
                </a:lnTo>
                <a:lnTo>
                  <a:pt x="203" y="0"/>
                </a:lnTo>
                <a:lnTo>
                  <a:pt x="390" y="0"/>
                </a:lnTo>
                <a:lnTo>
                  <a:pt x="396" y="69"/>
                </a:lnTo>
                <a:lnTo>
                  <a:pt x="406" y="69"/>
                </a:lnTo>
                <a:lnTo>
                  <a:pt x="417" y="56"/>
                </a:lnTo>
                <a:lnTo>
                  <a:pt x="428" y="62"/>
                </a:lnTo>
                <a:lnTo>
                  <a:pt x="433" y="87"/>
                </a:lnTo>
                <a:lnTo>
                  <a:pt x="471" y="175"/>
                </a:lnTo>
                <a:lnTo>
                  <a:pt x="471" y="206"/>
                </a:lnTo>
                <a:lnTo>
                  <a:pt x="471" y="224"/>
                </a:lnTo>
                <a:lnTo>
                  <a:pt x="406" y="218"/>
                </a:lnTo>
                <a:lnTo>
                  <a:pt x="390" y="212"/>
                </a:lnTo>
                <a:lnTo>
                  <a:pt x="390" y="218"/>
                </a:lnTo>
                <a:lnTo>
                  <a:pt x="364" y="212"/>
                </a:lnTo>
                <a:lnTo>
                  <a:pt x="364" y="224"/>
                </a:lnTo>
                <a:lnTo>
                  <a:pt x="353" y="224"/>
                </a:lnTo>
                <a:lnTo>
                  <a:pt x="353" y="255"/>
                </a:lnTo>
                <a:lnTo>
                  <a:pt x="326" y="262"/>
                </a:lnTo>
                <a:lnTo>
                  <a:pt x="326" y="243"/>
                </a:lnTo>
                <a:lnTo>
                  <a:pt x="310" y="243"/>
                </a:lnTo>
                <a:lnTo>
                  <a:pt x="310" y="249"/>
                </a:lnTo>
                <a:lnTo>
                  <a:pt x="299" y="249"/>
                </a:lnTo>
                <a:lnTo>
                  <a:pt x="299" y="262"/>
                </a:lnTo>
                <a:lnTo>
                  <a:pt x="289" y="262"/>
                </a:lnTo>
                <a:lnTo>
                  <a:pt x="289" y="274"/>
                </a:lnTo>
                <a:lnTo>
                  <a:pt x="278" y="274"/>
                </a:lnTo>
                <a:lnTo>
                  <a:pt x="278" y="293"/>
                </a:lnTo>
                <a:lnTo>
                  <a:pt x="262" y="293"/>
                </a:lnTo>
                <a:lnTo>
                  <a:pt x="262" y="305"/>
                </a:lnTo>
                <a:lnTo>
                  <a:pt x="235" y="305"/>
                </a:lnTo>
                <a:lnTo>
                  <a:pt x="230" y="293"/>
                </a:lnTo>
                <a:lnTo>
                  <a:pt x="208" y="293"/>
                </a:lnTo>
                <a:lnTo>
                  <a:pt x="192" y="268"/>
                </a:lnTo>
                <a:lnTo>
                  <a:pt x="171" y="268"/>
                </a:lnTo>
                <a:lnTo>
                  <a:pt x="166" y="249"/>
                </a:lnTo>
                <a:lnTo>
                  <a:pt x="155" y="249"/>
                </a:lnTo>
                <a:lnTo>
                  <a:pt x="144" y="218"/>
                </a:lnTo>
                <a:lnTo>
                  <a:pt x="123" y="193"/>
                </a:lnTo>
                <a:lnTo>
                  <a:pt x="112" y="193"/>
                </a:lnTo>
                <a:lnTo>
                  <a:pt x="85" y="212"/>
                </a:lnTo>
                <a:lnTo>
                  <a:pt x="75" y="206"/>
                </a:lnTo>
                <a:lnTo>
                  <a:pt x="75" y="193"/>
                </a:lnTo>
                <a:lnTo>
                  <a:pt x="69" y="193"/>
                </a:lnTo>
                <a:lnTo>
                  <a:pt x="32" y="231"/>
                </a:lnTo>
                <a:lnTo>
                  <a:pt x="32" y="243"/>
                </a:lnTo>
                <a:lnTo>
                  <a:pt x="21" y="249"/>
                </a:lnTo>
                <a:lnTo>
                  <a:pt x="0" y="243"/>
                </a:lnTo>
                <a:lnTo>
                  <a:pt x="21" y="206"/>
                </a:lnTo>
                <a:lnTo>
                  <a:pt x="27" y="131"/>
                </a:lnTo>
                <a:lnTo>
                  <a:pt x="48" y="87"/>
                </a:lnTo>
              </a:path>
            </a:pathLst>
          </a:custGeom>
          <a:solidFill>
            <a:srgbClr val="FF33C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0" name="Freeform 38">
            <a:extLst>
              <a:ext uri="{FF2B5EF4-FFF2-40B4-BE49-F238E27FC236}">
                <a16:creationId xmlns:a16="http://schemas.microsoft.com/office/drawing/2014/main" id="{8572336C-1262-DB80-E409-858EA07BD49B}"/>
              </a:ext>
            </a:extLst>
          </p:cNvPr>
          <p:cNvSpPr>
            <a:spLocks/>
          </p:cNvSpPr>
          <p:nvPr/>
        </p:nvSpPr>
        <p:spPr bwMode="auto">
          <a:xfrm>
            <a:off x="5017294" y="2244329"/>
            <a:ext cx="294085" cy="550069"/>
          </a:xfrm>
          <a:custGeom>
            <a:avLst/>
            <a:gdLst>
              <a:gd name="T0" fmla="*/ 2147483646 w 247"/>
              <a:gd name="T1" fmla="*/ 2147483646 h 462"/>
              <a:gd name="T2" fmla="*/ 2147483646 w 247"/>
              <a:gd name="T3" fmla="*/ 2147483646 h 462"/>
              <a:gd name="T4" fmla="*/ 0 w 247"/>
              <a:gd name="T5" fmla="*/ 2147483646 h 462"/>
              <a:gd name="T6" fmla="*/ 2147483646 w 247"/>
              <a:gd name="T7" fmla="*/ 2147483646 h 462"/>
              <a:gd name="T8" fmla="*/ 2147483646 w 247"/>
              <a:gd name="T9" fmla="*/ 0 h 462"/>
              <a:gd name="T10" fmla="*/ 2147483646 w 247"/>
              <a:gd name="T11" fmla="*/ 0 h 462"/>
              <a:gd name="T12" fmla="*/ 2147483646 w 247"/>
              <a:gd name="T13" fmla="*/ 2147483646 h 462"/>
              <a:gd name="T14" fmla="*/ 2147483646 w 247"/>
              <a:gd name="T15" fmla="*/ 2147483646 h 462"/>
              <a:gd name="T16" fmla="*/ 2147483646 w 247"/>
              <a:gd name="T17" fmla="*/ 2147483646 h 4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7" h="462">
                <a:moveTo>
                  <a:pt x="241" y="118"/>
                </a:moveTo>
                <a:lnTo>
                  <a:pt x="246" y="461"/>
                </a:lnTo>
                <a:lnTo>
                  <a:pt x="0" y="454"/>
                </a:lnTo>
                <a:lnTo>
                  <a:pt x="21" y="274"/>
                </a:lnTo>
                <a:lnTo>
                  <a:pt x="53" y="0"/>
                </a:lnTo>
                <a:lnTo>
                  <a:pt x="214" y="0"/>
                </a:lnTo>
                <a:lnTo>
                  <a:pt x="219" y="31"/>
                </a:lnTo>
                <a:lnTo>
                  <a:pt x="241" y="31"/>
                </a:lnTo>
                <a:lnTo>
                  <a:pt x="241" y="1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1" name="Freeform 39">
            <a:extLst>
              <a:ext uri="{FF2B5EF4-FFF2-40B4-BE49-F238E27FC236}">
                <a16:creationId xmlns:a16="http://schemas.microsoft.com/office/drawing/2014/main" id="{7833571B-67E8-57ED-4ADB-CC9464539C49}"/>
              </a:ext>
            </a:extLst>
          </p:cNvPr>
          <p:cNvSpPr>
            <a:spLocks/>
          </p:cNvSpPr>
          <p:nvPr/>
        </p:nvSpPr>
        <p:spPr bwMode="auto">
          <a:xfrm>
            <a:off x="5584031" y="2303860"/>
            <a:ext cx="606029" cy="497681"/>
          </a:xfrm>
          <a:custGeom>
            <a:avLst/>
            <a:gdLst>
              <a:gd name="T0" fmla="*/ 2147483646 w 509"/>
              <a:gd name="T1" fmla="*/ 2147483646 h 418"/>
              <a:gd name="T2" fmla="*/ 2147483646 w 509"/>
              <a:gd name="T3" fmla="*/ 2147483646 h 418"/>
              <a:gd name="T4" fmla="*/ 2147483646 w 509"/>
              <a:gd name="T5" fmla="*/ 2147483646 h 418"/>
              <a:gd name="T6" fmla="*/ 2147483646 w 509"/>
              <a:gd name="T7" fmla="*/ 2147483646 h 418"/>
              <a:gd name="T8" fmla="*/ 0 w 509"/>
              <a:gd name="T9" fmla="*/ 2147483646 h 418"/>
              <a:gd name="T10" fmla="*/ 0 w 509"/>
              <a:gd name="T11" fmla="*/ 2147483646 h 418"/>
              <a:gd name="T12" fmla="*/ 0 w 509"/>
              <a:gd name="T13" fmla="*/ 0 h 418"/>
              <a:gd name="T14" fmla="*/ 2147483646 w 509"/>
              <a:gd name="T15" fmla="*/ 2147483646 h 418"/>
              <a:gd name="T16" fmla="*/ 2147483646 w 509"/>
              <a:gd name="T17" fmla="*/ 0 h 418"/>
              <a:gd name="T18" fmla="*/ 2147483646 w 509"/>
              <a:gd name="T19" fmla="*/ 0 h 418"/>
              <a:gd name="T20" fmla="*/ 2147483646 w 509"/>
              <a:gd name="T21" fmla="*/ 2147483646 h 418"/>
              <a:gd name="T22" fmla="*/ 2147483646 w 509"/>
              <a:gd name="T23" fmla="*/ 2147483646 h 418"/>
              <a:gd name="T24" fmla="*/ 2147483646 w 509"/>
              <a:gd name="T25" fmla="*/ 2147483646 h 418"/>
              <a:gd name="T26" fmla="*/ 2147483646 w 509"/>
              <a:gd name="T27" fmla="*/ 2147483646 h 418"/>
              <a:gd name="T28" fmla="*/ 2147483646 w 509"/>
              <a:gd name="T29" fmla="*/ 2147483646 h 418"/>
              <a:gd name="T30" fmla="*/ 2147483646 w 509"/>
              <a:gd name="T31" fmla="*/ 2147483646 h 418"/>
              <a:gd name="T32" fmla="*/ 2147483646 w 509"/>
              <a:gd name="T33" fmla="*/ 2147483646 h 418"/>
              <a:gd name="T34" fmla="*/ 2147483646 w 509"/>
              <a:gd name="T35" fmla="*/ 2147483646 h 418"/>
              <a:gd name="T36" fmla="*/ 2147483646 w 509"/>
              <a:gd name="T37" fmla="*/ 2147483646 h 418"/>
              <a:gd name="T38" fmla="*/ 2147483646 w 509"/>
              <a:gd name="T39" fmla="*/ 2147483646 h 418"/>
              <a:gd name="T40" fmla="*/ 2147483646 w 509"/>
              <a:gd name="T41" fmla="*/ 2147483646 h 418"/>
              <a:gd name="T42" fmla="*/ 2147483646 w 509"/>
              <a:gd name="T43" fmla="*/ 2147483646 h 418"/>
              <a:gd name="T44" fmla="*/ 2147483646 w 509"/>
              <a:gd name="T45" fmla="*/ 2147483646 h 418"/>
              <a:gd name="T46" fmla="*/ 2147483646 w 509"/>
              <a:gd name="T47" fmla="*/ 2147483646 h 418"/>
              <a:gd name="T48" fmla="*/ 2147483646 w 509"/>
              <a:gd name="T49" fmla="*/ 2147483646 h 418"/>
              <a:gd name="T50" fmla="*/ 2147483646 w 509"/>
              <a:gd name="T51" fmla="*/ 2147483646 h 418"/>
              <a:gd name="T52" fmla="*/ 2147483646 w 509"/>
              <a:gd name="T53" fmla="*/ 2147483646 h 418"/>
              <a:gd name="T54" fmla="*/ 2147483646 w 509"/>
              <a:gd name="T55" fmla="*/ 2147483646 h 418"/>
              <a:gd name="T56" fmla="*/ 2147483646 w 509"/>
              <a:gd name="T57" fmla="*/ 2147483646 h 418"/>
              <a:gd name="T58" fmla="*/ 2147483646 w 509"/>
              <a:gd name="T59" fmla="*/ 2147483646 h 418"/>
              <a:gd name="T60" fmla="*/ 2147483646 w 509"/>
              <a:gd name="T61" fmla="*/ 2147483646 h 418"/>
              <a:gd name="T62" fmla="*/ 2147483646 w 509"/>
              <a:gd name="T63" fmla="*/ 2147483646 h 418"/>
              <a:gd name="T64" fmla="*/ 2147483646 w 509"/>
              <a:gd name="T65" fmla="*/ 2147483646 h 418"/>
              <a:gd name="T66" fmla="*/ 2147483646 w 509"/>
              <a:gd name="T67" fmla="*/ 2147483646 h 418"/>
              <a:gd name="T68" fmla="*/ 2147483646 w 509"/>
              <a:gd name="T69" fmla="*/ 2147483646 h 418"/>
              <a:gd name="T70" fmla="*/ 2147483646 w 509"/>
              <a:gd name="T71" fmla="*/ 2147483646 h 418"/>
              <a:gd name="T72" fmla="*/ 2147483646 w 509"/>
              <a:gd name="T73" fmla="*/ 2147483646 h 418"/>
              <a:gd name="T74" fmla="*/ 2147483646 w 509"/>
              <a:gd name="T75" fmla="*/ 2147483646 h 418"/>
              <a:gd name="T76" fmla="*/ 2147483646 w 509"/>
              <a:gd name="T77" fmla="*/ 2147483646 h 418"/>
              <a:gd name="T78" fmla="*/ 2147483646 w 509"/>
              <a:gd name="T79" fmla="*/ 2147483646 h 418"/>
              <a:gd name="T80" fmla="*/ 2147483646 w 509"/>
              <a:gd name="T81" fmla="*/ 2147483646 h 418"/>
              <a:gd name="T82" fmla="*/ 2147483646 w 509"/>
              <a:gd name="T83" fmla="*/ 2147483646 h 418"/>
              <a:gd name="T84" fmla="*/ 2147483646 w 509"/>
              <a:gd name="T85" fmla="*/ 2147483646 h 418"/>
              <a:gd name="T86" fmla="*/ 2147483646 w 509"/>
              <a:gd name="T87" fmla="*/ 2147483646 h 418"/>
              <a:gd name="T88" fmla="*/ 2147483646 w 509"/>
              <a:gd name="T89" fmla="*/ 2147483646 h 418"/>
              <a:gd name="T90" fmla="*/ 2147483646 w 509"/>
              <a:gd name="T91" fmla="*/ 2147483646 h 418"/>
              <a:gd name="T92" fmla="*/ 2147483646 w 509"/>
              <a:gd name="T93" fmla="*/ 2147483646 h 418"/>
              <a:gd name="T94" fmla="*/ 2147483646 w 509"/>
              <a:gd name="T95" fmla="*/ 2147483646 h 418"/>
              <a:gd name="T96" fmla="*/ 2147483646 w 509"/>
              <a:gd name="T97" fmla="*/ 2147483646 h 418"/>
              <a:gd name="T98" fmla="*/ 2147483646 w 509"/>
              <a:gd name="T99" fmla="*/ 2147483646 h 418"/>
              <a:gd name="T100" fmla="*/ 2147483646 w 509"/>
              <a:gd name="T101" fmla="*/ 2147483646 h 418"/>
              <a:gd name="T102" fmla="*/ 2147483646 w 509"/>
              <a:gd name="T103" fmla="*/ 2147483646 h 418"/>
              <a:gd name="T104" fmla="*/ 2147483646 w 509"/>
              <a:gd name="T105" fmla="*/ 2147483646 h 4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418">
                <a:moveTo>
                  <a:pt x="161" y="342"/>
                </a:moveTo>
                <a:lnTo>
                  <a:pt x="161" y="274"/>
                </a:lnTo>
                <a:lnTo>
                  <a:pt x="80" y="267"/>
                </a:lnTo>
                <a:lnTo>
                  <a:pt x="80" y="118"/>
                </a:lnTo>
                <a:lnTo>
                  <a:pt x="0" y="112"/>
                </a:lnTo>
                <a:lnTo>
                  <a:pt x="0" y="80"/>
                </a:lnTo>
                <a:lnTo>
                  <a:pt x="0" y="0"/>
                </a:lnTo>
                <a:lnTo>
                  <a:pt x="316" y="6"/>
                </a:lnTo>
                <a:lnTo>
                  <a:pt x="337" y="0"/>
                </a:lnTo>
                <a:lnTo>
                  <a:pt x="353" y="0"/>
                </a:lnTo>
                <a:lnTo>
                  <a:pt x="359" y="6"/>
                </a:lnTo>
                <a:lnTo>
                  <a:pt x="391" y="6"/>
                </a:lnTo>
                <a:lnTo>
                  <a:pt x="391" y="56"/>
                </a:lnTo>
                <a:lnTo>
                  <a:pt x="412" y="74"/>
                </a:lnTo>
                <a:lnTo>
                  <a:pt x="407" y="99"/>
                </a:lnTo>
                <a:lnTo>
                  <a:pt x="476" y="99"/>
                </a:lnTo>
                <a:lnTo>
                  <a:pt x="476" y="112"/>
                </a:lnTo>
                <a:lnTo>
                  <a:pt x="498" y="124"/>
                </a:lnTo>
                <a:lnTo>
                  <a:pt x="498" y="137"/>
                </a:lnTo>
                <a:lnTo>
                  <a:pt x="503" y="143"/>
                </a:lnTo>
                <a:lnTo>
                  <a:pt x="508" y="161"/>
                </a:lnTo>
                <a:lnTo>
                  <a:pt x="503" y="174"/>
                </a:lnTo>
                <a:lnTo>
                  <a:pt x="492" y="174"/>
                </a:lnTo>
                <a:lnTo>
                  <a:pt x="492" y="186"/>
                </a:lnTo>
                <a:lnTo>
                  <a:pt x="471" y="186"/>
                </a:lnTo>
                <a:lnTo>
                  <a:pt x="471" y="199"/>
                </a:lnTo>
                <a:lnTo>
                  <a:pt x="460" y="199"/>
                </a:lnTo>
                <a:lnTo>
                  <a:pt x="460" y="230"/>
                </a:lnTo>
                <a:lnTo>
                  <a:pt x="455" y="224"/>
                </a:lnTo>
                <a:lnTo>
                  <a:pt x="455" y="236"/>
                </a:lnTo>
                <a:lnTo>
                  <a:pt x="450" y="236"/>
                </a:lnTo>
                <a:lnTo>
                  <a:pt x="444" y="274"/>
                </a:lnTo>
                <a:lnTo>
                  <a:pt x="433" y="274"/>
                </a:lnTo>
                <a:lnTo>
                  <a:pt x="433" y="298"/>
                </a:lnTo>
                <a:lnTo>
                  <a:pt x="407" y="298"/>
                </a:lnTo>
                <a:lnTo>
                  <a:pt x="407" y="323"/>
                </a:lnTo>
                <a:lnTo>
                  <a:pt x="369" y="323"/>
                </a:lnTo>
                <a:lnTo>
                  <a:pt x="364" y="336"/>
                </a:lnTo>
                <a:lnTo>
                  <a:pt x="343" y="336"/>
                </a:lnTo>
                <a:lnTo>
                  <a:pt x="343" y="348"/>
                </a:lnTo>
                <a:lnTo>
                  <a:pt x="326" y="348"/>
                </a:lnTo>
                <a:lnTo>
                  <a:pt x="321" y="367"/>
                </a:lnTo>
                <a:lnTo>
                  <a:pt x="332" y="386"/>
                </a:lnTo>
                <a:lnTo>
                  <a:pt x="326" y="392"/>
                </a:lnTo>
                <a:lnTo>
                  <a:pt x="300" y="398"/>
                </a:lnTo>
                <a:lnTo>
                  <a:pt x="289" y="411"/>
                </a:lnTo>
                <a:lnTo>
                  <a:pt x="278" y="411"/>
                </a:lnTo>
                <a:lnTo>
                  <a:pt x="273" y="417"/>
                </a:lnTo>
                <a:lnTo>
                  <a:pt x="236" y="417"/>
                </a:lnTo>
                <a:lnTo>
                  <a:pt x="236" y="361"/>
                </a:lnTo>
                <a:lnTo>
                  <a:pt x="198" y="361"/>
                </a:lnTo>
                <a:lnTo>
                  <a:pt x="198" y="342"/>
                </a:lnTo>
                <a:lnTo>
                  <a:pt x="161" y="342"/>
                </a:lnTo>
              </a:path>
            </a:pathLst>
          </a:custGeom>
          <a:solidFill>
            <a:schemeClr val="hlink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2" name="Freeform 40">
            <a:extLst>
              <a:ext uri="{FF2B5EF4-FFF2-40B4-BE49-F238E27FC236}">
                <a16:creationId xmlns:a16="http://schemas.microsoft.com/office/drawing/2014/main" id="{FC2620C2-FF26-99EB-521C-F5CD421225C9}"/>
              </a:ext>
            </a:extLst>
          </p:cNvPr>
          <p:cNvSpPr>
            <a:spLocks/>
          </p:cNvSpPr>
          <p:nvPr/>
        </p:nvSpPr>
        <p:spPr bwMode="auto">
          <a:xfrm>
            <a:off x="6513910" y="2325292"/>
            <a:ext cx="485775" cy="602456"/>
          </a:xfrm>
          <a:custGeom>
            <a:avLst/>
            <a:gdLst>
              <a:gd name="T0" fmla="*/ 2147483646 w 408"/>
              <a:gd name="T1" fmla="*/ 2147483646 h 506"/>
              <a:gd name="T2" fmla="*/ 2147483646 w 408"/>
              <a:gd name="T3" fmla="*/ 2147483646 h 506"/>
              <a:gd name="T4" fmla="*/ 2147483646 w 408"/>
              <a:gd name="T5" fmla="*/ 2147483646 h 506"/>
              <a:gd name="T6" fmla="*/ 2147483646 w 408"/>
              <a:gd name="T7" fmla="*/ 2147483646 h 506"/>
              <a:gd name="T8" fmla="*/ 2147483646 w 408"/>
              <a:gd name="T9" fmla="*/ 2147483646 h 506"/>
              <a:gd name="T10" fmla="*/ 2147483646 w 408"/>
              <a:gd name="T11" fmla="*/ 2147483646 h 506"/>
              <a:gd name="T12" fmla="*/ 2147483646 w 408"/>
              <a:gd name="T13" fmla="*/ 2147483646 h 506"/>
              <a:gd name="T14" fmla="*/ 0 w 408"/>
              <a:gd name="T15" fmla="*/ 2147483646 h 506"/>
              <a:gd name="T16" fmla="*/ 2147483646 w 408"/>
              <a:gd name="T17" fmla="*/ 2147483646 h 506"/>
              <a:gd name="T18" fmla="*/ 2147483646 w 408"/>
              <a:gd name="T19" fmla="*/ 2147483646 h 506"/>
              <a:gd name="T20" fmla="*/ 2147483646 w 408"/>
              <a:gd name="T21" fmla="*/ 2147483646 h 506"/>
              <a:gd name="T22" fmla="*/ 2147483646 w 408"/>
              <a:gd name="T23" fmla="*/ 2147483646 h 506"/>
              <a:gd name="T24" fmla="*/ 2147483646 w 408"/>
              <a:gd name="T25" fmla="*/ 0 h 506"/>
              <a:gd name="T26" fmla="*/ 2147483646 w 408"/>
              <a:gd name="T27" fmla="*/ 2147483646 h 506"/>
              <a:gd name="T28" fmla="*/ 2147483646 w 408"/>
              <a:gd name="T29" fmla="*/ 0 h 506"/>
              <a:gd name="T30" fmla="*/ 2147483646 w 408"/>
              <a:gd name="T31" fmla="*/ 2147483646 h 506"/>
              <a:gd name="T32" fmla="*/ 2147483646 w 408"/>
              <a:gd name="T33" fmla="*/ 2147483646 h 506"/>
              <a:gd name="T34" fmla="*/ 2147483646 w 408"/>
              <a:gd name="T35" fmla="*/ 2147483646 h 506"/>
              <a:gd name="T36" fmla="*/ 2147483646 w 408"/>
              <a:gd name="T37" fmla="*/ 2147483646 h 506"/>
              <a:gd name="T38" fmla="*/ 2147483646 w 408"/>
              <a:gd name="T39" fmla="*/ 2147483646 h 506"/>
              <a:gd name="T40" fmla="*/ 2147483646 w 408"/>
              <a:gd name="T41" fmla="*/ 2147483646 h 506"/>
              <a:gd name="T42" fmla="*/ 2147483646 w 408"/>
              <a:gd name="T43" fmla="*/ 2147483646 h 506"/>
              <a:gd name="T44" fmla="*/ 2147483646 w 408"/>
              <a:gd name="T45" fmla="*/ 2147483646 h 506"/>
              <a:gd name="T46" fmla="*/ 2147483646 w 408"/>
              <a:gd name="T47" fmla="*/ 2147483646 h 506"/>
              <a:gd name="T48" fmla="*/ 2147483646 w 408"/>
              <a:gd name="T49" fmla="*/ 2147483646 h 506"/>
              <a:gd name="T50" fmla="*/ 2147483646 w 408"/>
              <a:gd name="T51" fmla="*/ 2147483646 h 506"/>
              <a:gd name="T52" fmla="*/ 2147483646 w 408"/>
              <a:gd name="T53" fmla="*/ 2147483646 h 506"/>
              <a:gd name="T54" fmla="*/ 2147483646 w 408"/>
              <a:gd name="T55" fmla="*/ 2147483646 h 506"/>
              <a:gd name="T56" fmla="*/ 2147483646 w 408"/>
              <a:gd name="T57" fmla="*/ 2147483646 h 506"/>
              <a:gd name="T58" fmla="*/ 2147483646 w 408"/>
              <a:gd name="T59" fmla="*/ 2147483646 h 506"/>
              <a:gd name="T60" fmla="*/ 2147483646 w 408"/>
              <a:gd name="T61" fmla="*/ 2147483646 h 506"/>
              <a:gd name="T62" fmla="*/ 2147483646 w 408"/>
              <a:gd name="T63" fmla="*/ 2147483646 h 506"/>
              <a:gd name="T64" fmla="*/ 2147483646 w 408"/>
              <a:gd name="T65" fmla="*/ 2147483646 h 506"/>
              <a:gd name="T66" fmla="*/ 2147483646 w 408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08" h="506">
                <a:moveTo>
                  <a:pt x="48" y="380"/>
                </a:moveTo>
                <a:lnTo>
                  <a:pt x="48" y="368"/>
                </a:lnTo>
                <a:lnTo>
                  <a:pt x="22" y="368"/>
                </a:lnTo>
                <a:lnTo>
                  <a:pt x="27" y="318"/>
                </a:lnTo>
                <a:lnTo>
                  <a:pt x="32" y="312"/>
                </a:lnTo>
                <a:lnTo>
                  <a:pt x="32" y="305"/>
                </a:lnTo>
                <a:lnTo>
                  <a:pt x="38" y="305"/>
                </a:lnTo>
                <a:lnTo>
                  <a:pt x="38" y="287"/>
                </a:lnTo>
                <a:lnTo>
                  <a:pt x="43" y="287"/>
                </a:lnTo>
                <a:lnTo>
                  <a:pt x="48" y="231"/>
                </a:lnTo>
                <a:lnTo>
                  <a:pt x="38" y="224"/>
                </a:lnTo>
                <a:lnTo>
                  <a:pt x="38" y="218"/>
                </a:lnTo>
                <a:lnTo>
                  <a:pt x="27" y="212"/>
                </a:lnTo>
                <a:lnTo>
                  <a:pt x="27" y="193"/>
                </a:lnTo>
                <a:lnTo>
                  <a:pt x="0" y="193"/>
                </a:lnTo>
                <a:lnTo>
                  <a:pt x="0" y="162"/>
                </a:lnTo>
                <a:lnTo>
                  <a:pt x="38" y="162"/>
                </a:lnTo>
                <a:lnTo>
                  <a:pt x="59" y="150"/>
                </a:lnTo>
                <a:lnTo>
                  <a:pt x="118" y="137"/>
                </a:lnTo>
                <a:lnTo>
                  <a:pt x="177" y="94"/>
                </a:lnTo>
                <a:lnTo>
                  <a:pt x="177" y="69"/>
                </a:lnTo>
                <a:lnTo>
                  <a:pt x="182" y="56"/>
                </a:lnTo>
                <a:lnTo>
                  <a:pt x="193" y="50"/>
                </a:lnTo>
                <a:lnTo>
                  <a:pt x="193" y="38"/>
                </a:lnTo>
                <a:lnTo>
                  <a:pt x="230" y="0"/>
                </a:lnTo>
                <a:lnTo>
                  <a:pt x="236" y="0"/>
                </a:lnTo>
                <a:lnTo>
                  <a:pt x="236" y="13"/>
                </a:lnTo>
                <a:lnTo>
                  <a:pt x="246" y="19"/>
                </a:lnTo>
                <a:lnTo>
                  <a:pt x="273" y="0"/>
                </a:lnTo>
                <a:lnTo>
                  <a:pt x="284" y="0"/>
                </a:lnTo>
                <a:lnTo>
                  <a:pt x="305" y="25"/>
                </a:lnTo>
                <a:lnTo>
                  <a:pt x="316" y="56"/>
                </a:lnTo>
                <a:lnTo>
                  <a:pt x="327" y="56"/>
                </a:lnTo>
                <a:lnTo>
                  <a:pt x="332" y="75"/>
                </a:lnTo>
                <a:lnTo>
                  <a:pt x="353" y="75"/>
                </a:lnTo>
                <a:lnTo>
                  <a:pt x="369" y="100"/>
                </a:lnTo>
                <a:lnTo>
                  <a:pt x="391" y="100"/>
                </a:lnTo>
                <a:lnTo>
                  <a:pt x="396" y="112"/>
                </a:lnTo>
                <a:lnTo>
                  <a:pt x="396" y="131"/>
                </a:lnTo>
                <a:lnTo>
                  <a:pt x="391" y="150"/>
                </a:lnTo>
                <a:lnTo>
                  <a:pt x="407" y="181"/>
                </a:lnTo>
                <a:lnTo>
                  <a:pt x="380" y="206"/>
                </a:lnTo>
                <a:lnTo>
                  <a:pt x="359" y="212"/>
                </a:lnTo>
                <a:lnTo>
                  <a:pt x="348" y="231"/>
                </a:lnTo>
                <a:lnTo>
                  <a:pt x="332" y="231"/>
                </a:lnTo>
                <a:lnTo>
                  <a:pt x="327" y="262"/>
                </a:lnTo>
                <a:lnTo>
                  <a:pt x="316" y="262"/>
                </a:lnTo>
                <a:lnTo>
                  <a:pt x="305" y="249"/>
                </a:lnTo>
                <a:lnTo>
                  <a:pt x="284" y="256"/>
                </a:lnTo>
                <a:lnTo>
                  <a:pt x="305" y="274"/>
                </a:lnTo>
                <a:lnTo>
                  <a:pt x="316" y="299"/>
                </a:lnTo>
                <a:lnTo>
                  <a:pt x="311" y="312"/>
                </a:lnTo>
                <a:lnTo>
                  <a:pt x="289" y="318"/>
                </a:lnTo>
                <a:lnTo>
                  <a:pt x="295" y="343"/>
                </a:lnTo>
                <a:lnTo>
                  <a:pt x="279" y="349"/>
                </a:lnTo>
                <a:lnTo>
                  <a:pt x="279" y="361"/>
                </a:lnTo>
                <a:lnTo>
                  <a:pt x="295" y="374"/>
                </a:lnTo>
                <a:lnTo>
                  <a:pt x="295" y="380"/>
                </a:lnTo>
                <a:lnTo>
                  <a:pt x="262" y="405"/>
                </a:lnTo>
                <a:lnTo>
                  <a:pt x="252" y="417"/>
                </a:lnTo>
                <a:lnTo>
                  <a:pt x="241" y="424"/>
                </a:lnTo>
                <a:lnTo>
                  <a:pt x="236" y="405"/>
                </a:lnTo>
                <a:lnTo>
                  <a:pt x="225" y="411"/>
                </a:lnTo>
                <a:lnTo>
                  <a:pt x="182" y="486"/>
                </a:lnTo>
                <a:lnTo>
                  <a:pt x="155" y="505"/>
                </a:lnTo>
                <a:lnTo>
                  <a:pt x="155" y="411"/>
                </a:lnTo>
                <a:lnTo>
                  <a:pt x="75" y="411"/>
                </a:lnTo>
                <a:lnTo>
                  <a:pt x="75" y="380"/>
                </a:lnTo>
                <a:lnTo>
                  <a:pt x="48" y="380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3" name="Freeform 41">
            <a:extLst>
              <a:ext uri="{FF2B5EF4-FFF2-40B4-BE49-F238E27FC236}">
                <a16:creationId xmlns:a16="http://schemas.microsoft.com/office/drawing/2014/main" id="{44A6953B-D28D-DF34-DEAE-A830DDBF8C98}"/>
              </a:ext>
            </a:extLst>
          </p:cNvPr>
          <p:cNvSpPr>
            <a:spLocks/>
          </p:cNvSpPr>
          <p:nvPr/>
        </p:nvSpPr>
        <p:spPr bwMode="auto">
          <a:xfrm>
            <a:off x="6903244" y="2340769"/>
            <a:ext cx="554831" cy="423863"/>
          </a:xfrm>
          <a:custGeom>
            <a:avLst/>
            <a:gdLst>
              <a:gd name="T0" fmla="*/ 2147483646 w 466"/>
              <a:gd name="T1" fmla="*/ 2147483646 h 356"/>
              <a:gd name="T2" fmla="*/ 2147483646 w 466"/>
              <a:gd name="T3" fmla="*/ 2147483646 h 356"/>
              <a:gd name="T4" fmla="*/ 2147483646 w 466"/>
              <a:gd name="T5" fmla="*/ 2147483646 h 356"/>
              <a:gd name="T6" fmla="*/ 2147483646 w 466"/>
              <a:gd name="T7" fmla="*/ 2147483646 h 356"/>
              <a:gd name="T8" fmla="*/ 2147483646 w 466"/>
              <a:gd name="T9" fmla="*/ 2147483646 h 356"/>
              <a:gd name="T10" fmla="*/ 2147483646 w 466"/>
              <a:gd name="T11" fmla="*/ 2147483646 h 356"/>
              <a:gd name="T12" fmla="*/ 2147483646 w 466"/>
              <a:gd name="T13" fmla="*/ 2147483646 h 356"/>
              <a:gd name="T14" fmla="*/ 2147483646 w 466"/>
              <a:gd name="T15" fmla="*/ 2147483646 h 356"/>
              <a:gd name="T16" fmla="*/ 2147483646 w 466"/>
              <a:gd name="T17" fmla="*/ 2147483646 h 356"/>
              <a:gd name="T18" fmla="*/ 2147483646 w 466"/>
              <a:gd name="T19" fmla="*/ 2147483646 h 356"/>
              <a:gd name="T20" fmla="*/ 2147483646 w 466"/>
              <a:gd name="T21" fmla="*/ 2147483646 h 356"/>
              <a:gd name="T22" fmla="*/ 2147483646 w 466"/>
              <a:gd name="T23" fmla="*/ 2147483646 h 356"/>
              <a:gd name="T24" fmla="*/ 2147483646 w 466"/>
              <a:gd name="T25" fmla="*/ 2147483646 h 356"/>
              <a:gd name="T26" fmla="*/ 2147483646 w 466"/>
              <a:gd name="T27" fmla="*/ 2147483646 h 356"/>
              <a:gd name="T28" fmla="*/ 2147483646 w 466"/>
              <a:gd name="T29" fmla="*/ 2147483646 h 356"/>
              <a:gd name="T30" fmla="*/ 2147483646 w 466"/>
              <a:gd name="T31" fmla="*/ 2147483646 h 356"/>
              <a:gd name="T32" fmla="*/ 2147483646 w 466"/>
              <a:gd name="T33" fmla="*/ 2147483646 h 356"/>
              <a:gd name="T34" fmla="*/ 2147483646 w 466"/>
              <a:gd name="T35" fmla="*/ 2147483646 h 356"/>
              <a:gd name="T36" fmla="*/ 2147483646 w 466"/>
              <a:gd name="T37" fmla="*/ 2147483646 h 356"/>
              <a:gd name="T38" fmla="*/ 2147483646 w 466"/>
              <a:gd name="T39" fmla="*/ 0 h 356"/>
              <a:gd name="T40" fmla="*/ 2147483646 w 466"/>
              <a:gd name="T41" fmla="*/ 2147483646 h 356"/>
              <a:gd name="T42" fmla="*/ 2147483646 w 466"/>
              <a:gd name="T43" fmla="*/ 2147483646 h 356"/>
              <a:gd name="T44" fmla="*/ 2147483646 w 466"/>
              <a:gd name="T45" fmla="*/ 2147483646 h 356"/>
              <a:gd name="T46" fmla="*/ 2147483646 w 466"/>
              <a:gd name="T47" fmla="*/ 2147483646 h 356"/>
              <a:gd name="T48" fmla="*/ 2147483646 w 466"/>
              <a:gd name="T49" fmla="*/ 2147483646 h 356"/>
              <a:gd name="T50" fmla="*/ 2147483646 w 466"/>
              <a:gd name="T51" fmla="*/ 2147483646 h 356"/>
              <a:gd name="T52" fmla="*/ 2147483646 w 466"/>
              <a:gd name="T53" fmla="*/ 2147483646 h 356"/>
              <a:gd name="T54" fmla="*/ 2147483646 w 466"/>
              <a:gd name="T55" fmla="*/ 2147483646 h 356"/>
              <a:gd name="T56" fmla="*/ 2147483646 w 466"/>
              <a:gd name="T57" fmla="*/ 2147483646 h 356"/>
              <a:gd name="T58" fmla="*/ 2147483646 w 466"/>
              <a:gd name="T59" fmla="*/ 2147483646 h 356"/>
              <a:gd name="T60" fmla="*/ 2147483646 w 466"/>
              <a:gd name="T61" fmla="*/ 2147483646 h 356"/>
              <a:gd name="T62" fmla="*/ 2147483646 w 466"/>
              <a:gd name="T63" fmla="*/ 2147483646 h 356"/>
              <a:gd name="T64" fmla="*/ 2147483646 w 466"/>
              <a:gd name="T65" fmla="*/ 2147483646 h 35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6" h="356">
                <a:moveTo>
                  <a:pt x="262" y="348"/>
                </a:moveTo>
                <a:lnTo>
                  <a:pt x="262" y="324"/>
                </a:lnTo>
                <a:lnTo>
                  <a:pt x="112" y="324"/>
                </a:lnTo>
                <a:lnTo>
                  <a:pt x="112" y="317"/>
                </a:lnTo>
                <a:lnTo>
                  <a:pt x="96" y="317"/>
                </a:lnTo>
                <a:lnTo>
                  <a:pt x="96" y="305"/>
                </a:lnTo>
                <a:lnTo>
                  <a:pt x="91" y="292"/>
                </a:lnTo>
                <a:lnTo>
                  <a:pt x="91" y="280"/>
                </a:lnTo>
                <a:lnTo>
                  <a:pt x="75" y="267"/>
                </a:lnTo>
                <a:lnTo>
                  <a:pt x="75" y="249"/>
                </a:lnTo>
                <a:lnTo>
                  <a:pt x="0" y="249"/>
                </a:lnTo>
                <a:lnTo>
                  <a:pt x="5" y="218"/>
                </a:lnTo>
                <a:lnTo>
                  <a:pt x="21" y="218"/>
                </a:lnTo>
                <a:lnTo>
                  <a:pt x="32" y="199"/>
                </a:lnTo>
                <a:lnTo>
                  <a:pt x="53" y="193"/>
                </a:lnTo>
                <a:lnTo>
                  <a:pt x="80" y="168"/>
                </a:lnTo>
                <a:lnTo>
                  <a:pt x="64" y="137"/>
                </a:lnTo>
                <a:lnTo>
                  <a:pt x="69" y="118"/>
                </a:lnTo>
                <a:lnTo>
                  <a:pt x="69" y="99"/>
                </a:lnTo>
                <a:lnTo>
                  <a:pt x="96" y="99"/>
                </a:lnTo>
                <a:lnTo>
                  <a:pt x="96" y="87"/>
                </a:lnTo>
                <a:lnTo>
                  <a:pt x="112" y="87"/>
                </a:lnTo>
                <a:lnTo>
                  <a:pt x="112" y="68"/>
                </a:lnTo>
                <a:lnTo>
                  <a:pt x="123" y="68"/>
                </a:lnTo>
                <a:lnTo>
                  <a:pt x="123" y="56"/>
                </a:lnTo>
                <a:lnTo>
                  <a:pt x="133" y="56"/>
                </a:lnTo>
                <a:lnTo>
                  <a:pt x="133" y="43"/>
                </a:lnTo>
                <a:lnTo>
                  <a:pt x="144" y="43"/>
                </a:lnTo>
                <a:lnTo>
                  <a:pt x="144" y="37"/>
                </a:lnTo>
                <a:lnTo>
                  <a:pt x="160" y="37"/>
                </a:lnTo>
                <a:lnTo>
                  <a:pt x="160" y="56"/>
                </a:lnTo>
                <a:lnTo>
                  <a:pt x="187" y="49"/>
                </a:lnTo>
                <a:lnTo>
                  <a:pt x="187" y="18"/>
                </a:lnTo>
                <a:lnTo>
                  <a:pt x="198" y="18"/>
                </a:lnTo>
                <a:lnTo>
                  <a:pt x="198" y="6"/>
                </a:lnTo>
                <a:lnTo>
                  <a:pt x="224" y="12"/>
                </a:lnTo>
                <a:lnTo>
                  <a:pt x="224" y="6"/>
                </a:lnTo>
                <a:lnTo>
                  <a:pt x="240" y="12"/>
                </a:lnTo>
                <a:lnTo>
                  <a:pt x="305" y="18"/>
                </a:lnTo>
                <a:lnTo>
                  <a:pt x="305" y="0"/>
                </a:lnTo>
                <a:lnTo>
                  <a:pt x="390" y="6"/>
                </a:lnTo>
                <a:lnTo>
                  <a:pt x="390" y="12"/>
                </a:lnTo>
                <a:lnTo>
                  <a:pt x="465" y="12"/>
                </a:lnTo>
                <a:lnTo>
                  <a:pt x="465" y="25"/>
                </a:lnTo>
                <a:lnTo>
                  <a:pt x="460" y="68"/>
                </a:lnTo>
                <a:lnTo>
                  <a:pt x="406" y="68"/>
                </a:lnTo>
                <a:lnTo>
                  <a:pt x="406" y="81"/>
                </a:lnTo>
                <a:lnTo>
                  <a:pt x="380" y="81"/>
                </a:lnTo>
                <a:lnTo>
                  <a:pt x="385" y="99"/>
                </a:lnTo>
                <a:lnTo>
                  <a:pt x="417" y="106"/>
                </a:lnTo>
                <a:lnTo>
                  <a:pt x="417" y="137"/>
                </a:lnTo>
                <a:lnTo>
                  <a:pt x="406" y="137"/>
                </a:lnTo>
                <a:lnTo>
                  <a:pt x="406" y="149"/>
                </a:lnTo>
                <a:lnTo>
                  <a:pt x="396" y="155"/>
                </a:lnTo>
                <a:lnTo>
                  <a:pt x="390" y="162"/>
                </a:lnTo>
                <a:lnTo>
                  <a:pt x="380" y="162"/>
                </a:lnTo>
                <a:lnTo>
                  <a:pt x="380" y="280"/>
                </a:lnTo>
                <a:lnTo>
                  <a:pt x="369" y="280"/>
                </a:lnTo>
                <a:lnTo>
                  <a:pt x="369" y="292"/>
                </a:lnTo>
                <a:lnTo>
                  <a:pt x="342" y="292"/>
                </a:lnTo>
                <a:lnTo>
                  <a:pt x="342" y="305"/>
                </a:lnTo>
                <a:lnTo>
                  <a:pt x="315" y="305"/>
                </a:lnTo>
                <a:lnTo>
                  <a:pt x="315" y="317"/>
                </a:lnTo>
                <a:lnTo>
                  <a:pt x="299" y="317"/>
                </a:lnTo>
                <a:lnTo>
                  <a:pt x="299" y="355"/>
                </a:lnTo>
                <a:lnTo>
                  <a:pt x="262" y="348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4" name="Freeform 42">
            <a:extLst>
              <a:ext uri="{FF2B5EF4-FFF2-40B4-BE49-F238E27FC236}">
                <a16:creationId xmlns:a16="http://schemas.microsoft.com/office/drawing/2014/main" id="{B67C91C3-4BC2-858E-A81E-30383F394118}"/>
              </a:ext>
            </a:extLst>
          </p:cNvPr>
          <p:cNvSpPr>
            <a:spLocks/>
          </p:cNvSpPr>
          <p:nvPr/>
        </p:nvSpPr>
        <p:spPr bwMode="auto">
          <a:xfrm>
            <a:off x="7131844" y="2347913"/>
            <a:ext cx="517922" cy="504825"/>
          </a:xfrm>
          <a:custGeom>
            <a:avLst/>
            <a:gdLst>
              <a:gd name="T0" fmla="*/ 2147483646 w 435"/>
              <a:gd name="T1" fmla="*/ 2147483646 h 424"/>
              <a:gd name="T2" fmla="*/ 2147483646 w 435"/>
              <a:gd name="T3" fmla="*/ 2147483646 h 424"/>
              <a:gd name="T4" fmla="*/ 2147483646 w 435"/>
              <a:gd name="T5" fmla="*/ 2147483646 h 424"/>
              <a:gd name="T6" fmla="*/ 2147483646 w 435"/>
              <a:gd name="T7" fmla="*/ 2147483646 h 424"/>
              <a:gd name="T8" fmla="*/ 2147483646 w 435"/>
              <a:gd name="T9" fmla="*/ 2147483646 h 424"/>
              <a:gd name="T10" fmla="*/ 2147483646 w 435"/>
              <a:gd name="T11" fmla="*/ 2147483646 h 424"/>
              <a:gd name="T12" fmla="*/ 2147483646 w 435"/>
              <a:gd name="T13" fmla="*/ 2147483646 h 424"/>
              <a:gd name="T14" fmla="*/ 2147483646 w 435"/>
              <a:gd name="T15" fmla="*/ 2147483646 h 424"/>
              <a:gd name="T16" fmla="*/ 2147483646 w 435"/>
              <a:gd name="T17" fmla="*/ 2147483646 h 424"/>
              <a:gd name="T18" fmla="*/ 0 w 435"/>
              <a:gd name="T19" fmla="*/ 2147483646 h 424"/>
              <a:gd name="T20" fmla="*/ 0 w 435"/>
              <a:gd name="T21" fmla="*/ 2147483646 h 424"/>
              <a:gd name="T22" fmla="*/ 2147483646 w 435"/>
              <a:gd name="T23" fmla="*/ 2147483646 h 424"/>
              <a:gd name="T24" fmla="*/ 2147483646 w 435"/>
              <a:gd name="T25" fmla="*/ 2147483646 h 424"/>
              <a:gd name="T26" fmla="*/ 2147483646 w 435"/>
              <a:gd name="T27" fmla="*/ 2147483646 h 424"/>
              <a:gd name="T28" fmla="*/ 2147483646 w 435"/>
              <a:gd name="T29" fmla="*/ 2147483646 h 424"/>
              <a:gd name="T30" fmla="*/ 2147483646 w 435"/>
              <a:gd name="T31" fmla="*/ 2147483646 h 424"/>
              <a:gd name="T32" fmla="*/ 2147483646 w 435"/>
              <a:gd name="T33" fmla="*/ 2147483646 h 424"/>
              <a:gd name="T34" fmla="*/ 2147483646 w 435"/>
              <a:gd name="T35" fmla="*/ 2147483646 h 424"/>
              <a:gd name="T36" fmla="*/ 2147483646 w 435"/>
              <a:gd name="T37" fmla="*/ 2147483646 h 424"/>
              <a:gd name="T38" fmla="*/ 2147483646 w 435"/>
              <a:gd name="T39" fmla="*/ 2147483646 h 424"/>
              <a:gd name="T40" fmla="*/ 2147483646 w 435"/>
              <a:gd name="T41" fmla="*/ 2147483646 h 424"/>
              <a:gd name="T42" fmla="*/ 2147483646 w 435"/>
              <a:gd name="T43" fmla="*/ 2147483646 h 424"/>
              <a:gd name="T44" fmla="*/ 2147483646 w 435"/>
              <a:gd name="T45" fmla="*/ 2147483646 h 424"/>
              <a:gd name="T46" fmla="*/ 2147483646 w 435"/>
              <a:gd name="T47" fmla="*/ 2147483646 h 424"/>
              <a:gd name="T48" fmla="*/ 2147483646 w 435"/>
              <a:gd name="T49" fmla="*/ 2147483646 h 424"/>
              <a:gd name="T50" fmla="*/ 2147483646 w 435"/>
              <a:gd name="T51" fmla="*/ 2147483646 h 424"/>
              <a:gd name="T52" fmla="*/ 2147483646 w 435"/>
              <a:gd name="T53" fmla="*/ 2147483646 h 424"/>
              <a:gd name="T54" fmla="*/ 2147483646 w 435"/>
              <a:gd name="T55" fmla="*/ 2147483646 h 424"/>
              <a:gd name="T56" fmla="*/ 2147483646 w 435"/>
              <a:gd name="T57" fmla="*/ 2147483646 h 424"/>
              <a:gd name="T58" fmla="*/ 2147483646 w 435"/>
              <a:gd name="T59" fmla="*/ 2147483646 h 424"/>
              <a:gd name="T60" fmla="*/ 2147483646 w 435"/>
              <a:gd name="T61" fmla="*/ 2147483646 h 424"/>
              <a:gd name="T62" fmla="*/ 2147483646 w 435"/>
              <a:gd name="T63" fmla="*/ 2147483646 h 424"/>
              <a:gd name="T64" fmla="*/ 2147483646 w 435"/>
              <a:gd name="T65" fmla="*/ 2147483646 h 424"/>
              <a:gd name="T66" fmla="*/ 2147483646 w 435"/>
              <a:gd name="T67" fmla="*/ 2147483646 h 424"/>
              <a:gd name="T68" fmla="*/ 2147483646 w 435"/>
              <a:gd name="T69" fmla="*/ 2147483646 h 424"/>
              <a:gd name="T70" fmla="*/ 2147483646 w 435"/>
              <a:gd name="T71" fmla="*/ 2147483646 h 424"/>
              <a:gd name="T72" fmla="*/ 2147483646 w 435"/>
              <a:gd name="T73" fmla="*/ 2147483646 h 424"/>
              <a:gd name="T74" fmla="*/ 2147483646 w 435"/>
              <a:gd name="T75" fmla="*/ 2147483646 h 424"/>
              <a:gd name="T76" fmla="*/ 2147483646 w 435"/>
              <a:gd name="T77" fmla="*/ 2147483646 h 424"/>
              <a:gd name="T78" fmla="*/ 2147483646 w 435"/>
              <a:gd name="T79" fmla="*/ 0 h 424"/>
              <a:gd name="T80" fmla="*/ 2147483646 w 435"/>
              <a:gd name="T81" fmla="*/ 2147483646 h 424"/>
              <a:gd name="T82" fmla="*/ 2147483646 w 435"/>
              <a:gd name="T83" fmla="*/ 2147483646 h 4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35" h="424">
                <a:moveTo>
                  <a:pt x="412" y="268"/>
                </a:moveTo>
                <a:lnTo>
                  <a:pt x="434" y="411"/>
                </a:lnTo>
                <a:lnTo>
                  <a:pt x="407" y="392"/>
                </a:lnTo>
                <a:lnTo>
                  <a:pt x="402" y="398"/>
                </a:lnTo>
                <a:lnTo>
                  <a:pt x="182" y="405"/>
                </a:lnTo>
                <a:lnTo>
                  <a:pt x="91" y="398"/>
                </a:lnTo>
                <a:lnTo>
                  <a:pt x="91" y="411"/>
                </a:lnTo>
                <a:lnTo>
                  <a:pt x="75" y="411"/>
                </a:lnTo>
                <a:lnTo>
                  <a:pt x="75" y="423"/>
                </a:lnTo>
                <a:lnTo>
                  <a:pt x="0" y="423"/>
                </a:lnTo>
                <a:lnTo>
                  <a:pt x="0" y="417"/>
                </a:lnTo>
                <a:lnTo>
                  <a:pt x="16" y="417"/>
                </a:lnTo>
                <a:lnTo>
                  <a:pt x="22" y="398"/>
                </a:lnTo>
                <a:lnTo>
                  <a:pt x="70" y="355"/>
                </a:lnTo>
                <a:lnTo>
                  <a:pt x="70" y="342"/>
                </a:lnTo>
                <a:lnTo>
                  <a:pt x="107" y="349"/>
                </a:lnTo>
                <a:lnTo>
                  <a:pt x="107" y="311"/>
                </a:lnTo>
                <a:lnTo>
                  <a:pt x="123" y="311"/>
                </a:lnTo>
                <a:lnTo>
                  <a:pt x="123" y="299"/>
                </a:lnTo>
                <a:lnTo>
                  <a:pt x="150" y="299"/>
                </a:lnTo>
                <a:lnTo>
                  <a:pt x="150" y="286"/>
                </a:lnTo>
                <a:lnTo>
                  <a:pt x="177" y="286"/>
                </a:lnTo>
                <a:lnTo>
                  <a:pt x="177" y="274"/>
                </a:lnTo>
                <a:lnTo>
                  <a:pt x="188" y="274"/>
                </a:lnTo>
                <a:lnTo>
                  <a:pt x="188" y="156"/>
                </a:lnTo>
                <a:lnTo>
                  <a:pt x="198" y="156"/>
                </a:lnTo>
                <a:lnTo>
                  <a:pt x="204" y="149"/>
                </a:lnTo>
                <a:lnTo>
                  <a:pt x="214" y="143"/>
                </a:lnTo>
                <a:lnTo>
                  <a:pt x="214" y="131"/>
                </a:lnTo>
                <a:lnTo>
                  <a:pt x="225" y="131"/>
                </a:lnTo>
                <a:lnTo>
                  <a:pt x="225" y="100"/>
                </a:lnTo>
                <a:lnTo>
                  <a:pt x="193" y="93"/>
                </a:lnTo>
                <a:lnTo>
                  <a:pt x="188" y="75"/>
                </a:lnTo>
                <a:lnTo>
                  <a:pt x="214" y="75"/>
                </a:lnTo>
                <a:lnTo>
                  <a:pt x="214" y="62"/>
                </a:lnTo>
                <a:lnTo>
                  <a:pt x="268" y="62"/>
                </a:lnTo>
                <a:lnTo>
                  <a:pt x="273" y="19"/>
                </a:lnTo>
                <a:lnTo>
                  <a:pt x="295" y="19"/>
                </a:lnTo>
                <a:lnTo>
                  <a:pt x="300" y="6"/>
                </a:lnTo>
                <a:lnTo>
                  <a:pt x="370" y="0"/>
                </a:lnTo>
                <a:lnTo>
                  <a:pt x="375" y="50"/>
                </a:lnTo>
                <a:lnTo>
                  <a:pt x="412" y="2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5" name="Freeform 43">
            <a:extLst>
              <a:ext uri="{FF2B5EF4-FFF2-40B4-BE49-F238E27FC236}">
                <a16:creationId xmlns:a16="http://schemas.microsoft.com/office/drawing/2014/main" id="{FD9B112D-B39F-92CC-1A3B-CA929E55F145}"/>
              </a:ext>
            </a:extLst>
          </p:cNvPr>
          <p:cNvSpPr>
            <a:spLocks/>
          </p:cNvSpPr>
          <p:nvPr/>
        </p:nvSpPr>
        <p:spPr bwMode="auto">
          <a:xfrm>
            <a:off x="5304235" y="2384823"/>
            <a:ext cx="472678" cy="416719"/>
          </a:xfrm>
          <a:custGeom>
            <a:avLst/>
            <a:gdLst>
              <a:gd name="T0" fmla="*/ 2147483646 w 397"/>
              <a:gd name="T1" fmla="*/ 2147483646 h 350"/>
              <a:gd name="T2" fmla="*/ 2147483646 w 397"/>
              <a:gd name="T3" fmla="*/ 2147483646 h 350"/>
              <a:gd name="T4" fmla="*/ 0 w 397"/>
              <a:gd name="T5" fmla="*/ 0 h 350"/>
              <a:gd name="T6" fmla="*/ 2147483646 w 397"/>
              <a:gd name="T7" fmla="*/ 2147483646 h 350"/>
              <a:gd name="T8" fmla="*/ 2147483646 w 397"/>
              <a:gd name="T9" fmla="*/ 2147483646 h 350"/>
              <a:gd name="T10" fmla="*/ 2147483646 w 397"/>
              <a:gd name="T11" fmla="*/ 2147483646 h 350"/>
              <a:gd name="T12" fmla="*/ 2147483646 w 397"/>
              <a:gd name="T13" fmla="*/ 2147483646 h 350"/>
              <a:gd name="T14" fmla="*/ 2147483646 w 397"/>
              <a:gd name="T15" fmla="*/ 2147483646 h 350"/>
              <a:gd name="T16" fmla="*/ 2147483646 w 397"/>
              <a:gd name="T17" fmla="*/ 2147483646 h 350"/>
              <a:gd name="T18" fmla="*/ 2147483646 w 397"/>
              <a:gd name="T19" fmla="*/ 2147483646 h 350"/>
              <a:gd name="T20" fmla="*/ 2147483646 w 397"/>
              <a:gd name="T21" fmla="*/ 2147483646 h 350"/>
              <a:gd name="T22" fmla="*/ 2147483646 w 397"/>
              <a:gd name="T23" fmla="*/ 2147483646 h 350"/>
              <a:gd name="T24" fmla="*/ 2147483646 w 397"/>
              <a:gd name="T25" fmla="*/ 2147483646 h 350"/>
              <a:gd name="T26" fmla="*/ 2147483646 w 397"/>
              <a:gd name="T27" fmla="*/ 2147483646 h 3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7" h="350">
                <a:moveTo>
                  <a:pt x="85" y="343"/>
                </a:moveTo>
                <a:lnTo>
                  <a:pt x="5" y="343"/>
                </a:lnTo>
                <a:lnTo>
                  <a:pt x="0" y="0"/>
                </a:lnTo>
                <a:lnTo>
                  <a:pt x="235" y="12"/>
                </a:lnTo>
                <a:lnTo>
                  <a:pt x="235" y="44"/>
                </a:lnTo>
                <a:lnTo>
                  <a:pt x="315" y="50"/>
                </a:lnTo>
                <a:lnTo>
                  <a:pt x="315" y="199"/>
                </a:lnTo>
                <a:lnTo>
                  <a:pt x="396" y="206"/>
                </a:lnTo>
                <a:lnTo>
                  <a:pt x="396" y="274"/>
                </a:lnTo>
                <a:lnTo>
                  <a:pt x="235" y="268"/>
                </a:lnTo>
                <a:lnTo>
                  <a:pt x="235" y="293"/>
                </a:lnTo>
                <a:lnTo>
                  <a:pt x="214" y="293"/>
                </a:lnTo>
                <a:lnTo>
                  <a:pt x="208" y="349"/>
                </a:lnTo>
                <a:lnTo>
                  <a:pt x="85" y="3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6" name="Freeform 44">
            <a:extLst>
              <a:ext uri="{FF2B5EF4-FFF2-40B4-BE49-F238E27FC236}">
                <a16:creationId xmlns:a16="http://schemas.microsoft.com/office/drawing/2014/main" id="{67E4DE7C-DE56-9A42-F922-9E71046AC686}"/>
              </a:ext>
            </a:extLst>
          </p:cNvPr>
          <p:cNvSpPr>
            <a:spLocks/>
          </p:cNvSpPr>
          <p:nvPr/>
        </p:nvSpPr>
        <p:spPr bwMode="auto">
          <a:xfrm>
            <a:off x="5844778" y="2474119"/>
            <a:ext cx="727472" cy="608410"/>
          </a:xfrm>
          <a:custGeom>
            <a:avLst/>
            <a:gdLst>
              <a:gd name="T0" fmla="*/ 2147483646 w 611"/>
              <a:gd name="T1" fmla="*/ 2147483646 h 511"/>
              <a:gd name="T2" fmla="*/ 2147483646 w 611"/>
              <a:gd name="T3" fmla="*/ 2147483646 h 511"/>
              <a:gd name="T4" fmla="*/ 2147483646 w 611"/>
              <a:gd name="T5" fmla="*/ 2147483646 h 511"/>
              <a:gd name="T6" fmla="*/ 2147483646 w 611"/>
              <a:gd name="T7" fmla="*/ 2147483646 h 511"/>
              <a:gd name="T8" fmla="*/ 2147483646 w 611"/>
              <a:gd name="T9" fmla="*/ 2147483646 h 511"/>
              <a:gd name="T10" fmla="*/ 2147483646 w 611"/>
              <a:gd name="T11" fmla="*/ 2147483646 h 511"/>
              <a:gd name="T12" fmla="*/ 2147483646 w 611"/>
              <a:gd name="T13" fmla="*/ 2147483646 h 511"/>
              <a:gd name="T14" fmla="*/ 2147483646 w 611"/>
              <a:gd name="T15" fmla="*/ 2147483646 h 511"/>
              <a:gd name="T16" fmla="*/ 2147483646 w 611"/>
              <a:gd name="T17" fmla="*/ 2147483646 h 511"/>
              <a:gd name="T18" fmla="*/ 2147483646 w 611"/>
              <a:gd name="T19" fmla="*/ 2147483646 h 511"/>
              <a:gd name="T20" fmla="*/ 2147483646 w 611"/>
              <a:gd name="T21" fmla="*/ 2147483646 h 511"/>
              <a:gd name="T22" fmla="*/ 2147483646 w 611"/>
              <a:gd name="T23" fmla="*/ 2147483646 h 511"/>
              <a:gd name="T24" fmla="*/ 2147483646 w 611"/>
              <a:gd name="T25" fmla="*/ 2147483646 h 511"/>
              <a:gd name="T26" fmla="*/ 2147483646 w 611"/>
              <a:gd name="T27" fmla="*/ 2147483646 h 511"/>
              <a:gd name="T28" fmla="*/ 2147483646 w 611"/>
              <a:gd name="T29" fmla="*/ 2147483646 h 511"/>
              <a:gd name="T30" fmla="*/ 2147483646 w 611"/>
              <a:gd name="T31" fmla="*/ 2147483646 h 511"/>
              <a:gd name="T32" fmla="*/ 2147483646 w 611"/>
              <a:gd name="T33" fmla="*/ 2147483646 h 511"/>
              <a:gd name="T34" fmla="*/ 2147483646 w 611"/>
              <a:gd name="T35" fmla="*/ 2147483646 h 511"/>
              <a:gd name="T36" fmla="*/ 2147483646 w 611"/>
              <a:gd name="T37" fmla="*/ 2147483646 h 511"/>
              <a:gd name="T38" fmla="*/ 2147483646 w 611"/>
              <a:gd name="T39" fmla="*/ 2147483646 h 511"/>
              <a:gd name="T40" fmla="*/ 2147483646 w 611"/>
              <a:gd name="T41" fmla="*/ 2147483646 h 511"/>
              <a:gd name="T42" fmla="*/ 2147483646 w 611"/>
              <a:gd name="T43" fmla="*/ 2147483646 h 511"/>
              <a:gd name="T44" fmla="*/ 2147483646 w 611"/>
              <a:gd name="T45" fmla="*/ 2147483646 h 511"/>
              <a:gd name="T46" fmla="*/ 2147483646 w 611"/>
              <a:gd name="T47" fmla="*/ 2147483646 h 511"/>
              <a:gd name="T48" fmla="*/ 2147483646 w 611"/>
              <a:gd name="T49" fmla="*/ 2147483646 h 511"/>
              <a:gd name="T50" fmla="*/ 2147483646 w 611"/>
              <a:gd name="T51" fmla="*/ 2147483646 h 511"/>
              <a:gd name="T52" fmla="*/ 2147483646 w 611"/>
              <a:gd name="T53" fmla="*/ 2147483646 h 511"/>
              <a:gd name="T54" fmla="*/ 2147483646 w 611"/>
              <a:gd name="T55" fmla="*/ 2147483646 h 511"/>
              <a:gd name="T56" fmla="*/ 2147483646 w 611"/>
              <a:gd name="T57" fmla="*/ 2147483646 h 511"/>
              <a:gd name="T58" fmla="*/ 2147483646 w 611"/>
              <a:gd name="T59" fmla="*/ 0 h 511"/>
              <a:gd name="T60" fmla="*/ 2147483646 w 611"/>
              <a:gd name="T61" fmla="*/ 2147483646 h 511"/>
              <a:gd name="T62" fmla="*/ 2147483646 w 611"/>
              <a:gd name="T63" fmla="*/ 2147483646 h 511"/>
              <a:gd name="T64" fmla="*/ 2147483646 w 611"/>
              <a:gd name="T65" fmla="*/ 2147483646 h 511"/>
              <a:gd name="T66" fmla="*/ 2147483646 w 611"/>
              <a:gd name="T67" fmla="*/ 2147483646 h 511"/>
              <a:gd name="T68" fmla="*/ 2147483646 w 611"/>
              <a:gd name="T69" fmla="*/ 2147483646 h 511"/>
              <a:gd name="T70" fmla="*/ 2147483646 w 611"/>
              <a:gd name="T71" fmla="*/ 2147483646 h 511"/>
              <a:gd name="T72" fmla="*/ 2147483646 w 611"/>
              <a:gd name="T73" fmla="*/ 2147483646 h 511"/>
              <a:gd name="T74" fmla="*/ 2147483646 w 611"/>
              <a:gd name="T75" fmla="*/ 2147483646 h 511"/>
              <a:gd name="T76" fmla="*/ 2147483646 w 611"/>
              <a:gd name="T77" fmla="*/ 2147483646 h 511"/>
              <a:gd name="T78" fmla="*/ 2147483646 w 611"/>
              <a:gd name="T79" fmla="*/ 2147483646 h 511"/>
              <a:gd name="T80" fmla="*/ 2147483646 w 611"/>
              <a:gd name="T81" fmla="*/ 2147483646 h 511"/>
              <a:gd name="T82" fmla="*/ 2147483646 w 611"/>
              <a:gd name="T83" fmla="*/ 2147483646 h 511"/>
              <a:gd name="T84" fmla="*/ 2147483646 w 611"/>
              <a:gd name="T85" fmla="*/ 2147483646 h 511"/>
              <a:gd name="T86" fmla="*/ 2147483646 w 611"/>
              <a:gd name="T87" fmla="*/ 2147483646 h 511"/>
              <a:gd name="T88" fmla="*/ 2147483646 w 611"/>
              <a:gd name="T89" fmla="*/ 2147483646 h 511"/>
              <a:gd name="T90" fmla="*/ 2147483646 w 611"/>
              <a:gd name="T91" fmla="*/ 2147483646 h 511"/>
              <a:gd name="T92" fmla="*/ 2147483646 w 611"/>
              <a:gd name="T93" fmla="*/ 2147483646 h 511"/>
              <a:gd name="T94" fmla="*/ 2147483646 w 611"/>
              <a:gd name="T95" fmla="*/ 2147483646 h 511"/>
              <a:gd name="T96" fmla="*/ 2147483646 w 611"/>
              <a:gd name="T97" fmla="*/ 2147483646 h 511"/>
              <a:gd name="T98" fmla="*/ 2147483646 w 611"/>
              <a:gd name="T99" fmla="*/ 2147483646 h 511"/>
              <a:gd name="T100" fmla="*/ 2147483646 w 611"/>
              <a:gd name="T101" fmla="*/ 2147483646 h 511"/>
              <a:gd name="T102" fmla="*/ 2147483646 w 611"/>
              <a:gd name="T103" fmla="*/ 2147483646 h 511"/>
              <a:gd name="T104" fmla="*/ 2147483646 w 611"/>
              <a:gd name="T105" fmla="*/ 2147483646 h 511"/>
              <a:gd name="T106" fmla="*/ 2147483646 w 611"/>
              <a:gd name="T107" fmla="*/ 2147483646 h 511"/>
              <a:gd name="T108" fmla="*/ 2147483646 w 611"/>
              <a:gd name="T109" fmla="*/ 2147483646 h 511"/>
              <a:gd name="T110" fmla="*/ 2147483646 w 611"/>
              <a:gd name="T111" fmla="*/ 2147483646 h 511"/>
              <a:gd name="T112" fmla="*/ 2147483646 w 611"/>
              <a:gd name="T113" fmla="*/ 2147483646 h 511"/>
              <a:gd name="T114" fmla="*/ 2147483646 w 611"/>
              <a:gd name="T115" fmla="*/ 2147483646 h 51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1" h="511">
                <a:moveTo>
                  <a:pt x="209" y="510"/>
                </a:moveTo>
                <a:lnTo>
                  <a:pt x="209" y="479"/>
                </a:lnTo>
                <a:lnTo>
                  <a:pt x="198" y="479"/>
                </a:lnTo>
                <a:lnTo>
                  <a:pt x="198" y="473"/>
                </a:lnTo>
                <a:lnTo>
                  <a:pt x="166" y="467"/>
                </a:lnTo>
                <a:lnTo>
                  <a:pt x="166" y="461"/>
                </a:lnTo>
                <a:lnTo>
                  <a:pt x="140" y="461"/>
                </a:lnTo>
                <a:lnTo>
                  <a:pt x="140" y="442"/>
                </a:lnTo>
                <a:lnTo>
                  <a:pt x="129" y="442"/>
                </a:lnTo>
                <a:lnTo>
                  <a:pt x="129" y="429"/>
                </a:lnTo>
                <a:lnTo>
                  <a:pt x="113" y="423"/>
                </a:lnTo>
                <a:lnTo>
                  <a:pt x="113" y="417"/>
                </a:lnTo>
                <a:lnTo>
                  <a:pt x="102" y="411"/>
                </a:lnTo>
                <a:lnTo>
                  <a:pt x="102" y="405"/>
                </a:lnTo>
                <a:lnTo>
                  <a:pt x="86" y="405"/>
                </a:lnTo>
                <a:lnTo>
                  <a:pt x="86" y="380"/>
                </a:lnTo>
                <a:lnTo>
                  <a:pt x="75" y="380"/>
                </a:lnTo>
                <a:lnTo>
                  <a:pt x="70" y="361"/>
                </a:lnTo>
                <a:lnTo>
                  <a:pt x="49" y="355"/>
                </a:lnTo>
                <a:lnTo>
                  <a:pt x="49" y="342"/>
                </a:lnTo>
                <a:lnTo>
                  <a:pt x="27" y="342"/>
                </a:lnTo>
                <a:lnTo>
                  <a:pt x="27" y="330"/>
                </a:lnTo>
                <a:lnTo>
                  <a:pt x="11" y="330"/>
                </a:lnTo>
                <a:lnTo>
                  <a:pt x="11" y="317"/>
                </a:lnTo>
                <a:lnTo>
                  <a:pt x="0" y="317"/>
                </a:lnTo>
                <a:lnTo>
                  <a:pt x="11" y="299"/>
                </a:lnTo>
                <a:lnTo>
                  <a:pt x="43" y="305"/>
                </a:lnTo>
                <a:lnTo>
                  <a:pt x="49" y="286"/>
                </a:lnTo>
                <a:lnTo>
                  <a:pt x="65" y="292"/>
                </a:lnTo>
                <a:lnTo>
                  <a:pt x="54" y="274"/>
                </a:lnTo>
                <a:lnTo>
                  <a:pt x="59" y="268"/>
                </a:lnTo>
                <a:lnTo>
                  <a:pt x="70" y="268"/>
                </a:lnTo>
                <a:lnTo>
                  <a:pt x="81" y="255"/>
                </a:lnTo>
                <a:lnTo>
                  <a:pt x="107" y="249"/>
                </a:lnTo>
                <a:lnTo>
                  <a:pt x="113" y="243"/>
                </a:lnTo>
                <a:lnTo>
                  <a:pt x="102" y="224"/>
                </a:lnTo>
                <a:lnTo>
                  <a:pt x="107" y="205"/>
                </a:lnTo>
                <a:lnTo>
                  <a:pt x="124" y="205"/>
                </a:lnTo>
                <a:lnTo>
                  <a:pt x="124" y="193"/>
                </a:lnTo>
                <a:lnTo>
                  <a:pt x="145" y="193"/>
                </a:lnTo>
                <a:lnTo>
                  <a:pt x="150" y="180"/>
                </a:lnTo>
                <a:lnTo>
                  <a:pt x="188" y="180"/>
                </a:lnTo>
                <a:lnTo>
                  <a:pt x="188" y="155"/>
                </a:lnTo>
                <a:lnTo>
                  <a:pt x="214" y="155"/>
                </a:lnTo>
                <a:lnTo>
                  <a:pt x="214" y="131"/>
                </a:lnTo>
                <a:lnTo>
                  <a:pt x="225" y="131"/>
                </a:lnTo>
                <a:lnTo>
                  <a:pt x="231" y="93"/>
                </a:lnTo>
                <a:lnTo>
                  <a:pt x="236" y="93"/>
                </a:lnTo>
                <a:lnTo>
                  <a:pt x="236" y="81"/>
                </a:lnTo>
                <a:lnTo>
                  <a:pt x="241" y="87"/>
                </a:lnTo>
                <a:lnTo>
                  <a:pt x="241" y="56"/>
                </a:lnTo>
                <a:lnTo>
                  <a:pt x="252" y="56"/>
                </a:lnTo>
                <a:lnTo>
                  <a:pt x="252" y="43"/>
                </a:lnTo>
                <a:lnTo>
                  <a:pt x="273" y="43"/>
                </a:lnTo>
                <a:lnTo>
                  <a:pt x="273" y="31"/>
                </a:lnTo>
                <a:lnTo>
                  <a:pt x="284" y="31"/>
                </a:lnTo>
                <a:lnTo>
                  <a:pt x="289" y="18"/>
                </a:lnTo>
                <a:lnTo>
                  <a:pt x="300" y="25"/>
                </a:lnTo>
                <a:lnTo>
                  <a:pt x="343" y="0"/>
                </a:lnTo>
                <a:lnTo>
                  <a:pt x="429" y="0"/>
                </a:lnTo>
                <a:lnTo>
                  <a:pt x="509" y="56"/>
                </a:lnTo>
                <a:lnTo>
                  <a:pt x="509" y="62"/>
                </a:lnTo>
                <a:lnTo>
                  <a:pt x="562" y="68"/>
                </a:lnTo>
                <a:lnTo>
                  <a:pt x="589" y="68"/>
                </a:lnTo>
                <a:lnTo>
                  <a:pt x="589" y="87"/>
                </a:lnTo>
                <a:lnTo>
                  <a:pt x="600" y="93"/>
                </a:lnTo>
                <a:lnTo>
                  <a:pt x="600" y="99"/>
                </a:lnTo>
                <a:lnTo>
                  <a:pt x="610" y="106"/>
                </a:lnTo>
                <a:lnTo>
                  <a:pt x="605" y="162"/>
                </a:lnTo>
                <a:lnTo>
                  <a:pt x="600" y="162"/>
                </a:lnTo>
                <a:lnTo>
                  <a:pt x="600" y="180"/>
                </a:lnTo>
                <a:lnTo>
                  <a:pt x="594" y="180"/>
                </a:lnTo>
                <a:lnTo>
                  <a:pt x="594" y="187"/>
                </a:lnTo>
                <a:lnTo>
                  <a:pt x="589" y="193"/>
                </a:lnTo>
                <a:lnTo>
                  <a:pt x="584" y="243"/>
                </a:lnTo>
                <a:lnTo>
                  <a:pt x="610" y="243"/>
                </a:lnTo>
                <a:lnTo>
                  <a:pt x="610" y="255"/>
                </a:lnTo>
                <a:lnTo>
                  <a:pt x="610" y="274"/>
                </a:lnTo>
                <a:lnTo>
                  <a:pt x="594" y="268"/>
                </a:lnTo>
                <a:lnTo>
                  <a:pt x="594" y="274"/>
                </a:lnTo>
                <a:lnTo>
                  <a:pt x="584" y="274"/>
                </a:lnTo>
                <a:lnTo>
                  <a:pt x="584" y="280"/>
                </a:lnTo>
                <a:lnTo>
                  <a:pt x="573" y="280"/>
                </a:lnTo>
                <a:lnTo>
                  <a:pt x="573" y="286"/>
                </a:lnTo>
                <a:lnTo>
                  <a:pt x="562" y="286"/>
                </a:lnTo>
                <a:lnTo>
                  <a:pt x="562" y="299"/>
                </a:lnTo>
                <a:lnTo>
                  <a:pt x="557" y="299"/>
                </a:lnTo>
                <a:lnTo>
                  <a:pt x="552" y="311"/>
                </a:lnTo>
                <a:lnTo>
                  <a:pt x="541" y="311"/>
                </a:lnTo>
                <a:lnTo>
                  <a:pt x="541" y="324"/>
                </a:lnTo>
                <a:lnTo>
                  <a:pt x="493" y="317"/>
                </a:lnTo>
                <a:lnTo>
                  <a:pt x="493" y="336"/>
                </a:lnTo>
                <a:lnTo>
                  <a:pt x="477" y="336"/>
                </a:lnTo>
                <a:lnTo>
                  <a:pt x="471" y="349"/>
                </a:lnTo>
                <a:lnTo>
                  <a:pt x="461" y="349"/>
                </a:lnTo>
                <a:lnTo>
                  <a:pt x="461" y="361"/>
                </a:lnTo>
                <a:lnTo>
                  <a:pt x="439" y="361"/>
                </a:lnTo>
                <a:lnTo>
                  <a:pt x="434" y="380"/>
                </a:lnTo>
                <a:lnTo>
                  <a:pt x="418" y="392"/>
                </a:lnTo>
                <a:lnTo>
                  <a:pt x="423" y="398"/>
                </a:lnTo>
                <a:lnTo>
                  <a:pt x="375" y="411"/>
                </a:lnTo>
                <a:lnTo>
                  <a:pt x="375" y="436"/>
                </a:lnTo>
                <a:lnTo>
                  <a:pt x="338" y="436"/>
                </a:lnTo>
                <a:lnTo>
                  <a:pt x="332" y="448"/>
                </a:lnTo>
                <a:lnTo>
                  <a:pt x="322" y="448"/>
                </a:lnTo>
                <a:lnTo>
                  <a:pt x="316" y="461"/>
                </a:lnTo>
                <a:lnTo>
                  <a:pt x="305" y="467"/>
                </a:lnTo>
                <a:lnTo>
                  <a:pt x="305" y="486"/>
                </a:lnTo>
                <a:lnTo>
                  <a:pt x="295" y="486"/>
                </a:lnTo>
                <a:lnTo>
                  <a:pt x="295" y="492"/>
                </a:lnTo>
                <a:lnTo>
                  <a:pt x="273" y="492"/>
                </a:lnTo>
                <a:lnTo>
                  <a:pt x="273" y="504"/>
                </a:lnTo>
                <a:lnTo>
                  <a:pt x="268" y="498"/>
                </a:lnTo>
                <a:lnTo>
                  <a:pt x="268" y="510"/>
                </a:lnTo>
                <a:lnTo>
                  <a:pt x="241" y="510"/>
                </a:lnTo>
                <a:lnTo>
                  <a:pt x="209" y="510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7" name="Freeform 45">
            <a:extLst>
              <a:ext uri="{FF2B5EF4-FFF2-40B4-BE49-F238E27FC236}">
                <a16:creationId xmlns:a16="http://schemas.microsoft.com/office/drawing/2014/main" id="{74480D24-1A4C-8574-B26E-449490C0C3FE}"/>
              </a:ext>
            </a:extLst>
          </p:cNvPr>
          <p:cNvSpPr>
            <a:spLocks/>
          </p:cNvSpPr>
          <p:nvPr/>
        </p:nvSpPr>
        <p:spPr bwMode="auto">
          <a:xfrm>
            <a:off x="6590110" y="2621757"/>
            <a:ext cx="626269" cy="602456"/>
          </a:xfrm>
          <a:custGeom>
            <a:avLst/>
            <a:gdLst>
              <a:gd name="T0" fmla="*/ 2147483646 w 526"/>
              <a:gd name="T1" fmla="*/ 2147483646 h 506"/>
              <a:gd name="T2" fmla="*/ 2147483646 w 526"/>
              <a:gd name="T3" fmla="*/ 2147483646 h 506"/>
              <a:gd name="T4" fmla="*/ 0 w 526"/>
              <a:gd name="T5" fmla="*/ 2147483646 h 506"/>
              <a:gd name="T6" fmla="*/ 2147483646 w 526"/>
              <a:gd name="T7" fmla="*/ 2147483646 h 506"/>
              <a:gd name="T8" fmla="*/ 2147483646 w 526"/>
              <a:gd name="T9" fmla="*/ 2147483646 h 506"/>
              <a:gd name="T10" fmla="*/ 2147483646 w 526"/>
              <a:gd name="T11" fmla="*/ 2147483646 h 506"/>
              <a:gd name="T12" fmla="*/ 2147483646 w 526"/>
              <a:gd name="T13" fmla="*/ 2147483646 h 506"/>
              <a:gd name="T14" fmla="*/ 2147483646 w 526"/>
              <a:gd name="T15" fmla="*/ 2147483646 h 506"/>
              <a:gd name="T16" fmla="*/ 2147483646 w 526"/>
              <a:gd name="T17" fmla="*/ 2147483646 h 506"/>
              <a:gd name="T18" fmla="*/ 2147483646 w 526"/>
              <a:gd name="T19" fmla="*/ 2147483646 h 506"/>
              <a:gd name="T20" fmla="*/ 2147483646 w 526"/>
              <a:gd name="T21" fmla="*/ 2147483646 h 506"/>
              <a:gd name="T22" fmla="*/ 2147483646 w 526"/>
              <a:gd name="T23" fmla="*/ 2147483646 h 506"/>
              <a:gd name="T24" fmla="*/ 2147483646 w 526"/>
              <a:gd name="T25" fmla="*/ 2147483646 h 506"/>
              <a:gd name="T26" fmla="*/ 2147483646 w 526"/>
              <a:gd name="T27" fmla="*/ 2147483646 h 506"/>
              <a:gd name="T28" fmla="*/ 2147483646 w 526"/>
              <a:gd name="T29" fmla="*/ 2147483646 h 506"/>
              <a:gd name="T30" fmla="*/ 2147483646 w 526"/>
              <a:gd name="T31" fmla="*/ 2147483646 h 506"/>
              <a:gd name="T32" fmla="*/ 2147483646 w 526"/>
              <a:gd name="T33" fmla="*/ 2147483646 h 506"/>
              <a:gd name="T34" fmla="*/ 2147483646 w 526"/>
              <a:gd name="T35" fmla="*/ 2147483646 h 506"/>
              <a:gd name="T36" fmla="*/ 2147483646 w 526"/>
              <a:gd name="T37" fmla="*/ 2147483646 h 506"/>
              <a:gd name="T38" fmla="*/ 2147483646 w 526"/>
              <a:gd name="T39" fmla="*/ 2147483646 h 506"/>
              <a:gd name="T40" fmla="*/ 2147483646 w 526"/>
              <a:gd name="T41" fmla="*/ 2147483646 h 506"/>
              <a:gd name="T42" fmla="*/ 2147483646 w 526"/>
              <a:gd name="T43" fmla="*/ 2147483646 h 506"/>
              <a:gd name="T44" fmla="*/ 2147483646 w 526"/>
              <a:gd name="T45" fmla="*/ 2147483646 h 506"/>
              <a:gd name="T46" fmla="*/ 2147483646 w 526"/>
              <a:gd name="T47" fmla="*/ 2147483646 h 506"/>
              <a:gd name="T48" fmla="*/ 2147483646 w 526"/>
              <a:gd name="T49" fmla="*/ 2147483646 h 506"/>
              <a:gd name="T50" fmla="*/ 2147483646 w 526"/>
              <a:gd name="T51" fmla="*/ 2147483646 h 506"/>
              <a:gd name="T52" fmla="*/ 2147483646 w 526"/>
              <a:gd name="T53" fmla="*/ 2147483646 h 506"/>
              <a:gd name="T54" fmla="*/ 2147483646 w 526"/>
              <a:gd name="T55" fmla="*/ 2147483646 h 506"/>
              <a:gd name="T56" fmla="*/ 2147483646 w 526"/>
              <a:gd name="T57" fmla="*/ 2147483646 h 506"/>
              <a:gd name="T58" fmla="*/ 2147483646 w 526"/>
              <a:gd name="T59" fmla="*/ 2147483646 h 506"/>
              <a:gd name="T60" fmla="*/ 2147483646 w 526"/>
              <a:gd name="T61" fmla="*/ 2147483646 h 506"/>
              <a:gd name="T62" fmla="*/ 2147483646 w 526"/>
              <a:gd name="T63" fmla="*/ 2147483646 h 5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26" h="506">
                <a:moveTo>
                  <a:pt x="6" y="505"/>
                </a:moveTo>
                <a:lnTo>
                  <a:pt x="17" y="492"/>
                </a:lnTo>
                <a:lnTo>
                  <a:pt x="27" y="492"/>
                </a:lnTo>
                <a:lnTo>
                  <a:pt x="27" y="486"/>
                </a:lnTo>
                <a:lnTo>
                  <a:pt x="11" y="467"/>
                </a:lnTo>
                <a:lnTo>
                  <a:pt x="0" y="436"/>
                </a:lnTo>
                <a:lnTo>
                  <a:pt x="17" y="418"/>
                </a:lnTo>
                <a:lnTo>
                  <a:pt x="27" y="424"/>
                </a:lnTo>
                <a:lnTo>
                  <a:pt x="27" y="399"/>
                </a:lnTo>
                <a:lnTo>
                  <a:pt x="33" y="386"/>
                </a:lnTo>
                <a:lnTo>
                  <a:pt x="49" y="386"/>
                </a:lnTo>
                <a:lnTo>
                  <a:pt x="54" y="380"/>
                </a:lnTo>
                <a:lnTo>
                  <a:pt x="49" y="355"/>
                </a:lnTo>
                <a:lnTo>
                  <a:pt x="81" y="355"/>
                </a:lnTo>
                <a:lnTo>
                  <a:pt x="108" y="337"/>
                </a:lnTo>
                <a:lnTo>
                  <a:pt x="97" y="318"/>
                </a:lnTo>
                <a:lnTo>
                  <a:pt x="102" y="299"/>
                </a:lnTo>
                <a:lnTo>
                  <a:pt x="113" y="293"/>
                </a:lnTo>
                <a:lnTo>
                  <a:pt x="113" y="281"/>
                </a:lnTo>
                <a:lnTo>
                  <a:pt x="91" y="256"/>
                </a:lnTo>
                <a:lnTo>
                  <a:pt x="118" y="237"/>
                </a:lnTo>
                <a:lnTo>
                  <a:pt x="161" y="162"/>
                </a:lnTo>
                <a:lnTo>
                  <a:pt x="172" y="156"/>
                </a:lnTo>
                <a:lnTo>
                  <a:pt x="177" y="175"/>
                </a:lnTo>
                <a:lnTo>
                  <a:pt x="188" y="168"/>
                </a:lnTo>
                <a:lnTo>
                  <a:pt x="198" y="156"/>
                </a:lnTo>
                <a:lnTo>
                  <a:pt x="231" y="131"/>
                </a:lnTo>
                <a:lnTo>
                  <a:pt x="231" y="125"/>
                </a:lnTo>
                <a:lnTo>
                  <a:pt x="215" y="112"/>
                </a:lnTo>
                <a:lnTo>
                  <a:pt x="215" y="100"/>
                </a:lnTo>
                <a:lnTo>
                  <a:pt x="231" y="94"/>
                </a:lnTo>
                <a:lnTo>
                  <a:pt x="225" y="69"/>
                </a:lnTo>
                <a:lnTo>
                  <a:pt x="247" y="63"/>
                </a:lnTo>
                <a:lnTo>
                  <a:pt x="252" y="50"/>
                </a:lnTo>
                <a:lnTo>
                  <a:pt x="241" y="25"/>
                </a:lnTo>
                <a:lnTo>
                  <a:pt x="220" y="7"/>
                </a:lnTo>
                <a:lnTo>
                  <a:pt x="241" y="0"/>
                </a:lnTo>
                <a:lnTo>
                  <a:pt x="252" y="13"/>
                </a:lnTo>
                <a:lnTo>
                  <a:pt x="263" y="13"/>
                </a:lnTo>
                <a:lnTo>
                  <a:pt x="338" y="13"/>
                </a:lnTo>
                <a:lnTo>
                  <a:pt x="338" y="31"/>
                </a:lnTo>
                <a:lnTo>
                  <a:pt x="354" y="44"/>
                </a:lnTo>
                <a:lnTo>
                  <a:pt x="354" y="56"/>
                </a:lnTo>
                <a:lnTo>
                  <a:pt x="359" y="69"/>
                </a:lnTo>
                <a:lnTo>
                  <a:pt x="359" y="81"/>
                </a:lnTo>
                <a:lnTo>
                  <a:pt x="375" y="81"/>
                </a:lnTo>
                <a:lnTo>
                  <a:pt x="375" y="88"/>
                </a:lnTo>
                <a:lnTo>
                  <a:pt x="525" y="88"/>
                </a:lnTo>
                <a:lnTo>
                  <a:pt x="525" y="112"/>
                </a:lnTo>
                <a:lnTo>
                  <a:pt x="525" y="125"/>
                </a:lnTo>
                <a:lnTo>
                  <a:pt x="477" y="168"/>
                </a:lnTo>
                <a:lnTo>
                  <a:pt x="439" y="168"/>
                </a:lnTo>
                <a:lnTo>
                  <a:pt x="439" y="206"/>
                </a:lnTo>
                <a:lnTo>
                  <a:pt x="429" y="206"/>
                </a:lnTo>
                <a:lnTo>
                  <a:pt x="429" y="256"/>
                </a:lnTo>
                <a:lnTo>
                  <a:pt x="418" y="256"/>
                </a:lnTo>
                <a:lnTo>
                  <a:pt x="413" y="268"/>
                </a:lnTo>
                <a:lnTo>
                  <a:pt x="386" y="268"/>
                </a:lnTo>
                <a:lnTo>
                  <a:pt x="386" y="343"/>
                </a:lnTo>
                <a:lnTo>
                  <a:pt x="279" y="343"/>
                </a:lnTo>
                <a:lnTo>
                  <a:pt x="279" y="424"/>
                </a:lnTo>
                <a:lnTo>
                  <a:pt x="241" y="424"/>
                </a:lnTo>
                <a:lnTo>
                  <a:pt x="241" y="505"/>
                </a:lnTo>
                <a:lnTo>
                  <a:pt x="6" y="5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8" name="Freeform 46">
            <a:extLst>
              <a:ext uri="{FF2B5EF4-FFF2-40B4-BE49-F238E27FC236}">
                <a16:creationId xmlns:a16="http://schemas.microsoft.com/office/drawing/2014/main" id="{AFE9A4A5-8B23-447E-087A-73EB96524B2C}"/>
              </a:ext>
            </a:extLst>
          </p:cNvPr>
          <p:cNvSpPr>
            <a:spLocks/>
          </p:cNvSpPr>
          <p:nvPr/>
        </p:nvSpPr>
        <p:spPr bwMode="auto">
          <a:xfrm>
            <a:off x="5405438" y="2703910"/>
            <a:ext cx="689372" cy="623888"/>
          </a:xfrm>
          <a:custGeom>
            <a:avLst/>
            <a:gdLst>
              <a:gd name="T0" fmla="*/ 0 w 579"/>
              <a:gd name="T1" fmla="*/ 2147483646 h 524"/>
              <a:gd name="T2" fmla="*/ 0 w 579"/>
              <a:gd name="T3" fmla="*/ 2147483646 h 524"/>
              <a:gd name="T4" fmla="*/ 2147483646 w 579"/>
              <a:gd name="T5" fmla="*/ 2147483646 h 524"/>
              <a:gd name="T6" fmla="*/ 2147483646 w 579"/>
              <a:gd name="T7" fmla="*/ 2147483646 h 524"/>
              <a:gd name="T8" fmla="*/ 2147483646 w 579"/>
              <a:gd name="T9" fmla="*/ 2147483646 h 524"/>
              <a:gd name="T10" fmla="*/ 2147483646 w 579"/>
              <a:gd name="T11" fmla="*/ 0 h 524"/>
              <a:gd name="T12" fmla="*/ 2147483646 w 579"/>
              <a:gd name="T13" fmla="*/ 2147483646 h 524"/>
              <a:gd name="T14" fmla="*/ 2147483646 w 579"/>
              <a:gd name="T15" fmla="*/ 2147483646 h 524"/>
              <a:gd name="T16" fmla="*/ 2147483646 w 579"/>
              <a:gd name="T17" fmla="*/ 2147483646 h 524"/>
              <a:gd name="T18" fmla="*/ 2147483646 w 579"/>
              <a:gd name="T19" fmla="*/ 2147483646 h 524"/>
              <a:gd name="T20" fmla="*/ 2147483646 w 579"/>
              <a:gd name="T21" fmla="*/ 2147483646 h 524"/>
              <a:gd name="T22" fmla="*/ 2147483646 w 579"/>
              <a:gd name="T23" fmla="*/ 2147483646 h 524"/>
              <a:gd name="T24" fmla="*/ 2147483646 w 579"/>
              <a:gd name="T25" fmla="*/ 2147483646 h 524"/>
              <a:gd name="T26" fmla="*/ 2147483646 w 579"/>
              <a:gd name="T27" fmla="*/ 2147483646 h 524"/>
              <a:gd name="T28" fmla="*/ 2147483646 w 579"/>
              <a:gd name="T29" fmla="*/ 2147483646 h 524"/>
              <a:gd name="T30" fmla="*/ 2147483646 w 579"/>
              <a:gd name="T31" fmla="*/ 2147483646 h 524"/>
              <a:gd name="T32" fmla="*/ 2147483646 w 579"/>
              <a:gd name="T33" fmla="*/ 2147483646 h 524"/>
              <a:gd name="T34" fmla="*/ 2147483646 w 579"/>
              <a:gd name="T35" fmla="*/ 2147483646 h 524"/>
              <a:gd name="T36" fmla="*/ 2147483646 w 579"/>
              <a:gd name="T37" fmla="*/ 2147483646 h 524"/>
              <a:gd name="T38" fmla="*/ 2147483646 w 579"/>
              <a:gd name="T39" fmla="*/ 2147483646 h 524"/>
              <a:gd name="T40" fmla="*/ 2147483646 w 579"/>
              <a:gd name="T41" fmla="*/ 2147483646 h 524"/>
              <a:gd name="T42" fmla="*/ 2147483646 w 579"/>
              <a:gd name="T43" fmla="*/ 2147483646 h 524"/>
              <a:gd name="T44" fmla="*/ 2147483646 w 579"/>
              <a:gd name="T45" fmla="*/ 2147483646 h 524"/>
              <a:gd name="T46" fmla="*/ 2147483646 w 579"/>
              <a:gd name="T47" fmla="*/ 2147483646 h 524"/>
              <a:gd name="T48" fmla="*/ 2147483646 w 579"/>
              <a:gd name="T49" fmla="*/ 2147483646 h 524"/>
              <a:gd name="T50" fmla="*/ 2147483646 w 579"/>
              <a:gd name="T51" fmla="*/ 2147483646 h 524"/>
              <a:gd name="T52" fmla="*/ 2147483646 w 579"/>
              <a:gd name="T53" fmla="*/ 2147483646 h 524"/>
              <a:gd name="T54" fmla="*/ 2147483646 w 579"/>
              <a:gd name="T55" fmla="*/ 2147483646 h 524"/>
              <a:gd name="T56" fmla="*/ 2147483646 w 579"/>
              <a:gd name="T57" fmla="*/ 2147483646 h 524"/>
              <a:gd name="T58" fmla="*/ 2147483646 w 579"/>
              <a:gd name="T59" fmla="*/ 2147483646 h 524"/>
              <a:gd name="T60" fmla="*/ 2147483646 w 579"/>
              <a:gd name="T61" fmla="*/ 2147483646 h 524"/>
              <a:gd name="T62" fmla="*/ 2147483646 w 579"/>
              <a:gd name="T63" fmla="*/ 2147483646 h 524"/>
              <a:gd name="T64" fmla="*/ 2147483646 w 579"/>
              <a:gd name="T65" fmla="*/ 2147483646 h 524"/>
              <a:gd name="T66" fmla="*/ 2147483646 w 579"/>
              <a:gd name="T67" fmla="*/ 2147483646 h 524"/>
              <a:gd name="T68" fmla="*/ 2147483646 w 579"/>
              <a:gd name="T69" fmla="*/ 2147483646 h 524"/>
              <a:gd name="T70" fmla="*/ 2147483646 w 579"/>
              <a:gd name="T71" fmla="*/ 2147483646 h 524"/>
              <a:gd name="T72" fmla="*/ 2147483646 w 579"/>
              <a:gd name="T73" fmla="*/ 2147483646 h 524"/>
              <a:gd name="T74" fmla="*/ 2147483646 w 579"/>
              <a:gd name="T75" fmla="*/ 2147483646 h 524"/>
              <a:gd name="T76" fmla="*/ 2147483646 w 579"/>
              <a:gd name="T77" fmla="*/ 2147483646 h 524"/>
              <a:gd name="T78" fmla="*/ 2147483646 w 579"/>
              <a:gd name="T79" fmla="*/ 2147483646 h 524"/>
              <a:gd name="T80" fmla="*/ 2147483646 w 579"/>
              <a:gd name="T81" fmla="*/ 2147483646 h 524"/>
              <a:gd name="T82" fmla="*/ 2147483646 w 579"/>
              <a:gd name="T83" fmla="*/ 2147483646 h 524"/>
              <a:gd name="T84" fmla="*/ 2147483646 w 579"/>
              <a:gd name="T85" fmla="*/ 2147483646 h 524"/>
              <a:gd name="T86" fmla="*/ 2147483646 w 579"/>
              <a:gd name="T87" fmla="*/ 2147483646 h 524"/>
              <a:gd name="T88" fmla="*/ 2147483646 w 579"/>
              <a:gd name="T89" fmla="*/ 2147483646 h 524"/>
              <a:gd name="T90" fmla="*/ 2147483646 w 579"/>
              <a:gd name="T91" fmla="*/ 2147483646 h 524"/>
              <a:gd name="T92" fmla="*/ 2147483646 w 579"/>
              <a:gd name="T93" fmla="*/ 2147483646 h 524"/>
              <a:gd name="T94" fmla="*/ 2147483646 w 579"/>
              <a:gd name="T95" fmla="*/ 2147483646 h 524"/>
              <a:gd name="T96" fmla="*/ 2147483646 w 579"/>
              <a:gd name="T97" fmla="*/ 2147483646 h 524"/>
              <a:gd name="T98" fmla="*/ 2147483646 w 579"/>
              <a:gd name="T99" fmla="*/ 2147483646 h 524"/>
              <a:gd name="T100" fmla="*/ 2147483646 w 579"/>
              <a:gd name="T101" fmla="*/ 2147483646 h 524"/>
              <a:gd name="T102" fmla="*/ 2147483646 w 579"/>
              <a:gd name="T103" fmla="*/ 2147483646 h 524"/>
              <a:gd name="T104" fmla="*/ 2147483646 w 579"/>
              <a:gd name="T105" fmla="*/ 2147483646 h 524"/>
              <a:gd name="T106" fmla="*/ 2147483646 w 579"/>
              <a:gd name="T107" fmla="*/ 2147483646 h 524"/>
              <a:gd name="T108" fmla="*/ 2147483646 w 579"/>
              <a:gd name="T109" fmla="*/ 2147483646 h 524"/>
              <a:gd name="T110" fmla="*/ 0 w 579"/>
              <a:gd name="T111" fmla="*/ 2147483646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9" h="524">
                <a:moveTo>
                  <a:pt x="0" y="398"/>
                </a:moveTo>
                <a:lnTo>
                  <a:pt x="0" y="75"/>
                </a:lnTo>
                <a:lnTo>
                  <a:pt x="123" y="81"/>
                </a:lnTo>
                <a:lnTo>
                  <a:pt x="129" y="25"/>
                </a:lnTo>
                <a:lnTo>
                  <a:pt x="150" y="25"/>
                </a:lnTo>
                <a:lnTo>
                  <a:pt x="150" y="0"/>
                </a:lnTo>
                <a:lnTo>
                  <a:pt x="311" y="6"/>
                </a:lnTo>
                <a:lnTo>
                  <a:pt x="348" y="6"/>
                </a:lnTo>
                <a:lnTo>
                  <a:pt x="348" y="25"/>
                </a:lnTo>
                <a:lnTo>
                  <a:pt x="386" y="25"/>
                </a:lnTo>
                <a:lnTo>
                  <a:pt x="386" y="81"/>
                </a:lnTo>
                <a:lnTo>
                  <a:pt x="423" y="81"/>
                </a:lnTo>
                <a:lnTo>
                  <a:pt x="434" y="99"/>
                </a:lnTo>
                <a:lnTo>
                  <a:pt x="418" y="93"/>
                </a:lnTo>
                <a:lnTo>
                  <a:pt x="412" y="112"/>
                </a:lnTo>
                <a:lnTo>
                  <a:pt x="380" y="106"/>
                </a:lnTo>
                <a:lnTo>
                  <a:pt x="369" y="124"/>
                </a:lnTo>
                <a:lnTo>
                  <a:pt x="380" y="124"/>
                </a:lnTo>
                <a:lnTo>
                  <a:pt x="380" y="137"/>
                </a:lnTo>
                <a:lnTo>
                  <a:pt x="396" y="137"/>
                </a:lnTo>
                <a:lnTo>
                  <a:pt x="396" y="149"/>
                </a:lnTo>
                <a:lnTo>
                  <a:pt x="418" y="149"/>
                </a:lnTo>
                <a:lnTo>
                  <a:pt x="418" y="162"/>
                </a:lnTo>
                <a:lnTo>
                  <a:pt x="439" y="168"/>
                </a:lnTo>
                <a:lnTo>
                  <a:pt x="444" y="187"/>
                </a:lnTo>
                <a:lnTo>
                  <a:pt x="455" y="187"/>
                </a:lnTo>
                <a:lnTo>
                  <a:pt x="455" y="212"/>
                </a:lnTo>
                <a:lnTo>
                  <a:pt x="471" y="212"/>
                </a:lnTo>
                <a:lnTo>
                  <a:pt x="471" y="218"/>
                </a:lnTo>
                <a:lnTo>
                  <a:pt x="482" y="224"/>
                </a:lnTo>
                <a:lnTo>
                  <a:pt x="482" y="230"/>
                </a:lnTo>
                <a:lnTo>
                  <a:pt x="498" y="236"/>
                </a:lnTo>
                <a:lnTo>
                  <a:pt x="498" y="249"/>
                </a:lnTo>
                <a:lnTo>
                  <a:pt x="509" y="249"/>
                </a:lnTo>
                <a:lnTo>
                  <a:pt x="509" y="268"/>
                </a:lnTo>
                <a:lnTo>
                  <a:pt x="535" y="268"/>
                </a:lnTo>
                <a:lnTo>
                  <a:pt x="535" y="274"/>
                </a:lnTo>
                <a:lnTo>
                  <a:pt x="567" y="280"/>
                </a:lnTo>
                <a:lnTo>
                  <a:pt x="567" y="286"/>
                </a:lnTo>
                <a:lnTo>
                  <a:pt x="578" y="286"/>
                </a:lnTo>
                <a:lnTo>
                  <a:pt x="578" y="317"/>
                </a:lnTo>
                <a:lnTo>
                  <a:pt x="551" y="336"/>
                </a:lnTo>
                <a:lnTo>
                  <a:pt x="541" y="336"/>
                </a:lnTo>
                <a:lnTo>
                  <a:pt x="541" y="324"/>
                </a:lnTo>
                <a:lnTo>
                  <a:pt x="509" y="324"/>
                </a:lnTo>
                <a:lnTo>
                  <a:pt x="509" y="342"/>
                </a:lnTo>
                <a:lnTo>
                  <a:pt x="487" y="361"/>
                </a:lnTo>
                <a:lnTo>
                  <a:pt x="482" y="417"/>
                </a:lnTo>
                <a:lnTo>
                  <a:pt x="418" y="411"/>
                </a:lnTo>
                <a:lnTo>
                  <a:pt x="391" y="454"/>
                </a:lnTo>
                <a:lnTo>
                  <a:pt x="391" y="523"/>
                </a:lnTo>
                <a:lnTo>
                  <a:pt x="311" y="523"/>
                </a:lnTo>
                <a:lnTo>
                  <a:pt x="91" y="517"/>
                </a:lnTo>
                <a:lnTo>
                  <a:pt x="91" y="510"/>
                </a:lnTo>
                <a:lnTo>
                  <a:pt x="6" y="504"/>
                </a:lnTo>
                <a:lnTo>
                  <a:pt x="0" y="398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89" name="Freeform 47">
            <a:extLst>
              <a:ext uri="{FF2B5EF4-FFF2-40B4-BE49-F238E27FC236}">
                <a16:creationId xmlns:a16="http://schemas.microsoft.com/office/drawing/2014/main" id="{19DA226B-E584-E62F-8606-5734AB88456F}"/>
              </a:ext>
            </a:extLst>
          </p:cNvPr>
          <p:cNvSpPr>
            <a:spLocks/>
          </p:cNvSpPr>
          <p:nvPr/>
        </p:nvSpPr>
        <p:spPr bwMode="auto">
          <a:xfrm>
            <a:off x="6131719" y="2777728"/>
            <a:ext cx="594122" cy="527447"/>
          </a:xfrm>
          <a:custGeom>
            <a:avLst/>
            <a:gdLst>
              <a:gd name="T0" fmla="*/ 2147483646 w 499"/>
              <a:gd name="T1" fmla="*/ 2147483646 h 443"/>
              <a:gd name="T2" fmla="*/ 2147483646 w 499"/>
              <a:gd name="T3" fmla="*/ 2147483646 h 443"/>
              <a:gd name="T4" fmla="*/ 2147483646 w 499"/>
              <a:gd name="T5" fmla="*/ 2147483646 h 443"/>
              <a:gd name="T6" fmla="*/ 2147483646 w 499"/>
              <a:gd name="T7" fmla="*/ 2147483646 h 443"/>
              <a:gd name="T8" fmla="*/ 2147483646 w 499"/>
              <a:gd name="T9" fmla="*/ 2147483646 h 443"/>
              <a:gd name="T10" fmla="*/ 2147483646 w 499"/>
              <a:gd name="T11" fmla="*/ 2147483646 h 443"/>
              <a:gd name="T12" fmla="*/ 2147483646 w 499"/>
              <a:gd name="T13" fmla="*/ 2147483646 h 443"/>
              <a:gd name="T14" fmla="*/ 2147483646 w 499"/>
              <a:gd name="T15" fmla="*/ 2147483646 h 443"/>
              <a:gd name="T16" fmla="*/ 2147483646 w 499"/>
              <a:gd name="T17" fmla="*/ 2147483646 h 443"/>
              <a:gd name="T18" fmla="*/ 2147483646 w 499"/>
              <a:gd name="T19" fmla="*/ 2147483646 h 443"/>
              <a:gd name="T20" fmla="*/ 2147483646 w 499"/>
              <a:gd name="T21" fmla="*/ 2147483646 h 443"/>
              <a:gd name="T22" fmla="*/ 2147483646 w 499"/>
              <a:gd name="T23" fmla="*/ 2147483646 h 443"/>
              <a:gd name="T24" fmla="*/ 2147483646 w 499"/>
              <a:gd name="T25" fmla="*/ 2147483646 h 443"/>
              <a:gd name="T26" fmla="*/ 2147483646 w 499"/>
              <a:gd name="T27" fmla="*/ 2147483646 h 443"/>
              <a:gd name="T28" fmla="*/ 2147483646 w 499"/>
              <a:gd name="T29" fmla="*/ 2147483646 h 443"/>
              <a:gd name="T30" fmla="*/ 2147483646 w 499"/>
              <a:gd name="T31" fmla="*/ 2147483646 h 443"/>
              <a:gd name="T32" fmla="*/ 2147483646 w 499"/>
              <a:gd name="T33" fmla="*/ 2147483646 h 443"/>
              <a:gd name="T34" fmla="*/ 2147483646 w 499"/>
              <a:gd name="T35" fmla="*/ 2147483646 h 443"/>
              <a:gd name="T36" fmla="*/ 2147483646 w 499"/>
              <a:gd name="T37" fmla="*/ 2147483646 h 443"/>
              <a:gd name="T38" fmla="*/ 2147483646 w 499"/>
              <a:gd name="T39" fmla="*/ 0 h 443"/>
              <a:gd name="T40" fmla="*/ 2147483646 w 499"/>
              <a:gd name="T41" fmla="*/ 2147483646 h 443"/>
              <a:gd name="T42" fmla="*/ 2147483646 w 499"/>
              <a:gd name="T43" fmla="*/ 2147483646 h 443"/>
              <a:gd name="T44" fmla="*/ 2147483646 w 499"/>
              <a:gd name="T45" fmla="*/ 2147483646 h 443"/>
              <a:gd name="T46" fmla="*/ 2147483646 w 499"/>
              <a:gd name="T47" fmla="*/ 2147483646 h 443"/>
              <a:gd name="T48" fmla="*/ 2147483646 w 499"/>
              <a:gd name="T49" fmla="*/ 2147483646 h 443"/>
              <a:gd name="T50" fmla="*/ 2147483646 w 499"/>
              <a:gd name="T51" fmla="*/ 2147483646 h 443"/>
              <a:gd name="T52" fmla="*/ 2147483646 w 499"/>
              <a:gd name="T53" fmla="*/ 2147483646 h 443"/>
              <a:gd name="T54" fmla="*/ 2147483646 w 499"/>
              <a:gd name="T55" fmla="*/ 2147483646 h 443"/>
              <a:gd name="T56" fmla="*/ 2147483646 w 499"/>
              <a:gd name="T57" fmla="*/ 2147483646 h 443"/>
              <a:gd name="T58" fmla="*/ 2147483646 w 499"/>
              <a:gd name="T59" fmla="*/ 2147483646 h 443"/>
              <a:gd name="T60" fmla="*/ 2147483646 w 499"/>
              <a:gd name="T61" fmla="*/ 2147483646 h 443"/>
              <a:gd name="T62" fmla="*/ 2147483646 w 499"/>
              <a:gd name="T63" fmla="*/ 2147483646 h 443"/>
              <a:gd name="T64" fmla="*/ 2147483646 w 499"/>
              <a:gd name="T65" fmla="*/ 2147483646 h 443"/>
              <a:gd name="T66" fmla="*/ 2147483646 w 499"/>
              <a:gd name="T67" fmla="*/ 2147483646 h 443"/>
              <a:gd name="T68" fmla="*/ 2147483646 w 499"/>
              <a:gd name="T69" fmla="*/ 2147483646 h 443"/>
              <a:gd name="T70" fmla="*/ 2147483646 w 499"/>
              <a:gd name="T71" fmla="*/ 2147483646 h 443"/>
              <a:gd name="T72" fmla="*/ 2147483646 w 499"/>
              <a:gd name="T73" fmla="*/ 2147483646 h 443"/>
              <a:gd name="T74" fmla="*/ 2147483646 w 499"/>
              <a:gd name="T75" fmla="*/ 2147483646 h 443"/>
              <a:gd name="T76" fmla="*/ 2147483646 w 499"/>
              <a:gd name="T77" fmla="*/ 2147483646 h 443"/>
              <a:gd name="T78" fmla="*/ 2147483646 w 499"/>
              <a:gd name="T79" fmla="*/ 2147483646 h 443"/>
              <a:gd name="T80" fmla="*/ 2147483646 w 499"/>
              <a:gd name="T81" fmla="*/ 2147483646 h 443"/>
              <a:gd name="T82" fmla="*/ 0 w 499"/>
              <a:gd name="T83" fmla="*/ 2147483646 h 44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99" h="443">
                <a:moveTo>
                  <a:pt x="0" y="255"/>
                </a:moveTo>
                <a:lnTo>
                  <a:pt x="27" y="255"/>
                </a:lnTo>
                <a:lnTo>
                  <a:pt x="27" y="243"/>
                </a:lnTo>
                <a:lnTo>
                  <a:pt x="32" y="249"/>
                </a:lnTo>
                <a:lnTo>
                  <a:pt x="32" y="237"/>
                </a:lnTo>
                <a:lnTo>
                  <a:pt x="54" y="237"/>
                </a:lnTo>
                <a:lnTo>
                  <a:pt x="54" y="231"/>
                </a:lnTo>
                <a:lnTo>
                  <a:pt x="64" y="231"/>
                </a:lnTo>
                <a:lnTo>
                  <a:pt x="64" y="212"/>
                </a:lnTo>
                <a:lnTo>
                  <a:pt x="75" y="206"/>
                </a:lnTo>
                <a:lnTo>
                  <a:pt x="81" y="193"/>
                </a:lnTo>
                <a:lnTo>
                  <a:pt x="91" y="193"/>
                </a:lnTo>
                <a:lnTo>
                  <a:pt x="97" y="181"/>
                </a:lnTo>
                <a:lnTo>
                  <a:pt x="134" y="181"/>
                </a:lnTo>
                <a:lnTo>
                  <a:pt x="134" y="156"/>
                </a:lnTo>
                <a:lnTo>
                  <a:pt x="182" y="143"/>
                </a:lnTo>
                <a:lnTo>
                  <a:pt x="177" y="137"/>
                </a:lnTo>
                <a:lnTo>
                  <a:pt x="193" y="125"/>
                </a:lnTo>
                <a:lnTo>
                  <a:pt x="198" y="106"/>
                </a:lnTo>
                <a:lnTo>
                  <a:pt x="220" y="106"/>
                </a:lnTo>
                <a:lnTo>
                  <a:pt x="220" y="94"/>
                </a:lnTo>
                <a:lnTo>
                  <a:pt x="230" y="94"/>
                </a:lnTo>
                <a:lnTo>
                  <a:pt x="236" y="81"/>
                </a:lnTo>
                <a:lnTo>
                  <a:pt x="252" y="81"/>
                </a:lnTo>
                <a:lnTo>
                  <a:pt x="252" y="62"/>
                </a:lnTo>
                <a:lnTo>
                  <a:pt x="300" y="69"/>
                </a:lnTo>
                <a:lnTo>
                  <a:pt x="300" y="56"/>
                </a:lnTo>
                <a:lnTo>
                  <a:pt x="311" y="56"/>
                </a:lnTo>
                <a:lnTo>
                  <a:pt x="316" y="44"/>
                </a:lnTo>
                <a:lnTo>
                  <a:pt x="321" y="44"/>
                </a:lnTo>
                <a:lnTo>
                  <a:pt x="321" y="31"/>
                </a:lnTo>
                <a:lnTo>
                  <a:pt x="332" y="31"/>
                </a:lnTo>
                <a:lnTo>
                  <a:pt x="332" y="25"/>
                </a:lnTo>
                <a:lnTo>
                  <a:pt x="343" y="25"/>
                </a:lnTo>
                <a:lnTo>
                  <a:pt x="343" y="19"/>
                </a:lnTo>
                <a:lnTo>
                  <a:pt x="353" y="19"/>
                </a:lnTo>
                <a:lnTo>
                  <a:pt x="353" y="13"/>
                </a:lnTo>
                <a:lnTo>
                  <a:pt x="369" y="19"/>
                </a:lnTo>
                <a:lnTo>
                  <a:pt x="369" y="0"/>
                </a:lnTo>
                <a:lnTo>
                  <a:pt x="396" y="0"/>
                </a:lnTo>
                <a:lnTo>
                  <a:pt x="396" y="31"/>
                </a:lnTo>
                <a:lnTo>
                  <a:pt x="476" y="31"/>
                </a:lnTo>
                <a:lnTo>
                  <a:pt x="476" y="125"/>
                </a:lnTo>
                <a:lnTo>
                  <a:pt x="498" y="150"/>
                </a:lnTo>
                <a:lnTo>
                  <a:pt x="498" y="162"/>
                </a:lnTo>
                <a:lnTo>
                  <a:pt x="487" y="168"/>
                </a:lnTo>
                <a:lnTo>
                  <a:pt x="482" y="187"/>
                </a:lnTo>
                <a:lnTo>
                  <a:pt x="493" y="206"/>
                </a:lnTo>
                <a:lnTo>
                  <a:pt x="466" y="224"/>
                </a:lnTo>
                <a:lnTo>
                  <a:pt x="434" y="224"/>
                </a:lnTo>
                <a:lnTo>
                  <a:pt x="439" y="249"/>
                </a:lnTo>
                <a:lnTo>
                  <a:pt x="434" y="255"/>
                </a:lnTo>
                <a:lnTo>
                  <a:pt x="418" y="255"/>
                </a:lnTo>
                <a:lnTo>
                  <a:pt x="412" y="268"/>
                </a:lnTo>
                <a:lnTo>
                  <a:pt x="412" y="293"/>
                </a:lnTo>
                <a:lnTo>
                  <a:pt x="402" y="287"/>
                </a:lnTo>
                <a:lnTo>
                  <a:pt x="385" y="305"/>
                </a:lnTo>
                <a:lnTo>
                  <a:pt x="396" y="336"/>
                </a:lnTo>
                <a:lnTo>
                  <a:pt x="412" y="355"/>
                </a:lnTo>
                <a:lnTo>
                  <a:pt x="412" y="361"/>
                </a:lnTo>
                <a:lnTo>
                  <a:pt x="402" y="361"/>
                </a:lnTo>
                <a:lnTo>
                  <a:pt x="391" y="374"/>
                </a:lnTo>
                <a:lnTo>
                  <a:pt x="380" y="386"/>
                </a:lnTo>
                <a:lnTo>
                  <a:pt x="369" y="442"/>
                </a:lnTo>
                <a:lnTo>
                  <a:pt x="337" y="442"/>
                </a:lnTo>
                <a:lnTo>
                  <a:pt x="305" y="411"/>
                </a:lnTo>
                <a:lnTo>
                  <a:pt x="300" y="411"/>
                </a:lnTo>
                <a:lnTo>
                  <a:pt x="300" y="405"/>
                </a:lnTo>
                <a:lnTo>
                  <a:pt x="102" y="405"/>
                </a:lnTo>
                <a:lnTo>
                  <a:pt x="97" y="424"/>
                </a:lnTo>
                <a:lnTo>
                  <a:pt x="86" y="424"/>
                </a:lnTo>
                <a:lnTo>
                  <a:pt x="86" y="417"/>
                </a:lnTo>
                <a:lnTo>
                  <a:pt x="75" y="417"/>
                </a:lnTo>
                <a:lnTo>
                  <a:pt x="75" y="411"/>
                </a:lnTo>
                <a:lnTo>
                  <a:pt x="59" y="411"/>
                </a:lnTo>
                <a:lnTo>
                  <a:pt x="59" y="399"/>
                </a:lnTo>
                <a:lnTo>
                  <a:pt x="48" y="399"/>
                </a:lnTo>
                <a:lnTo>
                  <a:pt x="48" y="380"/>
                </a:lnTo>
                <a:lnTo>
                  <a:pt x="38" y="380"/>
                </a:lnTo>
                <a:lnTo>
                  <a:pt x="38" y="330"/>
                </a:lnTo>
                <a:lnTo>
                  <a:pt x="27" y="330"/>
                </a:lnTo>
                <a:lnTo>
                  <a:pt x="27" y="324"/>
                </a:lnTo>
                <a:lnTo>
                  <a:pt x="0" y="324"/>
                </a:lnTo>
                <a:lnTo>
                  <a:pt x="0" y="255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0" name="Freeform 48">
            <a:extLst>
              <a:ext uri="{FF2B5EF4-FFF2-40B4-BE49-F238E27FC236}">
                <a16:creationId xmlns:a16="http://schemas.microsoft.com/office/drawing/2014/main" id="{4EAE2641-DE82-CC71-0938-4D7CCD25D78E}"/>
              </a:ext>
            </a:extLst>
          </p:cNvPr>
          <p:cNvSpPr>
            <a:spLocks/>
          </p:cNvSpPr>
          <p:nvPr/>
        </p:nvSpPr>
        <p:spPr bwMode="auto">
          <a:xfrm>
            <a:off x="4960144" y="2784873"/>
            <a:ext cx="446485" cy="572690"/>
          </a:xfrm>
          <a:custGeom>
            <a:avLst/>
            <a:gdLst>
              <a:gd name="T0" fmla="*/ 2147483646 w 375"/>
              <a:gd name="T1" fmla="*/ 2147483646 h 481"/>
              <a:gd name="T2" fmla="*/ 2147483646 w 375"/>
              <a:gd name="T3" fmla="*/ 2147483646 h 481"/>
              <a:gd name="T4" fmla="*/ 2147483646 w 375"/>
              <a:gd name="T5" fmla="*/ 2147483646 h 481"/>
              <a:gd name="T6" fmla="*/ 2147483646 w 375"/>
              <a:gd name="T7" fmla="*/ 2147483646 h 481"/>
              <a:gd name="T8" fmla="*/ 2147483646 w 375"/>
              <a:gd name="T9" fmla="*/ 2147483646 h 481"/>
              <a:gd name="T10" fmla="*/ 2147483646 w 375"/>
              <a:gd name="T11" fmla="*/ 2147483646 h 481"/>
              <a:gd name="T12" fmla="*/ 2147483646 w 375"/>
              <a:gd name="T13" fmla="*/ 2147483646 h 481"/>
              <a:gd name="T14" fmla="*/ 2147483646 w 375"/>
              <a:gd name="T15" fmla="*/ 2147483646 h 481"/>
              <a:gd name="T16" fmla="*/ 2147483646 w 375"/>
              <a:gd name="T17" fmla="*/ 2147483646 h 481"/>
              <a:gd name="T18" fmla="*/ 2147483646 w 375"/>
              <a:gd name="T19" fmla="*/ 2147483646 h 481"/>
              <a:gd name="T20" fmla="*/ 2147483646 w 375"/>
              <a:gd name="T21" fmla="*/ 2147483646 h 481"/>
              <a:gd name="T22" fmla="*/ 0 w 375"/>
              <a:gd name="T23" fmla="*/ 2147483646 h 481"/>
              <a:gd name="T24" fmla="*/ 2147483646 w 375"/>
              <a:gd name="T25" fmla="*/ 2147483646 h 481"/>
              <a:gd name="T26" fmla="*/ 2147483646 w 375"/>
              <a:gd name="T27" fmla="*/ 0 h 481"/>
              <a:gd name="T28" fmla="*/ 2147483646 w 375"/>
              <a:gd name="T29" fmla="*/ 2147483646 h 481"/>
              <a:gd name="T30" fmla="*/ 2147483646 w 375"/>
              <a:gd name="T31" fmla="*/ 2147483646 h 481"/>
              <a:gd name="T32" fmla="*/ 2147483646 w 375"/>
              <a:gd name="T33" fmla="*/ 2147483646 h 4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5" h="481">
                <a:moveTo>
                  <a:pt x="374" y="330"/>
                </a:moveTo>
                <a:lnTo>
                  <a:pt x="305" y="355"/>
                </a:lnTo>
                <a:lnTo>
                  <a:pt x="278" y="386"/>
                </a:lnTo>
                <a:lnTo>
                  <a:pt x="230" y="399"/>
                </a:lnTo>
                <a:lnTo>
                  <a:pt x="224" y="424"/>
                </a:lnTo>
                <a:lnTo>
                  <a:pt x="198" y="411"/>
                </a:lnTo>
                <a:lnTo>
                  <a:pt x="192" y="424"/>
                </a:lnTo>
                <a:lnTo>
                  <a:pt x="150" y="424"/>
                </a:lnTo>
                <a:lnTo>
                  <a:pt x="144" y="436"/>
                </a:lnTo>
                <a:lnTo>
                  <a:pt x="128" y="442"/>
                </a:lnTo>
                <a:lnTo>
                  <a:pt x="128" y="474"/>
                </a:lnTo>
                <a:lnTo>
                  <a:pt x="0" y="480"/>
                </a:lnTo>
                <a:lnTo>
                  <a:pt x="26" y="218"/>
                </a:lnTo>
                <a:lnTo>
                  <a:pt x="48" y="0"/>
                </a:lnTo>
                <a:lnTo>
                  <a:pt x="294" y="7"/>
                </a:lnTo>
                <a:lnTo>
                  <a:pt x="374" y="7"/>
                </a:lnTo>
                <a:lnTo>
                  <a:pt x="374" y="33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6191" name="Freeform 49">
            <a:extLst>
              <a:ext uri="{FF2B5EF4-FFF2-40B4-BE49-F238E27FC236}">
                <a16:creationId xmlns:a16="http://schemas.microsoft.com/office/drawing/2014/main" id="{29EFD0A6-62C7-6153-4864-9B8EBC22B817}"/>
              </a:ext>
            </a:extLst>
          </p:cNvPr>
          <p:cNvSpPr>
            <a:spLocks/>
          </p:cNvSpPr>
          <p:nvPr/>
        </p:nvSpPr>
        <p:spPr bwMode="auto">
          <a:xfrm>
            <a:off x="7342585" y="2814638"/>
            <a:ext cx="370284" cy="409575"/>
          </a:xfrm>
          <a:custGeom>
            <a:avLst/>
            <a:gdLst>
              <a:gd name="T0" fmla="*/ 2147483646 w 311"/>
              <a:gd name="T1" fmla="*/ 2147483646 h 344"/>
              <a:gd name="T2" fmla="*/ 2147483646 w 311"/>
              <a:gd name="T3" fmla="*/ 2147483646 h 344"/>
              <a:gd name="T4" fmla="*/ 2147483646 w 311"/>
              <a:gd name="T5" fmla="*/ 0 h 344"/>
              <a:gd name="T6" fmla="*/ 2147483646 w 311"/>
              <a:gd name="T7" fmla="*/ 2147483646 h 344"/>
              <a:gd name="T8" fmla="*/ 2147483646 w 311"/>
              <a:gd name="T9" fmla="*/ 2147483646 h 344"/>
              <a:gd name="T10" fmla="*/ 2147483646 w 311"/>
              <a:gd name="T11" fmla="*/ 2147483646 h 344"/>
              <a:gd name="T12" fmla="*/ 2147483646 w 311"/>
              <a:gd name="T13" fmla="*/ 2147483646 h 344"/>
              <a:gd name="T14" fmla="*/ 2147483646 w 311"/>
              <a:gd name="T15" fmla="*/ 2147483646 h 344"/>
              <a:gd name="T16" fmla="*/ 0 w 311"/>
              <a:gd name="T17" fmla="*/ 2147483646 h 344"/>
              <a:gd name="T18" fmla="*/ 2147483646 w 311"/>
              <a:gd name="T19" fmla="*/ 2147483646 h 3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1" h="344">
                <a:moveTo>
                  <a:pt x="5" y="13"/>
                </a:moveTo>
                <a:lnTo>
                  <a:pt x="225" y="6"/>
                </a:lnTo>
                <a:lnTo>
                  <a:pt x="230" y="0"/>
                </a:lnTo>
                <a:lnTo>
                  <a:pt x="257" y="19"/>
                </a:lnTo>
                <a:lnTo>
                  <a:pt x="267" y="75"/>
                </a:lnTo>
                <a:lnTo>
                  <a:pt x="310" y="330"/>
                </a:lnTo>
                <a:lnTo>
                  <a:pt x="310" y="337"/>
                </a:lnTo>
                <a:lnTo>
                  <a:pt x="43" y="343"/>
                </a:lnTo>
                <a:lnTo>
                  <a:pt x="0" y="343"/>
                </a:lnTo>
                <a:lnTo>
                  <a:pt x="5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2" name="Freeform 50">
            <a:extLst>
              <a:ext uri="{FF2B5EF4-FFF2-40B4-BE49-F238E27FC236}">
                <a16:creationId xmlns:a16="http://schemas.microsoft.com/office/drawing/2014/main" id="{2B925571-7A18-FF9D-5AF2-1C0F3CA6D99D}"/>
              </a:ext>
            </a:extLst>
          </p:cNvPr>
          <p:cNvSpPr>
            <a:spLocks/>
          </p:cNvSpPr>
          <p:nvPr/>
        </p:nvSpPr>
        <p:spPr bwMode="auto">
          <a:xfrm>
            <a:off x="6877050" y="2821781"/>
            <a:ext cx="472679" cy="423863"/>
          </a:xfrm>
          <a:custGeom>
            <a:avLst/>
            <a:gdLst>
              <a:gd name="T0" fmla="*/ 2147483646 w 397"/>
              <a:gd name="T1" fmla="*/ 2147483646 h 356"/>
              <a:gd name="T2" fmla="*/ 2147483646 w 397"/>
              <a:gd name="T3" fmla="*/ 2147483646 h 356"/>
              <a:gd name="T4" fmla="*/ 0 w 397"/>
              <a:gd name="T5" fmla="*/ 2147483646 h 356"/>
              <a:gd name="T6" fmla="*/ 0 w 397"/>
              <a:gd name="T7" fmla="*/ 2147483646 h 356"/>
              <a:gd name="T8" fmla="*/ 2147483646 w 397"/>
              <a:gd name="T9" fmla="*/ 2147483646 h 356"/>
              <a:gd name="T10" fmla="*/ 2147483646 w 397"/>
              <a:gd name="T11" fmla="*/ 2147483646 h 356"/>
              <a:gd name="T12" fmla="*/ 2147483646 w 397"/>
              <a:gd name="T13" fmla="*/ 2147483646 h 356"/>
              <a:gd name="T14" fmla="*/ 2147483646 w 397"/>
              <a:gd name="T15" fmla="*/ 2147483646 h 356"/>
              <a:gd name="T16" fmla="*/ 2147483646 w 397"/>
              <a:gd name="T17" fmla="*/ 2147483646 h 356"/>
              <a:gd name="T18" fmla="*/ 2147483646 w 397"/>
              <a:gd name="T19" fmla="*/ 2147483646 h 356"/>
              <a:gd name="T20" fmla="*/ 2147483646 w 397"/>
              <a:gd name="T21" fmla="*/ 2147483646 h 356"/>
              <a:gd name="T22" fmla="*/ 2147483646 w 397"/>
              <a:gd name="T23" fmla="*/ 2147483646 h 356"/>
              <a:gd name="T24" fmla="*/ 2147483646 w 397"/>
              <a:gd name="T25" fmla="*/ 2147483646 h 356"/>
              <a:gd name="T26" fmla="*/ 2147483646 w 397"/>
              <a:gd name="T27" fmla="*/ 0 h 356"/>
              <a:gd name="T28" fmla="*/ 2147483646 w 397"/>
              <a:gd name="T29" fmla="*/ 0 h 356"/>
              <a:gd name="T30" fmla="*/ 2147483646 w 397"/>
              <a:gd name="T31" fmla="*/ 2147483646 h 356"/>
              <a:gd name="T32" fmla="*/ 2147483646 w 397"/>
              <a:gd name="T33" fmla="*/ 2147483646 h 356"/>
              <a:gd name="T34" fmla="*/ 2147483646 w 397"/>
              <a:gd name="T35" fmla="*/ 2147483646 h 356"/>
              <a:gd name="T36" fmla="*/ 2147483646 w 397"/>
              <a:gd name="T37" fmla="*/ 2147483646 h 356"/>
              <a:gd name="T38" fmla="*/ 2147483646 w 397"/>
              <a:gd name="T39" fmla="*/ 2147483646 h 356"/>
              <a:gd name="T40" fmla="*/ 2147483646 w 397"/>
              <a:gd name="T41" fmla="*/ 2147483646 h 356"/>
              <a:gd name="T42" fmla="*/ 2147483646 w 397"/>
              <a:gd name="T43" fmla="*/ 0 h 356"/>
              <a:gd name="T44" fmla="*/ 2147483646 w 397"/>
              <a:gd name="T45" fmla="*/ 2147483646 h 356"/>
              <a:gd name="T46" fmla="*/ 2147483646 w 397"/>
              <a:gd name="T47" fmla="*/ 2147483646 h 356"/>
              <a:gd name="T48" fmla="*/ 2147483646 w 397"/>
              <a:gd name="T49" fmla="*/ 2147483646 h 356"/>
              <a:gd name="T50" fmla="*/ 2147483646 w 397"/>
              <a:gd name="T51" fmla="*/ 2147483646 h 356"/>
              <a:gd name="T52" fmla="*/ 2147483646 w 397"/>
              <a:gd name="T53" fmla="*/ 2147483646 h 3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7" h="356">
                <a:moveTo>
                  <a:pt x="129" y="355"/>
                </a:moveTo>
                <a:lnTo>
                  <a:pt x="129" y="343"/>
                </a:lnTo>
                <a:lnTo>
                  <a:pt x="0" y="337"/>
                </a:lnTo>
                <a:lnTo>
                  <a:pt x="0" y="256"/>
                </a:lnTo>
                <a:lnTo>
                  <a:pt x="38" y="256"/>
                </a:lnTo>
                <a:lnTo>
                  <a:pt x="38" y="175"/>
                </a:lnTo>
                <a:lnTo>
                  <a:pt x="145" y="175"/>
                </a:lnTo>
                <a:lnTo>
                  <a:pt x="145" y="100"/>
                </a:lnTo>
                <a:lnTo>
                  <a:pt x="172" y="100"/>
                </a:lnTo>
                <a:lnTo>
                  <a:pt x="177" y="88"/>
                </a:lnTo>
                <a:lnTo>
                  <a:pt x="188" y="88"/>
                </a:lnTo>
                <a:lnTo>
                  <a:pt x="188" y="38"/>
                </a:lnTo>
                <a:lnTo>
                  <a:pt x="198" y="38"/>
                </a:lnTo>
                <a:lnTo>
                  <a:pt x="198" y="0"/>
                </a:lnTo>
                <a:lnTo>
                  <a:pt x="236" y="0"/>
                </a:lnTo>
                <a:lnTo>
                  <a:pt x="230" y="19"/>
                </a:lnTo>
                <a:lnTo>
                  <a:pt x="214" y="19"/>
                </a:lnTo>
                <a:lnTo>
                  <a:pt x="214" y="25"/>
                </a:lnTo>
                <a:lnTo>
                  <a:pt x="289" y="25"/>
                </a:lnTo>
                <a:lnTo>
                  <a:pt x="289" y="13"/>
                </a:lnTo>
                <a:lnTo>
                  <a:pt x="305" y="13"/>
                </a:lnTo>
                <a:lnTo>
                  <a:pt x="305" y="0"/>
                </a:lnTo>
                <a:lnTo>
                  <a:pt x="396" y="7"/>
                </a:lnTo>
                <a:lnTo>
                  <a:pt x="391" y="337"/>
                </a:lnTo>
                <a:lnTo>
                  <a:pt x="150" y="337"/>
                </a:lnTo>
                <a:lnTo>
                  <a:pt x="150" y="355"/>
                </a:lnTo>
                <a:lnTo>
                  <a:pt x="129" y="3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3" name="Freeform 51">
            <a:extLst>
              <a:ext uri="{FF2B5EF4-FFF2-40B4-BE49-F238E27FC236}">
                <a16:creationId xmlns:a16="http://schemas.microsoft.com/office/drawing/2014/main" id="{63D1A42B-D726-C82C-0243-AFFEF7CF8D7B}"/>
              </a:ext>
            </a:extLst>
          </p:cNvPr>
          <p:cNvSpPr>
            <a:spLocks/>
          </p:cNvSpPr>
          <p:nvPr/>
        </p:nvSpPr>
        <p:spPr bwMode="auto">
          <a:xfrm>
            <a:off x="5775723" y="3081338"/>
            <a:ext cx="478631" cy="432197"/>
          </a:xfrm>
          <a:custGeom>
            <a:avLst/>
            <a:gdLst>
              <a:gd name="T0" fmla="*/ 0 w 402"/>
              <a:gd name="T1" fmla="*/ 2147483646 h 363"/>
              <a:gd name="T2" fmla="*/ 2147483646 w 402"/>
              <a:gd name="T3" fmla="*/ 2147483646 h 363"/>
              <a:gd name="T4" fmla="*/ 2147483646 w 402"/>
              <a:gd name="T5" fmla="*/ 2147483646 h 363"/>
              <a:gd name="T6" fmla="*/ 2147483646 w 402"/>
              <a:gd name="T7" fmla="*/ 2147483646 h 363"/>
              <a:gd name="T8" fmla="*/ 2147483646 w 402"/>
              <a:gd name="T9" fmla="*/ 2147483646 h 363"/>
              <a:gd name="T10" fmla="*/ 2147483646 w 402"/>
              <a:gd name="T11" fmla="*/ 2147483646 h 363"/>
              <a:gd name="T12" fmla="*/ 2147483646 w 402"/>
              <a:gd name="T13" fmla="*/ 2147483646 h 363"/>
              <a:gd name="T14" fmla="*/ 2147483646 w 402"/>
              <a:gd name="T15" fmla="*/ 2147483646 h 363"/>
              <a:gd name="T16" fmla="*/ 2147483646 w 402"/>
              <a:gd name="T17" fmla="*/ 2147483646 h 363"/>
              <a:gd name="T18" fmla="*/ 2147483646 w 402"/>
              <a:gd name="T19" fmla="*/ 2147483646 h 363"/>
              <a:gd name="T20" fmla="*/ 2147483646 w 402"/>
              <a:gd name="T21" fmla="*/ 2147483646 h 363"/>
              <a:gd name="T22" fmla="*/ 2147483646 w 402"/>
              <a:gd name="T23" fmla="*/ 0 h 363"/>
              <a:gd name="T24" fmla="*/ 2147483646 w 402"/>
              <a:gd name="T25" fmla="*/ 0 h 363"/>
              <a:gd name="T26" fmla="*/ 2147483646 w 402"/>
              <a:gd name="T27" fmla="*/ 2147483646 h 363"/>
              <a:gd name="T28" fmla="*/ 2147483646 w 402"/>
              <a:gd name="T29" fmla="*/ 2147483646 h 363"/>
              <a:gd name="T30" fmla="*/ 2147483646 w 402"/>
              <a:gd name="T31" fmla="*/ 2147483646 h 363"/>
              <a:gd name="T32" fmla="*/ 2147483646 w 402"/>
              <a:gd name="T33" fmla="*/ 2147483646 h 363"/>
              <a:gd name="T34" fmla="*/ 2147483646 w 402"/>
              <a:gd name="T35" fmla="*/ 2147483646 h 363"/>
              <a:gd name="T36" fmla="*/ 2147483646 w 402"/>
              <a:gd name="T37" fmla="*/ 2147483646 h 363"/>
              <a:gd name="T38" fmla="*/ 2147483646 w 402"/>
              <a:gd name="T39" fmla="*/ 2147483646 h 363"/>
              <a:gd name="T40" fmla="*/ 2147483646 w 402"/>
              <a:gd name="T41" fmla="*/ 2147483646 h 363"/>
              <a:gd name="T42" fmla="*/ 2147483646 w 402"/>
              <a:gd name="T43" fmla="*/ 2147483646 h 363"/>
              <a:gd name="T44" fmla="*/ 2147483646 w 402"/>
              <a:gd name="T45" fmla="*/ 2147483646 h 363"/>
              <a:gd name="T46" fmla="*/ 2147483646 w 402"/>
              <a:gd name="T47" fmla="*/ 2147483646 h 363"/>
              <a:gd name="T48" fmla="*/ 2147483646 w 402"/>
              <a:gd name="T49" fmla="*/ 2147483646 h 363"/>
              <a:gd name="T50" fmla="*/ 2147483646 w 402"/>
              <a:gd name="T51" fmla="*/ 2147483646 h 363"/>
              <a:gd name="T52" fmla="*/ 2147483646 w 402"/>
              <a:gd name="T53" fmla="*/ 2147483646 h 363"/>
              <a:gd name="T54" fmla="*/ 2147483646 w 402"/>
              <a:gd name="T55" fmla="*/ 2147483646 h 363"/>
              <a:gd name="T56" fmla="*/ 2147483646 w 402"/>
              <a:gd name="T57" fmla="*/ 2147483646 h 363"/>
              <a:gd name="T58" fmla="*/ 2147483646 w 402"/>
              <a:gd name="T59" fmla="*/ 2147483646 h 363"/>
              <a:gd name="T60" fmla="*/ 2147483646 w 402"/>
              <a:gd name="T61" fmla="*/ 2147483646 h 363"/>
              <a:gd name="T62" fmla="*/ 0 w 402"/>
              <a:gd name="T63" fmla="*/ 2147483646 h 363"/>
              <a:gd name="T64" fmla="*/ 0 w 402"/>
              <a:gd name="T65" fmla="*/ 2147483646 h 36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02" h="363">
                <a:moveTo>
                  <a:pt x="0" y="206"/>
                </a:moveTo>
                <a:lnTo>
                  <a:pt x="80" y="206"/>
                </a:lnTo>
                <a:lnTo>
                  <a:pt x="80" y="137"/>
                </a:lnTo>
                <a:lnTo>
                  <a:pt x="107" y="94"/>
                </a:lnTo>
                <a:lnTo>
                  <a:pt x="171" y="100"/>
                </a:lnTo>
                <a:lnTo>
                  <a:pt x="176" y="44"/>
                </a:lnTo>
                <a:lnTo>
                  <a:pt x="198" y="25"/>
                </a:lnTo>
                <a:lnTo>
                  <a:pt x="198" y="7"/>
                </a:lnTo>
                <a:lnTo>
                  <a:pt x="230" y="7"/>
                </a:lnTo>
                <a:lnTo>
                  <a:pt x="230" y="19"/>
                </a:lnTo>
                <a:lnTo>
                  <a:pt x="240" y="19"/>
                </a:lnTo>
                <a:lnTo>
                  <a:pt x="267" y="0"/>
                </a:lnTo>
                <a:lnTo>
                  <a:pt x="299" y="0"/>
                </a:lnTo>
                <a:lnTo>
                  <a:pt x="299" y="69"/>
                </a:lnTo>
                <a:lnTo>
                  <a:pt x="326" y="69"/>
                </a:lnTo>
                <a:lnTo>
                  <a:pt x="326" y="75"/>
                </a:lnTo>
                <a:lnTo>
                  <a:pt x="337" y="75"/>
                </a:lnTo>
                <a:lnTo>
                  <a:pt x="337" y="125"/>
                </a:lnTo>
                <a:lnTo>
                  <a:pt x="347" y="125"/>
                </a:lnTo>
                <a:lnTo>
                  <a:pt x="347" y="144"/>
                </a:lnTo>
                <a:lnTo>
                  <a:pt x="358" y="144"/>
                </a:lnTo>
                <a:lnTo>
                  <a:pt x="358" y="156"/>
                </a:lnTo>
                <a:lnTo>
                  <a:pt x="374" y="156"/>
                </a:lnTo>
                <a:lnTo>
                  <a:pt x="374" y="162"/>
                </a:lnTo>
                <a:lnTo>
                  <a:pt x="385" y="162"/>
                </a:lnTo>
                <a:lnTo>
                  <a:pt x="385" y="169"/>
                </a:lnTo>
                <a:lnTo>
                  <a:pt x="396" y="169"/>
                </a:lnTo>
                <a:lnTo>
                  <a:pt x="401" y="362"/>
                </a:lnTo>
                <a:lnTo>
                  <a:pt x="299" y="362"/>
                </a:lnTo>
                <a:lnTo>
                  <a:pt x="80" y="362"/>
                </a:lnTo>
                <a:lnTo>
                  <a:pt x="80" y="324"/>
                </a:lnTo>
                <a:lnTo>
                  <a:pt x="0" y="324"/>
                </a:lnTo>
                <a:lnTo>
                  <a:pt x="0" y="206"/>
                </a:lnTo>
              </a:path>
            </a:pathLst>
          </a:custGeom>
          <a:solidFill>
            <a:schemeClr val="hlink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4" name="Freeform 52">
            <a:extLst>
              <a:ext uri="{FF2B5EF4-FFF2-40B4-BE49-F238E27FC236}">
                <a16:creationId xmlns:a16="http://schemas.microsoft.com/office/drawing/2014/main" id="{84ECCA95-5697-5881-DE92-E0CA7A206984}"/>
              </a:ext>
            </a:extLst>
          </p:cNvPr>
          <p:cNvSpPr>
            <a:spLocks/>
          </p:cNvSpPr>
          <p:nvPr/>
        </p:nvSpPr>
        <p:spPr bwMode="auto">
          <a:xfrm>
            <a:off x="5080397" y="3177779"/>
            <a:ext cx="441722" cy="653653"/>
          </a:xfrm>
          <a:custGeom>
            <a:avLst/>
            <a:gdLst>
              <a:gd name="T0" fmla="*/ 2147483646 w 371"/>
              <a:gd name="T1" fmla="*/ 2147483646 h 549"/>
              <a:gd name="T2" fmla="*/ 2147483646 w 371"/>
              <a:gd name="T3" fmla="*/ 2147483646 h 549"/>
              <a:gd name="T4" fmla="*/ 2147483646 w 371"/>
              <a:gd name="T5" fmla="*/ 2147483646 h 549"/>
              <a:gd name="T6" fmla="*/ 2147483646 w 371"/>
              <a:gd name="T7" fmla="*/ 2147483646 h 549"/>
              <a:gd name="T8" fmla="*/ 2147483646 w 371"/>
              <a:gd name="T9" fmla="*/ 2147483646 h 549"/>
              <a:gd name="T10" fmla="*/ 2147483646 w 371"/>
              <a:gd name="T11" fmla="*/ 2147483646 h 549"/>
              <a:gd name="T12" fmla="*/ 2147483646 w 371"/>
              <a:gd name="T13" fmla="*/ 2147483646 h 549"/>
              <a:gd name="T14" fmla="*/ 2147483646 w 371"/>
              <a:gd name="T15" fmla="*/ 2147483646 h 549"/>
              <a:gd name="T16" fmla="*/ 2147483646 w 371"/>
              <a:gd name="T17" fmla="*/ 2147483646 h 549"/>
              <a:gd name="T18" fmla="*/ 2147483646 w 371"/>
              <a:gd name="T19" fmla="*/ 2147483646 h 549"/>
              <a:gd name="T20" fmla="*/ 2147483646 w 371"/>
              <a:gd name="T21" fmla="*/ 2147483646 h 549"/>
              <a:gd name="T22" fmla="*/ 2147483646 w 371"/>
              <a:gd name="T23" fmla="*/ 2147483646 h 549"/>
              <a:gd name="T24" fmla="*/ 2147483646 w 371"/>
              <a:gd name="T25" fmla="*/ 2147483646 h 549"/>
              <a:gd name="T26" fmla="*/ 2147483646 w 371"/>
              <a:gd name="T27" fmla="*/ 2147483646 h 549"/>
              <a:gd name="T28" fmla="*/ 2147483646 w 371"/>
              <a:gd name="T29" fmla="*/ 2147483646 h 549"/>
              <a:gd name="T30" fmla="*/ 2147483646 w 371"/>
              <a:gd name="T31" fmla="*/ 2147483646 h 549"/>
              <a:gd name="T32" fmla="*/ 2147483646 w 371"/>
              <a:gd name="T33" fmla="*/ 2147483646 h 549"/>
              <a:gd name="T34" fmla="*/ 2147483646 w 371"/>
              <a:gd name="T35" fmla="*/ 2147483646 h 549"/>
              <a:gd name="T36" fmla="*/ 2147483646 w 371"/>
              <a:gd name="T37" fmla="*/ 2147483646 h 549"/>
              <a:gd name="T38" fmla="*/ 2147483646 w 371"/>
              <a:gd name="T39" fmla="*/ 2147483646 h 549"/>
              <a:gd name="T40" fmla="*/ 2147483646 w 371"/>
              <a:gd name="T41" fmla="*/ 2147483646 h 549"/>
              <a:gd name="T42" fmla="*/ 2147483646 w 371"/>
              <a:gd name="T43" fmla="*/ 2147483646 h 549"/>
              <a:gd name="T44" fmla="*/ 2147483646 w 371"/>
              <a:gd name="T45" fmla="*/ 2147483646 h 549"/>
              <a:gd name="T46" fmla="*/ 2147483646 w 371"/>
              <a:gd name="T47" fmla="*/ 2147483646 h 549"/>
              <a:gd name="T48" fmla="*/ 2147483646 w 371"/>
              <a:gd name="T49" fmla="*/ 2147483646 h 549"/>
              <a:gd name="T50" fmla="*/ 2147483646 w 371"/>
              <a:gd name="T51" fmla="*/ 2147483646 h 549"/>
              <a:gd name="T52" fmla="*/ 2147483646 w 371"/>
              <a:gd name="T53" fmla="*/ 2147483646 h 549"/>
              <a:gd name="T54" fmla="*/ 2147483646 w 371"/>
              <a:gd name="T55" fmla="*/ 2147483646 h 549"/>
              <a:gd name="T56" fmla="*/ 2147483646 w 371"/>
              <a:gd name="T57" fmla="*/ 2147483646 h 549"/>
              <a:gd name="T58" fmla="*/ 2147483646 w 371"/>
              <a:gd name="T59" fmla="*/ 2147483646 h 549"/>
              <a:gd name="T60" fmla="*/ 2147483646 w 371"/>
              <a:gd name="T61" fmla="*/ 2147483646 h 549"/>
              <a:gd name="T62" fmla="*/ 2147483646 w 371"/>
              <a:gd name="T63" fmla="*/ 2147483646 h 549"/>
              <a:gd name="T64" fmla="*/ 2147483646 w 371"/>
              <a:gd name="T65" fmla="*/ 2147483646 h 549"/>
              <a:gd name="T66" fmla="*/ 2147483646 w 371"/>
              <a:gd name="T67" fmla="*/ 2147483646 h 549"/>
              <a:gd name="T68" fmla="*/ 2147483646 w 371"/>
              <a:gd name="T69" fmla="*/ 2147483646 h 549"/>
              <a:gd name="T70" fmla="*/ 2147483646 w 371"/>
              <a:gd name="T71" fmla="*/ 2147483646 h 549"/>
              <a:gd name="T72" fmla="*/ 2147483646 w 371"/>
              <a:gd name="T73" fmla="*/ 2147483646 h 549"/>
              <a:gd name="T74" fmla="*/ 2147483646 w 371"/>
              <a:gd name="T75" fmla="*/ 2147483646 h 549"/>
              <a:gd name="T76" fmla="*/ 2147483646 w 371"/>
              <a:gd name="T77" fmla="*/ 2147483646 h 549"/>
              <a:gd name="T78" fmla="*/ 0 w 371"/>
              <a:gd name="T79" fmla="*/ 2147483646 h 549"/>
              <a:gd name="T80" fmla="*/ 2147483646 w 371"/>
              <a:gd name="T81" fmla="*/ 2147483646 h 549"/>
              <a:gd name="T82" fmla="*/ 2147483646 w 371"/>
              <a:gd name="T83" fmla="*/ 2147483646 h 549"/>
              <a:gd name="T84" fmla="*/ 2147483646 w 371"/>
              <a:gd name="T85" fmla="*/ 2147483646 h 549"/>
              <a:gd name="T86" fmla="*/ 2147483646 w 371"/>
              <a:gd name="T87" fmla="*/ 2147483646 h 549"/>
              <a:gd name="T88" fmla="*/ 2147483646 w 371"/>
              <a:gd name="T89" fmla="*/ 2147483646 h 549"/>
              <a:gd name="T90" fmla="*/ 2147483646 w 371"/>
              <a:gd name="T91" fmla="*/ 2147483646 h 549"/>
              <a:gd name="T92" fmla="*/ 2147483646 w 371"/>
              <a:gd name="T93" fmla="*/ 2147483646 h 549"/>
              <a:gd name="T94" fmla="*/ 2147483646 w 371"/>
              <a:gd name="T95" fmla="*/ 2147483646 h 549"/>
              <a:gd name="T96" fmla="*/ 2147483646 w 371"/>
              <a:gd name="T97" fmla="*/ 2147483646 h 54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1" h="549">
                <a:moveTo>
                  <a:pt x="364" y="119"/>
                </a:moveTo>
                <a:lnTo>
                  <a:pt x="370" y="144"/>
                </a:lnTo>
                <a:lnTo>
                  <a:pt x="354" y="156"/>
                </a:lnTo>
                <a:lnTo>
                  <a:pt x="343" y="156"/>
                </a:lnTo>
                <a:lnTo>
                  <a:pt x="343" y="169"/>
                </a:lnTo>
                <a:lnTo>
                  <a:pt x="337" y="169"/>
                </a:lnTo>
                <a:lnTo>
                  <a:pt x="348" y="175"/>
                </a:lnTo>
                <a:lnTo>
                  <a:pt x="348" y="187"/>
                </a:lnTo>
                <a:lnTo>
                  <a:pt x="337" y="200"/>
                </a:lnTo>
                <a:lnTo>
                  <a:pt x="327" y="200"/>
                </a:lnTo>
                <a:lnTo>
                  <a:pt x="327" y="212"/>
                </a:lnTo>
                <a:lnTo>
                  <a:pt x="311" y="225"/>
                </a:lnTo>
                <a:lnTo>
                  <a:pt x="300" y="218"/>
                </a:lnTo>
                <a:lnTo>
                  <a:pt x="295" y="225"/>
                </a:lnTo>
                <a:lnTo>
                  <a:pt x="289" y="237"/>
                </a:lnTo>
                <a:lnTo>
                  <a:pt x="279" y="249"/>
                </a:lnTo>
                <a:lnTo>
                  <a:pt x="279" y="268"/>
                </a:lnTo>
                <a:lnTo>
                  <a:pt x="284" y="306"/>
                </a:lnTo>
                <a:lnTo>
                  <a:pt x="268" y="324"/>
                </a:lnTo>
                <a:lnTo>
                  <a:pt x="252" y="330"/>
                </a:lnTo>
                <a:lnTo>
                  <a:pt x="247" y="343"/>
                </a:lnTo>
                <a:lnTo>
                  <a:pt x="263" y="343"/>
                </a:lnTo>
                <a:lnTo>
                  <a:pt x="279" y="337"/>
                </a:lnTo>
                <a:lnTo>
                  <a:pt x="284" y="337"/>
                </a:lnTo>
                <a:lnTo>
                  <a:pt x="295" y="355"/>
                </a:lnTo>
                <a:lnTo>
                  <a:pt x="284" y="362"/>
                </a:lnTo>
                <a:lnTo>
                  <a:pt x="284" y="386"/>
                </a:lnTo>
                <a:lnTo>
                  <a:pt x="300" y="380"/>
                </a:lnTo>
                <a:lnTo>
                  <a:pt x="316" y="430"/>
                </a:lnTo>
                <a:lnTo>
                  <a:pt x="337" y="430"/>
                </a:lnTo>
                <a:lnTo>
                  <a:pt x="348" y="436"/>
                </a:lnTo>
                <a:lnTo>
                  <a:pt x="337" y="449"/>
                </a:lnTo>
                <a:lnTo>
                  <a:pt x="327" y="436"/>
                </a:lnTo>
                <a:lnTo>
                  <a:pt x="300" y="449"/>
                </a:lnTo>
                <a:lnTo>
                  <a:pt x="305" y="467"/>
                </a:lnTo>
                <a:lnTo>
                  <a:pt x="337" y="467"/>
                </a:lnTo>
                <a:lnTo>
                  <a:pt x="348" y="486"/>
                </a:lnTo>
                <a:lnTo>
                  <a:pt x="332" y="505"/>
                </a:lnTo>
                <a:lnTo>
                  <a:pt x="321" y="492"/>
                </a:lnTo>
                <a:lnTo>
                  <a:pt x="311" y="492"/>
                </a:lnTo>
                <a:lnTo>
                  <a:pt x="305" y="530"/>
                </a:lnTo>
                <a:lnTo>
                  <a:pt x="289" y="548"/>
                </a:lnTo>
                <a:lnTo>
                  <a:pt x="284" y="530"/>
                </a:lnTo>
                <a:lnTo>
                  <a:pt x="268" y="530"/>
                </a:lnTo>
                <a:lnTo>
                  <a:pt x="257" y="542"/>
                </a:lnTo>
                <a:lnTo>
                  <a:pt x="247" y="530"/>
                </a:lnTo>
                <a:lnTo>
                  <a:pt x="247" y="511"/>
                </a:lnTo>
                <a:lnTo>
                  <a:pt x="236" y="486"/>
                </a:lnTo>
                <a:lnTo>
                  <a:pt x="252" y="474"/>
                </a:lnTo>
                <a:lnTo>
                  <a:pt x="257" y="492"/>
                </a:lnTo>
                <a:lnTo>
                  <a:pt x="273" y="486"/>
                </a:lnTo>
                <a:lnTo>
                  <a:pt x="263" y="467"/>
                </a:lnTo>
                <a:lnTo>
                  <a:pt x="236" y="467"/>
                </a:lnTo>
                <a:lnTo>
                  <a:pt x="193" y="455"/>
                </a:lnTo>
                <a:lnTo>
                  <a:pt x="182" y="467"/>
                </a:lnTo>
                <a:lnTo>
                  <a:pt x="139" y="486"/>
                </a:lnTo>
                <a:lnTo>
                  <a:pt x="107" y="486"/>
                </a:lnTo>
                <a:lnTo>
                  <a:pt x="91" y="455"/>
                </a:lnTo>
                <a:lnTo>
                  <a:pt x="107" y="436"/>
                </a:lnTo>
                <a:lnTo>
                  <a:pt x="113" y="424"/>
                </a:lnTo>
                <a:lnTo>
                  <a:pt x="123" y="405"/>
                </a:lnTo>
                <a:lnTo>
                  <a:pt x="113" y="399"/>
                </a:lnTo>
                <a:lnTo>
                  <a:pt x="81" y="405"/>
                </a:lnTo>
                <a:lnTo>
                  <a:pt x="65" y="399"/>
                </a:lnTo>
                <a:lnTo>
                  <a:pt x="65" y="393"/>
                </a:lnTo>
                <a:lnTo>
                  <a:pt x="91" y="380"/>
                </a:lnTo>
                <a:lnTo>
                  <a:pt x="86" y="368"/>
                </a:lnTo>
                <a:lnTo>
                  <a:pt x="70" y="362"/>
                </a:lnTo>
                <a:lnTo>
                  <a:pt x="70" y="324"/>
                </a:lnTo>
                <a:lnTo>
                  <a:pt x="75" y="324"/>
                </a:lnTo>
                <a:lnTo>
                  <a:pt x="91" y="330"/>
                </a:lnTo>
                <a:lnTo>
                  <a:pt x="102" y="312"/>
                </a:lnTo>
                <a:lnTo>
                  <a:pt x="70" y="306"/>
                </a:lnTo>
                <a:lnTo>
                  <a:pt x="59" y="281"/>
                </a:lnTo>
                <a:lnTo>
                  <a:pt x="38" y="287"/>
                </a:lnTo>
                <a:lnTo>
                  <a:pt x="16" y="281"/>
                </a:lnTo>
                <a:lnTo>
                  <a:pt x="38" y="262"/>
                </a:lnTo>
                <a:lnTo>
                  <a:pt x="16" y="243"/>
                </a:lnTo>
                <a:lnTo>
                  <a:pt x="11" y="212"/>
                </a:lnTo>
                <a:lnTo>
                  <a:pt x="0" y="206"/>
                </a:lnTo>
                <a:lnTo>
                  <a:pt x="6" y="187"/>
                </a:lnTo>
                <a:lnTo>
                  <a:pt x="16" y="193"/>
                </a:lnTo>
                <a:lnTo>
                  <a:pt x="16" y="169"/>
                </a:lnTo>
                <a:lnTo>
                  <a:pt x="32" y="169"/>
                </a:lnTo>
                <a:lnTo>
                  <a:pt x="27" y="144"/>
                </a:lnTo>
                <a:lnTo>
                  <a:pt x="27" y="112"/>
                </a:lnTo>
                <a:lnTo>
                  <a:pt x="43" y="106"/>
                </a:lnTo>
                <a:lnTo>
                  <a:pt x="49" y="94"/>
                </a:lnTo>
                <a:lnTo>
                  <a:pt x="91" y="94"/>
                </a:lnTo>
                <a:lnTo>
                  <a:pt x="97" y="81"/>
                </a:lnTo>
                <a:lnTo>
                  <a:pt x="123" y="94"/>
                </a:lnTo>
                <a:lnTo>
                  <a:pt x="129" y="69"/>
                </a:lnTo>
                <a:lnTo>
                  <a:pt x="177" y="56"/>
                </a:lnTo>
                <a:lnTo>
                  <a:pt x="204" y="25"/>
                </a:lnTo>
                <a:lnTo>
                  <a:pt x="273" y="0"/>
                </a:lnTo>
                <a:lnTo>
                  <a:pt x="279" y="106"/>
                </a:lnTo>
                <a:lnTo>
                  <a:pt x="364" y="112"/>
                </a:lnTo>
                <a:lnTo>
                  <a:pt x="364" y="119"/>
                </a:lnTo>
              </a:path>
            </a:pathLst>
          </a:custGeom>
          <a:solidFill>
            <a:srgbClr val="FF9900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6195" name="Freeform 53">
            <a:extLst>
              <a:ext uri="{FF2B5EF4-FFF2-40B4-BE49-F238E27FC236}">
                <a16:creationId xmlns:a16="http://schemas.microsoft.com/office/drawing/2014/main" id="{3FD4DF77-7391-788D-D2CA-E461B7D0C252}"/>
              </a:ext>
            </a:extLst>
          </p:cNvPr>
          <p:cNvSpPr>
            <a:spLocks/>
          </p:cNvSpPr>
          <p:nvPr/>
        </p:nvSpPr>
        <p:spPr bwMode="auto">
          <a:xfrm>
            <a:off x="7393781" y="3215879"/>
            <a:ext cx="414338" cy="401240"/>
          </a:xfrm>
          <a:custGeom>
            <a:avLst/>
            <a:gdLst>
              <a:gd name="T0" fmla="*/ 2147483646 w 348"/>
              <a:gd name="T1" fmla="*/ 2147483646 h 337"/>
              <a:gd name="T2" fmla="*/ 0 w 348"/>
              <a:gd name="T3" fmla="*/ 2147483646 h 337"/>
              <a:gd name="T4" fmla="*/ 2147483646 w 348"/>
              <a:gd name="T5" fmla="*/ 0 h 337"/>
              <a:gd name="T6" fmla="*/ 2147483646 w 348"/>
              <a:gd name="T7" fmla="*/ 2147483646 h 337"/>
              <a:gd name="T8" fmla="*/ 2147483646 w 348"/>
              <a:gd name="T9" fmla="*/ 2147483646 h 337"/>
              <a:gd name="T10" fmla="*/ 2147483646 w 348"/>
              <a:gd name="T11" fmla="*/ 2147483646 h 337"/>
              <a:gd name="T12" fmla="*/ 2147483646 w 348"/>
              <a:gd name="T13" fmla="*/ 2147483646 h 337"/>
              <a:gd name="T14" fmla="*/ 2147483646 w 348"/>
              <a:gd name="T15" fmla="*/ 2147483646 h 337"/>
              <a:gd name="T16" fmla="*/ 2147483646 w 348"/>
              <a:gd name="T17" fmla="*/ 2147483646 h 337"/>
              <a:gd name="T18" fmla="*/ 2147483646 w 348"/>
              <a:gd name="T19" fmla="*/ 2147483646 h 337"/>
              <a:gd name="T20" fmla="*/ 2147483646 w 348"/>
              <a:gd name="T21" fmla="*/ 2147483646 h 337"/>
              <a:gd name="T22" fmla="*/ 2147483646 w 348"/>
              <a:gd name="T23" fmla="*/ 2147483646 h 337"/>
              <a:gd name="T24" fmla="*/ 2147483646 w 348"/>
              <a:gd name="T25" fmla="*/ 2147483646 h 337"/>
              <a:gd name="T26" fmla="*/ 2147483646 w 348"/>
              <a:gd name="T27" fmla="*/ 2147483646 h 337"/>
              <a:gd name="T28" fmla="*/ 2147483646 w 348"/>
              <a:gd name="T29" fmla="*/ 2147483646 h 337"/>
              <a:gd name="T30" fmla="*/ 2147483646 w 348"/>
              <a:gd name="T31" fmla="*/ 2147483646 h 3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8" h="337">
                <a:moveTo>
                  <a:pt x="5" y="336"/>
                </a:moveTo>
                <a:lnTo>
                  <a:pt x="0" y="6"/>
                </a:lnTo>
                <a:lnTo>
                  <a:pt x="267" y="0"/>
                </a:lnTo>
                <a:lnTo>
                  <a:pt x="305" y="217"/>
                </a:lnTo>
                <a:lnTo>
                  <a:pt x="321" y="274"/>
                </a:lnTo>
                <a:lnTo>
                  <a:pt x="347" y="298"/>
                </a:lnTo>
                <a:lnTo>
                  <a:pt x="342" y="317"/>
                </a:lnTo>
                <a:lnTo>
                  <a:pt x="347" y="323"/>
                </a:lnTo>
                <a:lnTo>
                  <a:pt x="240" y="323"/>
                </a:lnTo>
                <a:lnTo>
                  <a:pt x="240" y="336"/>
                </a:lnTo>
                <a:lnTo>
                  <a:pt x="144" y="336"/>
                </a:lnTo>
                <a:lnTo>
                  <a:pt x="139" y="323"/>
                </a:lnTo>
                <a:lnTo>
                  <a:pt x="123" y="323"/>
                </a:lnTo>
                <a:lnTo>
                  <a:pt x="123" y="336"/>
                </a:lnTo>
                <a:lnTo>
                  <a:pt x="85" y="330"/>
                </a:lnTo>
                <a:lnTo>
                  <a:pt x="5" y="3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6" name="Freeform 54">
            <a:extLst>
              <a:ext uri="{FF2B5EF4-FFF2-40B4-BE49-F238E27FC236}">
                <a16:creationId xmlns:a16="http://schemas.microsoft.com/office/drawing/2014/main" id="{9A221A4F-C9F2-FEDF-ED0F-CF8D894925B5}"/>
              </a:ext>
            </a:extLst>
          </p:cNvPr>
          <p:cNvSpPr>
            <a:spLocks/>
          </p:cNvSpPr>
          <p:nvPr/>
        </p:nvSpPr>
        <p:spPr bwMode="auto">
          <a:xfrm>
            <a:off x="7030641" y="3223023"/>
            <a:ext cx="370284" cy="631031"/>
          </a:xfrm>
          <a:custGeom>
            <a:avLst/>
            <a:gdLst>
              <a:gd name="T0" fmla="*/ 2147483646 w 311"/>
              <a:gd name="T1" fmla="*/ 2147483646 h 530"/>
              <a:gd name="T2" fmla="*/ 2147483646 w 311"/>
              <a:gd name="T3" fmla="*/ 2147483646 h 530"/>
              <a:gd name="T4" fmla="*/ 2147483646 w 311"/>
              <a:gd name="T5" fmla="*/ 2147483646 h 530"/>
              <a:gd name="T6" fmla="*/ 2147483646 w 311"/>
              <a:gd name="T7" fmla="*/ 2147483646 h 530"/>
              <a:gd name="T8" fmla="*/ 2147483646 w 311"/>
              <a:gd name="T9" fmla="*/ 2147483646 h 530"/>
              <a:gd name="T10" fmla="*/ 2147483646 w 311"/>
              <a:gd name="T11" fmla="*/ 2147483646 h 530"/>
              <a:gd name="T12" fmla="*/ 2147483646 w 311"/>
              <a:gd name="T13" fmla="*/ 2147483646 h 530"/>
              <a:gd name="T14" fmla="*/ 2147483646 w 311"/>
              <a:gd name="T15" fmla="*/ 2147483646 h 530"/>
              <a:gd name="T16" fmla="*/ 2147483646 w 311"/>
              <a:gd name="T17" fmla="*/ 2147483646 h 530"/>
              <a:gd name="T18" fmla="*/ 2147483646 w 311"/>
              <a:gd name="T19" fmla="*/ 2147483646 h 530"/>
              <a:gd name="T20" fmla="*/ 2147483646 w 311"/>
              <a:gd name="T21" fmla="*/ 2147483646 h 530"/>
              <a:gd name="T22" fmla="*/ 2147483646 w 311"/>
              <a:gd name="T23" fmla="*/ 2147483646 h 530"/>
              <a:gd name="T24" fmla="*/ 2147483646 w 311"/>
              <a:gd name="T25" fmla="*/ 2147483646 h 530"/>
              <a:gd name="T26" fmla="*/ 2147483646 w 311"/>
              <a:gd name="T27" fmla="*/ 2147483646 h 530"/>
              <a:gd name="T28" fmla="*/ 2147483646 w 311"/>
              <a:gd name="T29" fmla="*/ 2147483646 h 530"/>
              <a:gd name="T30" fmla="*/ 2147483646 w 311"/>
              <a:gd name="T31" fmla="*/ 2147483646 h 530"/>
              <a:gd name="T32" fmla="*/ 2147483646 w 311"/>
              <a:gd name="T33" fmla="*/ 2147483646 h 530"/>
              <a:gd name="T34" fmla="*/ 2147483646 w 311"/>
              <a:gd name="T35" fmla="*/ 2147483646 h 530"/>
              <a:gd name="T36" fmla="*/ 2147483646 w 311"/>
              <a:gd name="T37" fmla="*/ 2147483646 h 530"/>
              <a:gd name="T38" fmla="*/ 2147483646 w 311"/>
              <a:gd name="T39" fmla="*/ 2147483646 h 530"/>
              <a:gd name="T40" fmla="*/ 2147483646 w 311"/>
              <a:gd name="T41" fmla="*/ 2147483646 h 530"/>
              <a:gd name="T42" fmla="*/ 0 w 311"/>
              <a:gd name="T43" fmla="*/ 2147483646 h 530"/>
              <a:gd name="T44" fmla="*/ 0 w 311"/>
              <a:gd name="T45" fmla="*/ 2147483646 h 530"/>
              <a:gd name="T46" fmla="*/ 0 w 311"/>
              <a:gd name="T47" fmla="*/ 2147483646 h 530"/>
              <a:gd name="T48" fmla="*/ 2147483646 w 311"/>
              <a:gd name="T49" fmla="*/ 2147483646 h 530"/>
              <a:gd name="T50" fmla="*/ 2147483646 w 311"/>
              <a:gd name="T51" fmla="*/ 0 h 530"/>
              <a:gd name="T52" fmla="*/ 2147483646 w 311"/>
              <a:gd name="T53" fmla="*/ 0 h 530"/>
              <a:gd name="T54" fmla="*/ 2147483646 w 311"/>
              <a:gd name="T55" fmla="*/ 0 h 530"/>
              <a:gd name="T56" fmla="*/ 2147483646 w 311"/>
              <a:gd name="T57" fmla="*/ 2147483646 h 53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1" h="530">
                <a:moveTo>
                  <a:pt x="310" y="330"/>
                </a:moveTo>
                <a:lnTo>
                  <a:pt x="294" y="330"/>
                </a:lnTo>
                <a:lnTo>
                  <a:pt x="294" y="342"/>
                </a:lnTo>
                <a:lnTo>
                  <a:pt x="240" y="342"/>
                </a:lnTo>
                <a:lnTo>
                  <a:pt x="240" y="355"/>
                </a:lnTo>
                <a:lnTo>
                  <a:pt x="230" y="361"/>
                </a:lnTo>
                <a:lnTo>
                  <a:pt x="230" y="448"/>
                </a:lnTo>
                <a:lnTo>
                  <a:pt x="214" y="442"/>
                </a:lnTo>
                <a:lnTo>
                  <a:pt x="214" y="454"/>
                </a:lnTo>
                <a:lnTo>
                  <a:pt x="150" y="454"/>
                </a:lnTo>
                <a:lnTo>
                  <a:pt x="150" y="529"/>
                </a:lnTo>
                <a:lnTo>
                  <a:pt x="91" y="529"/>
                </a:lnTo>
                <a:lnTo>
                  <a:pt x="91" y="479"/>
                </a:lnTo>
                <a:lnTo>
                  <a:pt x="80" y="454"/>
                </a:lnTo>
                <a:lnTo>
                  <a:pt x="80" y="392"/>
                </a:lnTo>
                <a:lnTo>
                  <a:pt x="69" y="373"/>
                </a:lnTo>
                <a:lnTo>
                  <a:pt x="85" y="317"/>
                </a:lnTo>
                <a:lnTo>
                  <a:pt x="32" y="311"/>
                </a:lnTo>
                <a:lnTo>
                  <a:pt x="32" y="305"/>
                </a:lnTo>
                <a:lnTo>
                  <a:pt x="16" y="305"/>
                </a:lnTo>
                <a:lnTo>
                  <a:pt x="16" y="317"/>
                </a:lnTo>
                <a:lnTo>
                  <a:pt x="0" y="317"/>
                </a:lnTo>
                <a:lnTo>
                  <a:pt x="0" y="311"/>
                </a:lnTo>
                <a:lnTo>
                  <a:pt x="0" y="18"/>
                </a:lnTo>
                <a:lnTo>
                  <a:pt x="21" y="18"/>
                </a:lnTo>
                <a:lnTo>
                  <a:pt x="21" y="0"/>
                </a:lnTo>
                <a:lnTo>
                  <a:pt x="262" y="0"/>
                </a:lnTo>
                <a:lnTo>
                  <a:pt x="305" y="0"/>
                </a:lnTo>
                <a:lnTo>
                  <a:pt x="310" y="3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7" name="Freeform 55">
            <a:extLst>
              <a:ext uri="{FF2B5EF4-FFF2-40B4-BE49-F238E27FC236}">
                <a16:creationId xmlns:a16="http://schemas.microsoft.com/office/drawing/2014/main" id="{9D321C4C-37B7-088A-FA9C-68F3C6E164C7}"/>
              </a:ext>
            </a:extLst>
          </p:cNvPr>
          <p:cNvSpPr>
            <a:spLocks/>
          </p:cNvSpPr>
          <p:nvPr/>
        </p:nvSpPr>
        <p:spPr bwMode="auto">
          <a:xfrm>
            <a:off x="6565106" y="3223022"/>
            <a:ext cx="466725" cy="371475"/>
          </a:xfrm>
          <a:custGeom>
            <a:avLst/>
            <a:gdLst>
              <a:gd name="T0" fmla="*/ 2147483646 w 392"/>
              <a:gd name="T1" fmla="*/ 2147483646 h 312"/>
              <a:gd name="T2" fmla="*/ 2147483646 w 392"/>
              <a:gd name="T3" fmla="*/ 2147483646 h 312"/>
              <a:gd name="T4" fmla="*/ 2147483646 w 392"/>
              <a:gd name="T5" fmla="*/ 0 h 312"/>
              <a:gd name="T6" fmla="*/ 2147483646 w 392"/>
              <a:gd name="T7" fmla="*/ 0 h 312"/>
              <a:gd name="T8" fmla="*/ 2147483646 w 392"/>
              <a:gd name="T9" fmla="*/ 2147483646 h 312"/>
              <a:gd name="T10" fmla="*/ 2147483646 w 392"/>
              <a:gd name="T11" fmla="*/ 2147483646 h 312"/>
              <a:gd name="T12" fmla="*/ 2147483646 w 392"/>
              <a:gd name="T13" fmla="*/ 2147483646 h 312"/>
              <a:gd name="T14" fmla="*/ 2147483646 w 392"/>
              <a:gd name="T15" fmla="*/ 2147483646 h 312"/>
              <a:gd name="T16" fmla="*/ 2147483646 w 392"/>
              <a:gd name="T17" fmla="*/ 2147483646 h 312"/>
              <a:gd name="T18" fmla="*/ 2147483646 w 392"/>
              <a:gd name="T19" fmla="*/ 2147483646 h 312"/>
              <a:gd name="T20" fmla="*/ 2147483646 w 392"/>
              <a:gd name="T21" fmla="*/ 2147483646 h 312"/>
              <a:gd name="T22" fmla="*/ 2147483646 w 392"/>
              <a:gd name="T23" fmla="*/ 2147483646 h 312"/>
              <a:gd name="T24" fmla="*/ 2147483646 w 392"/>
              <a:gd name="T25" fmla="*/ 2147483646 h 312"/>
              <a:gd name="T26" fmla="*/ 2147483646 w 392"/>
              <a:gd name="T27" fmla="*/ 2147483646 h 312"/>
              <a:gd name="T28" fmla="*/ 2147483646 w 392"/>
              <a:gd name="T29" fmla="*/ 2147483646 h 312"/>
              <a:gd name="T30" fmla="*/ 2147483646 w 392"/>
              <a:gd name="T31" fmla="*/ 2147483646 h 312"/>
              <a:gd name="T32" fmla="*/ 2147483646 w 392"/>
              <a:gd name="T33" fmla="*/ 2147483646 h 312"/>
              <a:gd name="T34" fmla="*/ 2147483646 w 392"/>
              <a:gd name="T35" fmla="*/ 2147483646 h 312"/>
              <a:gd name="T36" fmla="*/ 2147483646 w 392"/>
              <a:gd name="T37" fmla="*/ 2147483646 h 312"/>
              <a:gd name="T38" fmla="*/ 2147483646 w 392"/>
              <a:gd name="T39" fmla="*/ 2147483646 h 312"/>
              <a:gd name="T40" fmla="*/ 2147483646 w 392"/>
              <a:gd name="T41" fmla="*/ 2147483646 h 312"/>
              <a:gd name="T42" fmla="*/ 2147483646 w 392"/>
              <a:gd name="T43" fmla="*/ 2147483646 h 312"/>
              <a:gd name="T44" fmla="*/ 0 w 392"/>
              <a:gd name="T45" fmla="*/ 2147483646 h 312"/>
              <a:gd name="T46" fmla="*/ 2147483646 w 392"/>
              <a:gd name="T47" fmla="*/ 2147483646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2" h="312">
                <a:moveTo>
                  <a:pt x="5" y="68"/>
                </a:moveTo>
                <a:lnTo>
                  <a:pt x="16" y="12"/>
                </a:lnTo>
                <a:lnTo>
                  <a:pt x="27" y="0"/>
                </a:lnTo>
                <a:lnTo>
                  <a:pt x="262" y="0"/>
                </a:lnTo>
                <a:lnTo>
                  <a:pt x="391" y="6"/>
                </a:lnTo>
                <a:lnTo>
                  <a:pt x="391" y="18"/>
                </a:lnTo>
                <a:lnTo>
                  <a:pt x="391" y="311"/>
                </a:lnTo>
                <a:lnTo>
                  <a:pt x="161" y="311"/>
                </a:lnTo>
                <a:lnTo>
                  <a:pt x="161" y="292"/>
                </a:lnTo>
                <a:lnTo>
                  <a:pt x="145" y="292"/>
                </a:lnTo>
                <a:lnTo>
                  <a:pt x="145" y="305"/>
                </a:lnTo>
                <a:lnTo>
                  <a:pt x="112" y="305"/>
                </a:lnTo>
                <a:lnTo>
                  <a:pt x="86" y="286"/>
                </a:lnTo>
                <a:lnTo>
                  <a:pt x="86" y="274"/>
                </a:lnTo>
                <a:lnTo>
                  <a:pt x="70" y="274"/>
                </a:lnTo>
                <a:lnTo>
                  <a:pt x="48" y="249"/>
                </a:lnTo>
                <a:lnTo>
                  <a:pt x="59" y="224"/>
                </a:lnTo>
                <a:lnTo>
                  <a:pt x="54" y="211"/>
                </a:lnTo>
                <a:lnTo>
                  <a:pt x="32" y="199"/>
                </a:lnTo>
                <a:lnTo>
                  <a:pt x="21" y="174"/>
                </a:lnTo>
                <a:lnTo>
                  <a:pt x="5" y="149"/>
                </a:lnTo>
                <a:lnTo>
                  <a:pt x="11" y="118"/>
                </a:lnTo>
                <a:lnTo>
                  <a:pt x="0" y="93"/>
                </a:lnTo>
                <a:lnTo>
                  <a:pt x="5" y="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8" name="Freeform 56">
            <a:extLst>
              <a:ext uri="{FF2B5EF4-FFF2-40B4-BE49-F238E27FC236}">
                <a16:creationId xmlns:a16="http://schemas.microsoft.com/office/drawing/2014/main" id="{3310BD35-23F0-1413-793A-845B32278151}"/>
              </a:ext>
            </a:extLst>
          </p:cNvPr>
          <p:cNvSpPr>
            <a:spLocks/>
          </p:cNvSpPr>
          <p:nvPr/>
        </p:nvSpPr>
        <p:spPr bwMode="auto">
          <a:xfrm>
            <a:off x="6131719" y="3259931"/>
            <a:ext cx="567929" cy="423863"/>
          </a:xfrm>
          <a:custGeom>
            <a:avLst/>
            <a:gdLst>
              <a:gd name="T0" fmla="*/ 0 w 477"/>
              <a:gd name="T1" fmla="*/ 2147483646 h 356"/>
              <a:gd name="T2" fmla="*/ 0 w 477"/>
              <a:gd name="T3" fmla="*/ 2147483646 h 356"/>
              <a:gd name="T4" fmla="*/ 2147483646 w 477"/>
              <a:gd name="T5" fmla="*/ 2147483646 h 356"/>
              <a:gd name="T6" fmla="*/ 2147483646 w 477"/>
              <a:gd name="T7" fmla="*/ 2147483646 h 356"/>
              <a:gd name="T8" fmla="*/ 2147483646 w 477"/>
              <a:gd name="T9" fmla="*/ 0 h 356"/>
              <a:gd name="T10" fmla="*/ 2147483646 w 477"/>
              <a:gd name="T11" fmla="*/ 0 h 356"/>
              <a:gd name="T12" fmla="*/ 2147483646 w 477"/>
              <a:gd name="T13" fmla="*/ 2147483646 h 356"/>
              <a:gd name="T14" fmla="*/ 2147483646 w 477"/>
              <a:gd name="T15" fmla="*/ 2147483646 h 356"/>
              <a:gd name="T16" fmla="*/ 2147483646 w 477"/>
              <a:gd name="T17" fmla="*/ 2147483646 h 356"/>
              <a:gd name="T18" fmla="*/ 2147483646 w 477"/>
              <a:gd name="T19" fmla="*/ 2147483646 h 356"/>
              <a:gd name="T20" fmla="*/ 2147483646 w 477"/>
              <a:gd name="T21" fmla="*/ 2147483646 h 356"/>
              <a:gd name="T22" fmla="*/ 2147483646 w 477"/>
              <a:gd name="T23" fmla="*/ 2147483646 h 356"/>
              <a:gd name="T24" fmla="*/ 2147483646 w 477"/>
              <a:gd name="T25" fmla="*/ 2147483646 h 356"/>
              <a:gd name="T26" fmla="*/ 2147483646 w 477"/>
              <a:gd name="T27" fmla="*/ 2147483646 h 356"/>
              <a:gd name="T28" fmla="*/ 2147483646 w 477"/>
              <a:gd name="T29" fmla="*/ 2147483646 h 356"/>
              <a:gd name="T30" fmla="*/ 2147483646 w 477"/>
              <a:gd name="T31" fmla="*/ 2147483646 h 356"/>
              <a:gd name="T32" fmla="*/ 2147483646 w 477"/>
              <a:gd name="T33" fmla="*/ 2147483646 h 356"/>
              <a:gd name="T34" fmla="*/ 2147483646 w 477"/>
              <a:gd name="T35" fmla="*/ 2147483646 h 356"/>
              <a:gd name="T36" fmla="*/ 2147483646 w 477"/>
              <a:gd name="T37" fmla="*/ 2147483646 h 356"/>
              <a:gd name="T38" fmla="*/ 2147483646 w 477"/>
              <a:gd name="T39" fmla="*/ 2147483646 h 356"/>
              <a:gd name="T40" fmla="*/ 2147483646 w 477"/>
              <a:gd name="T41" fmla="*/ 2147483646 h 356"/>
              <a:gd name="T42" fmla="*/ 2147483646 w 477"/>
              <a:gd name="T43" fmla="*/ 2147483646 h 356"/>
              <a:gd name="T44" fmla="*/ 2147483646 w 477"/>
              <a:gd name="T45" fmla="*/ 2147483646 h 356"/>
              <a:gd name="T46" fmla="*/ 2147483646 w 477"/>
              <a:gd name="T47" fmla="*/ 2147483646 h 356"/>
              <a:gd name="T48" fmla="*/ 2147483646 w 477"/>
              <a:gd name="T49" fmla="*/ 2147483646 h 356"/>
              <a:gd name="T50" fmla="*/ 2147483646 w 477"/>
              <a:gd name="T51" fmla="*/ 2147483646 h 356"/>
              <a:gd name="T52" fmla="*/ 2147483646 w 477"/>
              <a:gd name="T53" fmla="*/ 2147483646 h 356"/>
              <a:gd name="T54" fmla="*/ 0 w 477"/>
              <a:gd name="T55" fmla="*/ 2147483646 h 356"/>
              <a:gd name="T56" fmla="*/ 0 w 477"/>
              <a:gd name="T57" fmla="*/ 2147483646 h 3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77" h="356">
                <a:moveTo>
                  <a:pt x="0" y="324"/>
                </a:moveTo>
                <a:lnTo>
                  <a:pt x="0" y="212"/>
                </a:lnTo>
                <a:lnTo>
                  <a:pt x="102" y="212"/>
                </a:lnTo>
                <a:lnTo>
                  <a:pt x="97" y="19"/>
                </a:lnTo>
                <a:lnTo>
                  <a:pt x="102" y="0"/>
                </a:lnTo>
                <a:lnTo>
                  <a:pt x="300" y="0"/>
                </a:lnTo>
                <a:lnTo>
                  <a:pt x="300" y="6"/>
                </a:lnTo>
                <a:lnTo>
                  <a:pt x="305" y="6"/>
                </a:lnTo>
                <a:lnTo>
                  <a:pt x="337" y="37"/>
                </a:lnTo>
                <a:lnTo>
                  <a:pt x="369" y="37"/>
                </a:lnTo>
                <a:lnTo>
                  <a:pt x="364" y="62"/>
                </a:lnTo>
                <a:lnTo>
                  <a:pt x="375" y="87"/>
                </a:lnTo>
                <a:lnTo>
                  <a:pt x="369" y="118"/>
                </a:lnTo>
                <a:lnTo>
                  <a:pt x="385" y="143"/>
                </a:lnTo>
                <a:lnTo>
                  <a:pt x="396" y="168"/>
                </a:lnTo>
                <a:lnTo>
                  <a:pt x="418" y="180"/>
                </a:lnTo>
                <a:lnTo>
                  <a:pt x="423" y="193"/>
                </a:lnTo>
                <a:lnTo>
                  <a:pt x="412" y="218"/>
                </a:lnTo>
                <a:lnTo>
                  <a:pt x="434" y="243"/>
                </a:lnTo>
                <a:lnTo>
                  <a:pt x="450" y="243"/>
                </a:lnTo>
                <a:lnTo>
                  <a:pt x="450" y="255"/>
                </a:lnTo>
                <a:lnTo>
                  <a:pt x="476" y="274"/>
                </a:lnTo>
                <a:lnTo>
                  <a:pt x="450" y="280"/>
                </a:lnTo>
                <a:lnTo>
                  <a:pt x="450" y="317"/>
                </a:lnTo>
                <a:lnTo>
                  <a:pt x="230" y="317"/>
                </a:lnTo>
                <a:lnTo>
                  <a:pt x="230" y="355"/>
                </a:lnTo>
                <a:lnTo>
                  <a:pt x="81" y="355"/>
                </a:lnTo>
                <a:lnTo>
                  <a:pt x="0" y="355"/>
                </a:lnTo>
                <a:lnTo>
                  <a:pt x="0" y="324"/>
                </a:lnTo>
              </a:path>
            </a:pathLst>
          </a:custGeom>
          <a:solidFill>
            <a:schemeClr val="hlink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99" name="Freeform 57">
            <a:extLst>
              <a:ext uri="{FF2B5EF4-FFF2-40B4-BE49-F238E27FC236}">
                <a16:creationId xmlns:a16="http://schemas.microsoft.com/office/drawing/2014/main" id="{83C569E5-86E4-D0FA-DAF9-5D7F672DDF5D}"/>
              </a:ext>
            </a:extLst>
          </p:cNvPr>
          <p:cNvSpPr>
            <a:spLocks/>
          </p:cNvSpPr>
          <p:nvPr/>
        </p:nvSpPr>
        <p:spPr bwMode="auto">
          <a:xfrm>
            <a:off x="5374482" y="3319463"/>
            <a:ext cx="402431" cy="550069"/>
          </a:xfrm>
          <a:custGeom>
            <a:avLst/>
            <a:gdLst>
              <a:gd name="T0" fmla="*/ 2147483646 w 338"/>
              <a:gd name="T1" fmla="*/ 2147483646 h 462"/>
              <a:gd name="T2" fmla="*/ 2147483646 w 338"/>
              <a:gd name="T3" fmla="*/ 2147483646 h 462"/>
              <a:gd name="T4" fmla="*/ 2147483646 w 338"/>
              <a:gd name="T5" fmla="*/ 2147483646 h 462"/>
              <a:gd name="T6" fmla="*/ 2147483646 w 338"/>
              <a:gd name="T7" fmla="*/ 2147483646 h 462"/>
              <a:gd name="T8" fmla="*/ 2147483646 w 338"/>
              <a:gd name="T9" fmla="*/ 2147483646 h 462"/>
              <a:gd name="T10" fmla="*/ 2147483646 w 338"/>
              <a:gd name="T11" fmla="*/ 2147483646 h 462"/>
              <a:gd name="T12" fmla="*/ 2147483646 w 338"/>
              <a:gd name="T13" fmla="*/ 2147483646 h 462"/>
              <a:gd name="T14" fmla="*/ 2147483646 w 338"/>
              <a:gd name="T15" fmla="*/ 2147483646 h 462"/>
              <a:gd name="T16" fmla="*/ 2147483646 w 338"/>
              <a:gd name="T17" fmla="*/ 2147483646 h 462"/>
              <a:gd name="T18" fmla="*/ 2147483646 w 338"/>
              <a:gd name="T19" fmla="*/ 2147483646 h 462"/>
              <a:gd name="T20" fmla="*/ 2147483646 w 338"/>
              <a:gd name="T21" fmla="*/ 2147483646 h 462"/>
              <a:gd name="T22" fmla="*/ 2147483646 w 338"/>
              <a:gd name="T23" fmla="*/ 2147483646 h 462"/>
              <a:gd name="T24" fmla="*/ 2147483646 w 338"/>
              <a:gd name="T25" fmla="*/ 2147483646 h 462"/>
              <a:gd name="T26" fmla="*/ 2147483646 w 338"/>
              <a:gd name="T27" fmla="*/ 2147483646 h 462"/>
              <a:gd name="T28" fmla="*/ 2147483646 w 338"/>
              <a:gd name="T29" fmla="*/ 2147483646 h 462"/>
              <a:gd name="T30" fmla="*/ 2147483646 w 338"/>
              <a:gd name="T31" fmla="*/ 2147483646 h 462"/>
              <a:gd name="T32" fmla="*/ 2147483646 w 338"/>
              <a:gd name="T33" fmla="*/ 2147483646 h 462"/>
              <a:gd name="T34" fmla="*/ 2147483646 w 338"/>
              <a:gd name="T35" fmla="*/ 2147483646 h 462"/>
              <a:gd name="T36" fmla="*/ 2147483646 w 338"/>
              <a:gd name="T37" fmla="*/ 2147483646 h 462"/>
              <a:gd name="T38" fmla="*/ 2147483646 w 338"/>
              <a:gd name="T39" fmla="*/ 2147483646 h 462"/>
              <a:gd name="T40" fmla="*/ 2147483646 w 338"/>
              <a:gd name="T41" fmla="*/ 2147483646 h 462"/>
              <a:gd name="T42" fmla="*/ 2147483646 w 338"/>
              <a:gd name="T43" fmla="*/ 2147483646 h 462"/>
              <a:gd name="T44" fmla="*/ 2147483646 w 338"/>
              <a:gd name="T45" fmla="*/ 2147483646 h 462"/>
              <a:gd name="T46" fmla="*/ 2147483646 w 338"/>
              <a:gd name="T47" fmla="*/ 2147483646 h 462"/>
              <a:gd name="T48" fmla="*/ 2147483646 w 338"/>
              <a:gd name="T49" fmla="*/ 2147483646 h 462"/>
              <a:gd name="T50" fmla="*/ 2147483646 w 338"/>
              <a:gd name="T51" fmla="*/ 2147483646 h 462"/>
              <a:gd name="T52" fmla="*/ 2147483646 w 338"/>
              <a:gd name="T53" fmla="*/ 2147483646 h 462"/>
              <a:gd name="T54" fmla="*/ 2147483646 w 338"/>
              <a:gd name="T55" fmla="*/ 2147483646 h 462"/>
              <a:gd name="T56" fmla="*/ 2147483646 w 338"/>
              <a:gd name="T57" fmla="*/ 2147483646 h 462"/>
              <a:gd name="T58" fmla="*/ 0 w 338"/>
              <a:gd name="T59" fmla="*/ 2147483646 h 462"/>
              <a:gd name="T60" fmla="*/ 2147483646 w 338"/>
              <a:gd name="T61" fmla="*/ 2147483646 h 462"/>
              <a:gd name="T62" fmla="*/ 2147483646 w 338"/>
              <a:gd name="T63" fmla="*/ 2147483646 h 462"/>
              <a:gd name="T64" fmla="*/ 2147483646 w 338"/>
              <a:gd name="T65" fmla="*/ 2147483646 h 462"/>
              <a:gd name="T66" fmla="*/ 2147483646 w 338"/>
              <a:gd name="T67" fmla="*/ 2147483646 h 462"/>
              <a:gd name="T68" fmla="*/ 2147483646 w 338"/>
              <a:gd name="T69" fmla="*/ 2147483646 h 462"/>
              <a:gd name="T70" fmla="*/ 2147483646 w 338"/>
              <a:gd name="T71" fmla="*/ 2147483646 h 462"/>
              <a:gd name="T72" fmla="*/ 2147483646 w 338"/>
              <a:gd name="T73" fmla="*/ 2147483646 h 462"/>
              <a:gd name="T74" fmla="*/ 2147483646 w 338"/>
              <a:gd name="T75" fmla="*/ 2147483646 h 462"/>
              <a:gd name="T76" fmla="*/ 2147483646 w 338"/>
              <a:gd name="T77" fmla="*/ 2147483646 h 462"/>
              <a:gd name="T78" fmla="*/ 2147483646 w 338"/>
              <a:gd name="T79" fmla="*/ 2147483646 h 462"/>
              <a:gd name="T80" fmla="*/ 2147483646 w 338"/>
              <a:gd name="T81" fmla="*/ 2147483646 h 462"/>
              <a:gd name="T82" fmla="*/ 2147483646 w 338"/>
              <a:gd name="T83" fmla="*/ 2147483646 h 462"/>
              <a:gd name="T84" fmla="*/ 2147483646 w 338"/>
              <a:gd name="T85" fmla="*/ 2147483646 h 462"/>
              <a:gd name="T86" fmla="*/ 2147483646 w 338"/>
              <a:gd name="T87" fmla="*/ 2147483646 h 462"/>
              <a:gd name="T88" fmla="*/ 2147483646 w 338"/>
              <a:gd name="T89" fmla="*/ 2147483646 h 462"/>
              <a:gd name="T90" fmla="*/ 2147483646 w 338"/>
              <a:gd name="T91" fmla="*/ 2147483646 h 462"/>
              <a:gd name="T92" fmla="*/ 2147483646 w 338"/>
              <a:gd name="T93" fmla="*/ 2147483646 h 462"/>
              <a:gd name="T94" fmla="*/ 2147483646 w 338"/>
              <a:gd name="T95" fmla="*/ 2147483646 h 462"/>
              <a:gd name="T96" fmla="*/ 2147483646 w 338"/>
              <a:gd name="T97" fmla="*/ 2147483646 h 462"/>
              <a:gd name="T98" fmla="*/ 2147483646 w 338"/>
              <a:gd name="T99" fmla="*/ 0 h 462"/>
              <a:gd name="T100" fmla="*/ 2147483646 w 338"/>
              <a:gd name="T101" fmla="*/ 2147483646 h 462"/>
              <a:gd name="T102" fmla="*/ 2147483646 w 338"/>
              <a:gd name="T103" fmla="*/ 2147483646 h 4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38" h="462">
                <a:moveTo>
                  <a:pt x="337" y="124"/>
                </a:moveTo>
                <a:lnTo>
                  <a:pt x="337" y="162"/>
                </a:lnTo>
                <a:lnTo>
                  <a:pt x="299" y="162"/>
                </a:lnTo>
                <a:lnTo>
                  <a:pt x="299" y="311"/>
                </a:lnTo>
                <a:lnTo>
                  <a:pt x="262" y="311"/>
                </a:lnTo>
                <a:lnTo>
                  <a:pt x="262" y="461"/>
                </a:lnTo>
                <a:lnTo>
                  <a:pt x="112" y="461"/>
                </a:lnTo>
                <a:lnTo>
                  <a:pt x="107" y="429"/>
                </a:lnTo>
                <a:lnTo>
                  <a:pt x="42" y="429"/>
                </a:lnTo>
                <a:lnTo>
                  <a:pt x="58" y="411"/>
                </a:lnTo>
                <a:lnTo>
                  <a:pt x="64" y="373"/>
                </a:lnTo>
                <a:lnTo>
                  <a:pt x="74" y="373"/>
                </a:lnTo>
                <a:lnTo>
                  <a:pt x="85" y="386"/>
                </a:lnTo>
                <a:lnTo>
                  <a:pt x="101" y="367"/>
                </a:lnTo>
                <a:lnTo>
                  <a:pt x="90" y="348"/>
                </a:lnTo>
                <a:lnTo>
                  <a:pt x="58" y="348"/>
                </a:lnTo>
                <a:lnTo>
                  <a:pt x="53" y="330"/>
                </a:lnTo>
                <a:lnTo>
                  <a:pt x="80" y="317"/>
                </a:lnTo>
                <a:lnTo>
                  <a:pt x="90" y="330"/>
                </a:lnTo>
                <a:lnTo>
                  <a:pt x="101" y="317"/>
                </a:lnTo>
                <a:lnTo>
                  <a:pt x="90" y="311"/>
                </a:lnTo>
                <a:lnTo>
                  <a:pt x="69" y="311"/>
                </a:lnTo>
                <a:lnTo>
                  <a:pt x="53" y="261"/>
                </a:lnTo>
                <a:lnTo>
                  <a:pt x="37" y="267"/>
                </a:lnTo>
                <a:lnTo>
                  <a:pt x="37" y="243"/>
                </a:lnTo>
                <a:lnTo>
                  <a:pt x="48" y="236"/>
                </a:lnTo>
                <a:lnTo>
                  <a:pt x="37" y="218"/>
                </a:lnTo>
                <a:lnTo>
                  <a:pt x="32" y="218"/>
                </a:lnTo>
                <a:lnTo>
                  <a:pt x="16" y="224"/>
                </a:lnTo>
                <a:lnTo>
                  <a:pt x="0" y="224"/>
                </a:lnTo>
                <a:lnTo>
                  <a:pt x="5" y="211"/>
                </a:lnTo>
                <a:lnTo>
                  <a:pt x="21" y="205"/>
                </a:lnTo>
                <a:lnTo>
                  <a:pt x="37" y="187"/>
                </a:lnTo>
                <a:lnTo>
                  <a:pt x="32" y="149"/>
                </a:lnTo>
                <a:lnTo>
                  <a:pt x="32" y="130"/>
                </a:lnTo>
                <a:lnTo>
                  <a:pt x="42" y="118"/>
                </a:lnTo>
                <a:lnTo>
                  <a:pt x="48" y="106"/>
                </a:lnTo>
                <a:lnTo>
                  <a:pt x="53" y="99"/>
                </a:lnTo>
                <a:lnTo>
                  <a:pt x="64" y="106"/>
                </a:lnTo>
                <a:lnTo>
                  <a:pt x="80" y="93"/>
                </a:lnTo>
                <a:lnTo>
                  <a:pt x="80" y="81"/>
                </a:lnTo>
                <a:lnTo>
                  <a:pt x="90" y="81"/>
                </a:lnTo>
                <a:lnTo>
                  <a:pt x="101" y="68"/>
                </a:lnTo>
                <a:lnTo>
                  <a:pt x="101" y="56"/>
                </a:lnTo>
                <a:lnTo>
                  <a:pt x="90" y="50"/>
                </a:lnTo>
                <a:lnTo>
                  <a:pt x="96" y="50"/>
                </a:lnTo>
                <a:lnTo>
                  <a:pt x="96" y="37"/>
                </a:lnTo>
                <a:lnTo>
                  <a:pt x="107" y="37"/>
                </a:lnTo>
                <a:lnTo>
                  <a:pt x="123" y="25"/>
                </a:lnTo>
                <a:lnTo>
                  <a:pt x="117" y="0"/>
                </a:lnTo>
                <a:lnTo>
                  <a:pt x="337" y="6"/>
                </a:lnTo>
                <a:lnTo>
                  <a:pt x="337" y="124"/>
                </a:lnTo>
              </a:path>
            </a:pathLst>
          </a:custGeom>
          <a:solidFill>
            <a:srgbClr val="FF9900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6200" name="Freeform 58">
            <a:extLst>
              <a:ext uri="{FF2B5EF4-FFF2-40B4-BE49-F238E27FC236}">
                <a16:creationId xmlns:a16="http://schemas.microsoft.com/office/drawing/2014/main" id="{8A758EEB-0DFB-67F4-1B6B-6915370F67A7}"/>
              </a:ext>
            </a:extLst>
          </p:cNvPr>
          <p:cNvSpPr>
            <a:spLocks/>
          </p:cNvSpPr>
          <p:nvPr/>
        </p:nvSpPr>
        <p:spPr bwMode="auto">
          <a:xfrm>
            <a:off x="4882754" y="3349229"/>
            <a:ext cx="523875" cy="704850"/>
          </a:xfrm>
          <a:custGeom>
            <a:avLst/>
            <a:gdLst>
              <a:gd name="T0" fmla="*/ 2147483646 w 440"/>
              <a:gd name="T1" fmla="*/ 2147483646 h 592"/>
              <a:gd name="T2" fmla="*/ 0 w 440"/>
              <a:gd name="T3" fmla="*/ 2147483646 h 592"/>
              <a:gd name="T4" fmla="*/ 2147483646 w 440"/>
              <a:gd name="T5" fmla="*/ 2147483646 h 592"/>
              <a:gd name="T6" fmla="*/ 2147483646 w 440"/>
              <a:gd name="T7" fmla="*/ 2147483646 h 592"/>
              <a:gd name="T8" fmla="*/ 2147483646 w 440"/>
              <a:gd name="T9" fmla="*/ 2147483646 h 592"/>
              <a:gd name="T10" fmla="*/ 2147483646 w 440"/>
              <a:gd name="T11" fmla="*/ 0 h 592"/>
              <a:gd name="T12" fmla="*/ 2147483646 w 440"/>
              <a:gd name="T13" fmla="*/ 2147483646 h 592"/>
              <a:gd name="T14" fmla="*/ 2147483646 w 440"/>
              <a:gd name="T15" fmla="*/ 2147483646 h 592"/>
              <a:gd name="T16" fmla="*/ 2147483646 w 440"/>
              <a:gd name="T17" fmla="*/ 2147483646 h 592"/>
              <a:gd name="T18" fmla="*/ 2147483646 w 440"/>
              <a:gd name="T19" fmla="*/ 2147483646 h 592"/>
              <a:gd name="T20" fmla="*/ 2147483646 w 440"/>
              <a:gd name="T21" fmla="*/ 2147483646 h 592"/>
              <a:gd name="T22" fmla="*/ 2147483646 w 440"/>
              <a:gd name="T23" fmla="*/ 2147483646 h 592"/>
              <a:gd name="T24" fmla="*/ 2147483646 w 440"/>
              <a:gd name="T25" fmla="*/ 2147483646 h 592"/>
              <a:gd name="T26" fmla="*/ 2147483646 w 440"/>
              <a:gd name="T27" fmla="*/ 2147483646 h 592"/>
              <a:gd name="T28" fmla="*/ 2147483646 w 440"/>
              <a:gd name="T29" fmla="*/ 2147483646 h 592"/>
              <a:gd name="T30" fmla="*/ 2147483646 w 440"/>
              <a:gd name="T31" fmla="*/ 2147483646 h 592"/>
              <a:gd name="T32" fmla="*/ 2147483646 w 440"/>
              <a:gd name="T33" fmla="*/ 2147483646 h 592"/>
              <a:gd name="T34" fmla="*/ 2147483646 w 440"/>
              <a:gd name="T35" fmla="*/ 2147483646 h 592"/>
              <a:gd name="T36" fmla="*/ 2147483646 w 440"/>
              <a:gd name="T37" fmla="*/ 2147483646 h 592"/>
              <a:gd name="T38" fmla="*/ 2147483646 w 440"/>
              <a:gd name="T39" fmla="*/ 2147483646 h 592"/>
              <a:gd name="T40" fmla="*/ 2147483646 w 440"/>
              <a:gd name="T41" fmla="*/ 2147483646 h 592"/>
              <a:gd name="T42" fmla="*/ 2147483646 w 440"/>
              <a:gd name="T43" fmla="*/ 2147483646 h 592"/>
              <a:gd name="T44" fmla="*/ 2147483646 w 440"/>
              <a:gd name="T45" fmla="*/ 2147483646 h 592"/>
              <a:gd name="T46" fmla="*/ 2147483646 w 440"/>
              <a:gd name="T47" fmla="*/ 2147483646 h 592"/>
              <a:gd name="T48" fmla="*/ 2147483646 w 440"/>
              <a:gd name="T49" fmla="*/ 2147483646 h 592"/>
              <a:gd name="T50" fmla="*/ 2147483646 w 440"/>
              <a:gd name="T51" fmla="*/ 2147483646 h 592"/>
              <a:gd name="T52" fmla="*/ 2147483646 w 440"/>
              <a:gd name="T53" fmla="*/ 2147483646 h 592"/>
              <a:gd name="T54" fmla="*/ 2147483646 w 440"/>
              <a:gd name="T55" fmla="*/ 2147483646 h 592"/>
              <a:gd name="T56" fmla="*/ 2147483646 w 440"/>
              <a:gd name="T57" fmla="*/ 2147483646 h 592"/>
              <a:gd name="T58" fmla="*/ 2147483646 w 440"/>
              <a:gd name="T59" fmla="*/ 2147483646 h 592"/>
              <a:gd name="T60" fmla="*/ 2147483646 w 440"/>
              <a:gd name="T61" fmla="*/ 2147483646 h 592"/>
              <a:gd name="T62" fmla="*/ 2147483646 w 440"/>
              <a:gd name="T63" fmla="*/ 2147483646 h 592"/>
              <a:gd name="T64" fmla="*/ 2147483646 w 440"/>
              <a:gd name="T65" fmla="*/ 2147483646 h 592"/>
              <a:gd name="T66" fmla="*/ 2147483646 w 440"/>
              <a:gd name="T67" fmla="*/ 2147483646 h 592"/>
              <a:gd name="T68" fmla="*/ 2147483646 w 440"/>
              <a:gd name="T69" fmla="*/ 2147483646 h 592"/>
              <a:gd name="T70" fmla="*/ 2147483646 w 440"/>
              <a:gd name="T71" fmla="*/ 2147483646 h 592"/>
              <a:gd name="T72" fmla="*/ 2147483646 w 440"/>
              <a:gd name="T73" fmla="*/ 2147483646 h 592"/>
              <a:gd name="T74" fmla="*/ 2147483646 w 440"/>
              <a:gd name="T75" fmla="*/ 2147483646 h 592"/>
              <a:gd name="T76" fmla="*/ 2147483646 w 440"/>
              <a:gd name="T77" fmla="*/ 2147483646 h 592"/>
              <a:gd name="T78" fmla="*/ 2147483646 w 440"/>
              <a:gd name="T79" fmla="*/ 2147483646 h 592"/>
              <a:gd name="T80" fmla="*/ 2147483646 w 440"/>
              <a:gd name="T81" fmla="*/ 2147483646 h 592"/>
              <a:gd name="T82" fmla="*/ 2147483646 w 440"/>
              <a:gd name="T83" fmla="*/ 2147483646 h 592"/>
              <a:gd name="T84" fmla="*/ 2147483646 w 440"/>
              <a:gd name="T85" fmla="*/ 2147483646 h 592"/>
              <a:gd name="T86" fmla="*/ 2147483646 w 440"/>
              <a:gd name="T87" fmla="*/ 2147483646 h 592"/>
              <a:gd name="T88" fmla="*/ 2147483646 w 440"/>
              <a:gd name="T89" fmla="*/ 2147483646 h 592"/>
              <a:gd name="T90" fmla="*/ 2147483646 w 440"/>
              <a:gd name="T91" fmla="*/ 2147483646 h 592"/>
              <a:gd name="T92" fmla="*/ 2147483646 w 440"/>
              <a:gd name="T93" fmla="*/ 2147483646 h 592"/>
              <a:gd name="T94" fmla="*/ 2147483646 w 440"/>
              <a:gd name="T95" fmla="*/ 2147483646 h 592"/>
              <a:gd name="T96" fmla="*/ 2147483646 w 440"/>
              <a:gd name="T97" fmla="*/ 2147483646 h 592"/>
              <a:gd name="T98" fmla="*/ 2147483646 w 440"/>
              <a:gd name="T99" fmla="*/ 2147483646 h 592"/>
              <a:gd name="T100" fmla="*/ 2147483646 w 440"/>
              <a:gd name="T101" fmla="*/ 2147483646 h 592"/>
              <a:gd name="T102" fmla="*/ 2147483646 w 440"/>
              <a:gd name="T103" fmla="*/ 2147483646 h 592"/>
              <a:gd name="T104" fmla="*/ 2147483646 w 440"/>
              <a:gd name="T105" fmla="*/ 2147483646 h 592"/>
              <a:gd name="T106" fmla="*/ 2147483646 w 440"/>
              <a:gd name="T107" fmla="*/ 2147483646 h 592"/>
              <a:gd name="T108" fmla="*/ 2147483646 w 440"/>
              <a:gd name="T109" fmla="*/ 2147483646 h 592"/>
              <a:gd name="T110" fmla="*/ 2147483646 w 440"/>
              <a:gd name="T111" fmla="*/ 2147483646 h 592"/>
              <a:gd name="T112" fmla="*/ 2147483646 w 440"/>
              <a:gd name="T113" fmla="*/ 2147483646 h 592"/>
              <a:gd name="T114" fmla="*/ 2147483646 w 440"/>
              <a:gd name="T115" fmla="*/ 2147483646 h 5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40" h="592">
                <a:moveTo>
                  <a:pt x="370" y="585"/>
                </a:moveTo>
                <a:lnTo>
                  <a:pt x="0" y="591"/>
                </a:lnTo>
                <a:lnTo>
                  <a:pt x="22" y="355"/>
                </a:lnTo>
                <a:lnTo>
                  <a:pt x="59" y="56"/>
                </a:lnTo>
                <a:lnTo>
                  <a:pt x="65" y="6"/>
                </a:lnTo>
                <a:lnTo>
                  <a:pt x="193" y="0"/>
                </a:lnTo>
                <a:lnTo>
                  <a:pt x="198" y="25"/>
                </a:lnTo>
                <a:lnTo>
                  <a:pt x="182" y="25"/>
                </a:lnTo>
                <a:lnTo>
                  <a:pt x="182" y="49"/>
                </a:lnTo>
                <a:lnTo>
                  <a:pt x="172" y="43"/>
                </a:lnTo>
                <a:lnTo>
                  <a:pt x="166" y="62"/>
                </a:lnTo>
                <a:lnTo>
                  <a:pt x="177" y="68"/>
                </a:lnTo>
                <a:lnTo>
                  <a:pt x="182" y="99"/>
                </a:lnTo>
                <a:lnTo>
                  <a:pt x="204" y="118"/>
                </a:lnTo>
                <a:lnTo>
                  <a:pt x="182" y="137"/>
                </a:lnTo>
                <a:lnTo>
                  <a:pt x="204" y="143"/>
                </a:lnTo>
                <a:lnTo>
                  <a:pt x="225" y="137"/>
                </a:lnTo>
                <a:lnTo>
                  <a:pt x="236" y="162"/>
                </a:lnTo>
                <a:lnTo>
                  <a:pt x="268" y="168"/>
                </a:lnTo>
                <a:lnTo>
                  <a:pt x="257" y="186"/>
                </a:lnTo>
                <a:lnTo>
                  <a:pt x="241" y="180"/>
                </a:lnTo>
                <a:lnTo>
                  <a:pt x="236" y="180"/>
                </a:lnTo>
                <a:lnTo>
                  <a:pt x="236" y="218"/>
                </a:lnTo>
                <a:lnTo>
                  <a:pt x="252" y="224"/>
                </a:lnTo>
                <a:lnTo>
                  <a:pt x="257" y="236"/>
                </a:lnTo>
                <a:lnTo>
                  <a:pt x="231" y="249"/>
                </a:lnTo>
                <a:lnTo>
                  <a:pt x="231" y="255"/>
                </a:lnTo>
                <a:lnTo>
                  <a:pt x="247" y="261"/>
                </a:lnTo>
                <a:lnTo>
                  <a:pt x="279" y="255"/>
                </a:lnTo>
                <a:lnTo>
                  <a:pt x="289" y="261"/>
                </a:lnTo>
                <a:lnTo>
                  <a:pt x="279" y="280"/>
                </a:lnTo>
                <a:lnTo>
                  <a:pt x="273" y="292"/>
                </a:lnTo>
                <a:lnTo>
                  <a:pt x="257" y="311"/>
                </a:lnTo>
                <a:lnTo>
                  <a:pt x="273" y="342"/>
                </a:lnTo>
                <a:lnTo>
                  <a:pt x="305" y="342"/>
                </a:lnTo>
                <a:lnTo>
                  <a:pt x="348" y="323"/>
                </a:lnTo>
                <a:lnTo>
                  <a:pt x="359" y="311"/>
                </a:lnTo>
                <a:lnTo>
                  <a:pt x="402" y="323"/>
                </a:lnTo>
                <a:lnTo>
                  <a:pt x="429" y="323"/>
                </a:lnTo>
                <a:lnTo>
                  <a:pt x="439" y="342"/>
                </a:lnTo>
                <a:lnTo>
                  <a:pt x="423" y="348"/>
                </a:lnTo>
                <a:lnTo>
                  <a:pt x="418" y="330"/>
                </a:lnTo>
                <a:lnTo>
                  <a:pt x="402" y="342"/>
                </a:lnTo>
                <a:lnTo>
                  <a:pt x="413" y="367"/>
                </a:lnTo>
                <a:lnTo>
                  <a:pt x="413" y="386"/>
                </a:lnTo>
                <a:lnTo>
                  <a:pt x="423" y="398"/>
                </a:lnTo>
                <a:lnTo>
                  <a:pt x="429" y="411"/>
                </a:lnTo>
                <a:lnTo>
                  <a:pt x="396" y="404"/>
                </a:lnTo>
                <a:lnTo>
                  <a:pt x="364" y="429"/>
                </a:lnTo>
                <a:lnTo>
                  <a:pt x="354" y="448"/>
                </a:lnTo>
                <a:lnTo>
                  <a:pt x="322" y="460"/>
                </a:lnTo>
                <a:lnTo>
                  <a:pt x="316" y="467"/>
                </a:lnTo>
                <a:lnTo>
                  <a:pt x="289" y="485"/>
                </a:lnTo>
                <a:lnTo>
                  <a:pt x="289" y="529"/>
                </a:lnTo>
                <a:lnTo>
                  <a:pt x="327" y="554"/>
                </a:lnTo>
                <a:lnTo>
                  <a:pt x="338" y="554"/>
                </a:lnTo>
                <a:lnTo>
                  <a:pt x="359" y="566"/>
                </a:lnTo>
                <a:lnTo>
                  <a:pt x="370" y="58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1" name="Freeform 59">
            <a:extLst>
              <a:ext uri="{FF2B5EF4-FFF2-40B4-BE49-F238E27FC236}">
                <a16:creationId xmlns:a16="http://schemas.microsoft.com/office/drawing/2014/main" id="{40BFBAF2-C265-53F9-12C1-2F00A417E8EC}"/>
              </a:ext>
            </a:extLst>
          </p:cNvPr>
          <p:cNvSpPr>
            <a:spLocks/>
          </p:cNvSpPr>
          <p:nvPr/>
        </p:nvSpPr>
        <p:spPr bwMode="auto">
          <a:xfrm>
            <a:off x="5679281" y="3467100"/>
            <a:ext cx="453629" cy="586979"/>
          </a:xfrm>
          <a:custGeom>
            <a:avLst/>
            <a:gdLst>
              <a:gd name="T0" fmla="*/ 2147483646 w 381"/>
              <a:gd name="T1" fmla="*/ 2147483646 h 493"/>
              <a:gd name="T2" fmla="*/ 0 w 381"/>
              <a:gd name="T3" fmla="*/ 2147483646 h 493"/>
              <a:gd name="T4" fmla="*/ 2147483646 w 381"/>
              <a:gd name="T5" fmla="*/ 2147483646 h 493"/>
              <a:gd name="T6" fmla="*/ 2147483646 w 381"/>
              <a:gd name="T7" fmla="*/ 2147483646 h 493"/>
              <a:gd name="T8" fmla="*/ 2147483646 w 381"/>
              <a:gd name="T9" fmla="*/ 2147483646 h 493"/>
              <a:gd name="T10" fmla="*/ 2147483646 w 381"/>
              <a:gd name="T11" fmla="*/ 2147483646 h 493"/>
              <a:gd name="T12" fmla="*/ 2147483646 w 381"/>
              <a:gd name="T13" fmla="*/ 2147483646 h 493"/>
              <a:gd name="T14" fmla="*/ 2147483646 w 381"/>
              <a:gd name="T15" fmla="*/ 0 h 493"/>
              <a:gd name="T16" fmla="*/ 2147483646 w 381"/>
              <a:gd name="T17" fmla="*/ 0 h 493"/>
              <a:gd name="T18" fmla="*/ 2147483646 w 381"/>
              <a:gd name="T19" fmla="*/ 2147483646 h 493"/>
              <a:gd name="T20" fmla="*/ 2147483646 w 381"/>
              <a:gd name="T21" fmla="*/ 2147483646 h 493"/>
              <a:gd name="T22" fmla="*/ 2147483646 w 381"/>
              <a:gd name="T23" fmla="*/ 2147483646 h 493"/>
              <a:gd name="T24" fmla="*/ 2147483646 w 381"/>
              <a:gd name="T25" fmla="*/ 2147483646 h 493"/>
              <a:gd name="T26" fmla="*/ 2147483646 w 381"/>
              <a:gd name="T27" fmla="*/ 2147483646 h 493"/>
              <a:gd name="T28" fmla="*/ 2147483646 w 381"/>
              <a:gd name="T29" fmla="*/ 2147483646 h 493"/>
              <a:gd name="T30" fmla="*/ 2147483646 w 381"/>
              <a:gd name="T31" fmla="*/ 2147483646 h 493"/>
              <a:gd name="T32" fmla="*/ 2147483646 w 381"/>
              <a:gd name="T33" fmla="*/ 2147483646 h 493"/>
              <a:gd name="T34" fmla="*/ 2147483646 w 381"/>
              <a:gd name="T35" fmla="*/ 2147483646 h 493"/>
              <a:gd name="T36" fmla="*/ 2147483646 w 381"/>
              <a:gd name="T37" fmla="*/ 2147483646 h 493"/>
              <a:gd name="T38" fmla="*/ 2147483646 w 381"/>
              <a:gd name="T39" fmla="*/ 2147483646 h 493"/>
              <a:gd name="T40" fmla="*/ 2147483646 w 381"/>
              <a:gd name="T41" fmla="*/ 2147483646 h 4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1" h="493">
                <a:moveTo>
                  <a:pt x="43" y="492"/>
                </a:moveTo>
                <a:lnTo>
                  <a:pt x="0" y="486"/>
                </a:lnTo>
                <a:lnTo>
                  <a:pt x="6" y="337"/>
                </a:lnTo>
                <a:lnTo>
                  <a:pt x="6" y="187"/>
                </a:lnTo>
                <a:lnTo>
                  <a:pt x="43" y="187"/>
                </a:lnTo>
                <a:lnTo>
                  <a:pt x="43" y="38"/>
                </a:lnTo>
                <a:lnTo>
                  <a:pt x="81" y="38"/>
                </a:lnTo>
                <a:lnTo>
                  <a:pt x="81" y="0"/>
                </a:lnTo>
                <a:lnTo>
                  <a:pt x="161" y="0"/>
                </a:lnTo>
                <a:lnTo>
                  <a:pt x="161" y="38"/>
                </a:lnTo>
                <a:lnTo>
                  <a:pt x="380" y="38"/>
                </a:lnTo>
                <a:lnTo>
                  <a:pt x="380" y="150"/>
                </a:lnTo>
                <a:lnTo>
                  <a:pt x="370" y="162"/>
                </a:lnTo>
                <a:lnTo>
                  <a:pt x="359" y="212"/>
                </a:lnTo>
                <a:lnTo>
                  <a:pt x="364" y="243"/>
                </a:lnTo>
                <a:lnTo>
                  <a:pt x="337" y="256"/>
                </a:lnTo>
                <a:lnTo>
                  <a:pt x="337" y="281"/>
                </a:lnTo>
                <a:lnTo>
                  <a:pt x="311" y="337"/>
                </a:lnTo>
                <a:lnTo>
                  <a:pt x="81" y="337"/>
                </a:lnTo>
                <a:lnTo>
                  <a:pt x="81" y="492"/>
                </a:lnTo>
                <a:lnTo>
                  <a:pt x="43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2" name="Freeform 60">
            <a:extLst>
              <a:ext uri="{FF2B5EF4-FFF2-40B4-BE49-F238E27FC236}">
                <a16:creationId xmlns:a16="http://schemas.microsoft.com/office/drawing/2014/main" id="{512FA3F9-3C5A-5B1D-6AEE-858DC4C6545E}"/>
              </a:ext>
            </a:extLst>
          </p:cNvPr>
          <p:cNvSpPr>
            <a:spLocks/>
          </p:cNvSpPr>
          <p:nvPr/>
        </p:nvSpPr>
        <p:spPr bwMode="auto">
          <a:xfrm>
            <a:off x="6667500" y="3570685"/>
            <a:ext cx="484585" cy="379809"/>
          </a:xfrm>
          <a:custGeom>
            <a:avLst/>
            <a:gdLst>
              <a:gd name="T0" fmla="*/ 2147483646 w 407"/>
              <a:gd name="T1" fmla="*/ 2147483646 h 319"/>
              <a:gd name="T2" fmla="*/ 2147483646 w 407"/>
              <a:gd name="T3" fmla="*/ 2147483646 h 319"/>
              <a:gd name="T4" fmla="*/ 2147483646 w 407"/>
              <a:gd name="T5" fmla="*/ 2147483646 h 319"/>
              <a:gd name="T6" fmla="*/ 2147483646 w 407"/>
              <a:gd name="T7" fmla="*/ 2147483646 h 319"/>
              <a:gd name="T8" fmla="*/ 2147483646 w 407"/>
              <a:gd name="T9" fmla="*/ 2147483646 h 319"/>
              <a:gd name="T10" fmla="*/ 2147483646 w 407"/>
              <a:gd name="T11" fmla="*/ 2147483646 h 319"/>
              <a:gd name="T12" fmla="*/ 2147483646 w 407"/>
              <a:gd name="T13" fmla="*/ 2147483646 h 319"/>
              <a:gd name="T14" fmla="*/ 2147483646 w 407"/>
              <a:gd name="T15" fmla="*/ 2147483646 h 319"/>
              <a:gd name="T16" fmla="*/ 2147483646 w 407"/>
              <a:gd name="T17" fmla="*/ 2147483646 h 319"/>
              <a:gd name="T18" fmla="*/ 2147483646 w 407"/>
              <a:gd name="T19" fmla="*/ 2147483646 h 319"/>
              <a:gd name="T20" fmla="*/ 2147483646 w 407"/>
              <a:gd name="T21" fmla="*/ 2147483646 h 319"/>
              <a:gd name="T22" fmla="*/ 2147483646 w 407"/>
              <a:gd name="T23" fmla="*/ 2147483646 h 319"/>
              <a:gd name="T24" fmla="*/ 2147483646 w 407"/>
              <a:gd name="T25" fmla="*/ 2147483646 h 319"/>
              <a:gd name="T26" fmla="*/ 2147483646 w 407"/>
              <a:gd name="T27" fmla="*/ 2147483646 h 319"/>
              <a:gd name="T28" fmla="*/ 2147483646 w 407"/>
              <a:gd name="T29" fmla="*/ 2147483646 h 319"/>
              <a:gd name="T30" fmla="*/ 2147483646 w 407"/>
              <a:gd name="T31" fmla="*/ 2147483646 h 319"/>
              <a:gd name="T32" fmla="*/ 2147483646 w 407"/>
              <a:gd name="T33" fmla="*/ 2147483646 h 319"/>
              <a:gd name="T34" fmla="*/ 2147483646 w 407"/>
              <a:gd name="T35" fmla="*/ 2147483646 h 319"/>
              <a:gd name="T36" fmla="*/ 2147483646 w 407"/>
              <a:gd name="T37" fmla="*/ 2147483646 h 319"/>
              <a:gd name="T38" fmla="*/ 2147483646 w 407"/>
              <a:gd name="T39" fmla="*/ 2147483646 h 319"/>
              <a:gd name="T40" fmla="*/ 2147483646 w 407"/>
              <a:gd name="T41" fmla="*/ 2147483646 h 319"/>
              <a:gd name="T42" fmla="*/ 2147483646 w 407"/>
              <a:gd name="T43" fmla="*/ 2147483646 h 319"/>
              <a:gd name="T44" fmla="*/ 2147483646 w 407"/>
              <a:gd name="T45" fmla="*/ 2147483646 h 319"/>
              <a:gd name="T46" fmla="*/ 2147483646 w 407"/>
              <a:gd name="T47" fmla="*/ 2147483646 h 319"/>
              <a:gd name="T48" fmla="*/ 2147483646 w 407"/>
              <a:gd name="T49" fmla="*/ 2147483646 h 319"/>
              <a:gd name="T50" fmla="*/ 2147483646 w 407"/>
              <a:gd name="T51" fmla="*/ 2147483646 h 319"/>
              <a:gd name="T52" fmla="*/ 2147483646 w 407"/>
              <a:gd name="T53" fmla="*/ 2147483646 h 319"/>
              <a:gd name="T54" fmla="*/ 2147483646 w 407"/>
              <a:gd name="T55" fmla="*/ 2147483646 h 319"/>
              <a:gd name="T56" fmla="*/ 2147483646 w 407"/>
              <a:gd name="T57" fmla="*/ 2147483646 h 319"/>
              <a:gd name="T58" fmla="*/ 2147483646 w 407"/>
              <a:gd name="T59" fmla="*/ 2147483646 h 319"/>
              <a:gd name="T60" fmla="*/ 2147483646 w 407"/>
              <a:gd name="T61" fmla="*/ 2147483646 h 319"/>
              <a:gd name="T62" fmla="*/ 2147483646 w 407"/>
              <a:gd name="T63" fmla="*/ 2147483646 h 319"/>
              <a:gd name="T64" fmla="*/ 2147483646 w 407"/>
              <a:gd name="T65" fmla="*/ 2147483646 h 319"/>
              <a:gd name="T66" fmla="*/ 2147483646 w 407"/>
              <a:gd name="T67" fmla="*/ 2147483646 h 319"/>
              <a:gd name="T68" fmla="*/ 2147483646 w 407"/>
              <a:gd name="T69" fmla="*/ 2147483646 h 319"/>
              <a:gd name="T70" fmla="*/ 0 w 407"/>
              <a:gd name="T71" fmla="*/ 2147483646 h 319"/>
              <a:gd name="T72" fmla="*/ 0 w 407"/>
              <a:gd name="T73" fmla="*/ 2147483646 h 319"/>
              <a:gd name="T74" fmla="*/ 2147483646 w 407"/>
              <a:gd name="T75" fmla="*/ 2147483646 h 319"/>
              <a:gd name="T76" fmla="*/ 2147483646 w 407"/>
              <a:gd name="T77" fmla="*/ 2147483646 h 319"/>
              <a:gd name="T78" fmla="*/ 2147483646 w 407"/>
              <a:gd name="T79" fmla="*/ 0 h 319"/>
              <a:gd name="T80" fmla="*/ 2147483646 w 407"/>
              <a:gd name="T81" fmla="*/ 0 h 319"/>
              <a:gd name="T82" fmla="*/ 2147483646 w 407"/>
              <a:gd name="T83" fmla="*/ 2147483646 h 319"/>
              <a:gd name="T84" fmla="*/ 2147483646 w 407"/>
              <a:gd name="T85" fmla="*/ 2147483646 h 319"/>
              <a:gd name="T86" fmla="*/ 2147483646 w 407"/>
              <a:gd name="T87" fmla="*/ 2147483646 h 319"/>
              <a:gd name="T88" fmla="*/ 2147483646 w 407"/>
              <a:gd name="T89" fmla="*/ 2147483646 h 319"/>
              <a:gd name="T90" fmla="*/ 2147483646 w 407"/>
              <a:gd name="T91" fmla="*/ 2147483646 h 319"/>
              <a:gd name="T92" fmla="*/ 2147483646 w 407"/>
              <a:gd name="T93" fmla="*/ 2147483646 h 319"/>
              <a:gd name="T94" fmla="*/ 2147483646 w 407"/>
              <a:gd name="T95" fmla="*/ 2147483646 h 319"/>
              <a:gd name="T96" fmla="*/ 2147483646 w 407"/>
              <a:gd name="T97" fmla="*/ 2147483646 h 319"/>
              <a:gd name="T98" fmla="*/ 2147483646 w 407"/>
              <a:gd name="T99" fmla="*/ 2147483646 h 319"/>
              <a:gd name="T100" fmla="*/ 2147483646 w 407"/>
              <a:gd name="T101" fmla="*/ 2147483646 h 319"/>
              <a:gd name="T102" fmla="*/ 2147483646 w 407"/>
              <a:gd name="T103" fmla="*/ 2147483646 h 319"/>
              <a:gd name="T104" fmla="*/ 2147483646 w 407"/>
              <a:gd name="T105" fmla="*/ 2147483646 h 319"/>
              <a:gd name="T106" fmla="*/ 2147483646 w 407"/>
              <a:gd name="T107" fmla="*/ 2147483646 h 31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07" h="319">
                <a:moveTo>
                  <a:pt x="396" y="237"/>
                </a:moveTo>
                <a:lnTo>
                  <a:pt x="406" y="250"/>
                </a:lnTo>
                <a:lnTo>
                  <a:pt x="396" y="274"/>
                </a:lnTo>
                <a:lnTo>
                  <a:pt x="364" y="274"/>
                </a:lnTo>
                <a:lnTo>
                  <a:pt x="348" y="281"/>
                </a:lnTo>
                <a:lnTo>
                  <a:pt x="326" y="274"/>
                </a:lnTo>
                <a:lnTo>
                  <a:pt x="321" y="281"/>
                </a:lnTo>
                <a:lnTo>
                  <a:pt x="315" y="274"/>
                </a:lnTo>
                <a:lnTo>
                  <a:pt x="305" y="299"/>
                </a:lnTo>
                <a:lnTo>
                  <a:pt x="294" y="306"/>
                </a:lnTo>
                <a:lnTo>
                  <a:pt x="283" y="306"/>
                </a:lnTo>
                <a:lnTo>
                  <a:pt x="278" y="318"/>
                </a:lnTo>
                <a:lnTo>
                  <a:pt x="267" y="318"/>
                </a:lnTo>
                <a:lnTo>
                  <a:pt x="246" y="306"/>
                </a:lnTo>
                <a:lnTo>
                  <a:pt x="214" y="299"/>
                </a:lnTo>
                <a:lnTo>
                  <a:pt x="214" y="293"/>
                </a:lnTo>
                <a:lnTo>
                  <a:pt x="198" y="299"/>
                </a:lnTo>
                <a:lnTo>
                  <a:pt x="182" y="287"/>
                </a:lnTo>
                <a:lnTo>
                  <a:pt x="176" y="293"/>
                </a:lnTo>
                <a:lnTo>
                  <a:pt x="166" y="287"/>
                </a:lnTo>
                <a:lnTo>
                  <a:pt x="171" y="274"/>
                </a:lnTo>
                <a:lnTo>
                  <a:pt x="117" y="231"/>
                </a:lnTo>
                <a:lnTo>
                  <a:pt x="112" y="243"/>
                </a:lnTo>
                <a:lnTo>
                  <a:pt x="91" y="256"/>
                </a:lnTo>
                <a:lnTo>
                  <a:pt x="85" y="250"/>
                </a:lnTo>
                <a:lnTo>
                  <a:pt x="80" y="250"/>
                </a:lnTo>
                <a:lnTo>
                  <a:pt x="69" y="281"/>
                </a:lnTo>
                <a:lnTo>
                  <a:pt x="80" y="306"/>
                </a:lnTo>
                <a:lnTo>
                  <a:pt x="75" y="306"/>
                </a:lnTo>
                <a:lnTo>
                  <a:pt x="69" y="299"/>
                </a:lnTo>
                <a:lnTo>
                  <a:pt x="53" y="293"/>
                </a:lnTo>
                <a:lnTo>
                  <a:pt x="37" y="299"/>
                </a:lnTo>
                <a:lnTo>
                  <a:pt x="16" y="293"/>
                </a:lnTo>
                <a:lnTo>
                  <a:pt x="16" y="312"/>
                </a:lnTo>
                <a:lnTo>
                  <a:pt x="5" y="312"/>
                </a:lnTo>
                <a:lnTo>
                  <a:pt x="0" y="56"/>
                </a:lnTo>
                <a:lnTo>
                  <a:pt x="0" y="19"/>
                </a:lnTo>
                <a:lnTo>
                  <a:pt x="26" y="13"/>
                </a:lnTo>
                <a:lnTo>
                  <a:pt x="59" y="13"/>
                </a:lnTo>
                <a:lnTo>
                  <a:pt x="59" y="0"/>
                </a:lnTo>
                <a:lnTo>
                  <a:pt x="75" y="0"/>
                </a:lnTo>
                <a:lnTo>
                  <a:pt x="75" y="19"/>
                </a:lnTo>
                <a:lnTo>
                  <a:pt x="305" y="19"/>
                </a:lnTo>
                <a:lnTo>
                  <a:pt x="305" y="25"/>
                </a:lnTo>
                <a:lnTo>
                  <a:pt x="321" y="25"/>
                </a:lnTo>
                <a:lnTo>
                  <a:pt x="321" y="13"/>
                </a:lnTo>
                <a:lnTo>
                  <a:pt x="337" y="13"/>
                </a:lnTo>
                <a:lnTo>
                  <a:pt x="337" y="19"/>
                </a:lnTo>
                <a:lnTo>
                  <a:pt x="390" y="25"/>
                </a:lnTo>
                <a:lnTo>
                  <a:pt x="374" y="81"/>
                </a:lnTo>
                <a:lnTo>
                  <a:pt x="385" y="100"/>
                </a:lnTo>
                <a:lnTo>
                  <a:pt x="385" y="162"/>
                </a:lnTo>
                <a:lnTo>
                  <a:pt x="396" y="187"/>
                </a:lnTo>
                <a:lnTo>
                  <a:pt x="396" y="237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3" name="Freeform 61">
            <a:extLst>
              <a:ext uri="{FF2B5EF4-FFF2-40B4-BE49-F238E27FC236}">
                <a16:creationId xmlns:a16="http://schemas.microsoft.com/office/drawing/2014/main" id="{00E98A3C-44A9-CB87-222D-07A771B20880}"/>
              </a:ext>
            </a:extLst>
          </p:cNvPr>
          <p:cNvSpPr>
            <a:spLocks/>
          </p:cNvSpPr>
          <p:nvPr/>
        </p:nvSpPr>
        <p:spPr bwMode="auto">
          <a:xfrm>
            <a:off x="7304485" y="3600450"/>
            <a:ext cx="619125" cy="342900"/>
          </a:xfrm>
          <a:custGeom>
            <a:avLst/>
            <a:gdLst>
              <a:gd name="T0" fmla="*/ 2147483646 w 520"/>
              <a:gd name="T1" fmla="*/ 2147483646 h 288"/>
              <a:gd name="T2" fmla="*/ 2147483646 w 520"/>
              <a:gd name="T3" fmla="*/ 2147483646 h 288"/>
              <a:gd name="T4" fmla="*/ 2147483646 w 520"/>
              <a:gd name="T5" fmla="*/ 2147483646 h 288"/>
              <a:gd name="T6" fmla="*/ 2147483646 w 520"/>
              <a:gd name="T7" fmla="*/ 2147483646 h 288"/>
              <a:gd name="T8" fmla="*/ 2147483646 w 520"/>
              <a:gd name="T9" fmla="*/ 2147483646 h 288"/>
              <a:gd name="T10" fmla="*/ 2147483646 w 520"/>
              <a:gd name="T11" fmla="*/ 2147483646 h 288"/>
              <a:gd name="T12" fmla="*/ 2147483646 w 520"/>
              <a:gd name="T13" fmla="*/ 2147483646 h 288"/>
              <a:gd name="T14" fmla="*/ 2147483646 w 520"/>
              <a:gd name="T15" fmla="*/ 2147483646 h 288"/>
              <a:gd name="T16" fmla="*/ 2147483646 w 520"/>
              <a:gd name="T17" fmla="*/ 2147483646 h 288"/>
              <a:gd name="T18" fmla="*/ 2147483646 w 520"/>
              <a:gd name="T19" fmla="*/ 2147483646 h 288"/>
              <a:gd name="T20" fmla="*/ 2147483646 w 520"/>
              <a:gd name="T21" fmla="*/ 2147483646 h 288"/>
              <a:gd name="T22" fmla="*/ 0 w 520"/>
              <a:gd name="T23" fmla="*/ 2147483646 h 288"/>
              <a:gd name="T24" fmla="*/ 0 w 520"/>
              <a:gd name="T25" fmla="*/ 2147483646 h 288"/>
              <a:gd name="T26" fmla="*/ 0 w 520"/>
              <a:gd name="T27" fmla="*/ 2147483646 h 288"/>
              <a:gd name="T28" fmla="*/ 2147483646 w 520"/>
              <a:gd name="T29" fmla="*/ 2147483646 h 288"/>
              <a:gd name="T30" fmla="*/ 2147483646 w 520"/>
              <a:gd name="T31" fmla="*/ 2147483646 h 288"/>
              <a:gd name="T32" fmla="*/ 2147483646 w 520"/>
              <a:gd name="T33" fmla="*/ 2147483646 h 288"/>
              <a:gd name="T34" fmla="*/ 2147483646 w 520"/>
              <a:gd name="T35" fmla="*/ 2147483646 h 288"/>
              <a:gd name="T36" fmla="*/ 2147483646 w 520"/>
              <a:gd name="T37" fmla="*/ 2147483646 h 288"/>
              <a:gd name="T38" fmla="*/ 2147483646 w 520"/>
              <a:gd name="T39" fmla="*/ 2147483646 h 288"/>
              <a:gd name="T40" fmla="*/ 2147483646 w 520"/>
              <a:gd name="T41" fmla="*/ 2147483646 h 288"/>
              <a:gd name="T42" fmla="*/ 2147483646 w 520"/>
              <a:gd name="T43" fmla="*/ 0 h 288"/>
              <a:gd name="T44" fmla="*/ 2147483646 w 520"/>
              <a:gd name="T45" fmla="*/ 0 h 288"/>
              <a:gd name="T46" fmla="*/ 2147483646 w 520"/>
              <a:gd name="T47" fmla="*/ 2147483646 h 288"/>
              <a:gd name="T48" fmla="*/ 2147483646 w 520"/>
              <a:gd name="T49" fmla="*/ 2147483646 h 288"/>
              <a:gd name="T50" fmla="*/ 2147483646 w 520"/>
              <a:gd name="T51" fmla="*/ 0 h 288"/>
              <a:gd name="T52" fmla="*/ 2147483646 w 520"/>
              <a:gd name="T53" fmla="*/ 0 h 288"/>
              <a:gd name="T54" fmla="*/ 2147483646 w 520"/>
              <a:gd name="T55" fmla="*/ 2147483646 h 288"/>
              <a:gd name="T56" fmla="*/ 2147483646 w 520"/>
              <a:gd name="T57" fmla="*/ 2147483646 h 288"/>
              <a:gd name="T58" fmla="*/ 2147483646 w 520"/>
              <a:gd name="T59" fmla="*/ 2147483646 h 288"/>
              <a:gd name="T60" fmla="*/ 2147483646 w 520"/>
              <a:gd name="T61" fmla="*/ 2147483646 h 288"/>
              <a:gd name="T62" fmla="*/ 2147483646 w 520"/>
              <a:gd name="T63" fmla="*/ 2147483646 h 288"/>
              <a:gd name="T64" fmla="*/ 2147483646 w 520"/>
              <a:gd name="T65" fmla="*/ 2147483646 h 2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20" h="288">
                <a:moveTo>
                  <a:pt x="455" y="125"/>
                </a:moveTo>
                <a:lnTo>
                  <a:pt x="465" y="144"/>
                </a:lnTo>
                <a:lnTo>
                  <a:pt x="519" y="200"/>
                </a:lnTo>
                <a:lnTo>
                  <a:pt x="471" y="200"/>
                </a:lnTo>
                <a:lnTo>
                  <a:pt x="471" y="231"/>
                </a:lnTo>
                <a:lnTo>
                  <a:pt x="273" y="237"/>
                </a:lnTo>
                <a:lnTo>
                  <a:pt x="273" y="287"/>
                </a:lnTo>
                <a:lnTo>
                  <a:pt x="198" y="287"/>
                </a:lnTo>
                <a:lnTo>
                  <a:pt x="192" y="212"/>
                </a:lnTo>
                <a:lnTo>
                  <a:pt x="150" y="212"/>
                </a:lnTo>
                <a:lnTo>
                  <a:pt x="16" y="137"/>
                </a:lnTo>
                <a:lnTo>
                  <a:pt x="0" y="137"/>
                </a:lnTo>
                <a:lnTo>
                  <a:pt x="0" y="131"/>
                </a:lnTo>
                <a:lnTo>
                  <a:pt x="0" y="44"/>
                </a:lnTo>
                <a:lnTo>
                  <a:pt x="10" y="38"/>
                </a:lnTo>
                <a:lnTo>
                  <a:pt x="10" y="25"/>
                </a:lnTo>
                <a:lnTo>
                  <a:pt x="64" y="25"/>
                </a:lnTo>
                <a:lnTo>
                  <a:pt x="64" y="13"/>
                </a:lnTo>
                <a:lnTo>
                  <a:pt x="80" y="13"/>
                </a:lnTo>
                <a:lnTo>
                  <a:pt x="160" y="7"/>
                </a:lnTo>
                <a:lnTo>
                  <a:pt x="198" y="13"/>
                </a:lnTo>
                <a:lnTo>
                  <a:pt x="198" y="0"/>
                </a:lnTo>
                <a:lnTo>
                  <a:pt x="214" y="0"/>
                </a:lnTo>
                <a:lnTo>
                  <a:pt x="219" y="13"/>
                </a:lnTo>
                <a:lnTo>
                  <a:pt x="315" y="13"/>
                </a:lnTo>
                <a:lnTo>
                  <a:pt x="315" y="0"/>
                </a:lnTo>
                <a:lnTo>
                  <a:pt x="422" y="0"/>
                </a:lnTo>
                <a:lnTo>
                  <a:pt x="433" y="13"/>
                </a:lnTo>
                <a:lnTo>
                  <a:pt x="439" y="50"/>
                </a:lnTo>
                <a:lnTo>
                  <a:pt x="449" y="63"/>
                </a:lnTo>
                <a:lnTo>
                  <a:pt x="439" y="88"/>
                </a:lnTo>
                <a:lnTo>
                  <a:pt x="455" y="100"/>
                </a:lnTo>
                <a:lnTo>
                  <a:pt x="455" y="125"/>
                </a:lnTo>
              </a:path>
            </a:pathLst>
          </a:custGeom>
          <a:solidFill>
            <a:srgbClr val="CC99FF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4" name="Freeform 62">
            <a:extLst>
              <a:ext uri="{FF2B5EF4-FFF2-40B4-BE49-F238E27FC236}">
                <a16:creationId xmlns:a16="http://schemas.microsoft.com/office/drawing/2014/main" id="{53241D53-D027-8D66-0570-CDF6CEEF40DE}"/>
              </a:ext>
            </a:extLst>
          </p:cNvPr>
          <p:cNvSpPr>
            <a:spLocks/>
          </p:cNvSpPr>
          <p:nvPr/>
        </p:nvSpPr>
        <p:spPr bwMode="auto">
          <a:xfrm>
            <a:off x="6228160" y="3637360"/>
            <a:ext cx="446484" cy="402431"/>
          </a:xfrm>
          <a:custGeom>
            <a:avLst/>
            <a:gdLst>
              <a:gd name="T0" fmla="*/ 2147483646 w 375"/>
              <a:gd name="T1" fmla="*/ 2147483646 h 338"/>
              <a:gd name="T2" fmla="*/ 2147483646 w 375"/>
              <a:gd name="T3" fmla="*/ 2147483646 h 338"/>
              <a:gd name="T4" fmla="*/ 2147483646 w 375"/>
              <a:gd name="T5" fmla="*/ 2147483646 h 338"/>
              <a:gd name="T6" fmla="*/ 2147483646 w 375"/>
              <a:gd name="T7" fmla="*/ 2147483646 h 338"/>
              <a:gd name="T8" fmla="*/ 2147483646 w 375"/>
              <a:gd name="T9" fmla="*/ 2147483646 h 338"/>
              <a:gd name="T10" fmla="*/ 2147483646 w 375"/>
              <a:gd name="T11" fmla="*/ 2147483646 h 338"/>
              <a:gd name="T12" fmla="*/ 2147483646 w 375"/>
              <a:gd name="T13" fmla="*/ 2147483646 h 338"/>
              <a:gd name="T14" fmla="*/ 2147483646 w 375"/>
              <a:gd name="T15" fmla="*/ 2147483646 h 338"/>
              <a:gd name="T16" fmla="*/ 0 w 375"/>
              <a:gd name="T17" fmla="*/ 2147483646 h 338"/>
              <a:gd name="T18" fmla="*/ 2147483646 w 375"/>
              <a:gd name="T19" fmla="*/ 2147483646 h 338"/>
              <a:gd name="T20" fmla="*/ 0 w 375"/>
              <a:gd name="T21" fmla="*/ 2147483646 h 338"/>
              <a:gd name="T22" fmla="*/ 2147483646 w 375"/>
              <a:gd name="T23" fmla="*/ 2147483646 h 338"/>
              <a:gd name="T24" fmla="*/ 2147483646 w 375"/>
              <a:gd name="T25" fmla="*/ 0 h 338"/>
              <a:gd name="T26" fmla="*/ 2147483646 w 375"/>
              <a:gd name="T27" fmla="*/ 0 h 338"/>
              <a:gd name="T28" fmla="*/ 2147483646 w 375"/>
              <a:gd name="T29" fmla="*/ 2147483646 h 338"/>
              <a:gd name="T30" fmla="*/ 2147483646 w 375"/>
              <a:gd name="T31" fmla="*/ 2147483646 h 338"/>
              <a:gd name="T32" fmla="*/ 2147483646 w 375"/>
              <a:gd name="T33" fmla="*/ 2147483646 h 338"/>
              <a:gd name="T34" fmla="*/ 2147483646 w 375"/>
              <a:gd name="T35" fmla="*/ 2147483646 h 338"/>
              <a:gd name="T36" fmla="*/ 2147483646 w 375"/>
              <a:gd name="T37" fmla="*/ 2147483646 h 338"/>
              <a:gd name="T38" fmla="*/ 2147483646 w 375"/>
              <a:gd name="T39" fmla="*/ 2147483646 h 338"/>
              <a:gd name="T40" fmla="*/ 2147483646 w 375"/>
              <a:gd name="T41" fmla="*/ 2147483646 h 338"/>
              <a:gd name="T42" fmla="*/ 2147483646 w 375"/>
              <a:gd name="T43" fmla="*/ 2147483646 h 338"/>
              <a:gd name="T44" fmla="*/ 2147483646 w 375"/>
              <a:gd name="T45" fmla="*/ 2147483646 h 338"/>
              <a:gd name="T46" fmla="*/ 2147483646 w 375"/>
              <a:gd name="T47" fmla="*/ 2147483646 h 338"/>
              <a:gd name="T48" fmla="*/ 2147483646 w 375"/>
              <a:gd name="T49" fmla="*/ 2147483646 h 338"/>
              <a:gd name="T50" fmla="*/ 2147483646 w 375"/>
              <a:gd name="T51" fmla="*/ 2147483646 h 338"/>
              <a:gd name="T52" fmla="*/ 2147483646 w 375"/>
              <a:gd name="T53" fmla="*/ 2147483646 h 338"/>
              <a:gd name="T54" fmla="*/ 2147483646 w 375"/>
              <a:gd name="T55" fmla="*/ 2147483646 h 338"/>
              <a:gd name="T56" fmla="*/ 2147483646 w 375"/>
              <a:gd name="T57" fmla="*/ 2147483646 h 338"/>
              <a:gd name="T58" fmla="*/ 2147483646 w 375"/>
              <a:gd name="T59" fmla="*/ 2147483646 h 338"/>
              <a:gd name="T60" fmla="*/ 2147483646 w 375"/>
              <a:gd name="T61" fmla="*/ 2147483646 h 338"/>
              <a:gd name="T62" fmla="*/ 2147483646 w 375"/>
              <a:gd name="T63" fmla="*/ 2147483646 h 338"/>
              <a:gd name="T64" fmla="*/ 2147483646 w 375"/>
              <a:gd name="T65" fmla="*/ 2147483646 h 338"/>
              <a:gd name="T66" fmla="*/ 2147483646 w 375"/>
              <a:gd name="T67" fmla="*/ 2147483646 h 338"/>
              <a:gd name="T68" fmla="*/ 2147483646 w 375"/>
              <a:gd name="T69" fmla="*/ 2147483646 h 338"/>
              <a:gd name="T70" fmla="*/ 2147483646 w 375"/>
              <a:gd name="T71" fmla="*/ 2147483646 h 338"/>
              <a:gd name="T72" fmla="*/ 2147483646 w 375"/>
              <a:gd name="T73" fmla="*/ 2147483646 h 338"/>
              <a:gd name="T74" fmla="*/ 2147483646 w 375"/>
              <a:gd name="T75" fmla="*/ 2147483646 h 338"/>
              <a:gd name="T76" fmla="*/ 2147483646 w 375"/>
              <a:gd name="T77" fmla="*/ 2147483646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75" h="338">
                <a:moveTo>
                  <a:pt x="64" y="318"/>
                </a:moveTo>
                <a:lnTo>
                  <a:pt x="69" y="293"/>
                </a:lnTo>
                <a:lnTo>
                  <a:pt x="48" y="262"/>
                </a:lnTo>
                <a:lnTo>
                  <a:pt x="58" y="243"/>
                </a:lnTo>
                <a:lnTo>
                  <a:pt x="32" y="225"/>
                </a:lnTo>
                <a:lnTo>
                  <a:pt x="32" y="218"/>
                </a:lnTo>
                <a:lnTo>
                  <a:pt x="21" y="200"/>
                </a:lnTo>
                <a:lnTo>
                  <a:pt x="21" y="181"/>
                </a:lnTo>
                <a:lnTo>
                  <a:pt x="0" y="150"/>
                </a:lnTo>
                <a:lnTo>
                  <a:pt x="5" y="113"/>
                </a:lnTo>
                <a:lnTo>
                  <a:pt x="0" y="38"/>
                </a:lnTo>
                <a:lnTo>
                  <a:pt x="149" y="38"/>
                </a:lnTo>
                <a:lnTo>
                  <a:pt x="149" y="0"/>
                </a:lnTo>
                <a:lnTo>
                  <a:pt x="369" y="0"/>
                </a:lnTo>
                <a:lnTo>
                  <a:pt x="374" y="256"/>
                </a:lnTo>
                <a:lnTo>
                  <a:pt x="358" y="262"/>
                </a:lnTo>
                <a:lnTo>
                  <a:pt x="337" y="262"/>
                </a:lnTo>
                <a:lnTo>
                  <a:pt x="331" y="287"/>
                </a:lnTo>
                <a:lnTo>
                  <a:pt x="315" y="293"/>
                </a:lnTo>
                <a:lnTo>
                  <a:pt x="304" y="312"/>
                </a:lnTo>
                <a:lnTo>
                  <a:pt x="278" y="318"/>
                </a:lnTo>
                <a:lnTo>
                  <a:pt x="278" y="299"/>
                </a:lnTo>
                <a:lnTo>
                  <a:pt x="251" y="287"/>
                </a:lnTo>
                <a:lnTo>
                  <a:pt x="240" y="299"/>
                </a:lnTo>
                <a:lnTo>
                  <a:pt x="219" y="287"/>
                </a:lnTo>
                <a:lnTo>
                  <a:pt x="219" y="262"/>
                </a:lnTo>
                <a:lnTo>
                  <a:pt x="192" y="262"/>
                </a:lnTo>
                <a:lnTo>
                  <a:pt x="187" y="281"/>
                </a:lnTo>
                <a:lnTo>
                  <a:pt x="160" y="306"/>
                </a:lnTo>
                <a:lnTo>
                  <a:pt x="139" y="299"/>
                </a:lnTo>
                <a:lnTo>
                  <a:pt x="139" y="262"/>
                </a:lnTo>
                <a:lnTo>
                  <a:pt x="117" y="275"/>
                </a:lnTo>
                <a:lnTo>
                  <a:pt x="96" y="268"/>
                </a:lnTo>
                <a:lnTo>
                  <a:pt x="85" y="293"/>
                </a:lnTo>
                <a:lnTo>
                  <a:pt x="101" y="306"/>
                </a:lnTo>
                <a:lnTo>
                  <a:pt x="96" y="324"/>
                </a:lnTo>
                <a:lnTo>
                  <a:pt x="80" y="337"/>
                </a:lnTo>
                <a:lnTo>
                  <a:pt x="69" y="337"/>
                </a:lnTo>
                <a:lnTo>
                  <a:pt x="64" y="318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5" name="Freeform 63">
            <a:extLst>
              <a:ext uri="{FF2B5EF4-FFF2-40B4-BE49-F238E27FC236}">
                <a16:creationId xmlns:a16="http://schemas.microsoft.com/office/drawing/2014/main" id="{CAAEDEF6-E240-3B9E-5CB7-FD14397D258C}"/>
              </a:ext>
            </a:extLst>
          </p:cNvPr>
          <p:cNvSpPr>
            <a:spLocks/>
          </p:cNvSpPr>
          <p:nvPr/>
        </p:nvSpPr>
        <p:spPr bwMode="auto">
          <a:xfrm>
            <a:off x="5730479" y="3645694"/>
            <a:ext cx="586978" cy="675085"/>
          </a:xfrm>
          <a:custGeom>
            <a:avLst/>
            <a:gdLst>
              <a:gd name="T0" fmla="*/ 0 w 493"/>
              <a:gd name="T1" fmla="*/ 2147483646 h 567"/>
              <a:gd name="T2" fmla="*/ 0 w 493"/>
              <a:gd name="T3" fmla="*/ 2147483646 h 567"/>
              <a:gd name="T4" fmla="*/ 2147483646 w 493"/>
              <a:gd name="T5" fmla="*/ 2147483646 h 567"/>
              <a:gd name="T6" fmla="*/ 2147483646 w 493"/>
              <a:gd name="T7" fmla="*/ 2147483646 h 567"/>
              <a:gd name="T8" fmla="*/ 2147483646 w 493"/>
              <a:gd name="T9" fmla="*/ 2147483646 h 567"/>
              <a:gd name="T10" fmla="*/ 2147483646 w 493"/>
              <a:gd name="T11" fmla="*/ 2147483646 h 567"/>
              <a:gd name="T12" fmla="*/ 2147483646 w 493"/>
              <a:gd name="T13" fmla="*/ 2147483646 h 567"/>
              <a:gd name="T14" fmla="*/ 2147483646 w 493"/>
              <a:gd name="T15" fmla="*/ 2147483646 h 567"/>
              <a:gd name="T16" fmla="*/ 2147483646 w 493"/>
              <a:gd name="T17" fmla="*/ 2147483646 h 567"/>
              <a:gd name="T18" fmla="*/ 2147483646 w 493"/>
              <a:gd name="T19" fmla="*/ 2147483646 h 567"/>
              <a:gd name="T20" fmla="*/ 2147483646 w 493"/>
              <a:gd name="T21" fmla="*/ 0 h 567"/>
              <a:gd name="T22" fmla="*/ 2147483646 w 493"/>
              <a:gd name="T23" fmla="*/ 2147483646 h 567"/>
              <a:gd name="T24" fmla="*/ 2147483646 w 493"/>
              <a:gd name="T25" fmla="*/ 2147483646 h 567"/>
              <a:gd name="T26" fmla="*/ 2147483646 w 493"/>
              <a:gd name="T27" fmla="*/ 2147483646 h 567"/>
              <a:gd name="T28" fmla="*/ 2147483646 w 493"/>
              <a:gd name="T29" fmla="*/ 2147483646 h 567"/>
              <a:gd name="T30" fmla="*/ 2147483646 w 493"/>
              <a:gd name="T31" fmla="*/ 2147483646 h 567"/>
              <a:gd name="T32" fmla="*/ 2147483646 w 493"/>
              <a:gd name="T33" fmla="*/ 2147483646 h 567"/>
              <a:gd name="T34" fmla="*/ 2147483646 w 493"/>
              <a:gd name="T35" fmla="*/ 2147483646 h 567"/>
              <a:gd name="T36" fmla="*/ 2147483646 w 493"/>
              <a:gd name="T37" fmla="*/ 2147483646 h 567"/>
              <a:gd name="T38" fmla="*/ 2147483646 w 493"/>
              <a:gd name="T39" fmla="*/ 2147483646 h 567"/>
              <a:gd name="T40" fmla="*/ 2147483646 w 493"/>
              <a:gd name="T41" fmla="*/ 2147483646 h 567"/>
              <a:gd name="T42" fmla="*/ 2147483646 w 493"/>
              <a:gd name="T43" fmla="*/ 2147483646 h 567"/>
              <a:gd name="T44" fmla="*/ 2147483646 w 493"/>
              <a:gd name="T45" fmla="*/ 2147483646 h 567"/>
              <a:gd name="T46" fmla="*/ 2147483646 w 493"/>
              <a:gd name="T47" fmla="*/ 2147483646 h 567"/>
              <a:gd name="T48" fmla="*/ 2147483646 w 493"/>
              <a:gd name="T49" fmla="*/ 2147483646 h 567"/>
              <a:gd name="T50" fmla="*/ 2147483646 w 493"/>
              <a:gd name="T51" fmla="*/ 2147483646 h 567"/>
              <a:gd name="T52" fmla="*/ 2147483646 w 493"/>
              <a:gd name="T53" fmla="*/ 2147483646 h 567"/>
              <a:gd name="T54" fmla="*/ 2147483646 w 493"/>
              <a:gd name="T55" fmla="*/ 2147483646 h 567"/>
              <a:gd name="T56" fmla="*/ 2147483646 w 493"/>
              <a:gd name="T57" fmla="*/ 2147483646 h 567"/>
              <a:gd name="T58" fmla="*/ 2147483646 w 493"/>
              <a:gd name="T59" fmla="*/ 2147483646 h 567"/>
              <a:gd name="T60" fmla="*/ 2147483646 w 493"/>
              <a:gd name="T61" fmla="*/ 2147483646 h 567"/>
              <a:gd name="T62" fmla="*/ 2147483646 w 493"/>
              <a:gd name="T63" fmla="*/ 2147483646 h 567"/>
              <a:gd name="T64" fmla="*/ 2147483646 w 493"/>
              <a:gd name="T65" fmla="*/ 2147483646 h 567"/>
              <a:gd name="T66" fmla="*/ 2147483646 w 493"/>
              <a:gd name="T67" fmla="*/ 2147483646 h 567"/>
              <a:gd name="T68" fmla="*/ 2147483646 w 493"/>
              <a:gd name="T69" fmla="*/ 2147483646 h 567"/>
              <a:gd name="T70" fmla="*/ 2147483646 w 493"/>
              <a:gd name="T71" fmla="*/ 2147483646 h 567"/>
              <a:gd name="T72" fmla="*/ 2147483646 w 493"/>
              <a:gd name="T73" fmla="*/ 2147483646 h 567"/>
              <a:gd name="T74" fmla="*/ 2147483646 w 493"/>
              <a:gd name="T75" fmla="*/ 2147483646 h 567"/>
              <a:gd name="T76" fmla="*/ 2147483646 w 493"/>
              <a:gd name="T77" fmla="*/ 2147483646 h 567"/>
              <a:gd name="T78" fmla="*/ 2147483646 w 493"/>
              <a:gd name="T79" fmla="*/ 2147483646 h 567"/>
              <a:gd name="T80" fmla="*/ 2147483646 w 493"/>
              <a:gd name="T81" fmla="*/ 2147483646 h 567"/>
              <a:gd name="T82" fmla="*/ 2147483646 w 493"/>
              <a:gd name="T83" fmla="*/ 2147483646 h 567"/>
              <a:gd name="T84" fmla="*/ 2147483646 w 493"/>
              <a:gd name="T85" fmla="*/ 2147483646 h 567"/>
              <a:gd name="T86" fmla="*/ 2147483646 w 493"/>
              <a:gd name="T87" fmla="*/ 2147483646 h 567"/>
              <a:gd name="T88" fmla="*/ 2147483646 w 493"/>
              <a:gd name="T89" fmla="*/ 2147483646 h 567"/>
              <a:gd name="T90" fmla="*/ 2147483646 w 493"/>
              <a:gd name="T91" fmla="*/ 2147483646 h 567"/>
              <a:gd name="T92" fmla="*/ 2147483646 w 493"/>
              <a:gd name="T93" fmla="*/ 2147483646 h 567"/>
              <a:gd name="T94" fmla="*/ 2147483646 w 493"/>
              <a:gd name="T95" fmla="*/ 2147483646 h 567"/>
              <a:gd name="T96" fmla="*/ 2147483646 w 493"/>
              <a:gd name="T97" fmla="*/ 2147483646 h 567"/>
              <a:gd name="T98" fmla="*/ 2147483646 w 493"/>
              <a:gd name="T99" fmla="*/ 2147483646 h 567"/>
              <a:gd name="T100" fmla="*/ 2147483646 w 493"/>
              <a:gd name="T101" fmla="*/ 2147483646 h 567"/>
              <a:gd name="T102" fmla="*/ 2147483646 w 493"/>
              <a:gd name="T103" fmla="*/ 2147483646 h 567"/>
              <a:gd name="T104" fmla="*/ 0 w 493"/>
              <a:gd name="T105" fmla="*/ 2147483646 h 5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93" h="567">
                <a:moveTo>
                  <a:pt x="0" y="373"/>
                </a:moveTo>
                <a:lnTo>
                  <a:pt x="0" y="342"/>
                </a:lnTo>
                <a:lnTo>
                  <a:pt x="38" y="342"/>
                </a:lnTo>
                <a:lnTo>
                  <a:pt x="38" y="187"/>
                </a:lnTo>
                <a:lnTo>
                  <a:pt x="268" y="187"/>
                </a:lnTo>
                <a:lnTo>
                  <a:pt x="294" y="131"/>
                </a:lnTo>
                <a:lnTo>
                  <a:pt x="294" y="106"/>
                </a:lnTo>
                <a:lnTo>
                  <a:pt x="321" y="93"/>
                </a:lnTo>
                <a:lnTo>
                  <a:pt x="316" y="62"/>
                </a:lnTo>
                <a:lnTo>
                  <a:pt x="327" y="12"/>
                </a:lnTo>
                <a:lnTo>
                  <a:pt x="337" y="0"/>
                </a:lnTo>
                <a:lnTo>
                  <a:pt x="337" y="31"/>
                </a:lnTo>
                <a:lnTo>
                  <a:pt x="418" y="31"/>
                </a:lnTo>
                <a:lnTo>
                  <a:pt x="423" y="106"/>
                </a:lnTo>
                <a:lnTo>
                  <a:pt x="418" y="143"/>
                </a:lnTo>
                <a:lnTo>
                  <a:pt x="439" y="174"/>
                </a:lnTo>
                <a:lnTo>
                  <a:pt x="439" y="193"/>
                </a:lnTo>
                <a:lnTo>
                  <a:pt x="450" y="211"/>
                </a:lnTo>
                <a:lnTo>
                  <a:pt x="450" y="218"/>
                </a:lnTo>
                <a:lnTo>
                  <a:pt x="476" y="236"/>
                </a:lnTo>
                <a:lnTo>
                  <a:pt x="466" y="255"/>
                </a:lnTo>
                <a:lnTo>
                  <a:pt x="487" y="286"/>
                </a:lnTo>
                <a:lnTo>
                  <a:pt x="482" y="311"/>
                </a:lnTo>
                <a:lnTo>
                  <a:pt x="466" y="311"/>
                </a:lnTo>
                <a:lnTo>
                  <a:pt x="466" y="324"/>
                </a:lnTo>
                <a:lnTo>
                  <a:pt x="476" y="336"/>
                </a:lnTo>
                <a:lnTo>
                  <a:pt x="450" y="373"/>
                </a:lnTo>
                <a:lnTo>
                  <a:pt x="476" y="398"/>
                </a:lnTo>
                <a:lnTo>
                  <a:pt x="492" y="398"/>
                </a:lnTo>
                <a:lnTo>
                  <a:pt x="492" y="411"/>
                </a:lnTo>
                <a:lnTo>
                  <a:pt x="418" y="411"/>
                </a:lnTo>
                <a:lnTo>
                  <a:pt x="418" y="560"/>
                </a:lnTo>
                <a:lnTo>
                  <a:pt x="225" y="566"/>
                </a:lnTo>
                <a:lnTo>
                  <a:pt x="225" y="554"/>
                </a:lnTo>
                <a:lnTo>
                  <a:pt x="214" y="548"/>
                </a:lnTo>
                <a:lnTo>
                  <a:pt x="214" y="529"/>
                </a:lnTo>
                <a:lnTo>
                  <a:pt x="187" y="517"/>
                </a:lnTo>
                <a:lnTo>
                  <a:pt x="171" y="498"/>
                </a:lnTo>
                <a:lnTo>
                  <a:pt x="161" y="498"/>
                </a:lnTo>
                <a:lnTo>
                  <a:pt x="166" y="479"/>
                </a:lnTo>
                <a:lnTo>
                  <a:pt x="145" y="479"/>
                </a:lnTo>
                <a:lnTo>
                  <a:pt x="139" y="461"/>
                </a:lnTo>
                <a:lnTo>
                  <a:pt x="129" y="461"/>
                </a:lnTo>
                <a:lnTo>
                  <a:pt x="123" y="448"/>
                </a:lnTo>
                <a:lnTo>
                  <a:pt x="113" y="442"/>
                </a:lnTo>
                <a:lnTo>
                  <a:pt x="113" y="436"/>
                </a:lnTo>
                <a:lnTo>
                  <a:pt x="91" y="429"/>
                </a:lnTo>
                <a:lnTo>
                  <a:pt x="80" y="429"/>
                </a:lnTo>
                <a:lnTo>
                  <a:pt x="75" y="411"/>
                </a:lnTo>
                <a:lnTo>
                  <a:pt x="64" y="398"/>
                </a:lnTo>
                <a:lnTo>
                  <a:pt x="43" y="392"/>
                </a:lnTo>
                <a:lnTo>
                  <a:pt x="27" y="373"/>
                </a:lnTo>
                <a:lnTo>
                  <a:pt x="0" y="3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6" name="Freeform 64">
            <a:extLst>
              <a:ext uri="{FF2B5EF4-FFF2-40B4-BE49-F238E27FC236}">
                <a16:creationId xmlns:a16="http://schemas.microsoft.com/office/drawing/2014/main" id="{56AC9B86-ED34-7223-89D0-3449B61402C6}"/>
              </a:ext>
            </a:extLst>
          </p:cNvPr>
          <p:cNvSpPr>
            <a:spLocks/>
          </p:cNvSpPr>
          <p:nvPr/>
        </p:nvSpPr>
        <p:spPr bwMode="auto">
          <a:xfrm>
            <a:off x="7017544" y="3749279"/>
            <a:ext cx="523875" cy="379809"/>
          </a:xfrm>
          <a:custGeom>
            <a:avLst/>
            <a:gdLst>
              <a:gd name="T0" fmla="*/ 2147483646 w 440"/>
              <a:gd name="T1" fmla="*/ 2147483646 h 319"/>
              <a:gd name="T2" fmla="*/ 2147483646 w 440"/>
              <a:gd name="T3" fmla="*/ 2147483646 h 319"/>
              <a:gd name="T4" fmla="*/ 2147483646 w 440"/>
              <a:gd name="T5" fmla="*/ 2147483646 h 319"/>
              <a:gd name="T6" fmla="*/ 2147483646 w 440"/>
              <a:gd name="T7" fmla="*/ 2147483646 h 319"/>
              <a:gd name="T8" fmla="*/ 2147483646 w 440"/>
              <a:gd name="T9" fmla="*/ 2147483646 h 319"/>
              <a:gd name="T10" fmla="*/ 0 w 440"/>
              <a:gd name="T11" fmla="*/ 2147483646 h 319"/>
              <a:gd name="T12" fmla="*/ 2147483646 w 440"/>
              <a:gd name="T13" fmla="*/ 2147483646 h 319"/>
              <a:gd name="T14" fmla="*/ 2147483646 w 440"/>
              <a:gd name="T15" fmla="*/ 2147483646 h 319"/>
              <a:gd name="T16" fmla="*/ 2147483646 w 440"/>
              <a:gd name="T17" fmla="*/ 2147483646 h 319"/>
              <a:gd name="T18" fmla="*/ 2147483646 w 440"/>
              <a:gd name="T19" fmla="*/ 2147483646 h 319"/>
              <a:gd name="T20" fmla="*/ 2147483646 w 440"/>
              <a:gd name="T21" fmla="*/ 2147483646 h 319"/>
              <a:gd name="T22" fmla="*/ 2147483646 w 440"/>
              <a:gd name="T23" fmla="*/ 2147483646 h 319"/>
              <a:gd name="T24" fmla="*/ 2147483646 w 440"/>
              <a:gd name="T25" fmla="*/ 2147483646 h 319"/>
              <a:gd name="T26" fmla="*/ 2147483646 w 440"/>
              <a:gd name="T27" fmla="*/ 2147483646 h 319"/>
              <a:gd name="T28" fmla="*/ 2147483646 w 440"/>
              <a:gd name="T29" fmla="*/ 2147483646 h 319"/>
              <a:gd name="T30" fmla="*/ 2147483646 w 440"/>
              <a:gd name="T31" fmla="*/ 2147483646 h 319"/>
              <a:gd name="T32" fmla="*/ 2147483646 w 440"/>
              <a:gd name="T33" fmla="*/ 2147483646 h 319"/>
              <a:gd name="T34" fmla="*/ 2147483646 w 440"/>
              <a:gd name="T35" fmla="*/ 2147483646 h 319"/>
              <a:gd name="T36" fmla="*/ 2147483646 w 440"/>
              <a:gd name="T37" fmla="*/ 0 h 319"/>
              <a:gd name="T38" fmla="*/ 2147483646 w 440"/>
              <a:gd name="T39" fmla="*/ 2147483646 h 319"/>
              <a:gd name="T40" fmla="*/ 2147483646 w 440"/>
              <a:gd name="T41" fmla="*/ 2147483646 h 319"/>
              <a:gd name="T42" fmla="*/ 2147483646 w 440"/>
              <a:gd name="T43" fmla="*/ 2147483646 h 319"/>
              <a:gd name="T44" fmla="*/ 2147483646 w 440"/>
              <a:gd name="T45" fmla="*/ 2147483646 h 319"/>
              <a:gd name="T46" fmla="*/ 2147483646 w 440"/>
              <a:gd name="T47" fmla="*/ 2147483646 h 319"/>
              <a:gd name="T48" fmla="*/ 2147483646 w 440"/>
              <a:gd name="T49" fmla="*/ 2147483646 h 319"/>
              <a:gd name="T50" fmla="*/ 2147483646 w 440"/>
              <a:gd name="T51" fmla="*/ 2147483646 h 319"/>
              <a:gd name="T52" fmla="*/ 2147483646 w 440"/>
              <a:gd name="T53" fmla="*/ 2147483646 h 319"/>
              <a:gd name="T54" fmla="*/ 2147483646 w 440"/>
              <a:gd name="T55" fmla="*/ 2147483646 h 319"/>
              <a:gd name="T56" fmla="*/ 2147483646 w 440"/>
              <a:gd name="T57" fmla="*/ 2147483646 h 319"/>
              <a:gd name="T58" fmla="*/ 2147483646 w 440"/>
              <a:gd name="T59" fmla="*/ 2147483646 h 319"/>
              <a:gd name="T60" fmla="*/ 2147483646 w 440"/>
              <a:gd name="T61" fmla="*/ 2147483646 h 319"/>
              <a:gd name="T62" fmla="*/ 2147483646 w 440"/>
              <a:gd name="T63" fmla="*/ 2147483646 h 3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40" h="319">
                <a:moveTo>
                  <a:pt x="64" y="280"/>
                </a:moveTo>
                <a:lnTo>
                  <a:pt x="64" y="274"/>
                </a:lnTo>
                <a:lnTo>
                  <a:pt x="48" y="255"/>
                </a:lnTo>
                <a:lnTo>
                  <a:pt x="43" y="230"/>
                </a:lnTo>
                <a:lnTo>
                  <a:pt x="16" y="218"/>
                </a:lnTo>
                <a:lnTo>
                  <a:pt x="0" y="156"/>
                </a:lnTo>
                <a:lnTo>
                  <a:pt x="11" y="149"/>
                </a:lnTo>
                <a:lnTo>
                  <a:pt x="21" y="124"/>
                </a:lnTo>
                <a:lnTo>
                  <a:pt x="27" y="131"/>
                </a:lnTo>
                <a:lnTo>
                  <a:pt x="32" y="124"/>
                </a:lnTo>
                <a:lnTo>
                  <a:pt x="54" y="131"/>
                </a:lnTo>
                <a:lnTo>
                  <a:pt x="70" y="124"/>
                </a:lnTo>
                <a:lnTo>
                  <a:pt x="102" y="124"/>
                </a:lnTo>
                <a:lnTo>
                  <a:pt x="112" y="100"/>
                </a:lnTo>
                <a:lnTo>
                  <a:pt x="102" y="87"/>
                </a:lnTo>
                <a:lnTo>
                  <a:pt x="161" y="87"/>
                </a:lnTo>
                <a:lnTo>
                  <a:pt x="161" y="12"/>
                </a:lnTo>
                <a:lnTo>
                  <a:pt x="225" y="12"/>
                </a:lnTo>
                <a:lnTo>
                  <a:pt x="225" y="0"/>
                </a:lnTo>
                <a:lnTo>
                  <a:pt x="241" y="6"/>
                </a:lnTo>
                <a:lnTo>
                  <a:pt x="241" y="12"/>
                </a:lnTo>
                <a:lnTo>
                  <a:pt x="257" y="12"/>
                </a:lnTo>
                <a:lnTo>
                  <a:pt x="391" y="87"/>
                </a:lnTo>
                <a:lnTo>
                  <a:pt x="433" y="87"/>
                </a:lnTo>
                <a:lnTo>
                  <a:pt x="439" y="162"/>
                </a:lnTo>
                <a:lnTo>
                  <a:pt x="433" y="318"/>
                </a:lnTo>
                <a:lnTo>
                  <a:pt x="123" y="318"/>
                </a:lnTo>
                <a:lnTo>
                  <a:pt x="107" y="299"/>
                </a:lnTo>
                <a:lnTo>
                  <a:pt x="112" y="274"/>
                </a:lnTo>
                <a:lnTo>
                  <a:pt x="86" y="255"/>
                </a:lnTo>
                <a:lnTo>
                  <a:pt x="86" y="280"/>
                </a:lnTo>
                <a:lnTo>
                  <a:pt x="64" y="28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6207" name="Freeform 65">
            <a:extLst>
              <a:ext uri="{FF2B5EF4-FFF2-40B4-BE49-F238E27FC236}">
                <a16:creationId xmlns:a16="http://schemas.microsoft.com/office/drawing/2014/main" id="{704FCE8A-E886-CB1E-4995-261DDF24749E}"/>
              </a:ext>
            </a:extLst>
          </p:cNvPr>
          <p:cNvSpPr>
            <a:spLocks/>
          </p:cNvSpPr>
          <p:nvPr/>
        </p:nvSpPr>
        <p:spPr bwMode="auto">
          <a:xfrm>
            <a:off x="5157788" y="3808810"/>
            <a:ext cx="573881" cy="564356"/>
          </a:xfrm>
          <a:custGeom>
            <a:avLst/>
            <a:gdLst>
              <a:gd name="T0" fmla="*/ 2147483646 w 482"/>
              <a:gd name="T1" fmla="*/ 2147483646 h 474"/>
              <a:gd name="T2" fmla="*/ 2147483646 w 482"/>
              <a:gd name="T3" fmla="*/ 2147483646 h 474"/>
              <a:gd name="T4" fmla="*/ 2147483646 w 482"/>
              <a:gd name="T5" fmla="*/ 2147483646 h 474"/>
              <a:gd name="T6" fmla="*/ 2147483646 w 482"/>
              <a:gd name="T7" fmla="*/ 2147483646 h 474"/>
              <a:gd name="T8" fmla="*/ 2147483646 w 482"/>
              <a:gd name="T9" fmla="*/ 2147483646 h 474"/>
              <a:gd name="T10" fmla="*/ 0 w 482"/>
              <a:gd name="T11" fmla="*/ 2147483646 h 474"/>
              <a:gd name="T12" fmla="*/ 0 w 482"/>
              <a:gd name="T13" fmla="*/ 2147483646 h 474"/>
              <a:gd name="T14" fmla="*/ 2147483646 w 482"/>
              <a:gd name="T15" fmla="*/ 2147483646 h 474"/>
              <a:gd name="T16" fmla="*/ 2147483646 w 482"/>
              <a:gd name="T17" fmla="*/ 2147483646 h 474"/>
              <a:gd name="T18" fmla="*/ 2147483646 w 482"/>
              <a:gd name="T19" fmla="*/ 2147483646 h 474"/>
              <a:gd name="T20" fmla="*/ 2147483646 w 482"/>
              <a:gd name="T21" fmla="*/ 2147483646 h 474"/>
              <a:gd name="T22" fmla="*/ 2147483646 w 482"/>
              <a:gd name="T23" fmla="*/ 2147483646 h 474"/>
              <a:gd name="T24" fmla="*/ 2147483646 w 482"/>
              <a:gd name="T25" fmla="*/ 2147483646 h 474"/>
              <a:gd name="T26" fmla="*/ 2147483646 w 482"/>
              <a:gd name="T27" fmla="*/ 2147483646 h 474"/>
              <a:gd name="T28" fmla="*/ 2147483646 w 482"/>
              <a:gd name="T29" fmla="*/ 2147483646 h 474"/>
              <a:gd name="T30" fmla="*/ 2147483646 w 482"/>
              <a:gd name="T31" fmla="*/ 2147483646 h 474"/>
              <a:gd name="T32" fmla="*/ 2147483646 w 482"/>
              <a:gd name="T33" fmla="*/ 2147483646 h 474"/>
              <a:gd name="T34" fmla="*/ 2147483646 w 482"/>
              <a:gd name="T35" fmla="*/ 2147483646 h 474"/>
              <a:gd name="T36" fmla="*/ 2147483646 w 482"/>
              <a:gd name="T37" fmla="*/ 2147483646 h 474"/>
              <a:gd name="T38" fmla="*/ 2147483646 w 482"/>
              <a:gd name="T39" fmla="*/ 2147483646 h 474"/>
              <a:gd name="T40" fmla="*/ 2147483646 w 482"/>
              <a:gd name="T41" fmla="*/ 2147483646 h 474"/>
              <a:gd name="T42" fmla="*/ 2147483646 w 482"/>
              <a:gd name="T43" fmla="*/ 2147483646 h 474"/>
              <a:gd name="T44" fmla="*/ 2147483646 w 482"/>
              <a:gd name="T45" fmla="*/ 2147483646 h 474"/>
              <a:gd name="T46" fmla="*/ 2147483646 w 482"/>
              <a:gd name="T47" fmla="*/ 2147483646 h 474"/>
              <a:gd name="T48" fmla="*/ 2147483646 w 482"/>
              <a:gd name="T49" fmla="*/ 2147483646 h 474"/>
              <a:gd name="T50" fmla="*/ 2147483646 w 482"/>
              <a:gd name="T51" fmla="*/ 2147483646 h 474"/>
              <a:gd name="T52" fmla="*/ 2147483646 w 482"/>
              <a:gd name="T53" fmla="*/ 2147483646 h 474"/>
              <a:gd name="T54" fmla="*/ 2147483646 w 482"/>
              <a:gd name="T55" fmla="*/ 2147483646 h 474"/>
              <a:gd name="T56" fmla="*/ 2147483646 w 482"/>
              <a:gd name="T57" fmla="*/ 2147483646 h 474"/>
              <a:gd name="T58" fmla="*/ 2147483646 w 482"/>
              <a:gd name="T59" fmla="*/ 2147483646 h 474"/>
              <a:gd name="T60" fmla="*/ 2147483646 w 482"/>
              <a:gd name="T61" fmla="*/ 2147483646 h 474"/>
              <a:gd name="T62" fmla="*/ 2147483646 w 482"/>
              <a:gd name="T63" fmla="*/ 2147483646 h 474"/>
              <a:gd name="T64" fmla="*/ 2147483646 w 482"/>
              <a:gd name="T65" fmla="*/ 2147483646 h 474"/>
              <a:gd name="T66" fmla="*/ 2147483646 w 482"/>
              <a:gd name="T67" fmla="*/ 2147483646 h 474"/>
              <a:gd name="T68" fmla="*/ 2147483646 w 482"/>
              <a:gd name="T69" fmla="*/ 2147483646 h 474"/>
              <a:gd name="T70" fmla="*/ 2147483646 w 482"/>
              <a:gd name="T71" fmla="*/ 2147483646 h 474"/>
              <a:gd name="T72" fmla="*/ 2147483646 w 482"/>
              <a:gd name="T73" fmla="*/ 0 h 474"/>
              <a:gd name="T74" fmla="*/ 2147483646 w 482"/>
              <a:gd name="T75" fmla="*/ 0 h 474"/>
              <a:gd name="T76" fmla="*/ 2147483646 w 482"/>
              <a:gd name="T77" fmla="*/ 2147483646 h 474"/>
              <a:gd name="T78" fmla="*/ 2147483646 w 482"/>
              <a:gd name="T79" fmla="*/ 2147483646 h 474"/>
              <a:gd name="T80" fmla="*/ 2147483646 w 482"/>
              <a:gd name="T81" fmla="*/ 2147483646 h 474"/>
              <a:gd name="T82" fmla="*/ 2147483646 w 482"/>
              <a:gd name="T83" fmla="*/ 2147483646 h 474"/>
              <a:gd name="T84" fmla="*/ 2147483646 w 482"/>
              <a:gd name="T85" fmla="*/ 2147483646 h 474"/>
              <a:gd name="T86" fmla="*/ 2147483646 w 482"/>
              <a:gd name="T87" fmla="*/ 2147483646 h 474"/>
              <a:gd name="T88" fmla="*/ 2147483646 w 482"/>
              <a:gd name="T89" fmla="*/ 2147483646 h 474"/>
              <a:gd name="T90" fmla="*/ 2147483646 w 482"/>
              <a:gd name="T91" fmla="*/ 2147483646 h 474"/>
              <a:gd name="T92" fmla="*/ 2147483646 w 482"/>
              <a:gd name="T93" fmla="*/ 2147483646 h 474"/>
              <a:gd name="T94" fmla="*/ 2147483646 w 482"/>
              <a:gd name="T95" fmla="*/ 2147483646 h 474"/>
              <a:gd name="T96" fmla="*/ 2147483646 w 482"/>
              <a:gd name="T97" fmla="*/ 2147483646 h 474"/>
              <a:gd name="T98" fmla="*/ 2147483646 w 482"/>
              <a:gd name="T99" fmla="*/ 2147483646 h 474"/>
              <a:gd name="T100" fmla="*/ 2147483646 w 482"/>
              <a:gd name="T101" fmla="*/ 2147483646 h 4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82" h="474">
                <a:moveTo>
                  <a:pt x="337" y="473"/>
                </a:moveTo>
                <a:lnTo>
                  <a:pt x="37" y="473"/>
                </a:lnTo>
                <a:lnTo>
                  <a:pt x="21" y="461"/>
                </a:lnTo>
                <a:lnTo>
                  <a:pt x="16" y="473"/>
                </a:lnTo>
                <a:lnTo>
                  <a:pt x="10" y="473"/>
                </a:lnTo>
                <a:lnTo>
                  <a:pt x="0" y="454"/>
                </a:lnTo>
                <a:lnTo>
                  <a:pt x="0" y="423"/>
                </a:lnTo>
                <a:lnTo>
                  <a:pt x="21" y="405"/>
                </a:lnTo>
                <a:lnTo>
                  <a:pt x="37" y="405"/>
                </a:lnTo>
                <a:lnTo>
                  <a:pt x="53" y="392"/>
                </a:lnTo>
                <a:lnTo>
                  <a:pt x="48" y="373"/>
                </a:lnTo>
                <a:lnTo>
                  <a:pt x="58" y="355"/>
                </a:lnTo>
                <a:lnTo>
                  <a:pt x="80" y="330"/>
                </a:lnTo>
                <a:lnTo>
                  <a:pt x="80" y="249"/>
                </a:lnTo>
                <a:lnTo>
                  <a:pt x="74" y="236"/>
                </a:lnTo>
                <a:lnTo>
                  <a:pt x="74" y="224"/>
                </a:lnTo>
                <a:lnTo>
                  <a:pt x="85" y="224"/>
                </a:lnTo>
                <a:lnTo>
                  <a:pt x="91" y="211"/>
                </a:lnTo>
                <a:lnTo>
                  <a:pt x="107" y="199"/>
                </a:lnTo>
                <a:lnTo>
                  <a:pt x="133" y="205"/>
                </a:lnTo>
                <a:lnTo>
                  <a:pt x="128" y="218"/>
                </a:lnTo>
                <a:lnTo>
                  <a:pt x="139" y="224"/>
                </a:lnTo>
                <a:lnTo>
                  <a:pt x="144" y="205"/>
                </a:lnTo>
                <a:lnTo>
                  <a:pt x="139" y="199"/>
                </a:lnTo>
                <a:lnTo>
                  <a:pt x="128" y="180"/>
                </a:lnTo>
                <a:lnTo>
                  <a:pt x="107" y="168"/>
                </a:lnTo>
                <a:lnTo>
                  <a:pt x="96" y="168"/>
                </a:lnTo>
                <a:lnTo>
                  <a:pt x="58" y="143"/>
                </a:lnTo>
                <a:lnTo>
                  <a:pt x="58" y="99"/>
                </a:lnTo>
                <a:lnTo>
                  <a:pt x="85" y="81"/>
                </a:lnTo>
                <a:lnTo>
                  <a:pt x="91" y="74"/>
                </a:lnTo>
                <a:lnTo>
                  <a:pt x="123" y="62"/>
                </a:lnTo>
                <a:lnTo>
                  <a:pt x="133" y="43"/>
                </a:lnTo>
                <a:lnTo>
                  <a:pt x="165" y="18"/>
                </a:lnTo>
                <a:lnTo>
                  <a:pt x="198" y="25"/>
                </a:lnTo>
                <a:lnTo>
                  <a:pt x="192" y="12"/>
                </a:lnTo>
                <a:lnTo>
                  <a:pt x="203" y="0"/>
                </a:lnTo>
                <a:lnTo>
                  <a:pt x="219" y="0"/>
                </a:lnTo>
                <a:lnTo>
                  <a:pt x="224" y="18"/>
                </a:lnTo>
                <a:lnTo>
                  <a:pt x="289" y="18"/>
                </a:lnTo>
                <a:lnTo>
                  <a:pt x="294" y="50"/>
                </a:lnTo>
                <a:lnTo>
                  <a:pt x="444" y="50"/>
                </a:lnTo>
                <a:lnTo>
                  <a:pt x="438" y="199"/>
                </a:lnTo>
                <a:lnTo>
                  <a:pt x="481" y="205"/>
                </a:lnTo>
                <a:lnTo>
                  <a:pt x="481" y="236"/>
                </a:lnTo>
                <a:lnTo>
                  <a:pt x="444" y="236"/>
                </a:lnTo>
                <a:lnTo>
                  <a:pt x="444" y="348"/>
                </a:lnTo>
                <a:lnTo>
                  <a:pt x="369" y="348"/>
                </a:lnTo>
                <a:lnTo>
                  <a:pt x="363" y="467"/>
                </a:lnTo>
                <a:lnTo>
                  <a:pt x="337" y="461"/>
                </a:lnTo>
                <a:lnTo>
                  <a:pt x="337" y="4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8" name="Freeform 66">
            <a:extLst>
              <a:ext uri="{FF2B5EF4-FFF2-40B4-BE49-F238E27FC236}">
                <a16:creationId xmlns:a16="http://schemas.microsoft.com/office/drawing/2014/main" id="{6CAF347B-D5A8-9779-D0D1-4C57A4449960}"/>
              </a:ext>
            </a:extLst>
          </p:cNvPr>
          <p:cNvSpPr>
            <a:spLocks/>
          </p:cNvSpPr>
          <p:nvPr/>
        </p:nvSpPr>
        <p:spPr bwMode="auto">
          <a:xfrm>
            <a:off x="7533085" y="3838576"/>
            <a:ext cx="479822" cy="460772"/>
          </a:xfrm>
          <a:custGeom>
            <a:avLst/>
            <a:gdLst>
              <a:gd name="T0" fmla="*/ 0 w 403"/>
              <a:gd name="T1" fmla="*/ 2147483646 h 387"/>
              <a:gd name="T2" fmla="*/ 2147483646 w 403"/>
              <a:gd name="T3" fmla="*/ 2147483646 h 387"/>
              <a:gd name="T4" fmla="*/ 2147483646 w 403"/>
              <a:gd name="T5" fmla="*/ 2147483646 h 387"/>
              <a:gd name="T6" fmla="*/ 2147483646 w 403"/>
              <a:gd name="T7" fmla="*/ 2147483646 h 387"/>
              <a:gd name="T8" fmla="*/ 2147483646 w 403"/>
              <a:gd name="T9" fmla="*/ 2147483646 h 387"/>
              <a:gd name="T10" fmla="*/ 2147483646 w 403"/>
              <a:gd name="T11" fmla="*/ 0 h 387"/>
              <a:gd name="T12" fmla="*/ 2147483646 w 403"/>
              <a:gd name="T13" fmla="*/ 0 h 387"/>
              <a:gd name="T14" fmla="*/ 2147483646 w 403"/>
              <a:gd name="T15" fmla="*/ 2147483646 h 387"/>
              <a:gd name="T16" fmla="*/ 2147483646 w 403"/>
              <a:gd name="T17" fmla="*/ 2147483646 h 387"/>
              <a:gd name="T18" fmla="*/ 2147483646 w 403"/>
              <a:gd name="T19" fmla="*/ 2147483646 h 387"/>
              <a:gd name="T20" fmla="*/ 2147483646 w 403"/>
              <a:gd name="T21" fmla="*/ 2147483646 h 387"/>
              <a:gd name="T22" fmla="*/ 2147483646 w 403"/>
              <a:gd name="T23" fmla="*/ 2147483646 h 387"/>
              <a:gd name="T24" fmla="*/ 2147483646 w 403"/>
              <a:gd name="T25" fmla="*/ 2147483646 h 387"/>
              <a:gd name="T26" fmla="*/ 2147483646 w 403"/>
              <a:gd name="T27" fmla="*/ 2147483646 h 387"/>
              <a:gd name="T28" fmla="*/ 2147483646 w 403"/>
              <a:gd name="T29" fmla="*/ 2147483646 h 387"/>
              <a:gd name="T30" fmla="*/ 2147483646 w 403"/>
              <a:gd name="T31" fmla="*/ 2147483646 h 387"/>
              <a:gd name="T32" fmla="*/ 2147483646 w 403"/>
              <a:gd name="T33" fmla="*/ 2147483646 h 387"/>
              <a:gd name="T34" fmla="*/ 2147483646 w 403"/>
              <a:gd name="T35" fmla="*/ 2147483646 h 387"/>
              <a:gd name="T36" fmla="*/ 2147483646 w 403"/>
              <a:gd name="T37" fmla="*/ 2147483646 h 387"/>
              <a:gd name="T38" fmla="*/ 2147483646 w 403"/>
              <a:gd name="T39" fmla="*/ 2147483646 h 387"/>
              <a:gd name="T40" fmla="*/ 2147483646 w 403"/>
              <a:gd name="T41" fmla="*/ 2147483646 h 387"/>
              <a:gd name="T42" fmla="*/ 2147483646 w 403"/>
              <a:gd name="T43" fmla="*/ 2147483646 h 387"/>
              <a:gd name="T44" fmla="*/ 2147483646 w 403"/>
              <a:gd name="T45" fmla="*/ 2147483646 h 387"/>
              <a:gd name="T46" fmla="*/ 2147483646 w 403"/>
              <a:gd name="T47" fmla="*/ 2147483646 h 387"/>
              <a:gd name="T48" fmla="*/ 2147483646 w 403"/>
              <a:gd name="T49" fmla="*/ 2147483646 h 387"/>
              <a:gd name="T50" fmla="*/ 2147483646 w 403"/>
              <a:gd name="T51" fmla="*/ 2147483646 h 387"/>
              <a:gd name="T52" fmla="*/ 2147483646 w 403"/>
              <a:gd name="T53" fmla="*/ 2147483646 h 387"/>
              <a:gd name="T54" fmla="*/ 2147483646 w 403"/>
              <a:gd name="T55" fmla="*/ 2147483646 h 387"/>
              <a:gd name="T56" fmla="*/ 2147483646 w 403"/>
              <a:gd name="T57" fmla="*/ 2147483646 h 387"/>
              <a:gd name="T58" fmla="*/ 2147483646 w 403"/>
              <a:gd name="T59" fmla="*/ 2147483646 h 387"/>
              <a:gd name="T60" fmla="*/ 2147483646 w 403"/>
              <a:gd name="T61" fmla="*/ 2147483646 h 387"/>
              <a:gd name="T62" fmla="*/ 2147483646 w 403"/>
              <a:gd name="T63" fmla="*/ 2147483646 h 387"/>
              <a:gd name="T64" fmla="*/ 2147483646 w 403"/>
              <a:gd name="T65" fmla="*/ 2147483646 h 387"/>
              <a:gd name="T66" fmla="*/ 2147483646 w 403"/>
              <a:gd name="T67" fmla="*/ 2147483646 h 387"/>
              <a:gd name="T68" fmla="*/ 2147483646 w 403"/>
              <a:gd name="T69" fmla="*/ 2147483646 h 387"/>
              <a:gd name="T70" fmla="*/ 2147483646 w 403"/>
              <a:gd name="T71" fmla="*/ 2147483646 h 387"/>
              <a:gd name="T72" fmla="*/ 2147483646 w 403"/>
              <a:gd name="T73" fmla="*/ 2147483646 h 387"/>
              <a:gd name="T74" fmla="*/ 2147483646 w 403"/>
              <a:gd name="T75" fmla="*/ 2147483646 h 387"/>
              <a:gd name="T76" fmla="*/ 0 w 403"/>
              <a:gd name="T77" fmla="*/ 2147483646 h 38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3" h="387">
                <a:moveTo>
                  <a:pt x="0" y="243"/>
                </a:moveTo>
                <a:lnTo>
                  <a:pt x="6" y="87"/>
                </a:lnTo>
                <a:lnTo>
                  <a:pt x="81" y="87"/>
                </a:lnTo>
                <a:lnTo>
                  <a:pt x="81" y="37"/>
                </a:lnTo>
                <a:lnTo>
                  <a:pt x="279" y="31"/>
                </a:lnTo>
                <a:lnTo>
                  <a:pt x="279" y="0"/>
                </a:lnTo>
                <a:lnTo>
                  <a:pt x="327" y="0"/>
                </a:lnTo>
                <a:lnTo>
                  <a:pt x="332" y="56"/>
                </a:lnTo>
                <a:lnTo>
                  <a:pt x="348" y="74"/>
                </a:lnTo>
                <a:lnTo>
                  <a:pt x="348" y="106"/>
                </a:lnTo>
                <a:lnTo>
                  <a:pt x="338" y="112"/>
                </a:lnTo>
                <a:lnTo>
                  <a:pt x="348" y="124"/>
                </a:lnTo>
                <a:lnTo>
                  <a:pt x="321" y="149"/>
                </a:lnTo>
                <a:lnTo>
                  <a:pt x="321" y="162"/>
                </a:lnTo>
                <a:lnTo>
                  <a:pt x="386" y="193"/>
                </a:lnTo>
                <a:lnTo>
                  <a:pt x="402" y="218"/>
                </a:lnTo>
                <a:lnTo>
                  <a:pt x="402" y="224"/>
                </a:lnTo>
                <a:lnTo>
                  <a:pt x="396" y="230"/>
                </a:lnTo>
                <a:lnTo>
                  <a:pt x="380" y="236"/>
                </a:lnTo>
                <a:lnTo>
                  <a:pt x="386" y="249"/>
                </a:lnTo>
                <a:lnTo>
                  <a:pt x="380" y="261"/>
                </a:lnTo>
                <a:lnTo>
                  <a:pt x="343" y="261"/>
                </a:lnTo>
                <a:lnTo>
                  <a:pt x="354" y="280"/>
                </a:lnTo>
                <a:lnTo>
                  <a:pt x="321" y="292"/>
                </a:lnTo>
                <a:lnTo>
                  <a:pt x="305" y="305"/>
                </a:lnTo>
                <a:lnTo>
                  <a:pt x="284" y="336"/>
                </a:lnTo>
                <a:lnTo>
                  <a:pt x="289" y="367"/>
                </a:lnTo>
                <a:lnTo>
                  <a:pt x="284" y="386"/>
                </a:lnTo>
                <a:lnTo>
                  <a:pt x="230" y="380"/>
                </a:lnTo>
                <a:lnTo>
                  <a:pt x="230" y="386"/>
                </a:lnTo>
                <a:lnTo>
                  <a:pt x="188" y="386"/>
                </a:lnTo>
                <a:lnTo>
                  <a:pt x="182" y="373"/>
                </a:lnTo>
                <a:lnTo>
                  <a:pt x="161" y="355"/>
                </a:lnTo>
                <a:lnTo>
                  <a:pt x="156" y="336"/>
                </a:lnTo>
                <a:lnTo>
                  <a:pt x="134" y="317"/>
                </a:lnTo>
                <a:lnTo>
                  <a:pt x="16" y="311"/>
                </a:lnTo>
                <a:lnTo>
                  <a:pt x="16" y="305"/>
                </a:lnTo>
                <a:lnTo>
                  <a:pt x="6" y="311"/>
                </a:lnTo>
                <a:lnTo>
                  <a:pt x="0" y="243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09" name="Freeform 67">
            <a:extLst>
              <a:ext uri="{FF2B5EF4-FFF2-40B4-BE49-F238E27FC236}">
                <a16:creationId xmlns:a16="http://schemas.microsoft.com/office/drawing/2014/main" id="{FB75FCA4-C822-B898-8052-C43F072C1316}"/>
              </a:ext>
            </a:extLst>
          </p:cNvPr>
          <p:cNvSpPr>
            <a:spLocks/>
          </p:cNvSpPr>
          <p:nvPr/>
        </p:nvSpPr>
        <p:spPr bwMode="auto">
          <a:xfrm>
            <a:off x="6590110" y="3845719"/>
            <a:ext cx="504825" cy="557213"/>
          </a:xfrm>
          <a:custGeom>
            <a:avLst/>
            <a:gdLst>
              <a:gd name="T0" fmla="*/ 2147483646 w 424"/>
              <a:gd name="T1" fmla="*/ 2147483646 h 468"/>
              <a:gd name="T2" fmla="*/ 2147483646 w 424"/>
              <a:gd name="T3" fmla="*/ 2147483646 h 468"/>
              <a:gd name="T4" fmla="*/ 2147483646 w 424"/>
              <a:gd name="T5" fmla="*/ 2147483646 h 468"/>
              <a:gd name="T6" fmla="*/ 2147483646 w 424"/>
              <a:gd name="T7" fmla="*/ 2147483646 h 468"/>
              <a:gd name="T8" fmla="*/ 2147483646 w 424"/>
              <a:gd name="T9" fmla="*/ 2147483646 h 468"/>
              <a:gd name="T10" fmla="*/ 2147483646 w 424"/>
              <a:gd name="T11" fmla="*/ 2147483646 h 468"/>
              <a:gd name="T12" fmla="*/ 2147483646 w 424"/>
              <a:gd name="T13" fmla="*/ 2147483646 h 468"/>
              <a:gd name="T14" fmla="*/ 2147483646 w 424"/>
              <a:gd name="T15" fmla="*/ 2147483646 h 468"/>
              <a:gd name="T16" fmla="*/ 2147483646 w 424"/>
              <a:gd name="T17" fmla="*/ 2147483646 h 468"/>
              <a:gd name="T18" fmla="*/ 2147483646 w 424"/>
              <a:gd name="T19" fmla="*/ 2147483646 h 468"/>
              <a:gd name="T20" fmla="*/ 2147483646 w 424"/>
              <a:gd name="T21" fmla="*/ 2147483646 h 468"/>
              <a:gd name="T22" fmla="*/ 2147483646 w 424"/>
              <a:gd name="T23" fmla="*/ 2147483646 h 468"/>
              <a:gd name="T24" fmla="*/ 2147483646 w 424"/>
              <a:gd name="T25" fmla="*/ 2147483646 h 468"/>
              <a:gd name="T26" fmla="*/ 0 w 424"/>
              <a:gd name="T27" fmla="*/ 2147483646 h 468"/>
              <a:gd name="T28" fmla="*/ 0 w 424"/>
              <a:gd name="T29" fmla="*/ 2147483646 h 468"/>
              <a:gd name="T30" fmla="*/ 2147483646 w 424"/>
              <a:gd name="T31" fmla="*/ 2147483646 h 468"/>
              <a:gd name="T32" fmla="*/ 2147483646 w 424"/>
              <a:gd name="T33" fmla="*/ 2147483646 h 468"/>
              <a:gd name="T34" fmla="*/ 2147483646 w 424"/>
              <a:gd name="T35" fmla="*/ 2147483646 h 468"/>
              <a:gd name="T36" fmla="*/ 2147483646 w 424"/>
              <a:gd name="T37" fmla="*/ 2147483646 h 468"/>
              <a:gd name="T38" fmla="*/ 2147483646 w 424"/>
              <a:gd name="T39" fmla="*/ 2147483646 h 468"/>
              <a:gd name="T40" fmla="*/ 2147483646 w 424"/>
              <a:gd name="T41" fmla="*/ 2147483646 h 468"/>
              <a:gd name="T42" fmla="*/ 2147483646 w 424"/>
              <a:gd name="T43" fmla="*/ 2147483646 h 468"/>
              <a:gd name="T44" fmla="*/ 2147483646 w 424"/>
              <a:gd name="T45" fmla="*/ 2147483646 h 468"/>
              <a:gd name="T46" fmla="*/ 2147483646 w 424"/>
              <a:gd name="T47" fmla="*/ 2147483646 h 468"/>
              <a:gd name="T48" fmla="*/ 2147483646 w 424"/>
              <a:gd name="T49" fmla="*/ 2147483646 h 468"/>
              <a:gd name="T50" fmla="*/ 2147483646 w 424"/>
              <a:gd name="T51" fmla="*/ 2147483646 h 468"/>
              <a:gd name="T52" fmla="*/ 2147483646 w 424"/>
              <a:gd name="T53" fmla="*/ 2147483646 h 468"/>
              <a:gd name="T54" fmla="*/ 2147483646 w 424"/>
              <a:gd name="T55" fmla="*/ 2147483646 h 468"/>
              <a:gd name="T56" fmla="*/ 2147483646 w 424"/>
              <a:gd name="T57" fmla="*/ 2147483646 h 468"/>
              <a:gd name="T58" fmla="*/ 2147483646 w 424"/>
              <a:gd name="T59" fmla="*/ 2147483646 h 468"/>
              <a:gd name="T60" fmla="*/ 2147483646 w 424"/>
              <a:gd name="T61" fmla="*/ 2147483646 h 468"/>
              <a:gd name="T62" fmla="*/ 2147483646 w 424"/>
              <a:gd name="T63" fmla="*/ 2147483646 h 468"/>
              <a:gd name="T64" fmla="*/ 2147483646 w 424"/>
              <a:gd name="T65" fmla="*/ 0 h 468"/>
              <a:gd name="T66" fmla="*/ 2147483646 w 424"/>
              <a:gd name="T67" fmla="*/ 2147483646 h 468"/>
              <a:gd name="T68" fmla="*/ 2147483646 w 424"/>
              <a:gd name="T69" fmla="*/ 2147483646 h 468"/>
              <a:gd name="T70" fmla="*/ 2147483646 w 424"/>
              <a:gd name="T71" fmla="*/ 2147483646 h 468"/>
              <a:gd name="T72" fmla="*/ 2147483646 w 424"/>
              <a:gd name="T73" fmla="*/ 2147483646 h 468"/>
              <a:gd name="T74" fmla="*/ 2147483646 w 424"/>
              <a:gd name="T75" fmla="*/ 2147483646 h 468"/>
              <a:gd name="T76" fmla="*/ 2147483646 w 424"/>
              <a:gd name="T77" fmla="*/ 2147483646 h 468"/>
              <a:gd name="T78" fmla="*/ 2147483646 w 424"/>
              <a:gd name="T79" fmla="*/ 2147483646 h 468"/>
              <a:gd name="T80" fmla="*/ 2147483646 w 424"/>
              <a:gd name="T81" fmla="*/ 2147483646 h 468"/>
              <a:gd name="T82" fmla="*/ 2147483646 w 424"/>
              <a:gd name="T83" fmla="*/ 2147483646 h 468"/>
              <a:gd name="T84" fmla="*/ 2147483646 w 424"/>
              <a:gd name="T85" fmla="*/ 2147483646 h 468"/>
              <a:gd name="T86" fmla="*/ 2147483646 w 424"/>
              <a:gd name="T87" fmla="*/ 2147483646 h 468"/>
              <a:gd name="T88" fmla="*/ 2147483646 w 424"/>
              <a:gd name="T89" fmla="*/ 2147483646 h 468"/>
              <a:gd name="T90" fmla="*/ 2147483646 w 424"/>
              <a:gd name="T91" fmla="*/ 2147483646 h 468"/>
              <a:gd name="T92" fmla="*/ 2147483646 w 424"/>
              <a:gd name="T93" fmla="*/ 2147483646 h 468"/>
              <a:gd name="T94" fmla="*/ 2147483646 w 424"/>
              <a:gd name="T95" fmla="*/ 2147483646 h 468"/>
              <a:gd name="T96" fmla="*/ 2147483646 w 424"/>
              <a:gd name="T97" fmla="*/ 2147483646 h 468"/>
              <a:gd name="T98" fmla="*/ 2147483646 w 424"/>
              <a:gd name="T99" fmla="*/ 2147483646 h 468"/>
              <a:gd name="T100" fmla="*/ 2147483646 w 424"/>
              <a:gd name="T101" fmla="*/ 2147483646 h 468"/>
              <a:gd name="T102" fmla="*/ 2147483646 w 424"/>
              <a:gd name="T103" fmla="*/ 2147483646 h 468"/>
              <a:gd name="T104" fmla="*/ 2147483646 w 424"/>
              <a:gd name="T105" fmla="*/ 2147483646 h 468"/>
              <a:gd name="T106" fmla="*/ 2147483646 w 424"/>
              <a:gd name="T107" fmla="*/ 2147483646 h 46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24" h="468">
                <a:moveTo>
                  <a:pt x="375" y="392"/>
                </a:moveTo>
                <a:lnTo>
                  <a:pt x="370" y="461"/>
                </a:lnTo>
                <a:lnTo>
                  <a:pt x="231" y="467"/>
                </a:lnTo>
                <a:lnTo>
                  <a:pt x="150" y="467"/>
                </a:lnTo>
                <a:lnTo>
                  <a:pt x="150" y="392"/>
                </a:lnTo>
                <a:lnTo>
                  <a:pt x="75" y="392"/>
                </a:lnTo>
                <a:lnTo>
                  <a:pt x="70" y="224"/>
                </a:lnTo>
                <a:lnTo>
                  <a:pt x="49" y="212"/>
                </a:lnTo>
                <a:lnTo>
                  <a:pt x="38" y="212"/>
                </a:lnTo>
                <a:lnTo>
                  <a:pt x="27" y="199"/>
                </a:lnTo>
                <a:lnTo>
                  <a:pt x="11" y="199"/>
                </a:lnTo>
                <a:lnTo>
                  <a:pt x="11" y="174"/>
                </a:lnTo>
                <a:lnTo>
                  <a:pt x="17" y="156"/>
                </a:lnTo>
                <a:lnTo>
                  <a:pt x="0" y="143"/>
                </a:lnTo>
                <a:lnTo>
                  <a:pt x="0" y="137"/>
                </a:lnTo>
                <a:lnTo>
                  <a:pt x="11" y="118"/>
                </a:lnTo>
                <a:lnTo>
                  <a:pt x="27" y="112"/>
                </a:lnTo>
                <a:lnTo>
                  <a:pt x="33" y="87"/>
                </a:lnTo>
                <a:lnTo>
                  <a:pt x="54" y="87"/>
                </a:lnTo>
                <a:lnTo>
                  <a:pt x="70" y="81"/>
                </a:lnTo>
                <a:lnTo>
                  <a:pt x="81" y="81"/>
                </a:lnTo>
                <a:lnTo>
                  <a:pt x="81" y="62"/>
                </a:lnTo>
                <a:lnTo>
                  <a:pt x="102" y="68"/>
                </a:lnTo>
                <a:lnTo>
                  <a:pt x="118" y="62"/>
                </a:lnTo>
                <a:lnTo>
                  <a:pt x="134" y="68"/>
                </a:lnTo>
                <a:lnTo>
                  <a:pt x="140" y="75"/>
                </a:lnTo>
                <a:lnTo>
                  <a:pt x="145" y="75"/>
                </a:lnTo>
                <a:lnTo>
                  <a:pt x="134" y="50"/>
                </a:lnTo>
                <a:lnTo>
                  <a:pt x="145" y="19"/>
                </a:lnTo>
                <a:lnTo>
                  <a:pt x="150" y="19"/>
                </a:lnTo>
                <a:lnTo>
                  <a:pt x="156" y="25"/>
                </a:lnTo>
                <a:lnTo>
                  <a:pt x="177" y="12"/>
                </a:lnTo>
                <a:lnTo>
                  <a:pt x="182" y="0"/>
                </a:lnTo>
                <a:lnTo>
                  <a:pt x="236" y="43"/>
                </a:lnTo>
                <a:lnTo>
                  <a:pt x="231" y="56"/>
                </a:lnTo>
                <a:lnTo>
                  <a:pt x="241" y="62"/>
                </a:lnTo>
                <a:lnTo>
                  <a:pt x="247" y="56"/>
                </a:lnTo>
                <a:lnTo>
                  <a:pt x="263" y="68"/>
                </a:lnTo>
                <a:lnTo>
                  <a:pt x="279" y="62"/>
                </a:lnTo>
                <a:lnTo>
                  <a:pt x="279" y="68"/>
                </a:lnTo>
                <a:lnTo>
                  <a:pt x="311" y="75"/>
                </a:lnTo>
                <a:lnTo>
                  <a:pt x="332" y="87"/>
                </a:lnTo>
                <a:lnTo>
                  <a:pt x="343" y="87"/>
                </a:lnTo>
                <a:lnTo>
                  <a:pt x="348" y="75"/>
                </a:lnTo>
                <a:lnTo>
                  <a:pt x="359" y="75"/>
                </a:lnTo>
                <a:lnTo>
                  <a:pt x="375" y="137"/>
                </a:lnTo>
                <a:lnTo>
                  <a:pt x="402" y="149"/>
                </a:lnTo>
                <a:lnTo>
                  <a:pt x="407" y="174"/>
                </a:lnTo>
                <a:lnTo>
                  <a:pt x="423" y="193"/>
                </a:lnTo>
                <a:lnTo>
                  <a:pt x="423" y="199"/>
                </a:lnTo>
                <a:lnTo>
                  <a:pt x="380" y="199"/>
                </a:lnTo>
                <a:lnTo>
                  <a:pt x="380" y="218"/>
                </a:lnTo>
                <a:lnTo>
                  <a:pt x="370" y="218"/>
                </a:lnTo>
                <a:lnTo>
                  <a:pt x="375" y="392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0" name="Freeform 68">
            <a:extLst>
              <a:ext uri="{FF2B5EF4-FFF2-40B4-BE49-F238E27FC236}">
                <a16:creationId xmlns:a16="http://schemas.microsoft.com/office/drawing/2014/main" id="{BEA4946C-C480-0849-F03B-96AA0E534401}"/>
              </a:ext>
            </a:extLst>
          </p:cNvPr>
          <p:cNvSpPr>
            <a:spLocks/>
          </p:cNvSpPr>
          <p:nvPr/>
        </p:nvSpPr>
        <p:spPr bwMode="auto">
          <a:xfrm>
            <a:off x="6228160" y="3949303"/>
            <a:ext cx="452438" cy="460772"/>
          </a:xfrm>
          <a:custGeom>
            <a:avLst/>
            <a:gdLst>
              <a:gd name="T0" fmla="*/ 2147483646 w 380"/>
              <a:gd name="T1" fmla="*/ 2147483646 h 387"/>
              <a:gd name="T2" fmla="*/ 2147483646 w 380"/>
              <a:gd name="T3" fmla="*/ 2147483646 h 387"/>
              <a:gd name="T4" fmla="*/ 2147483646 w 380"/>
              <a:gd name="T5" fmla="*/ 2147483646 h 387"/>
              <a:gd name="T6" fmla="*/ 0 w 380"/>
              <a:gd name="T7" fmla="*/ 2147483646 h 387"/>
              <a:gd name="T8" fmla="*/ 0 w 380"/>
              <a:gd name="T9" fmla="*/ 2147483646 h 387"/>
              <a:gd name="T10" fmla="*/ 2147483646 w 380"/>
              <a:gd name="T11" fmla="*/ 2147483646 h 387"/>
              <a:gd name="T12" fmla="*/ 2147483646 w 380"/>
              <a:gd name="T13" fmla="*/ 2147483646 h 387"/>
              <a:gd name="T14" fmla="*/ 2147483646 w 380"/>
              <a:gd name="T15" fmla="*/ 2147483646 h 387"/>
              <a:gd name="T16" fmla="*/ 2147483646 w 380"/>
              <a:gd name="T17" fmla="*/ 2147483646 h 387"/>
              <a:gd name="T18" fmla="*/ 2147483646 w 380"/>
              <a:gd name="T19" fmla="*/ 2147483646 h 387"/>
              <a:gd name="T20" fmla="*/ 2147483646 w 380"/>
              <a:gd name="T21" fmla="*/ 2147483646 h 387"/>
              <a:gd name="T22" fmla="*/ 2147483646 w 380"/>
              <a:gd name="T23" fmla="*/ 2147483646 h 387"/>
              <a:gd name="T24" fmla="*/ 2147483646 w 380"/>
              <a:gd name="T25" fmla="*/ 2147483646 h 387"/>
              <a:gd name="T26" fmla="*/ 2147483646 w 380"/>
              <a:gd name="T27" fmla="*/ 2147483646 h 387"/>
              <a:gd name="T28" fmla="*/ 2147483646 w 380"/>
              <a:gd name="T29" fmla="*/ 2147483646 h 387"/>
              <a:gd name="T30" fmla="*/ 2147483646 w 380"/>
              <a:gd name="T31" fmla="*/ 2147483646 h 387"/>
              <a:gd name="T32" fmla="*/ 2147483646 w 380"/>
              <a:gd name="T33" fmla="*/ 2147483646 h 387"/>
              <a:gd name="T34" fmla="*/ 2147483646 w 380"/>
              <a:gd name="T35" fmla="*/ 2147483646 h 387"/>
              <a:gd name="T36" fmla="*/ 2147483646 w 380"/>
              <a:gd name="T37" fmla="*/ 2147483646 h 387"/>
              <a:gd name="T38" fmla="*/ 2147483646 w 380"/>
              <a:gd name="T39" fmla="*/ 2147483646 h 387"/>
              <a:gd name="T40" fmla="*/ 2147483646 w 380"/>
              <a:gd name="T41" fmla="*/ 0 h 387"/>
              <a:gd name="T42" fmla="*/ 2147483646 w 380"/>
              <a:gd name="T43" fmla="*/ 2147483646 h 387"/>
              <a:gd name="T44" fmla="*/ 2147483646 w 380"/>
              <a:gd name="T45" fmla="*/ 2147483646 h 387"/>
              <a:gd name="T46" fmla="*/ 2147483646 w 380"/>
              <a:gd name="T47" fmla="*/ 2147483646 h 387"/>
              <a:gd name="T48" fmla="*/ 2147483646 w 380"/>
              <a:gd name="T49" fmla="*/ 0 h 387"/>
              <a:gd name="T50" fmla="*/ 2147483646 w 380"/>
              <a:gd name="T51" fmla="*/ 0 h 387"/>
              <a:gd name="T52" fmla="*/ 2147483646 w 380"/>
              <a:gd name="T53" fmla="*/ 2147483646 h 387"/>
              <a:gd name="T54" fmla="*/ 2147483646 w 380"/>
              <a:gd name="T55" fmla="*/ 2147483646 h 387"/>
              <a:gd name="T56" fmla="*/ 2147483646 w 380"/>
              <a:gd name="T57" fmla="*/ 2147483646 h 387"/>
              <a:gd name="T58" fmla="*/ 2147483646 w 380"/>
              <a:gd name="T59" fmla="*/ 2147483646 h 387"/>
              <a:gd name="T60" fmla="*/ 2147483646 w 380"/>
              <a:gd name="T61" fmla="*/ 2147483646 h 387"/>
              <a:gd name="T62" fmla="*/ 2147483646 w 380"/>
              <a:gd name="T63" fmla="*/ 2147483646 h 387"/>
              <a:gd name="T64" fmla="*/ 2147483646 w 380"/>
              <a:gd name="T65" fmla="*/ 2147483646 h 387"/>
              <a:gd name="T66" fmla="*/ 2147483646 w 380"/>
              <a:gd name="T67" fmla="*/ 2147483646 h 387"/>
              <a:gd name="T68" fmla="*/ 2147483646 w 380"/>
              <a:gd name="T69" fmla="*/ 2147483646 h 387"/>
              <a:gd name="T70" fmla="*/ 2147483646 w 380"/>
              <a:gd name="T71" fmla="*/ 2147483646 h 387"/>
              <a:gd name="T72" fmla="*/ 2147483646 w 380"/>
              <a:gd name="T73" fmla="*/ 2147483646 h 387"/>
              <a:gd name="T74" fmla="*/ 2147483646 w 380"/>
              <a:gd name="T75" fmla="*/ 2147483646 h 387"/>
              <a:gd name="T76" fmla="*/ 2147483646 w 380"/>
              <a:gd name="T77" fmla="*/ 2147483646 h 387"/>
              <a:gd name="T78" fmla="*/ 2147483646 w 380"/>
              <a:gd name="T79" fmla="*/ 2147483646 h 387"/>
              <a:gd name="T80" fmla="*/ 2147483646 w 380"/>
              <a:gd name="T81" fmla="*/ 2147483646 h 387"/>
              <a:gd name="T82" fmla="*/ 2147483646 w 380"/>
              <a:gd name="T83" fmla="*/ 2147483646 h 387"/>
              <a:gd name="T84" fmla="*/ 2147483646 w 380"/>
              <a:gd name="T85" fmla="*/ 2147483646 h 38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0" h="387">
                <a:moveTo>
                  <a:pt x="342" y="380"/>
                </a:moveTo>
                <a:lnTo>
                  <a:pt x="37" y="386"/>
                </a:lnTo>
                <a:lnTo>
                  <a:pt x="37" y="305"/>
                </a:lnTo>
                <a:lnTo>
                  <a:pt x="0" y="305"/>
                </a:lnTo>
                <a:lnTo>
                  <a:pt x="0" y="156"/>
                </a:lnTo>
                <a:lnTo>
                  <a:pt x="74" y="156"/>
                </a:lnTo>
                <a:lnTo>
                  <a:pt x="74" y="143"/>
                </a:lnTo>
                <a:lnTo>
                  <a:pt x="58" y="143"/>
                </a:lnTo>
                <a:lnTo>
                  <a:pt x="32" y="118"/>
                </a:lnTo>
                <a:lnTo>
                  <a:pt x="58" y="81"/>
                </a:lnTo>
                <a:lnTo>
                  <a:pt x="48" y="69"/>
                </a:lnTo>
                <a:lnTo>
                  <a:pt x="48" y="56"/>
                </a:lnTo>
                <a:lnTo>
                  <a:pt x="64" y="56"/>
                </a:lnTo>
                <a:lnTo>
                  <a:pt x="69" y="75"/>
                </a:lnTo>
                <a:lnTo>
                  <a:pt x="80" y="75"/>
                </a:lnTo>
                <a:lnTo>
                  <a:pt x="96" y="62"/>
                </a:lnTo>
                <a:lnTo>
                  <a:pt x="101" y="44"/>
                </a:lnTo>
                <a:lnTo>
                  <a:pt x="85" y="31"/>
                </a:lnTo>
                <a:lnTo>
                  <a:pt x="96" y="6"/>
                </a:lnTo>
                <a:lnTo>
                  <a:pt x="117" y="13"/>
                </a:lnTo>
                <a:lnTo>
                  <a:pt x="139" y="0"/>
                </a:lnTo>
                <a:lnTo>
                  <a:pt x="139" y="37"/>
                </a:lnTo>
                <a:lnTo>
                  <a:pt x="160" y="44"/>
                </a:lnTo>
                <a:lnTo>
                  <a:pt x="187" y="19"/>
                </a:lnTo>
                <a:lnTo>
                  <a:pt x="192" y="0"/>
                </a:lnTo>
                <a:lnTo>
                  <a:pt x="219" y="0"/>
                </a:lnTo>
                <a:lnTo>
                  <a:pt x="219" y="25"/>
                </a:lnTo>
                <a:lnTo>
                  <a:pt x="240" y="37"/>
                </a:lnTo>
                <a:lnTo>
                  <a:pt x="251" y="25"/>
                </a:lnTo>
                <a:lnTo>
                  <a:pt x="278" y="37"/>
                </a:lnTo>
                <a:lnTo>
                  <a:pt x="278" y="56"/>
                </a:lnTo>
                <a:lnTo>
                  <a:pt x="304" y="50"/>
                </a:lnTo>
                <a:lnTo>
                  <a:pt x="304" y="56"/>
                </a:lnTo>
                <a:lnTo>
                  <a:pt x="321" y="69"/>
                </a:lnTo>
                <a:lnTo>
                  <a:pt x="315" y="87"/>
                </a:lnTo>
                <a:lnTo>
                  <a:pt x="315" y="112"/>
                </a:lnTo>
                <a:lnTo>
                  <a:pt x="331" y="112"/>
                </a:lnTo>
                <a:lnTo>
                  <a:pt x="342" y="125"/>
                </a:lnTo>
                <a:lnTo>
                  <a:pt x="353" y="125"/>
                </a:lnTo>
                <a:lnTo>
                  <a:pt x="374" y="137"/>
                </a:lnTo>
                <a:lnTo>
                  <a:pt x="379" y="305"/>
                </a:lnTo>
                <a:lnTo>
                  <a:pt x="374" y="374"/>
                </a:lnTo>
                <a:lnTo>
                  <a:pt x="342" y="380"/>
                </a:lnTo>
              </a:path>
            </a:pathLst>
          </a:custGeom>
          <a:solidFill>
            <a:schemeClr val="accent2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1" name="Freeform 69">
            <a:extLst>
              <a:ext uri="{FF2B5EF4-FFF2-40B4-BE49-F238E27FC236}">
                <a16:creationId xmlns:a16="http://schemas.microsoft.com/office/drawing/2014/main" id="{FAF62E9B-EA92-BD2E-BFD9-BF0791B69FE1}"/>
              </a:ext>
            </a:extLst>
          </p:cNvPr>
          <p:cNvSpPr>
            <a:spLocks/>
          </p:cNvSpPr>
          <p:nvPr/>
        </p:nvSpPr>
        <p:spPr bwMode="auto">
          <a:xfrm>
            <a:off x="7030641" y="4052888"/>
            <a:ext cx="522684" cy="439341"/>
          </a:xfrm>
          <a:custGeom>
            <a:avLst/>
            <a:gdLst>
              <a:gd name="T0" fmla="*/ 2147483646 w 439"/>
              <a:gd name="T1" fmla="*/ 2147483646 h 369"/>
              <a:gd name="T2" fmla="*/ 2147483646 w 439"/>
              <a:gd name="T3" fmla="*/ 2147483646 h 369"/>
              <a:gd name="T4" fmla="*/ 2147483646 w 439"/>
              <a:gd name="T5" fmla="*/ 2147483646 h 369"/>
              <a:gd name="T6" fmla="*/ 2147483646 w 439"/>
              <a:gd name="T7" fmla="*/ 2147483646 h 369"/>
              <a:gd name="T8" fmla="*/ 2147483646 w 439"/>
              <a:gd name="T9" fmla="*/ 2147483646 h 369"/>
              <a:gd name="T10" fmla="*/ 2147483646 w 439"/>
              <a:gd name="T11" fmla="*/ 2147483646 h 369"/>
              <a:gd name="T12" fmla="*/ 2147483646 w 439"/>
              <a:gd name="T13" fmla="*/ 2147483646 h 369"/>
              <a:gd name="T14" fmla="*/ 2147483646 w 439"/>
              <a:gd name="T15" fmla="*/ 2147483646 h 369"/>
              <a:gd name="T16" fmla="*/ 2147483646 w 439"/>
              <a:gd name="T17" fmla="*/ 2147483646 h 369"/>
              <a:gd name="T18" fmla="*/ 2147483646 w 439"/>
              <a:gd name="T19" fmla="*/ 2147483646 h 369"/>
              <a:gd name="T20" fmla="*/ 2147483646 w 439"/>
              <a:gd name="T21" fmla="*/ 2147483646 h 369"/>
              <a:gd name="T22" fmla="*/ 2147483646 w 439"/>
              <a:gd name="T23" fmla="*/ 2147483646 h 369"/>
              <a:gd name="T24" fmla="*/ 2147483646 w 439"/>
              <a:gd name="T25" fmla="*/ 2147483646 h 369"/>
              <a:gd name="T26" fmla="*/ 2147483646 w 439"/>
              <a:gd name="T27" fmla="*/ 2147483646 h 369"/>
              <a:gd name="T28" fmla="*/ 2147483646 w 439"/>
              <a:gd name="T29" fmla="*/ 2147483646 h 369"/>
              <a:gd name="T30" fmla="*/ 2147483646 w 439"/>
              <a:gd name="T31" fmla="*/ 2147483646 h 369"/>
              <a:gd name="T32" fmla="*/ 2147483646 w 439"/>
              <a:gd name="T33" fmla="*/ 2147483646 h 369"/>
              <a:gd name="T34" fmla="*/ 2147483646 w 439"/>
              <a:gd name="T35" fmla="*/ 2147483646 h 369"/>
              <a:gd name="T36" fmla="*/ 2147483646 w 439"/>
              <a:gd name="T37" fmla="*/ 2147483646 h 369"/>
              <a:gd name="T38" fmla="*/ 2147483646 w 439"/>
              <a:gd name="T39" fmla="*/ 2147483646 h 369"/>
              <a:gd name="T40" fmla="*/ 2147483646 w 439"/>
              <a:gd name="T41" fmla="*/ 2147483646 h 369"/>
              <a:gd name="T42" fmla="*/ 2147483646 w 439"/>
              <a:gd name="T43" fmla="*/ 2147483646 h 369"/>
              <a:gd name="T44" fmla="*/ 2147483646 w 439"/>
              <a:gd name="T45" fmla="*/ 2147483646 h 369"/>
              <a:gd name="T46" fmla="*/ 2147483646 w 439"/>
              <a:gd name="T47" fmla="*/ 2147483646 h 369"/>
              <a:gd name="T48" fmla="*/ 2147483646 w 439"/>
              <a:gd name="T49" fmla="*/ 2147483646 h 369"/>
              <a:gd name="T50" fmla="*/ 0 w 439"/>
              <a:gd name="T51" fmla="*/ 2147483646 h 369"/>
              <a:gd name="T52" fmla="*/ 2147483646 w 439"/>
              <a:gd name="T53" fmla="*/ 2147483646 h 369"/>
              <a:gd name="T54" fmla="*/ 2147483646 w 439"/>
              <a:gd name="T55" fmla="*/ 2147483646 h 369"/>
              <a:gd name="T56" fmla="*/ 2147483646 w 439"/>
              <a:gd name="T57" fmla="*/ 2147483646 h 369"/>
              <a:gd name="T58" fmla="*/ 2147483646 w 439"/>
              <a:gd name="T59" fmla="*/ 2147483646 h 369"/>
              <a:gd name="T60" fmla="*/ 2147483646 w 439"/>
              <a:gd name="T61" fmla="*/ 0 h 369"/>
              <a:gd name="T62" fmla="*/ 2147483646 w 439"/>
              <a:gd name="T63" fmla="*/ 2147483646 h 369"/>
              <a:gd name="T64" fmla="*/ 2147483646 w 439"/>
              <a:gd name="T65" fmla="*/ 2147483646 h 369"/>
              <a:gd name="T66" fmla="*/ 2147483646 w 439"/>
              <a:gd name="T67" fmla="*/ 2147483646 h 369"/>
              <a:gd name="T68" fmla="*/ 2147483646 w 439"/>
              <a:gd name="T69" fmla="*/ 2147483646 h 369"/>
              <a:gd name="T70" fmla="*/ 2147483646 w 439"/>
              <a:gd name="T71" fmla="*/ 2147483646 h 369"/>
              <a:gd name="T72" fmla="*/ 2147483646 w 439"/>
              <a:gd name="T73" fmla="*/ 2147483646 h 369"/>
              <a:gd name="T74" fmla="*/ 2147483646 w 439"/>
              <a:gd name="T75" fmla="*/ 2147483646 h 3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39" h="369">
                <a:moveTo>
                  <a:pt x="438" y="131"/>
                </a:moveTo>
                <a:lnTo>
                  <a:pt x="438" y="143"/>
                </a:lnTo>
                <a:lnTo>
                  <a:pt x="428" y="143"/>
                </a:lnTo>
                <a:lnTo>
                  <a:pt x="428" y="249"/>
                </a:lnTo>
                <a:lnTo>
                  <a:pt x="406" y="249"/>
                </a:lnTo>
                <a:lnTo>
                  <a:pt x="406" y="243"/>
                </a:lnTo>
                <a:lnTo>
                  <a:pt x="396" y="243"/>
                </a:lnTo>
                <a:lnTo>
                  <a:pt x="396" y="249"/>
                </a:lnTo>
                <a:lnTo>
                  <a:pt x="369" y="249"/>
                </a:lnTo>
                <a:lnTo>
                  <a:pt x="364" y="262"/>
                </a:lnTo>
                <a:lnTo>
                  <a:pt x="315" y="262"/>
                </a:lnTo>
                <a:lnTo>
                  <a:pt x="251" y="368"/>
                </a:lnTo>
                <a:lnTo>
                  <a:pt x="155" y="368"/>
                </a:lnTo>
                <a:lnTo>
                  <a:pt x="160" y="287"/>
                </a:lnTo>
                <a:lnTo>
                  <a:pt x="91" y="287"/>
                </a:lnTo>
                <a:lnTo>
                  <a:pt x="91" y="274"/>
                </a:lnTo>
                <a:lnTo>
                  <a:pt x="80" y="268"/>
                </a:lnTo>
                <a:lnTo>
                  <a:pt x="80" y="218"/>
                </a:lnTo>
                <a:lnTo>
                  <a:pt x="69" y="218"/>
                </a:lnTo>
                <a:lnTo>
                  <a:pt x="69" y="212"/>
                </a:lnTo>
                <a:lnTo>
                  <a:pt x="32" y="206"/>
                </a:lnTo>
                <a:lnTo>
                  <a:pt x="32" y="224"/>
                </a:lnTo>
                <a:lnTo>
                  <a:pt x="16" y="224"/>
                </a:lnTo>
                <a:lnTo>
                  <a:pt x="16" y="218"/>
                </a:lnTo>
                <a:lnTo>
                  <a:pt x="5" y="218"/>
                </a:lnTo>
                <a:lnTo>
                  <a:pt x="0" y="44"/>
                </a:lnTo>
                <a:lnTo>
                  <a:pt x="10" y="44"/>
                </a:lnTo>
                <a:lnTo>
                  <a:pt x="10" y="25"/>
                </a:lnTo>
                <a:lnTo>
                  <a:pt x="53" y="25"/>
                </a:lnTo>
                <a:lnTo>
                  <a:pt x="75" y="25"/>
                </a:lnTo>
                <a:lnTo>
                  <a:pt x="75" y="0"/>
                </a:lnTo>
                <a:lnTo>
                  <a:pt x="101" y="19"/>
                </a:lnTo>
                <a:lnTo>
                  <a:pt x="96" y="44"/>
                </a:lnTo>
                <a:lnTo>
                  <a:pt x="112" y="63"/>
                </a:lnTo>
                <a:lnTo>
                  <a:pt x="422" y="63"/>
                </a:lnTo>
                <a:lnTo>
                  <a:pt x="428" y="131"/>
                </a:lnTo>
                <a:lnTo>
                  <a:pt x="438" y="125"/>
                </a:lnTo>
                <a:lnTo>
                  <a:pt x="438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2" name="Freeform 70">
            <a:extLst>
              <a:ext uri="{FF2B5EF4-FFF2-40B4-BE49-F238E27FC236}">
                <a16:creationId xmlns:a16="http://schemas.microsoft.com/office/drawing/2014/main" id="{4FE585DF-A5D0-D173-3FF5-79772F91C237}"/>
              </a:ext>
            </a:extLst>
          </p:cNvPr>
          <p:cNvSpPr>
            <a:spLocks/>
          </p:cNvSpPr>
          <p:nvPr/>
        </p:nvSpPr>
        <p:spPr bwMode="auto">
          <a:xfrm>
            <a:off x="5551885" y="4089798"/>
            <a:ext cx="721519" cy="453628"/>
          </a:xfrm>
          <a:custGeom>
            <a:avLst/>
            <a:gdLst>
              <a:gd name="T0" fmla="*/ 2147483646 w 606"/>
              <a:gd name="T1" fmla="*/ 2147483646 h 381"/>
              <a:gd name="T2" fmla="*/ 2147483646 w 606"/>
              <a:gd name="T3" fmla="*/ 2147483646 h 381"/>
              <a:gd name="T4" fmla="*/ 2147483646 w 606"/>
              <a:gd name="T5" fmla="*/ 2147483646 h 381"/>
              <a:gd name="T6" fmla="*/ 2147483646 w 606"/>
              <a:gd name="T7" fmla="*/ 2147483646 h 381"/>
              <a:gd name="T8" fmla="*/ 2147483646 w 606"/>
              <a:gd name="T9" fmla="*/ 2147483646 h 381"/>
              <a:gd name="T10" fmla="*/ 2147483646 w 606"/>
              <a:gd name="T11" fmla="*/ 2147483646 h 381"/>
              <a:gd name="T12" fmla="*/ 2147483646 w 606"/>
              <a:gd name="T13" fmla="*/ 2147483646 h 381"/>
              <a:gd name="T14" fmla="*/ 0 w 606"/>
              <a:gd name="T15" fmla="*/ 2147483646 h 381"/>
              <a:gd name="T16" fmla="*/ 2147483646 w 606"/>
              <a:gd name="T17" fmla="*/ 2147483646 h 381"/>
              <a:gd name="T18" fmla="*/ 2147483646 w 606"/>
              <a:gd name="T19" fmla="*/ 2147483646 h 381"/>
              <a:gd name="T20" fmla="*/ 2147483646 w 606"/>
              <a:gd name="T21" fmla="*/ 2147483646 h 381"/>
              <a:gd name="T22" fmla="*/ 2147483646 w 606"/>
              <a:gd name="T23" fmla="*/ 2147483646 h 381"/>
              <a:gd name="T24" fmla="*/ 2147483646 w 606"/>
              <a:gd name="T25" fmla="*/ 2147483646 h 381"/>
              <a:gd name="T26" fmla="*/ 2147483646 w 606"/>
              <a:gd name="T27" fmla="*/ 0 h 381"/>
              <a:gd name="T28" fmla="*/ 2147483646 w 606"/>
              <a:gd name="T29" fmla="*/ 0 h 381"/>
              <a:gd name="T30" fmla="*/ 2147483646 w 606"/>
              <a:gd name="T31" fmla="*/ 0 h 381"/>
              <a:gd name="T32" fmla="*/ 2147483646 w 606"/>
              <a:gd name="T33" fmla="*/ 2147483646 h 381"/>
              <a:gd name="T34" fmla="*/ 2147483646 w 606"/>
              <a:gd name="T35" fmla="*/ 2147483646 h 381"/>
              <a:gd name="T36" fmla="*/ 2147483646 w 606"/>
              <a:gd name="T37" fmla="*/ 2147483646 h 381"/>
              <a:gd name="T38" fmla="*/ 2147483646 w 606"/>
              <a:gd name="T39" fmla="*/ 2147483646 h 381"/>
              <a:gd name="T40" fmla="*/ 2147483646 w 606"/>
              <a:gd name="T41" fmla="*/ 2147483646 h 381"/>
              <a:gd name="T42" fmla="*/ 2147483646 w 606"/>
              <a:gd name="T43" fmla="*/ 2147483646 h 381"/>
              <a:gd name="T44" fmla="*/ 2147483646 w 606"/>
              <a:gd name="T45" fmla="*/ 2147483646 h 381"/>
              <a:gd name="T46" fmla="*/ 2147483646 w 606"/>
              <a:gd name="T47" fmla="*/ 2147483646 h 381"/>
              <a:gd name="T48" fmla="*/ 2147483646 w 606"/>
              <a:gd name="T49" fmla="*/ 2147483646 h 381"/>
              <a:gd name="T50" fmla="*/ 2147483646 w 606"/>
              <a:gd name="T51" fmla="*/ 2147483646 h 381"/>
              <a:gd name="T52" fmla="*/ 2147483646 w 606"/>
              <a:gd name="T53" fmla="*/ 2147483646 h 381"/>
              <a:gd name="T54" fmla="*/ 2147483646 w 606"/>
              <a:gd name="T55" fmla="*/ 2147483646 h 381"/>
              <a:gd name="T56" fmla="*/ 2147483646 w 606"/>
              <a:gd name="T57" fmla="*/ 2147483646 h 381"/>
              <a:gd name="T58" fmla="*/ 2147483646 w 606"/>
              <a:gd name="T59" fmla="*/ 2147483646 h 381"/>
              <a:gd name="T60" fmla="*/ 2147483646 w 606"/>
              <a:gd name="T61" fmla="*/ 2147483646 h 381"/>
              <a:gd name="T62" fmla="*/ 2147483646 w 606"/>
              <a:gd name="T63" fmla="*/ 2147483646 h 381"/>
              <a:gd name="T64" fmla="*/ 2147483646 w 606"/>
              <a:gd name="T65" fmla="*/ 2147483646 h 381"/>
              <a:gd name="T66" fmla="*/ 2147483646 w 606"/>
              <a:gd name="T67" fmla="*/ 2147483646 h 381"/>
              <a:gd name="T68" fmla="*/ 2147483646 w 606"/>
              <a:gd name="T69" fmla="*/ 2147483646 h 381"/>
              <a:gd name="T70" fmla="*/ 2147483646 w 606"/>
              <a:gd name="T71" fmla="*/ 2147483646 h 381"/>
              <a:gd name="T72" fmla="*/ 2147483646 w 606"/>
              <a:gd name="T73" fmla="*/ 2147483646 h 381"/>
              <a:gd name="T74" fmla="*/ 2147483646 w 606"/>
              <a:gd name="T75" fmla="*/ 2147483646 h 381"/>
              <a:gd name="T76" fmla="*/ 2147483646 w 606"/>
              <a:gd name="T77" fmla="*/ 2147483646 h 381"/>
              <a:gd name="T78" fmla="*/ 2147483646 w 606"/>
              <a:gd name="T79" fmla="*/ 2147483646 h 38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6" h="381">
                <a:moveTo>
                  <a:pt x="568" y="374"/>
                </a:moveTo>
                <a:lnTo>
                  <a:pt x="359" y="380"/>
                </a:lnTo>
                <a:lnTo>
                  <a:pt x="337" y="374"/>
                </a:lnTo>
                <a:lnTo>
                  <a:pt x="129" y="380"/>
                </a:lnTo>
                <a:lnTo>
                  <a:pt x="43" y="380"/>
                </a:lnTo>
                <a:lnTo>
                  <a:pt x="43" y="343"/>
                </a:lnTo>
                <a:lnTo>
                  <a:pt x="32" y="337"/>
                </a:lnTo>
                <a:lnTo>
                  <a:pt x="0" y="337"/>
                </a:lnTo>
                <a:lnTo>
                  <a:pt x="6" y="237"/>
                </a:lnTo>
                <a:lnTo>
                  <a:pt x="6" y="225"/>
                </a:lnTo>
                <a:lnTo>
                  <a:pt x="32" y="231"/>
                </a:lnTo>
                <a:lnTo>
                  <a:pt x="38" y="112"/>
                </a:lnTo>
                <a:lnTo>
                  <a:pt x="113" y="112"/>
                </a:lnTo>
                <a:lnTo>
                  <a:pt x="113" y="0"/>
                </a:lnTo>
                <a:lnTo>
                  <a:pt x="150" y="0"/>
                </a:lnTo>
                <a:lnTo>
                  <a:pt x="177" y="0"/>
                </a:lnTo>
                <a:lnTo>
                  <a:pt x="193" y="19"/>
                </a:lnTo>
                <a:lnTo>
                  <a:pt x="214" y="25"/>
                </a:lnTo>
                <a:lnTo>
                  <a:pt x="225" y="38"/>
                </a:lnTo>
                <a:lnTo>
                  <a:pt x="230" y="56"/>
                </a:lnTo>
                <a:lnTo>
                  <a:pt x="241" y="56"/>
                </a:lnTo>
                <a:lnTo>
                  <a:pt x="263" y="63"/>
                </a:lnTo>
                <a:lnTo>
                  <a:pt x="263" y="69"/>
                </a:lnTo>
                <a:lnTo>
                  <a:pt x="273" y="75"/>
                </a:lnTo>
                <a:lnTo>
                  <a:pt x="279" y="88"/>
                </a:lnTo>
                <a:lnTo>
                  <a:pt x="289" y="88"/>
                </a:lnTo>
                <a:lnTo>
                  <a:pt x="295" y="106"/>
                </a:lnTo>
                <a:lnTo>
                  <a:pt x="316" y="106"/>
                </a:lnTo>
                <a:lnTo>
                  <a:pt x="311" y="125"/>
                </a:lnTo>
                <a:lnTo>
                  <a:pt x="321" y="125"/>
                </a:lnTo>
                <a:lnTo>
                  <a:pt x="337" y="144"/>
                </a:lnTo>
                <a:lnTo>
                  <a:pt x="364" y="156"/>
                </a:lnTo>
                <a:lnTo>
                  <a:pt x="364" y="175"/>
                </a:lnTo>
                <a:lnTo>
                  <a:pt x="375" y="181"/>
                </a:lnTo>
                <a:lnTo>
                  <a:pt x="375" y="193"/>
                </a:lnTo>
                <a:lnTo>
                  <a:pt x="568" y="187"/>
                </a:lnTo>
                <a:lnTo>
                  <a:pt x="605" y="187"/>
                </a:lnTo>
                <a:lnTo>
                  <a:pt x="605" y="268"/>
                </a:lnTo>
                <a:lnTo>
                  <a:pt x="568" y="268"/>
                </a:lnTo>
                <a:lnTo>
                  <a:pt x="568" y="3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3" name="Freeform 71">
            <a:extLst>
              <a:ext uri="{FF2B5EF4-FFF2-40B4-BE49-F238E27FC236}">
                <a16:creationId xmlns:a16="http://schemas.microsoft.com/office/drawing/2014/main" id="{695E571B-D993-F578-426B-3A4ADA0AE3C4}"/>
              </a:ext>
            </a:extLst>
          </p:cNvPr>
          <p:cNvSpPr>
            <a:spLocks/>
          </p:cNvSpPr>
          <p:nvPr/>
        </p:nvSpPr>
        <p:spPr bwMode="auto">
          <a:xfrm>
            <a:off x="7259241" y="4208860"/>
            <a:ext cx="613172" cy="550069"/>
          </a:xfrm>
          <a:custGeom>
            <a:avLst/>
            <a:gdLst>
              <a:gd name="T0" fmla="*/ 0 w 515"/>
              <a:gd name="T1" fmla="*/ 2147483646 h 462"/>
              <a:gd name="T2" fmla="*/ 2147483646 w 515"/>
              <a:gd name="T3" fmla="*/ 2147483646 h 462"/>
              <a:gd name="T4" fmla="*/ 2147483646 w 515"/>
              <a:gd name="T5" fmla="*/ 2147483646 h 462"/>
              <a:gd name="T6" fmla="*/ 2147483646 w 515"/>
              <a:gd name="T7" fmla="*/ 2147483646 h 462"/>
              <a:gd name="T8" fmla="*/ 2147483646 w 515"/>
              <a:gd name="T9" fmla="*/ 2147483646 h 462"/>
              <a:gd name="T10" fmla="*/ 2147483646 w 515"/>
              <a:gd name="T11" fmla="*/ 2147483646 h 462"/>
              <a:gd name="T12" fmla="*/ 2147483646 w 515"/>
              <a:gd name="T13" fmla="*/ 2147483646 h 462"/>
              <a:gd name="T14" fmla="*/ 2147483646 w 515"/>
              <a:gd name="T15" fmla="*/ 2147483646 h 462"/>
              <a:gd name="T16" fmla="*/ 2147483646 w 515"/>
              <a:gd name="T17" fmla="*/ 2147483646 h 462"/>
              <a:gd name="T18" fmla="*/ 2147483646 w 515"/>
              <a:gd name="T19" fmla="*/ 2147483646 h 462"/>
              <a:gd name="T20" fmla="*/ 2147483646 w 515"/>
              <a:gd name="T21" fmla="*/ 2147483646 h 462"/>
              <a:gd name="T22" fmla="*/ 2147483646 w 515"/>
              <a:gd name="T23" fmla="*/ 2147483646 h 462"/>
              <a:gd name="T24" fmla="*/ 2147483646 w 515"/>
              <a:gd name="T25" fmla="*/ 2147483646 h 462"/>
              <a:gd name="T26" fmla="*/ 2147483646 w 515"/>
              <a:gd name="T27" fmla="*/ 2147483646 h 462"/>
              <a:gd name="T28" fmla="*/ 2147483646 w 515"/>
              <a:gd name="T29" fmla="*/ 2147483646 h 462"/>
              <a:gd name="T30" fmla="*/ 2147483646 w 515"/>
              <a:gd name="T31" fmla="*/ 2147483646 h 462"/>
              <a:gd name="T32" fmla="*/ 2147483646 w 515"/>
              <a:gd name="T33" fmla="*/ 0 h 462"/>
              <a:gd name="T34" fmla="*/ 2147483646 w 515"/>
              <a:gd name="T35" fmla="*/ 2147483646 h 462"/>
              <a:gd name="T36" fmla="*/ 2147483646 w 515"/>
              <a:gd name="T37" fmla="*/ 2147483646 h 462"/>
              <a:gd name="T38" fmla="*/ 2147483646 w 515"/>
              <a:gd name="T39" fmla="*/ 2147483646 h 462"/>
              <a:gd name="T40" fmla="*/ 2147483646 w 515"/>
              <a:gd name="T41" fmla="*/ 2147483646 h 462"/>
              <a:gd name="T42" fmla="*/ 2147483646 w 515"/>
              <a:gd name="T43" fmla="*/ 2147483646 h 462"/>
              <a:gd name="T44" fmla="*/ 2147483646 w 515"/>
              <a:gd name="T45" fmla="*/ 2147483646 h 462"/>
              <a:gd name="T46" fmla="*/ 2147483646 w 515"/>
              <a:gd name="T47" fmla="*/ 2147483646 h 462"/>
              <a:gd name="T48" fmla="*/ 2147483646 w 515"/>
              <a:gd name="T49" fmla="*/ 2147483646 h 462"/>
              <a:gd name="T50" fmla="*/ 2147483646 w 515"/>
              <a:gd name="T51" fmla="*/ 2147483646 h 462"/>
              <a:gd name="T52" fmla="*/ 2147483646 w 515"/>
              <a:gd name="T53" fmla="*/ 2147483646 h 462"/>
              <a:gd name="T54" fmla="*/ 2147483646 w 515"/>
              <a:gd name="T55" fmla="*/ 2147483646 h 462"/>
              <a:gd name="T56" fmla="*/ 2147483646 w 515"/>
              <a:gd name="T57" fmla="*/ 2147483646 h 462"/>
              <a:gd name="T58" fmla="*/ 2147483646 w 515"/>
              <a:gd name="T59" fmla="*/ 2147483646 h 462"/>
              <a:gd name="T60" fmla="*/ 2147483646 w 515"/>
              <a:gd name="T61" fmla="*/ 2147483646 h 462"/>
              <a:gd name="T62" fmla="*/ 2147483646 w 515"/>
              <a:gd name="T63" fmla="*/ 2147483646 h 462"/>
              <a:gd name="T64" fmla="*/ 2147483646 w 515"/>
              <a:gd name="T65" fmla="*/ 2147483646 h 462"/>
              <a:gd name="T66" fmla="*/ 2147483646 w 515"/>
              <a:gd name="T67" fmla="*/ 2147483646 h 462"/>
              <a:gd name="T68" fmla="*/ 2147483646 w 515"/>
              <a:gd name="T69" fmla="*/ 2147483646 h 462"/>
              <a:gd name="T70" fmla="*/ 2147483646 w 515"/>
              <a:gd name="T71" fmla="*/ 2147483646 h 462"/>
              <a:gd name="T72" fmla="*/ 0 w 515"/>
              <a:gd name="T73" fmla="*/ 2147483646 h 4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15" h="462">
                <a:moveTo>
                  <a:pt x="0" y="461"/>
                </a:moveTo>
                <a:lnTo>
                  <a:pt x="22" y="417"/>
                </a:lnTo>
                <a:lnTo>
                  <a:pt x="32" y="361"/>
                </a:lnTo>
                <a:lnTo>
                  <a:pt x="59" y="324"/>
                </a:lnTo>
                <a:lnTo>
                  <a:pt x="54" y="274"/>
                </a:lnTo>
                <a:lnTo>
                  <a:pt x="59" y="237"/>
                </a:lnTo>
                <a:lnTo>
                  <a:pt x="123" y="131"/>
                </a:lnTo>
                <a:lnTo>
                  <a:pt x="172" y="131"/>
                </a:lnTo>
                <a:lnTo>
                  <a:pt x="177" y="118"/>
                </a:lnTo>
                <a:lnTo>
                  <a:pt x="204" y="118"/>
                </a:lnTo>
                <a:lnTo>
                  <a:pt x="204" y="112"/>
                </a:lnTo>
                <a:lnTo>
                  <a:pt x="214" y="112"/>
                </a:lnTo>
                <a:lnTo>
                  <a:pt x="214" y="118"/>
                </a:lnTo>
                <a:lnTo>
                  <a:pt x="236" y="118"/>
                </a:lnTo>
                <a:lnTo>
                  <a:pt x="236" y="12"/>
                </a:lnTo>
                <a:lnTo>
                  <a:pt x="246" y="12"/>
                </a:lnTo>
                <a:lnTo>
                  <a:pt x="246" y="0"/>
                </a:lnTo>
                <a:lnTo>
                  <a:pt x="364" y="6"/>
                </a:lnTo>
                <a:lnTo>
                  <a:pt x="386" y="25"/>
                </a:lnTo>
                <a:lnTo>
                  <a:pt x="391" y="44"/>
                </a:lnTo>
                <a:lnTo>
                  <a:pt x="412" y="62"/>
                </a:lnTo>
                <a:lnTo>
                  <a:pt x="418" y="75"/>
                </a:lnTo>
                <a:lnTo>
                  <a:pt x="460" y="75"/>
                </a:lnTo>
                <a:lnTo>
                  <a:pt x="460" y="69"/>
                </a:lnTo>
                <a:lnTo>
                  <a:pt x="514" y="75"/>
                </a:lnTo>
                <a:lnTo>
                  <a:pt x="509" y="93"/>
                </a:lnTo>
                <a:lnTo>
                  <a:pt x="514" y="125"/>
                </a:lnTo>
                <a:lnTo>
                  <a:pt x="503" y="156"/>
                </a:lnTo>
                <a:lnTo>
                  <a:pt x="471" y="218"/>
                </a:lnTo>
                <a:lnTo>
                  <a:pt x="455" y="262"/>
                </a:lnTo>
                <a:lnTo>
                  <a:pt x="455" y="324"/>
                </a:lnTo>
                <a:lnTo>
                  <a:pt x="434" y="330"/>
                </a:lnTo>
                <a:lnTo>
                  <a:pt x="402" y="355"/>
                </a:lnTo>
                <a:lnTo>
                  <a:pt x="396" y="386"/>
                </a:lnTo>
                <a:lnTo>
                  <a:pt x="246" y="380"/>
                </a:lnTo>
                <a:lnTo>
                  <a:pt x="246" y="461"/>
                </a:lnTo>
                <a:lnTo>
                  <a:pt x="0" y="4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4" name="Freeform 72">
            <a:extLst>
              <a:ext uri="{FF2B5EF4-FFF2-40B4-BE49-F238E27FC236}">
                <a16:creationId xmlns:a16="http://schemas.microsoft.com/office/drawing/2014/main" id="{182CF867-FB41-5DBE-585E-EE6B1746E975}"/>
              </a:ext>
            </a:extLst>
          </p:cNvPr>
          <p:cNvSpPr>
            <a:spLocks/>
          </p:cNvSpPr>
          <p:nvPr/>
        </p:nvSpPr>
        <p:spPr bwMode="auto">
          <a:xfrm>
            <a:off x="6858000" y="4298157"/>
            <a:ext cx="472679" cy="460772"/>
          </a:xfrm>
          <a:custGeom>
            <a:avLst/>
            <a:gdLst>
              <a:gd name="T0" fmla="*/ 2147483646 w 397"/>
              <a:gd name="T1" fmla="*/ 2147483646 h 387"/>
              <a:gd name="T2" fmla="*/ 2147483646 w 397"/>
              <a:gd name="T3" fmla="*/ 2147483646 h 387"/>
              <a:gd name="T4" fmla="*/ 2147483646 w 397"/>
              <a:gd name="T5" fmla="*/ 2147483646 h 387"/>
              <a:gd name="T6" fmla="*/ 2147483646 w 397"/>
              <a:gd name="T7" fmla="*/ 2147483646 h 387"/>
              <a:gd name="T8" fmla="*/ 2147483646 w 397"/>
              <a:gd name="T9" fmla="*/ 2147483646 h 387"/>
              <a:gd name="T10" fmla="*/ 2147483646 w 397"/>
              <a:gd name="T11" fmla="*/ 2147483646 h 387"/>
              <a:gd name="T12" fmla="*/ 2147483646 w 397"/>
              <a:gd name="T13" fmla="*/ 0 h 387"/>
              <a:gd name="T14" fmla="*/ 2147483646 w 397"/>
              <a:gd name="T15" fmla="*/ 2147483646 h 387"/>
              <a:gd name="T16" fmla="*/ 2147483646 w 397"/>
              <a:gd name="T17" fmla="*/ 2147483646 h 387"/>
              <a:gd name="T18" fmla="*/ 2147483646 w 397"/>
              <a:gd name="T19" fmla="*/ 2147483646 h 387"/>
              <a:gd name="T20" fmla="*/ 2147483646 w 397"/>
              <a:gd name="T21" fmla="*/ 2147483646 h 387"/>
              <a:gd name="T22" fmla="*/ 2147483646 w 397"/>
              <a:gd name="T23" fmla="*/ 2147483646 h 387"/>
              <a:gd name="T24" fmla="*/ 2147483646 w 397"/>
              <a:gd name="T25" fmla="*/ 2147483646 h 387"/>
              <a:gd name="T26" fmla="*/ 2147483646 w 397"/>
              <a:gd name="T27" fmla="*/ 2147483646 h 387"/>
              <a:gd name="T28" fmla="*/ 2147483646 w 397"/>
              <a:gd name="T29" fmla="*/ 2147483646 h 387"/>
              <a:gd name="T30" fmla="*/ 2147483646 w 397"/>
              <a:gd name="T31" fmla="*/ 2147483646 h 387"/>
              <a:gd name="T32" fmla="*/ 2147483646 w 397"/>
              <a:gd name="T33" fmla="*/ 2147483646 h 387"/>
              <a:gd name="T34" fmla="*/ 2147483646 w 397"/>
              <a:gd name="T35" fmla="*/ 2147483646 h 387"/>
              <a:gd name="T36" fmla="*/ 2147483646 w 397"/>
              <a:gd name="T37" fmla="*/ 2147483646 h 387"/>
              <a:gd name="T38" fmla="*/ 2147483646 w 397"/>
              <a:gd name="T39" fmla="*/ 2147483646 h 387"/>
              <a:gd name="T40" fmla="*/ 2147483646 w 397"/>
              <a:gd name="T41" fmla="*/ 2147483646 h 387"/>
              <a:gd name="T42" fmla="*/ 2147483646 w 397"/>
              <a:gd name="T43" fmla="*/ 2147483646 h 387"/>
              <a:gd name="T44" fmla="*/ 2147483646 w 397"/>
              <a:gd name="T45" fmla="*/ 2147483646 h 387"/>
              <a:gd name="T46" fmla="*/ 2147483646 w 397"/>
              <a:gd name="T47" fmla="*/ 2147483646 h 387"/>
              <a:gd name="T48" fmla="*/ 2147483646 w 397"/>
              <a:gd name="T49" fmla="*/ 2147483646 h 387"/>
              <a:gd name="T50" fmla="*/ 2147483646 w 397"/>
              <a:gd name="T51" fmla="*/ 2147483646 h 387"/>
              <a:gd name="T52" fmla="*/ 2147483646 w 397"/>
              <a:gd name="T53" fmla="*/ 2147483646 h 387"/>
              <a:gd name="T54" fmla="*/ 0 w 397"/>
              <a:gd name="T55" fmla="*/ 2147483646 h 387"/>
              <a:gd name="T56" fmla="*/ 0 w 397"/>
              <a:gd name="T57" fmla="*/ 2147483646 h 387"/>
              <a:gd name="T58" fmla="*/ 2147483646 w 397"/>
              <a:gd name="T59" fmla="*/ 2147483646 h 387"/>
              <a:gd name="T60" fmla="*/ 2147483646 w 397"/>
              <a:gd name="T61" fmla="*/ 2147483646 h 387"/>
              <a:gd name="T62" fmla="*/ 2147483646 w 397"/>
              <a:gd name="T63" fmla="*/ 2147483646 h 387"/>
              <a:gd name="T64" fmla="*/ 2147483646 w 397"/>
              <a:gd name="T65" fmla="*/ 2147483646 h 3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7" h="387">
                <a:moveTo>
                  <a:pt x="6" y="87"/>
                </a:moveTo>
                <a:lnTo>
                  <a:pt x="145" y="81"/>
                </a:lnTo>
                <a:lnTo>
                  <a:pt x="150" y="12"/>
                </a:lnTo>
                <a:lnTo>
                  <a:pt x="161" y="12"/>
                </a:lnTo>
                <a:lnTo>
                  <a:pt x="161" y="18"/>
                </a:lnTo>
                <a:lnTo>
                  <a:pt x="177" y="18"/>
                </a:lnTo>
                <a:lnTo>
                  <a:pt x="177" y="0"/>
                </a:lnTo>
                <a:lnTo>
                  <a:pt x="214" y="6"/>
                </a:lnTo>
                <a:lnTo>
                  <a:pt x="214" y="12"/>
                </a:lnTo>
                <a:lnTo>
                  <a:pt x="225" y="12"/>
                </a:lnTo>
                <a:lnTo>
                  <a:pt x="225" y="62"/>
                </a:lnTo>
                <a:lnTo>
                  <a:pt x="236" y="68"/>
                </a:lnTo>
                <a:lnTo>
                  <a:pt x="236" y="81"/>
                </a:lnTo>
                <a:lnTo>
                  <a:pt x="305" y="81"/>
                </a:lnTo>
                <a:lnTo>
                  <a:pt x="300" y="162"/>
                </a:lnTo>
                <a:lnTo>
                  <a:pt x="396" y="162"/>
                </a:lnTo>
                <a:lnTo>
                  <a:pt x="391" y="199"/>
                </a:lnTo>
                <a:lnTo>
                  <a:pt x="396" y="249"/>
                </a:lnTo>
                <a:lnTo>
                  <a:pt x="369" y="286"/>
                </a:lnTo>
                <a:lnTo>
                  <a:pt x="359" y="342"/>
                </a:lnTo>
                <a:lnTo>
                  <a:pt x="337" y="386"/>
                </a:lnTo>
                <a:lnTo>
                  <a:pt x="305" y="386"/>
                </a:lnTo>
                <a:lnTo>
                  <a:pt x="145" y="380"/>
                </a:lnTo>
                <a:lnTo>
                  <a:pt x="43" y="386"/>
                </a:lnTo>
                <a:lnTo>
                  <a:pt x="16" y="386"/>
                </a:lnTo>
                <a:lnTo>
                  <a:pt x="38" y="342"/>
                </a:lnTo>
                <a:lnTo>
                  <a:pt x="43" y="243"/>
                </a:lnTo>
                <a:lnTo>
                  <a:pt x="0" y="243"/>
                </a:lnTo>
                <a:lnTo>
                  <a:pt x="0" y="218"/>
                </a:lnTo>
                <a:lnTo>
                  <a:pt x="16" y="199"/>
                </a:lnTo>
                <a:lnTo>
                  <a:pt x="6" y="174"/>
                </a:lnTo>
                <a:lnTo>
                  <a:pt x="16" y="137"/>
                </a:lnTo>
                <a:lnTo>
                  <a:pt x="6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5" name="Freeform 73">
            <a:extLst>
              <a:ext uri="{FF2B5EF4-FFF2-40B4-BE49-F238E27FC236}">
                <a16:creationId xmlns:a16="http://schemas.microsoft.com/office/drawing/2014/main" id="{C3348EDE-6BBC-7E83-C4D1-74394F1775D6}"/>
              </a:ext>
            </a:extLst>
          </p:cNvPr>
          <p:cNvSpPr>
            <a:spLocks/>
          </p:cNvSpPr>
          <p:nvPr/>
        </p:nvSpPr>
        <p:spPr bwMode="auto">
          <a:xfrm>
            <a:off x="6590110" y="4312444"/>
            <a:ext cx="320278" cy="632222"/>
          </a:xfrm>
          <a:custGeom>
            <a:avLst/>
            <a:gdLst>
              <a:gd name="T0" fmla="*/ 2147483646 w 269"/>
              <a:gd name="T1" fmla="*/ 2147483646 h 531"/>
              <a:gd name="T2" fmla="*/ 2147483646 w 269"/>
              <a:gd name="T3" fmla="*/ 2147483646 h 531"/>
              <a:gd name="T4" fmla="*/ 2147483646 w 269"/>
              <a:gd name="T5" fmla="*/ 0 h 531"/>
              <a:gd name="T6" fmla="*/ 2147483646 w 269"/>
              <a:gd name="T7" fmla="*/ 0 h 531"/>
              <a:gd name="T8" fmla="*/ 2147483646 w 269"/>
              <a:gd name="T9" fmla="*/ 2147483646 h 531"/>
              <a:gd name="T10" fmla="*/ 2147483646 w 269"/>
              <a:gd name="T11" fmla="*/ 2147483646 h 531"/>
              <a:gd name="T12" fmla="*/ 2147483646 w 269"/>
              <a:gd name="T13" fmla="*/ 2147483646 h 531"/>
              <a:gd name="T14" fmla="*/ 2147483646 w 269"/>
              <a:gd name="T15" fmla="*/ 2147483646 h 531"/>
              <a:gd name="T16" fmla="*/ 2147483646 w 269"/>
              <a:gd name="T17" fmla="*/ 2147483646 h 531"/>
              <a:gd name="T18" fmla="*/ 2147483646 w 269"/>
              <a:gd name="T19" fmla="*/ 2147483646 h 531"/>
              <a:gd name="T20" fmla="*/ 2147483646 w 269"/>
              <a:gd name="T21" fmla="*/ 2147483646 h 531"/>
              <a:gd name="T22" fmla="*/ 2147483646 w 269"/>
              <a:gd name="T23" fmla="*/ 2147483646 h 531"/>
              <a:gd name="T24" fmla="*/ 2147483646 w 269"/>
              <a:gd name="T25" fmla="*/ 2147483646 h 531"/>
              <a:gd name="T26" fmla="*/ 2147483646 w 269"/>
              <a:gd name="T27" fmla="*/ 2147483646 h 531"/>
              <a:gd name="T28" fmla="*/ 2147483646 w 269"/>
              <a:gd name="T29" fmla="*/ 2147483646 h 531"/>
              <a:gd name="T30" fmla="*/ 2147483646 w 269"/>
              <a:gd name="T31" fmla="*/ 2147483646 h 531"/>
              <a:gd name="T32" fmla="*/ 2147483646 w 269"/>
              <a:gd name="T33" fmla="*/ 2147483646 h 531"/>
              <a:gd name="T34" fmla="*/ 2147483646 w 269"/>
              <a:gd name="T35" fmla="*/ 2147483646 h 531"/>
              <a:gd name="T36" fmla="*/ 2147483646 w 269"/>
              <a:gd name="T37" fmla="*/ 2147483646 h 531"/>
              <a:gd name="T38" fmla="*/ 2147483646 w 269"/>
              <a:gd name="T39" fmla="*/ 2147483646 h 531"/>
              <a:gd name="T40" fmla="*/ 2147483646 w 269"/>
              <a:gd name="T41" fmla="*/ 2147483646 h 531"/>
              <a:gd name="T42" fmla="*/ 2147483646 w 269"/>
              <a:gd name="T43" fmla="*/ 2147483646 h 531"/>
              <a:gd name="T44" fmla="*/ 2147483646 w 269"/>
              <a:gd name="T45" fmla="*/ 2147483646 h 531"/>
              <a:gd name="T46" fmla="*/ 2147483646 w 269"/>
              <a:gd name="T47" fmla="*/ 2147483646 h 531"/>
              <a:gd name="T48" fmla="*/ 2147483646 w 269"/>
              <a:gd name="T49" fmla="*/ 2147483646 h 531"/>
              <a:gd name="T50" fmla="*/ 2147483646 w 269"/>
              <a:gd name="T51" fmla="*/ 2147483646 h 531"/>
              <a:gd name="T52" fmla="*/ 2147483646 w 269"/>
              <a:gd name="T53" fmla="*/ 2147483646 h 531"/>
              <a:gd name="T54" fmla="*/ 2147483646 w 269"/>
              <a:gd name="T55" fmla="*/ 2147483646 h 531"/>
              <a:gd name="T56" fmla="*/ 2147483646 w 269"/>
              <a:gd name="T57" fmla="*/ 2147483646 h 531"/>
              <a:gd name="T58" fmla="*/ 0 w 269"/>
              <a:gd name="T59" fmla="*/ 2147483646 h 531"/>
              <a:gd name="T60" fmla="*/ 0 w 269"/>
              <a:gd name="T61" fmla="*/ 2147483646 h 531"/>
              <a:gd name="T62" fmla="*/ 2147483646 w 269"/>
              <a:gd name="T63" fmla="*/ 2147483646 h 531"/>
              <a:gd name="T64" fmla="*/ 2147483646 w 269"/>
              <a:gd name="T65" fmla="*/ 2147483646 h 531"/>
              <a:gd name="T66" fmla="*/ 2147483646 w 269"/>
              <a:gd name="T67" fmla="*/ 2147483646 h 531"/>
              <a:gd name="T68" fmla="*/ 2147483646 w 269"/>
              <a:gd name="T69" fmla="*/ 2147483646 h 531"/>
              <a:gd name="T70" fmla="*/ 2147483646 w 269"/>
              <a:gd name="T71" fmla="*/ 2147483646 h 531"/>
              <a:gd name="T72" fmla="*/ 2147483646 w 269"/>
              <a:gd name="T73" fmla="*/ 2147483646 h 5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69" h="531">
                <a:moveTo>
                  <a:pt x="38" y="75"/>
                </a:moveTo>
                <a:lnTo>
                  <a:pt x="70" y="69"/>
                </a:lnTo>
                <a:lnTo>
                  <a:pt x="75" y="0"/>
                </a:lnTo>
                <a:lnTo>
                  <a:pt x="150" y="0"/>
                </a:lnTo>
                <a:lnTo>
                  <a:pt x="150" y="75"/>
                </a:lnTo>
                <a:lnTo>
                  <a:pt x="231" y="75"/>
                </a:lnTo>
                <a:lnTo>
                  <a:pt x="241" y="125"/>
                </a:lnTo>
                <a:lnTo>
                  <a:pt x="231" y="162"/>
                </a:lnTo>
                <a:lnTo>
                  <a:pt x="241" y="187"/>
                </a:lnTo>
                <a:lnTo>
                  <a:pt x="225" y="206"/>
                </a:lnTo>
                <a:lnTo>
                  <a:pt x="225" y="231"/>
                </a:lnTo>
                <a:lnTo>
                  <a:pt x="268" y="231"/>
                </a:lnTo>
                <a:lnTo>
                  <a:pt x="263" y="330"/>
                </a:lnTo>
                <a:lnTo>
                  <a:pt x="241" y="374"/>
                </a:lnTo>
                <a:lnTo>
                  <a:pt x="268" y="374"/>
                </a:lnTo>
                <a:lnTo>
                  <a:pt x="268" y="442"/>
                </a:lnTo>
                <a:lnTo>
                  <a:pt x="257" y="442"/>
                </a:lnTo>
                <a:lnTo>
                  <a:pt x="257" y="449"/>
                </a:lnTo>
                <a:lnTo>
                  <a:pt x="231" y="449"/>
                </a:lnTo>
                <a:lnTo>
                  <a:pt x="231" y="530"/>
                </a:lnTo>
                <a:lnTo>
                  <a:pt x="177" y="523"/>
                </a:lnTo>
                <a:lnTo>
                  <a:pt x="182" y="511"/>
                </a:lnTo>
                <a:lnTo>
                  <a:pt x="166" y="511"/>
                </a:lnTo>
                <a:lnTo>
                  <a:pt x="166" y="449"/>
                </a:lnTo>
                <a:lnTo>
                  <a:pt x="150" y="449"/>
                </a:lnTo>
                <a:lnTo>
                  <a:pt x="129" y="486"/>
                </a:lnTo>
                <a:lnTo>
                  <a:pt x="108" y="486"/>
                </a:lnTo>
                <a:lnTo>
                  <a:pt x="75" y="517"/>
                </a:lnTo>
                <a:lnTo>
                  <a:pt x="75" y="455"/>
                </a:lnTo>
                <a:lnTo>
                  <a:pt x="0" y="455"/>
                </a:lnTo>
                <a:lnTo>
                  <a:pt x="0" y="343"/>
                </a:lnTo>
                <a:lnTo>
                  <a:pt x="38" y="336"/>
                </a:lnTo>
                <a:lnTo>
                  <a:pt x="38" y="199"/>
                </a:lnTo>
                <a:lnTo>
                  <a:pt x="43" y="193"/>
                </a:lnTo>
                <a:lnTo>
                  <a:pt x="43" y="175"/>
                </a:lnTo>
                <a:lnTo>
                  <a:pt x="38" y="175"/>
                </a:lnTo>
                <a:lnTo>
                  <a:pt x="38" y="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6" name="Freeform 74">
            <a:extLst>
              <a:ext uri="{FF2B5EF4-FFF2-40B4-BE49-F238E27FC236}">
                <a16:creationId xmlns:a16="http://schemas.microsoft.com/office/drawing/2014/main" id="{5BCDD686-64A3-FB87-7CF0-CEC7FAF4A1C4}"/>
              </a:ext>
            </a:extLst>
          </p:cNvPr>
          <p:cNvSpPr>
            <a:spLocks/>
          </p:cNvSpPr>
          <p:nvPr/>
        </p:nvSpPr>
        <p:spPr bwMode="auto">
          <a:xfrm>
            <a:off x="5106591" y="4371976"/>
            <a:ext cx="600075" cy="832247"/>
          </a:xfrm>
          <a:custGeom>
            <a:avLst/>
            <a:gdLst>
              <a:gd name="T0" fmla="*/ 2147483646 w 504"/>
              <a:gd name="T1" fmla="*/ 2147483646 h 699"/>
              <a:gd name="T2" fmla="*/ 2147483646 w 504"/>
              <a:gd name="T3" fmla="*/ 2147483646 h 699"/>
              <a:gd name="T4" fmla="*/ 2147483646 w 504"/>
              <a:gd name="T5" fmla="*/ 2147483646 h 699"/>
              <a:gd name="T6" fmla="*/ 2147483646 w 504"/>
              <a:gd name="T7" fmla="*/ 2147483646 h 699"/>
              <a:gd name="T8" fmla="*/ 2147483646 w 504"/>
              <a:gd name="T9" fmla="*/ 2147483646 h 699"/>
              <a:gd name="T10" fmla="*/ 2147483646 w 504"/>
              <a:gd name="T11" fmla="*/ 2147483646 h 699"/>
              <a:gd name="T12" fmla="*/ 2147483646 w 504"/>
              <a:gd name="T13" fmla="*/ 2147483646 h 699"/>
              <a:gd name="T14" fmla="*/ 2147483646 w 504"/>
              <a:gd name="T15" fmla="*/ 2147483646 h 699"/>
              <a:gd name="T16" fmla="*/ 2147483646 w 504"/>
              <a:gd name="T17" fmla="*/ 2147483646 h 699"/>
              <a:gd name="T18" fmla="*/ 2147483646 w 504"/>
              <a:gd name="T19" fmla="*/ 2147483646 h 699"/>
              <a:gd name="T20" fmla="*/ 2147483646 w 504"/>
              <a:gd name="T21" fmla="*/ 2147483646 h 699"/>
              <a:gd name="T22" fmla="*/ 2147483646 w 504"/>
              <a:gd name="T23" fmla="*/ 2147483646 h 699"/>
              <a:gd name="T24" fmla="*/ 2147483646 w 504"/>
              <a:gd name="T25" fmla="*/ 2147483646 h 699"/>
              <a:gd name="T26" fmla="*/ 2147483646 w 504"/>
              <a:gd name="T27" fmla="*/ 2147483646 h 699"/>
              <a:gd name="T28" fmla="*/ 2147483646 w 504"/>
              <a:gd name="T29" fmla="*/ 2147483646 h 699"/>
              <a:gd name="T30" fmla="*/ 2147483646 w 504"/>
              <a:gd name="T31" fmla="*/ 2147483646 h 699"/>
              <a:gd name="T32" fmla="*/ 2147483646 w 504"/>
              <a:gd name="T33" fmla="*/ 2147483646 h 699"/>
              <a:gd name="T34" fmla="*/ 2147483646 w 504"/>
              <a:gd name="T35" fmla="*/ 2147483646 h 699"/>
              <a:gd name="T36" fmla="*/ 2147483646 w 504"/>
              <a:gd name="T37" fmla="*/ 2147483646 h 699"/>
              <a:gd name="T38" fmla="*/ 2147483646 w 504"/>
              <a:gd name="T39" fmla="*/ 2147483646 h 699"/>
              <a:gd name="T40" fmla="*/ 2147483646 w 504"/>
              <a:gd name="T41" fmla="*/ 2147483646 h 699"/>
              <a:gd name="T42" fmla="*/ 2147483646 w 504"/>
              <a:gd name="T43" fmla="*/ 2147483646 h 699"/>
              <a:gd name="T44" fmla="*/ 2147483646 w 504"/>
              <a:gd name="T45" fmla="*/ 2147483646 h 699"/>
              <a:gd name="T46" fmla="*/ 2147483646 w 504"/>
              <a:gd name="T47" fmla="*/ 2147483646 h 699"/>
              <a:gd name="T48" fmla="*/ 2147483646 w 504"/>
              <a:gd name="T49" fmla="*/ 2147483646 h 699"/>
              <a:gd name="T50" fmla="*/ 0 w 504"/>
              <a:gd name="T51" fmla="*/ 2147483646 h 699"/>
              <a:gd name="T52" fmla="*/ 2147483646 w 504"/>
              <a:gd name="T53" fmla="*/ 2147483646 h 699"/>
              <a:gd name="T54" fmla="*/ 2147483646 w 504"/>
              <a:gd name="T55" fmla="*/ 2147483646 h 699"/>
              <a:gd name="T56" fmla="*/ 2147483646 w 504"/>
              <a:gd name="T57" fmla="*/ 2147483646 h 699"/>
              <a:gd name="T58" fmla="*/ 2147483646 w 504"/>
              <a:gd name="T59" fmla="*/ 2147483646 h 699"/>
              <a:gd name="T60" fmla="*/ 2147483646 w 504"/>
              <a:gd name="T61" fmla="*/ 2147483646 h 699"/>
              <a:gd name="T62" fmla="*/ 2147483646 w 504"/>
              <a:gd name="T63" fmla="*/ 0 h 699"/>
              <a:gd name="T64" fmla="*/ 2147483646 w 504"/>
              <a:gd name="T65" fmla="*/ 2147483646 h 699"/>
              <a:gd name="T66" fmla="*/ 2147483646 w 504"/>
              <a:gd name="T67" fmla="*/ 2147483646 h 699"/>
              <a:gd name="T68" fmla="*/ 2147483646 w 504"/>
              <a:gd name="T69" fmla="*/ 2147483646 h 699"/>
              <a:gd name="T70" fmla="*/ 2147483646 w 504"/>
              <a:gd name="T71" fmla="*/ 2147483646 h 699"/>
              <a:gd name="T72" fmla="*/ 2147483646 w 504"/>
              <a:gd name="T73" fmla="*/ 2147483646 h 699"/>
              <a:gd name="T74" fmla="*/ 2147483646 w 504"/>
              <a:gd name="T75" fmla="*/ 2147483646 h 699"/>
              <a:gd name="T76" fmla="*/ 2147483646 w 504"/>
              <a:gd name="T77" fmla="*/ 2147483646 h 699"/>
              <a:gd name="T78" fmla="*/ 2147483646 w 504"/>
              <a:gd name="T79" fmla="*/ 2147483646 h 699"/>
              <a:gd name="T80" fmla="*/ 2147483646 w 504"/>
              <a:gd name="T81" fmla="*/ 2147483646 h 699"/>
              <a:gd name="T82" fmla="*/ 2147483646 w 504"/>
              <a:gd name="T83" fmla="*/ 2147483646 h 699"/>
              <a:gd name="T84" fmla="*/ 2147483646 w 504"/>
              <a:gd name="T85" fmla="*/ 2147483646 h 699"/>
              <a:gd name="T86" fmla="*/ 2147483646 w 504"/>
              <a:gd name="T87" fmla="*/ 2147483646 h 699"/>
              <a:gd name="T88" fmla="*/ 2147483646 w 504"/>
              <a:gd name="T89" fmla="*/ 2147483646 h 699"/>
              <a:gd name="T90" fmla="*/ 2147483646 w 504"/>
              <a:gd name="T91" fmla="*/ 2147483646 h 699"/>
              <a:gd name="T92" fmla="*/ 2147483646 w 504"/>
              <a:gd name="T93" fmla="*/ 2147483646 h 699"/>
              <a:gd name="T94" fmla="*/ 2147483646 w 504"/>
              <a:gd name="T95" fmla="*/ 2147483646 h 6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04" h="699">
                <a:moveTo>
                  <a:pt x="305" y="598"/>
                </a:moveTo>
                <a:lnTo>
                  <a:pt x="299" y="604"/>
                </a:lnTo>
                <a:lnTo>
                  <a:pt x="273" y="585"/>
                </a:lnTo>
                <a:lnTo>
                  <a:pt x="273" y="598"/>
                </a:lnTo>
                <a:lnTo>
                  <a:pt x="283" y="604"/>
                </a:lnTo>
                <a:lnTo>
                  <a:pt x="289" y="617"/>
                </a:lnTo>
                <a:lnTo>
                  <a:pt x="278" y="623"/>
                </a:lnTo>
                <a:lnTo>
                  <a:pt x="262" y="617"/>
                </a:lnTo>
                <a:lnTo>
                  <a:pt x="257" y="629"/>
                </a:lnTo>
                <a:lnTo>
                  <a:pt x="241" y="635"/>
                </a:lnTo>
                <a:lnTo>
                  <a:pt x="251" y="648"/>
                </a:lnTo>
                <a:lnTo>
                  <a:pt x="257" y="666"/>
                </a:lnTo>
                <a:lnTo>
                  <a:pt x="241" y="654"/>
                </a:lnTo>
                <a:lnTo>
                  <a:pt x="230" y="660"/>
                </a:lnTo>
                <a:lnTo>
                  <a:pt x="246" y="679"/>
                </a:lnTo>
                <a:lnTo>
                  <a:pt x="241" y="685"/>
                </a:lnTo>
                <a:lnTo>
                  <a:pt x="225" y="673"/>
                </a:lnTo>
                <a:lnTo>
                  <a:pt x="192" y="698"/>
                </a:lnTo>
                <a:lnTo>
                  <a:pt x="171" y="698"/>
                </a:lnTo>
                <a:lnTo>
                  <a:pt x="182" y="666"/>
                </a:lnTo>
                <a:lnTo>
                  <a:pt x="176" y="641"/>
                </a:lnTo>
                <a:lnTo>
                  <a:pt x="139" y="635"/>
                </a:lnTo>
                <a:lnTo>
                  <a:pt x="155" y="623"/>
                </a:lnTo>
                <a:lnTo>
                  <a:pt x="166" y="623"/>
                </a:lnTo>
                <a:lnTo>
                  <a:pt x="166" y="617"/>
                </a:lnTo>
                <a:lnTo>
                  <a:pt x="176" y="604"/>
                </a:lnTo>
                <a:lnTo>
                  <a:pt x="160" y="598"/>
                </a:lnTo>
                <a:lnTo>
                  <a:pt x="160" y="592"/>
                </a:lnTo>
                <a:lnTo>
                  <a:pt x="187" y="592"/>
                </a:lnTo>
                <a:lnTo>
                  <a:pt x="192" y="567"/>
                </a:lnTo>
                <a:lnTo>
                  <a:pt x="198" y="579"/>
                </a:lnTo>
                <a:lnTo>
                  <a:pt x="214" y="548"/>
                </a:lnTo>
                <a:lnTo>
                  <a:pt x="203" y="511"/>
                </a:lnTo>
                <a:lnTo>
                  <a:pt x="187" y="504"/>
                </a:lnTo>
                <a:lnTo>
                  <a:pt x="198" y="492"/>
                </a:lnTo>
                <a:lnTo>
                  <a:pt x="182" y="480"/>
                </a:lnTo>
                <a:lnTo>
                  <a:pt x="198" y="467"/>
                </a:lnTo>
                <a:lnTo>
                  <a:pt x="203" y="436"/>
                </a:lnTo>
                <a:lnTo>
                  <a:pt x="182" y="405"/>
                </a:lnTo>
                <a:lnTo>
                  <a:pt x="155" y="399"/>
                </a:lnTo>
                <a:lnTo>
                  <a:pt x="107" y="374"/>
                </a:lnTo>
                <a:lnTo>
                  <a:pt x="107" y="367"/>
                </a:lnTo>
                <a:lnTo>
                  <a:pt x="123" y="361"/>
                </a:lnTo>
                <a:lnTo>
                  <a:pt x="75" y="343"/>
                </a:lnTo>
                <a:lnTo>
                  <a:pt x="64" y="299"/>
                </a:lnTo>
                <a:lnTo>
                  <a:pt x="69" y="286"/>
                </a:lnTo>
                <a:lnTo>
                  <a:pt x="64" y="262"/>
                </a:lnTo>
                <a:lnTo>
                  <a:pt x="59" y="212"/>
                </a:lnTo>
                <a:lnTo>
                  <a:pt x="48" y="199"/>
                </a:lnTo>
                <a:lnTo>
                  <a:pt x="21" y="206"/>
                </a:lnTo>
                <a:lnTo>
                  <a:pt x="16" y="199"/>
                </a:lnTo>
                <a:lnTo>
                  <a:pt x="0" y="149"/>
                </a:lnTo>
                <a:lnTo>
                  <a:pt x="16" y="118"/>
                </a:lnTo>
                <a:lnTo>
                  <a:pt x="27" y="112"/>
                </a:lnTo>
                <a:lnTo>
                  <a:pt x="37" y="75"/>
                </a:lnTo>
                <a:lnTo>
                  <a:pt x="91" y="62"/>
                </a:lnTo>
                <a:lnTo>
                  <a:pt x="85" y="50"/>
                </a:lnTo>
                <a:lnTo>
                  <a:pt x="64" y="56"/>
                </a:lnTo>
                <a:lnTo>
                  <a:pt x="59" y="50"/>
                </a:lnTo>
                <a:lnTo>
                  <a:pt x="43" y="44"/>
                </a:lnTo>
                <a:lnTo>
                  <a:pt x="59" y="25"/>
                </a:lnTo>
                <a:lnTo>
                  <a:pt x="80" y="25"/>
                </a:lnTo>
                <a:lnTo>
                  <a:pt x="85" y="12"/>
                </a:lnTo>
                <a:lnTo>
                  <a:pt x="80" y="0"/>
                </a:lnTo>
                <a:lnTo>
                  <a:pt x="380" y="0"/>
                </a:lnTo>
                <a:lnTo>
                  <a:pt x="374" y="100"/>
                </a:lnTo>
                <a:lnTo>
                  <a:pt x="406" y="100"/>
                </a:lnTo>
                <a:lnTo>
                  <a:pt x="417" y="106"/>
                </a:lnTo>
                <a:lnTo>
                  <a:pt x="417" y="143"/>
                </a:lnTo>
                <a:lnTo>
                  <a:pt x="503" y="143"/>
                </a:lnTo>
                <a:lnTo>
                  <a:pt x="503" y="149"/>
                </a:lnTo>
                <a:lnTo>
                  <a:pt x="492" y="156"/>
                </a:lnTo>
                <a:lnTo>
                  <a:pt x="492" y="255"/>
                </a:lnTo>
                <a:lnTo>
                  <a:pt x="460" y="255"/>
                </a:lnTo>
                <a:lnTo>
                  <a:pt x="449" y="280"/>
                </a:lnTo>
                <a:lnTo>
                  <a:pt x="460" y="293"/>
                </a:lnTo>
                <a:lnTo>
                  <a:pt x="455" y="386"/>
                </a:lnTo>
                <a:lnTo>
                  <a:pt x="422" y="405"/>
                </a:lnTo>
                <a:lnTo>
                  <a:pt x="417" y="417"/>
                </a:lnTo>
                <a:lnTo>
                  <a:pt x="455" y="442"/>
                </a:lnTo>
                <a:lnTo>
                  <a:pt x="455" y="480"/>
                </a:lnTo>
                <a:lnTo>
                  <a:pt x="439" y="486"/>
                </a:lnTo>
                <a:lnTo>
                  <a:pt x="428" y="504"/>
                </a:lnTo>
                <a:lnTo>
                  <a:pt x="422" y="504"/>
                </a:lnTo>
                <a:lnTo>
                  <a:pt x="401" y="486"/>
                </a:lnTo>
                <a:lnTo>
                  <a:pt x="390" y="486"/>
                </a:lnTo>
                <a:lnTo>
                  <a:pt x="358" y="511"/>
                </a:lnTo>
                <a:lnTo>
                  <a:pt x="353" y="523"/>
                </a:lnTo>
                <a:lnTo>
                  <a:pt x="342" y="529"/>
                </a:lnTo>
                <a:lnTo>
                  <a:pt x="342" y="554"/>
                </a:lnTo>
                <a:lnTo>
                  <a:pt x="337" y="567"/>
                </a:lnTo>
                <a:lnTo>
                  <a:pt x="326" y="567"/>
                </a:lnTo>
                <a:lnTo>
                  <a:pt x="310" y="548"/>
                </a:lnTo>
                <a:lnTo>
                  <a:pt x="305" y="561"/>
                </a:lnTo>
                <a:lnTo>
                  <a:pt x="294" y="573"/>
                </a:lnTo>
                <a:lnTo>
                  <a:pt x="294" y="585"/>
                </a:lnTo>
                <a:lnTo>
                  <a:pt x="305" y="5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7" name="Freeform 75">
            <a:extLst>
              <a:ext uri="{FF2B5EF4-FFF2-40B4-BE49-F238E27FC236}">
                <a16:creationId xmlns:a16="http://schemas.microsoft.com/office/drawing/2014/main" id="{F8E036DA-9BDC-580F-A0A9-A7E44D334189}"/>
              </a:ext>
            </a:extLst>
          </p:cNvPr>
          <p:cNvSpPr>
            <a:spLocks/>
          </p:cNvSpPr>
          <p:nvPr/>
        </p:nvSpPr>
        <p:spPr bwMode="auto">
          <a:xfrm>
            <a:off x="6221017" y="4401741"/>
            <a:ext cx="421481" cy="453628"/>
          </a:xfrm>
          <a:custGeom>
            <a:avLst/>
            <a:gdLst>
              <a:gd name="T0" fmla="*/ 2147483646 w 354"/>
              <a:gd name="T1" fmla="*/ 0 h 381"/>
              <a:gd name="T2" fmla="*/ 2147483646 w 354"/>
              <a:gd name="T3" fmla="*/ 2147483646 h 381"/>
              <a:gd name="T4" fmla="*/ 2147483646 w 354"/>
              <a:gd name="T5" fmla="*/ 2147483646 h 381"/>
              <a:gd name="T6" fmla="*/ 2147483646 w 354"/>
              <a:gd name="T7" fmla="*/ 2147483646 h 381"/>
              <a:gd name="T8" fmla="*/ 2147483646 w 354"/>
              <a:gd name="T9" fmla="*/ 2147483646 h 381"/>
              <a:gd name="T10" fmla="*/ 2147483646 w 354"/>
              <a:gd name="T11" fmla="*/ 2147483646 h 381"/>
              <a:gd name="T12" fmla="*/ 2147483646 w 354"/>
              <a:gd name="T13" fmla="*/ 2147483646 h 381"/>
              <a:gd name="T14" fmla="*/ 2147483646 w 354"/>
              <a:gd name="T15" fmla="*/ 2147483646 h 381"/>
              <a:gd name="T16" fmla="*/ 2147483646 w 354"/>
              <a:gd name="T17" fmla="*/ 2147483646 h 381"/>
              <a:gd name="T18" fmla="*/ 2147483646 w 354"/>
              <a:gd name="T19" fmla="*/ 2147483646 h 381"/>
              <a:gd name="T20" fmla="*/ 2147483646 w 354"/>
              <a:gd name="T21" fmla="*/ 2147483646 h 381"/>
              <a:gd name="T22" fmla="*/ 2147483646 w 354"/>
              <a:gd name="T23" fmla="*/ 2147483646 h 381"/>
              <a:gd name="T24" fmla="*/ 2147483646 w 354"/>
              <a:gd name="T25" fmla="*/ 2147483646 h 381"/>
              <a:gd name="T26" fmla="*/ 0 w 354"/>
              <a:gd name="T27" fmla="*/ 2147483646 h 381"/>
              <a:gd name="T28" fmla="*/ 2147483646 w 354"/>
              <a:gd name="T29" fmla="*/ 2147483646 h 381"/>
              <a:gd name="T30" fmla="*/ 2147483646 w 354"/>
              <a:gd name="T31" fmla="*/ 2147483646 h 381"/>
              <a:gd name="T32" fmla="*/ 2147483646 w 354"/>
              <a:gd name="T33" fmla="*/ 2147483646 h 381"/>
              <a:gd name="T34" fmla="*/ 2147483646 w 354"/>
              <a:gd name="T35" fmla="*/ 0 h 3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4" h="381">
                <a:moveTo>
                  <a:pt x="348" y="0"/>
                </a:moveTo>
                <a:lnTo>
                  <a:pt x="348" y="100"/>
                </a:lnTo>
                <a:lnTo>
                  <a:pt x="353" y="100"/>
                </a:lnTo>
                <a:lnTo>
                  <a:pt x="353" y="118"/>
                </a:lnTo>
                <a:lnTo>
                  <a:pt x="348" y="124"/>
                </a:lnTo>
                <a:lnTo>
                  <a:pt x="348" y="261"/>
                </a:lnTo>
                <a:lnTo>
                  <a:pt x="310" y="268"/>
                </a:lnTo>
                <a:lnTo>
                  <a:pt x="310" y="380"/>
                </a:lnTo>
                <a:lnTo>
                  <a:pt x="161" y="380"/>
                </a:lnTo>
                <a:lnTo>
                  <a:pt x="54" y="380"/>
                </a:lnTo>
                <a:lnTo>
                  <a:pt x="38" y="361"/>
                </a:lnTo>
                <a:lnTo>
                  <a:pt x="22" y="324"/>
                </a:lnTo>
                <a:lnTo>
                  <a:pt x="6" y="311"/>
                </a:lnTo>
                <a:lnTo>
                  <a:pt x="0" y="187"/>
                </a:lnTo>
                <a:lnTo>
                  <a:pt x="6" y="112"/>
                </a:lnTo>
                <a:lnTo>
                  <a:pt x="6" y="6"/>
                </a:lnTo>
                <a:lnTo>
                  <a:pt x="43" y="6"/>
                </a:lnTo>
                <a:lnTo>
                  <a:pt x="3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8" name="Freeform 76">
            <a:extLst>
              <a:ext uri="{FF2B5EF4-FFF2-40B4-BE49-F238E27FC236}">
                <a16:creationId xmlns:a16="http://schemas.microsoft.com/office/drawing/2014/main" id="{02AF7AEB-3638-697E-C0E5-94AFEE94BD62}"/>
              </a:ext>
            </a:extLst>
          </p:cNvPr>
          <p:cNvSpPr>
            <a:spLocks/>
          </p:cNvSpPr>
          <p:nvPr/>
        </p:nvSpPr>
        <p:spPr bwMode="auto">
          <a:xfrm>
            <a:off x="5456635" y="4535091"/>
            <a:ext cx="772715" cy="623888"/>
          </a:xfrm>
          <a:custGeom>
            <a:avLst/>
            <a:gdLst>
              <a:gd name="T0" fmla="*/ 2147483646 w 649"/>
              <a:gd name="T1" fmla="*/ 2147483646 h 524"/>
              <a:gd name="T2" fmla="*/ 2147483646 w 649"/>
              <a:gd name="T3" fmla="*/ 2147483646 h 524"/>
              <a:gd name="T4" fmla="*/ 2147483646 w 649"/>
              <a:gd name="T5" fmla="*/ 2147483646 h 524"/>
              <a:gd name="T6" fmla="*/ 2147483646 w 649"/>
              <a:gd name="T7" fmla="*/ 2147483646 h 524"/>
              <a:gd name="T8" fmla="*/ 2147483646 w 649"/>
              <a:gd name="T9" fmla="*/ 2147483646 h 524"/>
              <a:gd name="T10" fmla="*/ 2147483646 w 649"/>
              <a:gd name="T11" fmla="*/ 2147483646 h 524"/>
              <a:gd name="T12" fmla="*/ 2147483646 w 649"/>
              <a:gd name="T13" fmla="*/ 2147483646 h 524"/>
              <a:gd name="T14" fmla="*/ 2147483646 w 649"/>
              <a:gd name="T15" fmla="*/ 2147483646 h 524"/>
              <a:gd name="T16" fmla="*/ 2147483646 w 649"/>
              <a:gd name="T17" fmla="*/ 2147483646 h 524"/>
              <a:gd name="T18" fmla="*/ 0 w 649"/>
              <a:gd name="T19" fmla="*/ 2147483646 h 524"/>
              <a:gd name="T20" fmla="*/ 0 w 649"/>
              <a:gd name="T21" fmla="*/ 2147483646 h 524"/>
              <a:gd name="T22" fmla="*/ 2147483646 w 649"/>
              <a:gd name="T23" fmla="*/ 2147483646 h 524"/>
              <a:gd name="T24" fmla="*/ 2147483646 w 649"/>
              <a:gd name="T25" fmla="*/ 2147483646 h 524"/>
              <a:gd name="T26" fmla="*/ 2147483646 w 649"/>
              <a:gd name="T27" fmla="*/ 2147483646 h 524"/>
              <a:gd name="T28" fmla="*/ 2147483646 w 649"/>
              <a:gd name="T29" fmla="*/ 2147483646 h 524"/>
              <a:gd name="T30" fmla="*/ 2147483646 w 649"/>
              <a:gd name="T31" fmla="*/ 2147483646 h 524"/>
              <a:gd name="T32" fmla="*/ 2147483646 w 649"/>
              <a:gd name="T33" fmla="*/ 2147483646 h 524"/>
              <a:gd name="T34" fmla="*/ 2147483646 w 649"/>
              <a:gd name="T35" fmla="*/ 2147483646 h 524"/>
              <a:gd name="T36" fmla="*/ 2147483646 w 649"/>
              <a:gd name="T37" fmla="*/ 2147483646 h 524"/>
              <a:gd name="T38" fmla="*/ 2147483646 w 649"/>
              <a:gd name="T39" fmla="*/ 2147483646 h 524"/>
              <a:gd name="T40" fmla="*/ 2147483646 w 649"/>
              <a:gd name="T41" fmla="*/ 2147483646 h 524"/>
              <a:gd name="T42" fmla="*/ 2147483646 w 649"/>
              <a:gd name="T43" fmla="*/ 2147483646 h 524"/>
              <a:gd name="T44" fmla="*/ 2147483646 w 649"/>
              <a:gd name="T45" fmla="*/ 2147483646 h 524"/>
              <a:gd name="T46" fmla="*/ 2147483646 w 649"/>
              <a:gd name="T47" fmla="*/ 2147483646 h 524"/>
              <a:gd name="T48" fmla="*/ 2147483646 w 649"/>
              <a:gd name="T49" fmla="*/ 2147483646 h 524"/>
              <a:gd name="T50" fmla="*/ 2147483646 w 649"/>
              <a:gd name="T51" fmla="*/ 2147483646 h 524"/>
              <a:gd name="T52" fmla="*/ 2147483646 w 649"/>
              <a:gd name="T53" fmla="*/ 2147483646 h 524"/>
              <a:gd name="T54" fmla="*/ 2147483646 w 649"/>
              <a:gd name="T55" fmla="*/ 2147483646 h 524"/>
              <a:gd name="T56" fmla="*/ 2147483646 w 649"/>
              <a:gd name="T57" fmla="*/ 2147483646 h 524"/>
              <a:gd name="T58" fmla="*/ 2147483646 w 649"/>
              <a:gd name="T59" fmla="*/ 2147483646 h 524"/>
              <a:gd name="T60" fmla="*/ 2147483646 w 649"/>
              <a:gd name="T61" fmla="*/ 2147483646 h 524"/>
              <a:gd name="T62" fmla="*/ 2147483646 w 649"/>
              <a:gd name="T63" fmla="*/ 2147483646 h 524"/>
              <a:gd name="T64" fmla="*/ 2147483646 w 649"/>
              <a:gd name="T65" fmla="*/ 2147483646 h 524"/>
              <a:gd name="T66" fmla="*/ 2147483646 w 649"/>
              <a:gd name="T67" fmla="*/ 2147483646 h 524"/>
              <a:gd name="T68" fmla="*/ 2147483646 w 649"/>
              <a:gd name="T69" fmla="*/ 2147483646 h 524"/>
              <a:gd name="T70" fmla="*/ 2147483646 w 649"/>
              <a:gd name="T71" fmla="*/ 2147483646 h 524"/>
              <a:gd name="T72" fmla="*/ 2147483646 w 649"/>
              <a:gd name="T73" fmla="*/ 0 h 524"/>
              <a:gd name="T74" fmla="*/ 2147483646 w 649"/>
              <a:gd name="T75" fmla="*/ 2147483646 h 524"/>
              <a:gd name="T76" fmla="*/ 2147483646 w 649"/>
              <a:gd name="T77" fmla="*/ 0 h 524"/>
              <a:gd name="T78" fmla="*/ 2147483646 w 649"/>
              <a:gd name="T79" fmla="*/ 2147483646 h 524"/>
              <a:gd name="T80" fmla="*/ 2147483646 w 649"/>
              <a:gd name="T81" fmla="*/ 2147483646 h 524"/>
              <a:gd name="T82" fmla="*/ 2147483646 w 649"/>
              <a:gd name="T83" fmla="*/ 2147483646 h 524"/>
              <a:gd name="T84" fmla="*/ 2147483646 w 649"/>
              <a:gd name="T85" fmla="*/ 2147483646 h 524"/>
              <a:gd name="T86" fmla="*/ 2147483646 w 649"/>
              <a:gd name="T87" fmla="*/ 2147483646 h 524"/>
              <a:gd name="T88" fmla="*/ 2147483646 w 649"/>
              <a:gd name="T89" fmla="*/ 2147483646 h 524"/>
              <a:gd name="T90" fmla="*/ 2147483646 w 649"/>
              <a:gd name="T91" fmla="*/ 2147483646 h 524"/>
              <a:gd name="T92" fmla="*/ 2147483646 w 649"/>
              <a:gd name="T93" fmla="*/ 2147483646 h 524"/>
              <a:gd name="T94" fmla="*/ 2147483646 w 649"/>
              <a:gd name="T95" fmla="*/ 2147483646 h 524"/>
              <a:gd name="T96" fmla="*/ 2147483646 w 649"/>
              <a:gd name="T97" fmla="*/ 2147483646 h 524"/>
              <a:gd name="T98" fmla="*/ 2147483646 w 649"/>
              <a:gd name="T99" fmla="*/ 2147483646 h 524"/>
              <a:gd name="T100" fmla="*/ 2147483646 w 649"/>
              <a:gd name="T101" fmla="*/ 2147483646 h 524"/>
              <a:gd name="T102" fmla="*/ 2147483646 w 649"/>
              <a:gd name="T103" fmla="*/ 2147483646 h 524"/>
              <a:gd name="T104" fmla="*/ 2147483646 w 649"/>
              <a:gd name="T105" fmla="*/ 2147483646 h 524"/>
              <a:gd name="T106" fmla="*/ 2147483646 w 649"/>
              <a:gd name="T107" fmla="*/ 2147483646 h 524"/>
              <a:gd name="T108" fmla="*/ 2147483646 w 649"/>
              <a:gd name="T109" fmla="*/ 2147483646 h 524"/>
              <a:gd name="T110" fmla="*/ 2147483646 w 649"/>
              <a:gd name="T111" fmla="*/ 2147483646 h 524"/>
              <a:gd name="T112" fmla="*/ 2147483646 w 649"/>
              <a:gd name="T113" fmla="*/ 2147483646 h 5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49" h="524">
                <a:moveTo>
                  <a:pt x="262" y="492"/>
                </a:moveTo>
                <a:lnTo>
                  <a:pt x="219" y="492"/>
                </a:lnTo>
                <a:lnTo>
                  <a:pt x="209" y="504"/>
                </a:lnTo>
                <a:lnTo>
                  <a:pt x="171" y="523"/>
                </a:lnTo>
                <a:lnTo>
                  <a:pt x="123" y="511"/>
                </a:lnTo>
                <a:lnTo>
                  <a:pt x="86" y="504"/>
                </a:lnTo>
                <a:lnTo>
                  <a:pt x="75" y="486"/>
                </a:lnTo>
                <a:lnTo>
                  <a:pt x="48" y="461"/>
                </a:lnTo>
                <a:lnTo>
                  <a:pt x="11" y="461"/>
                </a:lnTo>
                <a:lnTo>
                  <a:pt x="0" y="448"/>
                </a:lnTo>
                <a:lnTo>
                  <a:pt x="0" y="436"/>
                </a:lnTo>
                <a:lnTo>
                  <a:pt x="11" y="424"/>
                </a:lnTo>
                <a:lnTo>
                  <a:pt x="16" y="411"/>
                </a:lnTo>
                <a:lnTo>
                  <a:pt x="32" y="430"/>
                </a:lnTo>
                <a:lnTo>
                  <a:pt x="43" y="430"/>
                </a:lnTo>
                <a:lnTo>
                  <a:pt x="48" y="417"/>
                </a:lnTo>
                <a:lnTo>
                  <a:pt x="48" y="392"/>
                </a:lnTo>
                <a:lnTo>
                  <a:pt x="59" y="386"/>
                </a:lnTo>
                <a:lnTo>
                  <a:pt x="64" y="374"/>
                </a:lnTo>
                <a:lnTo>
                  <a:pt x="96" y="349"/>
                </a:lnTo>
                <a:lnTo>
                  <a:pt x="107" y="349"/>
                </a:lnTo>
                <a:lnTo>
                  <a:pt x="128" y="367"/>
                </a:lnTo>
                <a:lnTo>
                  <a:pt x="134" y="367"/>
                </a:lnTo>
                <a:lnTo>
                  <a:pt x="145" y="349"/>
                </a:lnTo>
                <a:lnTo>
                  <a:pt x="161" y="343"/>
                </a:lnTo>
                <a:lnTo>
                  <a:pt x="161" y="305"/>
                </a:lnTo>
                <a:lnTo>
                  <a:pt x="123" y="280"/>
                </a:lnTo>
                <a:lnTo>
                  <a:pt x="128" y="268"/>
                </a:lnTo>
                <a:lnTo>
                  <a:pt x="161" y="249"/>
                </a:lnTo>
                <a:lnTo>
                  <a:pt x="166" y="156"/>
                </a:lnTo>
                <a:lnTo>
                  <a:pt x="155" y="143"/>
                </a:lnTo>
                <a:lnTo>
                  <a:pt x="166" y="118"/>
                </a:lnTo>
                <a:lnTo>
                  <a:pt x="198" y="118"/>
                </a:lnTo>
                <a:lnTo>
                  <a:pt x="198" y="19"/>
                </a:lnTo>
                <a:lnTo>
                  <a:pt x="209" y="12"/>
                </a:lnTo>
                <a:lnTo>
                  <a:pt x="209" y="6"/>
                </a:lnTo>
                <a:lnTo>
                  <a:pt x="417" y="0"/>
                </a:lnTo>
                <a:lnTo>
                  <a:pt x="439" y="6"/>
                </a:lnTo>
                <a:lnTo>
                  <a:pt x="648" y="0"/>
                </a:lnTo>
                <a:lnTo>
                  <a:pt x="642" y="75"/>
                </a:lnTo>
                <a:lnTo>
                  <a:pt x="567" y="106"/>
                </a:lnTo>
                <a:lnTo>
                  <a:pt x="546" y="106"/>
                </a:lnTo>
                <a:lnTo>
                  <a:pt x="535" y="118"/>
                </a:lnTo>
                <a:lnTo>
                  <a:pt x="540" y="143"/>
                </a:lnTo>
                <a:lnTo>
                  <a:pt x="519" y="156"/>
                </a:lnTo>
                <a:lnTo>
                  <a:pt x="487" y="168"/>
                </a:lnTo>
                <a:lnTo>
                  <a:pt x="476" y="212"/>
                </a:lnTo>
                <a:lnTo>
                  <a:pt x="460" y="249"/>
                </a:lnTo>
                <a:lnTo>
                  <a:pt x="455" y="274"/>
                </a:lnTo>
                <a:lnTo>
                  <a:pt x="433" y="324"/>
                </a:lnTo>
                <a:lnTo>
                  <a:pt x="412" y="336"/>
                </a:lnTo>
                <a:lnTo>
                  <a:pt x="385" y="367"/>
                </a:lnTo>
                <a:lnTo>
                  <a:pt x="364" y="380"/>
                </a:lnTo>
                <a:lnTo>
                  <a:pt x="321" y="424"/>
                </a:lnTo>
                <a:lnTo>
                  <a:pt x="310" y="448"/>
                </a:lnTo>
                <a:lnTo>
                  <a:pt x="284" y="467"/>
                </a:lnTo>
                <a:lnTo>
                  <a:pt x="262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19" name="Freeform 77">
            <a:extLst>
              <a:ext uri="{FF2B5EF4-FFF2-40B4-BE49-F238E27FC236}">
                <a16:creationId xmlns:a16="http://schemas.microsoft.com/office/drawing/2014/main" id="{DB687C98-D068-3E04-2136-77E95F3B0E5E}"/>
              </a:ext>
            </a:extLst>
          </p:cNvPr>
          <p:cNvSpPr>
            <a:spLocks/>
          </p:cNvSpPr>
          <p:nvPr/>
        </p:nvSpPr>
        <p:spPr bwMode="auto">
          <a:xfrm>
            <a:off x="7552135" y="4594623"/>
            <a:ext cx="333375" cy="467915"/>
          </a:xfrm>
          <a:custGeom>
            <a:avLst/>
            <a:gdLst>
              <a:gd name="T0" fmla="*/ 0 w 280"/>
              <a:gd name="T1" fmla="*/ 2147483646 h 393"/>
              <a:gd name="T2" fmla="*/ 0 w 280"/>
              <a:gd name="T3" fmla="*/ 2147483646 h 393"/>
              <a:gd name="T4" fmla="*/ 0 w 280"/>
              <a:gd name="T5" fmla="*/ 2147483646 h 393"/>
              <a:gd name="T6" fmla="*/ 2147483646 w 280"/>
              <a:gd name="T7" fmla="*/ 2147483646 h 393"/>
              <a:gd name="T8" fmla="*/ 2147483646 w 280"/>
              <a:gd name="T9" fmla="*/ 2147483646 h 393"/>
              <a:gd name="T10" fmla="*/ 2147483646 w 280"/>
              <a:gd name="T11" fmla="*/ 2147483646 h 393"/>
              <a:gd name="T12" fmla="*/ 2147483646 w 280"/>
              <a:gd name="T13" fmla="*/ 0 h 393"/>
              <a:gd name="T14" fmla="*/ 2147483646 w 280"/>
              <a:gd name="T15" fmla="*/ 2147483646 h 393"/>
              <a:gd name="T16" fmla="*/ 2147483646 w 280"/>
              <a:gd name="T17" fmla="*/ 2147483646 h 393"/>
              <a:gd name="T18" fmla="*/ 2147483646 w 280"/>
              <a:gd name="T19" fmla="*/ 2147483646 h 393"/>
              <a:gd name="T20" fmla="*/ 2147483646 w 280"/>
              <a:gd name="T21" fmla="*/ 2147483646 h 393"/>
              <a:gd name="T22" fmla="*/ 2147483646 w 280"/>
              <a:gd name="T23" fmla="*/ 2147483646 h 393"/>
              <a:gd name="T24" fmla="*/ 2147483646 w 280"/>
              <a:gd name="T25" fmla="*/ 2147483646 h 393"/>
              <a:gd name="T26" fmla="*/ 2147483646 w 280"/>
              <a:gd name="T27" fmla="*/ 2147483646 h 393"/>
              <a:gd name="T28" fmla="*/ 2147483646 w 280"/>
              <a:gd name="T29" fmla="*/ 2147483646 h 393"/>
              <a:gd name="T30" fmla="*/ 2147483646 w 280"/>
              <a:gd name="T31" fmla="*/ 2147483646 h 393"/>
              <a:gd name="T32" fmla="*/ 2147483646 w 280"/>
              <a:gd name="T33" fmla="*/ 2147483646 h 393"/>
              <a:gd name="T34" fmla="*/ 2147483646 w 280"/>
              <a:gd name="T35" fmla="*/ 2147483646 h 393"/>
              <a:gd name="T36" fmla="*/ 0 w 280"/>
              <a:gd name="T37" fmla="*/ 2147483646 h 3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" h="393">
                <a:moveTo>
                  <a:pt x="0" y="392"/>
                </a:moveTo>
                <a:lnTo>
                  <a:pt x="0" y="137"/>
                </a:lnTo>
                <a:lnTo>
                  <a:pt x="0" y="56"/>
                </a:lnTo>
                <a:lnTo>
                  <a:pt x="150" y="62"/>
                </a:lnTo>
                <a:lnTo>
                  <a:pt x="156" y="31"/>
                </a:lnTo>
                <a:lnTo>
                  <a:pt x="188" y="6"/>
                </a:lnTo>
                <a:lnTo>
                  <a:pt x="209" y="0"/>
                </a:lnTo>
                <a:lnTo>
                  <a:pt x="214" y="6"/>
                </a:lnTo>
                <a:lnTo>
                  <a:pt x="225" y="43"/>
                </a:lnTo>
                <a:lnTo>
                  <a:pt x="220" y="62"/>
                </a:lnTo>
                <a:lnTo>
                  <a:pt x="225" y="87"/>
                </a:lnTo>
                <a:lnTo>
                  <a:pt x="263" y="143"/>
                </a:lnTo>
                <a:lnTo>
                  <a:pt x="279" y="199"/>
                </a:lnTo>
                <a:lnTo>
                  <a:pt x="279" y="230"/>
                </a:lnTo>
                <a:lnTo>
                  <a:pt x="257" y="268"/>
                </a:lnTo>
                <a:lnTo>
                  <a:pt x="263" y="299"/>
                </a:lnTo>
                <a:lnTo>
                  <a:pt x="241" y="361"/>
                </a:lnTo>
                <a:lnTo>
                  <a:pt x="247" y="392"/>
                </a:lnTo>
                <a:lnTo>
                  <a:pt x="0" y="392"/>
                </a:lnTo>
              </a:path>
            </a:pathLst>
          </a:custGeom>
          <a:solidFill>
            <a:srgbClr val="3333CC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0" name="Freeform 78">
            <a:extLst>
              <a:ext uri="{FF2B5EF4-FFF2-40B4-BE49-F238E27FC236}">
                <a16:creationId xmlns:a16="http://schemas.microsoft.com/office/drawing/2014/main" id="{41B43331-A0F4-561B-752B-35D13FA18D49}"/>
              </a:ext>
            </a:extLst>
          </p:cNvPr>
          <p:cNvSpPr>
            <a:spLocks/>
          </p:cNvSpPr>
          <p:nvPr/>
        </p:nvSpPr>
        <p:spPr bwMode="auto">
          <a:xfrm>
            <a:off x="5768579" y="4624388"/>
            <a:ext cx="683419" cy="579835"/>
          </a:xfrm>
          <a:custGeom>
            <a:avLst/>
            <a:gdLst>
              <a:gd name="T0" fmla="*/ 2147483646 w 574"/>
              <a:gd name="T1" fmla="*/ 2147483646 h 487"/>
              <a:gd name="T2" fmla="*/ 2147483646 w 574"/>
              <a:gd name="T3" fmla="*/ 2147483646 h 487"/>
              <a:gd name="T4" fmla="*/ 2147483646 w 574"/>
              <a:gd name="T5" fmla="*/ 2147483646 h 487"/>
              <a:gd name="T6" fmla="*/ 2147483646 w 574"/>
              <a:gd name="T7" fmla="*/ 2147483646 h 487"/>
              <a:gd name="T8" fmla="*/ 2147483646 w 574"/>
              <a:gd name="T9" fmla="*/ 2147483646 h 487"/>
              <a:gd name="T10" fmla="*/ 2147483646 w 574"/>
              <a:gd name="T11" fmla="*/ 2147483646 h 487"/>
              <a:gd name="T12" fmla="*/ 2147483646 w 574"/>
              <a:gd name="T13" fmla="*/ 2147483646 h 487"/>
              <a:gd name="T14" fmla="*/ 0 w 574"/>
              <a:gd name="T15" fmla="*/ 2147483646 h 487"/>
              <a:gd name="T16" fmla="*/ 2147483646 w 574"/>
              <a:gd name="T17" fmla="*/ 2147483646 h 487"/>
              <a:gd name="T18" fmla="*/ 2147483646 w 574"/>
              <a:gd name="T19" fmla="*/ 2147483646 h 487"/>
              <a:gd name="T20" fmla="*/ 2147483646 w 574"/>
              <a:gd name="T21" fmla="*/ 2147483646 h 487"/>
              <a:gd name="T22" fmla="*/ 2147483646 w 574"/>
              <a:gd name="T23" fmla="*/ 2147483646 h 487"/>
              <a:gd name="T24" fmla="*/ 2147483646 w 574"/>
              <a:gd name="T25" fmla="*/ 2147483646 h 487"/>
              <a:gd name="T26" fmla="*/ 2147483646 w 574"/>
              <a:gd name="T27" fmla="*/ 2147483646 h 487"/>
              <a:gd name="T28" fmla="*/ 2147483646 w 574"/>
              <a:gd name="T29" fmla="*/ 2147483646 h 487"/>
              <a:gd name="T30" fmla="*/ 2147483646 w 574"/>
              <a:gd name="T31" fmla="*/ 2147483646 h 487"/>
              <a:gd name="T32" fmla="*/ 2147483646 w 574"/>
              <a:gd name="T33" fmla="*/ 2147483646 h 487"/>
              <a:gd name="T34" fmla="*/ 2147483646 w 574"/>
              <a:gd name="T35" fmla="*/ 2147483646 h 487"/>
              <a:gd name="T36" fmla="*/ 2147483646 w 574"/>
              <a:gd name="T37" fmla="*/ 2147483646 h 487"/>
              <a:gd name="T38" fmla="*/ 2147483646 w 574"/>
              <a:gd name="T39" fmla="*/ 2147483646 h 487"/>
              <a:gd name="T40" fmla="*/ 2147483646 w 574"/>
              <a:gd name="T41" fmla="*/ 2147483646 h 487"/>
              <a:gd name="T42" fmla="*/ 2147483646 w 574"/>
              <a:gd name="T43" fmla="*/ 2147483646 h 487"/>
              <a:gd name="T44" fmla="*/ 2147483646 w 574"/>
              <a:gd name="T45" fmla="*/ 2147483646 h 487"/>
              <a:gd name="T46" fmla="*/ 2147483646 w 574"/>
              <a:gd name="T47" fmla="*/ 2147483646 h 487"/>
              <a:gd name="T48" fmla="*/ 2147483646 w 574"/>
              <a:gd name="T49" fmla="*/ 0 h 487"/>
              <a:gd name="T50" fmla="*/ 2147483646 w 574"/>
              <a:gd name="T51" fmla="*/ 2147483646 h 487"/>
              <a:gd name="T52" fmla="*/ 2147483646 w 574"/>
              <a:gd name="T53" fmla="*/ 2147483646 h 487"/>
              <a:gd name="T54" fmla="*/ 2147483646 w 574"/>
              <a:gd name="T55" fmla="*/ 2147483646 h 487"/>
              <a:gd name="T56" fmla="*/ 2147483646 w 574"/>
              <a:gd name="T57" fmla="*/ 2147483646 h 487"/>
              <a:gd name="T58" fmla="*/ 2147483646 w 574"/>
              <a:gd name="T59" fmla="*/ 2147483646 h 487"/>
              <a:gd name="T60" fmla="*/ 2147483646 w 574"/>
              <a:gd name="T61" fmla="*/ 2147483646 h 487"/>
              <a:gd name="T62" fmla="*/ 2147483646 w 574"/>
              <a:gd name="T63" fmla="*/ 2147483646 h 487"/>
              <a:gd name="T64" fmla="*/ 2147483646 w 574"/>
              <a:gd name="T65" fmla="*/ 2147483646 h 487"/>
              <a:gd name="T66" fmla="*/ 2147483646 w 574"/>
              <a:gd name="T67" fmla="*/ 2147483646 h 487"/>
              <a:gd name="T68" fmla="*/ 2147483646 w 574"/>
              <a:gd name="T69" fmla="*/ 2147483646 h 487"/>
              <a:gd name="T70" fmla="*/ 2147483646 w 574"/>
              <a:gd name="T71" fmla="*/ 2147483646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74" h="487">
                <a:moveTo>
                  <a:pt x="541" y="479"/>
                </a:moveTo>
                <a:lnTo>
                  <a:pt x="530" y="479"/>
                </a:lnTo>
                <a:lnTo>
                  <a:pt x="525" y="486"/>
                </a:lnTo>
                <a:lnTo>
                  <a:pt x="509" y="479"/>
                </a:lnTo>
                <a:lnTo>
                  <a:pt x="493" y="479"/>
                </a:lnTo>
                <a:lnTo>
                  <a:pt x="487" y="436"/>
                </a:lnTo>
                <a:lnTo>
                  <a:pt x="493" y="423"/>
                </a:lnTo>
                <a:lnTo>
                  <a:pt x="0" y="417"/>
                </a:lnTo>
                <a:lnTo>
                  <a:pt x="22" y="392"/>
                </a:lnTo>
                <a:lnTo>
                  <a:pt x="48" y="373"/>
                </a:lnTo>
                <a:lnTo>
                  <a:pt x="59" y="349"/>
                </a:lnTo>
                <a:lnTo>
                  <a:pt x="102" y="305"/>
                </a:lnTo>
                <a:lnTo>
                  <a:pt x="123" y="292"/>
                </a:lnTo>
                <a:lnTo>
                  <a:pt x="150" y="261"/>
                </a:lnTo>
                <a:lnTo>
                  <a:pt x="171" y="249"/>
                </a:lnTo>
                <a:lnTo>
                  <a:pt x="193" y="199"/>
                </a:lnTo>
                <a:lnTo>
                  <a:pt x="198" y="174"/>
                </a:lnTo>
                <a:lnTo>
                  <a:pt x="214" y="137"/>
                </a:lnTo>
                <a:lnTo>
                  <a:pt x="225" y="93"/>
                </a:lnTo>
                <a:lnTo>
                  <a:pt x="257" y="81"/>
                </a:lnTo>
                <a:lnTo>
                  <a:pt x="278" y="68"/>
                </a:lnTo>
                <a:lnTo>
                  <a:pt x="273" y="43"/>
                </a:lnTo>
                <a:lnTo>
                  <a:pt x="284" y="31"/>
                </a:lnTo>
                <a:lnTo>
                  <a:pt x="305" y="31"/>
                </a:lnTo>
                <a:lnTo>
                  <a:pt x="380" y="0"/>
                </a:lnTo>
                <a:lnTo>
                  <a:pt x="386" y="124"/>
                </a:lnTo>
                <a:lnTo>
                  <a:pt x="402" y="137"/>
                </a:lnTo>
                <a:lnTo>
                  <a:pt x="418" y="174"/>
                </a:lnTo>
                <a:lnTo>
                  <a:pt x="434" y="193"/>
                </a:lnTo>
                <a:lnTo>
                  <a:pt x="541" y="193"/>
                </a:lnTo>
                <a:lnTo>
                  <a:pt x="535" y="268"/>
                </a:lnTo>
                <a:lnTo>
                  <a:pt x="557" y="274"/>
                </a:lnTo>
                <a:lnTo>
                  <a:pt x="573" y="311"/>
                </a:lnTo>
                <a:lnTo>
                  <a:pt x="567" y="324"/>
                </a:lnTo>
                <a:lnTo>
                  <a:pt x="541" y="349"/>
                </a:lnTo>
                <a:lnTo>
                  <a:pt x="541" y="47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1" name="Freeform 79">
            <a:extLst>
              <a:ext uri="{FF2B5EF4-FFF2-40B4-BE49-F238E27FC236}">
                <a16:creationId xmlns:a16="http://schemas.microsoft.com/office/drawing/2014/main" id="{C8D18DC9-64BD-1C57-316E-4DA99B7B7CDF}"/>
              </a:ext>
            </a:extLst>
          </p:cNvPr>
          <p:cNvSpPr>
            <a:spLocks/>
          </p:cNvSpPr>
          <p:nvPr/>
        </p:nvSpPr>
        <p:spPr bwMode="auto">
          <a:xfrm>
            <a:off x="6865144" y="4750594"/>
            <a:ext cx="357188" cy="445294"/>
          </a:xfrm>
          <a:custGeom>
            <a:avLst/>
            <a:gdLst>
              <a:gd name="T0" fmla="*/ 2147483646 w 300"/>
              <a:gd name="T1" fmla="*/ 2147483646 h 374"/>
              <a:gd name="T2" fmla="*/ 0 w 300"/>
              <a:gd name="T3" fmla="*/ 2147483646 h 374"/>
              <a:gd name="T4" fmla="*/ 0 w 300"/>
              <a:gd name="T5" fmla="*/ 2147483646 h 374"/>
              <a:gd name="T6" fmla="*/ 0 w 300"/>
              <a:gd name="T7" fmla="*/ 2147483646 h 374"/>
              <a:gd name="T8" fmla="*/ 2147483646 w 300"/>
              <a:gd name="T9" fmla="*/ 2147483646 h 374"/>
              <a:gd name="T10" fmla="*/ 2147483646 w 300"/>
              <a:gd name="T11" fmla="*/ 2147483646 h 374"/>
              <a:gd name="T12" fmla="*/ 2147483646 w 300"/>
              <a:gd name="T13" fmla="*/ 2147483646 h 374"/>
              <a:gd name="T14" fmla="*/ 2147483646 w 300"/>
              <a:gd name="T15" fmla="*/ 2147483646 h 374"/>
              <a:gd name="T16" fmla="*/ 2147483646 w 300"/>
              <a:gd name="T17" fmla="*/ 0 h 374"/>
              <a:gd name="T18" fmla="*/ 2147483646 w 300"/>
              <a:gd name="T19" fmla="*/ 2147483646 h 374"/>
              <a:gd name="T20" fmla="*/ 2147483646 w 300"/>
              <a:gd name="T21" fmla="*/ 2147483646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0" h="374">
                <a:moveTo>
                  <a:pt x="294" y="373"/>
                </a:moveTo>
                <a:lnTo>
                  <a:pt x="0" y="373"/>
                </a:lnTo>
                <a:lnTo>
                  <a:pt x="0" y="162"/>
                </a:lnTo>
                <a:lnTo>
                  <a:pt x="0" y="81"/>
                </a:lnTo>
                <a:lnTo>
                  <a:pt x="26" y="81"/>
                </a:lnTo>
                <a:lnTo>
                  <a:pt x="26" y="74"/>
                </a:lnTo>
                <a:lnTo>
                  <a:pt x="37" y="74"/>
                </a:lnTo>
                <a:lnTo>
                  <a:pt x="37" y="6"/>
                </a:lnTo>
                <a:lnTo>
                  <a:pt x="139" y="0"/>
                </a:lnTo>
                <a:lnTo>
                  <a:pt x="299" y="6"/>
                </a:lnTo>
                <a:lnTo>
                  <a:pt x="294" y="3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2" name="Freeform 80">
            <a:extLst>
              <a:ext uri="{FF2B5EF4-FFF2-40B4-BE49-F238E27FC236}">
                <a16:creationId xmlns:a16="http://schemas.microsoft.com/office/drawing/2014/main" id="{8B083093-E0C0-8C58-FFA7-54051C333C74}"/>
              </a:ext>
            </a:extLst>
          </p:cNvPr>
          <p:cNvSpPr>
            <a:spLocks/>
          </p:cNvSpPr>
          <p:nvPr/>
        </p:nvSpPr>
        <p:spPr bwMode="auto">
          <a:xfrm>
            <a:off x="7215187" y="4757738"/>
            <a:ext cx="338138" cy="438150"/>
          </a:xfrm>
          <a:custGeom>
            <a:avLst/>
            <a:gdLst>
              <a:gd name="T0" fmla="*/ 0 w 284"/>
              <a:gd name="T1" fmla="*/ 2147483646 h 368"/>
              <a:gd name="T2" fmla="*/ 2147483646 w 284"/>
              <a:gd name="T3" fmla="*/ 0 h 368"/>
              <a:gd name="T4" fmla="*/ 2147483646 w 284"/>
              <a:gd name="T5" fmla="*/ 0 h 368"/>
              <a:gd name="T6" fmla="*/ 2147483646 w 284"/>
              <a:gd name="T7" fmla="*/ 0 h 368"/>
              <a:gd name="T8" fmla="*/ 2147483646 w 284"/>
              <a:gd name="T9" fmla="*/ 2147483646 h 368"/>
              <a:gd name="T10" fmla="*/ 2147483646 w 284"/>
              <a:gd name="T11" fmla="*/ 2147483646 h 368"/>
              <a:gd name="T12" fmla="*/ 2147483646 w 284"/>
              <a:gd name="T13" fmla="*/ 2147483646 h 368"/>
              <a:gd name="T14" fmla="*/ 2147483646 w 284"/>
              <a:gd name="T15" fmla="*/ 2147483646 h 368"/>
              <a:gd name="T16" fmla="*/ 2147483646 w 284"/>
              <a:gd name="T17" fmla="*/ 2147483646 h 368"/>
              <a:gd name="T18" fmla="*/ 2147483646 w 284"/>
              <a:gd name="T19" fmla="*/ 2147483646 h 368"/>
              <a:gd name="T20" fmla="*/ 2147483646 w 284"/>
              <a:gd name="T21" fmla="*/ 2147483646 h 368"/>
              <a:gd name="T22" fmla="*/ 2147483646 w 284"/>
              <a:gd name="T23" fmla="*/ 2147483646 h 368"/>
              <a:gd name="T24" fmla="*/ 0 w 284"/>
              <a:gd name="T25" fmla="*/ 2147483646 h 3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4" h="368">
                <a:moveTo>
                  <a:pt x="0" y="367"/>
                </a:moveTo>
                <a:lnTo>
                  <a:pt x="5" y="0"/>
                </a:lnTo>
                <a:lnTo>
                  <a:pt x="37" y="0"/>
                </a:lnTo>
                <a:lnTo>
                  <a:pt x="283" y="0"/>
                </a:lnTo>
                <a:lnTo>
                  <a:pt x="283" y="255"/>
                </a:lnTo>
                <a:lnTo>
                  <a:pt x="283" y="286"/>
                </a:lnTo>
                <a:lnTo>
                  <a:pt x="230" y="286"/>
                </a:lnTo>
                <a:lnTo>
                  <a:pt x="230" y="317"/>
                </a:lnTo>
                <a:lnTo>
                  <a:pt x="192" y="311"/>
                </a:lnTo>
                <a:lnTo>
                  <a:pt x="144" y="299"/>
                </a:lnTo>
                <a:lnTo>
                  <a:pt x="102" y="299"/>
                </a:lnTo>
                <a:lnTo>
                  <a:pt x="64" y="367"/>
                </a:lnTo>
                <a:lnTo>
                  <a:pt x="0" y="367"/>
                </a:lnTo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3" name="Freeform 81">
            <a:extLst>
              <a:ext uri="{FF2B5EF4-FFF2-40B4-BE49-F238E27FC236}">
                <a16:creationId xmlns:a16="http://schemas.microsoft.com/office/drawing/2014/main" id="{FB3ADBBF-7B9F-9211-43F4-CF5DC264F5AA}"/>
              </a:ext>
            </a:extLst>
          </p:cNvPr>
          <p:cNvSpPr>
            <a:spLocks/>
          </p:cNvSpPr>
          <p:nvPr/>
        </p:nvSpPr>
        <p:spPr bwMode="auto">
          <a:xfrm>
            <a:off x="6405563" y="4847035"/>
            <a:ext cx="466725" cy="564356"/>
          </a:xfrm>
          <a:custGeom>
            <a:avLst/>
            <a:gdLst>
              <a:gd name="T0" fmla="*/ 2147483646 w 392"/>
              <a:gd name="T1" fmla="*/ 2147483646 h 474"/>
              <a:gd name="T2" fmla="*/ 2147483646 w 392"/>
              <a:gd name="T3" fmla="*/ 2147483646 h 474"/>
              <a:gd name="T4" fmla="*/ 2147483646 w 392"/>
              <a:gd name="T5" fmla="*/ 2147483646 h 474"/>
              <a:gd name="T6" fmla="*/ 2147483646 w 392"/>
              <a:gd name="T7" fmla="*/ 2147483646 h 474"/>
              <a:gd name="T8" fmla="*/ 2147483646 w 392"/>
              <a:gd name="T9" fmla="*/ 2147483646 h 474"/>
              <a:gd name="T10" fmla="*/ 2147483646 w 392"/>
              <a:gd name="T11" fmla="*/ 2147483646 h 474"/>
              <a:gd name="T12" fmla="*/ 2147483646 w 392"/>
              <a:gd name="T13" fmla="*/ 2147483646 h 474"/>
              <a:gd name="T14" fmla="*/ 2147483646 w 392"/>
              <a:gd name="T15" fmla="*/ 2147483646 h 474"/>
              <a:gd name="T16" fmla="*/ 2147483646 w 392"/>
              <a:gd name="T17" fmla="*/ 2147483646 h 474"/>
              <a:gd name="T18" fmla="*/ 0 w 392"/>
              <a:gd name="T19" fmla="*/ 2147483646 h 474"/>
              <a:gd name="T20" fmla="*/ 2147483646 w 392"/>
              <a:gd name="T21" fmla="*/ 2147483646 h 474"/>
              <a:gd name="T22" fmla="*/ 2147483646 w 392"/>
              <a:gd name="T23" fmla="*/ 2147483646 h 474"/>
              <a:gd name="T24" fmla="*/ 2147483646 w 392"/>
              <a:gd name="T25" fmla="*/ 2147483646 h 474"/>
              <a:gd name="T26" fmla="*/ 2147483646 w 392"/>
              <a:gd name="T27" fmla="*/ 2147483646 h 474"/>
              <a:gd name="T28" fmla="*/ 2147483646 w 392"/>
              <a:gd name="T29" fmla="*/ 2147483646 h 474"/>
              <a:gd name="T30" fmla="*/ 2147483646 w 392"/>
              <a:gd name="T31" fmla="*/ 2147483646 h 474"/>
              <a:gd name="T32" fmla="*/ 2147483646 w 392"/>
              <a:gd name="T33" fmla="*/ 0 h 474"/>
              <a:gd name="T34" fmla="*/ 2147483646 w 392"/>
              <a:gd name="T35" fmla="*/ 0 h 474"/>
              <a:gd name="T36" fmla="*/ 2147483646 w 392"/>
              <a:gd name="T37" fmla="*/ 2147483646 h 474"/>
              <a:gd name="T38" fmla="*/ 2147483646 w 392"/>
              <a:gd name="T39" fmla="*/ 2147483646 h 474"/>
              <a:gd name="T40" fmla="*/ 2147483646 w 392"/>
              <a:gd name="T41" fmla="*/ 2147483646 h 474"/>
              <a:gd name="T42" fmla="*/ 2147483646 w 392"/>
              <a:gd name="T43" fmla="*/ 2147483646 h 474"/>
              <a:gd name="T44" fmla="*/ 2147483646 w 392"/>
              <a:gd name="T45" fmla="*/ 2147483646 h 4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2" h="474">
                <a:moveTo>
                  <a:pt x="386" y="292"/>
                </a:moveTo>
                <a:lnTo>
                  <a:pt x="391" y="473"/>
                </a:lnTo>
                <a:lnTo>
                  <a:pt x="241" y="473"/>
                </a:lnTo>
                <a:lnTo>
                  <a:pt x="6" y="467"/>
                </a:lnTo>
                <a:lnTo>
                  <a:pt x="6" y="292"/>
                </a:lnTo>
                <a:lnTo>
                  <a:pt x="6" y="162"/>
                </a:lnTo>
                <a:lnTo>
                  <a:pt x="32" y="137"/>
                </a:lnTo>
                <a:lnTo>
                  <a:pt x="38" y="124"/>
                </a:lnTo>
                <a:lnTo>
                  <a:pt x="22" y="87"/>
                </a:lnTo>
                <a:lnTo>
                  <a:pt x="0" y="81"/>
                </a:lnTo>
                <a:lnTo>
                  <a:pt x="6" y="6"/>
                </a:lnTo>
                <a:lnTo>
                  <a:pt x="155" y="6"/>
                </a:lnTo>
                <a:lnTo>
                  <a:pt x="230" y="6"/>
                </a:lnTo>
                <a:lnTo>
                  <a:pt x="230" y="68"/>
                </a:lnTo>
                <a:lnTo>
                  <a:pt x="263" y="37"/>
                </a:lnTo>
                <a:lnTo>
                  <a:pt x="284" y="37"/>
                </a:lnTo>
                <a:lnTo>
                  <a:pt x="305" y="0"/>
                </a:lnTo>
                <a:lnTo>
                  <a:pt x="321" y="0"/>
                </a:lnTo>
                <a:lnTo>
                  <a:pt x="321" y="62"/>
                </a:lnTo>
                <a:lnTo>
                  <a:pt x="337" y="62"/>
                </a:lnTo>
                <a:lnTo>
                  <a:pt x="332" y="74"/>
                </a:lnTo>
                <a:lnTo>
                  <a:pt x="386" y="81"/>
                </a:lnTo>
                <a:lnTo>
                  <a:pt x="386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4" name="Freeform 82">
            <a:extLst>
              <a:ext uri="{FF2B5EF4-FFF2-40B4-BE49-F238E27FC236}">
                <a16:creationId xmlns:a16="http://schemas.microsoft.com/office/drawing/2014/main" id="{1F46BBC6-F6BF-D0B5-9FB4-EB7E2D8F8EF4}"/>
              </a:ext>
            </a:extLst>
          </p:cNvPr>
          <p:cNvSpPr>
            <a:spLocks/>
          </p:cNvSpPr>
          <p:nvPr/>
        </p:nvSpPr>
        <p:spPr bwMode="auto">
          <a:xfrm>
            <a:off x="7291387" y="5061347"/>
            <a:ext cx="625079" cy="342900"/>
          </a:xfrm>
          <a:custGeom>
            <a:avLst/>
            <a:gdLst>
              <a:gd name="T0" fmla="*/ 2147483646 w 525"/>
              <a:gd name="T1" fmla="*/ 2147483646 h 288"/>
              <a:gd name="T2" fmla="*/ 2147483646 w 525"/>
              <a:gd name="T3" fmla="*/ 2147483646 h 288"/>
              <a:gd name="T4" fmla="*/ 2147483646 w 525"/>
              <a:gd name="T5" fmla="*/ 2147483646 h 288"/>
              <a:gd name="T6" fmla="*/ 0 w 525"/>
              <a:gd name="T7" fmla="*/ 2147483646 h 288"/>
              <a:gd name="T8" fmla="*/ 2147483646 w 525"/>
              <a:gd name="T9" fmla="*/ 2147483646 h 288"/>
              <a:gd name="T10" fmla="*/ 2147483646 w 525"/>
              <a:gd name="T11" fmla="*/ 2147483646 h 288"/>
              <a:gd name="T12" fmla="*/ 2147483646 w 525"/>
              <a:gd name="T13" fmla="*/ 2147483646 h 288"/>
              <a:gd name="T14" fmla="*/ 2147483646 w 525"/>
              <a:gd name="T15" fmla="*/ 2147483646 h 288"/>
              <a:gd name="T16" fmla="*/ 2147483646 w 525"/>
              <a:gd name="T17" fmla="*/ 2147483646 h 288"/>
              <a:gd name="T18" fmla="*/ 2147483646 w 525"/>
              <a:gd name="T19" fmla="*/ 2147483646 h 288"/>
              <a:gd name="T20" fmla="*/ 2147483646 w 525"/>
              <a:gd name="T21" fmla="*/ 0 h 288"/>
              <a:gd name="T22" fmla="*/ 2147483646 w 525"/>
              <a:gd name="T23" fmla="*/ 0 h 288"/>
              <a:gd name="T24" fmla="*/ 2147483646 w 525"/>
              <a:gd name="T25" fmla="*/ 2147483646 h 288"/>
              <a:gd name="T26" fmla="*/ 2147483646 w 525"/>
              <a:gd name="T27" fmla="*/ 2147483646 h 288"/>
              <a:gd name="T28" fmla="*/ 2147483646 w 525"/>
              <a:gd name="T29" fmla="*/ 2147483646 h 288"/>
              <a:gd name="T30" fmla="*/ 2147483646 w 525"/>
              <a:gd name="T31" fmla="*/ 2147483646 h 288"/>
              <a:gd name="T32" fmla="*/ 2147483646 w 525"/>
              <a:gd name="T33" fmla="*/ 2147483646 h 288"/>
              <a:gd name="T34" fmla="*/ 2147483646 w 525"/>
              <a:gd name="T35" fmla="*/ 2147483646 h 288"/>
              <a:gd name="T36" fmla="*/ 2147483646 w 525"/>
              <a:gd name="T37" fmla="*/ 2147483646 h 288"/>
              <a:gd name="T38" fmla="*/ 2147483646 w 525"/>
              <a:gd name="T39" fmla="*/ 2147483646 h 288"/>
              <a:gd name="T40" fmla="*/ 2147483646 w 525"/>
              <a:gd name="T41" fmla="*/ 2147483646 h 2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25" h="288">
                <a:moveTo>
                  <a:pt x="524" y="287"/>
                </a:moveTo>
                <a:lnTo>
                  <a:pt x="166" y="287"/>
                </a:lnTo>
                <a:lnTo>
                  <a:pt x="171" y="106"/>
                </a:lnTo>
                <a:lnTo>
                  <a:pt x="0" y="112"/>
                </a:lnTo>
                <a:lnTo>
                  <a:pt x="38" y="44"/>
                </a:lnTo>
                <a:lnTo>
                  <a:pt x="80" y="44"/>
                </a:lnTo>
                <a:lnTo>
                  <a:pt x="128" y="56"/>
                </a:lnTo>
                <a:lnTo>
                  <a:pt x="166" y="62"/>
                </a:lnTo>
                <a:lnTo>
                  <a:pt x="166" y="31"/>
                </a:lnTo>
                <a:lnTo>
                  <a:pt x="219" y="31"/>
                </a:lnTo>
                <a:lnTo>
                  <a:pt x="219" y="0"/>
                </a:lnTo>
                <a:lnTo>
                  <a:pt x="466" y="0"/>
                </a:lnTo>
                <a:lnTo>
                  <a:pt x="466" y="25"/>
                </a:lnTo>
                <a:lnTo>
                  <a:pt x="450" y="50"/>
                </a:lnTo>
                <a:lnTo>
                  <a:pt x="460" y="87"/>
                </a:lnTo>
                <a:lnTo>
                  <a:pt x="450" y="119"/>
                </a:lnTo>
                <a:lnTo>
                  <a:pt x="460" y="137"/>
                </a:lnTo>
                <a:lnTo>
                  <a:pt x="476" y="143"/>
                </a:lnTo>
                <a:lnTo>
                  <a:pt x="498" y="175"/>
                </a:lnTo>
                <a:lnTo>
                  <a:pt x="514" y="218"/>
                </a:lnTo>
                <a:lnTo>
                  <a:pt x="524" y="287"/>
                </a:lnTo>
              </a:path>
            </a:pathLst>
          </a:custGeom>
          <a:solidFill>
            <a:srgbClr val="3333CC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539" name="Freeform 83">
            <a:extLst>
              <a:ext uri="{FF2B5EF4-FFF2-40B4-BE49-F238E27FC236}">
                <a16:creationId xmlns:a16="http://schemas.microsoft.com/office/drawing/2014/main" id="{1E3FCD05-8076-4744-EB87-075735018F94}"/>
              </a:ext>
            </a:extLst>
          </p:cNvPr>
          <p:cNvSpPr>
            <a:spLocks/>
          </p:cNvSpPr>
          <p:nvPr/>
        </p:nvSpPr>
        <p:spPr bwMode="auto">
          <a:xfrm>
            <a:off x="5239941" y="5068491"/>
            <a:ext cx="561975" cy="1128713"/>
          </a:xfrm>
          <a:custGeom>
            <a:avLst/>
            <a:gdLst>
              <a:gd name="T0" fmla="*/ 64 w 472"/>
              <a:gd name="T1" fmla="*/ 131 h 948"/>
              <a:gd name="T2" fmla="*/ 80 w 472"/>
              <a:gd name="T3" fmla="*/ 113 h 948"/>
              <a:gd name="T4" fmla="*/ 129 w 472"/>
              <a:gd name="T5" fmla="*/ 100 h 948"/>
              <a:gd name="T6" fmla="*/ 118 w 472"/>
              <a:gd name="T7" fmla="*/ 75 h 948"/>
              <a:gd name="T8" fmla="*/ 145 w 472"/>
              <a:gd name="T9" fmla="*/ 81 h 948"/>
              <a:gd name="T10" fmla="*/ 129 w 472"/>
              <a:gd name="T11" fmla="*/ 50 h 948"/>
              <a:gd name="T12" fmla="*/ 150 w 472"/>
              <a:gd name="T13" fmla="*/ 32 h 948"/>
              <a:gd name="T14" fmla="*/ 177 w 472"/>
              <a:gd name="T15" fmla="*/ 32 h 948"/>
              <a:gd name="T16" fmla="*/ 161 w 472"/>
              <a:gd name="T17" fmla="*/ 13 h 948"/>
              <a:gd name="T18" fmla="*/ 187 w 472"/>
              <a:gd name="T19" fmla="*/ 19 h 948"/>
              <a:gd name="T20" fmla="*/ 230 w 472"/>
              <a:gd name="T21" fmla="*/ 13 h 948"/>
              <a:gd name="T22" fmla="*/ 268 w 472"/>
              <a:gd name="T23" fmla="*/ 56 h 948"/>
              <a:gd name="T24" fmla="*/ 305 w 472"/>
              <a:gd name="T25" fmla="*/ 274 h 948"/>
              <a:gd name="T26" fmla="*/ 321 w 472"/>
              <a:gd name="T27" fmla="*/ 318 h 948"/>
              <a:gd name="T28" fmla="*/ 305 w 472"/>
              <a:gd name="T29" fmla="*/ 411 h 948"/>
              <a:gd name="T30" fmla="*/ 369 w 472"/>
              <a:gd name="T31" fmla="*/ 499 h 948"/>
              <a:gd name="T32" fmla="*/ 450 w 472"/>
              <a:gd name="T33" fmla="*/ 548 h 948"/>
              <a:gd name="T34" fmla="*/ 471 w 472"/>
              <a:gd name="T35" fmla="*/ 611 h 948"/>
              <a:gd name="T36" fmla="*/ 428 w 472"/>
              <a:gd name="T37" fmla="*/ 685 h 948"/>
              <a:gd name="T38" fmla="*/ 460 w 472"/>
              <a:gd name="T39" fmla="*/ 766 h 948"/>
              <a:gd name="T40" fmla="*/ 327 w 472"/>
              <a:gd name="T41" fmla="*/ 872 h 948"/>
              <a:gd name="T42" fmla="*/ 171 w 472"/>
              <a:gd name="T43" fmla="*/ 947 h 948"/>
              <a:gd name="T44" fmla="*/ 182 w 472"/>
              <a:gd name="T45" fmla="*/ 910 h 948"/>
              <a:gd name="T46" fmla="*/ 91 w 472"/>
              <a:gd name="T47" fmla="*/ 785 h 948"/>
              <a:gd name="T48" fmla="*/ 5 w 472"/>
              <a:gd name="T49" fmla="*/ 505 h 948"/>
              <a:gd name="T50" fmla="*/ 38 w 472"/>
              <a:gd name="T51" fmla="*/ 430 h 948"/>
              <a:gd name="T52" fmla="*/ 54 w 472"/>
              <a:gd name="T53" fmla="*/ 424 h 948"/>
              <a:gd name="T54" fmla="*/ 27 w 472"/>
              <a:gd name="T55" fmla="*/ 380 h 948"/>
              <a:gd name="T56" fmla="*/ 70 w 472"/>
              <a:gd name="T57" fmla="*/ 324 h 948"/>
              <a:gd name="T58" fmla="*/ 48 w 472"/>
              <a:gd name="T59" fmla="*/ 243 h 948"/>
              <a:gd name="T60" fmla="*/ 59 w 472"/>
              <a:gd name="T61" fmla="*/ 218 h 948"/>
              <a:gd name="T62" fmla="*/ 43 w 472"/>
              <a:gd name="T63" fmla="*/ 200 h 948"/>
              <a:gd name="T64" fmla="*/ 59 w 472"/>
              <a:gd name="T65" fmla="*/ 169 h 948"/>
              <a:gd name="T66" fmla="*/ 59 w 472"/>
              <a:gd name="T67" fmla="*/ 144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2" h="948">
                <a:moveTo>
                  <a:pt x="38" y="137"/>
                </a:moveTo>
                <a:lnTo>
                  <a:pt x="64" y="131"/>
                </a:lnTo>
                <a:lnTo>
                  <a:pt x="59" y="113"/>
                </a:lnTo>
                <a:lnTo>
                  <a:pt x="80" y="113"/>
                </a:lnTo>
                <a:lnTo>
                  <a:pt x="113" y="88"/>
                </a:lnTo>
                <a:lnTo>
                  <a:pt x="129" y="100"/>
                </a:lnTo>
                <a:lnTo>
                  <a:pt x="134" y="94"/>
                </a:lnTo>
                <a:lnTo>
                  <a:pt x="118" y="75"/>
                </a:lnTo>
                <a:lnTo>
                  <a:pt x="129" y="69"/>
                </a:lnTo>
                <a:lnTo>
                  <a:pt x="145" y="81"/>
                </a:lnTo>
                <a:lnTo>
                  <a:pt x="139" y="63"/>
                </a:lnTo>
                <a:lnTo>
                  <a:pt x="129" y="50"/>
                </a:lnTo>
                <a:lnTo>
                  <a:pt x="145" y="44"/>
                </a:lnTo>
                <a:lnTo>
                  <a:pt x="150" y="32"/>
                </a:lnTo>
                <a:lnTo>
                  <a:pt x="166" y="38"/>
                </a:lnTo>
                <a:lnTo>
                  <a:pt x="177" y="32"/>
                </a:lnTo>
                <a:lnTo>
                  <a:pt x="171" y="19"/>
                </a:lnTo>
                <a:lnTo>
                  <a:pt x="161" y="13"/>
                </a:lnTo>
                <a:lnTo>
                  <a:pt x="161" y="0"/>
                </a:lnTo>
                <a:lnTo>
                  <a:pt x="187" y="19"/>
                </a:lnTo>
                <a:lnTo>
                  <a:pt x="193" y="13"/>
                </a:lnTo>
                <a:lnTo>
                  <a:pt x="230" y="13"/>
                </a:lnTo>
                <a:lnTo>
                  <a:pt x="257" y="38"/>
                </a:lnTo>
                <a:lnTo>
                  <a:pt x="268" y="56"/>
                </a:lnTo>
                <a:lnTo>
                  <a:pt x="305" y="63"/>
                </a:lnTo>
                <a:lnTo>
                  <a:pt x="305" y="274"/>
                </a:lnTo>
                <a:lnTo>
                  <a:pt x="316" y="281"/>
                </a:lnTo>
                <a:lnTo>
                  <a:pt x="321" y="318"/>
                </a:lnTo>
                <a:lnTo>
                  <a:pt x="294" y="387"/>
                </a:lnTo>
                <a:lnTo>
                  <a:pt x="305" y="411"/>
                </a:lnTo>
                <a:lnTo>
                  <a:pt x="359" y="467"/>
                </a:lnTo>
                <a:lnTo>
                  <a:pt x="369" y="499"/>
                </a:lnTo>
                <a:lnTo>
                  <a:pt x="417" y="536"/>
                </a:lnTo>
                <a:lnTo>
                  <a:pt x="450" y="548"/>
                </a:lnTo>
                <a:lnTo>
                  <a:pt x="466" y="567"/>
                </a:lnTo>
                <a:lnTo>
                  <a:pt x="471" y="611"/>
                </a:lnTo>
                <a:lnTo>
                  <a:pt x="450" y="667"/>
                </a:lnTo>
                <a:lnTo>
                  <a:pt x="428" y="685"/>
                </a:lnTo>
                <a:lnTo>
                  <a:pt x="450" y="729"/>
                </a:lnTo>
                <a:lnTo>
                  <a:pt x="460" y="766"/>
                </a:lnTo>
                <a:lnTo>
                  <a:pt x="417" y="835"/>
                </a:lnTo>
                <a:lnTo>
                  <a:pt x="327" y="872"/>
                </a:lnTo>
                <a:lnTo>
                  <a:pt x="321" y="903"/>
                </a:lnTo>
                <a:lnTo>
                  <a:pt x="171" y="947"/>
                </a:lnTo>
                <a:lnTo>
                  <a:pt x="16" y="947"/>
                </a:lnTo>
                <a:lnTo>
                  <a:pt x="182" y="910"/>
                </a:lnTo>
                <a:lnTo>
                  <a:pt x="198" y="891"/>
                </a:lnTo>
                <a:lnTo>
                  <a:pt x="91" y="785"/>
                </a:lnTo>
                <a:lnTo>
                  <a:pt x="80" y="611"/>
                </a:lnTo>
                <a:lnTo>
                  <a:pt x="5" y="505"/>
                </a:lnTo>
                <a:lnTo>
                  <a:pt x="0" y="455"/>
                </a:lnTo>
                <a:lnTo>
                  <a:pt x="38" y="430"/>
                </a:lnTo>
                <a:lnTo>
                  <a:pt x="48" y="430"/>
                </a:lnTo>
                <a:lnTo>
                  <a:pt x="54" y="424"/>
                </a:lnTo>
                <a:lnTo>
                  <a:pt x="48" y="405"/>
                </a:lnTo>
                <a:lnTo>
                  <a:pt x="27" y="380"/>
                </a:lnTo>
                <a:lnTo>
                  <a:pt x="27" y="374"/>
                </a:lnTo>
                <a:lnTo>
                  <a:pt x="70" y="324"/>
                </a:lnTo>
                <a:lnTo>
                  <a:pt x="43" y="306"/>
                </a:lnTo>
                <a:lnTo>
                  <a:pt x="48" y="243"/>
                </a:lnTo>
                <a:lnTo>
                  <a:pt x="59" y="237"/>
                </a:lnTo>
                <a:lnTo>
                  <a:pt x="59" y="218"/>
                </a:lnTo>
                <a:lnTo>
                  <a:pt x="48" y="218"/>
                </a:lnTo>
                <a:lnTo>
                  <a:pt x="43" y="200"/>
                </a:lnTo>
                <a:lnTo>
                  <a:pt x="59" y="175"/>
                </a:lnTo>
                <a:lnTo>
                  <a:pt x="59" y="169"/>
                </a:lnTo>
                <a:lnTo>
                  <a:pt x="64" y="156"/>
                </a:lnTo>
                <a:lnTo>
                  <a:pt x="59" y="144"/>
                </a:lnTo>
                <a:lnTo>
                  <a:pt x="38" y="137"/>
                </a:lnTo>
              </a:path>
            </a:pathLst>
          </a:custGeom>
          <a:solidFill>
            <a:schemeClr val="accent5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26" name="Freeform 84">
            <a:extLst>
              <a:ext uri="{FF2B5EF4-FFF2-40B4-BE49-F238E27FC236}">
                <a16:creationId xmlns:a16="http://schemas.microsoft.com/office/drawing/2014/main" id="{DCC2BB3A-9752-1AA7-34F7-D30062A0414A}"/>
              </a:ext>
            </a:extLst>
          </p:cNvPr>
          <p:cNvSpPr>
            <a:spLocks/>
          </p:cNvSpPr>
          <p:nvPr/>
        </p:nvSpPr>
        <p:spPr bwMode="auto">
          <a:xfrm>
            <a:off x="5603081" y="5120879"/>
            <a:ext cx="810816" cy="283369"/>
          </a:xfrm>
          <a:custGeom>
            <a:avLst/>
            <a:gdLst>
              <a:gd name="T0" fmla="*/ 2147483646 w 681"/>
              <a:gd name="T1" fmla="*/ 2147483646 h 238"/>
              <a:gd name="T2" fmla="*/ 2147483646 w 681"/>
              <a:gd name="T3" fmla="*/ 2147483646 h 238"/>
              <a:gd name="T4" fmla="*/ 0 w 681"/>
              <a:gd name="T5" fmla="*/ 2147483646 h 238"/>
              <a:gd name="T6" fmla="*/ 0 w 681"/>
              <a:gd name="T7" fmla="*/ 2147483646 h 238"/>
              <a:gd name="T8" fmla="*/ 2147483646 w 681"/>
              <a:gd name="T9" fmla="*/ 2147483646 h 238"/>
              <a:gd name="T10" fmla="*/ 2147483646 w 681"/>
              <a:gd name="T11" fmla="*/ 2147483646 h 238"/>
              <a:gd name="T12" fmla="*/ 2147483646 w 681"/>
              <a:gd name="T13" fmla="*/ 0 h 238"/>
              <a:gd name="T14" fmla="*/ 2147483646 w 681"/>
              <a:gd name="T15" fmla="*/ 0 h 238"/>
              <a:gd name="T16" fmla="*/ 2147483646 w 681"/>
              <a:gd name="T17" fmla="*/ 2147483646 h 238"/>
              <a:gd name="T18" fmla="*/ 2147483646 w 681"/>
              <a:gd name="T19" fmla="*/ 2147483646 h 238"/>
              <a:gd name="T20" fmla="*/ 2147483646 w 681"/>
              <a:gd name="T21" fmla="*/ 2147483646 h 238"/>
              <a:gd name="T22" fmla="*/ 2147483646 w 681"/>
              <a:gd name="T23" fmla="*/ 2147483646 h 238"/>
              <a:gd name="T24" fmla="*/ 2147483646 w 681"/>
              <a:gd name="T25" fmla="*/ 2147483646 h 238"/>
              <a:gd name="T26" fmla="*/ 2147483646 w 681"/>
              <a:gd name="T27" fmla="*/ 2147483646 h 238"/>
              <a:gd name="T28" fmla="*/ 2147483646 w 681"/>
              <a:gd name="T29" fmla="*/ 2147483646 h 238"/>
              <a:gd name="T30" fmla="*/ 2147483646 w 681"/>
              <a:gd name="T31" fmla="*/ 2147483646 h 238"/>
              <a:gd name="T32" fmla="*/ 2147483646 w 681"/>
              <a:gd name="T33" fmla="*/ 2147483646 h 238"/>
              <a:gd name="T34" fmla="*/ 2147483646 w 681"/>
              <a:gd name="T35" fmla="*/ 2147483646 h 2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1" h="238">
                <a:moveTo>
                  <a:pt x="337" y="237"/>
                </a:moveTo>
                <a:lnTo>
                  <a:pt x="11" y="237"/>
                </a:lnTo>
                <a:lnTo>
                  <a:pt x="0" y="230"/>
                </a:lnTo>
                <a:lnTo>
                  <a:pt x="0" y="19"/>
                </a:lnTo>
                <a:lnTo>
                  <a:pt x="48" y="31"/>
                </a:lnTo>
                <a:lnTo>
                  <a:pt x="86" y="12"/>
                </a:lnTo>
                <a:lnTo>
                  <a:pt x="96" y="0"/>
                </a:lnTo>
                <a:lnTo>
                  <a:pt x="139" y="0"/>
                </a:lnTo>
                <a:lnTo>
                  <a:pt x="632" y="6"/>
                </a:lnTo>
                <a:lnTo>
                  <a:pt x="626" y="19"/>
                </a:lnTo>
                <a:lnTo>
                  <a:pt x="632" y="62"/>
                </a:lnTo>
                <a:lnTo>
                  <a:pt x="648" y="62"/>
                </a:lnTo>
                <a:lnTo>
                  <a:pt x="664" y="69"/>
                </a:lnTo>
                <a:lnTo>
                  <a:pt x="669" y="62"/>
                </a:lnTo>
                <a:lnTo>
                  <a:pt x="680" y="62"/>
                </a:lnTo>
                <a:lnTo>
                  <a:pt x="680" y="237"/>
                </a:lnTo>
                <a:lnTo>
                  <a:pt x="621" y="237"/>
                </a:lnTo>
                <a:lnTo>
                  <a:pt x="337" y="2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7" name="Freeform 85">
            <a:extLst>
              <a:ext uri="{FF2B5EF4-FFF2-40B4-BE49-F238E27FC236}">
                <a16:creationId xmlns:a16="http://schemas.microsoft.com/office/drawing/2014/main" id="{747AB963-A8B1-82A5-23DF-9320E8C5B15F}"/>
              </a:ext>
            </a:extLst>
          </p:cNvPr>
          <p:cNvSpPr>
            <a:spLocks/>
          </p:cNvSpPr>
          <p:nvPr/>
        </p:nvSpPr>
        <p:spPr bwMode="auto">
          <a:xfrm>
            <a:off x="6865144" y="5187553"/>
            <a:ext cx="631031" cy="223838"/>
          </a:xfrm>
          <a:custGeom>
            <a:avLst/>
            <a:gdLst>
              <a:gd name="T0" fmla="*/ 0 w 530"/>
              <a:gd name="T1" fmla="*/ 2147483646 h 188"/>
              <a:gd name="T2" fmla="*/ 2147483646 w 530"/>
              <a:gd name="T3" fmla="*/ 2147483646 h 188"/>
              <a:gd name="T4" fmla="*/ 2147483646 w 530"/>
              <a:gd name="T5" fmla="*/ 2147483646 h 188"/>
              <a:gd name="T6" fmla="*/ 2147483646 w 530"/>
              <a:gd name="T7" fmla="*/ 0 h 188"/>
              <a:gd name="T8" fmla="*/ 2147483646 w 530"/>
              <a:gd name="T9" fmla="*/ 2147483646 h 188"/>
              <a:gd name="T10" fmla="*/ 2147483646 w 530"/>
              <a:gd name="T11" fmla="*/ 2147483646 h 188"/>
              <a:gd name="T12" fmla="*/ 2147483646 w 530"/>
              <a:gd name="T13" fmla="*/ 2147483646 h 188"/>
              <a:gd name="T14" fmla="*/ 0 w 530"/>
              <a:gd name="T15" fmla="*/ 2147483646 h 1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0" h="188">
                <a:moveTo>
                  <a:pt x="0" y="6"/>
                </a:moveTo>
                <a:lnTo>
                  <a:pt x="294" y="6"/>
                </a:lnTo>
                <a:lnTo>
                  <a:pt x="358" y="6"/>
                </a:lnTo>
                <a:lnTo>
                  <a:pt x="529" y="0"/>
                </a:lnTo>
                <a:lnTo>
                  <a:pt x="524" y="181"/>
                </a:lnTo>
                <a:lnTo>
                  <a:pt x="117" y="187"/>
                </a:lnTo>
                <a:lnTo>
                  <a:pt x="5" y="187"/>
                </a:lnTo>
                <a:lnTo>
                  <a:pt x="0" y="6"/>
                </a:lnTo>
              </a:path>
            </a:pathLst>
          </a:custGeom>
          <a:solidFill>
            <a:srgbClr val="3333CC"/>
          </a:solidFill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8" name="Freeform 86">
            <a:extLst>
              <a:ext uri="{FF2B5EF4-FFF2-40B4-BE49-F238E27FC236}">
                <a16:creationId xmlns:a16="http://schemas.microsoft.com/office/drawing/2014/main" id="{DD2D983B-CFC7-1F25-78ED-97F0C9CAE6EB}"/>
              </a:ext>
            </a:extLst>
          </p:cNvPr>
          <p:cNvSpPr>
            <a:spLocks/>
          </p:cNvSpPr>
          <p:nvPr/>
        </p:nvSpPr>
        <p:spPr bwMode="auto">
          <a:xfrm>
            <a:off x="4876800" y="5224462"/>
            <a:ext cx="447675" cy="862013"/>
          </a:xfrm>
          <a:custGeom>
            <a:avLst/>
            <a:gdLst>
              <a:gd name="T0" fmla="*/ 2147483646 w 376"/>
              <a:gd name="T1" fmla="*/ 2147483646 h 724"/>
              <a:gd name="T2" fmla="*/ 0 w 376"/>
              <a:gd name="T3" fmla="*/ 2147483646 h 724"/>
              <a:gd name="T4" fmla="*/ 2147483646 w 376"/>
              <a:gd name="T5" fmla="*/ 2147483646 h 724"/>
              <a:gd name="T6" fmla="*/ 2147483646 w 376"/>
              <a:gd name="T7" fmla="*/ 2147483646 h 724"/>
              <a:gd name="T8" fmla="*/ 2147483646 w 376"/>
              <a:gd name="T9" fmla="*/ 2147483646 h 724"/>
              <a:gd name="T10" fmla="*/ 2147483646 w 376"/>
              <a:gd name="T11" fmla="*/ 0 h 724"/>
              <a:gd name="T12" fmla="*/ 2147483646 w 376"/>
              <a:gd name="T13" fmla="*/ 2147483646 h 724"/>
              <a:gd name="T14" fmla="*/ 2147483646 w 376"/>
              <a:gd name="T15" fmla="*/ 2147483646 h 724"/>
              <a:gd name="T16" fmla="*/ 2147483646 w 376"/>
              <a:gd name="T17" fmla="*/ 2147483646 h 724"/>
              <a:gd name="T18" fmla="*/ 2147483646 w 376"/>
              <a:gd name="T19" fmla="*/ 2147483646 h 724"/>
              <a:gd name="T20" fmla="*/ 2147483646 w 376"/>
              <a:gd name="T21" fmla="*/ 2147483646 h 724"/>
              <a:gd name="T22" fmla="*/ 2147483646 w 376"/>
              <a:gd name="T23" fmla="*/ 2147483646 h 724"/>
              <a:gd name="T24" fmla="*/ 2147483646 w 376"/>
              <a:gd name="T25" fmla="*/ 2147483646 h 724"/>
              <a:gd name="T26" fmla="*/ 2147483646 w 376"/>
              <a:gd name="T27" fmla="*/ 2147483646 h 724"/>
              <a:gd name="T28" fmla="*/ 2147483646 w 376"/>
              <a:gd name="T29" fmla="*/ 2147483646 h 724"/>
              <a:gd name="T30" fmla="*/ 2147483646 w 376"/>
              <a:gd name="T31" fmla="*/ 2147483646 h 724"/>
              <a:gd name="T32" fmla="*/ 2147483646 w 376"/>
              <a:gd name="T33" fmla="*/ 2147483646 h 724"/>
              <a:gd name="T34" fmla="*/ 2147483646 w 376"/>
              <a:gd name="T35" fmla="*/ 2147483646 h 724"/>
              <a:gd name="T36" fmla="*/ 2147483646 w 376"/>
              <a:gd name="T37" fmla="*/ 2147483646 h 724"/>
              <a:gd name="T38" fmla="*/ 2147483646 w 376"/>
              <a:gd name="T39" fmla="*/ 2147483646 h 724"/>
              <a:gd name="T40" fmla="*/ 2147483646 w 376"/>
              <a:gd name="T41" fmla="*/ 2147483646 h 724"/>
              <a:gd name="T42" fmla="*/ 2147483646 w 376"/>
              <a:gd name="T43" fmla="*/ 2147483646 h 724"/>
              <a:gd name="T44" fmla="*/ 2147483646 w 376"/>
              <a:gd name="T45" fmla="*/ 2147483646 h 724"/>
              <a:gd name="T46" fmla="*/ 2147483646 w 376"/>
              <a:gd name="T47" fmla="*/ 2147483646 h 724"/>
              <a:gd name="T48" fmla="*/ 2147483646 w 376"/>
              <a:gd name="T49" fmla="*/ 2147483646 h 724"/>
              <a:gd name="T50" fmla="*/ 2147483646 w 376"/>
              <a:gd name="T51" fmla="*/ 2147483646 h 724"/>
              <a:gd name="T52" fmla="*/ 2147483646 w 376"/>
              <a:gd name="T53" fmla="*/ 2147483646 h 724"/>
              <a:gd name="T54" fmla="*/ 2147483646 w 376"/>
              <a:gd name="T55" fmla="*/ 2147483646 h 724"/>
              <a:gd name="T56" fmla="*/ 2147483646 w 376"/>
              <a:gd name="T57" fmla="*/ 2147483646 h 724"/>
              <a:gd name="T58" fmla="*/ 2147483646 w 376"/>
              <a:gd name="T59" fmla="*/ 2147483646 h 724"/>
              <a:gd name="T60" fmla="*/ 2147483646 w 376"/>
              <a:gd name="T61" fmla="*/ 2147483646 h 7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76" h="724">
                <a:moveTo>
                  <a:pt x="5" y="150"/>
                </a:moveTo>
                <a:lnTo>
                  <a:pt x="0" y="44"/>
                </a:lnTo>
                <a:lnTo>
                  <a:pt x="80" y="44"/>
                </a:lnTo>
                <a:lnTo>
                  <a:pt x="80" y="19"/>
                </a:lnTo>
                <a:lnTo>
                  <a:pt x="310" y="19"/>
                </a:lnTo>
                <a:lnTo>
                  <a:pt x="327" y="0"/>
                </a:lnTo>
                <a:lnTo>
                  <a:pt x="343" y="6"/>
                </a:lnTo>
                <a:lnTo>
                  <a:pt x="364" y="13"/>
                </a:lnTo>
                <a:lnTo>
                  <a:pt x="369" y="25"/>
                </a:lnTo>
                <a:lnTo>
                  <a:pt x="364" y="38"/>
                </a:lnTo>
                <a:lnTo>
                  <a:pt x="364" y="44"/>
                </a:lnTo>
                <a:lnTo>
                  <a:pt x="348" y="69"/>
                </a:lnTo>
                <a:lnTo>
                  <a:pt x="353" y="87"/>
                </a:lnTo>
                <a:lnTo>
                  <a:pt x="364" y="87"/>
                </a:lnTo>
                <a:lnTo>
                  <a:pt x="364" y="106"/>
                </a:lnTo>
                <a:lnTo>
                  <a:pt x="353" y="112"/>
                </a:lnTo>
                <a:lnTo>
                  <a:pt x="348" y="175"/>
                </a:lnTo>
                <a:lnTo>
                  <a:pt x="375" y="193"/>
                </a:lnTo>
                <a:lnTo>
                  <a:pt x="332" y="243"/>
                </a:lnTo>
                <a:lnTo>
                  <a:pt x="332" y="249"/>
                </a:lnTo>
                <a:lnTo>
                  <a:pt x="353" y="274"/>
                </a:lnTo>
                <a:lnTo>
                  <a:pt x="359" y="293"/>
                </a:lnTo>
                <a:lnTo>
                  <a:pt x="353" y="299"/>
                </a:lnTo>
                <a:lnTo>
                  <a:pt x="343" y="299"/>
                </a:lnTo>
                <a:lnTo>
                  <a:pt x="305" y="324"/>
                </a:lnTo>
                <a:lnTo>
                  <a:pt x="310" y="374"/>
                </a:lnTo>
                <a:lnTo>
                  <a:pt x="220" y="723"/>
                </a:lnTo>
                <a:lnTo>
                  <a:pt x="86" y="667"/>
                </a:lnTo>
                <a:lnTo>
                  <a:pt x="22" y="673"/>
                </a:lnTo>
                <a:lnTo>
                  <a:pt x="11" y="380"/>
                </a:lnTo>
                <a:lnTo>
                  <a:pt x="5" y="150"/>
                </a:lnTo>
              </a:path>
            </a:pathLst>
          </a:custGeom>
          <a:solidFill>
            <a:srgbClr val="99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229" name="Rectangle 87">
            <a:extLst>
              <a:ext uri="{FF2B5EF4-FFF2-40B4-BE49-F238E27FC236}">
                <a16:creationId xmlns:a16="http://schemas.microsoft.com/office/drawing/2014/main" id="{F1DE6F6E-0AE5-A6D2-9455-0D1359F1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260" y="2570560"/>
            <a:ext cx="217884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0" name="Oval 88">
            <a:extLst>
              <a:ext uri="{FF2B5EF4-FFF2-40B4-BE49-F238E27FC236}">
                <a16:creationId xmlns:a16="http://schemas.microsoft.com/office/drawing/2014/main" id="{C5FA4C8D-665D-844D-CA37-478EE54A3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744" y="5691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1" name="Oval 89">
            <a:extLst>
              <a:ext uri="{FF2B5EF4-FFF2-40B4-BE49-F238E27FC236}">
                <a16:creationId xmlns:a16="http://schemas.microsoft.com/office/drawing/2014/main" id="{625FF60A-6C36-B57E-CF10-9DED0FFDD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753" y="40052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2" name="Rectangle 90">
            <a:extLst>
              <a:ext uri="{FF2B5EF4-FFF2-40B4-BE49-F238E27FC236}">
                <a16:creationId xmlns:a16="http://schemas.microsoft.com/office/drawing/2014/main" id="{685356C7-D0F6-03F6-0658-8C95CD9C8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3" y="5138738"/>
            <a:ext cx="21788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3" name="Rectangle 91">
            <a:extLst>
              <a:ext uri="{FF2B5EF4-FFF2-40B4-BE49-F238E27FC236}">
                <a16:creationId xmlns:a16="http://schemas.microsoft.com/office/drawing/2014/main" id="{4A1B11C7-85FC-CE62-CF90-45A4E947B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242" y="3846910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4" name="Oval 92">
            <a:extLst>
              <a:ext uri="{FF2B5EF4-FFF2-40B4-BE49-F238E27FC236}">
                <a16:creationId xmlns:a16="http://schemas.microsoft.com/office/drawing/2014/main" id="{F3960F8A-CC3E-ECF2-2E44-972DFA10F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7" y="5710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5" name="Oval 93">
            <a:extLst>
              <a:ext uri="{FF2B5EF4-FFF2-40B4-BE49-F238E27FC236}">
                <a16:creationId xmlns:a16="http://schemas.microsoft.com/office/drawing/2014/main" id="{38E69305-D259-98C5-95C4-181960B72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7" y="52768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6" name="Oval 94">
            <a:extLst>
              <a:ext uri="{FF2B5EF4-FFF2-40B4-BE49-F238E27FC236}">
                <a16:creationId xmlns:a16="http://schemas.microsoft.com/office/drawing/2014/main" id="{EE580D00-8654-F4C9-4E27-53A77EA1A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806" y="51292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7" name="Oval 95">
            <a:extLst>
              <a:ext uri="{FF2B5EF4-FFF2-40B4-BE49-F238E27FC236}">
                <a16:creationId xmlns:a16="http://schemas.microsoft.com/office/drawing/2014/main" id="{9151A87F-B019-25AD-A413-FEDDCD6DB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831" y="4548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8" name="Oval 96">
            <a:extLst>
              <a:ext uri="{FF2B5EF4-FFF2-40B4-BE49-F238E27FC236}">
                <a16:creationId xmlns:a16="http://schemas.microsoft.com/office/drawing/2014/main" id="{1222F1DB-7673-B5F9-6BB5-E700BA44B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006" y="3836194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39" name="Oval 97">
            <a:extLst>
              <a:ext uri="{FF2B5EF4-FFF2-40B4-BE49-F238E27FC236}">
                <a16:creationId xmlns:a16="http://schemas.microsoft.com/office/drawing/2014/main" id="{C4CBC55C-492E-C3E0-9343-7933BA4A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39147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0" name="Oval 98">
            <a:extLst>
              <a:ext uri="{FF2B5EF4-FFF2-40B4-BE49-F238E27FC236}">
                <a16:creationId xmlns:a16="http://schemas.microsoft.com/office/drawing/2014/main" id="{6BA952C5-6B38-E582-76A3-0CEB5220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2511028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1" name="Oval 99">
            <a:extLst>
              <a:ext uri="{FF2B5EF4-FFF2-40B4-BE49-F238E27FC236}">
                <a16:creationId xmlns:a16="http://schemas.microsoft.com/office/drawing/2014/main" id="{6E25CA1C-355A-8EE9-E3A4-45D6508A2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7574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2" name="Oval 100">
            <a:extLst>
              <a:ext uri="{FF2B5EF4-FFF2-40B4-BE49-F238E27FC236}">
                <a16:creationId xmlns:a16="http://schemas.microsoft.com/office/drawing/2014/main" id="{92E83B30-8844-77F0-BAA4-EED16A37C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7" y="27289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3" name="Oval 101">
            <a:extLst>
              <a:ext uri="{FF2B5EF4-FFF2-40B4-BE49-F238E27FC236}">
                <a16:creationId xmlns:a16="http://schemas.microsoft.com/office/drawing/2014/main" id="{8837B3A3-8C05-33C7-8340-B68DC3930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7" y="27003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4" name="Oval 102">
            <a:extLst>
              <a:ext uri="{FF2B5EF4-FFF2-40B4-BE49-F238E27FC236}">
                <a16:creationId xmlns:a16="http://schemas.microsoft.com/office/drawing/2014/main" id="{22AC30BA-DE92-0DA5-02DD-BDDEEA13B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2" y="3205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5" name="Oval 103">
            <a:extLst>
              <a:ext uri="{FF2B5EF4-FFF2-40B4-BE49-F238E27FC236}">
                <a16:creationId xmlns:a16="http://schemas.microsoft.com/office/drawing/2014/main" id="{F3E7A472-B184-E240-A7EC-FF6FCC67C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2" y="24574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6" name="Oval 104">
            <a:extLst>
              <a:ext uri="{FF2B5EF4-FFF2-40B4-BE49-F238E27FC236}">
                <a16:creationId xmlns:a16="http://schemas.microsoft.com/office/drawing/2014/main" id="{84135560-C957-E020-1133-5F6040020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670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7" name="Oval 105">
            <a:extLst>
              <a:ext uri="{FF2B5EF4-FFF2-40B4-BE49-F238E27FC236}">
                <a16:creationId xmlns:a16="http://schemas.microsoft.com/office/drawing/2014/main" id="{6B7F0AF3-CBBD-E569-11E9-82ABEE17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622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8" name="Oval 106">
            <a:extLst>
              <a:ext uri="{FF2B5EF4-FFF2-40B4-BE49-F238E27FC236}">
                <a16:creationId xmlns:a16="http://schemas.microsoft.com/office/drawing/2014/main" id="{199DB76A-F608-FEF9-F4BE-CCA59489C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7" y="28289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49" name="Oval 107">
            <a:extLst>
              <a:ext uri="{FF2B5EF4-FFF2-40B4-BE49-F238E27FC236}">
                <a16:creationId xmlns:a16="http://schemas.microsoft.com/office/drawing/2014/main" id="{90FB02EB-193E-4223-D414-D9D22828D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432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0" name="Oval 108">
            <a:extLst>
              <a:ext uri="{FF2B5EF4-FFF2-40B4-BE49-F238E27FC236}">
                <a16:creationId xmlns:a16="http://schemas.microsoft.com/office/drawing/2014/main" id="{C1E28C96-B81A-8009-C305-9CE3F515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3038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1" name="Oval 109">
            <a:extLst>
              <a:ext uri="{FF2B5EF4-FFF2-40B4-BE49-F238E27FC236}">
                <a16:creationId xmlns:a16="http://schemas.microsoft.com/office/drawing/2014/main" id="{A486ECE0-E171-6B3C-5707-208DA38BB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7" y="2281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2" name="Oval 110">
            <a:extLst>
              <a:ext uri="{FF2B5EF4-FFF2-40B4-BE49-F238E27FC236}">
                <a16:creationId xmlns:a16="http://schemas.microsoft.com/office/drawing/2014/main" id="{05B2F5C9-BB00-F300-FF73-C5C0D8E6F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17621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3" name="Oval 111">
            <a:extLst>
              <a:ext uri="{FF2B5EF4-FFF2-40B4-BE49-F238E27FC236}">
                <a16:creationId xmlns:a16="http://schemas.microsoft.com/office/drawing/2014/main" id="{D11BA2F5-4EAC-BB64-27F7-4333F7B8B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2" y="1514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4" name="Oval 112">
            <a:extLst>
              <a:ext uri="{FF2B5EF4-FFF2-40B4-BE49-F238E27FC236}">
                <a16:creationId xmlns:a16="http://schemas.microsoft.com/office/drawing/2014/main" id="{3050E48B-91D6-D10A-276E-3B3FB451D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7" y="16478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5" name="Oval 113">
            <a:extLst>
              <a:ext uri="{FF2B5EF4-FFF2-40B4-BE49-F238E27FC236}">
                <a16:creationId xmlns:a16="http://schemas.microsoft.com/office/drawing/2014/main" id="{2BBB04D9-F321-2AB4-583E-C8E45CC8D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1681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6" name="Oval 114">
            <a:extLst>
              <a:ext uri="{FF2B5EF4-FFF2-40B4-BE49-F238E27FC236}">
                <a16:creationId xmlns:a16="http://schemas.microsoft.com/office/drawing/2014/main" id="{10F14BC8-2FE7-1AFD-290D-BD4ED7D1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7" name="Oval 115">
            <a:extLst>
              <a:ext uri="{FF2B5EF4-FFF2-40B4-BE49-F238E27FC236}">
                <a16:creationId xmlns:a16="http://schemas.microsoft.com/office/drawing/2014/main" id="{A00978AC-6658-B22C-C0DE-7FE1D7367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2" y="18049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8" name="Oval 116">
            <a:extLst>
              <a:ext uri="{FF2B5EF4-FFF2-40B4-BE49-F238E27FC236}">
                <a16:creationId xmlns:a16="http://schemas.microsoft.com/office/drawing/2014/main" id="{FF4E16D6-128D-DF99-F0ED-97A4D7097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2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59" name="Rectangle 117">
            <a:extLst>
              <a:ext uri="{FF2B5EF4-FFF2-40B4-BE49-F238E27FC236}">
                <a16:creationId xmlns:a16="http://schemas.microsoft.com/office/drawing/2014/main" id="{100E795A-2DA1-1FC0-74CD-ECA3ACFD3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382" y="5678092"/>
            <a:ext cx="145018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60" name="Text Box 118">
            <a:extLst>
              <a:ext uri="{FF2B5EF4-FFF2-40B4-BE49-F238E27FC236}">
                <a16:creationId xmlns:a16="http://schemas.microsoft.com/office/drawing/2014/main" id="{D1F9B77F-AF8D-5EDF-260B-C2800944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794" y="2715816"/>
            <a:ext cx="58541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Jefferson</a:t>
            </a:r>
          </a:p>
        </p:txBody>
      </p:sp>
      <p:sp>
        <p:nvSpPr>
          <p:cNvPr id="6261" name="Text Box 119">
            <a:extLst>
              <a:ext uri="{FF2B5EF4-FFF2-40B4-BE49-F238E27FC236}">
                <a16:creationId xmlns:a16="http://schemas.microsoft.com/office/drawing/2014/main" id="{6F2687B5-9941-9B2F-DB53-538E7D9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394" y="3001566"/>
            <a:ext cx="47481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Shelby</a:t>
            </a:r>
          </a:p>
        </p:txBody>
      </p:sp>
      <p:sp>
        <p:nvSpPr>
          <p:cNvPr id="6262" name="Text Box 120">
            <a:extLst>
              <a:ext uri="{FF2B5EF4-FFF2-40B4-BE49-F238E27FC236}">
                <a16:creationId xmlns:a16="http://schemas.microsoft.com/office/drawing/2014/main" id="{76B5FC72-E4BF-2C6F-A35D-E60639B9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032" y="2255044"/>
            <a:ext cx="4929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Blount</a:t>
            </a:r>
          </a:p>
        </p:txBody>
      </p:sp>
      <p:sp>
        <p:nvSpPr>
          <p:cNvPr id="6263" name="Text Box 121">
            <a:extLst>
              <a:ext uri="{FF2B5EF4-FFF2-40B4-BE49-F238E27FC236}">
                <a16:creationId xmlns:a16="http://schemas.microsoft.com/office/drawing/2014/main" id="{8429DB1F-E974-6E5E-3E46-7919C443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338" y="2483644"/>
            <a:ext cx="5715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St. Clair</a:t>
            </a:r>
          </a:p>
        </p:txBody>
      </p:sp>
      <p:sp>
        <p:nvSpPr>
          <p:cNvPr id="6264" name="Text Box 122">
            <a:extLst>
              <a:ext uri="{FF2B5EF4-FFF2-40B4-BE49-F238E27FC236}">
                <a16:creationId xmlns:a16="http://schemas.microsoft.com/office/drawing/2014/main" id="{230E0595-53C5-8273-2872-D7AAF4760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203" y="3723085"/>
            <a:ext cx="5845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Autauga</a:t>
            </a:r>
          </a:p>
        </p:txBody>
      </p:sp>
      <p:sp>
        <p:nvSpPr>
          <p:cNvPr id="6265" name="Text Box 123">
            <a:extLst>
              <a:ext uri="{FF2B5EF4-FFF2-40B4-BE49-F238E27FC236}">
                <a16:creationId xmlns:a16="http://schemas.microsoft.com/office/drawing/2014/main" id="{3E5F021C-9468-C195-A472-04D26D14C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3657600"/>
            <a:ext cx="4876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Elmore</a:t>
            </a:r>
          </a:p>
        </p:txBody>
      </p:sp>
      <p:sp>
        <p:nvSpPr>
          <p:cNvPr id="6266" name="Text Box 124">
            <a:extLst>
              <a:ext uri="{FF2B5EF4-FFF2-40B4-BE49-F238E27FC236}">
                <a16:creationId xmlns:a16="http://schemas.microsoft.com/office/drawing/2014/main" id="{A13A6953-1A59-DCD7-F78E-1F66003AE3F7}"/>
              </a:ext>
            </a:extLst>
          </p:cNvPr>
          <p:cNvSpPr txBox="1">
            <a:spLocks noChangeArrowheads="1"/>
          </p:cNvSpPr>
          <p:nvPr/>
        </p:nvSpPr>
        <p:spPr bwMode="auto">
          <a:xfrm rot="14254675" flipV="1">
            <a:off x="6538318" y="4034277"/>
            <a:ext cx="63341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25" b="1">
                <a:solidFill>
                  <a:srgbClr val="000000"/>
                </a:solidFill>
                <a:latin typeface="Verdana" panose="020B0604030504040204" pitchFamily="34" charset="0"/>
              </a:rPr>
              <a:t>Montgomery</a:t>
            </a:r>
            <a:endParaRPr lang="en-US" altLang="en-US" sz="525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67" name="Text Box 125">
            <a:extLst>
              <a:ext uri="{FF2B5EF4-FFF2-40B4-BE49-F238E27FC236}">
                <a16:creationId xmlns:a16="http://schemas.microsoft.com/office/drawing/2014/main" id="{112B3423-B84D-B85A-90EA-ACBBE5EBA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3977878"/>
            <a:ext cx="4924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Russell</a:t>
            </a:r>
          </a:p>
        </p:txBody>
      </p:sp>
      <p:sp>
        <p:nvSpPr>
          <p:cNvPr id="6268" name="Text Box 126">
            <a:extLst>
              <a:ext uri="{FF2B5EF4-FFF2-40B4-BE49-F238E27FC236}">
                <a16:creationId xmlns:a16="http://schemas.microsoft.com/office/drawing/2014/main" id="{2E7E681E-0D3D-0DE8-0ECC-BD3AC0260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2" y="2972991"/>
            <a:ext cx="660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Tuscaloosa</a:t>
            </a:r>
          </a:p>
        </p:txBody>
      </p:sp>
      <p:sp>
        <p:nvSpPr>
          <p:cNvPr id="6269" name="Text Box 127">
            <a:extLst>
              <a:ext uri="{FF2B5EF4-FFF2-40B4-BE49-F238E27FC236}">
                <a16:creationId xmlns:a16="http://schemas.microsoft.com/office/drawing/2014/main" id="{D01582C7-8895-B488-53A6-988F29721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941" y="5432822"/>
            <a:ext cx="4667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Mobile</a:t>
            </a:r>
          </a:p>
        </p:txBody>
      </p:sp>
      <p:sp>
        <p:nvSpPr>
          <p:cNvPr id="6270" name="Text Box 128">
            <a:extLst>
              <a:ext uri="{FF2B5EF4-FFF2-40B4-BE49-F238E27FC236}">
                <a16:creationId xmlns:a16="http://schemas.microsoft.com/office/drawing/2014/main" id="{C114CFCB-24ED-25F1-1255-656B3FB8132B}"/>
              </a:ext>
            </a:extLst>
          </p:cNvPr>
          <p:cNvSpPr txBox="1">
            <a:spLocks noChangeArrowheads="1"/>
          </p:cNvSpPr>
          <p:nvPr/>
        </p:nvSpPr>
        <p:spPr bwMode="auto">
          <a:xfrm rot="18834264">
            <a:off x="5573316" y="1637318"/>
            <a:ext cx="5869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Lawrence</a:t>
            </a:r>
          </a:p>
        </p:txBody>
      </p:sp>
      <p:sp>
        <p:nvSpPr>
          <p:cNvPr id="6271" name="Text Box 129">
            <a:extLst>
              <a:ext uri="{FF2B5EF4-FFF2-40B4-BE49-F238E27FC236}">
                <a16:creationId xmlns:a16="http://schemas.microsoft.com/office/drawing/2014/main" id="{30429155-8A1E-E54E-6C89-F1FF4065A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094" y="1803797"/>
            <a:ext cx="5084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Morgan</a:t>
            </a:r>
          </a:p>
        </p:txBody>
      </p:sp>
      <p:sp>
        <p:nvSpPr>
          <p:cNvPr id="6272" name="Text Box 130">
            <a:extLst>
              <a:ext uri="{FF2B5EF4-FFF2-40B4-BE49-F238E27FC236}">
                <a16:creationId xmlns:a16="http://schemas.microsoft.com/office/drawing/2014/main" id="{DF5A5B8C-C50C-D260-EBAE-DFDC2EDCB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994" y="1275160"/>
            <a:ext cx="6671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Lauderdale</a:t>
            </a:r>
          </a:p>
        </p:txBody>
      </p:sp>
      <p:sp>
        <p:nvSpPr>
          <p:cNvPr id="6273" name="Text Box 131">
            <a:extLst>
              <a:ext uri="{FF2B5EF4-FFF2-40B4-BE49-F238E27FC236}">
                <a16:creationId xmlns:a16="http://schemas.microsoft.com/office/drawing/2014/main" id="{3C0BCF22-2463-C78A-1CD0-951FFF639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694" y="1518047"/>
            <a:ext cx="49885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Colbert</a:t>
            </a:r>
          </a:p>
        </p:txBody>
      </p:sp>
      <p:sp>
        <p:nvSpPr>
          <p:cNvPr id="6274" name="Text Box 132">
            <a:extLst>
              <a:ext uri="{FF2B5EF4-FFF2-40B4-BE49-F238E27FC236}">
                <a16:creationId xmlns:a16="http://schemas.microsoft.com/office/drawing/2014/main" id="{7240C3A0-69FE-02CC-49F6-C195AB3C3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1" y="5239941"/>
            <a:ext cx="5437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Houston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75" name="Text Box 133">
            <a:extLst>
              <a:ext uri="{FF2B5EF4-FFF2-40B4-BE49-F238E27FC236}">
                <a16:creationId xmlns:a16="http://schemas.microsoft.com/office/drawing/2014/main" id="{710DF8A0-8A4F-F342-C38D-5B91EF0FA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694" y="1394222"/>
            <a:ext cx="54053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Madison</a:t>
            </a:r>
          </a:p>
        </p:txBody>
      </p:sp>
      <p:sp>
        <p:nvSpPr>
          <p:cNvPr id="6276" name="Text Box 134">
            <a:extLst>
              <a:ext uri="{FF2B5EF4-FFF2-40B4-BE49-F238E27FC236}">
                <a16:creationId xmlns:a16="http://schemas.microsoft.com/office/drawing/2014/main" id="{225AE283-0276-2151-A5E0-9FEFBA7E0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219" y="1372791"/>
            <a:ext cx="184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77" name="Text Box 135">
            <a:extLst>
              <a:ext uri="{FF2B5EF4-FFF2-40B4-BE49-F238E27FC236}">
                <a16:creationId xmlns:a16="http://schemas.microsoft.com/office/drawing/2014/main" id="{6DC7B01E-4B99-2A53-2F5E-DBFC8EBA20C8}"/>
              </a:ext>
            </a:extLst>
          </p:cNvPr>
          <p:cNvSpPr txBox="1">
            <a:spLocks noChangeArrowheads="1"/>
          </p:cNvSpPr>
          <p:nvPr/>
        </p:nvSpPr>
        <p:spPr bwMode="auto">
          <a:xfrm rot="3400970">
            <a:off x="5823942" y="1465005"/>
            <a:ext cx="7405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Limestone</a:t>
            </a:r>
          </a:p>
        </p:txBody>
      </p:sp>
      <p:sp>
        <p:nvSpPr>
          <p:cNvPr id="6278" name="Rectangle 136">
            <a:extLst>
              <a:ext uri="{FF2B5EF4-FFF2-40B4-BE49-F238E27FC236}">
                <a16:creationId xmlns:a16="http://schemas.microsoft.com/office/drawing/2014/main" id="{4362E16F-5237-2158-0C9C-8A0769AE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4338637"/>
            <a:ext cx="171450" cy="176213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79" name="Text Box 137">
            <a:extLst>
              <a:ext uri="{FF2B5EF4-FFF2-40B4-BE49-F238E27FC236}">
                <a16:creationId xmlns:a16="http://schemas.microsoft.com/office/drawing/2014/main" id="{97810190-F4F4-A4C7-2E01-1F7607EC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656" y="4335066"/>
            <a:ext cx="73129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Huntsville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80" name="Text Box 138">
            <a:extLst>
              <a:ext uri="{FF2B5EF4-FFF2-40B4-BE49-F238E27FC236}">
                <a16:creationId xmlns:a16="http://schemas.microsoft.com/office/drawing/2014/main" id="{1C268C79-F987-E38B-E7ED-9215F1E5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469" y="2163366"/>
            <a:ext cx="5068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Etowah</a:t>
            </a:r>
          </a:p>
        </p:txBody>
      </p:sp>
      <p:sp>
        <p:nvSpPr>
          <p:cNvPr id="6281" name="Text Box 139">
            <a:extLst>
              <a:ext uri="{FF2B5EF4-FFF2-40B4-BE49-F238E27FC236}">
                <a16:creationId xmlns:a16="http://schemas.microsoft.com/office/drawing/2014/main" id="{ECDEF1EC-1CBF-ABF9-D1C4-A20F4B839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484835"/>
            <a:ext cx="4964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Calhoun</a:t>
            </a:r>
          </a:p>
        </p:txBody>
      </p:sp>
      <p:sp>
        <p:nvSpPr>
          <p:cNvPr id="6282" name="Rectangle 140">
            <a:extLst>
              <a:ext uri="{FF2B5EF4-FFF2-40B4-BE49-F238E27FC236}">
                <a16:creationId xmlns:a16="http://schemas.microsoft.com/office/drawing/2014/main" id="{D510B3AB-2868-CA59-D1F3-06906BB3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657725"/>
            <a:ext cx="171450" cy="178594"/>
          </a:xfrm>
          <a:prstGeom prst="rect">
            <a:avLst/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283" name="Text Box 141">
            <a:extLst>
              <a:ext uri="{FF2B5EF4-FFF2-40B4-BE49-F238E27FC236}">
                <a16:creationId xmlns:a16="http://schemas.microsoft.com/office/drawing/2014/main" id="{A90C9EF0-04E0-C182-F058-F7F963D4A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4658916"/>
            <a:ext cx="62984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solidFill>
                  <a:srgbClr val="000000"/>
                </a:solidFill>
                <a:latin typeface="Verdana" panose="020B0604030504040204" pitchFamily="34" charset="0"/>
              </a:rPr>
              <a:t>Gadsden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6284" name="Group 156">
            <a:extLst>
              <a:ext uri="{FF2B5EF4-FFF2-40B4-BE49-F238E27FC236}">
                <a16:creationId xmlns:a16="http://schemas.microsoft.com/office/drawing/2014/main" id="{1193E42B-B75F-74A3-50CB-79F39C10D88C}"/>
              </a:ext>
            </a:extLst>
          </p:cNvPr>
          <p:cNvGrpSpPr>
            <a:grpSpLocks/>
          </p:cNvGrpSpPr>
          <p:nvPr/>
        </p:nvGrpSpPr>
        <p:grpSpPr bwMode="auto">
          <a:xfrm>
            <a:off x="3907632" y="1690687"/>
            <a:ext cx="1288256" cy="222647"/>
            <a:chOff x="330" y="4212"/>
            <a:chExt cx="1082" cy="187"/>
          </a:xfrm>
        </p:grpSpPr>
        <p:sp>
          <p:nvSpPr>
            <p:cNvPr id="6304" name="Rectangle 142">
              <a:extLst>
                <a:ext uri="{FF2B5EF4-FFF2-40B4-BE49-F238E27FC236}">
                  <a16:creationId xmlns:a16="http://schemas.microsoft.com/office/drawing/2014/main" id="{B73E240D-0B05-AF0D-5CBB-A94639C06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" y="4212"/>
              <a:ext cx="156" cy="16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305" name="Text Box 143">
              <a:extLst>
                <a:ext uri="{FF2B5EF4-FFF2-40B4-BE49-F238E27FC236}">
                  <a16:creationId xmlns:a16="http://schemas.microsoft.com/office/drawing/2014/main" id="{53ACD2FD-11B9-AD92-7640-6CF39D4DA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" y="4225"/>
              <a:ext cx="92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Anniston/Oxford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285" name="Text Box 144">
            <a:extLst>
              <a:ext uri="{FF2B5EF4-FFF2-40B4-BE49-F238E27FC236}">
                <a16:creationId xmlns:a16="http://schemas.microsoft.com/office/drawing/2014/main" id="{9601A47D-C816-E515-FD29-FE2D54A0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456" y="3655219"/>
            <a:ext cx="3369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Lee</a:t>
            </a:r>
          </a:p>
        </p:txBody>
      </p:sp>
      <p:grpSp>
        <p:nvGrpSpPr>
          <p:cNvPr id="6286" name="Group 157">
            <a:extLst>
              <a:ext uri="{FF2B5EF4-FFF2-40B4-BE49-F238E27FC236}">
                <a16:creationId xmlns:a16="http://schemas.microsoft.com/office/drawing/2014/main" id="{74E202A2-8940-811D-1D7C-BFB4A6C6213F}"/>
              </a:ext>
            </a:extLst>
          </p:cNvPr>
          <p:cNvGrpSpPr>
            <a:grpSpLocks/>
          </p:cNvGrpSpPr>
          <p:nvPr/>
        </p:nvGrpSpPr>
        <p:grpSpPr bwMode="auto">
          <a:xfrm>
            <a:off x="3926682" y="4974426"/>
            <a:ext cx="1006078" cy="214312"/>
            <a:chOff x="330" y="4530"/>
            <a:chExt cx="845" cy="180"/>
          </a:xfrm>
        </p:grpSpPr>
        <p:sp>
          <p:nvSpPr>
            <p:cNvPr id="6302" name="Rectangle 145">
              <a:extLst>
                <a:ext uri="{FF2B5EF4-FFF2-40B4-BE49-F238E27FC236}">
                  <a16:creationId xmlns:a16="http://schemas.microsoft.com/office/drawing/2014/main" id="{A1FAA06A-D627-A8F5-2473-07572CE87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" y="4530"/>
              <a:ext cx="156" cy="16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303" name="Text Box 146">
              <a:extLst>
                <a:ext uri="{FF2B5EF4-FFF2-40B4-BE49-F238E27FC236}">
                  <a16:creationId xmlns:a16="http://schemas.microsoft.com/office/drawing/2014/main" id="{2662B519-C043-74B6-584C-169B63D06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" y="4536"/>
              <a:ext cx="68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AU/Opelika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287" name="Text Box 147">
            <a:extLst>
              <a:ext uri="{FF2B5EF4-FFF2-40B4-BE49-F238E27FC236}">
                <a16:creationId xmlns:a16="http://schemas.microsoft.com/office/drawing/2014/main" id="{16A188B6-703F-4591-A6C6-616887CEA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044" y="2444353"/>
            <a:ext cx="4892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Walker</a:t>
            </a:r>
          </a:p>
        </p:txBody>
      </p:sp>
      <p:sp>
        <p:nvSpPr>
          <p:cNvPr id="6288" name="Text Box 148">
            <a:extLst>
              <a:ext uri="{FF2B5EF4-FFF2-40B4-BE49-F238E27FC236}">
                <a16:creationId xmlns:a16="http://schemas.microsoft.com/office/drawing/2014/main" id="{B503EDAA-3909-10F0-D83D-0D7C2EEF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7" y="3287316"/>
            <a:ext cx="3786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Bibb</a:t>
            </a:r>
          </a:p>
        </p:txBody>
      </p:sp>
      <p:sp>
        <p:nvSpPr>
          <p:cNvPr id="6289" name="Text Box 149">
            <a:extLst>
              <a:ext uri="{FF2B5EF4-FFF2-40B4-BE49-F238E27FC236}">
                <a16:creationId xmlns:a16="http://schemas.microsoft.com/office/drawing/2014/main" id="{87BB3177-FC20-0857-0489-CDC1F8DD8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8" y="3394472"/>
            <a:ext cx="4892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Chilton</a:t>
            </a:r>
          </a:p>
        </p:txBody>
      </p:sp>
      <p:sp>
        <p:nvSpPr>
          <p:cNvPr id="6290" name="Text Box 150">
            <a:extLst>
              <a:ext uri="{FF2B5EF4-FFF2-40B4-BE49-F238E27FC236}">
                <a16:creationId xmlns:a16="http://schemas.microsoft.com/office/drawing/2014/main" id="{C7EF18C1-06DA-832C-EEB2-6FD5F418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844" y="4766072"/>
            <a:ext cx="4427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Henry</a:t>
            </a:r>
          </a:p>
        </p:txBody>
      </p:sp>
      <p:sp>
        <p:nvSpPr>
          <p:cNvPr id="6291" name="Text Box 151">
            <a:extLst>
              <a:ext uri="{FF2B5EF4-FFF2-40B4-BE49-F238E27FC236}">
                <a16:creationId xmlns:a16="http://schemas.microsoft.com/office/drawing/2014/main" id="{4C452EEC-3B33-961C-C12F-3DE215609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1" y="5223272"/>
            <a:ext cx="505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Geneva</a:t>
            </a:r>
          </a:p>
        </p:txBody>
      </p:sp>
      <p:sp>
        <p:nvSpPr>
          <p:cNvPr id="6292" name="Text Box 152">
            <a:extLst>
              <a:ext uri="{FF2B5EF4-FFF2-40B4-BE49-F238E27FC236}">
                <a16:creationId xmlns:a16="http://schemas.microsoft.com/office/drawing/2014/main" id="{28C41C98-926E-E319-C5DB-CF190F157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4133850"/>
            <a:ext cx="5677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Lowndes</a:t>
            </a:r>
          </a:p>
        </p:txBody>
      </p:sp>
      <p:sp>
        <p:nvSpPr>
          <p:cNvPr id="6293" name="TextBox 1">
            <a:extLst>
              <a:ext uri="{FF2B5EF4-FFF2-40B4-BE49-F238E27FC236}">
                <a16:creationId xmlns:a16="http://schemas.microsoft.com/office/drawing/2014/main" id="{3E76991B-0671-241D-AE88-D6404BBC3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379" y="5691188"/>
            <a:ext cx="551259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Baldwin</a:t>
            </a:r>
          </a:p>
        </p:txBody>
      </p:sp>
      <p:grpSp>
        <p:nvGrpSpPr>
          <p:cNvPr id="6294" name="Group 157">
            <a:extLst>
              <a:ext uri="{FF2B5EF4-FFF2-40B4-BE49-F238E27FC236}">
                <a16:creationId xmlns:a16="http://schemas.microsoft.com/office/drawing/2014/main" id="{4D1CC08B-7479-83FF-9A50-2C9DB1016D7C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5276841"/>
            <a:ext cx="898922" cy="445293"/>
            <a:chOff x="330" y="4530"/>
            <a:chExt cx="755" cy="374"/>
          </a:xfrm>
        </p:grpSpPr>
        <p:sp>
          <p:nvSpPr>
            <p:cNvPr id="4" name="Rectangle 145">
              <a:extLst>
                <a:ext uri="{FF2B5EF4-FFF2-40B4-BE49-F238E27FC236}">
                  <a16:creationId xmlns:a16="http://schemas.microsoft.com/office/drawing/2014/main" id="{AFC160BA-2AF9-FD49-F477-E6B0A29AF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" y="4530"/>
              <a:ext cx="156" cy="16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301" name="Text Box 146">
              <a:extLst>
                <a:ext uri="{FF2B5EF4-FFF2-40B4-BE49-F238E27FC236}">
                  <a16:creationId xmlns:a16="http://schemas.microsoft.com/office/drawing/2014/main" id="{0B669D2C-44C6-6CCD-703E-6B2F50414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" y="4536"/>
              <a:ext cx="59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Daphne-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Fairhope-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Foley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295" name="TextBox 5">
            <a:extLst>
              <a:ext uri="{FF2B5EF4-FFF2-40B4-BE49-F238E27FC236}">
                <a16:creationId xmlns:a16="http://schemas.microsoft.com/office/drawing/2014/main" id="{7F3215C7-9C5C-F37F-75A5-CF0A68834838}"/>
              </a:ext>
            </a:extLst>
          </p:cNvPr>
          <p:cNvSpPr txBox="1">
            <a:spLocks noChangeArrowheads="1"/>
          </p:cNvSpPr>
          <p:nvPr/>
        </p:nvSpPr>
        <p:spPr bwMode="auto">
          <a:xfrm rot="3637916">
            <a:off x="4755879" y="4875136"/>
            <a:ext cx="679994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solidFill>
                  <a:schemeClr val="bg1"/>
                </a:solidFill>
                <a:latin typeface="Arial" panose="020B0604020202020204" pitchFamily="34" charset="0"/>
              </a:rPr>
              <a:t>Washington</a:t>
            </a:r>
          </a:p>
        </p:txBody>
      </p:sp>
      <p:sp>
        <p:nvSpPr>
          <p:cNvPr id="6296" name="TextBox 6">
            <a:extLst>
              <a:ext uri="{FF2B5EF4-FFF2-40B4-BE49-F238E27FC236}">
                <a16:creationId xmlns:a16="http://schemas.microsoft.com/office/drawing/2014/main" id="{C97343DE-648C-2301-DA7E-46D3C6806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9222" y="3882629"/>
            <a:ext cx="45878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Macon</a:t>
            </a:r>
          </a:p>
        </p:txBody>
      </p:sp>
      <p:sp>
        <p:nvSpPr>
          <p:cNvPr id="6297" name="TextBox 7">
            <a:extLst>
              <a:ext uri="{FF2B5EF4-FFF2-40B4-BE49-F238E27FC236}">
                <a16:creationId xmlns:a16="http://schemas.microsoft.com/office/drawing/2014/main" id="{400179A4-454C-47BB-C877-FA3CCAFB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338" y="2953941"/>
            <a:ext cx="511679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Pickens</a:t>
            </a:r>
          </a:p>
        </p:txBody>
      </p:sp>
      <p:sp>
        <p:nvSpPr>
          <p:cNvPr id="6298" name="TextBox 8">
            <a:extLst>
              <a:ext uri="{FF2B5EF4-FFF2-40B4-BE49-F238E27FC236}">
                <a16:creationId xmlns:a16="http://schemas.microsoft.com/office/drawing/2014/main" id="{44C5C3C4-0F15-F325-624D-C597889D6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204" y="3477816"/>
            <a:ext cx="367408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Hale</a:t>
            </a:r>
          </a:p>
        </p:txBody>
      </p:sp>
      <p:sp>
        <p:nvSpPr>
          <p:cNvPr id="6299" name="TextBox 9">
            <a:extLst>
              <a:ext uri="{FF2B5EF4-FFF2-40B4-BE49-F238E27FC236}">
                <a16:creationId xmlns:a16="http://schemas.microsoft.com/office/drawing/2014/main" id="{99722631-74E3-A65B-6985-EADF8E41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538" y="3319463"/>
            <a:ext cx="482824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Greene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15CEFCA-919D-DE3C-FD88-4EE7A758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235" y="2493169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F85B28-6D5B-CFC7-4409-393A59C9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06" y="379810"/>
            <a:ext cx="2529026" cy="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MICROPOLITAN </a:t>
            </a:r>
            <a:b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STATISTICAL  AREAS</a:t>
            </a:r>
          </a:p>
        </p:txBody>
      </p:sp>
      <p:grpSp>
        <p:nvGrpSpPr>
          <p:cNvPr id="8196" name="Group 4">
            <a:extLst>
              <a:ext uri="{FF2B5EF4-FFF2-40B4-BE49-F238E27FC236}">
                <a16:creationId xmlns:a16="http://schemas.microsoft.com/office/drawing/2014/main" id="{B60FABCB-2F28-F207-82CE-1BE9ACD8F8F9}"/>
              </a:ext>
            </a:extLst>
          </p:cNvPr>
          <p:cNvGrpSpPr>
            <a:grpSpLocks/>
          </p:cNvGrpSpPr>
          <p:nvPr/>
        </p:nvGrpSpPr>
        <p:grpSpPr bwMode="auto">
          <a:xfrm>
            <a:off x="3774282" y="1714498"/>
            <a:ext cx="1254919" cy="207169"/>
            <a:chOff x="210" y="1440"/>
            <a:chExt cx="1054" cy="174"/>
          </a:xfrm>
        </p:grpSpPr>
        <p:sp>
          <p:nvSpPr>
            <p:cNvPr id="8355" name="Rectangle 5">
              <a:extLst>
                <a:ext uri="{FF2B5EF4-FFF2-40B4-BE49-F238E27FC236}">
                  <a16:creationId xmlns:a16="http://schemas.microsoft.com/office/drawing/2014/main" id="{7BD94762-23B5-C8B8-1A21-C07299533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1440"/>
              <a:ext cx="144" cy="144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56" name="Text Box 6">
              <a:extLst>
                <a:ext uri="{FF2B5EF4-FFF2-40B4-BE49-F238E27FC236}">
                  <a16:creationId xmlns:a16="http://schemas.microsoft.com/office/drawing/2014/main" id="{30E6B457-05D3-C8F8-B77D-FA0C5D7AA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" y="1440"/>
              <a:ext cx="91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Ozark</a:t>
              </a:r>
            </a:p>
          </p:txBody>
        </p:sp>
      </p:grpSp>
      <p:grpSp>
        <p:nvGrpSpPr>
          <p:cNvPr id="8197" name="Group 7">
            <a:extLst>
              <a:ext uri="{FF2B5EF4-FFF2-40B4-BE49-F238E27FC236}">
                <a16:creationId xmlns:a16="http://schemas.microsoft.com/office/drawing/2014/main" id="{04926C88-C589-919C-E548-5B79F4742D81}"/>
              </a:ext>
            </a:extLst>
          </p:cNvPr>
          <p:cNvGrpSpPr>
            <a:grpSpLocks/>
          </p:cNvGrpSpPr>
          <p:nvPr/>
        </p:nvGrpSpPr>
        <p:grpSpPr bwMode="auto">
          <a:xfrm>
            <a:off x="3774282" y="2050254"/>
            <a:ext cx="916782" cy="207169"/>
            <a:chOff x="210" y="1722"/>
            <a:chExt cx="770" cy="174"/>
          </a:xfrm>
        </p:grpSpPr>
        <p:sp>
          <p:nvSpPr>
            <p:cNvPr id="8353" name="Rectangle 8">
              <a:extLst>
                <a:ext uri="{FF2B5EF4-FFF2-40B4-BE49-F238E27FC236}">
                  <a16:creationId xmlns:a16="http://schemas.microsoft.com/office/drawing/2014/main" id="{1CDEBD45-CDE2-F3FD-29A1-B622E6EE8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1722"/>
              <a:ext cx="144" cy="144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54" name="Text Box 9">
              <a:extLst>
                <a:ext uri="{FF2B5EF4-FFF2-40B4-BE49-F238E27FC236}">
                  <a16:creationId xmlns:a16="http://schemas.microsoft.com/office/drawing/2014/main" id="{99CCFAD0-1DD2-5B65-8B9B-C7F8347E7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" y="1722"/>
              <a:ext cx="62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Enterprise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198" name="Group 10">
            <a:extLst>
              <a:ext uri="{FF2B5EF4-FFF2-40B4-BE49-F238E27FC236}">
                <a16:creationId xmlns:a16="http://schemas.microsoft.com/office/drawing/2014/main" id="{8005FC50-057D-C9F5-AAEA-B698EFEABB2B}"/>
              </a:ext>
            </a:extLst>
          </p:cNvPr>
          <p:cNvGrpSpPr>
            <a:grpSpLocks/>
          </p:cNvGrpSpPr>
          <p:nvPr/>
        </p:nvGrpSpPr>
        <p:grpSpPr bwMode="auto">
          <a:xfrm>
            <a:off x="3774282" y="1400179"/>
            <a:ext cx="1495425" cy="207169"/>
            <a:chOff x="336" y="3120"/>
            <a:chExt cx="1256" cy="174"/>
          </a:xfrm>
        </p:grpSpPr>
        <p:sp>
          <p:nvSpPr>
            <p:cNvPr id="8351" name="Rectangle 11">
              <a:extLst>
                <a:ext uri="{FF2B5EF4-FFF2-40B4-BE49-F238E27FC236}">
                  <a16:creationId xmlns:a16="http://schemas.microsoft.com/office/drawing/2014/main" id="{F7C62771-BC7C-907A-ABD5-A78D6E7EB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144" cy="144"/>
            </a:xfrm>
            <a:prstGeom prst="rect">
              <a:avLst/>
            </a:prstGeom>
            <a:solidFill>
              <a:srgbClr val="99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52" name="Text Box 12">
              <a:extLst>
                <a:ext uri="{FF2B5EF4-FFF2-40B4-BE49-F238E27FC236}">
                  <a16:creationId xmlns:a16="http://schemas.microsoft.com/office/drawing/2014/main" id="{BEF367F3-8DB0-5EE6-1D77-EA3C03044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0"/>
              <a:ext cx="111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Talladega/Sylacauga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8199" name="Freeform 13">
            <a:extLst>
              <a:ext uri="{FF2B5EF4-FFF2-40B4-BE49-F238E27FC236}">
                <a16:creationId xmlns:a16="http://schemas.microsoft.com/office/drawing/2014/main" id="{2219CF5B-E46E-C3AD-8982-7D45C00CCBB9}"/>
              </a:ext>
            </a:extLst>
          </p:cNvPr>
          <p:cNvSpPr>
            <a:spLocks/>
          </p:cNvSpPr>
          <p:nvPr/>
        </p:nvSpPr>
        <p:spPr bwMode="auto">
          <a:xfrm>
            <a:off x="4838700" y="4045744"/>
            <a:ext cx="491729" cy="639366"/>
          </a:xfrm>
          <a:custGeom>
            <a:avLst/>
            <a:gdLst>
              <a:gd name="T0" fmla="*/ 2147483646 w 413"/>
              <a:gd name="T1" fmla="*/ 2147483646 h 537"/>
              <a:gd name="T2" fmla="*/ 0 w 413"/>
              <a:gd name="T3" fmla="*/ 2147483646 h 537"/>
              <a:gd name="T4" fmla="*/ 2147483646 w 413"/>
              <a:gd name="T5" fmla="*/ 2147483646 h 537"/>
              <a:gd name="T6" fmla="*/ 2147483646 w 413"/>
              <a:gd name="T7" fmla="*/ 2147483646 h 537"/>
              <a:gd name="T8" fmla="*/ 2147483646 w 413"/>
              <a:gd name="T9" fmla="*/ 0 h 537"/>
              <a:gd name="T10" fmla="*/ 2147483646 w 413"/>
              <a:gd name="T11" fmla="*/ 2147483646 h 537"/>
              <a:gd name="T12" fmla="*/ 2147483646 w 413"/>
              <a:gd name="T13" fmla="*/ 2147483646 h 537"/>
              <a:gd name="T14" fmla="*/ 2147483646 w 413"/>
              <a:gd name="T15" fmla="*/ 2147483646 h 537"/>
              <a:gd name="T16" fmla="*/ 2147483646 w 413"/>
              <a:gd name="T17" fmla="*/ 2147483646 h 537"/>
              <a:gd name="T18" fmla="*/ 2147483646 w 413"/>
              <a:gd name="T19" fmla="*/ 0 h 537"/>
              <a:gd name="T20" fmla="*/ 2147483646 w 413"/>
              <a:gd name="T21" fmla="*/ 2147483646 h 537"/>
              <a:gd name="T22" fmla="*/ 2147483646 w 413"/>
              <a:gd name="T23" fmla="*/ 2147483646 h 537"/>
              <a:gd name="T24" fmla="*/ 2147483646 w 413"/>
              <a:gd name="T25" fmla="*/ 2147483646 h 537"/>
              <a:gd name="T26" fmla="*/ 2147483646 w 413"/>
              <a:gd name="T27" fmla="*/ 2147483646 h 537"/>
              <a:gd name="T28" fmla="*/ 2147483646 w 413"/>
              <a:gd name="T29" fmla="*/ 2147483646 h 537"/>
              <a:gd name="T30" fmla="*/ 2147483646 w 413"/>
              <a:gd name="T31" fmla="*/ 2147483646 h 537"/>
              <a:gd name="T32" fmla="*/ 2147483646 w 413"/>
              <a:gd name="T33" fmla="*/ 2147483646 h 537"/>
              <a:gd name="T34" fmla="*/ 2147483646 w 413"/>
              <a:gd name="T35" fmla="*/ 2147483646 h 537"/>
              <a:gd name="T36" fmla="*/ 2147483646 w 413"/>
              <a:gd name="T37" fmla="*/ 2147483646 h 537"/>
              <a:gd name="T38" fmla="*/ 2147483646 w 413"/>
              <a:gd name="T39" fmla="*/ 2147483646 h 537"/>
              <a:gd name="T40" fmla="*/ 2147483646 w 413"/>
              <a:gd name="T41" fmla="*/ 2147483646 h 537"/>
              <a:gd name="T42" fmla="*/ 2147483646 w 413"/>
              <a:gd name="T43" fmla="*/ 2147483646 h 537"/>
              <a:gd name="T44" fmla="*/ 2147483646 w 413"/>
              <a:gd name="T45" fmla="*/ 2147483646 h 537"/>
              <a:gd name="T46" fmla="*/ 2147483646 w 413"/>
              <a:gd name="T47" fmla="*/ 2147483646 h 537"/>
              <a:gd name="T48" fmla="*/ 2147483646 w 413"/>
              <a:gd name="T49" fmla="*/ 2147483646 h 537"/>
              <a:gd name="T50" fmla="*/ 2147483646 w 413"/>
              <a:gd name="T51" fmla="*/ 2147483646 h 537"/>
              <a:gd name="T52" fmla="*/ 2147483646 w 413"/>
              <a:gd name="T53" fmla="*/ 2147483646 h 537"/>
              <a:gd name="T54" fmla="*/ 2147483646 w 413"/>
              <a:gd name="T55" fmla="*/ 2147483646 h 537"/>
              <a:gd name="T56" fmla="*/ 2147483646 w 413"/>
              <a:gd name="T57" fmla="*/ 2147483646 h 537"/>
              <a:gd name="T58" fmla="*/ 2147483646 w 413"/>
              <a:gd name="T59" fmla="*/ 2147483646 h 537"/>
              <a:gd name="T60" fmla="*/ 2147483646 w 413"/>
              <a:gd name="T61" fmla="*/ 2147483646 h 537"/>
              <a:gd name="T62" fmla="*/ 2147483646 w 413"/>
              <a:gd name="T63" fmla="*/ 2147483646 h 537"/>
              <a:gd name="T64" fmla="*/ 2147483646 w 413"/>
              <a:gd name="T65" fmla="*/ 2147483646 h 537"/>
              <a:gd name="T66" fmla="*/ 2147483646 w 413"/>
              <a:gd name="T67" fmla="*/ 2147483646 h 537"/>
              <a:gd name="T68" fmla="*/ 2147483646 w 413"/>
              <a:gd name="T69" fmla="*/ 2147483646 h 537"/>
              <a:gd name="T70" fmla="*/ 2147483646 w 413"/>
              <a:gd name="T71" fmla="*/ 2147483646 h 537"/>
              <a:gd name="T72" fmla="*/ 2147483646 w 413"/>
              <a:gd name="T73" fmla="*/ 2147483646 h 537"/>
              <a:gd name="T74" fmla="*/ 2147483646 w 413"/>
              <a:gd name="T75" fmla="*/ 2147483646 h 537"/>
              <a:gd name="T76" fmla="*/ 2147483646 w 413"/>
              <a:gd name="T77" fmla="*/ 2147483646 h 537"/>
              <a:gd name="T78" fmla="*/ 2147483646 w 413"/>
              <a:gd name="T79" fmla="*/ 2147483646 h 537"/>
              <a:gd name="T80" fmla="*/ 2147483646 w 413"/>
              <a:gd name="T81" fmla="*/ 2147483646 h 537"/>
              <a:gd name="T82" fmla="*/ 2147483646 w 413"/>
              <a:gd name="T83" fmla="*/ 2147483646 h 537"/>
              <a:gd name="T84" fmla="*/ 2147483646 w 413"/>
              <a:gd name="T85" fmla="*/ 2147483646 h 537"/>
              <a:gd name="T86" fmla="*/ 2147483646 w 413"/>
              <a:gd name="T87" fmla="*/ 2147483646 h 537"/>
              <a:gd name="T88" fmla="*/ 2147483646 w 413"/>
              <a:gd name="T89" fmla="*/ 2147483646 h 53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13" h="537">
                <a:moveTo>
                  <a:pt x="11" y="529"/>
                </a:moveTo>
                <a:lnTo>
                  <a:pt x="0" y="367"/>
                </a:lnTo>
                <a:lnTo>
                  <a:pt x="27" y="75"/>
                </a:lnTo>
                <a:lnTo>
                  <a:pt x="37" y="6"/>
                </a:lnTo>
                <a:lnTo>
                  <a:pt x="407" y="0"/>
                </a:lnTo>
                <a:lnTo>
                  <a:pt x="412" y="6"/>
                </a:lnTo>
                <a:lnTo>
                  <a:pt x="407" y="25"/>
                </a:lnTo>
                <a:lnTo>
                  <a:pt x="396" y="19"/>
                </a:lnTo>
                <a:lnTo>
                  <a:pt x="401" y="6"/>
                </a:lnTo>
                <a:lnTo>
                  <a:pt x="375" y="0"/>
                </a:lnTo>
                <a:lnTo>
                  <a:pt x="359" y="12"/>
                </a:lnTo>
                <a:lnTo>
                  <a:pt x="353" y="25"/>
                </a:lnTo>
                <a:lnTo>
                  <a:pt x="342" y="25"/>
                </a:lnTo>
                <a:lnTo>
                  <a:pt x="342" y="37"/>
                </a:lnTo>
                <a:lnTo>
                  <a:pt x="348" y="50"/>
                </a:lnTo>
                <a:lnTo>
                  <a:pt x="348" y="131"/>
                </a:lnTo>
                <a:lnTo>
                  <a:pt x="326" y="156"/>
                </a:lnTo>
                <a:lnTo>
                  <a:pt x="316" y="174"/>
                </a:lnTo>
                <a:lnTo>
                  <a:pt x="321" y="193"/>
                </a:lnTo>
                <a:lnTo>
                  <a:pt x="305" y="206"/>
                </a:lnTo>
                <a:lnTo>
                  <a:pt x="289" y="206"/>
                </a:lnTo>
                <a:lnTo>
                  <a:pt x="268" y="224"/>
                </a:lnTo>
                <a:lnTo>
                  <a:pt x="268" y="255"/>
                </a:lnTo>
                <a:lnTo>
                  <a:pt x="278" y="274"/>
                </a:lnTo>
                <a:lnTo>
                  <a:pt x="284" y="274"/>
                </a:lnTo>
                <a:lnTo>
                  <a:pt x="289" y="262"/>
                </a:lnTo>
                <a:lnTo>
                  <a:pt x="305" y="274"/>
                </a:lnTo>
                <a:lnTo>
                  <a:pt x="310" y="286"/>
                </a:lnTo>
                <a:lnTo>
                  <a:pt x="305" y="299"/>
                </a:lnTo>
                <a:lnTo>
                  <a:pt x="284" y="299"/>
                </a:lnTo>
                <a:lnTo>
                  <a:pt x="268" y="318"/>
                </a:lnTo>
                <a:lnTo>
                  <a:pt x="284" y="324"/>
                </a:lnTo>
                <a:lnTo>
                  <a:pt x="289" y="330"/>
                </a:lnTo>
                <a:lnTo>
                  <a:pt x="310" y="324"/>
                </a:lnTo>
                <a:lnTo>
                  <a:pt x="316" y="336"/>
                </a:lnTo>
                <a:lnTo>
                  <a:pt x="262" y="349"/>
                </a:lnTo>
                <a:lnTo>
                  <a:pt x="252" y="386"/>
                </a:lnTo>
                <a:lnTo>
                  <a:pt x="241" y="392"/>
                </a:lnTo>
                <a:lnTo>
                  <a:pt x="225" y="423"/>
                </a:lnTo>
                <a:lnTo>
                  <a:pt x="241" y="473"/>
                </a:lnTo>
                <a:lnTo>
                  <a:pt x="246" y="480"/>
                </a:lnTo>
                <a:lnTo>
                  <a:pt x="273" y="473"/>
                </a:lnTo>
                <a:lnTo>
                  <a:pt x="284" y="486"/>
                </a:lnTo>
                <a:lnTo>
                  <a:pt x="289" y="536"/>
                </a:lnTo>
                <a:lnTo>
                  <a:pt x="11" y="5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0" name="Freeform 14">
            <a:extLst>
              <a:ext uri="{FF2B5EF4-FFF2-40B4-BE49-F238E27FC236}">
                <a16:creationId xmlns:a16="http://schemas.microsoft.com/office/drawing/2014/main" id="{5895E433-D978-2316-9242-A4AF95DA14DA}"/>
              </a:ext>
            </a:extLst>
          </p:cNvPr>
          <p:cNvSpPr>
            <a:spLocks/>
          </p:cNvSpPr>
          <p:nvPr/>
        </p:nvSpPr>
        <p:spPr bwMode="auto">
          <a:xfrm>
            <a:off x="4851798" y="4675585"/>
            <a:ext cx="510778" cy="602456"/>
          </a:xfrm>
          <a:custGeom>
            <a:avLst/>
            <a:gdLst>
              <a:gd name="T0" fmla="*/ 2147483646 w 429"/>
              <a:gd name="T1" fmla="*/ 2147483646 h 506"/>
              <a:gd name="T2" fmla="*/ 2147483646 w 429"/>
              <a:gd name="T3" fmla="*/ 2147483646 h 506"/>
              <a:gd name="T4" fmla="*/ 2147483646 w 429"/>
              <a:gd name="T5" fmla="*/ 2147483646 h 506"/>
              <a:gd name="T6" fmla="*/ 2147483646 w 429"/>
              <a:gd name="T7" fmla="*/ 2147483646 h 506"/>
              <a:gd name="T8" fmla="*/ 2147483646 w 429"/>
              <a:gd name="T9" fmla="*/ 2147483646 h 506"/>
              <a:gd name="T10" fmla="*/ 2147483646 w 429"/>
              <a:gd name="T11" fmla="*/ 2147483646 h 506"/>
              <a:gd name="T12" fmla="*/ 2147483646 w 429"/>
              <a:gd name="T13" fmla="*/ 2147483646 h 506"/>
              <a:gd name="T14" fmla="*/ 0 w 429"/>
              <a:gd name="T15" fmla="*/ 0 h 506"/>
              <a:gd name="T16" fmla="*/ 2147483646 w 429"/>
              <a:gd name="T17" fmla="*/ 2147483646 h 506"/>
              <a:gd name="T18" fmla="*/ 2147483646 w 429"/>
              <a:gd name="T19" fmla="*/ 2147483646 h 506"/>
              <a:gd name="T20" fmla="*/ 2147483646 w 429"/>
              <a:gd name="T21" fmla="*/ 2147483646 h 506"/>
              <a:gd name="T22" fmla="*/ 2147483646 w 429"/>
              <a:gd name="T23" fmla="*/ 2147483646 h 506"/>
              <a:gd name="T24" fmla="*/ 2147483646 w 429"/>
              <a:gd name="T25" fmla="*/ 2147483646 h 506"/>
              <a:gd name="T26" fmla="*/ 2147483646 w 429"/>
              <a:gd name="T27" fmla="*/ 2147483646 h 506"/>
              <a:gd name="T28" fmla="*/ 2147483646 w 429"/>
              <a:gd name="T29" fmla="*/ 2147483646 h 506"/>
              <a:gd name="T30" fmla="*/ 2147483646 w 429"/>
              <a:gd name="T31" fmla="*/ 2147483646 h 506"/>
              <a:gd name="T32" fmla="*/ 2147483646 w 429"/>
              <a:gd name="T33" fmla="*/ 2147483646 h 506"/>
              <a:gd name="T34" fmla="*/ 2147483646 w 429"/>
              <a:gd name="T35" fmla="*/ 2147483646 h 506"/>
              <a:gd name="T36" fmla="*/ 2147483646 w 429"/>
              <a:gd name="T37" fmla="*/ 2147483646 h 506"/>
              <a:gd name="T38" fmla="*/ 2147483646 w 429"/>
              <a:gd name="T39" fmla="*/ 2147483646 h 506"/>
              <a:gd name="T40" fmla="*/ 2147483646 w 429"/>
              <a:gd name="T41" fmla="*/ 2147483646 h 506"/>
              <a:gd name="T42" fmla="*/ 2147483646 w 429"/>
              <a:gd name="T43" fmla="*/ 2147483646 h 506"/>
              <a:gd name="T44" fmla="*/ 2147483646 w 429"/>
              <a:gd name="T45" fmla="*/ 2147483646 h 506"/>
              <a:gd name="T46" fmla="*/ 2147483646 w 429"/>
              <a:gd name="T47" fmla="*/ 2147483646 h 506"/>
              <a:gd name="T48" fmla="*/ 2147483646 w 429"/>
              <a:gd name="T49" fmla="*/ 2147483646 h 506"/>
              <a:gd name="T50" fmla="*/ 2147483646 w 429"/>
              <a:gd name="T51" fmla="*/ 2147483646 h 506"/>
              <a:gd name="T52" fmla="*/ 2147483646 w 429"/>
              <a:gd name="T53" fmla="*/ 2147483646 h 506"/>
              <a:gd name="T54" fmla="*/ 2147483646 w 429"/>
              <a:gd name="T55" fmla="*/ 2147483646 h 506"/>
              <a:gd name="T56" fmla="*/ 2147483646 w 429"/>
              <a:gd name="T57" fmla="*/ 2147483646 h 506"/>
              <a:gd name="T58" fmla="*/ 2147483646 w 429"/>
              <a:gd name="T59" fmla="*/ 2147483646 h 506"/>
              <a:gd name="T60" fmla="*/ 2147483646 w 429"/>
              <a:gd name="T61" fmla="*/ 2147483646 h 506"/>
              <a:gd name="T62" fmla="*/ 2147483646 w 429"/>
              <a:gd name="T63" fmla="*/ 2147483646 h 506"/>
              <a:gd name="T64" fmla="*/ 2147483646 w 429"/>
              <a:gd name="T65" fmla="*/ 2147483646 h 506"/>
              <a:gd name="T66" fmla="*/ 2147483646 w 429"/>
              <a:gd name="T67" fmla="*/ 2147483646 h 506"/>
              <a:gd name="T68" fmla="*/ 2147483646 w 429"/>
              <a:gd name="T69" fmla="*/ 2147483646 h 506"/>
              <a:gd name="T70" fmla="*/ 2147483646 w 429"/>
              <a:gd name="T71" fmla="*/ 2147483646 h 506"/>
              <a:gd name="T72" fmla="*/ 2147483646 w 429"/>
              <a:gd name="T73" fmla="*/ 2147483646 h 506"/>
              <a:gd name="T74" fmla="*/ 2147483646 w 429"/>
              <a:gd name="T75" fmla="*/ 2147483646 h 506"/>
              <a:gd name="T76" fmla="*/ 2147483646 w 429"/>
              <a:gd name="T77" fmla="*/ 2147483646 h 5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29" h="506">
                <a:moveTo>
                  <a:pt x="364" y="467"/>
                </a:moveTo>
                <a:lnTo>
                  <a:pt x="348" y="461"/>
                </a:lnTo>
                <a:lnTo>
                  <a:pt x="331" y="480"/>
                </a:lnTo>
                <a:lnTo>
                  <a:pt x="101" y="480"/>
                </a:lnTo>
                <a:lnTo>
                  <a:pt x="101" y="505"/>
                </a:lnTo>
                <a:lnTo>
                  <a:pt x="21" y="505"/>
                </a:lnTo>
                <a:lnTo>
                  <a:pt x="10" y="231"/>
                </a:lnTo>
                <a:lnTo>
                  <a:pt x="0" y="0"/>
                </a:lnTo>
                <a:lnTo>
                  <a:pt x="278" y="7"/>
                </a:lnTo>
                <a:lnTo>
                  <a:pt x="283" y="31"/>
                </a:lnTo>
                <a:lnTo>
                  <a:pt x="278" y="44"/>
                </a:lnTo>
                <a:lnTo>
                  <a:pt x="289" y="88"/>
                </a:lnTo>
                <a:lnTo>
                  <a:pt x="337" y="106"/>
                </a:lnTo>
                <a:lnTo>
                  <a:pt x="321" y="112"/>
                </a:lnTo>
                <a:lnTo>
                  <a:pt x="321" y="119"/>
                </a:lnTo>
                <a:lnTo>
                  <a:pt x="369" y="144"/>
                </a:lnTo>
                <a:lnTo>
                  <a:pt x="396" y="150"/>
                </a:lnTo>
                <a:lnTo>
                  <a:pt x="417" y="181"/>
                </a:lnTo>
                <a:lnTo>
                  <a:pt x="412" y="212"/>
                </a:lnTo>
                <a:lnTo>
                  <a:pt x="396" y="225"/>
                </a:lnTo>
                <a:lnTo>
                  <a:pt x="412" y="237"/>
                </a:lnTo>
                <a:lnTo>
                  <a:pt x="401" y="249"/>
                </a:lnTo>
                <a:lnTo>
                  <a:pt x="417" y="256"/>
                </a:lnTo>
                <a:lnTo>
                  <a:pt x="428" y="293"/>
                </a:lnTo>
                <a:lnTo>
                  <a:pt x="412" y="324"/>
                </a:lnTo>
                <a:lnTo>
                  <a:pt x="406" y="312"/>
                </a:lnTo>
                <a:lnTo>
                  <a:pt x="401" y="337"/>
                </a:lnTo>
                <a:lnTo>
                  <a:pt x="374" y="337"/>
                </a:lnTo>
                <a:lnTo>
                  <a:pt x="374" y="343"/>
                </a:lnTo>
                <a:lnTo>
                  <a:pt x="390" y="349"/>
                </a:lnTo>
                <a:lnTo>
                  <a:pt x="380" y="362"/>
                </a:lnTo>
                <a:lnTo>
                  <a:pt x="380" y="368"/>
                </a:lnTo>
                <a:lnTo>
                  <a:pt x="369" y="368"/>
                </a:lnTo>
                <a:lnTo>
                  <a:pt x="353" y="380"/>
                </a:lnTo>
                <a:lnTo>
                  <a:pt x="390" y="386"/>
                </a:lnTo>
                <a:lnTo>
                  <a:pt x="396" y="411"/>
                </a:lnTo>
                <a:lnTo>
                  <a:pt x="385" y="443"/>
                </a:lnTo>
                <a:lnTo>
                  <a:pt x="390" y="461"/>
                </a:lnTo>
                <a:lnTo>
                  <a:pt x="364" y="4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1" name="Freeform 15">
            <a:extLst>
              <a:ext uri="{FF2B5EF4-FFF2-40B4-BE49-F238E27FC236}">
                <a16:creationId xmlns:a16="http://schemas.microsoft.com/office/drawing/2014/main" id="{C1101279-02B1-7EC5-D1B0-771887A4C79C}"/>
              </a:ext>
            </a:extLst>
          </p:cNvPr>
          <p:cNvSpPr>
            <a:spLocks/>
          </p:cNvSpPr>
          <p:nvPr/>
        </p:nvSpPr>
        <p:spPr bwMode="auto">
          <a:xfrm>
            <a:off x="5087541" y="1257300"/>
            <a:ext cx="879872" cy="290513"/>
          </a:xfrm>
          <a:custGeom>
            <a:avLst/>
            <a:gdLst>
              <a:gd name="T0" fmla="*/ 2147483646 w 739"/>
              <a:gd name="T1" fmla="*/ 2147483646 h 244"/>
              <a:gd name="T2" fmla="*/ 2147483646 w 739"/>
              <a:gd name="T3" fmla="*/ 2147483646 h 244"/>
              <a:gd name="T4" fmla="*/ 2147483646 w 739"/>
              <a:gd name="T5" fmla="*/ 2147483646 h 244"/>
              <a:gd name="T6" fmla="*/ 2147483646 w 739"/>
              <a:gd name="T7" fmla="*/ 2147483646 h 244"/>
              <a:gd name="T8" fmla="*/ 2147483646 w 739"/>
              <a:gd name="T9" fmla="*/ 2147483646 h 244"/>
              <a:gd name="T10" fmla="*/ 2147483646 w 739"/>
              <a:gd name="T11" fmla="*/ 2147483646 h 244"/>
              <a:gd name="T12" fmla="*/ 2147483646 w 739"/>
              <a:gd name="T13" fmla="*/ 2147483646 h 244"/>
              <a:gd name="T14" fmla="*/ 2147483646 w 739"/>
              <a:gd name="T15" fmla="*/ 2147483646 h 244"/>
              <a:gd name="T16" fmla="*/ 2147483646 w 739"/>
              <a:gd name="T17" fmla="*/ 2147483646 h 244"/>
              <a:gd name="T18" fmla="*/ 2147483646 w 739"/>
              <a:gd name="T19" fmla="*/ 2147483646 h 244"/>
              <a:gd name="T20" fmla="*/ 2147483646 w 739"/>
              <a:gd name="T21" fmla="*/ 2147483646 h 244"/>
              <a:gd name="T22" fmla="*/ 2147483646 w 739"/>
              <a:gd name="T23" fmla="*/ 2147483646 h 244"/>
              <a:gd name="T24" fmla="*/ 2147483646 w 739"/>
              <a:gd name="T25" fmla="*/ 2147483646 h 244"/>
              <a:gd name="T26" fmla="*/ 2147483646 w 739"/>
              <a:gd name="T27" fmla="*/ 2147483646 h 244"/>
              <a:gd name="T28" fmla="*/ 2147483646 w 739"/>
              <a:gd name="T29" fmla="*/ 2147483646 h 244"/>
              <a:gd name="T30" fmla="*/ 2147483646 w 739"/>
              <a:gd name="T31" fmla="*/ 2147483646 h 244"/>
              <a:gd name="T32" fmla="*/ 2147483646 w 739"/>
              <a:gd name="T33" fmla="*/ 2147483646 h 244"/>
              <a:gd name="T34" fmla="*/ 2147483646 w 739"/>
              <a:gd name="T35" fmla="*/ 2147483646 h 244"/>
              <a:gd name="T36" fmla="*/ 2147483646 w 739"/>
              <a:gd name="T37" fmla="*/ 2147483646 h 244"/>
              <a:gd name="T38" fmla="*/ 0 w 739"/>
              <a:gd name="T39" fmla="*/ 2147483646 h 244"/>
              <a:gd name="T40" fmla="*/ 0 w 739"/>
              <a:gd name="T41" fmla="*/ 2147483646 h 244"/>
              <a:gd name="T42" fmla="*/ 2147483646 w 739"/>
              <a:gd name="T43" fmla="*/ 0 h 244"/>
              <a:gd name="T44" fmla="*/ 2147483646 w 739"/>
              <a:gd name="T45" fmla="*/ 2147483646 h 244"/>
              <a:gd name="T46" fmla="*/ 2147483646 w 739"/>
              <a:gd name="T47" fmla="*/ 2147483646 h 244"/>
              <a:gd name="T48" fmla="*/ 2147483646 w 739"/>
              <a:gd name="T49" fmla="*/ 2147483646 h 244"/>
              <a:gd name="T50" fmla="*/ 2147483646 w 739"/>
              <a:gd name="T51" fmla="*/ 2147483646 h 244"/>
              <a:gd name="T52" fmla="*/ 2147483646 w 739"/>
              <a:gd name="T53" fmla="*/ 2147483646 h 244"/>
              <a:gd name="T54" fmla="*/ 2147483646 w 739"/>
              <a:gd name="T55" fmla="*/ 2147483646 h 244"/>
              <a:gd name="T56" fmla="*/ 2147483646 w 739"/>
              <a:gd name="T57" fmla="*/ 2147483646 h 2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39" h="244">
                <a:moveTo>
                  <a:pt x="701" y="225"/>
                </a:moveTo>
                <a:lnTo>
                  <a:pt x="690" y="237"/>
                </a:lnTo>
                <a:lnTo>
                  <a:pt x="674" y="231"/>
                </a:lnTo>
                <a:lnTo>
                  <a:pt x="631" y="181"/>
                </a:lnTo>
                <a:lnTo>
                  <a:pt x="604" y="181"/>
                </a:lnTo>
                <a:lnTo>
                  <a:pt x="572" y="194"/>
                </a:lnTo>
                <a:lnTo>
                  <a:pt x="508" y="169"/>
                </a:lnTo>
                <a:lnTo>
                  <a:pt x="476" y="169"/>
                </a:lnTo>
                <a:lnTo>
                  <a:pt x="369" y="212"/>
                </a:lnTo>
                <a:lnTo>
                  <a:pt x="321" y="243"/>
                </a:lnTo>
                <a:lnTo>
                  <a:pt x="289" y="243"/>
                </a:lnTo>
                <a:lnTo>
                  <a:pt x="251" y="225"/>
                </a:lnTo>
                <a:lnTo>
                  <a:pt x="203" y="175"/>
                </a:lnTo>
                <a:lnTo>
                  <a:pt x="192" y="137"/>
                </a:lnTo>
                <a:lnTo>
                  <a:pt x="176" y="119"/>
                </a:lnTo>
                <a:lnTo>
                  <a:pt x="123" y="94"/>
                </a:lnTo>
                <a:lnTo>
                  <a:pt x="80" y="106"/>
                </a:lnTo>
                <a:lnTo>
                  <a:pt x="64" y="100"/>
                </a:lnTo>
                <a:lnTo>
                  <a:pt x="37" y="75"/>
                </a:lnTo>
                <a:lnTo>
                  <a:pt x="0" y="13"/>
                </a:lnTo>
                <a:lnTo>
                  <a:pt x="0" y="7"/>
                </a:lnTo>
                <a:lnTo>
                  <a:pt x="155" y="0"/>
                </a:lnTo>
                <a:lnTo>
                  <a:pt x="438" y="7"/>
                </a:lnTo>
                <a:lnTo>
                  <a:pt x="722" y="13"/>
                </a:lnTo>
                <a:lnTo>
                  <a:pt x="738" y="7"/>
                </a:lnTo>
                <a:lnTo>
                  <a:pt x="733" y="175"/>
                </a:lnTo>
                <a:lnTo>
                  <a:pt x="711" y="194"/>
                </a:lnTo>
                <a:lnTo>
                  <a:pt x="695" y="206"/>
                </a:lnTo>
                <a:lnTo>
                  <a:pt x="701" y="2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2" name="Freeform 16">
            <a:extLst>
              <a:ext uri="{FF2B5EF4-FFF2-40B4-BE49-F238E27FC236}">
                <a16:creationId xmlns:a16="http://schemas.microsoft.com/office/drawing/2014/main" id="{8606A9A1-0DE9-A5C6-9C95-360E92EE85E1}"/>
              </a:ext>
            </a:extLst>
          </p:cNvPr>
          <p:cNvSpPr>
            <a:spLocks/>
          </p:cNvSpPr>
          <p:nvPr/>
        </p:nvSpPr>
        <p:spPr bwMode="auto">
          <a:xfrm>
            <a:off x="5915025" y="1265635"/>
            <a:ext cx="428625" cy="467915"/>
          </a:xfrm>
          <a:custGeom>
            <a:avLst/>
            <a:gdLst>
              <a:gd name="T0" fmla="*/ 2147483646 w 360"/>
              <a:gd name="T1" fmla="*/ 2147483646 h 393"/>
              <a:gd name="T2" fmla="*/ 0 w 360"/>
              <a:gd name="T3" fmla="*/ 2147483646 h 393"/>
              <a:gd name="T4" fmla="*/ 2147483646 w 360"/>
              <a:gd name="T5" fmla="*/ 2147483646 h 393"/>
              <a:gd name="T6" fmla="*/ 2147483646 w 360"/>
              <a:gd name="T7" fmla="*/ 2147483646 h 393"/>
              <a:gd name="T8" fmla="*/ 2147483646 w 360"/>
              <a:gd name="T9" fmla="*/ 0 h 393"/>
              <a:gd name="T10" fmla="*/ 2147483646 w 360"/>
              <a:gd name="T11" fmla="*/ 2147483646 h 393"/>
              <a:gd name="T12" fmla="*/ 2147483646 w 360"/>
              <a:gd name="T13" fmla="*/ 2147483646 h 393"/>
              <a:gd name="T14" fmla="*/ 2147483646 w 360"/>
              <a:gd name="T15" fmla="*/ 2147483646 h 393"/>
              <a:gd name="T16" fmla="*/ 2147483646 w 360"/>
              <a:gd name="T17" fmla="*/ 2147483646 h 393"/>
              <a:gd name="T18" fmla="*/ 2147483646 w 360"/>
              <a:gd name="T19" fmla="*/ 2147483646 h 393"/>
              <a:gd name="T20" fmla="*/ 2147483646 w 360"/>
              <a:gd name="T21" fmla="*/ 2147483646 h 393"/>
              <a:gd name="T22" fmla="*/ 2147483646 w 360"/>
              <a:gd name="T23" fmla="*/ 2147483646 h 393"/>
              <a:gd name="T24" fmla="*/ 2147483646 w 360"/>
              <a:gd name="T25" fmla="*/ 2147483646 h 393"/>
              <a:gd name="T26" fmla="*/ 2147483646 w 360"/>
              <a:gd name="T27" fmla="*/ 2147483646 h 393"/>
              <a:gd name="T28" fmla="*/ 2147483646 w 360"/>
              <a:gd name="T29" fmla="*/ 2147483646 h 393"/>
              <a:gd name="T30" fmla="*/ 2147483646 w 360"/>
              <a:gd name="T31" fmla="*/ 2147483646 h 393"/>
              <a:gd name="T32" fmla="*/ 2147483646 w 360"/>
              <a:gd name="T33" fmla="*/ 2147483646 h 3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0" h="393">
                <a:moveTo>
                  <a:pt x="6" y="218"/>
                </a:moveTo>
                <a:lnTo>
                  <a:pt x="0" y="199"/>
                </a:lnTo>
                <a:lnTo>
                  <a:pt x="16" y="187"/>
                </a:lnTo>
                <a:lnTo>
                  <a:pt x="38" y="168"/>
                </a:lnTo>
                <a:lnTo>
                  <a:pt x="43" y="0"/>
                </a:lnTo>
                <a:lnTo>
                  <a:pt x="321" y="12"/>
                </a:lnTo>
                <a:lnTo>
                  <a:pt x="359" y="12"/>
                </a:lnTo>
                <a:lnTo>
                  <a:pt x="353" y="392"/>
                </a:lnTo>
                <a:lnTo>
                  <a:pt x="321" y="392"/>
                </a:lnTo>
                <a:lnTo>
                  <a:pt x="252" y="361"/>
                </a:lnTo>
                <a:lnTo>
                  <a:pt x="182" y="311"/>
                </a:lnTo>
                <a:lnTo>
                  <a:pt x="150" y="305"/>
                </a:lnTo>
                <a:lnTo>
                  <a:pt x="123" y="280"/>
                </a:lnTo>
                <a:lnTo>
                  <a:pt x="91" y="243"/>
                </a:lnTo>
                <a:lnTo>
                  <a:pt x="43" y="211"/>
                </a:lnTo>
                <a:lnTo>
                  <a:pt x="16" y="211"/>
                </a:lnTo>
                <a:lnTo>
                  <a:pt x="6" y="2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3" name="Freeform 17">
            <a:extLst>
              <a:ext uri="{FF2B5EF4-FFF2-40B4-BE49-F238E27FC236}">
                <a16:creationId xmlns:a16="http://schemas.microsoft.com/office/drawing/2014/main" id="{146A7939-6761-A311-55C9-4964355A2C5D}"/>
              </a:ext>
            </a:extLst>
          </p:cNvPr>
          <p:cNvSpPr>
            <a:spLocks/>
          </p:cNvSpPr>
          <p:nvPr/>
        </p:nvSpPr>
        <p:spPr bwMode="auto">
          <a:xfrm>
            <a:off x="6335316" y="1279922"/>
            <a:ext cx="485775" cy="542925"/>
          </a:xfrm>
          <a:custGeom>
            <a:avLst/>
            <a:gdLst>
              <a:gd name="T0" fmla="*/ 0 w 408"/>
              <a:gd name="T1" fmla="*/ 2147483646 h 456"/>
              <a:gd name="T2" fmla="*/ 2147483646 w 408"/>
              <a:gd name="T3" fmla="*/ 0 h 456"/>
              <a:gd name="T4" fmla="*/ 2147483646 w 408"/>
              <a:gd name="T5" fmla="*/ 0 h 456"/>
              <a:gd name="T6" fmla="*/ 2147483646 w 408"/>
              <a:gd name="T7" fmla="*/ 0 h 456"/>
              <a:gd name="T8" fmla="*/ 2147483646 w 408"/>
              <a:gd name="T9" fmla="*/ 2147483646 h 456"/>
              <a:gd name="T10" fmla="*/ 2147483646 w 408"/>
              <a:gd name="T11" fmla="*/ 2147483646 h 456"/>
              <a:gd name="T12" fmla="*/ 2147483646 w 408"/>
              <a:gd name="T13" fmla="*/ 2147483646 h 456"/>
              <a:gd name="T14" fmla="*/ 2147483646 w 408"/>
              <a:gd name="T15" fmla="*/ 2147483646 h 456"/>
              <a:gd name="T16" fmla="*/ 2147483646 w 408"/>
              <a:gd name="T17" fmla="*/ 2147483646 h 456"/>
              <a:gd name="T18" fmla="*/ 2147483646 w 408"/>
              <a:gd name="T19" fmla="*/ 2147483646 h 456"/>
              <a:gd name="T20" fmla="*/ 2147483646 w 408"/>
              <a:gd name="T21" fmla="*/ 2147483646 h 456"/>
              <a:gd name="T22" fmla="*/ 2147483646 w 408"/>
              <a:gd name="T23" fmla="*/ 2147483646 h 456"/>
              <a:gd name="T24" fmla="*/ 2147483646 w 408"/>
              <a:gd name="T25" fmla="*/ 2147483646 h 456"/>
              <a:gd name="T26" fmla="*/ 2147483646 w 408"/>
              <a:gd name="T27" fmla="*/ 2147483646 h 456"/>
              <a:gd name="T28" fmla="*/ 2147483646 w 408"/>
              <a:gd name="T29" fmla="*/ 2147483646 h 456"/>
              <a:gd name="T30" fmla="*/ 2147483646 w 408"/>
              <a:gd name="T31" fmla="*/ 2147483646 h 456"/>
              <a:gd name="T32" fmla="*/ 2147483646 w 408"/>
              <a:gd name="T33" fmla="*/ 2147483646 h 456"/>
              <a:gd name="T34" fmla="*/ 2147483646 w 408"/>
              <a:gd name="T35" fmla="*/ 2147483646 h 456"/>
              <a:gd name="T36" fmla="*/ 2147483646 w 408"/>
              <a:gd name="T37" fmla="*/ 2147483646 h 456"/>
              <a:gd name="T38" fmla="*/ 2147483646 w 408"/>
              <a:gd name="T39" fmla="*/ 2147483646 h 456"/>
              <a:gd name="T40" fmla="*/ 2147483646 w 408"/>
              <a:gd name="T41" fmla="*/ 2147483646 h 456"/>
              <a:gd name="T42" fmla="*/ 2147483646 w 408"/>
              <a:gd name="T43" fmla="*/ 2147483646 h 456"/>
              <a:gd name="T44" fmla="*/ 2147483646 w 408"/>
              <a:gd name="T45" fmla="*/ 2147483646 h 456"/>
              <a:gd name="T46" fmla="*/ 2147483646 w 408"/>
              <a:gd name="T47" fmla="*/ 2147483646 h 456"/>
              <a:gd name="T48" fmla="*/ 2147483646 w 408"/>
              <a:gd name="T49" fmla="*/ 2147483646 h 456"/>
              <a:gd name="T50" fmla="*/ 2147483646 w 408"/>
              <a:gd name="T51" fmla="*/ 2147483646 h 456"/>
              <a:gd name="T52" fmla="*/ 2147483646 w 408"/>
              <a:gd name="T53" fmla="*/ 2147483646 h 456"/>
              <a:gd name="T54" fmla="*/ 2147483646 w 408"/>
              <a:gd name="T55" fmla="*/ 2147483646 h 456"/>
              <a:gd name="T56" fmla="*/ 2147483646 w 408"/>
              <a:gd name="T57" fmla="*/ 2147483646 h 456"/>
              <a:gd name="T58" fmla="*/ 2147483646 w 408"/>
              <a:gd name="T59" fmla="*/ 2147483646 h 456"/>
              <a:gd name="T60" fmla="*/ 2147483646 w 408"/>
              <a:gd name="T61" fmla="*/ 2147483646 h 456"/>
              <a:gd name="T62" fmla="*/ 2147483646 w 408"/>
              <a:gd name="T63" fmla="*/ 2147483646 h 456"/>
              <a:gd name="T64" fmla="*/ 2147483646 w 408"/>
              <a:gd name="T65" fmla="*/ 2147483646 h 456"/>
              <a:gd name="T66" fmla="*/ 2147483646 w 408"/>
              <a:gd name="T67" fmla="*/ 2147483646 h 456"/>
              <a:gd name="T68" fmla="*/ 2147483646 w 408"/>
              <a:gd name="T69" fmla="*/ 2147483646 h 456"/>
              <a:gd name="T70" fmla="*/ 2147483646 w 408"/>
              <a:gd name="T71" fmla="*/ 2147483646 h 456"/>
              <a:gd name="T72" fmla="*/ 2147483646 w 408"/>
              <a:gd name="T73" fmla="*/ 2147483646 h 456"/>
              <a:gd name="T74" fmla="*/ 2147483646 w 408"/>
              <a:gd name="T75" fmla="*/ 2147483646 h 456"/>
              <a:gd name="T76" fmla="*/ 2147483646 w 408"/>
              <a:gd name="T77" fmla="*/ 2147483646 h 456"/>
              <a:gd name="T78" fmla="*/ 2147483646 w 408"/>
              <a:gd name="T79" fmla="*/ 2147483646 h 456"/>
              <a:gd name="T80" fmla="*/ 2147483646 w 408"/>
              <a:gd name="T81" fmla="*/ 2147483646 h 456"/>
              <a:gd name="T82" fmla="*/ 2147483646 w 408"/>
              <a:gd name="T83" fmla="*/ 2147483646 h 456"/>
              <a:gd name="T84" fmla="*/ 2147483646 w 408"/>
              <a:gd name="T85" fmla="*/ 2147483646 h 456"/>
              <a:gd name="T86" fmla="*/ 2147483646 w 408"/>
              <a:gd name="T87" fmla="*/ 2147483646 h 456"/>
              <a:gd name="T88" fmla="*/ 0 w 408"/>
              <a:gd name="T89" fmla="*/ 2147483646 h 45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08" h="456">
                <a:moveTo>
                  <a:pt x="0" y="380"/>
                </a:moveTo>
                <a:lnTo>
                  <a:pt x="6" y="0"/>
                </a:lnTo>
                <a:lnTo>
                  <a:pt x="354" y="0"/>
                </a:lnTo>
                <a:lnTo>
                  <a:pt x="359" y="0"/>
                </a:lnTo>
                <a:lnTo>
                  <a:pt x="354" y="19"/>
                </a:lnTo>
                <a:lnTo>
                  <a:pt x="370" y="31"/>
                </a:lnTo>
                <a:lnTo>
                  <a:pt x="402" y="44"/>
                </a:lnTo>
                <a:lnTo>
                  <a:pt x="407" y="56"/>
                </a:lnTo>
                <a:lnTo>
                  <a:pt x="391" y="62"/>
                </a:lnTo>
                <a:lnTo>
                  <a:pt x="370" y="50"/>
                </a:lnTo>
                <a:lnTo>
                  <a:pt x="348" y="56"/>
                </a:lnTo>
                <a:lnTo>
                  <a:pt x="348" y="81"/>
                </a:lnTo>
                <a:lnTo>
                  <a:pt x="332" y="94"/>
                </a:lnTo>
                <a:lnTo>
                  <a:pt x="332" y="106"/>
                </a:lnTo>
                <a:lnTo>
                  <a:pt x="327" y="118"/>
                </a:lnTo>
                <a:lnTo>
                  <a:pt x="338" y="150"/>
                </a:lnTo>
                <a:lnTo>
                  <a:pt x="338" y="212"/>
                </a:lnTo>
                <a:lnTo>
                  <a:pt x="327" y="224"/>
                </a:lnTo>
                <a:lnTo>
                  <a:pt x="327" y="312"/>
                </a:lnTo>
                <a:lnTo>
                  <a:pt x="348" y="336"/>
                </a:lnTo>
                <a:lnTo>
                  <a:pt x="354" y="349"/>
                </a:lnTo>
                <a:lnTo>
                  <a:pt x="364" y="349"/>
                </a:lnTo>
                <a:lnTo>
                  <a:pt x="354" y="368"/>
                </a:lnTo>
                <a:lnTo>
                  <a:pt x="359" y="374"/>
                </a:lnTo>
                <a:lnTo>
                  <a:pt x="359" y="399"/>
                </a:lnTo>
                <a:lnTo>
                  <a:pt x="338" y="417"/>
                </a:lnTo>
                <a:lnTo>
                  <a:pt x="327" y="411"/>
                </a:lnTo>
                <a:lnTo>
                  <a:pt x="316" y="417"/>
                </a:lnTo>
                <a:lnTo>
                  <a:pt x="300" y="411"/>
                </a:lnTo>
                <a:lnTo>
                  <a:pt x="300" y="424"/>
                </a:lnTo>
                <a:lnTo>
                  <a:pt x="279" y="442"/>
                </a:lnTo>
                <a:lnTo>
                  <a:pt x="236" y="455"/>
                </a:lnTo>
                <a:lnTo>
                  <a:pt x="214" y="449"/>
                </a:lnTo>
                <a:lnTo>
                  <a:pt x="188" y="430"/>
                </a:lnTo>
                <a:lnTo>
                  <a:pt x="182" y="386"/>
                </a:lnTo>
                <a:lnTo>
                  <a:pt x="166" y="368"/>
                </a:lnTo>
                <a:lnTo>
                  <a:pt x="140" y="355"/>
                </a:lnTo>
                <a:lnTo>
                  <a:pt x="124" y="361"/>
                </a:lnTo>
                <a:lnTo>
                  <a:pt x="107" y="386"/>
                </a:lnTo>
                <a:lnTo>
                  <a:pt x="97" y="386"/>
                </a:lnTo>
                <a:lnTo>
                  <a:pt x="86" y="361"/>
                </a:lnTo>
                <a:lnTo>
                  <a:pt x="75" y="355"/>
                </a:lnTo>
                <a:lnTo>
                  <a:pt x="54" y="355"/>
                </a:lnTo>
                <a:lnTo>
                  <a:pt x="22" y="380"/>
                </a:lnTo>
                <a:lnTo>
                  <a:pt x="0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4" name="Freeform 18">
            <a:extLst>
              <a:ext uri="{FF2B5EF4-FFF2-40B4-BE49-F238E27FC236}">
                <a16:creationId xmlns:a16="http://schemas.microsoft.com/office/drawing/2014/main" id="{FB4278DF-75CD-B3CC-F4B4-3967833C668E}"/>
              </a:ext>
            </a:extLst>
          </p:cNvPr>
          <p:cNvSpPr>
            <a:spLocks/>
          </p:cNvSpPr>
          <p:nvPr/>
        </p:nvSpPr>
        <p:spPr bwMode="auto">
          <a:xfrm>
            <a:off x="6724650" y="1279923"/>
            <a:ext cx="682229" cy="535781"/>
          </a:xfrm>
          <a:custGeom>
            <a:avLst/>
            <a:gdLst>
              <a:gd name="T0" fmla="*/ 2147483646 w 573"/>
              <a:gd name="T1" fmla="*/ 0 h 450"/>
              <a:gd name="T2" fmla="*/ 2147483646 w 573"/>
              <a:gd name="T3" fmla="*/ 2147483646 h 450"/>
              <a:gd name="T4" fmla="*/ 2147483646 w 573"/>
              <a:gd name="T5" fmla="*/ 2147483646 h 450"/>
              <a:gd name="T6" fmla="*/ 2147483646 w 573"/>
              <a:gd name="T7" fmla="*/ 2147483646 h 450"/>
              <a:gd name="T8" fmla="*/ 2147483646 w 573"/>
              <a:gd name="T9" fmla="*/ 2147483646 h 450"/>
              <a:gd name="T10" fmla="*/ 2147483646 w 573"/>
              <a:gd name="T11" fmla="*/ 2147483646 h 450"/>
              <a:gd name="T12" fmla="*/ 2147483646 w 573"/>
              <a:gd name="T13" fmla="*/ 2147483646 h 450"/>
              <a:gd name="T14" fmla="*/ 2147483646 w 573"/>
              <a:gd name="T15" fmla="*/ 2147483646 h 450"/>
              <a:gd name="T16" fmla="*/ 2147483646 w 573"/>
              <a:gd name="T17" fmla="*/ 2147483646 h 450"/>
              <a:gd name="T18" fmla="*/ 2147483646 w 573"/>
              <a:gd name="T19" fmla="*/ 2147483646 h 450"/>
              <a:gd name="T20" fmla="*/ 2147483646 w 573"/>
              <a:gd name="T21" fmla="*/ 2147483646 h 450"/>
              <a:gd name="T22" fmla="*/ 2147483646 w 573"/>
              <a:gd name="T23" fmla="*/ 2147483646 h 450"/>
              <a:gd name="T24" fmla="*/ 2147483646 w 573"/>
              <a:gd name="T25" fmla="*/ 2147483646 h 450"/>
              <a:gd name="T26" fmla="*/ 2147483646 w 573"/>
              <a:gd name="T27" fmla="*/ 2147483646 h 450"/>
              <a:gd name="T28" fmla="*/ 2147483646 w 573"/>
              <a:gd name="T29" fmla="*/ 2147483646 h 450"/>
              <a:gd name="T30" fmla="*/ 2147483646 w 573"/>
              <a:gd name="T31" fmla="*/ 2147483646 h 450"/>
              <a:gd name="T32" fmla="*/ 2147483646 w 573"/>
              <a:gd name="T33" fmla="*/ 2147483646 h 450"/>
              <a:gd name="T34" fmla="*/ 2147483646 w 573"/>
              <a:gd name="T35" fmla="*/ 2147483646 h 450"/>
              <a:gd name="T36" fmla="*/ 2147483646 w 573"/>
              <a:gd name="T37" fmla="*/ 2147483646 h 450"/>
              <a:gd name="T38" fmla="*/ 2147483646 w 573"/>
              <a:gd name="T39" fmla="*/ 2147483646 h 450"/>
              <a:gd name="T40" fmla="*/ 2147483646 w 573"/>
              <a:gd name="T41" fmla="*/ 2147483646 h 450"/>
              <a:gd name="T42" fmla="*/ 2147483646 w 573"/>
              <a:gd name="T43" fmla="*/ 2147483646 h 450"/>
              <a:gd name="T44" fmla="*/ 2147483646 w 573"/>
              <a:gd name="T45" fmla="*/ 2147483646 h 450"/>
              <a:gd name="T46" fmla="*/ 2147483646 w 573"/>
              <a:gd name="T47" fmla="*/ 2147483646 h 450"/>
              <a:gd name="T48" fmla="*/ 2147483646 w 573"/>
              <a:gd name="T49" fmla="*/ 2147483646 h 450"/>
              <a:gd name="T50" fmla="*/ 0 w 573"/>
              <a:gd name="T51" fmla="*/ 2147483646 h 450"/>
              <a:gd name="T52" fmla="*/ 0 w 573"/>
              <a:gd name="T53" fmla="*/ 2147483646 h 450"/>
              <a:gd name="T54" fmla="*/ 2147483646 w 573"/>
              <a:gd name="T55" fmla="*/ 2147483646 h 450"/>
              <a:gd name="T56" fmla="*/ 2147483646 w 573"/>
              <a:gd name="T57" fmla="*/ 2147483646 h 450"/>
              <a:gd name="T58" fmla="*/ 0 w 573"/>
              <a:gd name="T59" fmla="*/ 2147483646 h 450"/>
              <a:gd name="T60" fmla="*/ 2147483646 w 573"/>
              <a:gd name="T61" fmla="*/ 2147483646 h 450"/>
              <a:gd name="T62" fmla="*/ 2147483646 w 573"/>
              <a:gd name="T63" fmla="*/ 2147483646 h 450"/>
              <a:gd name="T64" fmla="*/ 2147483646 w 573"/>
              <a:gd name="T65" fmla="*/ 2147483646 h 450"/>
              <a:gd name="T66" fmla="*/ 2147483646 w 573"/>
              <a:gd name="T67" fmla="*/ 2147483646 h 450"/>
              <a:gd name="T68" fmla="*/ 2147483646 w 573"/>
              <a:gd name="T69" fmla="*/ 2147483646 h 450"/>
              <a:gd name="T70" fmla="*/ 2147483646 w 573"/>
              <a:gd name="T71" fmla="*/ 2147483646 h 450"/>
              <a:gd name="T72" fmla="*/ 2147483646 w 573"/>
              <a:gd name="T73" fmla="*/ 2147483646 h 450"/>
              <a:gd name="T74" fmla="*/ 2147483646 w 573"/>
              <a:gd name="T75" fmla="*/ 2147483646 h 450"/>
              <a:gd name="T76" fmla="*/ 2147483646 w 573"/>
              <a:gd name="T77" fmla="*/ 2147483646 h 450"/>
              <a:gd name="T78" fmla="*/ 2147483646 w 573"/>
              <a:gd name="T79" fmla="*/ 2147483646 h 450"/>
              <a:gd name="T80" fmla="*/ 2147483646 w 573"/>
              <a:gd name="T81" fmla="*/ 0 h 45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73" h="450">
                <a:moveTo>
                  <a:pt x="32" y="0"/>
                </a:moveTo>
                <a:lnTo>
                  <a:pt x="358" y="6"/>
                </a:lnTo>
                <a:lnTo>
                  <a:pt x="551" y="6"/>
                </a:lnTo>
                <a:lnTo>
                  <a:pt x="572" y="118"/>
                </a:lnTo>
                <a:lnTo>
                  <a:pt x="551" y="131"/>
                </a:lnTo>
                <a:lnTo>
                  <a:pt x="535" y="150"/>
                </a:lnTo>
                <a:lnTo>
                  <a:pt x="524" y="193"/>
                </a:lnTo>
                <a:lnTo>
                  <a:pt x="508" y="218"/>
                </a:lnTo>
                <a:lnTo>
                  <a:pt x="487" y="224"/>
                </a:lnTo>
                <a:lnTo>
                  <a:pt x="423" y="324"/>
                </a:lnTo>
                <a:lnTo>
                  <a:pt x="310" y="405"/>
                </a:lnTo>
                <a:lnTo>
                  <a:pt x="289" y="424"/>
                </a:lnTo>
                <a:lnTo>
                  <a:pt x="257" y="442"/>
                </a:lnTo>
                <a:lnTo>
                  <a:pt x="214" y="449"/>
                </a:lnTo>
                <a:lnTo>
                  <a:pt x="192" y="449"/>
                </a:lnTo>
                <a:lnTo>
                  <a:pt x="192" y="405"/>
                </a:lnTo>
                <a:lnTo>
                  <a:pt x="182" y="405"/>
                </a:lnTo>
                <a:lnTo>
                  <a:pt x="171" y="417"/>
                </a:lnTo>
                <a:lnTo>
                  <a:pt x="166" y="411"/>
                </a:lnTo>
                <a:lnTo>
                  <a:pt x="155" y="411"/>
                </a:lnTo>
                <a:lnTo>
                  <a:pt x="155" y="399"/>
                </a:lnTo>
                <a:lnTo>
                  <a:pt x="160" y="392"/>
                </a:lnTo>
                <a:lnTo>
                  <a:pt x="150" y="386"/>
                </a:lnTo>
                <a:lnTo>
                  <a:pt x="155" y="336"/>
                </a:lnTo>
                <a:lnTo>
                  <a:pt x="21" y="336"/>
                </a:lnTo>
                <a:lnTo>
                  <a:pt x="0" y="312"/>
                </a:lnTo>
                <a:lnTo>
                  <a:pt x="0" y="224"/>
                </a:lnTo>
                <a:lnTo>
                  <a:pt x="11" y="212"/>
                </a:lnTo>
                <a:lnTo>
                  <a:pt x="11" y="150"/>
                </a:lnTo>
                <a:lnTo>
                  <a:pt x="0" y="118"/>
                </a:lnTo>
                <a:lnTo>
                  <a:pt x="5" y="106"/>
                </a:lnTo>
                <a:lnTo>
                  <a:pt x="5" y="94"/>
                </a:lnTo>
                <a:lnTo>
                  <a:pt x="21" y="81"/>
                </a:lnTo>
                <a:lnTo>
                  <a:pt x="21" y="56"/>
                </a:lnTo>
                <a:lnTo>
                  <a:pt x="43" y="50"/>
                </a:lnTo>
                <a:lnTo>
                  <a:pt x="64" y="62"/>
                </a:lnTo>
                <a:lnTo>
                  <a:pt x="80" y="56"/>
                </a:lnTo>
                <a:lnTo>
                  <a:pt x="75" y="44"/>
                </a:lnTo>
                <a:lnTo>
                  <a:pt x="43" y="31"/>
                </a:lnTo>
                <a:lnTo>
                  <a:pt x="27" y="19"/>
                </a:lnTo>
                <a:lnTo>
                  <a:pt x="32" y="0"/>
                </a:lnTo>
              </a:path>
            </a:pathLst>
          </a:custGeom>
          <a:solidFill>
            <a:srgbClr val="80008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5" name="Freeform 19">
            <a:extLst>
              <a:ext uri="{FF2B5EF4-FFF2-40B4-BE49-F238E27FC236}">
                <a16:creationId xmlns:a16="http://schemas.microsoft.com/office/drawing/2014/main" id="{B856A75F-7FE3-C7B8-6B3B-6B25BC3141F6}"/>
              </a:ext>
            </a:extLst>
          </p:cNvPr>
          <p:cNvSpPr>
            <a:spLocks/>
          </p:cNvSpPr>
          <p:nvPr/>
        </p:nvSpPr>
        <p:spPr bwMode="auto">
          <a:xfrm>
            <a:off x="5138738" y="1369219"/>
            <a:ext cx="638175" cy="357188"/>
          </a:xfrm>
          <a:custGeom>
            <a:avLst/>
            <a:gdLst>
              <a:gd name="T0" fmla="*/ 2147483646 w 536"/>
              <a:gd name="T1" fmla="*/ 2147483646 h 300"/>
              <a:gd name="T2" fmla="*/ 2147483646 w 536"/>
              <a:gd name="T3" fmla="*/ 2147483646 h 300"/>
              <a:gd name="T4" fmla="*/ 2147483646 w 536"/>
              <a:gd name="T5" fmla="*/ 2147483646 h 300"/>
              <a:gd name="T6" fmla="*/ 2147483646 w 536"/>
              <a:gd name="T7" fmla="*/ 2147483646 h 300"/>
              <a:gd name="T8" fmla="*/ 2147483646 w 536"/>
              <a:gd name="T9" fmla="*/ 2147483646 h 300"/>
              <a:gd name="T10" fmla="*/ 2147483646 w 536"/>
              <a:gd name="T11" fmla="*/ 2147483646 h 300"/>
              <a:gd name="T12" fmla="*/ 2147483646 w 536"/>
              <a:gd name="T13" fmla="*/ 2147483646 h 300"/>
              <a:gd name="T14" fmla="*/ 2147483646 w 536"/>
              <a:gd name="T15" fmla="*/ 2147483646 h 300"/>
              <a:gd name="T16" fmla="*/ 2147483646 w 536"/>
              <a:gd name="T17" fmla="*/ 2147483646 h 300"/>
              <a:gd name="T18" fmla="*/ 2147483646 w 536"/>
              <a:gd name="T19" fmla="*/ 2147483646 h 300"/>
              <a:gd name="T20" fmla="*/ 2147483646 w 536"/>
              <a:gd name="T21" fmla="*/ 2147483646 h 300"/>
              <a:gd name="T22" fmla="*/ 0 w 536"/>
              <a:gd name="T23" fmla="*/ 2147483646 h 300"/>
              <a:gd name="T24" fmla="*/ 2147483646 w 536"/>
              <a:gd name="T25" fmla="*/ 2147483646 h 300"/>
              <a:gd name="T26" fmla="*/ 2147483646 w 536"/>
              <a:gd name="T27" fmla="*/ 0 h 300"/>
              <a:gd name="T28" fmla="*/ 2147483646 w 536"/>
              <a:gd name="T29" fmla="*/ 2147483646 h 300"/>
              <a:gd name="T30" fmla="*/ 2147483646 w 536"/>
              <a:gd name="T31" fmla="*/ 2147483646 h 300"/>
              <a:gd name="T32" fmla="*/ 2147483646 w 536"/>
              <a:gd name="T33" fmla="*/ 2147483646 h 300"/>
              <a:gd name="T34" fmla="*/ 2147483646 w 536"/>
              <a:gd name="T35" fmla="*/ 2147483646 h 300"/>
              <a:gd name="T36" fmla="*/ 2147483646 w 536"/>
              <a:gd name="T37" fmla="*/ 2147483646 h 300"/>
              <a:gd name="T38" fmla="*/ 2147483646 w 536"/>
              <a:gd name="T39" fmla="*/ 2147483646 h 300"/>
              <a:gd name="T40" fmla="*/ 2147483646 w 536"/>
              <a:gd name="T41" fmla="*/ 2147483646 h 300"/>
              <a:gd name="T42" fmla="*/ 2147483646 w 536"/>
              <a:gd name="T43" fmla="*/ 2147483646 h 300"/>
              <a:gd name="T44" fmla="*/ 2147483646 w 536"/>
              <a:gd name="T45" fmla="*/ 2147483646 h 300"/>
              <a:gd name="T46" fmla="*/ 2147483646 w 536"/>
              <a:gd name="T47" fmla="*/ 2147483646 h 3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6" h="300">
                <a:moveTo>
                  <a:pt x="529" y="100"/>
                </a:moveTo>
                <a:lnTo>
                  <a:pt x="535" y="124"/>
                </a:lnTo>
                <a:lnTo>
                  <a:pt x="524" y="156"/>
                </a:lnTo>
                <a:lnTo>
                  <a:pt x="529" y="174"/>
                </a:lnTo>
                <a:lnTo>
                  <a:pt x="513" y="193"/>
                </a:lnTo>
                <a:lnTo>
                  <a:pt x="519" y="224"/>
                </a:lnTo>
                <a:lnTo>
                  <a:pt x="492" y="224"/>
                </a:lnTo>
                <a:lnTo>
                  <a:pt x="486" y="237"/>
                </a:lnTo>
                <a:lnTo>
                  <a:pt x="470" y="268"/>
                </a:lnTo>
                <a:lnTo>
                  <a:pt x="470" y="286"/>
                </a:lnTo>
                <a:lnTo>
                  <a:pt x="454" y="299"/>
                </a:lnTo>
                <a:lnTo>
                  <a:pt x="0" y="286"/>
                </a:lnTo>
                <a:lnTo>
                  <a:pt x="37" y="12"/>
                </a:lnTo>
                <a:lnTo>
                  <a:pt x="80" y="0"/>
                </a:lnTo>
                <a:lnTo>
                  <a:pt x="133" y="25"/>
                </a:lnTo>
                <a:lnTo>
                  <a:pt x="149" y="43"/>
                </a:lnTo>
                <a:lnTo>
                  <a:pt x="160" y="81"/>
                </a:lnTo>
                <a:lnTo>
                  <a:pt x="208" y="131"/>
                </a:lnTo>
                <a:lnTo>
                  <a:pt x="246" y="149"/>
                </a:lnTo>
                <a:lnTo>
                  <a:pt x="278" y="149"/>
                </a:lnTo>
                <a:lnTo>
                  <a:pt x="326" y="118"/>
                </a:lnTo>
                <a:lnTo>
                  <a:pt x="433" y="75"/>
                </a:lnTo>
                <a:lnTo>
                  <a:pt x="465" y="75"/>
                </a:lnTo>
                <a:lnTo>
                  <a:pt x="529" y="1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6" name="Freeform 20">
            <a:extLst>
              <a:ext uri="{FF2B5EF4-FFF2-40B4-BE49-F238E27FC236}">
                <a16:creationId xmlns:a16="http://schemas.microsoft.com/office/drawing/2014/main" id="{177E5058-4054-1A1A-6633-753FCC479D1E}"/>
              </a:ext>
            </a:extLst>
          </p:cNvPr>
          <p:cNvSpPr>
            <a:spLocks/>
          </p:cNvSpPr>
          <p:nvPr/>
        </p:nvSpPr>
        <p:spPr bwMode="auto">
          <a:xfrm>
            <a:off x="6915150" y="1420416"/>
            <a:ext cx="550069" cy="676275"/>
          </a:xfrm>
          <a:custGeom>
            <a:avLst/>
            <a:gdLst>
              <a:gd name="T0" fmla="*/ 2147483646 w 462"/>
              <a:gd name="T1" fmla="*/ 2147483646 h 568"/>
              <a:gd name="T2" fmla="*/ 2147483646 w 462"/>
              <a:gd name="T3" fmla="*/ 2147483646 h 568"/>
              <a:gd name="T4" fmla="*/ 2147483646 w 462"/>
              <a:gd name="T5" fmla="*/ 2147483646 h 568"/>
              <a:gd name="T6" fmla="*/ 2147483646 w 462"/>
              <a:gd name="T7" fmla="*/ 2147483646 h 568"/>
              <a:gd name="T8" fmla="*/ 2147483646 w 462"/>
              <a:gd name="T9" fmla="*/ 2147483646 h 568"/>
              <a:gd name="T10" fmla="*/ 2147483646 w 462"/>
              <a:gd name="T11" fmla="*/ 2147483646 h 568"/>
              <a:gd name="T12" fmla="*/ 2147483646 w 462"/>
              <a:gd name="T13" fmla="*/ 2147483646 h 568"/>
              <a:gd name="T14" fmla="*/ 2147483646 w 462"/>
              <a:gd name="T15" fmla="*/ 2147483646 h 568"/>
              <a:gd name="T16" fmla="*/ 2147483646 w 462"/>
              <a:gd name="T17" fmla="*/ 2147483646 h 568"/>
              <a:gd name="T18" fmla="*/ 2147483646 w 462"/>
              <a:gd name="T19" fmla="*/ 2147483646 h 568"/>
              <a:gd name="T20" fmla="*/ 2147483646 w 462"/>
              <a:gd name="T21" fmla="*/ 2147483646 h 568"/>
              <a:gd name="T22" fmla="*/ 2147483646 w 462"/>
              <a:gd name="T23" fmla="*/ 2147483646 h 568"/>
              <a:gd name="T24" fmla="*/ 2147483646 w 462"/>
              <a:gd name="T25" fmla="*/ 2147483646 h 568"/>
              <a:gd name="T26" fmla="*/ 2147483646 w 462"/>
              <a:gd name="T27" fmla="*/ 2147483646 h 568"/>
              <a:gd name="T28" fmla="*/ 2147483646 w 462"/>
              <a:gd name="T29" fmla="*/ 2147483646 h 568"/>
              <a:gd name="T30" fmla="*/ 2147483646 w 462"/>
              <a:gd name="T31" fmla="*/ 2147483646 h 568"/>
              <a:gd name="T32" fmla="*/ 2147483646 w 462"/>
              <a:gd name="T33" fmla="*/ 2147483646 h 568"/>
              <a:gd name="T34" fmla="*/ 2147483646 w 462"/>
              <a:gd name="T35" fmla="*/ 2147483646 h 568"/>
              <a:gd name="T36" fmla="*/ 2147483646 w 462"/>
              <a:gd name="T37" fmla="*/ 2147483646 h 568"/>
              <a:gd name="T38" fmla="*/ 2147483646 w 462"/>
              <a:gd name="T39" fmla="*/ 2147483646 h 568"/>
              <a:gd name="T40" fmla="*/ 0 w 462"/>
              <a:gd name="T41" fmla="*/ 2147483646 h 568"/>
              <a:gd name="T42" fmla="*/ 2147483646 w 462"/>
              <a:gd name="T43" fmla="*/ 2147483646 h 568"/>
              <a:gd name="T44" fmla="*/ 2147483646 w 462"/>
              <a:gd name="T45" fmla="*/ 2147483646 h 568"/>
              <a:gd name="T46" fmla="*/ 2147483646 w 462"/>
              <a:gd name="T47" fmla="*/ 2147483646 h 568"/>
              <a:gd name="T48" fmla="*/ 2147483646 w 462"/>
              <a:gd name="T49" fmla="*/ 2147483646 h 568"/>
              <a:gd name="T50" fmla="*/ 2147483646 w 462"/>
              <a:gd name="T51" fmla="*/ 2147483646 h 568"/>
              <a:gd name="T52" fmla="*/ 2147483646 w 462"/>
              <a:gd name="T53" fmla="*/ 2147483646 h 568"/>
              <a:gd name="T54" fmla="*/ 2147483646 w 462"/>
              <a:gd name="T55" fmla="*/ 2147483646 h 568"/>
              <a:gd name="T56" fmla="*/ 2147483646 w 462"/>
              <a:gd name="T57" fmla="*/ 2147483646 h 568"/>
              <a:gd name="T58" fmla="*/ 2147483646 w 462"/>
              <a:gd name="T59" fmla="*/ 2147483646 h 568"/>
              <a:gd name="T60" fmla="*/ 2147483646 w 462"/>
              <a:gd name="T61" fmla="*/ 2147483646 h 568"/>
              <a:gd name="T62" fmla="*/ 2147483646 w 462"/>
              <a:gd name="T63" fmla="*/ 2147483646 h 568"/>
              <a:gd name="T64" fmla="*/ 2147483646 w 462"/>
              <a:gd name="T65" fmla="*/ 2147483646 h 568"/>
              <a:gd name="T66" fmla="*/ 2147483646 w 462"/>
              <a:gd name="T67" fmla="*/ 0 h 568"/>
              <a:gd name="T68" fmla="*/ 2147483646 w 462"/>
              <a:gd name="T69" fmla="*/ 2147483646 h 568"/>
              <a:gd name="T70" fmla="*/ 2147483646 w 462"/>
              <a:gd name="T71" fmla="*/ 2147483646 h 568"/>
              <a:gd name="T72" fmla="*/ 2147483646 w 462"/>
              <a:gd name="T73" fmla="*/ 2147483646 h 5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62" h="568">
                <a:moveTo>
                  <a:pt x="461" y="293"/>
                </a:moveTo>
                <a:lnTo>
                  <a:pt x="450" y="299"/>
                </a:lnTo>
                <a:lnTo>
                  <a:pt x="450" y="312"/>
                </a:lnTo>
                <a:lnTo>
                  <a:pt x="434" y="306"/>
                </a:lnTo>
                <a:lnTo>
                  <a:pt x="428" y="312"/>
                </a:lnTo>
                <a:lnTo>
                  <a:pt x="423" y="331"/>
                </a:lnTo>
                <a:lnTo>
                  <a:pt x="412" y="343"/>
                </a:lnTo>
                <a:lnTo>
                  <a:pt x="407" y="368"/>
                </a:lnTo>
                <a:lnTo>
                  <a:pt x="380" y="411"/>
                </a:lnTo>
                <a:lnTo>
                  <a:pt x="370" y="424"/>
                </a:lnTo>
                <a:lnTo>
                  <a:pt x="354" y="424"/>
                </a:lnTo>
                <a:lnTo>
                  <a:pt x="348" y="443"/>
                </a:lnTo>
                <a:lnTo>
                  <a:pt x="268" y="517"/>
                </a:lnTo>
                <a:lnTo>
                  <a:pt x="241" y="517"/>
                </a:lnTo>
                <a:lnTo>
                  <a:pt x="241" y="536"/>
                </a:lnTo>
                <a:lnTo>
                  <a:pt x="214" y="530"/>
                </a:lnTo>
                <a:lnTo>
                  <a:pt x="214" y="567"/>
                </a:lnTo>
                <a:lnTo>
                  <a:pt x="27" y="567"/>
                </a:lnTo>
                <a:lnTo>
                  <a:pt x="22" y="399"/>
                </a:lnTo>
                <a:lnTo>
                  <a:pt x="6" y="399"/>
                </a:lnTo>
                <a:lnTo>
                  <a:pt x="0" y="387"/>
                </a:lnTo>
                <a:lnTo>
                  <a:pt x="16" y="387"/>
                </a:lnTo>
                <a:lnTo>
                  <a:pt x="16" y="368"/>
                </a:lnTo>
                <a:lnTo>
                  <a:pt x="54" y="331"/>
                </a:lnTo>
                <a:lnTo>
                  <a:pt x="97" y="324"/>
                </a:lnTo>
                <a:lnTo>
                  <a:pt x="129" y="306"/>
                </a:lnTo>
                <a:lnTo>
                  <a:pt x="150" y="287"/>
                </a:lnTo>
                <a:lnTo>
                  <a:pt x="263" y="206"/>
                </a:lnTo>
                <a:lnTo>
                  <a:pt x="327" y="106"/>
                </a:lnTo>
                <a:lnTo>
                  <a:pt x="348" y="100"/>
                </a:lnTo>
                <a:lnTo>
                  <a:pt x="364" y="75"/>
                </a:lnTo>
                <a:lnTo>
                  <a:pt x="375" y="32"/>
                </a:lnTo>
                <a:lnTo>
                  <a:pt x="391" y="13"/>
                </a:lnTo>
                <a:lnTo>
                  <a:pt x="412" y="0"/>
                </a:lnTo>
                <a:lnTo>
                  <a:pt x="444" y="206"/>
                </a:lnTo>
                <a:lnTo>
                  <a:pt x="450" y="237"/>
                </a:lnTo>
                <a:lnTo>
                  <a:pt x="461" y="293"/>
                </a:lnTo>
              </a:path>
            </a:pathLst>
          </a:custGeom>
          <a:solidFill>
            <a:srgbClr val="CC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7" name="Freeform 21">
            <a:extLst>
              <a:ext uri="{FF2B5EF4-FFF2-40B4-BE49-F238E27FC236}">
                <a16:creationId xmlns:a16="http://schemas.microsoft.com/office/drawing/2014/main" id="{E8D72FF9-35FF-00A2-B517-77E56F346F08}"/>
              </a:ext>
            </a:extLst>
          </p:cNvPr>
          <p:cNvSpPr>
            <a:spLocks/>
          </p:cNvSpPr>
          <p:nvPr/>
        </p:nvSpPr>
        <p:spPr bwMode="auto">
          <a:xfrm>
            <a:off x="5673329" y="1472803"/>
            <a:ext cx="389334" cy="527447"/>
          </a:xfrm>
          <a:custGeom>
            <a:avLst/>
            <a:gdLst>
              <a:gd name="T0" fmla="*/ 0 w 327"/>
              <a:gd name="T1" fmla="*/ 2147483646 h 443"/>
              <a:gd name="T2" fmla="*/ 2147483646 w 327"/>
              <a:gd name="T3" fmla="*/ 2147483646 h 443"/>
              <a:gd name="T4" fmla="*/ 2147483646 w 327"/>
              <a:gd name="T5" fmla="*/ 2147483646 h 443"/>
              <a:gd name="T6" fmla="*/ 2147483646 w 327"/>
              <a:gd name="T7" fmla="*/ 2147483646 h 443"/>
              <a:gd name="T8" fmla="*/ 2147483646 w 327"/>
              <a:gd name="T9" fmla="*/ 2147483646 h 443"/>
              <a:gd name="T10" fmla="*/ 2147483646 w 327"/>
              <a:gd name="T11" fmla="*/ 2147483646 h 443"/>
              <a:gd name="T12" fmla="*/ 2147483646 w 327"/>
              <a:gd name="T13" fmla="*/ 2147483646 h 443"/>
              <a:gd name="T14" fmla="*/ 2147483646 w 327"/>
              <a:gd name="T15" fmla="*/ 2147483646 h 443"/>
              <a:gd name="T16" fmla="*/ 2147483646 w 327"/>
              <a:gd name="T17" fmla="*/ 2147483646 h 443"/>
              <a:gd name="T18" fmla="*/ 2147483646 w 327"/>
              <a:gd name="T19" fmla="*/ 2147483646 h 443"/>
              <a:gd name="T20" fmla="*/ 2147483646 w 327"/>
              <a:gd name="T21" fmla="*/ 2147483646 h 443"/>
              <a:gd name="T22" fmla="*/ 2147483646 w 327"/>
              <a:gd name="T23" fmla="*/ 2147483646 h 443"/>
              <a:gd name="T24" fmla="*/ 2147483646 w 327"/>
              <a:gd name="T25" fmla="*/ 0 h 443"/>
              <a:gd name="T26" fmla="*/ 2147483646 w 327"/>
              <a:gd name="T27" fmla="*/ 0 h 443"/>
              <a:gd name="T28" fmla="*/ 2147483646 w 327"/>
              <a:gd name="T29" fmla="*/ 2147483646 h 443"/>
              <a:gd name="T30" fmla="*/ 2147483646 w 327"/>
              <a:gd name="T31" fmla="*/ 2147483646 h 443"/>
              <a:gd name="T32" fmla="*/ 2147483646 w 327"/>
              <a:gd name="T33" fmla="*/ 2147483646 h 443"/>
              <a:gd name="T34" fmla="*/ 2147483646 w 327"/>
              <a:gd name="T35" fmla="*/ 2147483646 h 443"/>
              <a:gd name="T36" fmla="*/ 2147483646 w 327"/>
              <a:gd name="T37" fmla="*/ 2147483646 h 443"/>
              <a:gd name="T38" fmla="*/ 2147483646 w 327"/>
              <a:gd name="T39" fmla="*/ 2147483646 h 443"/>
              <a:gd name="T40" fmla="*/ 2147483646 w 327"/>
              <a:gd name="T41" fmla="*/ 2147483646 h 443"/>
              <a:gd name="T42" fmla="*/ 2147483646 w 327"/>
              <a:gd name="T43" fmla="*/ 2147483646 h 443"/>
              <a:gd name="T44" fmla="*/ 2147483646 w 327"/>
              <a:gd name="T45" fmla="*/ 2147483646 h 443"/>
              <a:gd name="T46" fmla="*/ 0 w 327"/>
              <a:gd name="T47" fmla="*/ 2147483646 h 44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27" h="443">
                <a:moveTo>
                  <a:pt x="0" y="430"/>
                </a:moveTo>
                <a:lnTo>
                  <a:pt x="5" y="212"/>
                </a:lnTo>
                <a:lnTo>
                  <a:pt x="21" y="199"/>
                </a:lnTo>
                <a:lnTo>
                  <a:pt x="21" y="181"/>
                </a:lnTo>
                <a:lnTo>
                  <a:pt x="37" y="150"/>
                </a:lnTo>
                <a:lnTo>
                  <a:pt x="43" y="137"/>
                </a:lnTo>
                <a:lnTo>
                  <a:pt x="70" y="137"/>
                </a:lnTo>
                <a:lnTo>
                  <a:pt x="64" y="106"/>
                </a:lnTo>
                <a:lnTo>
                  <a:pt x="80" y="87"/>
                </a:lnTo>
                <a:lnTo>
                  <a:pt x="75" y="69"/>
                </a:lnTo>
                <a:lnTo>
                  <a:pt x="86" y="37"/>
                </a:lnTo>
                <a:lnTo>
                  <a:pt x="80" y="13"/>
                </a:lnTo>
                <a:lnTo>
                  <a:pt x="112" y="0"/>
                </a:lnTo>
                <a:lnTo>
                  <a:pt x="139" y="0"/>
                </a:lnTo>
                <a:lnTo>
                  <a:pt x="182" y="50"/>
                </a:lnTo>
                <a:lnTo>
                  <a:pt x="198" y="56"/>
                </a:lnTo>
                <a:lnTo>
                  <a:pt x="209" y="44"/>
                </a:lnTo>
                <a:lnTo>
                  <a:pt x="219" y="37"/>
                </a:lnTo>
                <a:lnTo>
                  <a:pt x="246" y="37"/>
                </a:lnTo>
                <a:lnTo>
                  <a:pt x="294" y="69"/>
                </a:lnTo>
                <a:lnTo>
                  <a:pt x="326" y="106"/>
                </a:lnTo>
                <a:lnTo>
                  <a:pt x="316" y="430"/>
                </a:lnTo>
                <a:lnTo>
                  <a:pt x="316" y="442"/>
                </a:lnTo>
                <a:lnTo>
                  <a:pt x="0" y="4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3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8" name="Freeform 22">
            <a:extLst>
              <a:ext uri="{FF2B5EF4-FFF2-40B4-BE49-F238E27FC236}">
                <a16:creationId xmlns:a16="http://schemas.microsoft.com/office/drawing/2014/main" id="{21B2904E-6655-C27F-6AE4-8B72608E073B}"/>
              </a:ext>
            </a:extLst>
          </p:cNvPr>
          <p:cNvSpPr>
            <a:spLocks/>
          </p:cNvSpPr>
          <p:nvPr/>
        </p:nvSpPr>
        <p:spPr bwMode="auto">
          <a:xfrm>
            <a:off x="6049566" y="1599010"/>
            <a:ext cx="503634" cy="394097"/>
          </a:xfrm>
          <a:custGeom>
            <a:avLst/>
            <a:gdLst>
              <a:gd name="T0" fmla="*/ 2147483646 w 423"/>
              <a:gd name="T1" fmla="*/ 2147483646 h 331"/>
              <a:gd name="T2" fmla="*/ 2147483646 w 423"/>
              <a:gd name="T3" fmla="*/ 2147483646 h 331"/>
              <a:gd name="T4" fmla="*/ 2147483646 w 423"/>
              <a:gd name="T5" fmla="*/ 2147483646 h 331"/>
              <a:gd name="T6" fmla="*/ 0 w 423"/>
              <a:gd name="T7" fmla="*/ 2147483646 h 331"/>
              <a:gd name="T8" fmla="*/ 2147483646 w 423"/>
              <a:gd name="T9" fmla="*/ 0 h 331"/>
              <a:gd name="T10" fmla="*/ 2147483646 w 423"/>
              <a:gd name="T11" fmla="*/ 2147483646 h 331"/>
              <a:gd name="T12" fmla="*/ 2147483646 w 423"/>
              <a:gd name="T13" fmla="*/ 2147483646 h 331"/>
              <a:gd name="T14" fmla="*/ 2147483646 w 423"/>
              <a:gd name="T15" fmla="*/ 2147483646 h 331"/>
              <a:gd name="T16" fmla="*/ 2147483646 w 423"/>
              <a:gd name="T17" fmla="*/ 2147483646 h 331"/>
              <a:gd name="T18" fmla="*/ 2147483646 w 423"/>
              <a:gd name="T19" fmla="*/ 2147483646 h 331"/>
              <a:gd name="T20" fmla="*/ 2147483646 w 423"/>
              <a:gd name="T21" fmla="*/ 2147483646 h 331"/>
              <a:gd name="T22" fmla="*/ 2147483646 w 423"/>
              <a:gd name="T23" fmla="*/ 2147483646 h 331"/>
              <a:gd name="T24" fmla="*/ 2147483646 w 423"/>
              <a:gd name="T25" fmla="*/ 2147483646 h 331"/>
              <a:gd name="T26" fmla="*/ 2147483646 w 423"/>
              <a:gd name="T27" fmla="*/ 2147483646 h 331"/>
              <a:gd name="T28" fmla="*/ 2147483646 w 423"/>
              <a:gd name="T29" fmla="*/ 2147483646 h 331"/>
              <a:gd name="T30" fmla="*/ 2147483646 w 423"/>
              <a:gd name="T31" fmla="*/ 2147483646 h 331"/>
              <a:gd name="T32" fmla="*/ 2147483646 w 423"/>
              <a:gd name="T33" fmla="*/ 2147483646 h 331"/>
              <a:gd name="T34" fmla="*/ 2147483646 w 423"/>
              <a:gd name="T35" fmla="*/ 2147483646 h 331"/>
              <a:gd name="T36" fmla="*/ 2147483646 w 423"/>
              <a:gd name="T37" fmla="*/ 2147483646 h 331"/>
              <a:gd name="T38" fmla="*/ 2147483646 w 423"/>
              <a:gd name="T39" fmla="*/ 2147483646 h 33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23" h="331">
                <a:moveTo>
                  <a:pt x="422" y="118"/>
                </a:moveTo>
                <a:lnTo>
                  <a:pt x="396" y="249"/>
                </a:lnTo>
                <a:lnTo>
                  <a:pt x="396" y="330"/>
                </a:lnTo>
                <a:lnTo>
                  <a:pt x="0" y="324"/>
                </a:lnTo>
                <a:lnTo>
                  <a:pt x="10" y="0"/>
                </a:lnTo>
                <a:lnTo>
                  <a:pt x="37" y="25"/>
                </a:lnTo>
                <a:lnTo>
                  <a:pt x="69" y="31"/>
                </a:lnTo>
                <a:lnTo>
                  <a:pt x="139" y="81"/>
                </a:lnTo>
                <a:lnTo>
                  <a:pt x="208" y="112"/>
                </a:lnTo>
                <a:lnTo>
                  <a:pt x="240" y="112"/>
                </a:lnTo>
                <a:lnTo>
                  <a:pt x="262" y="112"/>
                </a:lnTo>
                <a:lnTo>
                  <a:pt x="294" y="87"/>
                </a:lnTo>
                <a:lnTo>
                  <a:pt x="315" y="87"/>
                </a:lnTo>
                <a:lnTo>
                  <a:pt x="326" y="93"/>
                </a:lnTo>
                <a:lnTo>
                  <a:pt x="337" y="118"/>
                </a:lnTo>
                <a:lnTo>
                  <a:pt x="347" y="118"/>
                </a:lnTo>
                <a:lnTo>
                  <a:pt x="364" y="93"/>
                </a:lnTo>
                <a:lnTo>
                  <a:pt x="380" y="87"/>
                </a:lnTo>
                <a:lnTo>
                  <a:pt x="406" y="100"/>
                </a:lnTo>
                <a:lnTo>
                  <a:pt x="422" y="1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3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9" name="Freeform 23">
            <a:extLst>
              <a:ext uri="{FF2B5EF4-FFF2-40B4-BE49-F238E27FC236}">
                <a16:creationId xmlns:a16="http://schemas.microsoft.com/office/drawing/2014/main" id="{BB6E63AD-5B47-FAC3-AE04-FD0227411EB6}"/>
              </a:ext>
            </a:extLst>
          </p:cNvPr>
          <p:cNvSpPr>
            <a:spLocks/>
          </p:cNvSpPr>
          <p:nvPr/>
        </p:nvSpPr>
        <p:spPr bwMode="auto">
          <a:xfrm>
            <a:off x="6521054" y="1679973"/>
            <a:ext cx="459581" cy="520303"/>
          </a:xfrm>
          <a:custGeom>
            <a:avLst/>
            <a:gdLst>
              <a:gd name="T0" fmla="*/ 2147483646 w 386"/>
              <a:gd name="T1" fmla="*/ 2147483646 h 437"/>
              <a:gd name="T2" fmla="*/ 2147483646 w 386"/>
              <a:gd name="T3" fmla="*/ 2147483646 h 437"/>
              <a:gd name="T4" fmla="*/ 2147483646 w 386"/>
              <a:gd name="T5" fmla="*/ 2147483646 h 437"/>
              <a:gd name="T6" fmla="*/ 2147483646 w 386"/>
              <a:gd name="T7" fmla="*/ 2147483646 h 437"/>
              <a:gd name="T8" fmla="*/ 2147483646 w 386"/>
              <a:gd name="T9" fmla="*/ 2147483646 h 437"/>
              <a:gd name="T10" fmla="*/ 2147483646 w 386"/>
              <a:gd name="T11" fmla="*/ 2147483646 h 437"/>
              <a:gd name="T12" fmla="*/ 2147483646 w 386"/>
              <a:gd name="T13" fmla="*/ 2147483646 h 437"/>
              <a:gd name="T14" fmla="*/ 2147483646 w 386"/>
              <a:gd name="T15" fmla="*/ 2147483646 h 437"/>
              <a:gd name="T16" fmla="*/ 2147483646 w 386"/>
              <a:gd name="T17" fmla="*/ 2147483646 h 437"/>
              <a:gd name="T18" fmla="*/ 2147483646 w 386"/>
              <a:gd name="T19" fmla="*/ 2147483646 h 437"/>
              <a:gd name="T20" fmla="*/ 2147483646 w 386"/>
              <a:gd name="T21" fmla="*/ 2147483646 h 437"/>
              <a:gd name="T22" fmla="*/ 2147483646 w 386"/>
              <a:gd name="T23" fmla="*/ 2147483646 h 437"/>
              <a:gd name="T24" fmla="*/ 2147483646 w 386"/>
              <a:gd name="T25" fmla="*/ 2147483646 h 437"/>
              <a:gd name="T26" fmla="*/ 2147483646 w 386"/>
              <a:gd name="T27" fmla="*/ 2147483646 h 437"/>
              <a:gd name="T28" fmla="*/ 0 w 386"/>
              <a:gd name="T29" fmla="*/ 2147483646 h 437"/>
              <a:gd name="T30" fmla="*/ 0 w 386"/>
              <a:gd name="T31" fmla="*/ 2147483646 h 437"/>
              <a:gd name="T32" fmla="*/ 2147483646 w 386"/>
              <a:gd name="T33" fmla="*/ 2147483646 h 437"/>
              <a:gd name="T34" fmla="*/ 2147483646 w 386"/>
              <a:gd name="T35" fmla="*/ 2147483646 h 437"/>
              <a:gd name="T36" fmla="*/ 2147483646 w 386"/>
              <a:gd name="T37" fmla="*/ 2147483646 h 437"/>
              <a:gd name="T38" fmla="*/ 2147483646 w 386"/>
              <a:gd name="T39" fmla="*/ 2147483646 h 437"/>
              <a:gd name="T40" fmla="*/ 2147483646 w 386"/>
              <a:gd name="T41" fmla="*/ 2147483646 h 437"/>
              <a:gd name="T42" fmla="*/ 2147483646 w 386"/>
              <a:gd name="T43" fmla="*/ 2147483646 h 437"/>
              <a:gd name="T44" fmla="*/ 2147483646 w 386"/>
              <a:gd name="T45" fmla="*/ 2147483646 h 437"/>
              <a:gd name="T46" fmla="*/ 2147483646 w 386"/>
              <a:gd name="T47" fmla="*/ 2147483646 h 437"/>
              <a:gd name="T48" fmla="*/ 2147483646 w 386"/>
              <a:gd name="T49" fmla="*/ 2147483646 h 437"/>
              <a:gd name="T50" fmla="*/ 2147483646 w 386"/>
              <a:gd name="T51" fmla="*/ 2147483646 h 437"/>
              <a:gd name="T52" fmla="*/ 2147483646 w 386"/>
              <a:gd name="T53" fmla="*/ 2147483646 h 437"/>
              <a:gd name="T54" fmla="*/ 2147483646 w 386"/>
              <a:gd name="T55" fmla="*/ 2147483646 h 437"/>
              <a:gd name="T56" fmla="*/ 2147483646 w 386"/>
              <a:gd name="T57" fmla="*/ 2147483646 h 437"/>
              <a:gd name="T58" fmla="*/ 2147483646 w 386"/>
              <a:gd name="T59" fmla="*/ 2147483646 h 437"/>
              <a:gd name="T60" fmla="*/ 2147483646 w 386"/>
              <a:gd name="T61" fmla="*/ 2147483646 h 437"/>
              <a:gd name="T62" fmla="*/ 2147483646 w 386"/>
              <a:gd name="T63" fmla="*/ 0 h 437"/>
              <a:gd name="T64" fmla="*/ 2147483646 w 386"/>
              <a:gd name="T65" fmla="*/ 0 h 437"/>
              <a:gd name="T66" fmla="*/ 2147483646 w 386"/>
              <a:gd name="T67" fmla="*/ 2147483646 h 437"/>
              <a:gd name="T68" fmla="*/ 2147483646 w 386"/>
              <a:gd name="T69" fmla="*/ 2147483646 h 437"/>
              <a:gd name="T70" fmla="*/ 2147483646 w 386"/>
              <a:gd name="T71" fmla="*/ 2147483646 h 437"/>
              <a:gd name="T72" fmla="*/ 2147483646 w 386"/>
              <a:gd name="T73" fmla="*/ 2147483646 h 437"/>
              <a:gd name="T74" fmla="*/ 2147483646 w 386"/>
              <a:gd name="T75" fmla="*/ 2147483646 h 437"/>
              <a:gd name="T76" fmla="*/ 2147483646 w 386"/>
              <a:gd name="T77" fmla="*/ 2147483646 h 437"/>
              <a:gd name="T78" fmla="*/ 2147483646 w 386"/>
              <a:gd name="T79" fmla="*/ 2147483646 h 437"/>
              <a:gd name="T80" fmla="*/ 2147483646 w 386"/>
              <a:gd name="T81" fmla="*/ 2147483646 h 437"/>
              <a:gd name="T82" fmla="*/ 2147483646 w 386"/>
              <a:gd name="T83" fmla="*/ 2147483646 h 437"/>
              <a:gd name="T84" fmla="*/ 2147483646 w 386"/>
              <a:gd name="T85" fmla="*/ 2147483646 h 43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6" h="437">
                <a:moveTo>
                  <a:pt x="385" y="113"/>
                </a:moveTo>
                <a:lnTo>
                  <a:pt x="347" y="150"/>
                </a:lnTo>
                <a:lnTo>
                  <a:pt x="347" y="169"/>
                </a:lnTo>
                <a:lnTo>
                  <a:pt x="331" y="169"/>
                </a:lnTo>
                <a:lnTo>
                  <a:pt x="337" y="181"/>
                </a:lnTo>
                <a:lnTo>
                  <a:pt x="353" y="181"/>
                </a:lnTo>
                <a:lnTo>
                  <a:pt x="358" y="349"/>
                </a:lnTo>
                <a:lnTo>
                  <a:pt x="353" y="355"/>
                </a:lnTo>
                <a:lnTo>
                  <a:pt x="289" y="368"/>
                </a:lnTo>
                <a:lnTo>
                  <a:pt x="203" y="436"/>
                </a:lnTo>
                <a:lnTo>
                  <a:pt x="96" y="299"/>
                </a:lnTo>
                <a:lnTo>
                  <a:pt x="91" y="274"/>
                </a:lnTo>
                <a:lnTo>
                  <a:pt x="75" y="274"/>
                </a:lnTo>
                <a:lnTo>
                  <a:pt x="75" y="262"/>
                </a:lnTo>
                <a:lnTo>
                  <a:pt x="0" y="262"/>
                </a:lnTo>
                <a:lnTo>
                  <a:pt x="0" y="181"/>
                </a:lnTo>
                <a:lnTo>
                  <a:pt x="26" y="50"/>
                </a:lnTo>
                <a:lnTo>
                  <a:pt x="32" y="94"/>
                </a:lnTo>
                <a:lnTo>
                  <a:pt x="58" y="113"/>
                </a:lnTo>
                <a:lnTo>
                  <a:pt x="80" y="119"/>
                </a:lnTo>
                <a:lnTo>
                  <a:pt x="123" y="106"/>
                </a:lnTo>
                <a:lnTo>
                  <a:pt x="144" y="88"/>
                </a:lnTo>
                <a:lnTo>
                  <a:pt x="144" y="75"/>
                </a:lnTo>
                <a:lnTo>
                  <a:pt x="160" y="81"/>
                </a:lnTo>
                <a:lnTo>
                  <a:pt x="171" y="75"/>
                </a:lnTo>
                <a:lnTo>
                  <a:pt x="182" y="81"/>
                </a:lnTo>
                <a:lnTo>
                  <a:pt x="203" y="63"/>
                </a:lnTo>
                <a:lnTo>
                  <a:pt x="203" y="38"/>
                </a:lnTo>
                <a:lnTo>
                  <a:pt x="198" y="32"/>
                </a:lnTo>
                <a:lnTo>
                  <a:pt x="208" y="13"/>
                </a:lnTo>
                <a:lnTo>
                  <a:pt x="198" y="13"/>
                </a:lnTo>
                <a:lnTo>
                  <a:pt x="192" y="0"/>
                </a:lnTo>
                <a:lnTo>
                  <a:pt x="326" y="0"/>
                </a:lnTo>
                <a:lnTo>
                  <a:pt x="321" y="50"/>
                </a:lnTo>
                <a:lnTo>
                  <a:pt x="331" y="56"/>
                </a:lnTo>
                <a:lnTo>
                  <a:pt x="326" y="63"/>
                </a:lnTo>
                <a:lnTo>
                  <a:pt x="326" y="75"/>
                </a:lnTo>
                <a:lnTo>
                  <a:pt x="337" y="75"/>
                </a:lnTo>
                <a:lnTo>
                  <a:pt x="342" y="81"/>
                </a:lnTo>
                <a:lnTo>
                  <a:pt x="353" y="69"/>
                </a:lnTo>
                <a:lnTo>
                  <a:pt x="363" y="69"/>
                </a:lnTo>
                <a:lnTo>
                  <a:pt x="363" y="113"/>
                </a:lnTo>
                <a:lnTo>
                  <a:pt x="385" y="113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432" name="Freeform 24">
            <a:extLst>
              <a:ext uri="{FF2B5EF4-FFF2-40B4-BE49-F238E27FC236}">
                <a16:creationId xmlns:a16="http://schemas.microsoft.com/office/drawing/2014/main" id="{4C5EE15B-2541-0C80-EA06-01033592084A}"/>
              </a:ext>
            </a:extLst>
          </p:cNvPr>
          <p:cNvSpPr>
            <a:spLocks/>
          </p:cNvSpPr>
          <p:nvPr/>
        </p:nvSpPr>
        <p:spPr bwMode="auto">
          <a:xfrm>
            <a:off x="5112544" y="1709738"/>
            <a:ext cx="567929" cy="276225"/>
          </a:xfrm>
          <a:custGeom>
            <a:avLst/>
            <a:gdLst>
              <a:gd name="T0" fmla="*/ 471 w 477"/>
              <a:gd name="T1" fmla="*/ 231 h 232"/>
              <a:gd name="T2" fmla="*/ 396 w 477"/>
              <a:gd name="T3" fmla="*/ 231 h 232"/>
              <a:gd name="T4" fmla="*/ 0 w 477"/>
              <a:gd name="T5" fmla="*/ 225 h 232"/>
              <a:gd name="T6" fmla="*/ 11 w 477"/>
              <a:gd name="T7" fmla="*/ 100 h 232"/>
              <a:gd name="T8" fmla="*/ 22 w 477"/>
              <a:gd name="T9" fmla="*/ 0 h 232"/>
              <a:gd name="T10" fmla="*/ 476 w 477"/>
              <a:gd name="T11" fmla="*/ 13 h 232"/>
              <a:gd name="T12" fmla="*/ 471 w 477"/>
              <a:gd name="T13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7" h="232">
                <a:moveTo>
                  <a:pt x="471" y="231"/>
                </a:moveTo>
                <a:lnTo>
                  <a:pt x="396" y="231"/>
                </a:lnTo>
                <a:lnTo>
                  <a:pt x="0" y="225"/>
                </a:lnTo>
                <a:lnTo>
                  <a:pt x="11" y="100"/>
                </a:lnTo>
                <a:lnTo>
                  <a:pt x="22" y="0"/>
                </a:lnTo>
                <a:lnTo>
                  <a:pt x="476" y="13"/>
                </a:lnTo>
                <a:lnTo>
                  <a:pt x="471" y="231"/>
                </a:lnTo>
              </a:path>
            </a:pathLst>
          </a:custGeom>
          <a:solidFill>
            <a:schemeClr val="bg1">
              <a:lumMod val="5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11" name="Freeform 25">
            <a:extLst>
              <a:ext uri="{FF2B5EF4-FFF2-40B4-BE49-F238E27FC236}">
                <a16:creationId xmlns:a16="http://schemas.microsoft.com/office/drawing/2014/main" id="{5EB456E9-F779-E80E-ED71-8D76440161C1}"/>
              </a:ext>
            </a:extLst>
          </p:cNvPr>
          <p:cNvSpPr>
            <a:spLocks/>
          </p:cNvSpPr>
          <p:nvPr/>
        </p:nvSpPr>
        <p:spPr bwMode="auto">
          <a:xfrm>
            <a:off x="7169944" y="1769269"/>
            <a:ext cx="403622" cy="602456"/>
          </a:xfrm>
          <a:custGeom>
            <a:avLst/>
            <a:gdLst>
              <a:gd name="T0" fmla="*/ 2147483646 w 339"/>
              <a:gd name="T1" fmla="*/ 2147483646 h 506"/>
              <a:gd name="T2" fmla="*/ 2147483646 w 339"/>
              <a:gd name="T3" fmla="*/ 2147483646 h 506"/>
              <a:gd name="T4" fmla="*/ 2147483646 w 339"/>
              <a:gd name="T5" fmla="*/ 2147483646 h 506"/>
              <a:gd name="T6" fmla="*/ 2147483646 w 339"/>
              <a:gd name="T7" fmla="*/ 2147483646 h 506"/>
              <a:gd name="T8" fmla="*/ 2147483646 w 339"/>
              <a:gd name="T9" fmla="*/ 2147483646 h 506"/>
              <a:gd name="T10" fmla="*/ 2147483646 w 339"/>
              <a:gd name="T11" fmla="*/ 2147483646 h 506"/>
              <a:gd name="T12" fmla="*/ 2147483646 w 339"/>
              <a:gd name="T13" fmla="*/ 2147483646 h 506"/>
              <a:gd name="T14" fmla="*/ 2147483646 w 339"/>
              <a:gd name="T15" fmla="*/ 2147483646 h 506"/>
              <a:gd name="T16" fmla="*/ 2147483646 w 339"/>
              <a:gd name="T17" fmla="*/ 2147483646 h 506"/>
              <a:gd name="T18" fmla="*/ 2147483646 w 339"/>
              <a:gd name="T19" fmla="*/ 2147483646 h 506"/>
              <a:gd name="T20" fmla="*/ 2147483646 w 339"/>
              <a:gd name="T21" fmla="*/ 2147483646 h 506"/>
              <a:gd name="T22" fmla="*/ 2147483646 w 339"/>
              <a:gd name="T23" fmla="*/ 2147483646 h 506"/>
              <a:gd name="T24" fmla="*/ 2147483646 w 339"/>
              <a:gd name="T25" fmla="*/ 2147483646 h 506"/>
              <a:gd name="T26" fmla="*/ 2147483646 w 339"/>
              <a:gd name="T27" fmla="*/ 2147483646 h 506"/>
              <a:gd name="T28" fmla="*/ 2147483646 w 339"/>
              <a:gd name="T29" fmla="*/ 2147483646 h 506"/>
              <a:gd name="T30" fmla="*/ 0 w 339"/>
              <a:gd name="T31" fmla="*/ 2147483646 h 506"/>
              <a:gd name="T32" fmla="*/ 0 w 339"/>
              <a:gd name="T33" fmla="*/ 2147483646 h 506"/>
              <a:gd name="T34" fmla="*/ 2147483646 w 339"/>
              <a:gd name="T35" fmla="*/ 2147483646 h 506"/>
              <a:gd name="T36" fmla="*/ 2147483646 w 339"/>
              <a:gd name="T37" fmla="*/ 2147483646 h 506"/>
              <a:gd name="T38" fmla="*/ 2147483646 w 339"/>
              <a:gd name="T39" fmla="*/ 2147483646 h 506"/>
              <a:gd name="T40" fmla="*/ 2147483646 w 339"/>
              <a:gd name="T41" fmla="*/ 2147483646 h 506"/>
              <a:gd name="T42" fmla="*/ 2147483646 w 339"/>
              <a:gd name="T43" fmla="*/ 2147483646 h 506"/>
              <a:gd name="T44" fmla="*/ 2147483646 w 339"/>
              <a:gd name="T45" fmla="*/ 2147483646 h 506"/>
              <a:gd name="T46" fmla="*/ 2147483646 w 339"/>
              <a:gd name="T47" fmla="*/ 2147483646 h 506"/>
              <a:gd name="T48" fmla="*/ 2147483646 w 339"/>
              <a:gd name="T49" fmla="*/ 2147483646 h 506"/>
              <a:gd name="T50" fmla="*/ 2147483646 w 339"/>
              <a:gd name="T51" fmla="*/ 2147483646 h 506"/>
              <a:gd name="T52" fmla="*/ 2147483646 w 339"/>
              <a:gd name="T53" fmla="*/ 2147483646 h 506"/>
              <a:gd name="T54" fmla="*/ 2147483646 w 339"/>
              <a:gd name="T55" fmla="*/ 2147483646 h 506"/>
              <a:gd name="T56" fmla="*/ 2147483646 w 339"/>
              <a:gd name="T57" fmla="*/ 2147483646 h 506"/>
              <a:gd name="T58" fmla="*/ 2147483646 w 339"/>
              <a:gd name="T59" fmla="*/ 2147483646 h 506"/>
              <a:gd name="T60" fmla="*/ 2147483646 w 339"/>
              <a:gd name="T61" fmla="*/ 2147483646 h 506"/>
              <a:gd name="T62" fmla="*/ 2147483646 w 339"/>
              <a:gd name="T63" fmla="*/ 0 h 506"/>
              <a:gd name="T64" fmla="*/ 2147483646 w 339"/>
              <a:gd name="T65" fmla="*/ 2147483646 h 506"/>
              <a:gd name="T66" fmla="*/ 2147483646 w 339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39" h="506">
                <a:moveTo>
                  <a:pt x="321" y="380"/>
                </a:moveTo>
                <a:lnTo>
                  <a:pt x="338" y="486"/>
                </a:lnTo>
                <a:lnTo>
                  <a:pt x="268" y="492"/>
                </a:lnTo>
                <a:lnTo>
                  <a:pt x="263" y="505"/>
                </a:lnTo>
                <a:lnTo>
                  <a:pt x="241" y="505"/>
                </a:lnTo>
                <a:lnTo>
                  <a:pt x="241" y="492"/>
                </a:lnTo>
                <a:lnTo>
                  <a:pt x="166" y="492"/>
                </a:lnTo>
                <a:lnTo>
                  <a:pt x="166" y="486"/>
                </a:lnTo>
                <a:lnTo>
                  <a:pt x="81" y="480"/>
                </a:lnTo>
                <a:lnTo>
                  <a:pt x="81" y="449"/>
                </a:lnTo>
                <a:lnTo>
                  <a:pt x="43" y="361"/>
                </a:lnTo>
                <a:lnTo>
                  <a:pt x="38" y="336"/>
                </a:lnTo>
                <a:lnTo>
                  <a:pt x="27" y="330"/>
                </a:lnTo>
                <a:lnTo>
                  <a:pt x="16" y="343"/>
                </a:lnTo>
                <a:lnTo>
                  <a:pt x="6" y="343"/>
                </a:lnTo>
                <a:lnTo>
                  <a:pt x="0" y="274"/>
                </a:lnTo>
                <a:lnTo>
                  <a:pt x="0" y="237"/>
                </a:lnTo>
                <a:lnTo>
                  <a:pt x="27" y="243"/>
                </a:lnTo>
                <a:lnTo>
                  <a:pt x="27" y="224"/>
                </a:lnTo>
                <a:lnTo>
                  <a:pt x="54" y="224"/>
                </a:lnTo>
                <a:lnTo>
                  <a:pt x="134" y="150"/>
                </a:lnTo>
                <a:lnTo>
                  <a:pt x="140" y="131"/>
                </a:lnTo>
                <a:lnTo>
                  <a:pt x="156" y="131"/>
                </a:lnTo>
                <a:lnTo>
                  <a:pt x="166" y="118"/>
                </a:lnTo>
                <a:lnTo>
                  <a:pt x="193" y="75"/>
                </a:lnTo>
                <a:lnTo>
                  <a:pt x="198" y="50"/>
                </a:lnTo>
                <a:lnTo>
                  <a:pt x="209" y="38"/>
                </a:lnTo>
                <a:lnTo>
                  <a:pt x="214" y="19"/>
                </a:lnTo>
                <a:lnTo>
                  <a:pt x="220" y="13"/>
                </a:lnTo>
                <a:lnTo>
                  <a:pt x="236" y="19"/>
                </a:lnTo>
                <a:lnTo>
                  <a:pt x="236" y="6"/>
                </a:lnTo>
                <a:lnTo>
                  <a:pt x="247" y="0"/>
                </a:lnTo>
                <a:lnTo>
                  <a:pt x="289" y="199"/>
                </a:lnTo>
                <a:lnTo>
                  <a:pt x="321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2" name="Freeform 26">
            <a:extLst>
              <a:ext uri="{FF2B5EF4-FFF2-40B4-BE49-F238E27FC236}">
                <a16:creationId xmlns:a16="http://schemas.microsoft.com/office/drawing/2014/main" id="{F35DD4C4-3BCA-23D4-E158-7357E22797FB}"/>
              </a:ext>
            </a:extLst>
          </p:cNvPr>
          <p:cNvSpPr>
            <a:spLocks/>
          </p:cNvSpPr>
          <p:nvPr/>
        </p:nvSpPr>
        <p:spPr bwMode="auto">
          <a:xfrm>
            <a:off x="5080397" y="1977628"/>
            <a:ext cx="504825" cy="422672"/>
          </a:xfrm>
          <a:custGeom>
            <a:avLst/>
            <a:gdLst>
              <a:gd name="T0" fmla="*/ 2147483646 w 424"/>
              <a:gd name="T1" fmla="*/ 2147483646 h 355"/>
              <a:gd name="T2" fmla="*/ 2147483646 w 424"/>
              <a:gd name="T3" fmla="*/ 2147483646 h 355"/>
              <a:gd name="T4" fmla="*/ 2147483646 w 424"/>
              <a:gd name="T5" fmla="*/ 2147483646 h 355"/>
              <a:gd name="T6" fmla="*/ 2147483646 w 424"/>
              <a:gd name="T7" fmla="*/ 2147483646 h 355"/>
              <a:gd name="T8" fmla="*/ 0 w 424"/>
              <a:gd name="T9" fmla="*/ 2147483646 h 355"/>
              <a:gd name="T10" fmla="*/ 2147483646 w 424"/>
              <a:gd name="T11" fmla="*/ 2147483646 h 355"/>
              <a:gd name="T12" fmla="*/ 2147483646 w 424"/>
              <a:gd name="T13" fmla="*/ 0 h 355"/>
              <a:gd name="T14" fmla="*/ 2147483646 w 424"/>
              <a:gd name="T15" fmla="*/ 2147483646 h 355"/>
              <a:gd name="T16" fmla="*/ 2147483646 w 424"/>
              <a:gd name="T17" fmla="*/ 2147483646 h 355"/>
              <a:gd name="T18" fmla="*/ 2147483646 w 424"/>
              <a:gd name="T19" fmla="*/ 2147483646 h 355"/>
              <a:gd name="T20" fmla="*/ 2147483646 w 424"/>
              <a:gd name="T21" fmla="*/ 2147483646 h 3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24" h="355">
                <a:moveTo>
                  <a:pt x="188" y="342"/>
                </a:moveTo>
                <a:lnTo>
                  <a:pt x="188" y="255"/>
                </a:lnTo>
                <a:lnTo>
                  <a:pt x="166" y="255"/>
                </a:lnTo>
                <a:lnTo>
                  <a:pt x="161" y="224"/>
                </a:lnTo>
                <a:lnTo>
                  <a:pt x="0" y="224"/>
                </a:lnTo>
                <a:lnTo>
                  <a:pt x="6" y="199"/>
                </a:lnTo>
                <a:lnTo>
                  <a:pt x="27" y="0"/>
                </a:lnTo>
                <a:lnTo>
                  <a:pt x="423" y="6"/>
                </a:lnTo>
                <a:lnTo>
                  <a:pt x="423" y="274"/>
                </a:lnTo>
                <a:lnTo>
                  <a:pt x="423" y="354"/>
                </a:lnTo>
                <a:lnTo>
                  <a:pt x="188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3" name="Freeform 27">
            <a:extLst>
              <a:ext uri="{FF2B5EF4-FFF2-40B4-BE49-F238E27FC236}">
                <a16:creationId xmlns:a16="http://schemas.microsoft.com/office/drawing/2014/main" id="{5246F8C4-B552-F0B5-2460-D5F0478279D7}"/>
              </a:ext>
            </a:extLst>
          </p:cNvPr>
          <p:cNvSpPr>
            <a:spLocks/>
          </p:cNvSpPr>
          <p:nvPr/>
        </p:nvSpPr>
        <p:spPr bwMode="auto">
          <a:xfrm>
            <a:off x="6049566" y="1984773"/>
            <a:ext cx="586978" cy="467915"/>
          </a:xfrm>
          <a:custGeom>
            <a:avLst/>
            <a:gdLst>
              <a:gd name="T0" fmla="*/ 0 w 493"/>
              <a:gd name="T1" fmla="*/ 2147483646 h 393"/>
              <a:gd name="T2" fmla="*/ 0 w 493"/>
              <a:gd name="T3" fmla="*/ 2147483646 h 393"/>
              <a:gd name="T4" fmla="*/ 0 w 493"/>
              <a:gd name="T5" fmla="*/ 0 h 393"/>
              <a:gd name="T6" fmla="*/ 2147483646 w 493"/>
              <a:gd name="T7" fmla="*/ 2147483646 h 393"/>
              <a:gd name="T8" fmla="*/ 2147483646 w 493"/>
              <a:gd name="T9" fmla="*/ 2147483646 h 393"/>
              <a:gd name="T10" fmla="*/ 2147483646 w 493"/>
              <a:gd name="T11" fmla="*/ 2147483646 h 393"/>
              <a:gd name="T12" fmla="*/ 2147483646 w 493"/>
              <a:gd name="T13" fmla="*/ 2147483646 h 393"/>
              <a:gd name="T14" fmla="*/ 2147483646 w 493"/>
              <a:gd name="T15" fmla="*/ 2147483646 h 393"/>
              <a:gd name="T16" fmla="*/ 2147483646 w 493"/>
              <a:gd name="T17" fmla="*/ 2147483646 h 393"/>
              <a:gd name="T18" fmla="*/ 2147483646 w 493"/>
              <a:gd name="T19" fmla="*/ 2147483646 h 393"/>
              <a:gd name="T20" fmla="*/ 2147483646 w 493"/>
              <a:gd name="T21" fmla="*/ 2147483646 h 393"/>
              <a:gd name="T22" fmla="*/ 2147483646 w 493"/>
              <a:gd name="T23" fmla="*/ 2147483646 h 393"/>
              <a:gd name="T24" fmla="*/ 2147483646 w 493"/>
              <a:gd name="T25" fmla="*/ 2147483646 h 393"/>
              <a:gd name="T26" fmla="*/ 2147483646 w 493"/>
              <a:gd name="T27" fmla="*/ 2147483646 h 393"/>
              <a:gd name="T28" fmla="*/ 2147483646 w 493"/>
              <a:gd name="T29" fmla="*/ 2147483646 h 393"/>
              <a:gd name="T30" fmla="*/ 2147483646 w 493"/>
              <a:gd name="T31" fmla="*/ 2147483646 h 393"/>
              <a:gd name="T32" fmla="*/ 2147483646 w 493"/>
              <a:gd name="T33" fmla="*/ 2147483646 h 393"/>
              <a:gd name="T34" fmla="*/ 2147483646 w 493"/>
              <a:gd name="T35" fmla="*/ 2147483646 h 393"/>
              <a:gd name="T36" fmla="*/ 2147483646 w 493"/>
              <a:gd name="T37" fmla="*/ 2147483646 h 393"/>
              <a:gd name="T38" fmla="*/ 2147483646 w 493"/>
              <a:gd name="T39" fmla="*/ 2147483646 h 393"/>
              <a:gd name="T40" fmla="*/ 2147483646 w 493"/>
              <a:gd name="T41" fmla="*/ 2147483646 h 393"/>
              <a:gd name="T42" fmla="*/ 2147483646 w 493"/>
              <a:gd name="T43" fmla="*/ 2147483646 h 393"/>
              <a:gd name="T44" fmla="*/ 2147483646 w 493"/>
              <a:gd name="T45" fmla="*/ 2147483646 h 393"/>
              <a:gd name="T46" fmla="*/ 2147483646 w 493"/>
              <a:gd name="T47" fmla="*/ 2147483646 h 393"/>
              <a:gd name="T48" fmla="*/ 2147483646 w 493"/>
              <a:gd name="T49" fmla="*/ 2147483646 h 393"/>
              <a:gd name="T50" fmla="*/ 2147483646 w 493"/>
              <a:gd name="T51" fmla="*/ 2147483646 h 393"/>
              <a:gd name="T52" fmla="*/ 2147483646 w 493"/>
              <a:gd name="T53" fmla="*/ 2147483646 h 393"/>
              <a:gd name="T54" fmla="*/ 2147483646 w 493"/>
              <a:gd name="T55" fmla="*/ 2147483646 h 393"/>
              <a:gd name="T56" fmla="*/ 2147483646 w 493"/>
              <a:gd name="T57" fmla="*/ 2147483646 h 393"/>
              <a:gd name="T58" fmla="*/ 2147483646 w 493"/>
              <a:gd name="T59" fmla="*/ 2147483646 h 393"/>
              <a:gd name="T60" fmla="*/ 2147483646 w 493"/>
              <a:gd name="T61" fmla="*/ 2147483646 h 393"/>
              <a:gd name="T62" fmla="*/ 2147483646 w 493"/>
              <a:gd name="T63" fmla="*/ 2147483646 h 393"/>
              <a:gd name="T64" fmla="*/ 2147483646 w 493"/>
              <a:gd name="T65" fmla="*/ 2147483646 h 393"/>
              <a:gd name="T66" fmla="*/ 2147483646 w 493"/>
              <a:gd name="T67" fmla="*/ 2147483646 h 393"/>
              <a:gd name="T68" fmla="*/ 2147483646 w 493"/>
              <a:gd name="T69" fmla="*/ 2147483646 h 393"/>
              <a:gd name="T70" fmla="*/ 2147483646 w 493"/>
              <a:gd name="T71" fmla="*/ 2147483646 h 393"/>
              <a:gd name="T72" fmla="*/ 2147483646 w 493"/>
              <a:gd name="T73" fmla="*/ 2147483646 h 393"/>
              <a:gd name="T74" fmla="*/ 2147483646 w 493"/>
              <a:gd name="T75" fmla="*/ 2147483646 h 393"/>
              <a:gd name="T76" fmla="*/ 2147483646 w 493"/>
              <a:gd name="T77" fmla="*/ 2147483646 h 393"/>
              <a:gd name="T78" fmla="*/ 2147483646 w 493"/>
              <a:gd name="T79" fmla="*/ 2147483646 h 393"/>
              <a:gd name="T80" fmla="*/ 2147483646 w 493"/>
              <a:gd name="T81" fmla="*/ 2147483646 h 393"/>
              <a:gd name="T82" fmla="*/ 2147483646 w 493"/>
              <a:gd name="T83" fmla="*/ 2147483646 h 393"/>
              <a:gd name="T84" fmla="*/ 2147483646 w 493"/>
              <a:gd name="T85" fmla="*/ 2147483646 h 393"/>
              <a:gd name="T86" fmla="*/ 2147483646 w 493"/>
              <a:gd name="T87" fmla="*/ 2147483646 h 393"/>
              <a:gd name="T88" fmla="*/ 2147483646 w 493"/>
              <a:gd name="T89" fmla="*/ 2147483646 h 393"/>
              <a:gd name="T90" fmla="*/ 0 w 493"/>
              <a:gd name="T91" fmla="*/ 2147483646 h 393"/>
              <a:gd name="T92" fmla="*/ 0 w 493"/>
              <a:gd name="T93" fmla="*/ 2147483646 h 39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93" h="393">
                <a:moveTo>
                  <a:pt x="0" y="274"/>
                </a:moveTo>
                <a:lnTo>
                  <a:pt x="0" y="12"/>
                </a:lnTo>
                <a:lnTo>
                  <a:pt x="0" y="0"/>
                </a:lnTo>
                <a:lnTo>
                  <a:pt x="396" y="6"/>
                </a:lnTo>
                <a:lnTo>
                  <a:pt x="471" y="6"/>
                </a:lnTo>
                <a:lnTo>
                  <a:pt x="471" y="18"/>
                </a:lnTo>
                <a:lnTo>
                  <a:pt x="487" y="18"/>
                </a:lnTo>
                <a:lnTo>
                  <a:pt x="492" y="43"/>
                </a:lnTo>
                <a:lnTo>
                  <a:pt x="444" y="43"/>
                </a:lnTo>
                <a:lnTo>
                  <a:pt x="438" y="56"/>
                </a:lnTo>
                <a:lnTo>
                  <a:pt x="438" y="68"/>
                </a:lnTo>
                <a:lnTo>
                  <a:pt x="412" y="93"/>
                </a:lnTo>
                <a:lnTo>
                  <a:pt x="422" y="106"/>
                </a:lnTo>
                <a:lnTo>
                  <a:pt x="390" y="137"/>
                </a:lnTo>
                <a:lnTo>
                  <a:pt x="380" y="162"/>
                </a:lnTo>
                <a:lnTo>
                  <a:pt x="374" y="168"/>
                </a:lnTo>
                <a:lnTo>
                  <a:pt x="358" y="162"/>
                </a:lnTo>
                <a:lnTo>
                  <a:pt x="353" y="174"/>
                </a:lnTo>
                <a:lnTo>
                  <a:pt x="342" y="168"/>
                </a:lnTo>
                <a:lnTo>
                  <a:pt x="342" y="180"/>
                </a:lnTo>
                <a:lnTo>
                  <a:pt x="321" y="193"/>
                </a:lnTo>
                <a:lnTo>
                  <a:pt x="310" y="187"/>
                </a:lnTo>
                <a:lnTo>
                  <a:pt x="305" y="193"/>
                </a:lnTo>
                <a:lnTo>
                  <a:pt x="321" y="218"/>
                </a:lnTo>
                <a:lnTo>
                  <a:pt x="310" y="218"/>
                </a:lnTo>
                <a:lnTo>
                  <a:pt x="305" y="236"/>
                </a:lnTo>
                <a:lnTo>
                  <a:pt x="294" y="236"/>
                </a:lnTo>
                <a:lnTo>
                  <a:pt x="278" y="274"/>
                </a:lnTo>
                <a:lnTo>
                  <a:pt x="262" y="280"/>
                </a:lnTo>
                <a:lnTo>
                  <a:pt x="246" y="305"/>
                </a:lnTo>
                <a:lnTo>
                  <a:pt x="214" y="311"/>
                </a:lnTo>
                <a:lnTo>
                  <a:pt x="208" y="324"/>
                </a:lnTo>
                <a:lnTo>
                  <a:pt x="203" y="317"/>
                </a:lnTo>
                <a:lnTo>
                  <a:pt x="192" y="330"/>
                </a:lnTo>
                <a:lnTo>
                  <a:pt x="171" y="330"/>
                </a:lnTo>
                <a:lnTo>
                  <a:pt x="166" y="342"/>
                </a:lnTo>
                <a:lnTo>
                  <a:pt x="144" y="342"/>
                </a:lnTo>
                <a:lnTo>
                  <a:pt x="139" y="355"/>
                </a:lnTo>
                <a:lnTo>
                  <a:pt x="144" y="373"/>
                </a:lnTo>
                <a:lnTo>
                  <a:pt x="139" y="380"/>
                </a:lnTo>
                <a:lnTo>
                  <a:pt x="107" y="392"/>
                </a:lnTo>
                <a:lnTo>
                  <a:pt x="85" y="380"/>
                </a:lnTo>
                <a:lnTo>
                  <a:pt x="85" y="367"/>
                </a:lnTo>
                <a:lnTo>
                  <a:pt x="16" y="367"/>
                </a:lnTo>
                <a:lnTo>
                  <a:pt x="21" y="342"/>
                </a:lnTo>
                <a:lnTo>
                  <a:pt x="0" y="324"/>
                </a:lnTo>
                <a:lnTo>
                  <a:pt x="0" y="27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4" name="Freeform 28">
            <a:extLst>
              <a:ext uri="{FF2B5EF4-FFF2-40B4-BE49-F238E27FC236}">
                <a16:creationId xmlns:a16="http://schemas.microsoft.com/office/drawing/2014/main" id="{6AEEFA50-48D8-9148-1DFE-D4AAE2CEB0A6}"/>
              </a:ext>
            </a:extLst>
          </p:cNvPr>
          <p:cNvSpPr>
            <a:spLocks/>
          </p:cNvSpPr>
          <p:nvPr/>
        </p:nvSpPr>
        <p:spPr bwMode="auto">
          <a:xfrm>
            <a:off x="5584031" y="1984772"/>
            <a:ext cx="466725" cy="327422"/>
          </a:xfrm>
          <a:custGeom>
            <a:avLst/>
            <a:gdLst>
              <a:gd name="T0" fmla="*/ 2147483646 w 392"/>
              <a:gd name="T1" fmla="*/ 2147483646 h 275"/>
              <a:gd name="T2" fmla="*/ 2147483646 w 392"/>
              <a:gd name="T3" fmla="*/ 2147483646 h 275"/>
              <a:gd name="T4" fmla="*/ 2147483646 w 392"/>
              <a:gd name="T5" fmla="*/ 2147483646 h 275"/>
              <a:gd name="T6" fmla="*/ 2147483646 w 392"/>
              <a:gd name="T7" fmla="*/ 2147483646 h 275"/>
              <a:gd name="T8" fmla="*/ 2147483646 w 392"/>
              <a:gd name="T9" fmla="*/ 2147483646 h 275"/>
              <a:gd name="T10" fmla="*/ 0 w 392"/>
              <a:gd name="T11" fmla="*/ 2147483646 h 275"/>
              <a:gd name="T12" fmla="*/ 0 w 392"/>
              <a:gd name="T13" fmla="*/ 0 h 275"/>
              <a:gd name="T14" fmla="*/ 2147483646 w 392"/>
              <a:gd name="T15" fmla="*/ 0 h 275"/>
              <a:gd name="T16" fmla="*/ 2147483646 w 392"/>
              <a:gd name="T17" fmla="*/ 2147483646 h 275"/>
              <a:gd name="T18" fmla="*/ 2147483646 w 392"/>
              <a:gd name="T19" fmla="*/ 2147483646 h 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2" h="275">
                <a:moveTo>
                  <a:pt x="391" y="274"/>
                </a:moveTo>
                <a:lnTo>
                  <a:pt x="359" y="274"/>
                </a:lnTo>
                <a:lnTo>
                  <a:pt x="353" y="268"/>
                </a:lnTo>
                <a:lnTo>
                  <a:pt x="337" y="268"/>
                </a:lnTo>
                <a:lnTo>
                  <a:pt x="316" y="274"/>
                </a:lnTo>
                <a:lnTo>
                  <a:pt x="0" y="268"/>
                </a:lnTo>
                <a:lnTo>
                  <a:pt x="0" y="0"/>
                </a:lnTo>
                <a:lnTo>
                  <a:pt x="75" y="0"/>
                </a:lnTo>
                <a:lnTo>
                  <a:pt x="391" y="12"/>
                </a:lnTo>
                <a:lnTo>
                  <a:pt x="391" y="2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5" name="Freeform 29">
            <a:extLst>
              <a:ext uri="{FF2B5EF4-FFF2-40B4-BE49-F238E27FC236}">
                <a16:creationId xmlns:a16="http://schemas.microsoft.com/office/drawing/2014/main" id="{9DD04AFB-2143-837F-10C9-37390C2F5752}"/>
              </a:ext>
            </a:extLst>
          </p:cNvPr>
          <p:cNvSpPr>
            <a:spLocks/>
          </p:cNvSpPr>
          <p:nvPr/>
        </p:nvSpPr>
        <p:spPr bwMode="auto">
          <a:xfrm>
            <a:off x="6176962" y="2035969"/>
            <a:ext cx="586979" cy="520304"/>
          </a:xfrm>
          <a:custGeom>
            <a:avLst/>
            <a:gdLst>
              <a:gd name="T0" fmla="*/ 0 w 493"/>
              <a:gd name="T1" fmla="*/ 2147483646 h 437"/>
              <a:gd name="T2" fmla="*/ 2147483646 w 493"/>
              <a:gd name="T3" fmla="*/ 2147483646 h 437"/>
              <a:gd name="T4" fmla="*/ 2147483646 w 493"/>
              <a:gd name="T5" fmla="*/ 2147483646 h 437"/>
              <a:gd name="T6" fmla="*/ 2147483646 w 493"/>
              <a:gd name="T7" fmla="*/ 2147483646 h 437"/>
              <a:gd name="T8" fmla="*/ 2147483646 w 493"/>
              <a:gd name="T9" fmla="*/ 2147483646 h 437"/>
              <a:gd name="T10" fmla="*/ 2147483646 w 493"/>
              <a:gd name="T11" fmla="*/ 2147483646 h 437"/>
              <a:gd name="T12" fmla="*/ 2147483646 w 493"/>
              <a:gd name="T13" fmla="*/ 2147483646 h 437"/>
              <a:gd name="T14" fmla="*/ 2147483646 w 493"/>
              <a:gd name="T15" fmla="*/ 2147483646 h 437"/>
              <a:gd name="T16" fmla="*/ 2147483646 w 493"/>
              <a:gd name="T17" fmla="*/ 2147483646 h 437"/>
              <a:gd name="T18" fmla="*/ 2147483646 w 493"/>
              <a:gd name="T19" fmla="*/ 2147483646 h 437"/>
              <a:gd name="T20" fmla="*/ 2147483646 w 493"/>
              <a:gd name="T21" fmla="*/ 2147483646 h 437"/>
              <a:gd name="T22" fmla="*/ 2147483646 w 493"/>
              <a:gd name="T23" fmla="*/ 2147483646 h 437"/>
              <a:gd name="T24" fmla="*/ 2147483646 w 493"/>
              <a:gd name="T25" fmla="*/ 2147483646 h 437"/>
              <a:gd name="T26" fmla="*/ 2147483646 w 493"/>
              <a:gd name="T27" fmla="*/ 2147483646 h 437"/>
              <a:gd name="T28" fmla="*/ 2147483646 w 493"/>
              <a:gd name="T29" fmla="*/ 2147483646 h 437"/>
              <a:gd name="T30" fmla="*/ 2147483646 w 493"/>
              <a:gd name="T31" fmla="*/ 2147483646 h 437"/>
              <a:gd name="T32" fmla="*/ 2147483646 w 493"/>
              <a:gd name="T33" fmla="*/ 2147483646 h 437"/>
              <a:gd name="T34" fmla="*/ 2147483646 w 493"/>
              <a:gd name="T35" fmla="*/ 2147483646 h 437"/>
              <a:gd name="T36" fmla="*/ 2147483646 w 493"/>
              <a:gd name="T37" fmla="*/ 2147483646 h 437"/>
              <a:gd name="T38" fmla="*/ 2147483646 w 493"/>
              <a:gd name="T39" fmla="*/ 2147483646 h 437"/>
              <a:gd name="T40" fmla="*/ 2147483646 w 493"/>
              <a:gd name="T41" fmla="*/ 2147483646 h 437"/>
              <a:gd name="T42" fmla="*/ 2147483646 w 493"/>
              <a:gd name="T43" fmla="*/ 2147483646 h 437"/>
              <a:gd name="T44" fmla="*/ 2147483646 w 493"/>
              <a:gd name="T45" fmla="*/ 2147483646 h 437"/>
              <a:gd name="T46" fmla="*/ 2147483646 w 493"/>
              <a:gd name="T47" fmla="*/ 2147483646 h 437"/>
              <a:gd name="T48" fmla="*/ 2147483646 w 493"/>
              <a:gd name="T49" fmla="*/ 2147483646 h 437"/>
              <a:gd name="T50" fmla="*/ 2147483646 w 493"/>
              <a:gd name="T51" fmla="*/ 2147483646 h 437"/>
              <a:gd name="T52" fmla="*/ 2147483646 w 493"/>
              <a:gd name="T53" fmla="*/ 2147483646 h 437"/>
              <a:gd name="T54" fmla="*/ 2147483646 w 493"/>
              <a:gd name="T55" fmla="*/ 2147483646 h 437"/>
              <a:gd name="T56" fmla="*/ 2147483646 w 493"/>
              <a:gd name="T57" fmla="*/ 2147483646 h 437"/>
              <a:gd name="T58" fmla="*/ 2147483646 w 493"/>
              <a:gd name="T59" fmla="*/ 2147483646 h 437"/>
              <a:gd name="T60" fmla="*/ 2147483646 w 493"/>
              <a:gd name="T61" fmla="*/ 2147483646 h 437"/>
              <a:gd name="T62" fmla="*/ 2147483646 w 493"/>
              <a:gd name="T63" fmla="*/ 2147483646 h 437"/>
              <a:gd name="T64" fmla="*/ 2147483646 w 493"/>
              <a:gd name="T65" fmla="*/ 0 h 437"/>
              <a:gd name="T66" fmla="*/ 2147483646 w 493"/>
              <a:gd name="T67" fmla="*/ 0 h 437"/>
              <a:gd name="T68" fmla="*/ 2147483646 w 493"/>
              <a:gd name="T69" fmla="*/ 2147483646 h 437"/>
              <a:gd name="T70" fmla="*/ 2147483646 w 493"/>
              <a:gd name="T71" fmla="*/ 2147483646 h 437"/>
              <a:gd name="T72" fmla="*/ 2147483646 w 493"/>
              <a:gd name="T73" fmla="*/ 2147483646 h 437"/>
              <a:gd name="T74" fmla="*/ 2147483646 w 493"/>
              <a:gd name="T75" fmla="*/ 2147483646 h 437"/>
              <a:gd name="T76" fmla="*/ 2147483646 w 493"/>
              <a:gd name="T77" fmla="*/ 2147483646 h 437"/>
              <a:gd name="T78" fmla="*/ 2147483646 w 493"/>
              <a:gd name="T79" fmla="*/ 2147483646 h 437"/>
              <a:gd name="T80" fmla="*/ 2147483646 w 493"/>
              <a:gd name="T81" fmla="*/ 2147483646 h 437"/>
              <a:gd name="T82" fmla="*/ 2147483646 w 493"/>
              <a:gd name="T83" fmla="*/ 2147483646 h 437"/>
              <a:gd name="T84" fmla="*/ 2147483646 w 493"/>
              <a:gd name="T85" fmla="*/ 2147483646 h 437"/>
              <a:gd name="T86" fmla="*/ 2147483646 w 493"/>
              <a:gd name="T87" fmla="*/ 2147483646 h 437"/>
              <a:gd name="T88" fmla="*/ 2147483646 w 493"/>
              <a:gd name="T89" fmla="*/ 2147483646 h 437"/>
              <a:gd name="T90" fmla="*/ 2147483646 w 493"/>
              <a:gd name="T91" fmla="*/ 2147483646 h 437"/>
              <a:gd name="T92" fmla="*/ 2147483646 w 493"/>
              <a:gd name="T93" fmla="*/ 2147483646 h 437"/>
              <a:gd name="T94" fmla="*/ 2147483646 w 493"/>
              <a:gd name="T95" fmla="*/ 2147483646 h 437"/>
              <a:gd name="T96" fmla="*/ 2147483646 w 493"/>
              <a:gd name="T97" fmla="*/ 2147483646 h 437"/>
              <a:gd name="T98" fmla="*/ 2147483646 w 493"/>
              <a:gd name="T99" fmla="*/ 2147483646 h 437"/>
              <a:gd name="T100" fmla="*/ 2147483646 w 493"/>
              <a:gd name="T101" fmla="*/ 2147483646 h 437"/>
              <a:gd name="T102" fmla="*/ 2147483646 w 493"/>
              <a:gd name="T103" fmla="*/ 2147483646 h 437"/>
              <a:gd name="T104" fmla="*/ 2147483646 w 493"/>
              <a:gd name="T105" fmla="*/ 2147483646 h 437"/>
              <a:gd name="T106" fmla="*/ 0 w 493"/>
              <a:gd name="T107" fmla="*/ 2147483646 h 437"/>
              <a:gd name="T108" fmla="*/ 0 w 493"/>
              <a:gd name="T109" fmla="*/ 2147483646 h 43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93" h="437">
                <a:moveTo>
                  <a:pt x="0" y="349"/>
                </a:moveTo>
                <a:lnTo>
                  <a:pt x="32" y="337"/>
                </a:lnTo>
                <a:lnTo>
                  <a:pt x="37" y="330"/>
                </a:lnTo>
                <a:lnTo>
                  <a:pt x="32" y="312"/>
                </a:lnTo>
                <a:lnTo>
                  <a:pt x="37" y="299"/>
                </a:lnTo>
                <a:lnTo>
                  <a:pt x="59" y="299"/>
                </a:lnTo>
                <a:lnTo>
                  <a:pt x="64" y="287"/>
                </a:lnTo>
                <a:lnTo>
                  <a:pt x="85" y="287"/>
                </a:lnTo>
                <a:lnTo>
                  <a:pt x="96" y="274"/>
                </a:lnTo>
                <a:lnTo>
                  <a:pt x="101" y="281"/>
                </a:lnTo>
                <a:lnTo>
                  <a:pt x="107" y="268"/>
                </a:lnTo>
                <a:lnTo>
                  <a:pt x="139" y="262"/>
                </a:lnTo>
                <a:lnTo>
                  <a:pt x="155" y="237"/>
                </a:lnTo>
                <a:lnTo>
                  <a:pt x="171" y="231"/>
                </a:lnTo>
                <a:lnTo>
                  <a:pt x="187" y="193"/>
                </a:lnTo>
                <a:lnTo>
                  <a:pt x="198" y="193"/>
                </a:lnTo>
                <a:lnTo>
                  <a:pt x="203" y="175"/>
                </a:lnTo>
                <a:lnTo>
                  <a:pt x="214" y="175"/>
                </a:lnTo>
                <a:lnTo>
                  <a:pt x="198" y="150"/>
                </a:lnTo>
                <a:lnTo>
                  <a:pt x="203" y="144"/>
                </a:lnTo>
                <a:lnTo>
                  <a:pt x="214" y="150"/>
                </a:lnTo>
                <a:lnTo>
                  <a:pt x="235" y="137"/>
                </a:lnTo>
                <a:lnTo>
                  <a:pt x="235" y="125"/>
                </a:lnTo>
                <a:lnTo>
                  <a:pt x="246" y="131"/>
                </a:lnTo>
                <a:lnTo>
                  <a:pt x="251" y="119"/>
                </a:lnTo>
                <a:lnTo>
                  <a:pt x="267" y="125"/>
                </a:lnTo>
                <a:lnTo>
                  <a:pt x="273" y="119"/>
                </a:lnTo>
                <a:lnTo>
                  <a:pt x="283" y="94"/>
                </a:lnTo>
                <a:lnTo>
                  <a:pt x="315" y="63"/>
                </a:lnTo>
                <a:lnTo>
                  <a:pt x="305" y="50"/>
                </a:lnTo>
                <a:lnTo>
                  <a:pt x="331" y="25"/>
                </a:lnTo>
                <a:lnTo>
                  <a:pt x="331" y="13"/>
                </a:lnTo>
                <a:lnTo>
                  <a:pt x="337" y="0"/>
                </a:lnTo>
                <a:lnTo>
                  <a:pt x="385" y="0"/>
                </a:lnTo>
                <a:lnTo>
                  <a:pt x="492" y="137"/>
                </a:lnTo>
                <a:lnTo>
                  <a:pt x="471" y="181"/>
                </a:lnTo>
                <a:lnTo>
                  <a:pt x="465" y="256"/>
                </a:lnTo>
                <a:lnTo>
                  <a:pt x="444" y="293"/>
                </a:lnTo>
                <a:lnTo>
                  <a:pt x="465" y="299"/>
                </a:lnTo>
                <a:lnTo>
                  <a:pt x="460" y="312"/>
                </a:lnTo>
                <a:lnTo>
                  <a:pt x="460" y="337"/>
                </a:lnTo>
                <a:lnTo>
                  <a:pt x="401" y="380"/>
                </a:lnTo>
                <a:lnTo>
                  <a:pt x="342" y="393"/>
                </a:lnTo>
                <a:lnTo>
                  <a:pt x="321" y="405"/>
                </a:lnTo>
                <a:lnTo>
                  <a:pt x="283" y="405"/>
                </a:lnTo>
                <a:lnTo>
                  <a:pt x="283" y="436"/>
                </a:lnTo>
                <a:lnTo>
                  <a:pt x="230" y="430"/>
                </a:lnTo>
                <a:lnTo>
                  <a:pt x="230" y="424"/>
                </a:lnTo>
                <a:lnTo>
                  <a:pt x="150" y="368"/>
                </a:lnTo>
                <a:lnTo>
                  <a:pt x="64" y="368"/>
                </a:lnTo>
                <a:lnTo>
                  <a:pt x="21" y="393"/>
                </a:lnTo>
                <a:lnTo>
                  <a:pt x="10" y="386"/>
                </a:lnTo>
                <a:lnTo>
                  <a:pt x="5" y="368"/>
                </a:lnTo>
                <a:lnTo>
                  <a:pt x="0" y="362"/>
                </a:lnTo>
                <a:lnTo>
                  <a:pt x="0" y="3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6" name="Freeform 30">
            <a:extLst>
              <a:ext uri="{FF2B5EF4-FFF2-40B4-BE49-F238E27FC236}">
                <a16:creationId xmlns:a16="http://schemas.microsoft.com/office/drawing/2014/main" id="{F4AB2EDC-AC5E-CBB0-50FC-94C0AC647323}"/>
              </a:ext>
            </a:extLst>
          </p:cNvPr>
          <p:cNvSpPr>
            <a:spLocks/>
          </p:cNvSpPr>
          <p:nvPr/>
        </p:nvSpPr>
        <p:spPr bwMode="auto">
          <a:xfrm>
            <a:off x="6705600" y="2095501"/>
            <a:ext cx="561975" cy="364331"/>
          </a:xfrm>
          <a:custGeom>
            <a:avLst/>
            <a:gdLst>
              <a:gd name="T0" fmla="*/ 2147483646 w 472"/>
              <a:gd name="T1" fmla="*/ 2147483646 h 306"/>
              <a:gd name="T2" fmla="*/ 2147483646 w 472"/>
              <a:gd name="T3" fmla="*/ 2147483646 h 306"/>
              <a:gd name="T4" fmla="*/ 2147483646 w 472"/>
              <a:gd name="T5" fmla="*/ 2147483646 h 306"/>
              <a:gd name="T6" fmla="*/ 2147483646 w 472"/>
              <a:gd name="T7" fmla="*/ 0 h 306"/>
              <a:gd name="T8" fmla="*/ 2147483646 w 472"/>
              <a:gd name="T9" fmla="*/ 0 h 306"/>
              <a:gd name="T10" fmla="*/ 2147483646 w 472"/>
              <a:gd name="T11" fmla="*/ 2147483646 h 306"/>
              <a:gd name="T12" fmla="*/ 2147483646 w 472"/>
              <a:gd name="T13" fmla="*/ 2147483646 h 306"/>
              <a:gd name="T14" fmla="*/ 2147483646 w 472"/>
              <a:gd name="T15" fmla="*/ 2147483646 h 306"/>
              <a:gd name="T16" fmla="*/ 2147483646 w 472"/>
              <a:gd name="T17" fmla="*/ 2147483646 h 306"/>
              <a:gd name="T18" fmla="*/ 2147483646 w 472"/>
              <a:gd name="T19" fmla="*/ 2147483646 h 306"/>
              <a:gd name="T20" fmla="*/ 2147483646 w 472"/>
              <a:gd name="T21" fmla="*/ 2147483646 h 306"/>
              <a:gd name="T22" fmla="*/ 2147483646 w 472"/>
              <a:gd name="T23" fmla="*/ 2147483646 h 306"/>
              <a:gd name="T24" fmla="*/ 2147483646 w 472"/>
              <a:gd name="T25" fmla="*/ 2147483646 h 306"/>
              <a:gd name="T26" fmla="*/ 2147483646 w 472"/>
              <a:gd name="T27" fmla="*/ 2147483646 h 306"/>
              <a:gd name="T28" fmla="*/ 2147483646 w 472"/>
              <a:gd name="T29" fmla="*/ 2147483646 h 306"/>
              <a:gd name="T30" fmla="*/ 2147483646 w 472"/>
              <a:gd name="T31" fmla="*/ 2147483646 h 306"/>
              <a:gd name="T32" fmla="*/ 2147483646 w 472"/>
              <a:gd name="T33" fmla="*/ 2147483646 h 306"/>
              <a:gd name="T34" fmla="*/ 2147483646 w 472"/>
              <a:gd name="T35" fmla="*/ 2147483646 h 306"/>
              <a:gd name="T36" fmla="*/ 2147483646 w 472"/>
              <a:gd name="T37" fmla="*/ 2147483646 h 306"/>
              <a:gd name="T38" fmla="*/ 2147483646 w 472"/>
              <a:gd name="T39" fmla="*/ 2147483646 h 306"/>
              <a:gd name="T40" fmla="*/ 2147483646 w 472"/>
              <a:gd name="T41" fmla="*/ 2147483646 h 306"/>
              <a:gd name="T42" fmla="*/ 2147483646 w 472"/>
              <a:gd name="T43" fmla="*/ 2147483646 h 306"/>
              <a:gd name="T44" fmla="*/ 2147483646 w 472"/>
              <a:gd name="T45" fmla="*/ 2147483646 h 306"/>
              <a:gd name="T46" fmla="*/ 2147483646 w 472"/>
              <a:gd name="T47" fmla="*/ 2147483646 h 306"/>
              <a:gd name="T48" fmla="*/ 2147483646 w 472"/>
              <a:gd name="T49" fmla="*/ 2147483646 h 306"/>
              <a:gd name="T50" fmla="*/ 2147483646 w 472"/>
              <a:gd name="T51" fmla="*/ 2147483646 h 306"/>
              <a:gd name="T52" fmla="*/ 2147483646 w 472"/>
              <a:gd name="T53" fmla="*/ 2147483646 h 306"/>
              <a:gd name="T54" fmla="*/ 2147483646 w 472"/>
              <a:gd name="T55" fmla="*/ 2147483646 h 306"/>
              <a:gd name="T56" fmla="*/ 2147483646 w 472"/>
              <a:gd name="T57" fmla="*/ 2147483646 h 306"/>
              <a:gd name="T58" fmla="*/ 2147483646 w 472"/>
              <a:gd name="T59" fmla="*/ 2147483646 h 306"/>
              <a:gd name="T60" fmla="*/ 2147483646 w 472"/>
              <a:gd name="T61" fmla="*/ 2147483646 h 306"/>
              <a:gd name="T62" fmla="*/ 2147483646 w 472"/>
              <a:gd name="T63" fmla="*/ 2147483646 h 306"/>
              <a:gd name="T64" fmla="*/ 2147483646 w 472"/>
              <a:gd name="T65" fmla="*/ 2147483646 h 306"/>
              <a:gd name="T66" fmla="*/ 2147483646 w 472"/>
              <a:gd name="T67" fmla="*/ 2147483646 h 306"/>
              <a:gd name="T68" fmla="*/ 2147483646 w 472"/>
              <a:gd name="T69" fmla="*/ 2147483646 h 306"/>
              <a:gd name="T70" fmla="*/ 2147483646 w 472"/>
              <a:gd name="T71" fmla="*/ 2147483646 h 306"/>
              <a:gd name="T72" fmla="*/ 2147483646 w 472"/>
              <a:gd name="T73" fmla="*/ 2147483646 h 306"/>
              <a:gd name="T74" fmla="*/ 2147483646 w 472"/>
              <a:gd name="T75" fmla="*/ 2147483646 h 306"/>
              <a:gd name="T76" fmla="*/ 2147483646 w 472"/>
              <a:gd name="T77" fmla="*/ 2147483646 h 306"/>
              <a:gd name="T78" fmla="*/ 2147483646 w 472"/>
              <a:gd name="T79" fmla="*/ 2147483646 h 306"/>
              <a:gd name="T80" fmla="*/ 2147483646 w 472"/>
              <a:gd name="T81" fmla="*/ 2147483646 h 306"/>
              <a:gd name="T82" fmla="*/ 2147483646 w 472"/>
              <a:gd name="T83" fmla="*/ 2147483646 h 306"/>
              <a:gd name="T84" fmla="*/ 2147483646 w 472"/>
              <a:gd name="T85" fmla="*/ 2147483646 h 306"/>
              <a:gd name="T86" fmla="*/ 2147483646 w 472"/>
              <a:gd name="T87" fmla="*/ 2147483646 h 306"/>
              <a:gd name="T88" fmla="*/ 2147483646 w 472"/>
              <a:gd name="T89" fmla="*/ 2147483646 h 306"/>
              <a:gd name="T90" fmla="*/ 2147483646 w 472"/>
              <a:gd name="T91" fmla="*/ 2147483646 h 306"/>
              <a:gd name="T92" fmla="*/ 2147483646 w 472"/>
              <a:gd name="T93" fmla="*/ 2147483646 h 306"/>
              <a:gd name="T94" fmla="*/ 2147483646 w 472"/>
              <a:gd name="T95" fmla="*/ 2147483646 h 306"/>
              <a:gd name="T96" fmla="*/ 2147483646 w 472"/>
              <a:gd name="T97" fmla="*/ 2147483646 h 306"/>
              <a:gd name="T98" fmla="*/ 0 w 472"/>
              <a:gd name="T99" fmla="*/ 2147483646 h 306"/>
              <a:gd name="T100" fmla="*/ 2147483646 w 472"/>
              <a:gd name="T101" fmla="*/ 2147483646 h 306"/>
              <a:gd name="T102" fmla="*/ 2147483646 w 472"/>
              <a:gd name="T103" fmla="*/ 2147483646 h 306"/>
              <a:gd name="T104" fmla="*/ 2147483646 w 472"/>
              <a:gd name="T105" fmla="*/ 2147483646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72" h="306">
                <a:moveTo>
                  <a:pt x="48" y="87"/>
                </a:moveTo>
                <a:lnTo>
                  <a:pt x="134" y="19"/>
                </a:lnTo>
                <a:lnTo>
                  <a:pt x="198" y="6"/>
                </a:lnTo>
                <a:lnTo>
                  <a:pt x="203" y="0"/>
                </a:lnTo>
                <a:lnTo>
                  <a:pt x="390" y="0"/>
                </a:lnTo>
                <a:lnTo>
                  <a:pt x="396" y="69"/>
                </a:lnTo>
                <a:lnTo>
                  <a:pt x="406" y="69"/>
                </a:lnTo>
                <a:lnTo>
                  <a:pt x="417" y="56"/>
                </a:lnTo>
                <a:lnTo>
                  <a:pt x="428" y="62"/>
                </a:lnTo>
                <a:lnTo>
                  <a:pt x="433" y="87"/>
                </a:lnTo>
                <a:lnTo>
                  <a:pt x="471" y="175"/>
                </a:lnTo>
                <a:lnTo>
                  <a:pt x="471" y="206"/>
                </a:lnTo>
                <a:lnTo>
                  <a:pt x="471" y="224"/>
                </a:lnTo>
                <a:lnTo>
                  <a:pt x="406" y="218"/>
                </a:lnTo>
                <a:lnTo>
                  <a:pt x="390" y="212"/>
                </a:lnTo>
                <a:lnTo>
                  <a:pt x="390" y="218"/>
                </a:lnTo>
                <a:lnTo>
                  <a:pt x="364" y="212"/>
                </a:lnTo>
                <a:lnTo>
                  <a:pt x="364" y="224"/>
                </a:lnTo>
                <a:lnTo>
                  <a:pt x="353" y="224"/>
                </a:lnTo>
                <a:lnTo>
                  <a:pt x="353" y="255"/>
                </a:lnTo>
                <a:lnTo>
                  <a:pt x="326" y="262"/>
                </a:lnTo>
                <a:lnTo>
                  <a:pt x="326" y="243"/>
                </a:lnTo>
                <a:lnTo>
                  <a:pt x="310" y="243"/>
                </a:lnTo>
                <a:lnTo>
                  <a:pt x="310" y="249"/>
                </a:lnTo>
                <a:lnTo>
                  <a:pt x="299" y="249"/>
                </a:lnTo>
                <a:lnTo>
                  <a:pt x="299" y="262"/>
                </a:lnTo>
                <a:lnTo>
                  <a:pt x="289" y="262"/>
                </a:lnTo>
                <a:lnTo>
                  <a:pt x="289" y="274"/>
                </a:lnTo>
                <a:lnTo>
                  <a:pt x="278" y="274"/>
                </a:lnTo>
                <a:lnTo>
                  <a:pt x="278" y="293"/>
                </a:lnTo>
                <a:lnTo>
                  <a:pt x="262" y="293"/>
                </a:lnTo>
                <a:lnTo>
                  <a:pt x="262" y="305"/>
                </a:lnTo>
                <a:lnTo>
                  <a:pt x="235" y="305"/>
                </a:lnTo>
                <a:lnTo>
                  <a:pt x="230" y="293"/>
                </a:lnTo>
                <a:lnTo>
                  <a:pt x="208" y="293"/>
                </a:lnTo>
                <a:lnTo>
                  <a:pt x="192" y="268"/>
                </a:lnTo>
                <a:lnTo>
                  <a:pt x="171" y="268"/>
                </a:lnTo>
                <a:lnTo>
                  <a:pt x="166" y="249"/>
                </a:lnTo>
                <a:lnTo>
                  <a:pt x="155" y="249"/>
                </a:lnTo>
                <a:lnTo>
                  <a:pt x="144" y="218"/>
                </a:lnTo>
                <a:lnTo>
                  <a:pt x="123" y="193"/>
                </a:lnTo>
                <a:lnTo>
                  <a:pt x="112" y="193"/>
                </a:lnTo>
                <a:lnTo>
                  <a:pt x="85" y="212"/>
                </a:lnTo>
                <a:lnTo>
                  <a:pt x="75" y="206"/>
                </a:lnTo>
                <a:lnTo>
                  <a:pt x="75" y="193"/>
                </a:lnTo>
                <a:lnTo>
                  <a:pt x="69" y="193"/>
                </a:lnTo>
                <a:lnTo>
                  <a:pt x="32" y="231"/>
                </a:lnTo>
                <a:lnTo>
                  <a:pt x="32" y="243"/>
                </a:lnTo>
                <a:lnTo>
                  <a:pt x="21" y="249"/>
                </a:lnTo>
                <a:lnTo>
                  <a:pt x="0" y="243"/>
                </a:lnTo>
                <a:lnTo>
                  <a:pt x="21" y="206"/>
                </a:lnTo>
                <a:lnTo>
                  <a:pt x="27" y="131"/>
                </a:lnTo>
                <a:lnTo>
                  <a:pt x="48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7" name="Freeform 31">
            <a:extLst>
              <a:ext uri="{FF2B5EF4-FFF2-40B4-BE49-F238E27FC236}">
                <a16:creationId xmlns:a16="http://schemas.microsoft.com/office/drawing/2014/main" id="{76E2FE47-0806-48CA-C80D-B6846FA4CDC6}"/>
              </a:ext>
            </a:extLst>
          </p:cNvPr>
          <p:cNvSpPr>
            <a:spLocks/>
          </p:cNvSpPr>
          <p:nvPr/>
        </p:nvSpPr>
        <p:spPr bwMode="auto">
          <a:xfrm>
            <a:off x="5017294" y="2244329"/>
            <a:ext cx="294085" cy="550069"/>
          </a:xfrm>
          <a:custGeom>
            <a:avLst/>
            <a:gdLst>
              <a:gd name="T0" fmla="*/ 2147483646 w 247"/>
              <a:gd name="T1" fmla="*/ 2147483646 h 462"/>
              <a:gd name="T2" fmla="*/ 2147483646 w 247"/>
              <a:gd name="T3" fmla="*/ 2147483646 h 462"/>
              <a:gd name="T4" fmla="*/ 0 w 247"/>
              <a:gd name="T5" fmla="*/ 2147483646 h 462"/>
              <a:gd name="T6" fmla="*/ 2147483646 w 247"/>
              <a:gd name="T7" fmla="*/ 2147483646 h 462"/>
              <a:gd name="T8" fmla="*/ 2147483646 w 247"/>
              <a:gd name="T9" fmla="*/ 0 h 462"/>
              <a:gd name="T10" fmla="*/ 2147483646 w 247"/>
              <a:gd name="T11" fmla="*/ 0 h 462"/>
              <a:gd name="T12" fmla="*/ 2147483646 w 247"/>
              <a:gd name="T13" fmla="*/ 2147483646 h 462"/>
              <a:gd name="T14" fmla="*/ 2147483646 w 247"/>
              <a:gd name="T15" fmla="*/ 2147483646 h 462"/>
              <a:gd name="T16" fmla="*/ 2147483646 w 247"/>
              <a:gd name="T17" fmla="*/ 2147483646 h 4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7" h="462">
                <a:moveTo>
                  <a:pt x="241" y="118"/>
                </a:moveTo>
                <a:lnTo>
                  <a:pt x="246" y="461"/>
                </a:lnTo>
                <a:lnTo>
                  <a:pt x="0" y="454"/>
                </a:lnTo>
                <a:lnTo>
                  <a:pt x="21" y="274"/>
                </a:lnTo>
                <a:lnTo>
                  <a:pt x="53" y="0"/>
                </a:lnTo>
                <a:lnTo>
                  <a:pt x="214" y="0"/>
                </a:lnTo>
                <a:lnTo>
                  <a:pt x="219" y="31"/>
                </a:lnTo>
                <a:lnTo>
                  <a:pt x="241" y="31"/>
                </a:lnTo>
                <a:lnTo>
                  <a:pt x="241" y="1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8" name="Freeform 32">
            <a:extLst>
              <a:ext uri="{FF2B5EF4-FFF2-40B4-BE49-F238E27FC236}">
                <a16:creationId xmlns:a16="http://schemas.microsoft.com/office/drawing/2014/main" id="{2A039CD4-6630-C65B-5619-8CCF30225525}"/>
              </a:ext>
            </a:extLst>
          </p:cNvPr>
          <p:cNvSpPr>
            <a:spLocks/>
          </p:cNvSpPr>
          <p:nvPr/>
        </p:nvSpPr>
        <p:spPr bwMode="auto">
          <a:xfrm>
            <a:off x="5584031" y="2303860"/>
            <a:ext cx="606029" cy="497681"/>
          </a:xfrm>
          <a:custGeom>
            <a:avLst/>
            <a:gdLst>
              <a:gd name="T0" fmla="*/ 2147483646 w 509"/>
              <a:gd name="T1" fmla="*/ 2147483646 h 418"/>
              <a:gd name="T2" fmla="*/ 2147483646 w 509"/>
              <a:gd name="T3" fmla="*/ 2147483646 h 418"/>
              <a:gd name="T4" fmla="*/ 2147483646 w 509"/>
              <a:gd name="T5" fmla="*/ 2147483646 h 418"/>
              <a:gd name="T6" fmla="*/ 2147483646 w 509"/>
              <a:gd name="T7" fmla="*/ 2147483646 h 418"/>
              <a:gd name="T8" fmla="*/ 0 w 509"/>
              <a:gd name="T9" fmla="*/ 2147483646 h 418"/>
              <a:gd name="T10" fmla="*/ 0 w 509"/>
              <a:gd name="T11" fmla="*/ 2147483646 h 418"/>
              <a:gd name="T12" fmla="*/ 0 w 509"/>
              <a:gd name="T13" fmla="*/ 0 h 418"/>
              <a:gd name="T14" fmla="*/ 2147483646 w 509"/>
              <a:gd name="T15" fmla="*/ 2147483646 h 418"/>
              <a:gd name="T16" fmla="*/ 2147483646 w 509"/>
              <a:gd name="T17" fmla="*/ 0 h 418"/>
              <a:gd name="T18" fmla="*/ 2147483646 w 509"/>
              <a:gd name="T19" fmla="*/ 0 h 418"/>
              <a:gd name="T20" fmla="*/ 2147483646 w 509"/>
              <a:gd name="T21" fmla="*/ 2147483646 h 418"/>
              <a:gd name="T22" fmla="*/ 2147483646 w 509"/>
              <a:gd name="T23" fmla="*/ 2147483646 h 418"/>
              <a:gd name="T24" fmla="*/ 2147483646 w 509"/>
              <a:gd name="T25" fmla="*/ 2147483646 h 418"/>
              <a:gd name="T26" fmla="*/ 2147483646 w 509"/>
              <a:gd name="T27" fmla="*/ 2147483646 h 418"/>
              <a:gd name="T28" fmla="*/ 2147483646 w 509"/>
              <a:gd name="T29" fmla="*/ 2147483646 h 418"/>
              <a:gd name="T30" fmla="*/ 2147483646 w 509"/>
              <a:gd name="T31" fmla="*/ 2147483646 h 418"/>
              <a:gd name="T32" fmla="*/ 2147483646 w 509"/>
              <a:gd name="T33" fmla="*/ 2147483646 h 418"/>
              <a:gd name="T34" fmla="*/ 2147483646 w 509"/>
              <a:gd name="T35" fmla="*/ 2147483646 h 418"/>
              <a:gd name="T36" fmla="*/ 2147483646 w 509"/>
              <a:gd name="T37" fmla="*/ 2147483646 h 418"/>
              <a:gd name="T38" fmla="*/ 2147483646 w 509"/>
              <a:gd name="T39" fmla="*/ 2147483646 h 418"/>
              <a:gd name="T40" fmla="*/ 2147483646 w 509"/>
              <a:gd name="T41" fmla="*/ 2147483646 h 418"/>
              <a:gd name="T42" fmla="*/ 2147483646 w 509"/>
              <a:gd name="T43" fmla="*/ 2147483646 h 418"/>
              <a:gd name="T44" fmla="*/ 2147483646 w 509"/>
              <a:gd name="T45" fmla="*/ 2147483646 h 418"/>
              <a:gd name="T46" fmla="*/ 2147483646 w 509"/>
              <a:gd name="T47" fmla="*/ 2147483646 h 418"/>
              <a:gd name="T48" fmla="*/ 2147483646 w 509"/>
              <a:gd name="T49" fmla="*/ 2147483646 h 418"/>
              <a:gd name="T50" fmla="*/ 2147483646 w 509"/>
              <a:gd name="T51" fmla="*/ 2147483646 h 418"/>
              <a:gd name="T52" fmla="*/ 2147483646 w 509"/>
              <a:gd name="T53" fmla="*/ 2147483646 h 418"/>
              <a:gd name="T54" fmla="*/ 2147483646 w 509"/>
              <a:gd name="T55" fmla="*/ 2147483646 h 418"/>
              <a:gd name="T56" fmla="*/ 2147483646 w 509"/>
              <a:gd name="T57" fmla="*/ 2147483646 h 418"/>
              <a:gd name="T58" fmla="*/ 2147483646 w 509"/>
              <a:gd name="T59" fmla="*/ 2147483646 h 418"/>
              <a:gd name="T60" fmla="*/ 2147483646 w 509"/>
              <a:gd name="T61" fmla="*/ 2147483646 h 418"/>
              <a:gd name="T62" fmla="*/ 2147483646 w 509"/>
              <a:gd name="T63" fmla="*/ 2147483646 h 418"/>
              <a:gd name="T64" fmla="*/ 2147483646 w 509"/>
              <a:gd name="T65" fmla="*/ 2147483646 h 418"/>
              <a:gd name="T66" fmla="*/ 2147483646 w 509"/>
              <a:gd name="T67" fmla="*/ 2147483646 h 418"/>
              <a:gd name="T68" fmla="*/ 2147483646 w 509"/>
              <a:gd name="T69" fmla="*/ 2147483646 h 418"/>
              <a:gd name="T70" fmla="*/ 2147483646 w 509"/>
              <a:gd name="T71" fmla="*/ 2147483646 h 418"/>
              <a:gd name="T72" fmla="*/ 2147483646 w 509"/>
              <a:gd name="T73" fmla="*/ 2147483646 h 418"/>
              <a:gd name="T74" fmla="*/ 2147483646 w 509"/>
              <a:gd name="T75" fmla="*/ 2147483646 h 418"/>
              <a:gd name="T76" fmla="*/ 2147483646 w 509"/>
              <a:gd name="T77" fmla="*/ 2147483646 h 418"/>
              <a:gd name="T78" fmla="*/ 2147483646 w 509"/>
              <a:gd name="T79" fmla="*/ 2147483646 h 418"/>
              <a:gd name="T80" fmla="*/ 2147483646 w 509"/>
              <a:gd name="T81" fmla="*/ 2147483646 h 418"/>
              <a:gd name="T82" fmla="*/ 2147483646 w 509"/>
              <a:gd name="T83" fmla="*/ 2147483646 h 418"/>
              <a:gd name="T84" fmla="*/ 2147483646 w 509"/>
              <a:gd name="T85" fmla="*/ 2147483646 h 418"/>
              <a:gd name="T86" fmla="*/ 2147483646 w 509"/>
              <a:gd name="T87" fmla="*/ 2147483646 h 418"/>
              <a:gd name="T88" fmla="*/ 2147483646 w 509"/>
              <a:gd name="T89" fmla="*/ 2147483646 h 418"/>
              <a:gd name="T90" fmla="*/ 2147483646 w 509"/>
              <a:gd name="T91" fmla="*/ 2147483646 h 418"/>
              <a:gd name="T92" fmla="*/ 2147483646 w 509"/>
              <a:gd name="T93" fmla="*/ 2147483646 h 418"/>
              <a:gd name="T94" fmla="*/ 2147483646 w 509"/>
              <a:gd name="T95" fmla="*/ 2147483646 h 418"/>
              <a:gd name="T96" fmla="*/ 2147483646 w 509"/>
              <a:gd name="T97" fmla="*/ 2147483646 h 418"/>
              <a:gd name="T98" fmla="*/ 2147483646 w 509"/>
              <a:gd name="T99" fmla="*/ 2147483646 h 418"/>
              <a:gd name="T100" fmla="*/ 2147483646 w 509"/>
              <a:gd name="T101" fmla="*/ 2147483646 h 418"/>
              <a:gd name="T102" fmla="*/ 2147483646 w 509"/>
              <a:gd name="T103" fmla="*/ 2147483646 h 418"/>
              <a:gd name="T104" fmla="*/ 2147483646 w 509"/>
              <a:gd name="T105" fmla="*/ 2147483646 h 4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418">
                <a:moveTo>
                  <a:pt x="161" y="342"/>
                </a:moveTo>
                <a:lnTo>
                  <a:pt x="161" y="274"/>
                </a:lnTo>
                <a:lnTo>
                  <a:pt x="80" y="267"/>
                </a:lnTo>
                <a:lnTo>
                  <a:pt x="80" y="118"/>
                </a:lnTo>
                <a:lnTo>
                  <a:pt x="0" y="112"/>
                </a:lnTo>
                <a:lnTo>
                  <a:pt x="0" y="80"/>
                </a:lnTo>
                <a:lnTo>
                  <a:pt x="0" y="0"/>
                </a:lnTo>
                <a:lnTo>
                  <a:pt x="316" y="6"/>
                </a:lnTo>
                <a:lnTo>
                  <a:pt x="337" y="0"/>
                </a:lnTo>
                <a:lnTo>
                  <a:pt x="353" y="0"/>
                </a:lnTo>
                <a:lnTo>
                  <a:pt x="359" y="6"/>
                </a:lnTo>
                <a:lnTo>
                  <a:pt x="391" y="6"/>
                </a:lnTo>
                <a:lnTo>
                  <a:pt x="391" y="56"/>
                </a:lnTo>
                <a:lnTo>
                  <a:pt x="412" y="74"/>
                </a:lnTo>
                <a:lnTo>
                  <a:pt x="407" y="99"/>
                </a:lnTo>
                <a:lnTo>
                  <a:pt x="476" y="99"/>
                </a:lnTo>
                <a:lnTo>
                  <a:pt x="476" y="112"/>
                </a:lnTo>
                <a:lnTo>
                  <a:pt x="498" y="124"/>
                </a:lnTo>
                <a:lnTo>
                  <a:pt x="498" y="137"/>
                </a:lnTo>
                <a:lnTo>
                  <a:pt x="503" y="143"/>
                </a:lnTo>
                <a:lnTo>
                  <a:pt x="508" y="161"/>
                </a:lnTo>
                <a:lnTo>
                  <a:pt x="503" y="174"/>
                </a:lnTo>
                <a:lnTo>
                  <a:pt x="492" y="174"/>
                </a:lnTo>
                <a:lnTo>
                  <a:pt x="492" y="186"/>
                </a:lnTo>
                <a:lnTo>
                  <a:pt x="471" y="186"/>
                </a:lnTo>
                <a:lnTo>
                  <a:pt x="471" y="199"/>
                </a:lnTo>
                <a:lnTo>
                  <a:pt x="460" y="199"/>
                </a:lnTo>
                <a:lnTo>
                  <a:pt x="460" y="230"/>
                </a:lnTo>
                <a:lnTo>
                  <a:pt x="455" y="224"/>
                </a:lnTo>
                <a:lnTo>
                  <a:pt x="455" y="236"/>
                </a:lnTo>
                <a:lnTo>
                  <a:pt x="450" y="236"/>
                </a:lnTo>
                <a:lnTo>
                  <a:pt x="444" y="274"/>
                </a:lnTo>
                <a:lnTo>
                  <a:pt x="433" y="274"/>
                </a:lnTo>
                <a:lnTo>
                  <a:pt x="433" y="298"/>
                </a:lnTo>
                <a:lnTo>
                  <a:pt x="407" y="298"/>
                </a:lnTo>
                <a:lnTo>
                  <a:pt x="407" y="323"/>
                </a:lnTo>
                <a:lnTo>
                  <a:pt x="369" y="323"/>
                </a:lnTo>
                <a:lnTo>
                  <a:pt x="364" y="336"/>
                </a:lnTo>
                <a:lnTo>
                  <a:pt x="343" y="336"/>
                </a:lnTo>
                <a:lnTo>
                  <a:pt x="343" y="348"/>
                </a:lnTo>
                <a:lnTo>
                  <a:pt x="326" y="348"/>
                </a:lnTo>
                <a:lnTo>
                  <a:pt x="321" y="367"/>
                </a:lnTo>
                <a:lnTo>
                  <a:pt x="332" y="386"/>
                </a:lnTo>
                <a:lnTo>
                  <a:pt x="326" y="392"/>
                </a:lnTo>
                <a:lnTo>
                  <a:pt x="300" y="398"/>
                </a:lnTo>
                <a:lnTo>
                  <a:pt x="289" y="411"/>
                </a:lnTo>
                <a:lnTo>
                  <a:pt x="278" y="411"/>
                </a:lnTo>
                <a:lnTo>
                  <a:pt x="273" y="417"/>
                </a:lnTo>
                <a:lnTo>
                  <a:pt x="236" y="417"/>
                </a:lnTo>
                <a:lnTo>
                  <a:pt x="236" y="361"/>
                </a:lnTo>
                <a:lnTo>
                  <a:pt x="198" y="361"/>
                </a:lnTo>
                <a:lnTo>
                  <a:pt x="198" y="342"/>
                </a:lnTo>
                <a:lnTo>
                  <a:pt x="161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19" name="Freeform 33">
            <a:extLst>
              <a:ext uri="{FF2B5EF4-FFF2-40B4-BE49-F238E27FC236}">
                <a16:creationId xmlns:a16="http://schemas.microsoft.com/office/drawing/2014/main" id="{A7CD4038-9969-EFA4-7454-874FED5AD2E2}"/>
              </a:ext>
            </a:extLst>
          </p:cNvPr>
          <p:cNvSpPr>
            <a:spLocks/>
          </p:cNvSpPr>
          <p:nvPr/>
        </p:nvSpPr>
        <p:spPr bwMode="auto">
          <a:xfrm>
            <a:off x="6513910" y="2325292"/>
            <a:ext cx="485775" cy="602456"/>
          </a:xfrm>
          <a:custGeom>
            <a:avLst/>
            <a:gdLst>
              <a:gd name="T0" fmla="*/ 2147483646 w 408"/>
              <a:gd name="T1" fmla="*/ 2147483646 h 506"/>
              <a:gd name="T2" fmla="*/ 2147483646 w 408"/>
              <a:gd name="T3" fmla="*/ 2147483646 h 506"/>
              <a:gd name="T4" fmla="*/ 2147483646 w 408"/>
              <a:gd name="T5" fmla="*/ 2147483646 h 506"/>
              <a:gd name="T6" fmla="*/ 2147483646 w 408"/>
              <a:gd name="T7" fmla="*/ 2147483646 h 506"/>
              <a:gd name="T8" fmla="*/ 2147483646 w 408"/>
              <a:gd name="T9" fmla="*/ 2147483646 h 506"/>
              <a:gd name="T10" fmla="*/ 2147483646 w 408"/>
              <a:gd name="T11" fmla="*/ 2147483646 h 506"/>
              <a:gd name="T12" fmla="*/ 2147483646 w 408"/>
              <a:gd name="T13" fmla="*/ 2147483646 h 506"/>
              <a:gd name="T14" fmla="*/ 0 w 408"/>
              <a:gd name="T15" fmla="*/ 2147483646 h 506"/>
              <a:gd name="T16" fmla="*/ 2147483646 w 408"/>
              <a:gd name="T17" fmla="*/ 2147483646 h 506"/>
              <a:gd name="T18" fmla="*/ 2147483646 w 408"/>
              <a:gd name="T19" fmla="*/ 2147483646 h 506"/>
              <a:gd name="T20" fmla="*/ 2147483646 w 408"/>
              <a:gd name="T21" fmla="*/ 2147483646 h 506"/>
              <a:gd name="T22" fmla="*/ 2147483646 w 408"/>
              <a:gd name="T23" fmla="*/ 2147483646 h 506"/>
              <a:gd name="T24" fmla="*/ 2147483646 w 408"/>
              <a:gd name="T25" fmla="*/ 0 h 506"/>
              <a:gd name="T26" fmla="*/ 2147483646 w 408"/>
              <a:gd name="T27" fmla="*/ 2147483646 h 506"/>
              <a:gd name="T28" fmla="*/ 2147483646 w 408"/>
              <a:gd name="T29" fmla="*/ 0 h 506"/>
              <a:gd name="T30" fmla="*/ 2147483646 w 408"/>
              <a:gd name="T31" fmla="*/ 2147483646 h 506"/>
              <a:gd name="T32" fmla="*/ 2147483646 w 408"/>
              <a:gd name="T33" fmla="*/ 2147483646 h 506"/>
              <a:gd name="T34" fmla="*/ 2147483646 w 408"/>
              <a:gd name="T35" fmla="*/ 2147483646 h 506"/>
              <a:gd name="T36" fmla="*/ 2147483646 w 408"/>
              <a:gd name="T37" fmla="*/ 2147483646 h 506"/>
              <a:gd name="T38" fmla="*/ 2147483646 w 408"/>
              <a:gd name="T39" fmla="*/ 2147483646 h 506"/>
              <a:gd name="T40" fmla="*/ 2147483646 w 408"/>
              <a:gd name="T41" fmla="*/ 2147483646 h 506"/>
              <a:gd name="T42" fmla="*/ 2147483646 w 408"/>
              <a:gd name="T43" fmla="*/ 2147483646 h 506"/>
              <a:gd name="T44" fmla="*/ 2147483646 w 408"/>
              <a:gd name="T45" fmla="*/ 2147483646 h 506"/>
              <a:gd name="T46" fmla="*/ 2147483646 w 408"/>
              <a:gd name="T47" fmla="*/ 2147483646 h 506"/>
              <a:gd name="T48" fmla="*/ 2147483646 w 408"/>
              <a:gd name="T49" fmla="*/ 2147483646 h 506"/>
              <a:gd name="T50" fmla="*/ 2147483646 w 408"/>
              <a:gd name="T51" fmla="*/ 2147483646 h 506"/>
              <a:gd name="T52" fmla="*/ 2147483646 w 408"/>
              <a:gd name="T53" fmla="*/ 2147483646 h 506"/>
              <a:gd name="T54" fmla="*/ 2147483646 w 408"/>
              <a:gd name="T55" fmla="*/ 2147483646 h 506"/>
              <a:gd name="T56" fmla="*/ 2147483646 w 408"/>
              <a:gd name="T57" fmla="*/ 2147483646 h 506"/>
              <a:gd name="T58" fmla="*/ 2147483646 w 408"/>
              <a:gd name="T59" fmla="*/ 2147483646 h 506"/>
              <a:gd name="T60" fmla="*/ 2147483646 w 408"/>
              <a:gd name="T61" fmla="*/ 2147483646 h 506"/>
              <a:gd name="T62" fmla="*/ 2147483646 w 408"/>
              <a:gd name="T63" fmla="*/ 2147483646 h 506"/>
              <a:gd name="T64" fmla="*/ 2147483646 w 408"/>
              <a:gd name="T65" fmla="*/ 2147483646 h 506"/>
              <a:gd name="T66" fmla="*/ 2147483646 w 408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08" h="506">
                <a:moveTo>
                  <a:pt x="48" y="380"/>
                </a:moveTo>
                <a:lnTo>
                  <a:pt x="48" y="368"/>
                </a:lnTo>
                <a:lnTo>
                  <a:pt x="22" y="368"/>
                </a:lnTo>
                <a:lnTo>
                  <a:pt x="27" y="318"/>
                </a:lnTo>
                <a:lnTo>
                  <a:pt x="32" y="312"/>
                </a:lnTo>
                <a:lnTo>
                  <a:pt x="32" y="305"/>
                </a:lnTo>
                <a:lnTo>
                  <a:pt x="38" y="305"/>
                </a:lnTo>
                <a:lnTo>
                  <a:pt x="38" y="287"/>
                </a:lnTo>
                <a:lnTo>
                  <a:pt x="43" y="287"/>
                </a:lnTo>
                <a:lnTo>
                  <a:pt x="48" y="231"/>
                </a:lnTo>
                <a:lnTo>
                  <a:pt x="38" y="224"/>
                </a:lnTo>
                <a:lnTo>
                  <a:pt x="38" y="218"/>
                </a:lnTo>
                <a:lnTo>
                  <a:pt x="27" y="212"/>
                </a:lnTo>
                <a:lnTo>
                  <a:pt x="27" y="193"/>
                </a:lnTo>
                <a:lnTo>
                  <a:pt x="0" y="193"/>
                </a:lnTo>
                <a:lnTo>
                  <a:pt x="0" y="162"/>
                </a:lnTo>
                <a:lnTo>
                  <a:pt x="38" y="162"/>
                </a:lnTo>
                <a:lnTo>
                  <a:pt x="59" y="150"/>
                </a:lnTo>
                <a:lnTo>
                  <a:pt x="118" y="137"/>
                </a:lnTo>
                <a:lnTo>
                  <a:pt x="177" y="94"/>
                </a:lnTo>
                <a:lnTo>
                  <a:pt x="177" y="69"/>
                </a:lnTo>
                <a:lnTo>
                  <a:pt x="182" y="56"/>
                </a:lnTo>
                <a:lnTo>
                  <a:pt x="193" y="50"/>
                </a:lnTo>
                <a:lnTo>
                  <a:pt x="193" y="38"/>
                </a:lnTo>
                <a:lnTo>
                  <a:pt x="230" y="0"/>
                </a:lnTo>
                <a:lnTo>
                  <a:pt x="236" y="0"/>
                </a:lnTo>
                <a:lnTo>
                  <a:pt x="236" y="13"/>
                </a:lnTo>
                <a:lnTo>
                  <a:pt x="246" y="19"/>
                </a:lnTo>
                <a:lnTo>
                  <a:pt x="273" y="0"/>
                </a:lnTo>
                <a:lnTo>
                  <a:pt x="284" y="0"/>
                </a:lnTo>
                <a:lnTo>
                  <a:pt x="305" y="25"/>
                </a:lnTo>
                <a:lnTo>
                  <a:pt x="316" y="56"/>
                </a:lnTo>
                <a:lnTo>
                  <a:pt x="327" y="56"/>
                </a:lnTo>
                <a:lnTo>
                  <a:pt x="332" y="75"/>
                </a:lnTo>
                <a:lnTo>
                  <a:pt x="353" y="75"/>
                </a:lnTo>
                <a:lnTo>
                  <a:pt x="369" y="100"/>
                </a:lnTo>
                <a:lnTo>
                  <a:pt x="391" y="100"/>
                </a:lnTo>
                <a:lnTo>
                  <a:pt x="396" y="112"/>
                </a:lnTo>
                <a:lnTo>
                  <a:pt x="396" y="131"/>
                </a:lnTo>
                <a:lnTo>
                  <a:pt x="391" y="150"/>
                </a:lnTo>
                <a:lnTo>
                  <a:pt x="407" y="181"/>
                </a:lnTo>
                <a:lnTo>
                  <a:pt x="380" y="206"/>
                </a:lnTo>
                <a:lnTo>
                  <a:pt x="359" y="212"/>
                </a:lnTo>
                <a:lnTo>
                  <a:pt x="348" y="231"/>
                </a:lnTo>
                <a:lnTo>
                  <a:pt x="332" y="231"/>
                </a:lnTo>
                <a:lnTo>
                  <a:pt x="327" y="262"/>
                </a:lnTo>
                <a:lnTo>
                  <a:pt x="316" y="262"/>
                </a:lnTo>
                <a:lnTo>
                  <a:pt x="305" y="249"/>
                </a:lnTo>
                <a:lnTo>
                  <a:pt x="284" y="256"/>
                </a:lnTo>
                <a:lnTo>
                  <a:pt x="305" y="274"/>
                </a:lnTo>
                <a:lnTo>
                  <a:pt x="316" y="299"/>
                </a:lnTo>
                <a:lnTo>
                  <a:pt x="311" y="312"/>
                </a:lnTo>
                <a:lnTo>
                  <a:pt x="289" y="318"/>
                </a:lnTo>
                <a:lnTo>
                  <a:pt x="295" y="343"/>
                </a:lnTo>
                <a:lnTo>
                  <a:pt x="279" y="349"/>
                </a:lnTo>
                <a:lnTo>
                  <a:pt x="279" y="361"/>
                </a:lnTo>
                <a:lnTo>
                  <a:pt x="295" y="374"/>
                </a:lnTo>
                <a:lnTo>
                  <a:pt x="295" y="380"/>
                </a:lnTo>
                <a:lnTo>
                  <a:pt x="262" y="405"/>
                </a:lnTo>
                <a:lnTo>
                  <a:pt x="252" y="417"/>
                </a:lnTo>
                <a:lnTo>
                  <a:pt x="241" y="424"/>
                </a:lnTo>
                <a:lnTo>
                  <a:pt x="236" y="405"/>
                </a:lnTo>
                <a:lnTo>
                  <a:pt x="225" y="411"/>
                </a:lnTo>
                <a:lnTo>
                  <a:pt x="182" y="486"/>
                </a:lnTo>
                <a:lnTo>
                  <a:pt x="155" y="505"/>
                </a:lnTo>
                <a:lnTo>
                  <a:pt x="155" y="411"/>
                </a:lnTo>
                <a:lnTo>
                  <a:pt x="75" y="411"/>
                </a:lnTo>
                <a:lnTo>
                  <a:pt x="75" y="380"/>
                </a:lnTo>
                <a:lnTo>
                  <a:pt x="48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0" name="Freeform 34">
            <a:extLst>
              <a:ext uri="{FF2B5EF4-FFF2-40B4-BE49-F238E27FC236}">
                <a16:creationId xmlns:a16="http://schemas.microsoft.com/office/drawing/2014/main" id="{457E739D-BC51-C993-A961-DFF5EED7E98F}"/>
              </a:ext>
            </a:extLst>
          </p:cNvPr>
          <p:cNvSpPr>
            <a:spLocks/>
          </p:cNvSpPr>
          <p:nvPr/>
        </p:nvSpPr>
        <p:spPr bwMode="auto">
          <a:xfrm>
            <a:off x="6903244" y="2340769"/>
            <a:ext cx="554831" cy="423863"/>
          </a:xfrm>
          <a:custGeom>
            <a:avLst/>
            <a:gdLst>
              <a:gd name="T0" fmla="*/ 2147483646 w 466"/>
              <a:gd name="T1" fmla="*/ 2147483646 h 356"/>
              <a:gd name="T2" fmla="*/ 2147483646 w 466"/>
              <a:gd name="T3" fmla="*/ 2147483646 h 356"/>
              <a:gd name="T4" fmla="*/ 2147483646 w 466"/>
              <a:gd name="T5" fmla="*/ 2147483646 h 356"/>
              <a:gd name="T6" fmla="*/ 2147483646 w 466"/>
              <a:gd name="T7" fmla="*/ 2147483646 h 356"/>
              <a:gd name="T8" fmla="*/ 2147483646 w 466"/>
              <a:gd name="T9" fmla="*/ 2147483646 h 356"/>
              <a:gd name="T10" fmla="*/ 2147483646 w 466"/>
              <a:gd name="T11" fmla="*/ 2147483646 h 356"/>
              <a:gd name="T12" fmla="*/ 2147483646 w 466"/>
              <a:gd name="T13" fmla="*/ 2147483646 h 356"/>
              <a:gd name="T14" fmla="*/ 2147483646 w 466"/>
              <a:gd name="T15" fmla="*/ 2147483646 h 356"/>
              <a:gd name="T16" fmla="*/ 2147483646 w 466"/>
              <a:gd name="T17" fmla="*/ 2147483646 h 356"/>
              <a:gd name="T18" fmla="*/ 2147483646 w 466"/>
              <a:gd name="T19" fmla="*/ 2147483646 h 356"/>
              <a:gd name="T20" fmla="*/ 2147483646 w 466"/>
              <a:gd name="T21" fmla="*/ 2147483646 h 356"/>
              <a:gd name="T22" fmla="*/ 2147483646 w 466"/>
              <a:gd name="T23" fmla="*/ 2147483646 h 356"/>
              <a:gd name="T24" fmla="*/ 2147483646 w 466"/>
              <a:gd name="T25" fmla="*/ 2147483646 h 356"/>
              <a:gd name="T26" fmla="*/ 2147483646 w 466"/>
              <a:gd name="T27" fmla="*/ 2147483646 h 356"/>
              <a:gd name="T28" fmla="*/ 2147483646 w 466"/>
              <a:gd name="T29" fmla="*/ 2147483646 h 356"/>
              <a:gd name="T30" fmla="*/ 2147483646 w 466"/>
              <a:gd name="T31" fmla="*/ 2147483646 h 356"/>
              <a:gd name="T32" fmla="*/ 2147483646 w 466"/>
              <a:gd name="T33" fmla="*/ 2147483646 h 356"/>
              <a:gd name="T34" fmla="*/ 2147483646 w 466"/>
              <a:gd name="T35" fmla="*/ 2147483646 h 356"/>
              <a:gd name="T36" fmla="*/ 2147483646 w 466"/>
              <a:gd name="T37" fmla="*/ 2147483646 h 356"/>
              <a:gd name="T38" fmla="*/ 2147483646 w 466"/>
              <a:gd name="T39" fmla="*/ 0 h 356"/>
              <a:gd name="T40" fmla="*/ 2147483646 w 466"/>
              <a:gd name="T41" fmla="*/ 2147483646 h 356"/>
              <a:gd name="T42" fmla="*/ 2147483646 w 466"/>
              <a:gd name="T43" fmla="*/ 2147483646 h 356"/>
              <a:gd name="T44" fmla="*/ 2147483646 w 466"/>
              <a:gd name="T45" fmla="*/ 2147483646 h 356"/>
              <a:gd name="T46" fmla="*/ 2147483646 w 466"/>
              <a:gd name="T47" fmla="*/ 2147483646 h 356"/>
              <a:gd name="T48" fmla="*/ 2147483646 w 466"/>
              <a:gd name="T49" fmla="*/ 2147483646 h 356"/>
              <a:gd name="T50" fmla="*/ 2147483646 w 466"/>
              <a:gd name="T51" fmla="*/ 2147483646 h 356"/>
              <a:gd name="T52" fmla="*/ 2147483646 w 466"/>
              <a:gd name="T53" fmla="*/ 2147483646 h 356"/>
              <a:gd name="T54" fmla="*/ 2147483646 w 466"/>
              <a:gd name="T55" fmla="*/ 2147483646 h 356"/>
              <a:gd name="T56" fmla="*/ 2147483646 w 466"/>
              <a:gd name="T57" fmla="*/ 2147483646 h 356"/>
              <a:gd name="T58" fmla="*/ 2147483646 w 466"/>
              <a:gd name="T59" fmla="*/ 2147483646 h 356"/>
              <a:gd name="T60" fmla="*/ 2147483646 w 466"/>
              <a:gd name="T61" fmla="*/ 2147483646 h 356"/>
              <a:gd name="T62" fmla="*/ 2147483646 w 466"/>
              <a:gd name="T63" fmla="*/ 2147483646 h 356"/>
              <a:gd name="T64" fmla="*/ 2147483646 w 466"/>
              <a:gd name="T65" fmla="*/ 2147483646 h 35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6" h="356">
                <a:moveTo>
                  <a:pt x="262" y="348"/>
                </a:moveTo>
                <a:lnTo>
                  <a:pt x="262" y="324"/>
                </a:lnTo>
                <a:lnTo>
                  <a:pt x="112" y="324"/>
                </a:lnTo>
                <a:lnTo>
                  <a:pt x="112" y="317"/>
                </a:lnTo>
                <a:lnTo>
                  <a:pt x="96" y="317"/>
                </a:lnTo>
                <a:lnTo>
                  <a:pt x="96" y="305"/>
                </a:lnTo>
                <a:lnTo>
                  <a:pt x="91" y="292"/>
                </a:lnTo>
                <a:lnTo>
                  <a:pt x="91" y="280"/>
                </a:lnTo>
                <a:lnTo>
                  <a:pt x="75" y="267"/>
                </a:lnTo>
                <a:lnTo>
                  <a:pt x="75" y="249"/>
                </a:lnTo>
                <a:lnTo>
                  <a:pt x="0" y="249"/>
                </a:lnTo>
                <a:lnTo>
                  <a:pt x="5" y="218"/>
                </a:lnTo>
                <a:lnTo>
                  <a:pt x="21" y="218"/>
                </a:lnTo>
                <a:lnTo>
                  <a:pt x="32" y="199"/>
                </a:lnTo>
                <a:lnTo>
                  <a:pt x="53" y="193"/>
                </a:lnTo>
                <a:lnTo>
                  <a:pt x="80" y="168"/>
                </a:lnTo>
                <a:lnTo>
                  <a:pt x="64" y="137"/>
                </a:lnTo>
                <a:lnTo>
                  <a:pt x="69" y="118"/>
                </a:lnTo>
                <a:lnTo>
                  <a:pt x="69" y="99"/>
                </a:lnTo>
                <a:lnTo>
                  <a:pt x="96" y="99"/>
                </a:lnTo>
                <a:lnTo>
                  <a:pt x="96" y="87"/>
                </a:lnTo>
                <a:lnTo>
                  <a:pt x="112" y="87"/>
                </a:lnTo>
                <a:lnTo>
                  <a:pt x="112" y="68"/>
                </a:lnTo>
                <a:lnTo>
                  <a:pt x="123" y="68"/>
                </a:lnTo>
                <a:lnTo>
                  <a:pt x="123" y="56"/>
                </a:lnTo>
                <a:lnTo>
                  <a:pt x="133" y="56"/>
                </a:lnTo>
                <a:lnTo>
                  <a:pt x="133" y="43"/>
                </a:lnTo>
                <a:lnTo>
                  <a:pt x="144" y="43"/>
                </a:lnTo>
                <a:lnTo>
                  <a:pt x="144" y="37"/>
                </a:lnTo>
                <a:lnTo>
                  <a:pt x="160" y="37"/>
                </a:lnTo>
                <a:lnTo>
                  <a:pt x="160" y="56"/>
                </a:lnTo>
                <a:lnTo>
                  <a:pt x="187" y="49"/>
                </a:lnTo>
                <a:lnTo>
                  <a:pt x="187" y="18"/>
                </a:lnTo>
                <a:lnTo>
                  <a:pt x="198" y="18"/>
                </a:lnTo>
                <a:lnTo>
                  <a:pt x="198" y="6"/>
                </a:lnTo>
                <a:lnTo>
                  <a:pt x="224" y="12"/>
                </a:lnTo>
                <a:lnTo>
                  <a:pt x="224" y="6"/>
                </a:lnTo>
                <a:lnTo>
                  <a:pt x="240" y="12"/>
                </a:lnTo>
                <a:lnTo>
                  <a:pt x="305" y="18"/>
                </a:lnTo>
                <a:lnTo>
                  <a:pt x="305" y="0"/>
                </a:lnTo>
                <a:lnTo>
                  <a:pt x="390" y="6"/>
                </a:lnTo>
                <a:lnTo>
                  <a:pt x="390" y="12"/>
                </a:lnTo>
                <a:lnTo>
                  <a:pt x="465" y="12"/>
                </a:lnTo>
                <a:lnTo>
                  <a:pt x="465" y="25"/>
                </a:lnTo>
                <a:lnTo>
                  <a:pt x="460" y="68"/>
                </a:lnTo>
                <a:lnTo>
                  <a:pt x="406" y="68"/>
                </a:lnTo>
                <a:lnTo>
                  <a:pt x="406" y="81"/>
                </a:lnTo>
                <a:lnTo>
                  <a:pt x="380" y="81"/>
                </a:lnTo>
                <a:lnTo>
                  <a:pt x="385" y="99"/>
                </a:lnTo>
                <a:lnTo>
                  <a:pt x="417" y="106"/>
                </a:lnTo>
                <a:lnTo>
                  <a:pt x="417" y="137"/>
                </a:lnTo>
                <a:lnTo>
                  <a:pt x="406" y="137"/>
                </a:lnTo>
                <a:lnTo>
                  <a:pt x="406" y="149"/>
                </a:lnTo>
                <a:lnTo>
                  <a:pt x="396" y="155"/>
                </a:lnTo>
                <a:lnTo>
                  <a:pt x="390" y="162"/>
                </a:lnTo>
                <a:lnTo>
                  <a:pt x="380" y="162"/>
                </a:lnTo>
                <a:lnTo>
                  <a:pt x="380" y="280"/>
                </a:lnTo>
                <a:lnTo>
                  <a:pt x="369" y="280"/>
                </a:lnTo>
                <a:lnTo>
                  <a:pt x="369" y="292"/>
                </a:lnTo>
                <a:lnTo>
                  <a:pt x="342" y="292"/>
                </a:lnTo>
                <a:lnTo>
                  <a:pt x="342" y="305"/>
                </a:lnTo>
                <a:lnTo>
                  <a:pt x="315" y="305"/>
                </a:lnTo>
                <a:lnTo>
                  <a:pt x="315" y="317"/>
                </a:lnTo>
                <a:lnTo>
                  <a:pt x="299" y="317"/>
                </a:lnTo>
                <a:lnTo>
                  <a:pt x="299" y="355"/>
                </a:lnTo>
                <a:lnTo>
                  <a:pt x="262" y="3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1" name="Freeform 35">
            <a:extLst>
              <a:ext uri="{FF2B5EF4-FFF2-40B4-BE49-F238E27FC236}">
                <a16:creationId xmlns:a16="http://schemas.microsoft.com/office/drawing/2014/main" id="{B795CFA1-4C80-1C4C-6CFD-7293E2C23219}"/>
              </a:ext>
            </a:extLst>
          </p:cNvPr>
          <p:cNvSpPr>
            <a:spLocks/>
          </p:cNvSpPr>
          <p:nvPr/>
        </p:nvSpPr>
        <p:spPr bwMode="auto">
          <a:xfrm>
            <a:off x="7131844" y="2347913"/>
            <a:ext cx="517922" cy="504825"/>
          </a:xfrm>
          <a:custGeom>
            <a:avLst/>
            <a:gdLst>
              <a:gd name="T0" fmla="*/ 2147483646 w 435"/>
              <a:gd name="T1" fmla="*/ 2147483646 h 424"/>
              <a:gd name="T2" fmla="*/ 2147483646 w 435"/>
              <a:gd name="T3" fmla="*/ 2147483646 h 424"/>
              <a:gd name="T4" fmla="*/ 2147483646 w 435"/>
              <a:gd name="T5" fmla="*/ 2147483646 h 424"/>
              <a:gd name="T6" fmla="*/ 2147483646 w 435"/>
              <a:gd name="T7" fmla="*/ 2147483646 h 424"/>
              <a:gd name="T8" fmla="*/ 2147483646 w 435"/>
              <a:gd name="T9" fmla="*/ 2147483646 h 424"/>
              <a:gd name="T10" fmla="*/ 2147483646 w 435"/>
              <a:gd name="T11" fmla="*/ 2147483646 h 424"/>
              <a:gd name="T12" fmla="*/ 2147483646 w 435"/>
              <a:gd name="T13" fmla="*/ 2147483646 h 424"/>
              <a:gd name="T14" fmla="*/ 2147483646 w 435"/>
              <a:gd name="T15" fmla="*/ 2147483646 h 424"/>
              <a:gd name="T16" fmla="*/ 2147483646 w 435"/>
              <a:gd name="T17" fmla="*/ 2147483646 h 424"/>
              <a:gd name="T18" fmla="*/ 0 w 435"/>
              <a:gd name="T19" fmla="*/ 2147483646 h 424"/>
              <a:gd name="T20" fmla="*/ 0 w 435"/>
              <a:gd name="T21" fmla="*/ 2147483646 h 424"/>
              <a:gd name="T22" fmla="*/ 2147483646 w 435"/>
              <a:gd name="T23" fmla="*/ 2147483646 h 424"/>
              <a:gd name="T24" fmla="*/ 2147483646 w 435"/>
              <a:gd name="T25" fmla="*/ 2147483646 h 424"/>
              <a:gd name="T26" fmla="*/ 2147483646 w 435"/>
              <a:gd name="T27" fmla="*/ 2147483646 h 424"/>
              <a:gd name="T28" fmla="*/ 2147483646 w 435"/>
              <a:gd name="T29" fmla="*/ 2147483646 h 424"/>
              <a:gd name="T30" fmla="*/ 2147483646 w 435"/>
              <a:gd name="T31" fmla="*/ 2147483646 h 424"/>
              <a:gd name="T32" fmla="*/ 2147483646 w 435"/>
              <a:gd name="T33" fmla="*/ 2147483646 h 424"/>
              <a:gd name="T34" fmla="*/ 2147483646 w 435"/>
              <a:gd name="T35" fmla="*/ 2147483646 h 424"/>
              <a:gd name="T36" fmla="*/ 2147483646 w 435"/>
              <a:gd name="T37" fmla="*/ 2147483646 h 424"/>
              <a:gd name="T38" fmla="*/ 2147483646 w 435"/>
              <a:gd name="T39" fmla="*/ 2147483646 h 424"/>
              <a:gd name="T40" fmla="*/ 2147483646 w 435"/>
              <a:gd name="T41" fmla="*/ 2147483646 h 424"/>
              <a:gd name="T42" fmla="*/ 2147483646 w 435"/>
              <a:gd name="T43" fmla="*/ 2147483646 h 424"/>
              <a:gd name="T44" fmla="*/ 2147483646 w 435"/>
              <a:gd name="T45" fmla="*/ 2147483646 h 424"/>
              <a:gd name="T46" fmla="*/ 2147483646 w 435"/>
              <a:gd name="T47" fmla="*/ 2147483646 h 424"/>
              <a:gd name="T48" fmla="*/ 2147483646 w 435"/>
              <a:gd name="T49" fmla="*/ 2147483646 h 424"/>
              <a:gd name="T50" fmla="*/ 2147483646 w 435"/>
              <a:gd name="T51" fmla="*/ 2147483646 h 424"/>
              <a:gd name="T52" fmla="*/ 2147483646 w 435"/>
              <a:gd name="T53" fmla="*/ 2147483646 h 424"/>
              <a:gd name="T54" fmla="*/ 2147483646 w 435"/>
              <a:gd name="T55" fmla="*/ 2147483646 h 424"/>
              <a:gd name="T56" fmla="*/ 2147483646 w 435"/>
              <a:gd name="T57" fmla="*/ 2147483646 h 424"/>
              <a:gd name="T58" fmla="*/ 2147483646 w 435"/>
              <a:gd name="T59" fmla="*/ 2147483646 h 424"/>
              <a:gd name="T60" fmla="*/ 2147483646 w 435"/>
              <a:gd name="T61" fmla="*/ 2147483646 h 424"/>
              <a:gd name="T62" fmla="*/ 2147483646 w 435"/>
              <a:gd name="T63" fmla="*/ 2147483646 h 424"/>
              <a:gd name="T64" fmla="*/ 2147483646 w 435"/>
              <a:gd name="T65" fmla="*/ 2147483646 h 424"/>
              <a:gd name="T66" fmla="*/ 2147483646 w 435"/>
              <a:gd name="T67" fmla="*/ 2147483646 h 424"/>
              <a:gd name="T68" fmla="*/ 2147483646 w 435"/>
              <a:gd name="T69" fmla="*/ 2147483646 h 424"/>
              <a:gd name="T70" fmla="*/ 2147483646 w 435"/>
              <a:gd name="T71" fmla="*/ 2147483646 h 424"/>
              <a:gd name="T72" fmla="*/ 2147483646 w 435"/>
              <a:gd name="T73" fmla="*/ 2147483646 h 424"/>
              <a:gd name="T74" fmla="*/ 2147483646 w 435"/>
              <a:gd name="T75" fmla="*/ 2147483646 h 424"/>
              <a:gd name="T76" fmla="*/ 2147483646 w 435"/>
              <a:gd name="T77" fmla="*/ 2147483646 h 424"/>
              <a:gd name="T78" fmla="*/ 2147483646 w 435"/>
              <a:gd name="T79" fmla="*/ 0 h 424"/>
              <a:gd name="T80" fmla="*/ 2147483646 w 435"/>
              <a:gd name="T81" fmla="*/ 2147483646 h 424"/>
              <a:gd name="T82" fmla="*/ 2147483646 w 435"/>
              <a:gd name="T83" fmla="*/ 2147483646 h 4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35" h="424">
                <a:moveTo>
                  <a:pt x="412" y="268"/>
                </a:moveTo>
                <a:lnTo>
                  <a:pt x="434" y="411"/>
                </a:lnTo>
                <a:lnTo>
                  <a:pt x="407" y="392"/>
                </a:lnTo>
                <a:lnTo>
                  <a:pt x="402" y="398"/>
                </a:lnTo>
                <a:lnTo>
                  <a:pt x="182" y="405"/>
                </a:lnTo>
                <a:lnTo>
                  <a:pt x="91" y="398"/>
                </a:lnTo>
                <a:lnTo>
                  <a:pt x="91" y="411"/>
                </a:lnTo>
                <a:lnTo>
                  <a:pt x="75" y="411"/>
                </a:lnTo>
                <a:lnTo>
                  <a:pt x="75" y="423"/>
                </a:lnTo>
                <a:lnTo>
                  <a:pt x="0" y="423"/>
                </a:lnTo>
                <a:lnTo>
                  <a:pt x="0" y="417"/>
                </a:lnTo>
                <a:lnTo>
                  <a:pt x="16" y="417"/>
                </a:lnTo>
                <a:lnTo>
                  <a:pt x="22" y="398"/>
                </a:lnTo>
                <a:lnTo>
                  <a:pt x="70" y="355"/>
                </a:lnTo>
                <a:lnTo>
                  <a:pt x="70" y="342"/>
                </a:lnTo>
                <a:lnTo>
                  <a:pt x="107" y="349"/>
                </a:lnTo>
                <a:lnTo>
                  <a:pt x="107" y="311"/>
                </a:lnTo>
                <a:lnTo>
                  <a:pt x="123" y="311"/>
                </a:lnTo>
                <a:lnTo>
                  <a:pt x="123" y="299"/>
                </a:lnTo>
                <a:lnTo>
                  <a:pt x="150" y="299"/>
                </a:lnTo>
                <a:lnTo>
                  <a:pt x="150" y="286"/>
                </a:lnTo>
                <a:lnTo>
                  <a:pt x="177" y="286"/>
                </a:lnTo>
                <a:lnTo>
                  <a:pt x="177" y="274"/>
                </a:lnTo>
                <a:lnTo>
                  <a:pt x="188" y="274"/>
                </a:lnTo>
                <a:lnTo>
                  <a:pt x="188" y="156"/>
                </a:lnTo>
                <a:lnTo>
                  <a:pt x="198" y="156"/>
                </a:lnTo>
                <a:lnTo>
                  <a:pt x="204" y="149"/>
                </a:lnTo>
                <a:lnTo>
                  <a:pt x="214" y="143"/>
                </a:lnTo>
                <a:lnTo>
                  <a:pt x="214" y="131"/>
                </a:lnTo>
                <a:lnTo>
                  <a:pt x="225" y="131"/>
                </a:lnTo>
                <a:lnTo>
                  <a:pt x="225" y="100"/>
                </a:lnTo>
                <a:lnTo>
                  <a:pt x="193" y="93"/>
                </a:lnTo>
                <a:lnTo>
                  <a:pt x="188" y="75"/>
                </a:lnTo>
                <a:lnTo>
                  <a:pt x="214" y="75"/>
                </a:lnTo>
                <a:lnTo>
                  <a:pt x="214" y="62"/>
                </a:lnTo>
                <a:lnTo>
                  <a:pt x="268" y="62"/>
                </a:lnTo>
                <a:lnTo>
                  <a:pt x="273" y="19"/>
                </a:lnTo>
                <a:lnTo>
                  <a:pt x="295" y="19"/>
                </a:lnTo>
                <a:lnTo>
                  <a:pt x="300" y="6"/>
                </a:lnTo>
                <a:lnTo>
                  <a:pt x="370" y="0"/>
                </a:lnTo>
                <a:lnTo>
                  <a:pt x="375" y="50"/>
                </a:lnTo>
                <a:lnTo>
                  <a:pt x="412" y="2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2" name="Freeform 36">
            <a:extLst>
              <a:ext uri="{FF2B5EF4-FFF2-40B4-BE49-F238E27FC236}">
                <a16:creationId xmlns:a16="http://schemas.microsoft.com/office/drawing/2014/main" id="{DAE1E750-5270-E624-159E-77E62C92E657}"/>
              </a:ext>
            </a:extLst>
          </p:cNvPr>
          <p:cNvSpPr>
            <a:spLocks/>
          </p:cNvSpPr>
          <p:nvPr/>
        </p:nvSpPr>
        <p:spPr bwMode="auto">
          <a:xfrm>
            <a:off x="5304235" y="2384823"/>
            <a:ext cx="472678" cy="416719"/>
          </a:xfrm>
          <a:custGeom>
            <a:avLst/>
            <a:gdLst>
              <a:gd name="T0" fmla="*/ 2147483646 w 397"/>
              <a:gd name="T1" fmla="*/ 2147483646 h 350"/>
              <a:gd name="T2" fmla="*/ 2147483646 w 397"/>
              <a:gd name="T3" fmla="*/ 2147483646 h 350"/>
              <a:gd name="T4" fmla="*/ 0 w 397"/>
              <a:gd name="T5" fmla="*/ 0 h 350"/>
              <a:gd name="T6" fmla="*/ 2147483646 w 397"/>
              <a:gd name="T7" fmla="*/ 2147483646 h 350"/>
              <a:gd name="T8" fmla="*/ 2147483646 w 397"/>
              <a:gd name="T9" fmla="*/ 2147483646 h 350"/>
              <a:gd name="T10" fmla="*/ 2147483646 w 397"/>
              <a:gd name="T11" fmla="*/ 2147483646 h 350"/>
              <a:gd name="T12" fmla="*/ 2147483646 w 397"/>
              <a:gd name="T13" fmla="*/ 2147483646 h 350"/>
              <a:gd name="T14" fmla="*/ 2147483646 w 397"/>
              <a:gd name="T15" fmla="*/ 2147483646 h 350"/>
              <a:gd name="T16" fmla="*/ 2147483646 w 397"/>
              <a:gd name="T17" fmla="*/ 2147483646 h 350"/>
              <a:gd name="T18" fmla="*/ 2147483646 w 397"/>
              <a:gd name="T19" fmla="*/ 2147483646 h 350"/>
              <a:gd name="T20" fmla="*/ 2147483646 w 397"/>
              <a:gd name="T21" fmla="*/ 2147483646 h 350"/>
              <a:gd name="T22" fmla="*/ 2147483646 w 397"/>
              <a:gd name="T23" fmla="*/ 2147483646 h 350"/>
              <a:gd name="T24" fmla="*/ 2147483646 w 397"/>
              <a:gd name="T25" fmla="*/ 2147483646 h 350"/>
              <a:gd name="T26" fmla="*/ 2147483646 w 397"/>
              <a:gd name="T27" fmla="*/ 2147483646 h 3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7" h="350">
                <a:moveTo>
                  <a:pt x="85" y="343"/>
                </a:moveTo>
                <a:lnTo>
                  <a:pt x="5" y="343"/>
                </a:lnTo>
                <a:lnTo>
                  <a:pt x="0" y="0"/>
                </a:lnTo>
                <a:lnTo>
                  <a:pt x="235" y="12"/>
                </a:lnTo>
                <a:lnTo>
                  <a:pt x="235" y="44"/>
                </a:lnTo>
                <a:lnTo>
                  <a:pt x="315" y="50"/>
                </a:lnTo>
                <a:lnTo>
                  <a:pt x="315" y="199"/>
                </a:lnTo>
                <a:lnTo>
                  <a:pt x="396" y="206"/>
                </a:lnTo>
                <a:lnTo>
                  <a:pt x="396" y="274"/>
                </a:lnTo>
                <a:lnTo>
                  <a:pt x="235" y="268"/>
                </a:lnTo>
                <a:lnTo>
                  <a:pt x="235" y="293"/>
                </a:lnTo>
                <a:lnTo>
                  <a:pt x="214" y="293"/>
                </a:lnTo>
                <a:lnTo>
                  <a:pt x="208" y="349"/>
                </a:lnTo>
                <a:lnTo>
                  <a:pt x="85" y="3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3" name="Freeform 37">
            <a:extLst>
              <a:ext uri="{FF2B5EF4-FFF2-40B4-BE49-F238E27FC236}">
                <a16:creationId xmlns:a16="http://schemas.microsoft.com/office/drawing/2014/main" id="{585D1644-633A-C9C6-0E81-DC0B3B1F3487}"/>
              </a:ext>
            </a:extLst>
          </p:cNvPr>
          <p:cNvSpPr>
            <a:spLocks/>
          </p:cNvSpPr>
          <p:nvPr/>
        </p:nvSpPr>
        <p:spPr bwMode="auto">
          <a:xfrm>
            <a:off x="5844778" y="2474119"/>
            <a:ext cx="727472" cy="608410"/>
          </a:xfrm>
          <a:custGeom>
            <a:avLst/>
            <a:gdLst>
              <a:gd name="T0" fmla="*/ 2147483646 w 611"/>
              <a:gd name="T1" fmla="*/ 2147483646 h 511"/>
              <a:gd name="T2" fmla="*/ 2147483646 w 611"/>
              <a:gd name="T3" fmla="*/ 2147483646 h 511"/>
              <a:gd name="T4" fmla="*/ 2147483646 w 611"/>
              <a:gd name="T5" fmla="*/ 2147483646 h 511"/>
              <a:gd name="T6" fmla="*/ 2147483646 w 611"/>
              <a:gd name="T7" fmla="*/ 2147483646 h 511"/>
              <a:gd name="T8" fmla="*/ 2147483646 w 611"/>
              <a:gd name="T9" fmla="*/ 2147483646 h 511"/>
              <a:gd name="T10" fmla="*/ 2147483646 w 611"/>
              <a:gd name="T11" fmla="*/ 2147483646 h 511"/>
              <a:gd name="T12" fmla="*/ 2147483646 w 611"/>
              <a:gd name="T13" fmla="*/ 2147483646 h 511"/>
              <a:gd name="T14" fmla="*/ 2147483646 w 611"/>
              <a:gd name="T15" fmla="*/ 2147483646 h 511"/>
              <a:gd name="T16" fmla="*/ 2147483646 w 611"/>
              <a:gd name="T17" fmla="*/ 2147483646 h 511"/>
              <a:gd name="T18" fmla="*/ 2147483646 w 611"/>
              <a:gd name="T19" fmla="*/ 2147483646 h 511"/>
              <a:gd name="T20" fmla="*/ 2147483646 w 611"/>
              <a:gd name="T21" fmla="*/ 2147483646 h 511"/>
              <a:gd name="T22" fmla="*/ 2147483646 w 611"/>
              <a:gd name="T23" fmla="*/ 2147483646 h 511"/>
              <a:gd name="T24" fmla="*/ 2147483646 w 611"/>
              <a:gd name="T25" fmla="*/ 2147483646 h 511"/>
              <a:gd name="T26" fmla="*/ 2147483646 w 611"/>
              <a:gd name="T27" fmla="*/ 2147483646 h 511"/>
              <a:gd name="T28" fmla="*/ 2147483646 w 611"/>
              <a:gd name="T29" fmla="*/ 2147483646 h 511"/>
              <a:gd name="T30" fmla="*/ 2147483646 w 611"/>
              <a:gd name="T31" fmla="*/ 2147483646 h 511"/>
              <a:gd name="T32" fmla="*/ 2147483646 w 611"/>
              <a:gd name="T33" fmla="*/ 2147483646 h 511"/>
              <a:gd name="T34" fmla="*/ 2147483646 w 611"/>
              <a:gd name="T35" fmla="*/ 2147483646 h 511"/>
              <a:gd name="T36" fmla="*/ 2147483646 w 611"/>
              <a:gd name="T37" fmla="*/ 2147483646 h 511"/>
              <a:gd name="T38" fmla="*/ 2147483646 w 611"/>
              <a:gd name="T39" fmla="*/ 2147483646 h 511"/>
              <a:gd name="T40" fmla="*/ 2147483646 w 611"/>
              <a:gd name="T41" fmla="*/ 2147483646 h 511"/>
              <a:gd name="T42" fmla="*/ 2147483646 w 611"/>
              <a:gd name="T43" fmla="*/ 2147483646 h 511"/>
              <a:gd name="T44" fmla="*/ 2147483646 w 611"/>
              <a:gd name="T45" fmla="*/ 2147483646 h 511"/>
              <a:gd name="T46" fmla="*/ 2147483646 w 611"/>
              <a:gd name="T47" fmla="*/ 2147483646 h 511"/>
              <a:gd name="T48" fmla="*/ 2147483646 w 611"/>
              <a:gd name="T49" fmla="*/ 2147483646 h 511"/>
              <a:gd name="T50" fmla="*/ 2147483646 w 611"/>
              <a:gd name="T51" fmla="*/ 2147483646 h 511"/>
              <a:gd name="T52" fmla="*/ 2147483646 w 611"/>
              <a:gd name="T53" fmla="*/ 2147483646 h 511"/>
              <a:gd name="T54" fmla="*/ 2147483646 w 611"/>
              <a:gd name="T55" fmla="*/ 2147483646 h 511"/>
              <a:gd name="T56" fmla="*/ 2147483646 w 611"/>
              <a:gd name="T57" fmla="*/ 2147483646 h 511"/>
              <a:gd name="T58" fmla="*/ 2147483646 w 611"/>
              <a:gd name="T59" fmla="*/ 0 h 511"/>
              <a:gd name="T60" fmla="*/ 2147483646 w 611"/>
              <a:gd name="T61" fmla="*/ 2147483646 h 511"/>
              <a:gd name="T62" fmla="*/ 2147483646 w 611"/>
              <a:gd name="T63" fmla="*/ 2147483646 h 511"/>
              <a:gd name="T64" fmla="*/ 2147483646 w 611"/>
              <a:gd name="T65" fmla="*/ 2147483646 h 511"/>
              <a:gd name="T66" fmla="*/ 2147483646 w 611"/>
              <a:gd name="T67" fmla="*/ 2147483646 h 511"/>
              <a:gd name="T68" fmla="*/ 2147483646 w 611"/>
              <a:gd name="T69" fmla="*/ 2147483646 h 511"/>
              <a:gd name="T70" fmla="*/ 2147483646 w 611"/>
              <a:gd name="T71" fmla="*/ 2147483646 h 511"/>
              <a:gd name="T72" fmla="*/ 2147483646 w 611"/>
              <a:gd name="T73" fmla="*/ 2147483646 h 511"/>
              <a:gd name="T74" fmla="*/ 2147483646 w 611"/>
              <a:gd name="T75" fmla="*/ 2147483646 h 511"/>
              <a:gd name="T76" fmla="*/ 2147483646 w 611"/>
              <a:gd name="T77" fmla="*/ 2147483646 h 511"/>
              <a:gd name="T78" fmla="*/ 2147483646 w 611"/>
              <a:gd name="T79" fmla="*/ 2147483646 h 511"/>
              <a:gd name="T80" fmla="*/ 2147483646 w 611"/>
              <a:gd name="T81" fmla="*/ 2147483646 h 511"/>
              <a:gd name="T82" fmla="*/ 2147483646 w 611"/>
              <a:gd name="T83" fmla="*/ 2147483646 h 511"/>
              <a:gd name="T84" fmla="*/ 2147483646 w 611"/>
              <a:gd name="T85" fmla="*/ 2147483646 h 511"/>
              <a:gd name="T86" fmla="*/ 2147483646 w 611"/>
              <a:gd name="T87" fmla="*/ 2147483646 h 511"/>
              <a:gd name="T88" fmla="*/ 2147483646 w 611"/>
              <a:gd name="T89" fmla="*/ 2147483646 h 511"/>
              <a:gd name="T90" fmla="*/ 2147483646 w 611"/>
              <a:gd name="T91" fmla="*/ 2147483646 h 511"/>
              <a:gd name="T92" fmla="*/ 2147483646 w 611"/>
              <a:gd name="T93" fmla="*/ 2147483646 h 511"/>
              <a:gd name="T94" fmla="*/ 2147483646 w 611"/>
              <a:gd name="T95" fmla="*/ 2147483646 h 511"/>
              <a:gd name="T96" fmla="*/ 2147483646 w 611"/>
              <a:gd name="T97" fmla="*/ 2147483646 h 511"/>
              <a:gd name="T98" fmla="*/ 2147483646 w 611"/>
              <a:gd name="T99" fmla="*/ 2147483646 h 511"/>
              <a:gd name="T100" fmla="*/ 2147483646 w 611"/>
              <a:gd name="T101" fmla="*/ 2147483646 h 511"/>
              <a:gd name="T102" fmla="*/ 2147483646 w 611"/>
              <a:gd name="T103" fmla="*/ 2147483646 h 511"/>
              <a:gd name="T104" fmla="*/ 2147483646 w 611"/>
              <a:gd name="T105" fmla="*/ 2147483646 h 511"/>
              <a:gd name="T106" fmla="*/ 2147483646 w 611"/>
              <a:gd name="T107" fmla="*/ 2147483646 h 511"/>
              <a:gd name="T108" fmla="*/ 2147483646 w 611"/>
              <a:gd name="T109" fmla="*/ 2147483646 h 511"/>
              <a:gd name="T110" fmla="*/ 2147483646 w 611"/>
              <a:gd name="T111" fmla="*/ 2147483646 h 511"/>
              <a:gd name="T112" fmla="*/ 2147483646 w 611"/>
              <a:gd name="T113" fmla="*/ 2147483646 h 511"/>
              <a:gd name="T114" fmla="*/ 2147483646 w 611"/>
              <a:gd name="T115" fmla="*/ 2147483646 h 51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1" h="511">
                <a:moveTo>
                  <a:pt x="209" y="510"/>
                </a:moveTo>
                <a:lnTo>
                  <a:pt x="209" y="479"/>
                </a:lnTo>
                <a:lnTo>
                  <a:pt x="198" y="479"/>
                </a:lnTo>
                <a:lnTo>
                  <a:pt x="198" y="473"/>
                </a:lnTo>
                <a:lnTo>
                  <a:pt x="166" y="467"/>
                </a:lnTo>
                <a:lnTo>
                  <a:pt x="166" y="461"/>
                </a:lnTo>
                <a:lnTo>
                  <a:pt x="140" y="461"/>
                </a:lnTo>
                <a:lnTo>
                  <a:pt x="140" y="442"/>
                </a:lnTo>
                <a:lnTo>
                  <a:pt x="129" y="442"/>
                </a:lnTo>
                <a:lnTo>
                  <a:pt x="129" y="429"/>
                </a:lnTo>
                <a:lnTo>
                  <a:pt x="113" y="423"/>
                </a:lnTo>
                <a:lnTo>
                  <a:pt x="113" y="417"/>
                </a:lnTo>
                <a:lnTo>
                  <a:pt x="102" y="411"/>
                </a:lnTo>
                <a:lnTo>
                  <a:pt x="102" y="405"/>
                </a:lnTo>
                <a:lnTo>
                  <a:pt x="86" y="405"/>
                </a:lnTo>
                <a:lnTo>
                  <a:pt x="86" y="380"/>
                </a:lnTo>
                <a:lnTo>
                  <a:pt x="75" y="380"/>
                </a:lnTo>
                <a:lnTo>
                  <a:pt x="70" y="361"/>
                </a:lnTo>
                <a:lnTo>
                  <a:pt x="49" y="355"/>
                </a:lnTo>
                <a:lnTo>
                  <a:pt x="49" y="342"/>
                </a:lnTo>
                <a:lnTo>
                  <a:pt x="27" y="342"/>
                </a:lnTo>
                <a:lnTo>
                  <a:pt x="27" y="330"/>
                </a:lnTo>
                <a:lnTo>
                  <a:pt x="11" y="330"/>
                </a:lnTo>
                <a:lnTo>
                  <a:pt x="11" y="317"/>
                </a:lnTo>
                <a:lnTo>
                  <a:pt x="0" y="317"/>
                </a:lnTo>
                <a:lnTo>
                  <a:pt x="11" y="299"/>
                </a:lnTo>
                <a:lnTo>
                  <a:pt x="43" y="305"/>
                </a:lnTo>
                <a:lnTo>
                  <a:pt x="49" y="286"/>
                </a:lnTo>
                <a:lnTo>
                  <a:pt x="65" y="292"/>
                </a:lnTo>
                <a:lnTo>
                  <a:pt x="54" y="274"/>
                </a:lnTo>
                <a:lnTo>
                  <a:pt x="59" y="268"/>
                </a:lnTo>
                <a:lnTo>
                  <a:pt x="70" y="268"/>
                </a:lnTo>
                <a:lnTo>
                  <a:pt x="81" y="255"/>
                </a:lnTo>
                <a:lnTo>
                  <a:pt x="107" y="249"/>
                </a:lnTo>
                <a:lnTo>
                  <a:pt x="113" y="243"/>
                </a:lnTo>
                <a:lnTo>
                  <a:pt x="102" y="224"/>
                </a:lnTo>
                <a:lnTo>
                  <a:pt x="107" y="205"/>
                </a:lnTo>
                <a:lnTo>
                  <a:pt x="124" y="205"/>
                </a:lnTo>
                <a:lnTo>
                  <a:pt x="124" y="193"/>
                </a:lnTo>
                <a:lnTo>
                  <a:pt x="145" y="193"/>
                </a:lnTo>
                <a:lnTo>
                  <a:pt x="150" y="180"/>
                </a:lnTo>
                <a:lnTo>
                  <a:pt x="188" y="180"/>
                </a:lnTo>
                <a:lnTo>
                  <a:pt x="188" y="155"/>
                </a:lnTo>
                <a:lnTo>
                  <a:pt x="214" y="155"/>
                </a:lnTo>
                <a:lnTo>
                  <a:pt x="214" y="131"/>
                </a:lnTo>
                <a:lnTo>
                  <a:pt x="225" y="131"/>
                </a:lnTo>
                <a:lnTo>
                  <a:pt x="231" y="93"/>
                </a:lnTo>
                <a:lnTo>
                  <a:pt x="236" y="93"/>
                </a:lnTo>
                <a:lnTo>
                  <a:pt x="236" y="81"/>
                </a:lnTo>
                <a:lnTo>
                  <a:pt x="241" y="87"/>
                </a:lnTo>
                <a:lnTo>
                  <a:pt x="241" y="56"/>
                </a:lnTo>
                <a:lnTo>
                  <a:pt x="252" y="56"/>
                </a:lnTo>
                <a:lnTo>
                  <a:pt x="252" y="43"/>
                </a:lnTo>
                <a:lnTo>
                  <a:pt x="273" y="43"/>
                </a:lnTo>
                <a:lnTo>
                  <a:pt x="273" y="31"/>
                </a:lnTo>
                <a:lnTo>
                  <a:pt x="284" y="31"/>
                </a:lnTo>
                <a:lnTo>
                  <a:pt x="289" y="18"/>
                </a:lnTo>
                <a:lnTo>
                  <a:pt x="300" y="25"/>
                </a:lnTo>
                <a:lnTo>
                  <a:pt x="343" y="0"/>
                </a:lnTo>
                <a:lnTo>
                  <a:pt x="429" y="0"/>
                </a:lnTo>
                <a:lnTo>
                  <a:pt x="509" y="56"/>
                </a:lnTo>
                <a:lnTo>
                  <a:pt x="509" y="62"/>
                </a:lnTo>
                <a:lnTo>
                  <a:pt x="562" y="68"/>
                </a:lnTo>
                <a:lnTo>
                  <a:pt x="589" y="68"/>
                </a:lnTo>
                <a:lnTo>
                  <a:pt x="589" y="87"/>
                </a:lnTo>
                <a:lnTo>
                  <a:pt x="600" y="93"/>
                </a:lnTo>
                <a:lnTo>
                  <a:pt x="600" y="99"/>
                </a:lnTo>
                <a:lnTo>
                  <a:pt x="610" y="106"/>
                </a:lnTo>
                <a:lnTo>
                  <a:pt x="605" y="162"/>
                </a:lnTo>
                <a:lnTo>
                  <a:pt x="600" y="162"/>
                </a:lnTo>
                <a:lnTo>
                  <a:pt x="600" y="180"/>
                </a:lnTo>
                <a:lnTo>
                  <a:pt x="594" y="180"/>
                </a:lnTo>
                <a:lnTo>
                  <a:pt x="594" y="187"/>
                </a:lnTo>
                <a:lnTo>
                  <a:pt x="589" y="193"/>
                </a:lnTo>
                <a:lnTo>
                  <a:pt x="584" y="243"/>
                </a:lnTo>
                <a:lnTo>
                  <a:pt x="610" y="243"/>
                </a:lnTo>
                <a:lnTo>
                  <a:pt x="610" y="255"/>
                </a:lnTo>
                <a:lnTo>
                  <a:pt x="610" y="274"/>
                </a:lnTo>
                <a:lnTo>
                  <a:pt x="594" y="268"/>
                </a:lnTo>
                <a:lnTo>
                  <a:pt x="594" y="274"/>
                </a:lnTo>
                <a:lnTo>
                  <a:pt x="584" y="274"/>
                </a:lnTo>
                <a:lnTo>
                  <a:pt x="584" y="280"/>
                </a:lnTo>
                <a:lnTo>
                  <a:pt x="573" y="280"/>
                </a:lnTo>
                <a:lnTo>
                  <a:pt x="573" y="286"/>
                </a:lnTo>
                <a:lnTo>
                  <a:pt x="562" y="286"/>
                </a:lnTo>
                <a:lnTo>
                  <a:pt x="562" y="299"/>
                </a:lnTo>
                <a:lnTo>
                  <a:pt x="557" y="299"/>
                </a:lnTo>
                <a:lnTo>
                  <a:pt x="552" y="311"/>
                </a:lnTo>
                <a:lnTo>
                  <a:pt x="541" y="311"/>
                </a:lnTo>
                <a:lnTo>
                  <a:pt x="541" y="324"/>
                </a:lnTo>
                <a:lnTo>
                  <a:pt x="493" y="317"/>
                </a:lnTo>
                <a:lnTo>
                  <a:pt x="493" y="336"/>
                </a:lnTo>
                <a:lnTo>
                  <a:pt x="477" y="336"/>
                </a:lnTo>
                <a:lnTo>
                  <a:pt x="471" y="349"/>
                </a:lnTo>
                <a:lnTo>
                  <a:pt x="461" y="349"/>
                </a:lnTo>
                <a:lnTo>
                  <a:pt x="461" y="361"/>
                </a:lnTo>
                <a:lnTo>
                  <a:pt x="439" y="361"/>
                </a:lnTo>
                <a:lnTo>
                  <a:pt x="434" y="380"/>
                </a:lnTo>
                <a:lnTo>
                  <a:pt x="418" y="392"/>
                </a:lnTo>
                <a:lnTo>
                  <a:pt x="423" y="398"/>
                </a:lnTo>
                <a:lnTo>
                  <a:pt x="375" y="411"/>
                </a:lnTo>
                <a:lnTo>
                  <a:pt x="375" y="436"/>
                </a:lnTo>
                <a:lnTo>
                  <a:pt x="338" y="436"/>
                </a:lnTo>
                <a:lnTo>
                  <a:pt x="332" y="448"/>
                </a:lnTo>
                <a:lnTo>
                  <a:pt x="322" y="448"/>
                </a:lnTo>
                <a:lnTo>
                  <a:pt x="316" y="461"/>
                </a:lnTo>
                <a:lnTo>
                  <a:pt x="305" y="467"/>
                </a:lnTo>
                <a:lnTo>
                  <a:pt x="305" y="486"/>
                </a:lnTo>
                <a:lnTo>
                  <a:pt x="295" y="486"/>
                </a:lnTo>
                <a:lnTo>
                  <a:pt x="295" y="492"/>
                </a:lnTo>
                <a:lnTo>
                  <a:pt x="273" y="492"/>
                </a:lnTo>
                <a:lnTo>
                  <a:pt x="273" y="504"/>
                </a:lnTo>
                <a:lnTo>
                  <a:pt x="268" y="498"/>
                </a:lnTo>
                <a:lnTo>
                  <a:pt x="268" y="510"/>
                </a:lnTo>
                <a:lnTo>
                  <a:pt x="241" y="510"/>
                </a:lnTo>
                <a:lnTo>
                  <a:pt x="209" y="5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4" name="Freeform 38">
            <a:extLst>
              <a:ext uri="{FF2B5EF4-FFF2-40B4-BE49-F238E27FC236}">
                <a16:creationId xmlns:a16="http://schemas.microsoft.com/office/drawing/2014/main" id="{020919BB-231C-3EBE-DB3D-4011DAC047BC}"/>
              </a:ext>
            </a:extLst>
          </p:cNvPr>
          <p:cNvSpPr>
            <a:spLocks/>
          </p:cNvSpPr>
          <p:nvPr/>
        </p:nvSpPr>
        <p:spPr bwMode="auto">
          <a:xfrm>
            <a:off x="6590110" y="2621757"/>
            <a:ext cx="626269" cy="602456"/>
          </a:xfrm>
          <a:custGeom>
            <a:avLst/>
            <a:gdLst>
              <a:gd name="T0" fmla="*/ 2147483646 w 526"/>
              <a:gd name="T1" fmla="*/ 2147483646 h 506"/>
              <a:gd name="T2" fmla="*/ 2147483646 w 526"/>
              <a:gd name="T3" fmla="*/ 2147483646 h 506"/>
              <a:gd name="T4" fmla="*/ 0 w 526"/>
              <a:gd name="T5" fmla="*/ 2147483646 h 506"/>
              <a:gd name="T6" fmla="*/ 2147483646 w 526"/>
              <a:gd name="T7" fmla="*/ 2147483646 h 506"/>
              <a:gd name="T8" fmla="*/ 2147483646 w 526"/>
              <a:gd name="T9" fmla="*/ 2147483646 h 506"/>
              <a:gd name="T10" fmla="*/ 2147483646 w 526"/>
              <a:gd name="T11" fmla="*/ 2147483646 h 506"/>
              <a:gd name="T12" fmla="*/ 2147483646 w 526"/>
              <a:gd name="T13" fmla="*/ 2147483646 h 506"/>
              <a:gd name="T14" fmla="*/ 2147483646 w 526"/>
              <a:gd name="T15" fmla="*/ 2147483646 h 506"/>
              <a:gd name="T16" fmla="*/ 2147483646 w 526"/>
              <a:gd name="T17" fmla="*/ 2147483646 h 506"/>
              <a:gd name="T18" fmla="*/ 2147483646 w 526"/>
              <a:gd name="T19" fmla="*/ 2147483646 h 506"/>
              <a:gd name="T20" fmla="*/ 2147483646 w 526"/>
              <a:gd name="T21" fmla="*/ 2147483646 h 506"/>
              <a:gd name="T22" fmla="*/ 2147483646 w 526"/>
              <a:gd name="T23" fmla="*/ 2147483646 h 506"/>
              <a:gd name="T24" fmla="*/ 2147483646 w 526"/>
              <a:gd name="T25" fmla="*/ 2147483646 h 506"/>
              <a:gd name="T26" fmla="*/ 2147483646 w 526"/>
              <a:gd name="T27" fmla="*/ 2147483646 h 506"/>
              <a:gd name="T28" fmla="*/ 2147483646 w 526"/>
              <a:gd name="T29" fmla="*/ 2147483646 h 506"/>
              <a:gd name="T30" fmla="*/ 2147483646 w 526"/>
              <a:gd name="T31" fmla="*/ 2147483646 h 506"/>
              <a:gd name="T32" fmla="*/ 2147483646 w 526"/>
              <a:gd name="T33" fmla="*/ 2147483646 h 506"/>
              <a:gd name="T34" fmla="*/ 2147483646 w 526"/>
              <a:gd name="T35" fmla="*/ 2147483646 h 506"/>
              <a:gd name="T36" fmla="*/ 2147483646 w 526"/>
              <a:gd name="T37" fmla="*/ 2147483646 h 506"/>
              <a:gd name="T38" fmla="*/ 2147483646 w 526"/>
              <a:gd name="T39" fmla="*/ 2147483646 h 506"/>
              <a:gd name="T40" fmla="*/ 2147483646 w 526"/>
              <a:gd name="T41" fmla="*/ 2147483646 h 506"/>
              <a:gd name="T42" fmla="*/ 2147483646 w 526"/>
              <a:gd name="T43" fmla="*/ 2147483646 h 506"/>
              <a:gd name="T44" fmla="*/ 2147483646 w 526"/>
              <a:gd name="T45" fmla="*/ 2147483646 h 506"/>
              <a:gd name="T46" fmla="*/ 2147483646 w 526"/>
              <a:gd name="T47" fmla="*/ 2147483646 h 506"/>
              <a:gd name="T48" fmla="*/ 2147483646 w 526"/>
              <a:gd name="T49" fmla="*/ 2147483646 h 506"/>
              <a:gd name="T50" fmla="*/ 2147483646 w 526"/>
              <a:gd name="T51" fmla="*/ 2147483646 h 506"/>
              <a:gd name="T52" fmla="*/ 2147483646 w 526"/>
              <a:gd name="T53" fmla="*/ 2147483646 h 506"/>
              <a:gd name="T54" fmla="*/ 2147483646 w 526"/>
              <a:gd name="T55" fmla="*/ 2147483646 h 506"/>
              <a:gd name="T56" fmla="*/ 2147483646 w 526"/>
              <a:gd name="T57" fmla="*/ 2147483646 h 506"/>
              <a:gd name="T58" fmla="*/ 2147483646 w 526"/>
              <a:gd name="T59" fmla="*/ 2147483646 h 506"/>
              <a:gd name="T60" fmla="*/ 2147483646 w 526"/>
              <a:gd name="T61" fmla="*/ 2147483646 h 506"/>
              <a:gd name="T62" fmla="*/ 2147483646 w 526"/>
              <a:gd name="T63" fmla="*/ 2147483646 h 5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26" h="506">
                <a:moveTo>
                  <a:pt x="6" y="505"/>
                </a:moveTo>
                <a:lnTo>
                  <a:pt x="17" y="492"/>
                </a:lnTo>
                <a:lnTo>
                  <a:pt x="27" y="492"/>
                </a:lnTo>
                <a:lnTo>
                  <a:pt x="27" y="486"/>
                </a:lnTo>
                <a:lnTo>
                  <a:pt x="11" y="467"/>
                </a:lnTo>
                <a:lnTo>
                  <a:pt x="0" y="436"/>
                </a:lnTo>
                <a:lnTo>
                  <a:pt x="17" y="418"/>
                </a:lnTo>
                <a:lnTo>
                  <a:pt x="27" y="424"/>
                </a:lnTo>
                <a:lnTo>
                  <a:pt x="27" y="399"/>
                </a:lnTo>
                <a:lnTo>
                  <a:pt x="33" y="386"/>
                </a:lnTo>
                <a:lnTo>
                  <a:pt x="49" y="386"/>
                </a:lnTo>
                <a:lnTo>
                  <a:pt x="54" y="380"/>
                </a:lnTo>
                <a:lnTo>
                  <a:pt x="49" y="355"/>
                </a:lnTo>
                <a:lnTo>
                  <a:pt x="81" y="355"/>
                </a:lnTo>
                <a:lnTo>
                  <a:pt x="108" y="337"/>
                </a:lnTo>
                <a:lnTo>
                  <a:pt x="97" y="318"/>
                </a:lnTo>
                <a:lnTo>
                  <a:pt x="102" y="299"/>
                </a:lnTo>
                <a:lnTo>
                  <a:pt x="113" y="293"/>
                </a:lnTo>
                <a:lnTo>
                  <a:pt x="113" y="281"/>
                </a:lnTo>
                <a:lnTo>
                  <a:pt x="91" y="256"/>
                </a:lnTo>
                <a:lnTo>
                  <a:pt x="118" y="237"/>
                </a:lnTo>
                <a:lnTo>
                  <a:pt x="161" y="162"/>
                </a:lnTo>
                <a:lnTo>
                  <a:pt x="172" y="156"/>
                </a:lnTo>
                <a:lnTo>
                  <a:pt x="177" y="175"/>
                </a:lnTo>
                <a:lnTo>
                  <a:pt x="188" y="168"/>
                </a:lnTo>
                <a:lnTo>
                  <a:pt x="198" y="156"/>
                </a:lnTo>
                <a:lnTo>
                  <a:pt x="231" y="131"/>
                </a:lnTo>
                <a:lnTo>
                  <a:pt x="231" y="125"/>
                </a:lnTo>
                <a:lnTo>
                  <a:pt x="215" y="112"/>
                </a:lnTo>
                <a:lnTo>
                  <a:pt x="215" y="100"/>
                </a:lnTo>
                <a:lnTo>
                  <a:pt x="231" y="94"/>
                </a:lnTo>
                <a:lnTo>
                  <a:pt x="225" y="69"/>
                </a:lnTo>
                <a:lnTo>
                  <a:pt x="247" y="63"/>
                </a:lnTo>
                <a:lnTo>
                  <a:pt x="252" y="50"/>
                </a:lnTo>
                <a:lnTo>
                  <a:pt x="241" y="25"/>
                </a:lnTo>
                <a:lnTo>
                  <a:pt x="220" y="7"/>
                </a:lnTo>
                <a:lnTo>
                  <a:pt x="241" y="0"/>
                </a:lnTo>
                <a:lnTo>
                  <a:pt x="252" y="13"/>
                </a:lnTo>
                <a:lnTo>
                  <a:pt x="263" y="13"/>
                </a:lnTo>
                <a:lnTo>
                  <a:pt x="338" y="13"/>
                </a:lnTo>
                <a:lnTo>
                  <a:pt x="338" y="31"/>
                </a:lnTo>
                <a:lnTo>
                  <a:pt x="354" y="44"/>
                </a:lnTo>
                <a:lnTo>
                  <a:pt x="354" y="56"/>
                </a:lnTo>
                <a:lnTo>
                  <a:pt x="359" y="69"/>
                </a:lnTo>
                <a:lnTo>
                  <a:pt x="359" y="81"/>
                </a:lnTo>
                <a:lnTo>
                  <a:pt x="375" y="81"/>
                </a:lnTo>
                <a:lnTo>
                  <a:pt x="375" y="88"/>
                </a:lnTo>
                <a:lnTo>
                  <a:pt x="525" y="88"/>
                </a:lnTo>
                <a:lnTo>
                  <a:pt x="525" y="112"/>
                </a:lnTo>
                <a:lnTo>
                  <a:pt x="525" y="125"/>
                </a:lnTo>
                <a:lnTo>
                  <a:pt x="477" y="168"/>
                </a:lnTo>
                <a:lnTo>
                  <a:pt x="439" y="168"/>
                </a:lnTo>
                <a:lnTo>
                  <a:pt x="439" y="206"/>
                </a:lnTo>
                <a:lnTo>
                  <a:pt x="429" y="206"/>
                </a:lnTo>
                <a:lnTo>
                  <a:pt x="429" y="256"/>
                </a:lnTo>
                <a:lnTo>
                  <a:pt x="418" y="256"/>
                </a:lnTo>
                <a:lnTo>
                  <a:pt x="413" y="268"/>
                </a:lnTo>
                <a:lnTo>
                  <a:pt x="386" y="268"/>
                </a:lnTo>
                <a:lnTo>
                  <a:pt x="386" y="343"/>
                </a:lnTo>
                <a:lnTo>
                  <a:pt x="279" y="343"/>
                </a:lnTo>
                <a:lnTo>
                  <a:pt x="279" y="424"/>
                </a:lnTo>
                <a:lnTo>
                  <a:pt x="241" y="424"/>
                </a:lnTo>
                <a:lnTo>
                  <a:pt x="241" y="505"/>
                </a:lnTo>
                <a:lnTo>
                  <a:pt x="6" y="505"/>
                </a:lnTo>
              </a:path>
            </a:pathLst>
          </a:custGeom>
          <a:solidFill>
            <a:srgbClr val="99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5" name="Freeform 39">
            <a:extLst>
              <a:ext uri="{FF2B5EF4-FFF2-40B4-BE49-F238E27FC236}">
                <a16:creationId xmlns:a16="http://schemas.microsoft.com/office/drawing/2014/main" id="{91189834-4EA7-1CD4-51FD-8C4830AD096D}"/>
              </a:ext>
            </a:extLst>
          </p:cNvPr>
          <p:cNvSpPr>
            <a:spLocks/>
          </p:cNvSpPr>
          <p:nvPr/>
        </p:nvSpPr>
        <p:spPr bwMode="auto">
          <a:xfrm>
            <a:off x="5405438" y="2703910"/>
            <a:ext cx="689372" cy="623888"/>
          </a:xfrm>
          <a:custGeom>
            <a:avLst/>
            <a:gdLst>
              <a:gd name="T0" fmla="*/ 0 w 579"/>
              <a:gd name="T1" fmla="*/ 2147483646 h 524"/>
              <a:gd name="T2" fmla="*/ 0 w 579"/>
              <a:gd name="T3" fmla="*/ 2147483646 h 524"/>
              <a:gd name="T4" fmla="*/ 2147483646 w 579"/>
              <a:gd name="T5" fmla="*/ 2147483646 h 524"/>
              <a:gd name="T6" fmla="*/ 2147483646 w 579"/>
              <a:gd name="T7" fmla="*/ 2147483646 h 524"/>
              <a:gd name="T8" fmla="*/ 2147483646 w 579"/>
              <a:gd name="T9" fmla="*/ 2147483646 h 524"/>
              <a:gd name="T10" fmla="*/ 2147483646 w 579"/>
              <a:gd name="T11" fmla="*/ 0 h 524"/>
              <a:gd name="T12" fmla="*/ 2147483646 w 579"/>
              <a:gd name="T13" fmla="*/ 2147483646 h 524"/>
              <a:gd name="T14" fmla="*/ 2147483646 w 579"/>
              <a:gd name="T15" fmla="*/ 2147483646 h 524"/>
              <a:gd name="T16" fmla="*/ 2147483646 w 579"/>
              <a:gd name="T17" fmla="*/ 2147483646 h 524"/>
              <a:gd name="T18" fmla="*/ 2147483646 w 579"/>
              <a:gd name="T19" fmla="*/ 2147483646 h 524"/>
              <a:gd name="T20" fmla="*/ 2147483646 w 579"/>
              <a:gd name="T21" fmla="*/ 2147483646 h 524"/>
              <a:gd name="T22" fmla="*/ 2147483646 w 579"/>
              <a:gd name="T23" fmla="*/ 2147483646 h 524"/>
              <a:gd name="T24" fmla="*/ 2147483646 w 579"/>
              <a:gd name="T25" fmla="*/ 2147483646 h 524"/>
              <a:gd name="T26" fmla="*/ 2147483646 w 579"/>
              <a:gd name="T27" fmla="*/ 2147483646 h 524"/>
              <a:gd name="T28" fmla="*/ 2147483646 w 579"/>
              <a:gd name="T29" fmla="*/ 2147483646 h 524"/>
              <a:gd name="T30" fmla="*/ 2147483646 w 579"/>
              <a:gd name="T31" fmla="*/ 2147483646 h 524"/>
              <a:gd name="T32" fmla="*/ 2147483646 w 579"/>
              <a:gd name="T33" fmla="*/ 2147483646 h 524"/>
              <a:gd name="T34" fmla="*/ 2147483646 w 579"/>
              <a:gd name="T35" fmla="*/ 2147483646 h 524"/>
              <a:gd name="T36" fmla="*/ 2147483646 w 579"/>
              <a:gd name="T37" fmla="*/ 2147483646 h 524"/>
              <a:gd name="T38" fmla="*/ 2147483646 w 579"/>
              <a:gd name="T39" fmla="*/ 2147483646 h 524"/>
              <a:gd name="T40" fmla="*/ 2147483646 w 579"/>
              <a:gd name="T41" fmla="*/ 2147483646 h 524"/>
              <a:gd name="T42" fmla="*/ 2147483646 w 579"/>
              <a:gd name="T43" fmla="*/ 2147483646 h 524"/>
              <a:gd name="T44" fmla="*/ 2147483646 w 579"/>
              <a:gd name="T45" fmla="*/ 2147483646 h 524"/>
              <a:gd name="T46" fmla="*/ 2147483646 w 579"/>
              <a:gd name="T47" fmla="*/ 2147483646 h 524"/>
              <a:gd name="T48" fmla="*/ 2147483646 w 579"/>
              <a:gd name="T49" fmla="*/ 2147483646 h 524"/>
              <a:gd name="T50" fmla="*/ 2147483646 w 579"/>
              <a:gd name="T51" fmla="*/ 2147483646 h 524"/>
              <a:gd name="T52" fmla="*/ 2147483646 w 579"/>
              <a:gd name="T53" fmla="*/ 2147483646 h 524"/>
              <a:gd name="T54" fmla="*/ 2147483646 w 579"/>
              <a:gd name="T55" fmla="*/ 2147483646 h 524"/>
              <a:gd name="T56" fmla="*/ 2147483646 w 579"/>
              <a:gd name="T57" fmla="*/ 2147483646 h 524"/>
              <a:gd name="T58" fmla="*/ 2147483646 w 579"/>
              <a:gd name="T59" fmla="*/ 2147483646 h 524"/>
              <a:gd name="T60" fmla="*/ 2147483646 w 579"/>
              <a:gd name="T61" fmla="*/ 2147483646 h 524"/>
              <a:gd name="T62" fmla="*/ 2147483646 w 579"/>
              <a:gd name="T63" fmla="*/ 2147483646 h 524"/>
              <a:gd name="T64" fmla="*/ 2147483646 w 579"/>
              <a:gd name="T65" fmla="*/ 2147483646 h 524"/>
              <a:gd name="T66" fmla="*/ 2147483646 w 579"/>
              <a:gd name="T67" fmla="*/ 2147483646 h 524"/>
              <a:gd name="T68" fmla="*/ 2147483646 w 579"/>
              <a:gd name="T69" fmla="*/ 2147483646 h 524"/>
              <a:gd name="T70" fmla="*/ 2147483646 w 579"/>
              <a:gd name="T71" fmla="*/ 2147483646 h 524"/>
              <a:gd name="T72" fmla="*/ 2147483646 w 579"/>
              <a:gd name="T73" fmla="*/ 2147483646 h 524"/>
              <a:gd name="T74" fmla="*/ 2147483646 w 579"/>
              <a:gd name="T75" fmla="*/ 2147483646 h 524"/>
              <a:gd name="T76" fmla="*/ 2147483646 w 579"/>
              <a:gd name="T77" fmla="*/ 2147483646 h 524"/>
              <a:gd name="T78" fmla="*/ 2147483646 w 579"/>
              <a:gd name="T79" fmla="*/ 2147483646 h 524"/>
              <a:gd name="T80" fmla="*/ 2147483646 w 579"/>
              <a:gd name="T81" fmla="*/ 2147483646 h 524"/>
              <a:gd name="T82" fmla="*/ 2147483646 w 579"/>
              <a:gd name="T83" fmla="*/ 2147483646 h 524"/>
              <a:gd name="T84" fmla="*/ 2147483646 w 579"/>
              <a:gd name="T85" fmla="*/ 2147483646 h 524"/>
              <a:gd name="T86" fmla="*/ 2147483646 w 579"/>
              <a:gd name="T87" fmla="*/ 2147483646 h 524"/>
              <a:gd name="T88" fmla="*/ 2147483646 w 579"/>
              <a:gd name="T89" fmla="*/ 2147483646 h 524"/>
              <a:gd name="T90" fmla="*/ 2147483646 w 579"/>
              <a:gd name="T91" fmla="*/ 2147483646 h 524"/>
              <a:gd name="T92" fmla="*/ 2147483646 w 579"/>
              <a:gd name="T93" fmla="*/ 2147483646 h 524"/>
              <a:gd name="T94" fmla="*/ 2147483646 w 579"/>
              <a:gd name="T95" fmla="*/ 2147483646 h 524"/>
              <a:gd name="T96" fmla="*/ 2147483646 w 579"/>
              <a:gd name="T97" fmla="*/ 2147483646 h 524"/>
              <a:gd name="T98" fmla="*/ 2147483646 w 579"/>
              <a:gd name="T99" fmla="*/ 2147483646 h 524"/>
              <a:gd name="T100" fmla="*/ 2147483646 w 579"/>
              <a:gd name="T101" fmla="*/ 2147483646 h 524"/>
              <a:gd name="T102" fmla="*/ 2147483646 w 579"/>
              <a:gd name="T103" fmla="*/ 2147483646 h 524"/>
              <a:gd name="T104" fmla="*/ 2147483646 w 579"/>
              <a:gd name="T105" fmla="*/ 2147483646 h 524"/>
              <a:gd name="T106" fmla="*/ 2147483646 w 579"/>
              <a:gd name="T107" fmla="*/ 2147483646 h 524"/>
              <a:gd name="T108" fmla="*/ 2147483646 w 579"/>
              <a:gd name="T109" fmla="*/ 2147483646 h 524"/>
              <a:gd name="T110" fmla="*/ 0 w 579"/>
              <a:gd name="T111" fmla="*/ 2147483646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9" h="524">
                <a:moveTo>
                  <a:pt x="0" y="398"/>
                </a:moveTo>
                <a:lnTo>
                  <a:pt x="0" y="75"/>
                </a:lnTo>
                <a:lnTo>
                  <a:pt x="123" y="81"/>
                </a:lnTo>
                <a:lnTo>
                  <a:pt x="129" y="25"/>
                </a:lnTo>
                <a:lnTo>
                  <a:pt x="150" y="25"/>
                </a:lnTo>
                <a:lnTo>
                  <a:pt x="150" y="0"/>
                </a:lnTo>
                <a:lnTo>
                  <a:pt x="311" y="6"/>
                </a:lnTo>
                <a:lnTo>
                  <a:pt x="348" y="6"/>
                </a:lnTo>
                <a:lnTo>
                  <a:pt x="348" y="25"/>
                </a:lnTo>
                <a:lnTo>
                  <a:pt x="386" y="25"/>
                </a:lnTo>
                <a:lnTo>
                  <a:pt x="386" y="81"/>
                </a:lnTo>
                <a:lnTo>
                  <a:pt x="423" y="81"/>
                </a:lnTo>
                <a:lnTo>
                  <a:pt x="434" y="99"/>
                </a:lnTo>
                <a:lnTo>
                  <a:pt x="418" y="93"/>
                </a:lnTo>
                <a:lnTo>
                  <a:pt x="412" y="112"/>
                </a:lnTo>
                <a:lnTo>
                  <a:pt x="380" y="106"/>
                </a:lnTo>
                <a:lnTo>
                  <a:pt x="369" y="124"/>
                </a:lnTo>
                <a:lnTo>
                  <a:pt x="380" y="124"/>
                </a:lnTo>
                <a:lnTo>
                  <a:pt x="380" y="137"/>
                </a:lnTo>
                <a:lnTo>
                  <a:pt x="396" y="137"/>
                </a:lnTo>
                <a:lnTo>
                  <a:pt x="396" y="149"/>
                </a:lnTo>
                <a:lnTo>
                  <a:pt x="418" y="149"/>
                </a:lnTo>
                <a:lnTo>
                  <a:pt x="418" y="162"/>
                </a:lnTo>
                <a:lnTo>
                  <a:pt x="439" y="168"/>
                </a:lnTo>
                <a:lnTo>
                  <a:pt x="444" y="187"/>
                </a:lnTo>
                <a:lnTo>
                  <a:pt x="455" y="187"/>
                </a:lnTo>
                <a:lnTo>
                  <a:pt x="455" y="212"/>
                </a:lnTo>
                <a:lnTo>
                  <a:pt x="471" y="212"/>
                </a:lnTo>
                <a:lnTo>
                  <a:pt x="471" y="218"/>
                </a:lnTo>
                <a:lnTo>
                  <a:pt x="482" y="224"/>
                </a:lnTo>
                <a:lnTo>
                  <a:pt x="482" y="230"/>
                </a:lnTo>
                <a:lnTo>
                  <a:pt x="498" y="236"/>
                </a:lnTo>
                <a:lnTo>
                  <a:pt x="498" y="249"/>
                </a:lnTo>
                <a:lnTo>
                  <a:pt x="509" y="249"/>
                </a:lnTo>
                <a:lnTo>
                  <a:pt x="509" y="268"/>
                </a:lnTo>
                <a:lnTo>
                  <a:pt x="535" y="268"/>
                </a:lnTo>
                <a:lnTo>
                  <a:pt x="535" y="274"/>
                </a:lnTo>
                <a:lnTo>
                  <a:pt x="567" y="280"/>
                </a:lnTo>
                <a:lnTo>
                  <a:pt x="567" y="286"/>
                </a:lnTo>
                <a:lnTo>
                  <a:pt x="578" y="286"/>
                </a:lnTo>
                <a:lnTo>
                  <a:pt x="578" y="317"/>
                </a:lnTo>
                <a:lnTo>
                  <a:pt x="551" y="336"/>
                </a:lnTo>
                <a:lnTo>
                  <a:pt x="541" y="336"/>
                </a:lnTo>
                <a:lnTo>
                  <a:pt x="541" y="324"/>
                </a:lnTo>
                <a:lnTo>
                  <a:pt x="509" y="324"/>
                </a:lnTo>
                <a:lnTo>
                  <a:pt x="509" y="342"/>
                </a:lnTo>
                <a:lnTo>
                  <a:pt x="487" y="361"/>
                </a:lnTo>
                <a:lnTo>
                  <a:pt x="482" y="417"/>
                </a:lnTo>
                <a:lnTo>
                  <a:pt x="418" y="411"/>
                </a:lnTo>
                <a:lnTo>
                  <a:pt x="391" y="454"/>
                </a:lnTo>
                <a:lnTo>
                  <a:pt x="391" y="523"/>
                </a:lnTo>
                <a:lnTo>
                  <a:pt x="311" y="523"/>
                </a:lnTo>
                <a:lnTo>
                  <a:pt x="91" y="517"/>
                </a:lnTo>
                <a:lnTo>
                  <a:pt x="91" y="510"/>
                </a:lnTo>
                <a:lnTo>
                  <a:pt x="6" y="504"/>
                </a:lnTo>
                <a:lnTo>
                  <a:pt x="0" y="3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6" name="Freeform 40">
            <a:extLst>
              <a:ext uri="{FF2B5EF4-FFF2-40B4-BE49-F238E27FC236}">
                <a16:creationId xmlns:a16="http://schemas.microsoft.com/office/drawing/2014/main" id="{34F4D39C-C8DC-1CE6-324B-C460A6783191}"/>
              </a:ext>
            </a:extLst>
          </p:cNvPr>
          <p:cNvSpPr>
            <a:spLocks/>
          </p:cNvSpPr>
          <p:nvPr/>
        </p:nvSpPr>
        <p:spPr bwMode="auto">
          <a:xfrm>
            <a:off x="6131719" y="2777728"/>
            <a:ext cx="594122" cy="527447"/>
          </a:xfrm>
          <a:custGeom>
            <a:avLst/>
            <a:gdLst>
              <a:gd name="T0" fmla="*/ 2147483646 w 499"/>
              <a:gd name="T1" fmla="*/ 2147483646 h 443"/>
              <a:gd name="T2" fmla="*/ 2147483646 w 499"/>
              <a:gd name="T3" fmla="*/ 2147483646 h 443"/>
              <a:gd name="T4" fmla="*/ 2147483646 w 499"/>
              <a:gd name="T5" fmla="*/ 2147483646 h 443"/>
              <a:gd name="T6" fmla="*/ 2147483646 w 499"/>
              <a:gd name="T7" fmla="*/ 2147483646 h 443"/>
              <a:gd name="T8" fmla="*/ 2147483646 w 499"/>
              <a:gd name="T9" fmla="*/ 2147483646 h 443"/>
              <a:gd name="T10" fmla="*/ 2147483646 w 499"/>
              <a:gd name="T11" fmla="*/ 2147483646 h 443"/>
              <a:gd name="T12" fmla="*/ 2147483646 w 499"/>
              <a:gd name="T13" fmla="*/ 2147483646 h 443"/>
              <a:gd name="T14" fmla="*/ 2147483646 w 499"/>
              <a:gd name="T15" fmla="*/ 2147483646 h 443"/>
              <a:gd name="T16" fmla="*/ 2147483646 w 499"/>
              <a:gd name="T17" fmla="*/ 2147483646 h 443"/>
              <a:gd name="T18" fmla="*/ 2147483646 w 499"/>
              <a:gd name="T19" fmla="*/ 2147483646 h 443"/>
              <a:gd name="T20" fmla="*/ 2147483646 w 499"/>
              <a:gd name="T21" fmla="*/ 2147483646 h 443"/>
              <a:gd name="T22" fmla="*/ 2147483646 w 499"/>
              <a:gd name="T23" fmla="*/ 2147483646 h 443"/>
              <a:gd name="T24" fmla="*/ 2147483646 w 499"/>
              <a:gd name="T25" fmla="*/ 2147483646 h 443"/>
              <a:gd name="T26" fmla="*/ 2147483646 w 499"/>
              <a:gd name="T27" fmla="*/ 2147483646 h 443"/>
              <a:gd name="T28" fmla="*/ 2147483646 w 499"/>
              <a:gd name="T29" fmla="*/ 2147483646 h 443"/>
              <a:gd name="T30" fmla="*/ 2147483646 w 499"/>
              <a:gd name="T31" fmla="*/ 2147483646 h 443"/>
              <a:gd name="T32" fmla="*/ 2147483646 w 499"/>
              <a:gd name="T33" fmla="*/ 2147483646 h 443"/>
              <a:gd name="T34" fmla="*/ 2147483646 w 499"/>
              <a:gd name="T35" fmla="*/ 2147483646 h 443"/>
              <a:gd name="T36" fmla="*/ 2147483646 w 499"/>
              <a:gd name="T37" fmla="*/ 2147483646 h 443"/>
              <a:gd name="T38" fmla="*/ 2147483646 w 499"/>
              <a:gd name="T39" fmla="*/ 0 h 443"/>
              <a:gd name="T40" fmla="*/ 2147483646 w 499"/>
              <a:gd name="T41" fmla="*/ 2147483646 h 443"/>
              <a:gd name="T42" fmla="*/ 2147483646 w 499"/>
              <a:gd name="T43" fmla="*/ 2147483646 h 443"/>
              <a:gd name="T44" fmla="*/ 2147483646 w 499"/>
              <a:gd name="T45" fmla="*/ 2147483646 h 443"/>
              <a:gd name="T46" fmla="*/ 2147483646 w 499"/>
              <a:gd name="T47" fmla="*/ 2147483646 h 443"/>
              <a:gd name="T48" fmla="*/ 2147483646 w 499"/>
              <a:gd name="T49" fmla="*/ 2147483646 h 443"/>
              <a:gd name="T50" fmla="*/ 2147483646 w 499"/>
              <a:gd name="T51" fmla="*/ 2147483646 h 443"/>
              <a:gd name="T52" fmla="*/ 2147483646 w 499"/>
              <a:gd name="T53" fmla="*/ 2147483646 h 443"/>
              <a:gd name="T54" fmla="*/ 2147483646 w 499"/>
              <a:gd name="T55" fmla="*/ 2147483646 h 443"/>
              <a:gd name="T56" fmla="*/ 2147483646 w 499"/>
              <a:gd name="T57" fmla="*/ 2147483646 h 443"/>
              <a:gd name="T58" fmla="*/ 2147483646 w 499"/>
              <a:gd name="T59" fmla="*/ 2147483646 h 443"/>
              <a:gd name="T60" fmla="*/ 2147483646 w 499"/>
              <a:gd name="T61" fmla="*/ 2147483646 h 443"/>
              <a:gd name="T62" fmla="*/ 2147483646 w 499"/>
              <a:gd name="T63" fmla="*/ 2147483646 h 443"/>
              <a:gd name="T64" fmla="*/ 2147483646 w 499"/>
              <a:gd name="T65" fmla="*/ 2147483646 h 443"/>
              <a:gd name="T66" fmla="*/ 2147483646 w 499"/>
              <a:gd name="T67" fmla="*/ 2147483646 h 443"/>
              <a:gd name="T68" fmla="*/ 2147483646 w 499"/>
              <a:gd name="T69" fmla="*/ 2147483646 h 443"/>
              <a:gd name="T70" fmla="*/ 2147483646 w 499"/>
              <a:gd name="T71" fmla="*/ 2147483646 h 443"/>
              <a:gd name="T72" fmla="*/ 2147483646 w 499"/>
              <a:gd name="T73" fmla="*/ 2147483646 h 443"/>
              <a:gd name="T74" fmla="*/ 2147483646 w 499"/>
              <a:gd name="T75" fmla="*/ 2147483646 h 443"/>
              <a:gd name="T76" fmla="*/ 2147483646 w 499"/>
              <a:gd name="T77" fmla="*/ 2147483646 h 443"/>
              <a:gd name="T78" fmla="*/ 2147483646 w 499"/>
              <a:gd name="T79" fmla="*/ 2147483646 h 443"/>
              <a:gd name="T80" fmla="*/ 2147483646 w 499"/>
              <a:gd name="T81" fmla="*/ 2147483646 h 443"/>
              <a:gd name="T82" fmla="*/ 0 w 499"/>
              <a:gd name="T83" fmla="*/ 2147483646 h 44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99" h="443">
                <a:moveTo>
                  <a:pt x="0" y="255"/>
                </a:moveTo>
                <a:lnTo>
                  <a:pt x="27" y="255"/>
                </a:lnTo>
                <a:lnTo>
                  <a:pt x="27" y="243"/>
                </a:lnTo>
                <a:lnTo>
                  <a:pt x="32" y="249"/>
                </a:lnTo>
                <a:lnTo>
                  <a:pt x="32" y="237"/>
                </a:lnTo>
                <a:lnTo>
                  <a:pt x="54" y="237"/>
                </a:lnTo>
                <a:lnTo>
                  <a:pt x="54" y="231"/>
                </a:lnTo>
                <a:lnTo>
                  <a:pt x="64" y="231"/>
                </a:lnTo>
                <a:lnTo>
                  <a:pt x="64" y="212"/>
                </a:lnTo>
                <a:lnTo>
                  <a:pt x="75" y="206"/>
                </a:lnTo>
                <a:lnTo>
                  <a:pt x="81" y="193"/>
                </a:lnTo>
                <a:lnTo>
                  <a:pt x="91" y="193"/>
                </a:lnTo>
                <a:lnTo>
                  <a:pt x="97" y="181"/>
                </a:lnTo>
                <a:lnTo>
                  <a:pt x="134" y="181"/>
                </a:lnTo>
                <a:lnTo>
                  <a:pt x="134" y="156"/>
                </a:lnTo>
                <a:lnTo>
                  <a:pt x="182" y="143"/>
                </a:lnTo>
                <a:lnTo>
                  <a:pt x="177" y="137"/>
                </a:lnTo>
                <a:lnTo>
                  <a:pt x="193" y="125"/>
                </a:lnTo>
                <a:lnTo>
                  <a:pt x="198" y="106"/>
                </a:lnTo>
                <a:lnTo>
                  <a:pt x="220" y="106"/>
                </a:lnTo>
                <a:lnTo>
                  <a:pt x="220" y="94"/>
                </a:lnTo>
                <a:lnTo>
                  <a:pt x="230" y="94"/>
                </a:lnTo>
                <a:lnTo>
                  <a:pt x="236" y="81"/>
                </a:lnTo>
                <a:lnTo>
                  <a:pt x="252" y="81"/>
                </a:lnTo>
                <a:lnTo>
                  <a:pt x="252" y="62"/>
                </a:lnTo>
                <a:lnTo>
                  <a:pt x="300" y="69"/>
                </a:lnTo>
                <a:lnTo>
                  <a:pt x="300" y="56"/>
                </a:lnTo>
                <a:lnTo>
                  <a:pt x="311" y="56"/>
                </a:lnTo>
                <a:lnTo>
                  <a:pt x="316" y="44"/>
                </a:lnTo>
                <a:lnTo>
                  <a:pt x="321" y="44"/>
                </a:lnTo>
                <a:lnTo>
                  <a:pt x="321" y="31"/>
                </a:lnTo>
                <a:lnTo>
                  <a:pt x="332" y="31"/>
                </a:lnTo>
                <a:lnTo>
                  <a:pt x="332" y="25"/>
                </a:lnTo>
                <a:lnTo>
                  <a:pt x="343" y="25"/>
                </a:lnTo>
                <a:lnTo>
                  <a:pt x="343" y="19"/>
                </a:lnTo>
                <a:lnTo>
                  <a:pt x="353" y="19"/>
                </a:lnTo>
                <a:lnTo>
                  <a:pt x="353" y="13"/>
                </a:lnTo>
                <a:lnTo>
                  <a:pt x="369" y="19"/>
                </a:lnTo>
                <a:lnTo>
                  <a:pt x="369" y="0"/>
                </a:lnTo>
                <a:lnTo>
                  <a:pt x="396" y="0"/>
                </a:lnTo>
                <a:lnTo>
                  <a:pt x="396" y="31"/>
                </a:lnTo>
                <a:lnTo>
                  <a:pt x="476" y="31"/>
                </a:lnTo>
                <a:lnTo>
                  <a:pt x="476" y="125"/>
                </a:lnTo>
                <a:lnTo>
                  <a:pt x="498" y="150"/>
                </a:lnTo>
                <a:lnTo>
                  <a:pt x="498" y="162"/>
                </a:lnTo>
                <a:lnTo>
                  <a:pt x="487" y="168"/>
                </a:lnTo>
                <a:lnTo>
                  <a:pt x="482" y="187"/>
                </a:lnTo>
                <a:lnTo>
                  <a:pt x="493" y="206"/>
                </a:lnTo>
                <a:lnTo>
                  <a:pt x="466" y="224"/>
                </a:lnTo>
                <a:lnTo>
                  <a:pt x="434" y="224"/>
                </a:lnTo>
                <a:lnTo>
                  <a:pt x="439" y="249"/>
                </a:lnTo>
                <a:lnTo>
                  <a:pt x="434" y="255"/>
                </a:lnTo>
                <a:lnTo>
                  <a:pt x="418" y="255"/>
                </a:lnTo>
                <a:lnTo>
                  <a:pt x="412" y="268"/>
                </a:lnTo>
                <a:lnTo>
                  <a:pt x="412" y="293"/>
                </a:lnTo>
                <a:lnTo>
                  <a:pt x="402" y="287"/>
                </a:lnTo>
                <a:lnTo>
                  <a:pt x="385" y="305"/>
                </a:lnTo>
                <a:lnTo>
                  <a:pt x="396" y="336"/>
                </a:lnTo>
                <a:lnTo>
                  <a:pt x="412" y="355"/>
                </a:lnTo>
                <a:lnTo>
                  <a:pt x="412" y="361"/>
                </a:lnTo>
                <a:lnTo>
                  <a:pt x="402" y="361"/>
                </a:lnTo>
                <a:lnTo>
                  <a:pt x="391" y="374"/>
                </a:lnTo>
                <a:lnTo>
                  <a:pt x="380" y="386"/>
                </a:lnTo>
                <a:lnTo>
                  <a:pt x="369" y="442"/>
                </a:lnTo>
                <a:lnTo>
                  <a:pt x="337" y="442"/>
                </a:lnTo>
                <a:lnTo>
                  <a:pt x="305" y="411"/>
                </a:lnTo>
                <a:lnTo>
                  <a:pt x="300" y="411"/>
                </a:lnTo>
                <a:lnTo>
                  <a:pt x="300" y="405"/>
                </a:lnTo>
                <a:lnTo>
                  <a:pt x="102" y="405"/>
                </a:lnTo>
                <a:lnTo>
                  <a:pt x="97" y="424"/>
                </a:lnTo>
                <a:lnTo>
                  <a:pt x="86" y="424"/>
                </a:lnTo>
                <a:lnTo>
                  <a:pt x="86" y="417"/>
                </a:lnTo>
                <a:lnTo>
                  <a:pt x="75" y="417"/>
                </a:lnTo>
                <a:lnTo>
                  <a:pt x="75" y="411"/>
                </a:lnTo>
                <a:lnTo>
                  <a:pt x="59" y="411"/>
                </a:lnTo>
                <a:lnTo>
                  <a:pt x="59" y="399"/>
                </a:lnTo>
                <a:lnTo>
                  <a:pt x="48" y="399"/>
                </a:lnTo>
                <a:lnTo>
                  <a:pt x="48" y="380"/>
                </a:lnTo>
                <a:lnTo>
                  <a:pt x="38" y="380"/>
                </a:lnTo>
                <a:lnTo>
                  <a:pt x="38" y="330"/>
                </a:lnTo>
                <a:lnTo>
                  <a:pt x="27" y="330"/>
                </a:lnTo>
                <a:lnTo>
                  <a:pt x="27" y="324"/>
                </a:lnTo>
                <a:lnTo>
                  <a:pt x="0" y="324"/>
                </a:lnTo>
                <a:lnTo>
                  <a:pt x="0" y="2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7" name="Freeform 41">
            <a:extLst>
              <a:ext uri="{FF2B5EF4-FFF2-40B4-BE49-F238E27FC236}">
                <a16:creationId xmlns:a16="http://schemas.microsoft.com/office/drawing/2014/main" id="{D7889F45-2F98-6AEC-6AD6-516A02DB672D}"/>
              </a:ext>
            </a:extLst>
          </p:cNvPr>
          <p:cNvSpPr>
            <a:spLocks/>
          </p:cNvSpPr>
          <p:nvPr/>
        </p:nvSpPr>
        <p:spPr bwMode="auto">
          <a:xfrm>
            <a:off x="4960144" y="2784873"/>
            <a:ext cx="446485" cy="572690"/>
          </a:xfrm>
          <a:custGeom>
            <a:avLst/>
            <a:gdLst>
              <a:gd name="T0" fmla="*/ 2147483646 w 375"/>
              <a:gd name="T1" fmla="*/ 2147483646 h 481"/>
              <a:gd name="T2" fmla="*/ 2147483646 w 375"/>
              <a:gd name="T3" fmla="*/ 2147483646 h 481"/>
              <a:gd name="T4" fmla="*/ 2147483646 w 375"/>
              <a:gd name="T5" fmla="*/ 2147483646 h 481"/>
              <a:gd name="T6" fmla="*/ 2147483646 w 375"/>
              <a:gd name="T7" fmla="*/ 2147483646 h 481"/>
              <a:gd name="T8" fmla="*/ 2147483646 w 375"/>
              <a:gd name="T9" fmla="*/ 2147483646 h 481"/>
              <a:gd name="T10" fmla="*/ 2147483646 w 375"/>
              <a:gd name="T11" fmla="*/ 2147483646 h 481"/>
              <a:gd name="T12" fmla="*/ 2147483646 w 375"/>
              <a:gd name="T13" fmla="*/ 2147483646 h 481"/>
              <a:gd name="T14" fmla="*/ 2147483646 w 375"/>
              <a:gd name="T15" fmla="*/ 2147483646 h 481"/>
              <a:gd name="T16" fmla="*/ 2147483646 w 375"/>
              <a:gd name="T17" fmla="*/ 2147483646 h 481"/>
              <a:gd name="T18" fmla="*/ 2147483646 w 375"/>
              <a:gd name="T19" fmla="*/ 2147483646 h 481"/>
              <a:gd name="T20" fmla="*/ 2147483646 w 375"/>
              <a:gd name="T21" fmla="*/ 2147483646 h 481"/>
              <a:gd name="T22" fmla="*/ 0 w 375"/>
              <a:gd name="T23" fmla="*/ 2147483646 h 481"/>
              <a:gd name="T24" fmla="*/ 2147483646 w 375"/>
              <a:gd name="T25" fmla="*/ 2147483646 h 481"/>
              <a:gd name="T26" fmla="*/ 2147483646 w 375"/>
              <a:gd name="T27" fmla="*/ 0 h 481"/>
              <a:gd name="T28" fmla="*/ 2147483646 w 375"/>
              <a:gd name="T29" fmla="*/ 2147483646 h 481"/>
              <a:gd name="T30" fmla="*/ 2147483646 w 375"/>
              <a:gd name="T31" fmla="*/ 2147483646 h 481"/>
              <a:gd name="T32" fmla="*/ 2147483646 w 375"/>
              <a:gd name="T33" fmla="*/ 2147483646 h 4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5" h="481">
                <a:moveTo>
                  <a:pt x="374" y="330"/>
                </a:moveTo>
                <a:lnTo>
                  <a:pt x="305" y="355"/>
                </a:lnTo>
                <a:lnTo>
                  <a:pt x="278" y="386"/>
                </a:lnTo>
                <a:lnTo>
                  <a:pt x="230" y="399"/>
                </a:lnTo>
                <a:lnTo>
                  <a:pt x="224" y="424"/>
                </a:lnTo>
                <a:lnTo>
                  <a:pt x="198" y="411"/>
                </a:lnTo>
                <a:lnTo>
                  <a:pt x="192" y="424"/>
                </a:lnTo>
                <a:lnTo>
                  <a:pt x="150" y="424"/>
                </a:lnTo>
                <a:lnTo>
                  <a:pt x="144" y="436"/>
                </a:lnTo>
                <a:lnTo>
                  <a:pt x="128" y="442"/>
                </a:lnTo>
                <a:lnTo>
                  <a:pt x="128" y="474"/>
                </a:lnTo>
                <a:lnTo>
                  <a:pt x="0" y="480"/>
                </a:lnTo>
                <a:lnTo>
                  <a:pt x="26" y="218"/>
                </a:lnTo>
                <a:lnTo>
                  <a:pt x="48" y="0"/>
                </a:lnTo>
                <a:lnTo>
                  <a:pt x="294" y="7"/>
                </a:lnTo>
                <a:lnTo>
                  <a:pt x="374" y="7"/>
                </a:lnTo>
                <a:lnTo>
                  <a:pt x="374" y="3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8" name="Freeform 42">
            <a:extLst>
              <a:ext uri="{FF2B5EF4-FFF2-40B4-BE49-F238E27FC236}">
                <a16:creationId xmlns:a16="http://schemas.microsoft.com/office/drawing/2014/main" id="{6490EBA3-335A-D208-F258-CCA72A19B565}"/>
              </a:ext>
            </a:extLst>
          </p:cNvPr>
          <p:cNvSpPr>
            <a:spLocks/>
          </p:cNvSpPr>
          <p:nvPr/>
        </p:nvSpPr>
        <p:spPr bwMode="auto">
          <a:xfrm>
            <a:off x="7342585" y="2814638"/>
            <a:ext cx="370284" cy="409575"/>
          </a:xfrm>
          <a:custGeom>
            <a:avLst/>
            <a:gdLst>
              <a:gd name="T0" fmla="*/ 2147483646 w 311"/>
              <a:gd name="T1" fmla="*/ 2147483646 h 344"/>
              <a:gd name="T2" fmla="*/ 2147483646 w 311"/>
              <a:gd name="T3" fmla="*/ 2147483646 h 344"/>
              <a:gd name="T4" fmla="*/ 2147483646 w 311"/>
              <a:gd name="T5" fmla="*/ 0 h 344"/>
              <a:gd name="T6" fmla="*/ 2147483646 w 311"/>
              <a:gd name="T7" fmla="*/ 2147483646 h 344"/>
              <a:gd name="T8" fmla="*/ 2147483646 w 311"/>
              <a:gd name="T9" fmla="*/ 2147483646 h 344"/>
              <a:gd name="T10" fmla="*/ 2147483646 w 311"/>
              <a:gd name="T11" fmla="*/ 2147483646 h 344"/>
              <a:gd name="T12" fmla="*/ 2147483646 w 311"/>
              <a:gd name="T13" fmla="*/ 2147483646 h 344"/>
              <a:gd name="T14" fmla="*/ 2147483646 w 311"/>
              <a:gd name="T15" fmla="*/ 2147483646 h 344"/>
              <a:gd name="T16" fmla="*/ 0 w 311"/>
              <a:gd name="T17" fmla="*/ 2147483646 h 344"/>
              <a:gd name="T18" fmla="*/ 2147483646 w 311"/>
              <a:gd name="T19" fmla="*/ 2147483646 h 3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1" h="344">
                <a:moveTo>
                  <a:pt x="5" y="13"/>
                </a:moveTo>
                <a:lnTo>
                  <a:pt x="225" y="6"/>
                </a:lnTo>
                <a:lnTo>
                  <a:pt x="230" y="0"/>
                </a:lnTo>
                <a:lnTo>
                  <a:pt x="257" y="19"/>
                </a:lnTo>
                <a:lnTo>
                  <a:pt x="267" y="75"/>
                </a:lnTo>
                <a:lnTo>
                  <a:pt x="310" y="330"/>
                </a:lnTo>
                <a:lnTo>
                  <a:pt x="310" y="337"/>
                </a:lnTo>
                <a:lnTo>
                  <a:pt x="43" y="343"/>
                </a:lnTo>
                <a:lnTo>
                  <a:pt x="0" y="343"/>
                </a:lnTo>
                <a:lnTo>
                  <a:pt x="5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29" name="Freeform 43">
            <a:extLst>
              <a:ext uri="{FF2B5EF4-FFF2-40B4-BE49-F238E27FC236}">
                <a16:creationId xmlns:a16="http://schemas.microsoft.com/office/drawing/2014/main" id="{C649A7F8-69F0-D9A6-59BB-845F848AAA10}"/>
              </a:ext>
            </a:extLst>
          </p:cNvPr>
          <p:cNvSpPr>
            <a:spLocks/>
          </p:cNvSpPr>
          <p:nvPr/>
        </p:nvSpPr>
        <p:spPr bwMode="auto">
          <a:xfrm>
            <a:off x="6877050" y="2821781"/>
            <a:ext cx="472679" cy="423863"/>
          </a:xfrm>
          <a:custGeom>
            <a:avLst/>
            <a:gdLst>
              <a:gd name="T0" fmla="*/ 2147483646 w 397"/>
              <a:gd name="T1" fmla="*/ 2147483646 h 356"/>
              <a:gd name="T2" fmla="*/ 2147483646 w 397"/>
              <a:gd name="T3" fmla="*/ 2147483646 h 356"/>
              <a:gd name="T4" fmla="*/ 0 w 397"/>
              <a:gd name="T5" fmla="*/ 2147483646 h 356"/>
              <a:gd name="T6" fmla="*/ 0 w 397"/>
              <a:gd name="T7" fmla="*/ 2147483646 h 356"/>
              <a:gd name="T8" fmla="*/ 2147483646 w 397"/>
              <a:gd name="T9" fmla="*/ 2147483646 h 356"/>
              <a:gd name="T10" fmla="*/ 2147483646 w 397"/>
              <a:gd name="T11" fmla="*/ 2147483646 h 356"/>
              <a:gd name="T12" fmla="*/ 2147483646 w 397"/>
              <a:gd name="T13" fmla="*/ 2147483646 h 356"/>
              <a:gd name="T14" fmla="*/ 2147483646 w 397"/>
              <a:gd name="T15" fmla="*/ 2147483646 h 356"/>
              <a:gd name="T16" fmla="*/ 2147483646 w 397"/>
              <a:gd name="T17" fmla="*/ 2147483646 h 356"/>
              <a:gd name="T18" fmla="*/ 2147483646 w 397"/>
              <a:gd name="T19" fmla="*/ 2147483646 h 356"/>
              <a:gd name="T20" fmla="*/ 2147483646 w 397"/>
              <a:gd name="T21" fmla="*/ 2147483646 h 356"/>
              <a:gd name="T22" fmla="*/ 2147483646 w 397"/>
              <a:gd name="T23" fmla="*/ 2147483646 h 356"/>
              <a:gd name="T24" fmla="*/ 2147483646 w 397"/>
              <a:gd name="T25" fmla="*/ 2147483646 h 356"/>
              <a:gd name="T26" fmla="*/ 2147483646 w 397"/>
              <a:gd name="T27" fmla="*/ 0 h 356"/>
              <a:gd name="T28" fmla="*/ 2147483646 w 397"/>
              <a:gd name="T29" fmla="*/ 0 h 356"/>
              <a:gd name="T30" fmla="*/ 2147483646 w 397"/>
              <a:gd name="T31" fmla="*/ 2147483646 h 356"/>
              <a:gd name="T32" fmla="*/ 2147483646 w 397"/>
              <a:gd name="T33" fmla="*/ 2147483646 h 356"/>
              <a:gd name="T34" fmla="*/ 2147483646 w 397"/>
              <a:gd name="T35" fmla="*/ 2147483646 h 356"/>
              <a:gd name="T36" fmla="*/ 2147483646 w 397"/>
              <a:gd name="T37" fmla="*/ 2147483646 h 356"/>
              <a:gd name="T38" fmla="*/ 2147483646 w 397"/>
              <a:gd name="T39" fmla="*/ 2147483646 h 356"/>
              <a:gd name="T40" fmla="*/ 2147483646 w 397"/>
              <a:gd name="T41" fmla="*/ 2147483646 h 356"/>
              <a:gd name="T42" fmla="*/ 2147483646 w 397"/>
              <a:gd name="T43" fmla="*/ 0 h 356"/>
              <a:gd name="T44" fmla="*/ 2147483646 w 397"/>
              <a:gd name="T45" fmla="*/ 2147483646 h 356"/>
              <a:gd name="T46" fmla="*/ 2147483646 w 397"/>
              <a:gd name="T47" fmla="*/ 2147483646 h 356"/>
              <a:gd name="T48" fmla="*/ 2147483646 w 397"/>
              <a:gd name="T49" fmla="*/ 2147483646 h 356"/>
              <a:gd name="T50" fmla="*/ 2147483646 w 397"/>
              <a:gd name="T51" fmla="*/ 2147483646 h 356"/>
              <a:gd name="T52" fmla="*/ 2147483646 w 397"/>
              <a:gd name="T53" fmla="*/ 2147483646 h 3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7" h="356">
                <a:moveTo>
                  <a:pt x="129" y="355"/>
                </a:moveTo>
                <a:lnTo>
                  <a:pt x="129" y="343"/>
                </a:lnTo>
                <a:lnTo>
                  <a:pt x="0" y="337"/>
                </a:lnTo>
                <a:lnTo>
                  <a:pt x="0" y="256"/>
                </a:lnTo>
                <a:lnTo>
                  <a:pt x="38" y="256"/>
                </a:lnTo>
                <a:lnTo>
                  <a:pt x="38" y="175"/>
                </a:lnTo>
                <a:lnTo>
                  <a:pt x="145" y="175"/>
                </a:lnTo>
                <a:lnTo>
                  <a:pt x="145" y="100"/>
                </a:lnTo>
                <a:lnTo>
                  <a:pt x="172" y="100"/>
                </a:lnTo>
                <a:lnTo>
                  <a:pt x="177" y="88"/>
                </a:lnTo>
                <a:lnTo>
                  <a:pt x="188" y="88"/>
                </a:lnTo>
                <a:lnTo>
                  <a:pt x="188" y="38"/>
                </a:lnTo>
                <a:lnTo>
                  <a:pt x="198" y="38"/>
                </a:lnTo>
                <a:lnTo>
                  <a:pt x="198" y="0"/>
                </a:lnTo>
                <a:lnTo>
                  <a:pt x="236" y="0"/>
                </a:lnTo>
                <a:lnTo>
                  <a:pt x="230" y="19"/>
                </a:lnTo>
                <a:lnTo>
                  <a:pt x="214" y="19"/>
                </a:lnTo>
                <a:lnTo>
                  <a:pt x="214" y="25"/>
                </a:lnTo>
                <a:lnTo>
                  <a:pt x="289" y="25"/>
                </a:lnTo>
                <a:lnTo>
                  <a:pt x="289" y="13"/>
                </a:lnTo>
                <a:lnTo>
                  <a:pt x="305" y="13"/>
                </a:lnTo>
                <a:lnTo>
                  <a:pt x="305" y="0"/>
                </a:lnTo>
                <a:lnTo>
                  <a:pt x="396" y="7"/>
                </a:lnTo>
                <a:lnTo>
                  <a:pt x="391" y="337"/>
                </a:lnTo>
                <a:lnTo>
                  <a:pt x="150" y="337"/>
                </a:lnTo>
                <a:lnTo>
                  <a:pt x="150" y="355"/>
                </a:lnTo>
                <a:lnTo>
                  <a:pt x="129" y="3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0" name="Freeform 44">
            <a:extLst>
              <a:ext uri="{FF2B5EF4-FFF2-40B4-BE49-F238E27FC236}">
                <a16:creationId xmlns:a16="http://schemas.microsoft.com/office/drawing/2014/main" id="{7AED2F1A-5B62-9D65-C6E0-6FC7BE76373B}"/>
              </a:ext>
            </a:extLst>
          </p:cNvPr>
          <p:cNvSpPr>
            <a:spLocks/>
          </p:cNvSpPr>
          <p:nvPr/>
        </p:nvSpPr>
        <p:spPr bwMode="auto">
          <a:xfrm>
            <a:off x="5775723" y="3081338"/>
            <a:ext cx="478631" cy="432197"/>
          </a:xfrm>
          <a:custGeom>
            <a:avLst/>
            <a:gdLst>
              <a:gd name="T0" fmla="*/ 0 w 402"/>
              <a:gd name="T1" fmla="*/ 2147483646 h 363"/>
              <a:gd name="T2" fmla="*/ 2147483646 w 402"/>
              <a:gd name="T3" fmla="*/ 2147483646 h 363"/>
              <a:gd name="T4" fmla="*/ 2147483646 w 402"/>
              <a:gd name="T5" fmla="*/ 2147483646 h 363"/>
              <a:gd name="T6" fmla="*/ 2147483646 w 402"/>
              <a:gd name="T7" fmla="*/ 2147483646 h 363"/>
              <a:gd name="T8" fmla="*/ 2147483646 w 402"/>
              <a:gd name="T9" fmla="*/ 2147483646 h 363"/>
              <a:gd name="T10" fmla="*/ 2147483646 w 402"/>
              <a:gd name="T11" fmla="*/ 2147483646 h 363"/>
              <a:gd name="T12" fmla="*/ 2147483646 w 402"/>
              <a:gd name="T13" fmla="*/ 2147483646 h 363"/>
              <a:gd name="T14" fmla="*/ 2147483646 w 402"/>
              <a:gd name="T15" fmla="*/ 2147483646 h 363"/>
              <a:gd name="T16" fmla="*/ 2147483646 w 402"/>
              <a:gd name="T17" fmla="*/ 2147483646 h 363"/>
              <a:gd name="T18" fmla="*/ 2147483646 w 402"/>
              <a:gd name="T19" fmla="*/ 2147483646 h 363"/>
              <a:gd name="T20" fmla="*/ 2147483646 w 402"/>
              <a:gd name="T21" fmla="*/ 2147483646 h 363"/>
              <a:gd name="T22" fmla="*/ 2147483646 w 402"/>
              <a:gd name="T23" fmla="*/ 0 h 363"/>
              <a:gd name="T24" fmla="*/ 2147483646 w 402"/>
              <a:gd name="T25" fmla="*/ 0 h 363"/>
              <a:gd name="T26" fmla="*/ 2147483646 w 402"/>
              <a:gd name="T27" fmla="*/ 2147483646 h 363"/>
              <a:gd name="T28" fmla="*/ 2147483646 w 402"/>
              <a:gd name="T29" fmla="*/ 2147483646 h 363"/>
              <a:gd name="T30" fmla="*/ 2147483646 w 402"/>
              <a:gd name="T31" fmla="*/ 2147483646 h 363"/>
              <a:gd name="T32" fmla="*/ 2147483646 w 402"/>
              <a:gd name="T33" fmla="*/ 2147483646 h 363"/>
              <a:gd name="T34" fmla="*/ 2147483646 w 402"/>
              <a:gd name="T35" fmla="*/ 2147483646 h 363"/>
              <a:gd name="T36" fmla="*/ 2147483646 w 402"/>
              <a:gd name="T37" fmla="*/ 2147483646 h 363"/>
              <a:gd name="T38" fmla="*/ 2147483646 w 402"/>
              <a:gd name="T39" fmla="*/ 2147483646 h 363"/>
              <a:gd name="T40" fmla="*/ 2147483646 w 402"/>
              <a:gd name="T41" fmla="*/ 2147483646 h 363"/>
              <a:gd name="T42" fmla="*/ 2147483646 w 402"/>
              <a:gd name="T43" fmla="*/ 2147483646 h 363"/>
              <a:gd name="T44" fmla="*/ 2147483646 w 402"/>
              <a:gd name="T45" fmla="*/ 2147483646 h 363"/>
              <a:gd name="T46" fmla="*/ 2147483646 w 402"/>
              <a:gd name="T47" fmla="*/ 2147483646 h 363"/>
              <a:gd name="T48" fmla="*/ 2147483646 w 402"/>
              <a:gd name="T49" fmla="*/ 2147483646 h 363"/>
              <a:gd name="T50" fmla="*/ 2147483646 w 402"/>
              <a:gd name="T51" fmla="*/ 2147483646 h 363"/>
              <a:gd name="T52" fmla="*/ 2147483646 w 402"/>
              <a:gd name="T53" fmla="*/ 2147483646 h 363"/>
              <a:gd name="T54" fmla="*/ 2147483646 w 402"/>
              <a:gd name="T55" fmla="*/ 2147483646 h 363"/>
              <a:gd name="T56" fmla="*/ 2147483646 w 402"/>
              <a:gd name="T57" fmla="*/ 2147483646 h 363"/>
              <a:gd name="T58" fmla="*/ 2147483646 w 402"/>
              <a:gd name="T59" fmla="*/ 2147483646 h 363"/>
              <a:gd name="T60" fmla="*/ 2147483646 w 402"/>
              <a:gd name="T61" fmla="*/ 2147483646 h 363"/>
              <a:gd name="T62" fmla="*/ 0 w 402"/>
              <a:gd name="T63" fmla="*/ 2147483646 h 363"/>
              <a:gd name="T64" fmla="*/ 0 w 402"/>
              <a:gd name="T65" fmla="*/ 2147483646 h 36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02" h="363">
                <a:moveTo>
                  <a:pt x="0" y="206"/>
                </a:moveTo>
                <a:lnTo>
                  <a:pt x="80" y="206"/>
                </a:lnTo>
                <a:lnTo>
                  <a:pt x="80" y="137"/>
                </a:lnTo>
                <a:lnTo>
                  <a:pt x="107" y="94"/>
                </a:lnTo>
                <a:lnTo>
                  <a:pt x="171" y="100"/>
                </a:lnTo>
                <a:lnTo>
                  <a:pt x="176" y="44"/>
                </a:lnTo>
                <a:lnTo>
                  <a:pt x="198" y="25"/>
                </a:lnTo>
                <a:lnTo>
                  <a:pt x="198" y="7"/>
                </a:lnTo>
                <a:lnTo>
                  <a:pt x="230" y="7"/>
                </a:lnTo>
                <a:lnTo>
                  <a:pt x="230" y="19"/>
                </a:lnTo>
                <a:lnTo>
                  <a:pt x="240" y="19"/>
                </a:lnTo>
                <a:lnTo>
                  <a:pt x="267" y="0"/>
                </a:lnTo>
                <a:lnTo>
                  <a:pt x="299" y="0"/>
                </a:lnTo>
                <a:lnTo>
                  <a:pt x="299" y="69"/>
                </a:lnTo>
                <a:lnTo>
                  <a:pt x="326" y="69"/>
                </a:lnTo>
                <a:lnTo>
                  <a:pt x="326" y="75"/>
                </a:lnTo>
                <a:lnTo>
                  <a:pt x="337" y="75"/>
                </a:lnTo>
                <a:lnTo>
                  <a:pt x="337" y="125"/>
                </a:lnTo>
                <a:lnTo>
                  <a:pt x="347" y="125"/>
                </a:lnTo>
                <a:lnTo>
                  <a:pt x="347" y="144"/>
                </a:lnTo>
                <a:lnTo>
                  <a:pt x="358" y="144"/>
                </a:lnTo>
                <a:lnTo>
                  <a:pt x="358" y="156"/>
                </a:lnTo>
                <a:lnTo>
                  <a:pt x="374" y="156"/>
                </a:lnTo>
                <a:lnTo>
                  <a:pt x="374" y="162"/>
                </a:lnTo>
                <a:lnTo>
                  <a:pt x="385" y="162"/>
                </a:lnTo>
                <a:lnTo>
                  <a:pt x="385" y="169"/>
                </a:lnTo>
                <a:lnTo>
                  <a:pt x="396" y="169"/>
                </a:lnTo>
                <a:lnTo>
                  <a:pt x="401" y="362"/>
                </a:lnTo>
                <a:lnTo>
                  <a:pt x="299" y="362"/>
                </a:lnTo>
                <a:lnTo>
                  <a:pt x="80" y="362"/>
                </a:lnTo>
                <a:lnTo>
                  <a:pt x="80" y="324"/>
                </a:lnTo>
                <a:lnTo>
                  <a:pt x="0" y="324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1" name="Freeform 45">
            <a:extLst>
              <a:ext uri="{FF2B5EF4-FFF2-40B4-BE49-F238E27FC236}">
                <a16:creationId xmlns:a16="http://schemas.microsoft.com/office/drawing/2014/main" id="{2628256B-33E4-72B2-D965-1DD72BDF3DDB}"/>
              </a:ext>
            </a:extLst>
          </p:cNvPr>
          <p:cNvSpPr>
            <a:spLocks/>
          </p:cNvSpPr>
          <p:nvPr/>
        </p:nvSpPr>
        <p:spPr bwMode="auto">
          <a:xfrm>
            <a:off x="5080397" y="3177779"/>
            <a:ext cx="441722" cy="653653"/>
          </a:xfrm>
          <a:custGeom>
            <a:avLst/>
            <a:gdLst>
              <a:gd name="T0" fmla="*/ 2147483646 w 371"/>
              <a:gd name="T1" fmla="*/ 2147483646 h 549"/>
              <a:gd name="T2" fmla="*/ 2147483646 w 371"/>
              <a:gd name="T3" fmla="*/ 2147483646 h 549"/>
              <a:gd name="T4" fmla="*/ 2147483646 w 371"/>
              <a:gd name="T5" fmla="*/ 2147483646 h 549"/>
              <a:gd name="T6" fmla="*/ 2147483646 w 371"/>
              <a:gd name="T7" fmla="*/ 2147483646 h 549"/>
              <a:gd name="T8" fmla="*/ 2147483646 w 371"/>
              <a:gd name="T9" fmla="*/ 2147483646 h 549"/>
              <a:gd name="T10" fmla="*/ 2147483646 w 371"/>
              <a:gd name="T11" fmla="*/ 2147483646 h 549"/>
              <a:gd name="T12" fmla="*/ 2147483646 w 371"/>
              <a:gd name="T13" fmla="*/ 2147483646 h 549"/>
              <a:gd name="T14" fmla="*/ 2147483646 w 371"/>
              <a:gd name="T15" fmla="*/ 2147483646 h 549"/>
              <a:gd name="T16" fmla="*/ 2147483646 w 371"/>
              <a:gd name="T17" fmla="*/ 2147483646 h 549"/>
              <a:gd name="T18" fmla="*/ 2147483646 w 371"/>
              <a:gd name="T19" fmla="*/ 2147483646 h 549"/>
              <a:gd name="T20" fmla="*/ 2147483646 w 371"/>
              <a:gd name="T21" fmla="*/ 2147483646 h 549"/>
              <a:gd name="T22" fmla="*/ 2147483646 w 371"/>
              <a:gd name="T23" fmla="*/ 2147483646 h 549"/>
              <a:gd name="T24" fmla="*/ 2147483646 w 371"/>
              <a:gd name="T25" fmla="*/ 2147483646 h 549"/>
              <a:gd name="T26" fmla="*/ 2147483646 w 371"/>
              <a:gd name="T27" fmla="*/ 2147483646 h 549"/>
              <a:gd name="T28" fmla="*/ 2147483646 w 371"/>
              <a:gd name="T29" fmla="*/ 2147483646 h 549"/>
              <a:gd name="T30" fmla="*/ 2147483646 w 371"/>
              <a:gd name="T31" fmla="*/ 2147483646 h 549"/>
              <a:gd name="T32" fmla="*/ 2147483646 w 371"/>
              <a:gd name="T33" fmla="*/ 2147483646 h 549"/>
              <a:gd name="T34" fmla="*/ 2147483646 w 371"/>
              <a:gd name="T35" fmla="*/ 2147483646 h 549"/>
              <a:gd name="T36" fmla="*/ 2147483646 w 371"/>
              <a:gd name="T37" fmla="*/ 2147483646 h 549"/>
              <a:gd name="T38" fmla="*/ 2147483646 w 371"/>
              <a:gd name="T39" fmla="*/ 2147483646 h 549"/>
              <a:gd name="T40" fmla="*/ 2147483646 w 371"/>
              <a:gd name="T41" fmla="*/ 2147483646 h 549"/>
              <a:gd name="T42" fmla="*/ 2147483646 w 371"/>
              <a:gd name="T43" fmla="*/ 2147483646 h 549"/>
              <a:gd name="T44" fmla="*/ 2147483646 w 371"/>
              <a:gd name="T45" fmla="*/ 2147483646 h 549"/>
              <a:gd name="T46" fmla="*/ 2147483646 w 371"/>
              <a:gd name="T47" fmla="*/ 2147483646 h 549"/>
              <a:gd name="T48" fmla="*/ 2147483646 w 371"/>
              <a:gd name="T49" fmla="*/ 2147483646 h 549"/>
              <a:gd name="T50" fmla="*/ 2147483646 w 371"/>
              <a:gd name="T51" fmla="*/ 2147483646 h 549"/>
              <a:gd name="T52" fmla="*/ 2147483646 w 371"/>
              <a:gd name="T53" fmla="*/ 2147483646 h 549"/>
              <a:gd name="T54" fmla="*/ 2147483646 w 371"/>
              <a:gd name="T55" fmla="*/ 2147483646 h 549"/>
              <a:gd name="T56" fmla="*/ 2147483646 w 371"/>
              <a:gd name="T57" fmla="*/ 2147483646 h 549"/>
              <a:gd name="T58" fmla="*/ 2147483646 w 371"/>
              <a:gd name="T59" fmla="*/ 2147483646 h 549"/>
              <a:gd name="T60" fmla="*/ 2147483646 w 371"/>
              <a:gd name="T61" fmla="*/ 2147483646 h 549"/>
              <a:gd name="T62" fmla="*/ 2147483646 w 371"/>
              <a:gd name="T63" fmla="*/ 2147483646 h 549"/>
              <a:gd name="T64" fmla="*/ 2147483646 w 371"/>
              <a:gd name="T65" fmla="*/ 2147483646 h 549"/>
              <a:gd name="T66" fmla="*/ 2147483646 w 371"/>
              <a:gd name="T67" fmla="*/ 2147483646 h 549"/>
              <a:gd name="T68" fmla="*/ 2147483646 w 371"/>
              <a:gd name="T69" fmla="*/ 2147483646 h 549"/>
              <a:gd name="T70" fmla="*/ 2147483646 w 371"/>
              <a:gd name="T71" fmla="*/ 2147483646 h 549"/>
              <a:gd name="T72" fmla="*/ 2147483646 w 371"/>
              <a:gd name="T73" fmla="*/ 2147483646 h 549"/>
              <a:gd name="T74" fmla="*/ 2147483646 w 371"/>
              <a:gd name="T75" fmla="*/ 2147483646 h 549"/>
              <a:gd name="T76" fmla="*/ 2147483646 w 371"/>
              <a:gd name="T77" fmla="*/ 2147483646 h 549"/>
              <a:gd name="T78" fmla="*/ 0 w 371"/>
              <a:gd name="T79" fmla="*/ 2147483646 h 549"/>
              <a:gd name="T80" fmla="*/ 2147483646 w 371"/>
              <a:gd name="T81" fmla="*/ 2147483646 h 549"/>
              <a:gd name="T82" fmla="*/ 2147483646 w 371"/>
              <a:gd name="T83" fmla="*/ 2147483646 h 549"/>
              <a:gd name="T84" fmla="*/ 2147483646 w 371"/>
              <a:gd name="T85" fmla="*/ 2147483646 h 549"/>
              <a:gd name="T86" fmla="*/ 2147483646 w 371"/>
              <a:gd name="T87" fmla="*/ 2147483646 h 549"/>
              <a:gd name="T88" fmla="*/ 2147483646 w 371"/>
              <a:gd name="T89" fmla="*/ 2147483646 h 549"/>
              <a:gd name="T90" fmla="*/ 2147483646 w 371"/>
              <a:gd name="T91" fmla="*/ 2147483646 h 549"/>
              <a:gd name="T92" fmla="*/ 2147483646 w 371"/>
              <a:gd name="T93" fmla="*/ 2147483646 h 549"/>
              <a:gd name="T94" fmla="*/ 2147483646 w 371"/>
              <a:gd name="T95" fmla="*/ 2147483646 h 549"/>
              <a:gd name="T96" fmla="*/ 2147483646 w 371"/>
              <a:gd name="T97" fmla="*/ 2147483646 h 54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1" h="549">
                <a:moveTo>
                  <a:pt x="364" y="119"/>
                </a:moveTo>
                <a:lnTo>
                  <a:pt x="370" y="144"/>
                </a:lnTo>
                <a:lnTo>
                  <a:pt x="354" y="156"/>
                </a:lnTo>
                <a:lnTo>
                  <a:pt x="343" y="156"/>
                </a:lnTo>
                <a:lnTo>
                  <a:pt x="343" y="169"/>
                </a:lnTo>
                <a:lnTo>
                  <a:pt x="337" y="169"/>
                </a:lnTo>
                <a:lnTo>
                  <a:pt x="348" y="175"/>
                </a:lnTo>
                <a:lnTo>
                  <a:pt x="348" y="187"/>
                </a:lnTo>
                <a:lnTo>
                  <a:pt x="337" y="200"/>
                </a:lnTo>
                <a:lnTo>
                  <a:pt x="327" y="200"/>
                </a:lnTo>
                <a:lnTo>
                  <a:pt x="327" y="212"/>
                </a:lnTo>
                <a:lnTo>
                  <a:pt x="311" y="225"/>
                </a:lnTo>
                <a:lnTo>
                  <a:pt x="300" y="218"/>
                </a:lnTo>
                <a:lnTo>
                  <a:pt x="295" y="225"/>
                </a:lnTo>
                <a:lnTo>
                  <a:pt x="289" y="237"/>
                </a:lnTo>
                <a:lnTo>
                  <a:pt x="279" y="249"/>
                </a:lnTo>
                <a:lnTo>
                  <a:pt x="279" y="268"/>
                </a:lnTo>
                <a:lnTo>
                  <a:pt x="284" y="306"/>
                </a:lnTo>
                <a:lnTo>
                  <a:pt x="268" y="324"/>
                </a:lnTo>
                <a:lnTo>
                  <a:pt x="252" y="330"/>
                </a:lnTo>
                <a:lnTo>
                  <a:pt x="247" y="343"/>
                </a:lnTo>
                <a:lnTo>
                  <a:pt x="263" y="343"/>
                </a:lnTo>
                <a:lnTo>
                  <a:pt x="279" y="337"/>
                </a:lnTo>
                <a:lnTo>
                  <a:pt x="284" y="337"/>
                </a:lnTo>
                <a:lnTo>
                  <a:pt x="295" y="355"/>
                </a:lnTo>
                <a:lnTo>
                  <a:pt x="284" y="362"/>
                </a:lnTo>
                <a:lnTo>
                  <a:pt x="284" y="386"/>
                </a:lnTo>
                <a:lnTo>
                  <a:pt x="300" y="380"/>
                </a:lnTo>
                <a:lnTo>
                  <a:pt x="316" y="430"/>
                </a:lnTo>
                <a:lnTo>
                  <a:pt x="337" y="430"/>
                </a:lnTo>
                <a:lnTo>
                  <a:pt x="348" y="436"/>
                </a:lnTo>
                <a:lnTo>
                  <a:pt x="337" y="449"/>
                </a:lnTo>
                <a:lnTo>
                  <a:pt x="327" y="436"/>
                </a:lnTo>
                <a:lnTo>
                  <a:pt x="300" y="449"/>
                </a:lnTo>
                <a:lnTo>
                  <a:pt x="305" y="467"/>
                </a:lnTo>
                <a:lnTo>
                  <a:pt x="337" y="467"/>
                </a:lnTo>
                <a:lnTo>
                  <a:pt x="348" y="486"/>
                </a:lnTo>
                <a:lnTo>
                  <a:pt x="332" y="505"/>
                </a:lnTo>
                <a:lnTo>
                  <a:pt x="321" y="492"/>
                </a:lnTo>
                <a:lnTo>
                  <a:pt x="311" y="492"/>
                </a:lnTo>
                <a:lnTo>
                  <a:pt x="305" y="530"/>
                </a:lnTo>
                <a:lnTo>
                  <a:pt x="289" y="548"/>
                </a:lnTo>
                <a:lnTo>
                  <a:pt x="284" y="530"/>
                </a:lnTo>
                <a:lnTo>
                  <a:pt x="268" y="530"/>
                </a:lnTo>
                <a:lnTo>
                  <a:pt x="257" y="542"/>
                </a:lnTo>
                <a:lnTo>
                  <a:pt x="247" y="530"/>
                </a:lnTo>
                <a:lnTo>
                  <a:pt x="247" y="511"/>
                </a:lnTo>
                <a:lnTo>
                  <a:pt x="236" y="486"/>
                </a:lnTo>
                <a:lnTo>
                  <a:pt x="252" y="474"/>
                </a:lnTo>
                <a:lnTo>
                  <a:pt x="257" y="492"/>
                </a:lnTo>
                <a:lnTo>
                  <a:pt x="273" y="486"/>
                </a:lnTo>
                <a:lnTo>
                  <a:pt x="263" y="467"/>
                </a:lnTo>
                <a:lnTo>
                  <a:pt x="236" y="467"/>
                </a:lnTo>
                <a:lnTo>
                  <a:pt x="193" y="455"/>
                </a:lnTo>
                <a:lnTo>
                  <a:pt x="182" y="467"/>
                </a:lnTo>
                <a:lnTo>
                  <a:pt x="139" y="486"/>
                </a:lnTo>
                <a:lnTo>
                  <a:pt x="107" y="486"/>
                </a:lnTo>
                <a:lnTo>
                  <a:pt x="91" y="455"/>
                </a:lnTo>
                <a:lnTo>
                  <a:pt x="107" y="436"/>
                </a:lnTo>
                <a:lnTo>
                  <a:pt x="113" y="424"/>
                </a:lnTo>
                <a:lnTo>
                  <a:pt x="123" y="405"/>
                </a:lnTo>
                <a:lnTo>
                  <a:pt x="113" y="399"/>
                </a:lnTo>
                <a:lnTo>
                  <a:pt x="81" y="405"/>
                </a:lnTo>
                <a:lnTo>
                  <a:pt x="65" y="399"/>
                </a:lnTo>
                <a:lnTo>
                  <a:pt x="65" y="393"/>
                </a:lnTo>
                <a:lnTo>
                  <a:pt x="91" y="380"/>
                </a:lnTo>
                <a:lnTo>
                  <a:pt x="86" y="368"/>
                </a:lnTo>
                <a:lnTo>
                  <a:pt x="70" y="362"/>
                </a:lnTo>
                <a:lnTo>
                  <a:pt x="70" y="324"/>
                </a:lnTo>
                <a:lnTo>
                  <a:pt x="75" y="324"/>
                </a:lnTo>
                <a:lnTo>
                  <a:pt x="91" y="330"/>
                </a:lnTo>
                <a:lnTo>
                  <a:pt x="102" y="312"/>
                </a:lnTo>
                <a:lnTo>
                  <a:pt x="70" y="306"/>
                </a:lnTo>
                <a:lnTo>
                  <a:pt x="59" y="281"/>
                </a:lnTo>
                <a:lnTo>
                  <a:pt x="38" y="287"/>
                </a:lnTo>
                <a:lnTo>
                  <a:pt x="16" y="281"/>
                </a:lnTo>
                <a:lnTo>
                  <a:pt x="38" y="262"/>
                </a:lnTo>
                <a:lnTo>
                  <a:pt x="16" y="243"/>
                </a:lnTo>
                <a:lnTo>
                  <a:pt x="11" y="212"/>
                </a:lnTo>
                <a:lnTo>
                  <a:pt x="0" y="206"/>
                </a:lnTo>
                <a:lnTo>
                  <a:pt x="6" y="187"/>
                </a:lnTo>
                <a:lnTo>
                  <a:pt x="16" y="193"/>
                </a:lnTo>
                <a:lnTo>
                  <a:pt x="16" y="169"/>
                </a:lnTo>
                <a:lnTo>
                  <a:pt x="32" y="169"/>
                </a:lnTo>
                <a:lnTo>
                  <a:pt x="27" y="144"/>
                </a:lnTo>
                <a:lnTo>
                  <a:pt x="27" y="112"/>
                </a:lnTo>
                <a:lnTo>
                  <a:pt x="43" y="106"/>
                </a:lnTo>
                <a:lnTo>
                  <a:pt x="49" y="94"/>
                </a:lnTo>
                <a:lnTo>
                  <a:pt x="91" y="94"/>
                </a:lnTo>
                <a:lnTo>
                  <a:pt x="97" y="81"/>
                </a:lnTo>
                <a:lnTo>
                  <a:pt x="123" y="94"/>
                </a:lnTo>
                <a:lnTo>
                  <a:pt x="129" y="69"/>
                </a:lnTo>
                <a:lnTo>
                  <a:pt x="177" y="56"/>
                </a:lnTo>
                <a:lnTo>
                  <a:pt x="204" y="25"/>
                </a:lnTo>
                <a:lnTo>
                  <a:pt x="273" y="0"/>
                </a:lnTo>
                <a:lnTo>
                  <a:pt x="279" y="106"/>
                </a:lnTo>
                <a:lnTo>
                  <a:pt x="364" y="112"/>
                </a:lnTo>
                <a:lnTo>
                  <a:pt x="3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2" name="Freeform 46">
            <a:extLst>
              <a:ext uri="{FF2B5EF4-FFF2-40B4-BE49-F238E27FC236}">
                <a16:creationId xmlns:a16="http://schemas.microsoft.com/office/drawing/2014/main" id="{48EC16DA-71B5-3304-0B5F-35A7DF71D163}"/>
              </a:ext>
            </a:extLst>
          </p:cNvPr>
          <p:cNvSpPr>
            <a:spLocks/>
          </p:cNvSpPr>
          <p:nvPr/>
        </p:nvSpPr>
        <p:spPr bwMode="auto">
          <a:xfrm>
            <a:off x="7393781" y="3215879"/>
            <a:ext cx="414338" cy="401240"/>
          </a:xfrm>
          <a:custGeom>
            <a:avLst/>
            <a:gdLst>
              <a:gd name="T0" fmla="*/ 2147483646 w 348"/>
              <a:gd name="T1" fmla="*/ 2147483646 h 337"/>
              <a:gd name="T2" fmla="*/ 0 w 348"/>
              <a:gd name="T3" fmla="*/ 2147483646 h 337"/>
              <a:gd name="T4" fmla="*/ 2147483646 w 348"/>
              <a:gd name="T5" fmla="*/ 0 h 337"/>
              <a:gd name="T6" fmla="*/ 2147483646 w 348"/>
              <a:gd name="T7" fmla="*/ 2147483646 h 337"/>
              <a:gd name="T8" fmla="*/ 2147483646 w 348"/>
              <a:gd name="T9" fmla="*/ 2147483646 h 337"/>
              <a:gd name="T10" fmla="*/ 2147483646 w 348"/>
              <a:gd name="T11" fmla="*/ 2147483646 h 337"/>
              <a:gd name="T12" fmla="*/ 2147483646 w 348"/>
              <a:gd name="T13" fmla="*/ 2147483646 h 337"/>
              <a:gd name="T14" fmla="*/ 2147483646 w 348"/>
              <a:gd name="T15" fmla="*/ 2147483646 h 337"/>
              <a:gd name="T16" fmla="*/ 2147483646 w 348"/>
              <a:gd name="T17" fmla="*/ 2147483646 h 337"/>
              <a:gd name="T18" fmla="*/ 2147483646 w 348"/>
              <a:gd name="T19" fmla="*/ 2147483646 h 337"/>
              <a:gd name="T20" fmla="*/ 2147483646 w 348"/>
              <a:gd name="T21" fmla="*/ 2147483646 h 337"/>
              <a:gd name="T22" fmla="*/ 2147483646 w 348"/>
              <a:gd name="T23" fmla="*/ 2147483646 h 337"/>
              <a:gd name="T24" fmla="*/ 2147483646 w 348"/>
              <a:gd name="T25" fmla="*/ 2147483646 h 337"/>
              <a:gd name="T26" fmla="*/ 2147483646 w 348"/>
              <a:gd name="T27" fmla="*/ 2147483646 h 337"/>
              <a:gd name="T28" fmla="*/ 2147483646 w 348"/>
              <a:gd name="T29" fmla="*/ 2147483646 h 337"/>
              <a:gd name="T30" fmla="*/ 2147483646 w 348"/>
              <a:gd name="T31" fmla="*/ 2147483646 h 3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8" h="337">
                <a:moveTo>
                  <a:pt x="5" y="336"/>
                </a:moveTo>
                <a:lnTo>
                  <a:pt x="0" y="6"/>
                </a:lnTo>
                <a:lnTo>
                  <a:pt x="267" y="0"/>
                </a:lnTo>
                <a:lnTo>
                  <a:pt x="305" y="217"/>
                </a:lnTo>
                <a:lnTo>
                  <a:pt x="321" y="274"/>
                </a:lnTo>
                <a:lnTo>
                  <a:pt x="347" y="298"/>
                </a:lnTo>
                <a:lnTo>
                  <a:pt x="342" y="317"/>
                </a:lnTo>
                <a:lnTo>
                  <a:pt x="347" y="323"/>
                </a:lnTo>
                <a:lnTo>
                  <a:pt x="240" y="323"/>
                </a:lnTo>
                <a:lnTo>
                  <a:pt x="240" y="336"/>
                </a:lnTo>
                <a:lnTo>
                  <a:pt x="144" y="336"/>
                </a:lnTo>
                <a:lnTo>
                  <a:pt x="139" y="323"/>
                </a:lnTo>
                <a:lnTo>
                  <a:pt x="123" y="323"/>
                </a:lnTo>
                <a:lnTo>
                  <a:pt x="123" y="336"/>
                </a:lnTo>
                <a:lnTo>
                  <a:pt x="85" y="330"/>
                </a:lnTo>
                <a:lnTo>
                  <a:pt x="5" y="33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3" name="Freeform 47">
            <a:extLst>
              <a:ext uri="{FF2B5EF4-FFF2-40B4-BE49-F238E27FC236}">
                <a16:creationId xmlns:a16="http://schemas.microsoft.com/office/drawing/2014/main" id="{2B4F8A31-88E1-AFEE-40EB-976CB7E09133}"/>
              </a:ext>
            </a:extLst>
          </p:cNvPr>
          <p:cNvSpPr>
            <a:spLocks/>
          </p:cNvSpPr>
          <p:nvPr/>
        </p:nvSpPr>
        <p:spPr bwMode="auto">
          <a:xfrm>
            <a:off x="7030641" y="3223023"/>
            <a:ext cx="370284" cy="631031"/>
          </a:xfrm>
          <a:custGeom>
            <a:avLst/>
            <a:gdLst>
              <a:gd name="T0" fmla="*/ 2147483646 w 311"/>
              <a:gd name="T1" fmla="*/ 2147483646 h 530"/>
              <a:gd name="T2" fmla="*/ 2147483646 w 311"/>
              <a:gd name="T3" fmla="*/ 2147483646 h 530"/>
              <a:gd name="T4" fmla="*/ 2147483646 w 311"/>
              <a:gd name="T5" fmla="*/ 2147483646 h 530"/>
              <a:gd name="T6" fmla="*/ 2147483646 w 311"/>
              <a:gd name="T7" fmla="*/ 2147483646 h 530"/>
              <a:gd name="T8" fmla="*/ 2147483646 w 311"/>
              <a:gd name="T9" fmla="*/ 2147483646 h 530"/>
              <a:gd name="T10" fmla="*/ 2147483646 w 311"/>
              <a:gd name="T11" fmla="*/ 2147483646 h 530"/>
              <a:gd name="T12" fmla="*/ 2147483646 w 311"/>
              <a:gd name="T13" fmla="*/ 2147483646 h 530"/>
              <a:gd name="T14" fmla="*/ 2147483646 w 311"/>
              <a:gd name="T15" fmla="*/ 2147483646 h 530"/>
              <a:gd name="T16" fmla="*/ 2147483646 w 311"/>
              <a:gd name="T17" fmla="*/ 2147483646 h 530"/>
              <a:gd name="T18" fmla="*/ 2147483646 w 311"/>
              <a:gd name="T19" fmla="*/ 2147483646 h 530"/>
              <a:gd name="T20" fmla="*/ 2147483646 w 311"/>
              <a:gd name="T21" fmla="*/ 2147483646 h 530"/>
              <a:gd name="T22" fmla="*/ 2147483646 w 311"/>
              <a:gd name="T23" fmla="*/ 2147483646 h 530"/>
              <a:gd name="T24" fmla="*/ 2147483646 w 311"/>
              <a:gd name="T25" fmla="*/ 2147483646 h 530"/>
              <a:gd name="T26" fmla="*/ 2147483646 w 311"/>
              <a:gd name="T27" fmla="*/ 2147483646 h 530"/>
              <a:gd name="T28" fmla="*/ 2147483646 w 311"/>
              <a:gd name="T29" fmla="*/ 2147483646 h 530"/>
              <a:gd name="T30" fmla="*/ 2147483646 w 311"/>
              <a:gd name="T31" fmla="*/ 2147483646 h 530"/>
              <a:gd name="T32" fmla="*/ 2147483646 w 311"/>
              <a:gd name="T33" fmla="*/ 2147483646 h 530"/>
              <a:gd name="T34" fmla="*/ 2147483646 w 311"/>
              <a:gd name="T35" fmla="*/ 2147483646 h 530"/>
              <a:gd name="T36" fmla="*/ 2147483646 w 311"/>
              <a:gd name="T37" fmla="*/ 2147483646 h 530"/>
              <a:gd name="T38" fmla="*/ 2147483646 w 311"/>
              <a:gd name="T39" fmla="*/ 2147483646 h 530"/>
              <a:gd name="T40" fmla="*/ 2147483646 w 311"/>
              <a:gd name="T41" fmla="*/ 2147483646 h 530"/>
              <a:gd name="T42" fmla="*/ 0 w 311"/>
              <a:gd name="T43" fmla="*/ 2147483646 h 530"/>
              <a:gd name="T44" fmla="*/ 0 w 311"/>
              <a:gd name="T45" fmla="*/ 2147483646 h 530"/>
              <a:gd name="T46" fmla="*/ 0 w 311"/>
              <a:gd name="T47" fmla="*/ 2147483646 h 530"/>
              <a:gd name="T48" fmla="*/ 2147483646 w 311"/>
              <a:gd name="T49" fmla="*/ 2147483646 h 530"/>
              <a:gd name="T50" fmla="*/ 2147483646 w 311"/>
              <a:gd name="T51" fmla="*/ 0 h 530"/>
              <a:gd name="T52" fmla="*/ 2147483646 w 311"/>
              <a:gd name="T53" fmla="*/ 0 h 530"/>
              <a:gd name="T54" fmla="*/ 2147483646 w 311"/>
              <a:gd name="T55" fmla="*/ 0 h 530"/>
              <a:gd name="T56" fmla="*/ 2147483646 w 311"/>
              <a:gd name="T57" fmla="*/ 2147483646 h 53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1" h="530">
                <a:moveTo>
                  <a:pt x="310" y="330"/>
                </a:moveTo>
                <a:lnTo>
                  <a:pt x="294" y="330"/>
                </a:lnTo>
                <a:lnTo>
                  <a:pt x="294" y="342"/>
                </a:lnTo>
                <a:lnTo>
                  <a:pt x="240" y="342"/>
                </a:lnTo>
                <a:lnTo>
                  <a:pt x="240" y="355"/>
                </a:lnTo>
                <a:lnTo>
                  <a:pt x="230" y="361"/>
                </a:lnTo>
                <a:lnTo>
                  <a:pt x="230" y="448"/>
                </a:lnTo>
                <a:lnTo>
                  <a:pt x="214" y="442"/>
                </a:lnTo>
                <a:lnTo>
                  <a:pt x="214" y="454"/>
                </a:lnTo>
                <a:lnTo>
                  <a:pt x="150" y="454"/>
                </a:lnTo>
                <a:lnTo>
                  <a:pt x="150" y="529"/>
                </a:lnTo>
                <a:lnTo>
                  <a:pt x="91" y="529"/>
                </a:lnTo>
                <a:lnTo>
                  <a:pt x="91" y="479"/>
                </a:lnTo>
                <a:lnTo>
                  <a:pt x="80" y="454"/>
                </a:lnTo>
                <a:lnTo>
                  <a:pt x="80" y="392"/>
                </a:lnTo>
                <a:lnTo>
                  <a:pt x="69" y="373"/>
                </a:lnTo>
                <a:lnTo>
                  <a:pt x="85" y="317"/>
                </a:lnTo>
                <a:lnTo>
                  <a:pt x="32" y="311"/>
                </a:lnTo>
                <a:lnTo>
                  <a:pt x="32" y="305"/>
                </a:lnTo>
                <a:lnTo>
                  <a:pt x="16" y="305"/>
                </a:lnTo>
                <a:lnTo>
                  <a:pt x="16" y="317"/>
                </a:lnTo>
                <a:lnTo>
                  <a:pt x="0" y="317"/>
                </a:lnTo>
                <a:lnTo>
                  <a:pt x="0" y="311"/>
                </a:lnTo>
                <a:lnTo>
                  <a:pt x="0" y="18"/>
                </a:lnTo>
                <a:lnTo>
                  <a:pt x="21" y="18"/>
                </a:lnTo>
                <a:lnTo>
                  <a:pt x="21" y="0"/>
                </a:lnTo>
                <a:lnTo>
                  <a:pt x="262" y="0"/>
                </a:lnTo>
                <a:lnTo>
                  <a:pt x="305" y="0"/>
                </a:lnTo>
                <a:lnTo>
                  <a:pt x="310" y="330"/>
                </a:lnTo>
              </a:path>
            </a:pathLst>
          </a:custGeom>
          <a:solidFill>
            <a:srgbClr val="3B8CC3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8234" name="Freeform 48">
            <a:extLst>
              <a:ext uri="{FF2B5EF4-FFF2-40B4-BE49-F238E27FC236}">
                <a16:creationId xmlns:a16="http://schemas.microsoft.com/office/drawing/2014/main" id="{4F992606-24B9-7913-77D9-F7BE76C435AE}"/>
              </a:ext>
            </a:extLst>
          </p:cNvPr>
          <p:cNvSpPr>
            <a:spLocks/>
          </p:cNvSpPr>
          <p:nvPr/>
        </p:nvSpPr>
        <p:spPr bwMode="auto">
          <a:xfrm>
            <a:off x="6565106" y="3223022"/>
            <a:ext cx="466725" cy="371475"/>
          </a:xfrm>
          <a:custGeom>
            <a:avLst/>
            <a:gdLst>
              <a:gd name="T0" fmla="*/ 2147483646 w 392"/>
              <a:gd name="T1" fmla="*/ 2147483646 h 312"/>
              <a:gd name="T2" fmla="*/ 2147483646 w 392"/>
              <a:gd name="T3" fmla="*/ 2147483646 h 312"/>
              <a:gd name="T4" fmla="*/ 2147483646 w 392"/>
              <a:gd name="T5" fmla="*/ 0 h 312"/>
              <a:gd name="T6" fmla="*/ 2147483646 w 392"/>
              <a:gd name="T7" fmla="*/ 0 h 312"/>
              <a:gd name="T8" fmla="*/ 2147483646 w 392"/>
              <a:gd name="T9" fmla="*/ 2147483646 h 312"/>
              <a:gd name="T10" fmla="*/ 2147483646 w 392"/>
              <a:gd name="T11" fmla="*/ 2147483646 h 312"/>
              <a:gd name="T12" fmla="*/ 2147483646 w 392"/>
              <a:gd name="T13" fmla="*/ 2147483646 h 312"/>
              <a:gd name="T14" fmla="*/ 2147483646 w 392"/>
              <a:gd name="T15" fmla="*/ 2147483646 h 312"/>
              <a:gd name="T16" fmla="*/ 2147483646 w 392"/>
              <a:gd name="T17" fmla="*/ 2147483646 h 312"/>
              <a:gd name="T18" fmla="*/ 2147483646 w 392"/>
              <a:gd name="T19" fmla="*/ 2147483646 h 312"/>
              <a:gd name="T20" fmla="*/ 2147483646 w 392"/>
              <a:gd name="T21" fmla="*/ 2147483646 h 312"/>
              <a:gd name="T22" fmla="*/ 2147483646 w 392"/>
              <a:gd name="T23" fmla="*/ 2147483646 h 312"/>
              <a:gd name="T24" fmla="*/ 2147483646 w 392"/>
              <a:gd name="T25" fmla="*/ 2147483646 h 312"/>
              <a:gd name="T26" fmla="*/ 2147483646 w 392"/>
              <a:gd name="T27" fmla="*/ 2147483646 h 312"/>
              <a:gd name="T28" fmla="*/ 2147483646 w 392"/>
              <a:gd name="T29" fmla="*/ 2147483646 h 312"/>
              <a:gd name="T30" fmla="*/ 2147483646 w 392"/>
              <a:gd name="T31" fmla="*/ 2147483646 h 312"/>
              <a:gd name="T32" fmla="*/ 2147483646 w 392"/>
              <a:gd name="T33" fmla="*/ 2147483646 h 312"/>
              <a:gd name="T34" fmla="*/ 2147483646 w 392"/>
              <a:gd name="T35" fmla="*/ 2147483646 h 312"/>
              <a:gd name="T36" fmla="*/ 2147483646 w 392"/>
              <a:gd name="T37" fmla="*/ 2147483646 h 312"/>
              <a:gd name="T38" fmla="*/ 2147483646 w 392"/>
              <a:gd name="T39" fmla="*/ 2147483646 h 312"/>
              <a:gd name="T40" fmla="*/ 2147483646 w 392"/>
              <a:gd name="T41" fmla="*/ 2147483646 h 312"/>
              <a:gd name="T42" fmla="*/ 2147483646 w 392"/>
              <a:gd name="T43" fmla="*/ 2147483646 h 312"/>
              <a:gd name="T44" fmla="*/ 0 w 392"/>
              <a:gd name="T45" fmla="*/ 2147483646 h 312"/>
              <a:gd name="T46" fmla="*/ 2147483646 w 392"/>
              <a:gd name="T47" fmla="*/ 2147483646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2" h="312">
                <a:moveTo>
                  <a:pt x="5" y="68"/>
                </a:moveTo>
                <a:lnTo>
                  <a:pt x="16" y="12"/>
                </a:lnTo>
                <a:lnTo>
                  <a:pt x="27" y="0"/>
                </a:lnTo>
                <a:lnTo>
                  <a:pt x="262" y="0"/>
                </a:lnTo>
                <a:lnTo>
                  <a:pt x="391" y="6"/>
                </a:lnTo>
                <a:lnTo>
                  <a:pt x="391" y="18"/>
                </a:lnTo>
                <a:lnTo>
                  <a:pt x="391" y="311"/>
                </a:lnTo>
                <a:lnTo>
                  <a:pt x="161" y="311"/>
                </a:lnTo>
                <a:lnTo>
                  <a:pt x="161" y="292"/>
                </a:lnTo>
                <a:lnTo>
                  <a:pt x="145" y="292"/>
                </a:lnTo>
                <a:lnTo>
                  <a:pt x="145" y="305"/>
                </a:lnTo>
                <a:lnTo>
                  <a:pt x="112" y="305"/>
                </a:lnTo>
                <a:lnTo>
                  <a:pt x="86" y="286"/>
                </a:lnTo>
                <a:lnTo>
                  <a:pt x="86" y="274"/>
                </a:lnTo>
                <a:lnTo>
                  <a:pt x="70" y="274"/>
                </a:lnTo>
                <a:lnTo>
                  <a:pt x="48" y="249"/>
                </a:lnTo>
                <a:lnTo>
                  <a:pt x="59" y="224"/>
                </a:lnTo>
                <a:lnTo>
                  <a:pt x="54" y="211"/>
                </a:lnTo>
                <a:lnTo>
                  <a:pt x="32" y="199"/>
                </a:lnTo>
                <a:lnTo>
                  <a:pt x="21" y="174"/>
                </a:lnTo>
                <a:lnTo>
                  <a:pt x="5" y="149"/>
                </a:lnTo>
                <a:lnTo>
                  <a:pt x="11" y="118"/>
                </a:lnTo>
                <a:lnTo>
                  <a:pt x="0" y="93"/>
                </a:lnTo>
                <a:lnTo>
                  <a:pt x="5" y="68"/>
                </a:lnTo>
              </a:path>
            </a:pathLst>
          </a:custGeom>
          <a:solidFill>
            <a:srgbClr val="99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8235" name="Freeform 49">
            <a:extLst>
              <a:ext uri="{FF2B5EF4-FFF2-40B4-BE49-F238E27FC236}">
                <a16:creationId xmlns:a16="http://schemas.microsoft.com/office/drawing/2014/main" id="{3E0BF855-7C2D-CC74-76A7-01FDCB3641DD}"/>
              </a:ext>
            </a:extLst>
          </p:cNvPr>
          <p:cNvSpPr>
            <a:spLocks/>
          </p:cNvSpPr>
          <p:nvPr/>
        </p:nvSpPr>
        <p:spPr bwMode="auto">
          <a:xfrm>
            <a:off x="6131719" y="3259931"/>
            <a:ext cx="567929" cy="423863"/>
          </a:xfrm>
          <a:custGeom>
            <a:avLst/>
            <a:gdLst>
              <a:gd name="T0" fmla="*/ 0 w 477"/>
              <a:gd name="T1" fmla="*/ 2147483646 h 356"/>
              <a:gd name="T2" fmla="*/ 0 w 477"/>
              <a:gd name="T3" fmla="*/ 2147483646 h 356"/>
              <a:gd name="T4" fmla="*/ 2147483646 w 477"/>
              <a:gd name="T5" fmla="*/ 2147483646 h 356"/>
              <a:gd name="T6" fmla="*/ 2147483646 w 477"/>
              <a:gd name="T7" fmla="*/ 2147483646 h 356"/>
              <a:gd name="T8" fmla="*/ 2147483646 w 477"/>
              <a:gd name="T9" fmla="*/ 0 h 356"/>
              <a:gd name="T10" fmla="*/ 2147483646 w 477"/>
              <a:gd name="T11" fmla="*/ 0 h 356"/>
              <a:gd name="T12" fmla="*/ 2147483646 w 477"/>
              <a:gd name="T13" fmla="*/ 2147483646 h 356"/>
              <a:gd name="T14" fmla="*/ 2147483646 w 477"/>
              <a:gd name="T15" fmla="*/ 2147483646 h 356"/>
              <a:gd name="T16" fmla="*/ 2147483646 w 477"/>
              <a:gd name="T17" fmla="*/ 2147483646 h 356"/>
              <a:gd name="T18" fmla="*/ 2147483646 w 477"/>
              <a:gd name="T19" fmla="*/ 2147483646 h 356"/>
              <a:gd name="T20" fmla="*/ 2147483646 w 477"/>
              <a:gd name="T21" fmla="*/ 2147483646 h 356"/>
              <a:gd name="T22" fmla="*/ 2147483646 w 477"/>
              <a:gd name="T23" fmla="*/ 2147483646 h 356"/>
              <a:gd name="T24" fmla="*/ 2147483646 w 477"/>
              <a:gd name="T25" fmla="*/ 2147483646 h 356"/>
              <a:gd name="T26" fmla="*/ 2147483646 w 477"/>
              <a:gd name="T27" fmla="*/ 2147483646 h 356"/>
              <a:gd name="T28" fmla="*/ 2147483646 w 477"/>
              <a:gd name="T29" fmla="*/ 2147483646 h 356"/>
              <a:gd name="T30" fmla="*/ 2147483646 w 477"/>
              <a:gd name="T31" fmla="*/ 2147483646 h 356"/>
              <a:gd name="T32" fmla="*/ 2147483646 w 477"/>
              <a:gd name="T33" fmla="*/ 2147483646 h 356"/>
              <a:gd name="T34" fmla="*/ 2147483646 w 477"/>
              <a:gd name="T35" fmla="*/ 2147483646 h 356"/>
              <a:gd name="T36" fmla="*/ 2147483646 w 477"/>
              <a:gd name="T37" fmla="*/ 2147483646 h 356"/>
              <a:gd name="T38" fmla="*/ 2147483646 w 477"/>
              <a:gd name="T39" fmla="*/ 2147483646 h 356"/>
              <a:gd name="T40" fmla="*/ 2147483646 w 477"/>
              <a:gd name="T41" fmla="*/ 2147483646 h 356"/>
              <a:gd name="T42" fmla="*/ 2147483646 w 477"/>
              <a:gd name="T43" fmla="*/ 2147483646 h 356"/>
              <a:gd name="T44" fmla="*/ 2147483646 w 477"/>
              <a:gd name="T45" fmla="*/ 2147483646 h 356"/>
              <a:gd name="T46" fmla="*/ 2147483646 w 477"/>
              <a:gd name="T47" fmla="*/ 2147483646 h 356"/>
              <a:gd name="T48" fmla="*/ 2147483646 w 477"/>
              <a:gd name="T49" fmla="*/ 2147483646 h 356"/>
              <a:gd name="T50" fmla="*/ 2147483646 w 477"/>
              <a:gd name="T51" fmla="*/ 2147483646 h 356"/>
              <a:gd name="T52" fmla="*/ 2147483646 w 477"/>
              <a:gd name="T53" fmla="*/ 2147483646 h 356"/>
              <a:gd name="T54" fmla="*/ 0 w 477"/>
              <a:gd name="T55" fmla="*/ 2147483646 h 356"/>
              <a:gd name="T56" fmla="*/ 0 w 477"/>
              <a:gd name="T57" fmla="*/ 2147483646 h 3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77" h="356">
                <a:moveTo>
                  <a:pt x="0" y="324"/>
                </a:moveTo>
                <a:lnTo>
                  <a:pt x="0" y="212"/>
                </a:lnTo>
                <a:lnTo>
                  <a:pt x="102" y="212"/>
                </a:lnTo>
                <a:lnTo>
                  <a:pt x="97" y="19"/>
                </a:lnTo>
                <a:lnTo>
                  <a:pt x="102" y="0"/>
                </a:lnTo>
                <a:lnTo>
                  <a:pt x="300" y="0"/>
                </a:lnTo>
                <a:lnTo>
                  <a:pt x="300" y="6"/>
                </a:lnTo>
                <a:lnTo>
                  <a:pt x="305" y="6"/>
                </a:lnTo>
                <a:lnTo>
                  <a:pt x="337" y="37"/>
                </a:lnTo>
                <a:lnTo>
                  <a:pt x="369" y="37"/>
                </a:lnTo>
                <a:lnTo>
                  <a:pt x="364" y="62"/>
                </a:lnTo>
                <a:lnTo>
                  <a:pt x="375" y="87"/>
                </a:lnTo>
                <a:lnTo>
                  <a:pt x="369" y="118"/>
                </a:lnTo>
                <a:lnTo>
                  <a:pt x="385" y="143"/>
                </a:lnTo>
                <a:lnTo>
                  <a:pt x="396" y="168"/>
                </a:lnTo>
                <a:lnTo>
                  <a:pt x="418" y="180"/>
                </a:lnTo>
                <a:lnTo>
                  <a:pt x="423" y="193"/>
                </a:lnTo>
                <a:lnTo>
                  <a:pt x="412" y="218"/>
                </a:lnTo>
                <a:lnTo>
                  <a:pt x="434" y="243"/>
                </a:lnTo>
                <a:lnTo>
                  <a:pt x="450" y="243"/>
                </a:lnTo>
                <a:lnTo>
                  <a:pt x="450" y="255"/>
                </a:lnTo>
                <a:lnTo>
                  <a:pt x="476" y="274"/>
                </a:lnTo>
                <a:lnTo>
                  <a:pt x="450" y="280"/>
                </a:lnTo>
                <a:lnTo>
                  <a:pt x="450" y="317"/>
                </a:lnTo>
                <a:lnTo>
                  <a:pt x="230" y="317"/>
                </a:lnTo>
                <a:lnTo>
                  <a:pt x="230" y="355"/>
                </a:lnTo>
                <a:lnTo>
                  <a:pt x="81" y="355"/>
                </a:lnTo>
                <a:lnTo>
                  <a:pt x="0" y="355"/>
                </a:lnTo>
                <a:lnTo>
                  <a:pt x="0" y="3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6" name="Freeform 50">
            <a:extLst>
              <a:ext uri="{FF2B5EF4-FFF2-40B4-BE49-F238E27FC236}">
                <a16:creationId xmlns:a16="http://schemas.microsoft.com/office/drawing/2014/main" id="{4029FD6F-948C-0437-F4DD-A1D413E00061}"/>
              </a:ext>
            </a:extLst>
          </p:cNvPr>
          <p:cNvSpPr>
            <a:spLocks/>
          </p:cNvSpPr>
          <p:nvPr/>
        </p:nvSpPr>
        <p:spPr bwMode="auto">
          <a:xfrm>
            <a:off x="5374482" y="3319463"/>
            <a:ext cx="402431" cy="550069"/>
          </a:xfrm>
          <a:custGeom>
            <a:avLst/>
            <a:gdLst>
              <a:gd name="T0" fmla="*/ 2147483646 w 338"/>
              <a:gd name="T1" fmla="*/ 2147483646 h 462"/>
              <a:gd name="T2" fmla="*/ 2147483646 w 338"/>
              <a:gd name="T3" fmla="*/ 2147483646 h 462"/>
              <a:gd name="T4" fmla="*/ 2147483646 w 338"/>
              <a:gd name="T5" fmla="*/ 2147483646 h 462"/>
              <a:gd name="T6" fmla="*/ 2147483646 w 338"/>
              <a:gd name="T7" fmla="*/ 2147483646 h 462"/>
              <a:gd name="T8" fmla="*/ 2147483646 w 338"/>
              <a:gd name="T9" fmla="*/ 2147483646 h 462"/>
              <a:gd name="T10" fmla="*/ 2147483646 w 338"/>
              <a:gd name="T11" fmla="*/ 2147483646 h 462"/>
              <a:gd name="T12" fmla="*/ 2147483646 w 338"/>
              <a:gd name="T13" fmla="*/ 2147483646 h 462"/>
              <a:gd name="T14" fmla="*/ 2147483646 w 338"/>
              <a:gd name="T15" fmla="*/ 2147483646 h 462"/>
              <a:gd name="T16" fmla="*/ 2147483646 w 338"/>
              <a:gd name="T17" fmla="*/ 2147483646 h 462"/>
              <a:gd name="T18" fmla="*/ 2147483646 w 338"/>
              <a:gd name="T19" fmla="*/ 2147483646 h 462"/>
              <a:gd name="T20" fmla="*/ 2147483646 w 338"/>
              <a:gd name="T21" fmla="*/ 2147483646 h 462"/>
              <a:gd name="T22" fmla="*/ 2147483646 w 338"/>
              <a:gd name="T23" fmla="*/ 2147483646 h 462"/>
              <a:gd name="T24" fmla="*/ 2147483646 w 338"/>
              <a:gd name="T25" fmla="*/ 2147483646 h 462"/>
              <a:gd name="T26" fmla="*/ 2147483646 w 338"/>
              <a:gd name="T27" fmla="*/ 2147483646 h 462"/>
              <a:gd name="T28" fmla="*/ 2147483646 w 338"/>
              <a:gd name="T29" fmla="*/ 2147483646 h 462"/>
              <a:gd name="T30" fmla="*/ 2147483646 w 338"/>
              <a:gd name="T31" fmla="*/ 2147483646 h 462"/>
              <a:gd name="T32" fmla="*/ 2147483646 w 338"/>
              <a:gd name="T33" fmla="*/ 2147483646 h 462"/>
              <a:gd name="T34" fmla="*/ 2147483646 w 338"/>
              <a:gd name="T35" fmla="*/ 2147483646 h 462"/>
              <a:gd name="T36" fmla="*/ 2147483646 w 338"/>
              <a:gd name="T37" fmla="*/ 2147483646 h 462"/>
              <a:gd name="T38" fmla="*/ 2147483646 w 338"/>
              <a:gd name="T39" fmla="*/ 2147483646 h 462"/>
              <a:gd name="T40" fmla="*/ 2147483646 w 338"/>
              <a:gd name="T41" fmla="*/ 2147483646 h 462"/>
              <a:gd name="T42" fmla="*/ 2147483646 w 338"/>
              <a:gd name="T43" fmla="*/ 2147483646 h 462"/>
              <a:gd name="T44" fmla="*/ 2147483646 w 338"/>
              <a:gd name="T45" fmla="*/ 2147483646 h 462"/>
              <a:gd name="T46" fmla="*/ 2147483646 w 338"/>
              <a:gd name="T47" fmla="*/ 2147483646 h 462"/>
              <a:gd name="T48" fmla="*/ 2147483646 w 338"/>
              <a:gd name="T49" fmla="*/ 2147483646 h 462"/>
              <a:gd name="T50" fmla="*/ 2147483646 w 338"/>
              <a:gd name="T51" fmla="*/ 2147483646 h 462"/>
              <a:gd name="T52" fmla="*/ 2147483646 w 338"/>
              <a:gd name="T53" fmla="*/ 2147483646 h 462"/>
              <a:gd name="T54" fmla="*/ 2147483646 w 338"/>
              <a:gd name="T55" fmla="*/ 2147483646 h 462"/>
              <a:gd name="T56" fmla="*/ 2147483646 w 338"/>
              <a:gd name="T57" fmla="*/ 2147483646 h 462"/>
              <a:gd name="T58" fmla="*/ 0 w 338"/>
              <a:gd name="T59" fmla="*/ 2147483646 h 462"/>
              <a:gd name="T60" fmla="*/ 2147483646 w 338"/>
              <a:gd name="T61" fmla="*/ 2147483646 h 462"/>
              <a:gd name="T62" fmla="*/ 2147483646 w 338"/>
              <a:gd name="T63" fmla="*/ 2147483646 h 462"/>
              <a:gd name="T64" fmla="*/ 2147483646 w 338"/>
              <a:gd name="T65" fmla="*/ 2147483646 h 462"/>
              <a:gd name="T66" fmla="*/ 2147483646 w 338"/>
              <a:gd name="T67" fmla="*/ 2147483646 h 462"/>
              <a:gd name="T68" fmla="*/ 2147483646 w 338"/>
              <a:gd name="T69" fmla="*/ 2147483646 h 462"/>
              <a:gd name="T70" fmla="*/ 2147483646 w 338"/>
              <a:gd name="T71" fmla="*/ 2147483646 h 462"/>
              <a:gd name="T72" fmla="*/ 2147483646 w 338"/>
              <a:gd name="T73" fmla="*/ 2147483646 h 462"/>
              <a:gd name="T74" fmla="*/ 2147483646 w 338"/>
              <a:gd name="T75" fmla="*/ 2147483646 h 462"/>
              <a:gd name="T76" fmla="*/ 2147483646 w 338"/>
              <a:gd name="T77" fmla="*/ 2147483646 h 462"/>
              <a:gd name="T78" fmla="*/ 2147483646 w 338"/>
              <a:gd name="T79" fmla="*/ 2147483646 h 462"/>
              <a:gd name="T80" fmla="*/ 2147483646 w 338"/>
              <a:gd name="T81" fmla="*/ 2147483646 h 462"/>
              <a:gd name="T82" fmla="*/ 2147483646 w 338"/>
              <a:gd name="T83" fmla="*/ 2147483646 h 462"/>
              <a:gd name="T84" fmla="*/ 2147483646 w 338"/>
              <a:gd name="T85" fmla="*/ 2147483646 h 462"/>
              <a:gd name="T86" fmla="*/ 2147483646 w 338"/>
              <a:gd name="T87" fmla="*/ 2147483646 h 462"/>
              <a:gd name="T88" fmla="*/ 2147483646 w 338"/>
              <a:gd name="T89" fmla="*/ 2147483646 h 462"/>
              <a:gd name="T90" fmla="*/ 2147483646 w 338"/>
              <a:gd name="T91" fmla="*/ 2147483646 h 462"/>
              <a:gd name="T92" fmla="*/ 2147483646 w 338"/>
              <a:gd name="T93" fmla="*/ 2147483646 h 462"/>
              <a:gd name="T94" fmla="*/ 2147483646 w 338"/>
              <a:gd name="T95" fmla="*/ 2147483646 h 462"/>
              <a:gd name="T96" fmla="*/ 2147483646 w 338"/>
              <a:gd name="T97" fmla="*/ 2147483646 h 462"/>
              <a:gd name="T98" fmla="*/ 2147483646 w 338"/>
              <a:gd name="T99" fmla="*/ 0 h 462"/>
              <a:gd name="T100" fmla="*/ 2147483646 w 338"/>
              <a:gd name="T101" fmla="*/ 2147483646 h 462"/>
              <a:gd name="T102" fmla="*/ 2147483646 w 338"/>
              <a:gd name="T103" fmla="*/ 2147483646 h 4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38" h="462">
                <a:moveTo>
                  <a:pt x="337" y="124"/>
                </a:moveTo>
                <a:lnTo>
                  <a:pt x="337" y="162"/>
                </a:lnTo>
                <a:lnTo>
                  <a:pt x="299" y="162"/>
                </a:lnTo>
                <a:lnTo>
                  <a:pt x="299" y="311"/>
                </a:lnTo>
                <a:lnTo>
                  <a:pt x="262" y="311"/>
                </a:lnTo>
                <a:lnTo>
                  <a:pt x="262" y="461"/>
                </a:lnTo>
                <a:lnTo>
                  <a:pt x="112" y="461"/>
                </a:lnTo>
                <a:lnTo>
                  <a:pt x="107" y="429"/>
                </a:lnTo>
                <a:lnTo>
                  <a:pt x="42" y="429"/>
                </a:lnTo>
                <a:lnTo>
                  <a:pt x="58" y="411"/>
                </a:lnTo>
                <a:lnTo>
                  <a:pt x="64" y="373"/>
                </a:lnTo>
                <a:lnTo>
                  <a:pt x="74" y="373"/>
                </a:lnTo>
                <a:lnTo>
                  <a:pt x="85" y="386"/>
                </a:lnTo>
                <a:lnTo>
                  <a:pt x="101" y="367"/>
                </a:lnTo>
                <a:lnTo>
                  <a:pt x="90" y="348"/>
                </a:lnTo>
                <a:lnTo>
                  <a:pt x="58" y="348"/>
                </a:lnTo>
                <a:lnTo>
                  <a:pt x="53" y="330"/>
                </a:lnTo>
                <a:lnTo>
                  <a:pt x="80" y="317"/>
                </a:lnTo>
                <a:lnTo>
                  <a:pt x="90" y="330"/>
                </a:lnTo>
                <a:lnTo>
                  <a:pt x="101" y="317"/>
                </a:lnTo>
                <a:lnTo>
                  <a:pt x="90" y="311"/>
                </a:lnTo>
                <a:lnTo>
                  <a:pt x="69" y="311"/>
                </a:lnTo>
                <a:lnTo>
                  <a:pt x="53" y="261"/>
                </a:lnTo>
                <a:lnTo>
                  <a:pt x="37" y="267"/>
                </a:lnTo>
                <a:lnTo>
                  <a:pt x="37" y="243"/>
                </a:lnTo>
                <a:lnTo>
                  <a:pt x="48" y="236"/>
                </a:lnTo>
                <a:lnTo>
                  <a:pt x="37" y="218"/>
                </a:lnTo>
                <a:lnTo>
                  <a:pt x="32" y="218"/>
                </a:lnTo>
                <a:lnTo>
                  <a:pt x="16" y="224"/>
                </a:lnTo>
                <a:lnTo>
                  <a:pt x="0" y="224"/>
                </a:lnTo>
                <a:lnTo>
                  <a:pt x="5" y="211"/>
                </a:lnTo>
                <a:lnTo>
                  <a:pt x="21" y="205"/>
                </a:lnTo>
                <a:lnTo>
                  <a:pt x="37" y="187"/>
                </a:lnTo>
                <a:lnTo>
                  <a:pt x="32" y="149"/>
                </a:lnTo>
                <a:lnTo>
                  <a:pt x="32" y="130"/>
                </a:lnTo>
                <a:lnTo>
                  <a:pt x="42" y="118"/>
                </a:lnTo>
                <a:lnTo>
                  <a:pt x="48" y="106"/>
                </a:lnTo>
                <a:lnTo>
                  <a:pt x="53" y="99"/>
                </a:lnTo>
                <a:lnTo>
                  <a:pt x="64" y="106"/>
                </a:lnTo>
                <a:lnTo>
                  <a:pt x="80" y="93"/>
                </a:lnTo>
                <a:lnTo>
                  <a:pt x="80" y="81"/>
                </a:lnTo>
                <a:lnTo>
                  <a:pt x="90" y="81"/>
                </a:lnTo>
                <a:lnTo>
                  <a:pt x="101" y="68"/>
                </a:lnTo>
                <a:lnTo>
                  <a:pt x="101" y="56"/>
                </a:lnTo>
                <a:lnTo>
                  <a:pt x="90" y="50"/>
                </a:lnTo>
                <a:lnTo>
                  <a:pt x="96" y="50"/>
                </a:lnTo>
                <a:lnTo>
                  <a:pt x="96" y="37"/>
                </a:lnTo>
                <a:lnTo>
                  <a:pt x="107" y="37"/>
                </a:lnTo>
                <a:lnTo>
                  <a:pt x="123" y="25"/>
                </a:lnTo>
                <a:lnTo>
                  <a:pt x="117" y="0"/>
                </a:lnTo>
                <a:lnTo>
                  <a:pt x="337" y="6"/>
                </a:lnTo>
                <a:lnTo>
                  <a:pt x="337" y="1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7" name="Freeform 51">
            <a:extLst>
              <a:ext uri="{FF2B5EF4-FFF2-40B4-BE49-F238E27FC236}">
                <a16:creationId xmlns:a16="http://schemas.microsoft.com/office/drawing/2014/main" id="{D5E3A519-07AF-A7CE-FE12-00EE452BC01E}"/>
              </a:ext>
            </a:extLst>
          </p:cNvPr>
          <p:cNvSpPr>
            <a:spLocks/>
          </p:cNvSpPr>
          <p:nvPr/>
        </p:nvSpPr>
        <p:spPr bwMode="auto">
          <a:xfrm>
            <a:off x="4882754" y="3349229"/>
            <a:ext cx="523875" cy="704850"/>
          </a:xfrm>
          <a:custGeom>
            <a:avLst/>
            <a:gdLst>
              <a:gd name="T0" fmla="*/ 2147483646 w 440"/>
              <a:gd name="T1" fmla="*/ 2147483646 h 592"/>
              <a:gd name="T2" fmla="*/ 0 w 440"/>
              <a:gd name="T3" fmla="*/ 2147483646 h 592"/>
              <a:gd name="T4" fmla="*/ 2147483646 w 440"/>
              <a:gd name="T5" fmla="*/ 2147483646 h 592"/>
              <a:gd name="T6" fmla="*/ 2147483646 w 440"/>
              <a:gd name="T7" fmla="*/ 2147483646 h 592"/>
              <a:gd name="T8" fmla="*/ 2147483646 w 440"/>
              <a:gd name="T9" fmla="*/ 2147483646 h 592"/>
              <a:gd name="T10" fmla="*/ 2147483646 w 440"/>
              <a:gd name="T11" fmla="*/ 0 h 592"/>
              <a:gd name="T12" fmla="*/ 2147483646 w 440"/>
              <a:gd name="T13" fmla="*/ 2147483646 h 592"/>
              <a:gd name="T14" fmla="*/ 2147483646 w 440"/>
              <a:gd name="T15" fmla="*/ 2147483646 h 592"/>
              <a:gd name="T16" fmla="*/ 2147483646 w 440"/>
              <a:gd name="T17" fmla="*/ 2147483646 h 592"/>
              <a:gd name="T18" fmla="*/ 2147483646 w 440"/>
              <a:gd name="T19" fmla="*/ 2147483646 h 592"/>
              <a:gd name="T20" fmla="*/ 2147483646 w 440"/>
              <a:gd name="T21" fmla="*/ 2147483646 h 592"/>
              <a:gd name="T22" fmla="*/ 2147483646 w 440"/>
              <a:gd name="T23" fmla="*/ 2147483646 h 592"/>
              <a:gd name="T24" fmla="*/ 2147483646 w 440"/>
              <a:gd name="T25" fmla="*/ 2147483646 h 592"/>
              <a:gd name="T26" fmla="*/ 2147483646 w 440"/>
              <a:gd name="T27" fmla="*/ 2147483646 h 592"/>
              <a:gd name="T28" fmla="*/ 2147483646 w 440"/>
              <a:gd name="T29" fmla="*/ 2147483646 h 592"/>
              <a:gd name="T30" fmla="*/ 2147483646 w 440"/>
              <a:gd name="T31" fmla="*/ 2147483646 h 592"/>
              <a:gd name="T32" fmla="*/ 2147483646 w 440"/>
              <a:gd name="T33" fmla="*/ 2147483646 h 592"/>
              <a:gd name="T34" fmla="*/ 2147483646 w 440"/>
              <a:gd name="T35" fmla="*/ 2147483646 h 592"/>
              <a:gd name="T36" fmla="*/ 2147483646 w 440"/>
              <a:gd name="T37" fmla="*/ 2147483646 h 592"/>
              <a:gd name="T38" fmla="*/ 2147483646 w 440"/>
              <a:gd name="T39" fmla="*/ 2147483646 h 592"/>
              <a:gd name="T40" fmla="*/ 2147483646 w 440"/>
              <a:gd name="T41" fmla="*/ 2147483646 h 592"/>
              <a:gd name="T42" fmla="*/ 2147483646 w 440"/>
              <a:gd name="T43" fmla="*/ 2147483646 h 592"/>
              <a:gd name="T44" fmla="*/ 2147483646 w 440"/>
              <a:gd name="T45" fmla="*/ 2147483646 h 592"/>
              <a:gd name="T46" fmla="*/ 2147483646 w 440"/>
              <a:gd name="T47" fmla="*/ 2147483646 h 592"/>
              <a:gd name="T48" fmla="*/ 2147483646 w 440"/>
              <a:gd name="T49" fmla="*/ 2147483646 h 592"/>
              <a:gd name="T50" fmla="*/ 2147483646 w 440"/>
              <a:gd name="T51" fmla="*/ 2147483646 h 592"/>
              <a:gd name="T52" fmla="*/ 2147483646 w 440"/>
              <a:gd name="T53" fmla="*/ 2147483646 h 592"/>
              <a:gd name="T54" fmla="*/ 2147483646 w 440"/>
              <a:gd name="T55" fmla="*/ 2147483646 h 592"/>
              <a:gd name="T56" fmla="*/ 2147483646 w 440"/>
              <a:gd name="T57" fmla="*/ 2147483646 h 592"/>
              <a:gd name="T58" fmla="*/ 2147483646 w 440"/>
              <a:gd name="T59" fmla="*/ 2147483646 h 592"/>
              <a:gd name="T60" fmla="*/ 2147483646 w 440"/>
              <a:gd name="T61" fmla="*/ 2147483646 h 592"/>
              <a:gd name="T62" fmla="*/ 2147483646 w 440"/>
              <a:gd name="T63" fmla="*/ 2147483646 h 592"/>
              <a:gd name="T64" fmla="*/ 2147483646 w 440"/>
              <a:gd name="T65" fmla="*/ 2147483646 h 592"/>
              <a:gd name="T66" fmla="*/ 2147483646 w 440"/>
              <a:gd name="T67" fmla="*/ 2147483646 h 592"/>
              <a:gd name="T68" fmla="*/ 2147483646 w 440"/>
              <a:gd name="T69" fmla="*/ 2147483646 h 592"/>
              <a:gd name="T70" fmla="*/ 2147483646 w 440"/>
              <a:gd name="T71" fmla="*/ 2147483646 h 592"/>
              <a:gd name="T72" fmla="*/ 2147483646 w 440"/>
              <a:gd name="T73" fmla="*/ 2147483646 h 592"/>
              <a:gd name="T74" fmla="*/ 2147483646 w 440"/>
              <a:gd name="T75" fmla="*/ 2147483646 h 592"/>
              <a:gd name="T76" fmla="*/ 2147483646 w 440"/>
              <a:gd name="T77" fmla="*/ 2147483646 h 592"/>
              <a:gd name="T78" fmla="*/ 2147483646 w 440"/>
              <a:gd name="T79" fmla="*/ 2147483646 h 592"/>
              <a:gd name="T80" fmla="*/ 2147483646 w 440"/>
              <a:gd name="T81" fmla="*/ 2147483646 h 592"/>
              <a:gd name="T82" fmla="*/ 2147483646 w 440"/>
              <a:gd name="T83" fmla="*/ 2147483646 h 592"/>
              <a:gd name="T84" fmla="*/ 2147483646 w 440"/>
              <a:gd name="T85" fmla="*/ 2147483646 h 592"/>
              <a:gd name="T86" fmla="*/ 2147483646 w 440"/>
              <a:gd name="T87" fmla="*/ 2147483646 h 592"/>
              <a:gd name="T88" fmla="*/ 2147483646 w 440"/>
              <a:gd name="T89" fmla="*/ 2147483646 h 592"/>
              <a:gd name="T90" fmla="*/ 2147483646 w 440"/>
              <a:gd name="T91" fmla="*/ 2147483646 h 592"/>
              <a:gd name="T92" fmla="*/ 2147483646 w 440"/>
              <a:gd name="T93" fmla="*/ 2147483646 h 592"/>
              <a:gd name="T94" fmla="*/ 2147483646 w 440"/>
              <a:gd name="T95" fmla="*/ 2147483646 h 592"/>
              <a:gd name="T96" fmla="*/ 2147483646 w 440"/>
              <a:gd name="T97" fmla="*/ 2147483646 h 592"/>
              <a:gd name="T98" fmla="*/ 2147483646 w 440"/>
              <a:gd name="T99" fmla="*/ 2147483646 h 592"/>
              <a:gd name="T100" fmla="*/ 2147483646 w 440"/>
              <a:gd name="T101" fmla="*/ 2147483646 h 592"/>
              <a:gd name="T102" fmla="*/ 2147483646 w 440"/>
              <a:gd name="T103" fmla="*/ 2147483646 h 592"/>
              <a:gd name="T104" fmla="*/ 2147483646 w 440"/>
              <a:gd name="T105" fmla="*/ 2147483646 h 592"/>
              <a:gd name="T106" fmla="*/ 2147483646 w 440"/>
              <a:gd name="T107" fmla="*/ 2147483646 h 592"/>
              <a:gd name="T108" fmla="*/ 2147483646 w 440"/>
              <a:gd name="T109" fmla="*/ 2147483646 h 592"/>
              <a:gd name="T110" fmla="*/ 2147483646 w 440"/>
              <a:gd name="T111" fmla="*/ 2147483646 h 592"/>
              <a:gd name="T112" fmla="*/ 2147483646 w 440"/>
              <a:gd name="T113" fmla="*/ 2147483646 h 592"/>
              <a:gd name="T114" fmla="*/ 2147483646 w 440"/>
              <a:gd name="T115" fmla="*/ 2147483646 h 5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40" h="592">
                <a:moveTo>
                  <a:pt x="370" y="585"/>
                </a:moveTo>
                <a:lnTo>
                  <a:pt x="0" y="591"/>
                </a:lnTo>
                <a:lnTo>
                  <a:pt x="22" y="355"/>
                </a:lnTo>
                <a:lnTo>
                  <a:pt x="59" y="56"/>
                </a:lnTo>
                <a:lnTo>
                  <a:pt x="65" y="6"/>
                </a:lnTo>
                <a:lnTo>
                  <a:pt x="193" y="0"/>
                </a:lnTo>
                <a:lnTo>
                  <a:pt x="198" y="25"/>
                </a:lnTo>
                <a:lnTo>
                  <a:pt x="182" y="25"/>
                </a:lnTo>
                <a:lnTo>
                  <a:pt x="182" y="49"/>
                </a:lnTo>
                <a:lnTo>
                  <a:pt x="172" y="43"/>
                </a:lnTo>
                <a:lnTo>
                  <a:pt x="166" y="62"/>
                </a:lnTo>
                <a:lnTo>
                  <a:pt x="177" y="68"/>
                </a:lnTo>
                <a:lnTo>
                  <a:pt x="182" y="99"/>
                </a:lnTo>
                <a:lnTo>
                  <a:pt x="204" y="118"/>
                </a:lnTo>
                <a:lnTo>
                  <a:pt x="182" y="137"/>
                </a:lnTo>
                <a:lnTo>
                  <a:pt x="204" y="143"/>
                </a:lnTo>
                <a:lnTo>
                  <a:pt x="225" y="137"/>
                </a:lnTo>
                <a:lnTo>
                  <a:pt x="236" y="162"/>
                </a:lnTo>
                <a:lnTo>
                  <a:pt x="268" y="168"/>
                </a:lnTo>
                <a:lnTo>
                  <a:pt x="257" y="186"/>
                </a:lnTo>
                <a:lnTo>
                  <a:pt x="241" y="180"/>
                </a:lnTo>
                <a:lnTo>
                  <a:pt x="236" y="180"/>
                </a:lnTo>
                <a:lnTo>
                  <a:pt x="236" y="218"/>
                </a:lnTo>
                <a:lnTo>
                  <a:pt x="252" y="224"/>
                </a:lnTo>
                <a:lnTo>
                  <a:pt x="257" y="236"/>
                </a:lnTo>
                <a:lnTo>
                  <a:pt x="231" y="249"/>
                </a:lnTo>
                <a:lnTo>
                  <a:pt x="231" y="255"/>
                </a:lnTo>
                <a:lnTo>
                  <a:pt x="247" y="261"/>
                </a:lnTo>
                <a:lnTo>
                  <a:pt x="279" y="255"/>
                </a:lnTo>
                <a:lnTo>
                  <a:pt x="289" y="261"/>
                </a:lnTo>
                <a:lnTo>
                  <a:pt x="279" y="280"/>
                </a:lnTo>
                <a:lnTo>
                  <a:pt x="273" y="292"/>
                </a:lnTo>
                <a:lnTo>
                  <a:pt x="257" y="311"/>
                </a:lnTo>
                <a:lnTo>
                  <a:pt x="273" y="342"/>
                </a:lnTo>
                <a:lnTo>
                  <a:pt x="305" y="342"/>
                </a:lnTo>
                <a:lnTo>
                  <a:pt x="348" y="323"/>
                </a:lnTo>
                <a:lnTo>
                  <a:pt x="359" y="311"/>
                </a:lnTo>
                <a:lnTo>
                  <a:pt x="402" y="323"/>
                </a:lnTo>
                <a:lnTo>
                  <a:pt x="429" y="323"/>
                </a:lnTo>
                <a:lnTo>
                  <a:pt x="439" y="342"/>
                </a:lnTo>
                <a:lnTo>
                  <a:pt x="423" y="348"/>
                </a:lnTo>
                <a:lnTo>
                  <a:pt x="418" y="330"/>
                </a:lnTo>
                <a:lnTo>
                  <a:pt x="402" y="342"/>
                </a:lnTo>
                <a:lnTo>
                  <a:pt x="413" y="367"/>
                </a:lnTo>
                <a:lnTo>
                  <a:pt x="413" y="386"/>
                </a:lnTo>
                <a:lnTo>
                  <a:pt x="423" y="398"/>
                </a:lnTo>
                <a:lnTo>
                  <a:pt x="429" y="411"/>
                </a:lnTo>
                <a:lnTo>
                  <a:pt x="396" y="404"/>
                </a:lnTo>
                <a:lnTo>
                  <a:pt x="364" y="429"/>
                </a:lnTo>
                <a:lnTo>
                  <a:pt x="354" y="448"/>
                </a:lnTo>
                <a:lnTo>
                  <a:pt x="322" y="460"/>
                </a:lnTo>
                <a:lnTo>
                  <a:pt x="316" y="467"/>
                </a:lnTo>
                <a:lnTo>
                  <a:pt x="289" y="485"/>
                </a:lnTo>
                <a:lnTo>
                  <a:pt x="289" y="529"/>
                </a:lnTo>
                <a:lnTo>
                  <a:pt x="327" y="554"/>
                </a:lnTo>
                <a:lnTo>
                  <a:pt x="338" y="554"/>
                </a:lnTo>
                <a:lnTo>
                  <a:pt x="359" y="566"/>
                </a:lnTo>
                <a:lnTo>
                  <a:pt x="370" y="58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8" name="Freeform 52">
            <a:extLst>
              <a:ext uri="{FF2B5EF4-FFF2-40B4-BE49-F238E27FC236}">
                <a16:creationId xmlns:a16="http://schemas.microsoft.com/office/drawing/2014/main" id="{D128D8F2-8102-3039-8850-58DD17404D2B}"/>
              </a:ext>
            </a:extLst>
          </p:cNvPr>
          <p:cNvSpPr>
            <a:spLocks/>
          </p:cNvSpPr>
          <p:nvPr/>
        </p:nvSpPr>
        <p:spPr bwMode="auto">
          <a:xfrm>
            <a:off x="5679281" y="3467100"/>
            <a:ext cx="453629" cy="586979"/>
          </a:xfrm>
          <a:custGeom>
            <a:avLst/>
            <a:gdLst>
              <a:gd name="T0" fmla="*/ 2147483646 w 381"/>
              <a:gd name="T1" fmla="*/ 2147483646 h 493"/>
              <a:gd name="T2" fmla="*/ 0 w 381"/>
              <a:gd name="T3" fmla="*/ 2147483646 h 493"/>
              <a:gd name="T4" fmla="*/ 2147483646 w 381"/>
              <a:gd name="T5" fmla="*/ 2147483646 h 493"/>
              <a:gd name="T6" fmla="*/ 2147483646 w 381"/>
              <a:gd name="T7" fmla="*/ 2147483646 h 493"/>
              <a:gd name="T8" fmla="*/ 2147483646 w 381"/>
              <a:gd name="T9" fmla="*/ 2147483646 h 493"/>
              <a:gd name="T10" fmla="*/ 2147483646 w 381"/>
              <a:gd name="T11" fmla="*/ 2147483646 h 493"/>
              <a:gd name="T12" fmla="*/ 2147483646 w 381"/>
              <a:gd name="T13" fmla="*/ 2147483646 h 493"/>
              <a:gd name="T14" fmla="*/ 2147483646 w 381"/>
              <a:gd name="T15" fmla="*/ 0 h 493"/>
              <a:gd name="T16" fmla="*/ 2147483646 w 381"/>
              <a:gd name="T17" fmla="*/ 0 h 493"/>
              <a:gd name="T18" fmla="*/ 2147483646 w 381"/>
              <a:gd name="T19" fmla="*/ 2147483646 h 493"/>
              <a:gd name="T20" fmla="*/ 2147483646 w 381"/>
              <a:gd name="T21" fmla="*/ 2147483646 h 493"/>
              <a:gd name="T22" fmla="*/ 2147483646 w 381"/>
              <a:gd name="T23" fmla="*/ 2147483646 h 493"/>
              <a:gd name="T24" fmla="*/ 2147483646 w 381"/>
              <a:gd name="T25" fmla="*/ 2147483646 h 493"/>
              <a:gd name="T26" fmla="*/ 2147483646 w 381"/>
              <a:gd name="T27" fmla="*/ 2147483646 h 493"/>
              <a:gd name="T28" fmla="*/ 2147483646 w 381"/>
              <a:gd name="T29" fmla="*/ 2147483646 h 493"/>
              <a:gd name="T30" fmla="*/ 2147483646 w 381"/>
              <a:gd name="T31" fmla="*/ 2147483646 h 493"/>
              <a:gd name="T32" fmla="*/ 2147483646 w 381"/>
              <a:gd name="T33" fmla="*/ 2147483646 h 493"/>
              <a:gd name="T34" fmla="*/ 2147483646 w 381"/>
              <a:gd name="T35" fmla="*/ 2147483646 h 493"/>
              <a:gd name="T36" fmla="*/ 2147483646 w 381"/>
              <a:gd name="T37" fmla="*/ 2147483646 h 493"/>
              <a:gd name="T38" fmla="*/ 2147483646 w 381"/>
              <a:gd name="T39" fmla="*/ 2147483646 h 493"/>
              <a:gd name="T40" fmla="*/ 2147483646 w 381"/>
              <a:gd name="T41" fmla="*/ 2147483646 h 4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1" h="493">
                <a:moveTo>
                  <a:pt x="43" y="492"/>
                </a:moveTo>
                <a:lnTo>
                  <a:pt x="0" y="486"/>
                </a:lnTo>
                <a:lnTo>
                  <a:pt x="6" y="337"/>
                </a:lnTo>
                <a:lnTo>
                  <a:pt x="6" y="187"/>
                </a:lnTo>
                <a:lnTo>
                  <a:pt x="43" y="187"/>
                </a:lnTo>
                <a:lnTo>
                  <a:pt x="43" y="38"/>
                </a:lnTo>
                <a:lnTo>
                  <a:pt x="81" y="38"/>
                </a:lnTo>
                <a:lnTo>
                  <a:pt x="81" y="0"/>
                </a:lnTo>
                <a:lnTo>
                  <a:pt x="161" y="0"/>
                </a:lnTo>
                <a:lnTo>
                  <a:pt x="161" y="38"/>
                </a:lnTo>
                <a:lnTo>
                  <a:pt x="380" y="38"/>
                </a:lnTo>
                <a:lnTo>
                  <a:pt x="380" y="150"/>
                </a:lnTo>
                <a:lnTo>
                  <a:pt x="370" y="162"/>
                </a:lnTo>
                <a:lnTo>
                  <a:pt x="359" y="212"/>
                </a:lnTo>
                <a:lnTo>
                  <a:pt x="364" y="243"/>
                </a:lnTo>
                <a:lnTo>
                  <a:pt x="337" y="256"/>
                </a:lnTo>
                <a:lnTo>
                  <a:pt x="337" y="281"/>
                </a:lnTo>
                <a:lnTo>
                  <a:pt x="311" y="337"/>
                </a:lnTo>
                <a:lnTo>
                  <a:pt x="81" y="337"/>
                </a:lnTo>
                <a:lnTo>
                  <a:pt x="81" y="492"/>
                </a:lnTo>
                <a:lnTo>
                  <a:pt x="43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39" name="Freeform 53">
            <a:extLst>
              <a:ext uri="{FF2B5EF4-FFF2-40B4-BE49-F238E27FC236}">
                <a16:creationId xmlns:a16="http://schemas.microsoft.com/office/drawing/2014/main" id="{B03FB97D-04D1-163A-52C0-A0D58FB6E647}"/>
              </a:ext>
            </a:extLst>
          </p:cNvPr>
          <p:cNvSpPr>
            <a:spLocks/>
          </p:cNvSpPr>
          <p:nvPr/>
        </p:nvSpPr>
        <p:spPr bwMode="auto">
          <a:xfrm>
            <a:off x="6667500" y="3570685"/>
            <a:ext cx="484585" cy="379809"/>
          </a:xfrm>
          <a:custGeom>
            <a:avLst/>
            <a:gdLst>
              <a:gd name="T0" fmla="*/ 2147483646 w 407"/>
              <a:gd name="T1" fmla="*/ 2147483646 h 319"/>
              <a:gd name="T2" fmla="*/ 2147483646 w 407"/>
              <a:gd name="T3" fmla="*/ 2147483646 h 319"/>
              <a:gd name="T4" fmla="*/ 2147483646 w 407"/>
              <a:gd name="T5" fmla="*/ 2147483646 h 319"/>
              <a:gd name="T6" fmla="*/ 2147483646 w 407"/>
              <a:gd name="T7" fmla="*/ 2147483646 h 319"/>
              <a:gd name="T8" fmla="*/ 2147483646 w 407"/>
              <a:gd name="T9" fmla="*/ 2147483646 h 319"/>
              <a:gd name="T10" fmla="*/ 2147483646 w 407"/>
              <a:gd name="T11" fmla="*/ 2147483646 h 319"/>
              <a:gd name="T12" fmla="*/ 2147483646 w 407"/>
              <a:gd name="T13" fmla="*/ 2147483646 h 319"/>
              <a:gd name="T14" fmla="*/ 2147483646 w 407"/>
              <a:gd name="T15" fmla="*/ 2147483646 h 319"/>
              <a:gd name="T16" fmla="*/ 2147483646 w 407"/>
              <a:gd name="T17" fmla="*/ 2147483646 h 319"/>
              <a:gd name="T18" fmla="*/ 2147483646 w 407"/>
              <a:gd name="T19" fmla="*/ 2147483646 h 319"/>
              <a:gd name="T20" fmla="*/ 2147483646 w 407"/>
              <a:gd name="T21" fmla="*/ 2147483646 h 319"/>
              <a:gd name="T22" fmla="*/ 2147483646 w 407"/>
              <a:gd name="T23" fmla="*/ 2147483646 h 319"/>
              <a:gd name="T24" fmla="*/ 2147483646 w 407"/>
              <a:gd name="T25" fmla="*/ 2147483646 h 319"/>
              <a:gd name="T26" fmla="*/ 2147483646 w 407"/>
              <a:gd name="T27" fmla="*/ 2147483646 h 319"/>
              <a:gd name="T28" fmla="*/ 2147483646 w 407"/>
              <a:gd name="T29" fmla="*/ 2147483646 h 319"/>
              <a:gd name="T30" fmla="*/ 2147483646 w 407"/>
              <a:gd name="T31" fmla="*/ 2147483646 h 319"/>
              <a:gd name="T32" fmla="*/ 2147483646 w 407"/>
              <a:gd name="T33" fmla="*/ 2147483646 h 319"/>
              <a:gd name="T34" fmla="*/ 2147483646 w 407"/>
              <a:gd name="T35" fmla="*/ 2147483646 h 319"/>
              <a:gd name="T36" fmla="*/ 2147483646 w 407"/>
              <a:gd name="T37" fmla="*/ 2147483646 h 319"/>
              <a:gd name="T38" fmla="*/ 2147483646 w 407"/>
              <a:gd name="T39" fmla="*/ 2147483646 h 319"/>
              <a:gd name="T40" fmla="*/ 2147483646 w 407"/>
              <a:gd name="T41" fmla="*/ 2147483646 h 319"/>
              <a:gd name="T42" fmla="*/ 2147483646 w 407"/>
              <a:gd name="T43" fmla="*/ 2147483646 h 319"/>
              <a:gd name="T44" fmla="*/ 2147483646 w 407"/>
              <a:gd name="T45" fmla="*/ 2147483646 h 319"/>
              <a:gd name="T46" fmla="*/ 2147483646 w 407"/>
              <a:gd name="T47" fmla="*/ 2147483646 h 319"/>
              <a:gd name="T48" fmla="*/ 2147483646 w 407"/>
              <a:gd name="T49" fmla="*/ 2147483646 h 319"/>
              <a:gd name="T50" fmla="*/ 2147483646 w 407"/>
              <a:gd name="T51" fmla="*/ 2147483646 h 319"/>
              <a:gd name="T52" fmla="*/ 2147483646 w 407"/>
              <a:gd name="T53" fmla="*/ 2147483646 h 319"/>
              <a:gd name="T54" fmla="*/ 2147483646 w 407"/>
              <a:gd name="T55" fmla="*/ 2147483646 h 319"/>
              <a:gd name="T56" fmla="*/ 2147483646 w 407"/>
              <a:gd name="T57" fmla="*/ 2147483646 h 319"/>
              <a:gd name="T58" fmla="*/ 2147483646 w 407"/>
              <a:gd name="T59" fmla="*/ 2147483646 h 319"/>
              <a:gd name="T60" fmla="*/ 2147483646 w 407"/>
              <a:gd name="T61" fmla="*/ 2147483646 h 319"/>
              <a:gd name="T62" fmla="*/ 2147483646 w 407"/>
              <a:gd name="T63" fmla="*/ 2147483646 h 319"/>
              <a:gd name="T64" fmla="*/ 2147483646 w 407"/>
              <a:gd name="T65" fmla="*/ 2147483646 h 319"/>
              <a:gd name="T66" fmla="*/ 2147483646 w 407"/>
              <a:gd name="T67" fmla="*/ 2147483646 h 319"/>
              <a:gd name="T68" fmla="*/ 2147483646 w 407"/>
              <a:gd name="T69" fmla="*/ 2147483646 h 319"/>
              <a:gd name="T70" fmla="*/ 0 w 407"/>
              <a:gd name="T71" fmla="*/ 2147483646 h 319"/>
              <a:gd name="T72" fmla="*/ 0 w 407"/>
              <a:gd name="T73" fmla="*/ 2147483646 h 319"/>
              <a:gd name="T74" fmla="*/ 2147483646 w 407"/>
              <a:gd name="T75" fmla="*/ 2147483646 h 319"/>
              <a:gd name="T76" fmla="*/ 2147483646 w 407"/>
              <a:gd name="T77" fmla="*/ 2147483646 h 319"/>
              <a:gd name="T78" fmla="*/ 2147483646 w 407"/>
              <a:gd name="T79" fmla="*/ 0 h 319"/>
              <a:gd name="T80" fmla="*/ 2147483646 w 407"/>
              <a:gd name="T81" fmla="*/ 0 h 319"/>
              <a:gd name="T82" fmla="*/ 2147483646 w 407"/>
              <a:gd name="T83" fmla="*/ 2147483646 h 319"/>
              <a:gd name="T84" fmla="*/ 2147483646 w 407"/>
              <a:gd name="T85" fmla="*/ 2147483646 h 319"/>
              <a:gd name="T86" fmla="*/ 2147483646 w 407"/>
              <a:gd name="T87" fmla="*/ 2147483646 h 319"/>
              <a:gd name="T88" fmla="*/ 2147483646 w 407"/>
              <a:gd name="T89" fmla="*/ 2147483646 h 319"/>
              <a:gd name="T90" fmla="*/ 2147483646 w 407"/>
              <a:gd name="T91" fmla="*/ 2147483646 h 319"/>
              <a:gd name="T92" fmla="*/ 2147483646 w 407"/>
              <a:gd name="T93" fmla="*/ 2147483646 h 319"/>
              <a:gd name="T94" fmla="*/ 2147483646 w 407"/>
              <a:gd name="T95" fmla="*/ 2147483646 h 319"/>
              <a:gd name="T96" fmla="*/ 2147483646 w 407"/>
              <a:gd name="T97" fmla="*/ 2147483646 h 319"/>
              <a:gd name="T98" fmla="*/ 2147483646 w 407"/>
              <a:gd name="T99" fmla="*/ 2147483646 h 319"/>
              <a:gd name="T100" fmla="*/ 2147483646 w 407"/>
              <a:gd name="T101" fmla="*/ 2147483646 h 319"/>
              <a:gd name="T102" fmla="*/ 2147483646 w 407"/>
              <a:gd name="T103" fmla="*/ 2147483646 h 319"/>
              <a:gd name="T104" fmla="*/ 2147483646 w 407"/>
              <a:gd name="T105" fmla="*/ 2147483646 h 319"/>
              <a:gd name="T106" fmla="*/ 2147483646 w 407"/>
              <a:gd name="T107" fmla="*/ 2147483646 h 31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07" h="319">
                <a:moveTo>
                  <a:pt x="396" y="237"/>
                </a:moveTo>
                <a:lnTo>
                  <a:pt x="406" y="250"/>
                </a:lnTo>
                <a:lnTo>
                  <a:pt x="396" y="274"/>
                </a:lnTo>
                <a:lnTo>
                  <a:pt x="364" y="274"/>
                </a:lnTo>
                <a:lnTo>
                  <a:pt x="348" y="281"/>
                </a:lnTo>
                <a:lnTo>
                  <a:pt x="326" y="274"/>
                </a:lnTo>
                <a:lnTo>
                  <a:pt x="321" y="281"/>
                </a:lnTo>
                <a:lnTo>
                  <a:pt x="315" y="274"/>
                </a:lnTo>
                <a:lnTo>
                  <a:pt x="305" y="299"/>
                </a:lnTo>
                <a:lnTo>
                  <a:pt x="294" y="306"/>
                </a:lnTo>
                <a:lnTo>
                  <a:pt x="283" y="306"/>
                </a:lnTo>
                <a:lnTo>
                  <a:pt x="278" y="318"/>
                </a:lnTo>
                <a:lnTo>
                  <a:pt x="267" y="318"/>
                </a:lnTo>
                <a:lnTo>
                  <a:pt x="246" y="306"/>
                </a:lnTo>
                <a:lnTo>
                  <a:pt x="214" y="299"/>
                </a:lnTo>
                <a:lnTo>
                  <a:pt x="214" y="293"/>
                </a:lnTo>
                <a:lnTo>
                  <a:pt x="198" y="299"/>
                </a:lnTo>
                <a:lnTo>
                  <a:pt x="182" y="287"/>
                </a:lnTo>
                <a:lnTo>
                  <a:pt x="176" y="293"/>
                </a:lnTo>
                <a:lnTo>
                  <a:pt x="166" y="287"/>
                </a:lnTo>
                <a:lnTo>
                  <a:pt x="171" y="274"/>
                </a:lnTo>
                <a:lnTo>
                  <a:pt x="117" y="231"/>
                </a:lnTo>
                <a:lnTo>
                  <a:pt x="112" y="243"/>
                </a:lnTo>
                <a:lnTo>
                  <a:pt x="91" y="256"/>
                </a:lnTo>
                <a:lnTo>
                  <a:pt x="85" y="250"/>
                </a:lnTo>
                <a:lnTo>
                  <a:pt x="80" y="250"/>
                </a:lnTo>
                <a:lnTo>
                  <a:pt x="69" y="281"/>
                </a:lnTo>
                <a:lnTo>
                  <a:pt x="80" y="306"/>
                </a:lnTo>
                <a:lnTo>
                  <a:pt x="75" y="306"/>
                </a:lnTo>
                <a:lnTo>
                  <a:pt x="69" y="299"/>
                </a:lnTo>
                <a:lnTo>
                  <a:pt x="53" y="293"/>
                </a:lnTo>
                <a:lnTo>
                  <a:pt x="37" y="299"/>
                </a:lnTo>
                <a:lnTo>
                  <a:pt x="16" y="293"/>
                </a:lnTo>
                <a:lnTo>
                  <a:pt x="16" y="312"/>
                </a:lnTo>
                <a:lnTo>
                  <a:pt x="5" y="312"/>
                </a:lnTo>
                <a:lnTo>
                  <a:pt x="0" y="56"/>
                </a:lnTo>
                <a:lnTo>
                  <a:pt x="0" y="19"/>
                </a:lnTo>
                <a:lnTo>
                  <a:pt x="26" y="13"/>
                </a:lnTo>
                <a:lnTo>
                  <a:pt x="59" y="13"/>
                </a:lnTo>
                <a:lnTo>
                  <a:pt x="59" y="0"/>
                </a:lnTo>
                <a:lnTo>
                  <a:pt x="75" y="0"/>
                </a:lnTo>
                <a:lnTo>
                  <a:pt x="75" y="19"/>
                </a:lnTo>
                <a:lnTo>
                  <a:pt x="305" y="19"/>
                </a:lnTo>
                <a:lnTo>
                  <a:pt x="305" y="25"/>
                </a:lnTo>
                <a:lnTo>
                  <a:pt x="321" y="25"/>
                </a:lnTo>
                <a:lnTo>
                  <a:pt x="321" y="13"/>
                </a:lnTo>
                <a:lnTo>
                  <a:pt x="337" y="13"/>
                </a:lnTo>
                <a:lnTo>
                  <a:pt x="337" y="19"/>
                </a:lnTo>
                <a:lnTo>
                  <a:pt x="390" y="25"/>
                </a:lnTo>
                <a:lnTo>
                  <a:pt x="374" y="81"/>
                </a:lnTo>
                <a:lnTo>
                  <a:pt x="385" y="100"/>
                </a:lnTo>
                <a:lnTo>
                  <a:pt x="385" y="162"/>
                </a:lnTo>
                <a:lnTo>
                  <a:pt x="396" y="187"/>
                </a:lnTo>
                <a:lnTo>
                  <a:pt x="396" y="2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0" name="Freeform 54">
            <a:extLst>
              <a:ext uri="{FF2B5EF4-FFF2-40B4-BE49-F238E27FC236}">
                <a16:creationId xmlns:a16="http://schemas.microsoft.com/office/drawing/2014/main" id="{D32720C6-02B4-667B-CCAD-71437C45C44D}"/>
              </a:ext>
            </a:extLst>
          </p:cNvPr>
          <p:cNvSpPr>
            <a:spLocks/>
          </p:cNvSpPr>
          <p:nvPr/>
        </p:nvSpPr>
        <p:spPr bwMode="auto">
          <a:xfrm>
            <a:off x="7304485" y="3600450"/>
            <a:ext cx="619125" cy="342900"/>
          </a:xfrm>
          <a:custGeom>
            <a:avLst/>
            <a:gdLst>
              <a:gd name="T0" fmla="*/ 2147483646 w 520"/>
              <a:gd name="T1" fmla="*/ 2147483646 h 288"/>
              <a:gd name="T2" fmla="*/ 2147483646 w 520"/>
              <a:gd name="T3" fmla="*/ 2147483646 h 288"/>
              <a:gd name="T4" fmla="*/ 2147483646 w 520"/>
              <a:gd name="T5" fmla="*/ 2147483646 h 288"/>
              <a:gd name="T6" fmla="*/ 2147483646 w 520"/>
              <a:gd name="T7" fmla="*/ 2147483646 h 288"/>
              <a:gd name="T8" fmla="*/ 2147483646 w 520"/>
              <a:gd name="T9" fmla="*/ 2147483646 h 288"/>
              <a:gd name="T10" fmla="*/ 2147483646 w 520"/>
              <a:gd name="T11" fmla="*/ 2147483646 h 288"/>
              <a:gd name="T12" fmla="*/ 2147483646 w 520"/>
              <a:gd name="T13" fmla="*/ 2147483646 h 288"/>
              <a:gd name="T14" fmla="*/ 2147483646 w 520"/>
              <a:gd name="T15" fmla="*/ 2147483646 h 288"/>
              <a:gd name="T16" fmla="*/ 2147483646 w 520"/>
              <a:gd name="T17" fmla="*/ 2147483646 h 288"/>
              <a:gd name="T18" fmla="*/ 2147483646 w 520"/>
              <a:gd name="T19" fmla="*/ 2147483646 h 288"/>
              <a:gd name="T20" fmla="*/ 2147483646 w 520"/>
              <a:gd name="T21" fmla="*/ 2147483646 h 288"/>
              <a:gd name="T22" fmla="*/ 0 w 520"/>
              <a:gd name="T23" fmla="*/ 2147483646 h 288"/>
              <a:gd name="T24" fmla="*/ 0 w 520"/>
              <a:gd name="T25" fmla="*/ 2147483646 h 288"/>
              <a:gd name="T26" fmla="*/ 0 w 520"/>
              <a:gd name="T27" fmla="*/ 2147483646 h 288"/>
              <a:gd name="T28" fmla="*/ 2147483646 w 520"/>
              <a:gd name="T29" fmla="*/ 2147483646 h 288"/>
              <a:gd name="T30" fmla="*/ 2147483646 w 520"/>
              <a:gd name="T31" fmla="*/ 2147483646 h 288"/>
              <a:gd name="T32" fmla="*/ 2147483646 w 520"/>
              <a:gd name="T33" fmla="*/ 2147483646 h 288"/>
              <a:gd name="T34" fmla="*/ 2147483646 w 520"/>
              <a:gd name="T35" fmla="*/ 2147483646 h 288"/>
              <a:gd name="T36" fmla="*/ 2147483646 w 520"/>
              <a:gd name="T37" fmla="*/ 2147483646 h 288"/>
              <a:gd name="T38" fmla="*/ 2147483646 w 520"/>
              <a:gd name="T39" fmla="*/ 2147483646 h 288"/>
              <a:gd name="T40" fmla="*/ 2147483646 w 520"/>
              <a:gd name="T41" fmla="*/ 2147483646 h 288"/>
              <a:gd name="T42" fmla="*/ 2147483646 w 520"/>
              <a:gd name="T43" fmla="*/ 0 h 288"/>
              <a:gd name="T44" fmla="*/ 2147483646 w 520"/>
              <a:gd name="T45" fmla="*/ 0 h 288"/>
              <a:gd name="T46" fmla="*/ 2147483646 w 520"/>
              <a:gd name="T47" fmla="*/ 2147483646 h 288"/>
              <a:gd name="T48" fmla="*/ 2147483646 w 520"/>
              <a:gd name="T49" fmla="*/ 2147483646 h 288"/>
              <a:gd name="T50" fmla="*/ 2147483646 w 520"/>
              <a:gd name="T51" fmla="*/ 0 h 288"/>
              <a:gd name="T52" fmla="*/ 2147483646 w 520"/>
              <a:gd name="T53" fmla="*/ 0 h 288"/>
              <a:gd name="T54" fmla="*/ 2147483646 w 520"/>
              <a:gd name="T55" fmla="*/ 2147483646 h 288"/>
              <a:gd name="T56" fmla="*/ 2147483646 w 520"/>
              <a:gd name="T57" fmla="*/ 2147483646 h 288"/>
              <a:gd name="T58" fmla="*/ 2147483646 w 520"/>
              <a:gd name="T59" fmla="*/ 2147483646 h 288"/>
              <a:gd name="T60" fmla="*/ 2147483646 w 520"/>
              <a:gd name="T61" fmla="*/ 2147483646 h 288"/>
              <a:gd name="T62" fmla="*/ 2147483646 w 520"/>
              <a:gd name="T63" fmla="*/ 2147483646 h 288"/>
              <a:gd name="T64" fmla="*/ 2147483646 w 520"/>
              <a:gd name="T65" fmla="*/ 2147483646 h 2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20" h="288">
                <a:moveTo>
                  <a:pt x="455" y="125"/>
                </a:moveTo>
                <a:lnTo>
                  <a:pt x="465" y="144"/>
                </a:lnTo>
                <a:lnTo>
                  <a:pt x="519" y="200"/>
                </a:lnTo>
                <a:lnTo>
                  <a:pt x="471" y="200"/>
                </a:lnTo>
                <a:lnTo>
                  <a:pt x="471" y="231"/>
                </a:lnTo>
                <a:lnTo>
                  <a:pt x="273" y="237"/>
                </a:lnTo>
                <a:lnTo>
                  <a:pt x="273" y="287"/>
                </a:lnTo>
                <a:lnTo>
                  <a:pt x="198" y="287"/>
                </a:lnTo>
                <a:lnTo>
                  <a:pt x="192" y="212"/>
                </a:lnTo>
                <a:lnTo>
                  <a:pt x="150" y="212"/>
                </a:lnTo>
                <a:lnTo>
                  <a:pt x="16" y="137"/>
                </a:lnTo>
                <a:lnTo>
                  <a:pt x="0" y="137"/>
                </a:lnTo>
                <a:lnTo>
                  <a:pt x="0" y="131"/>
                </a:lnTo>
                <a:lnTo>
                  <a:pt x="0" y="44"/>
                </a:lnTo>
                <a:lnTo>
                  <a:pt x="10" y="38"/>
                </a:lnTo>
                <a:lnTo>
                  <a:pt x="10" y="25"/>
                </a:lnTo>
                <a:lnTo>
                  <a:pt x="64" y="25"/>
                </a:lnTo>
                <a:lnTo>
                  <a:pt x="64" y="13"/>
                </a:lnTo>
                <a:lnTo>
                  <a:pt x="80" y="13"/>
                </a:lnTo>
                <a:lnTo>
                  <a:pt x="160" y="7"/>
                </a:lnTo>
                <a:lnTo>
                  <a:pt x="198" y="13"/>
                </a:lnTo>
                <a:lnTo>
                  <a:pt x="198" y="0"/>
                </a:lnTo>
                <a:lnTo>
                  <a:pt x="214" y="0"/>
                </a:lnTo>
                <a:lnTo>
                  <a:pt x="219" y="13"/>
                </a:lnTo>
                <a:lnTo>
                  <a:pt x="315" y="13"/>
                </a:lnTo>
                <a:lnTo>
                  <a:pt x="315" y="0"/>
                </a:lnTo>
                <a:lnTo>
                  <a:pt x="422" y="0"/>
                </a:lnTo>
                <a:lnTo>
                  <a:pt x="433" y="13"/>
                </a:lnTo>
                <a:lnTo>
                  <a:pt x="439" y="50"/>
                </a:lnTo>
                <a:lnTo>
                  <a:pt x="449" y="63"/>
                </a:lnTo>
                <a:lnTo>
                  <a:pt x="439" y="88"/>
                </a:lnTo>
                <a:lnTo>
                  <a:pt x="455" y="100"/>
                </a:lnTo>
                <a:lnTo>
                  <a:pt x="455" y="1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1" name="Freeform 55">
            <a:extLst>
              <a:ext uri="{FF2B5EF4-FFF2-40B4-BE49-F238E27FC236}">
                <a16:creationId xmlns:a16="http://schemas.microsoft.com/office/drawing/2014/main" id="{170FA58F-A90F-2AE6-E64F-2051291A88D4}"/>
              </a:ext>
            </a:extLst>
          </p:cNvPr>
          <p:cNvSpPr>
            <a:spLocks/>
          </p:cNvSpPr>
          <p:nvPr/>
        </p:nvSpPr>
        <p:spPr bwMode="auto">
          <a:xfrm>
            <a:off x="6228160" y="3637360"/>
            <a:ext cx="446484" cy="402431"/>
          </a:xfrm>
          <a:custGeom>
            <a:avLst/>
            <a:gdLst>
              <a:gd name="T0" fmla="*/ 2147483646 w 375"/>
              <a:gd name="T1" fmla="*/ 2147483646 h 338"/>
              <a:gd name="T2" fmla="*/ 2147483646 w 375"/>
              <a:gd name="T3" fmla="*/ 2147483646 h 338"/>
              <a:gd name="T4" fmla="*/ 2147483646 w 375"/>
              <a:gd name="T5" fmla="*/ 2147483646 h 338"/>
              <a:gd name="T6" fmla="*/ 2147483646 w 375"/>
              <a:gd name="T7" fmla="*/ 2147483646 h 338"/>
              <a:gd name="T8" fmla="*/ 2147483646 w 375"/>
              <a:gd name="T9" fmla="*/ 2147483646 h 338"/>
              <a:gd name="T10" fmla="*/ 2147483646 w 375"/>
              <a:gd name="T11" fmla="*/ 2147483646 h 338"/>
              <a:gd name="T12" fmla="*/ 2147483646 w 375"/>
              <a:gd name="T13" fmla="*/ 2147483646 h 338"/>
              <a:gd name="T14" fmla="*/ 2147483646 w 375"/>
              <a:gd name="T15" fmla="*/ 2147483646 h 338"/>
              <a:gd name="T16" fmla="*/ 0 w 375"/>
              <a:gd name="T17" fmla="*/ 2147483646 h 338"/>
              <a:gd name="T18" fmla="*/ 2147483646 w 375"/>
              <a:gd name="T19" fmla="*/ 2147483646 h 338"/>
              <a:gd name="T20" fmla="*/ 0 w 375"/>
              <a:gd name="T21" fmla="*/ 2147483646 h 338"/>
              <a:gd name="T22" fmla="*/ 2147483646 w 375"/>
              <a:gd name="T23" fmla="*/ 2147483646 h 338"/>
              <a:gd name="T24" fmla="*/ 2147483646 w 375"/>
              <a:gd name="T25" fmla="*/ 0 h 338"/>
              <a:gd name="T26" fmla="*/ 2147483646 w 375"/>
              <a:gd name="T27" fmla="*/ 0 h 338"/>
              <a:gd name="T28" fmla="*/ 2147483646 w 375"/>
              <a:gd name="T29" fmla="*/ 2147483646 h 338"/>
              <a:gd name="T30" fmla="*/ 2147483646 w 375"/>
              <a:gd name="T31" fmla="*/ 2147483646 h 338"/>
              <a:gd name="T32" fmla="*/ 2147483646 w 375"/>
              <a:gd name="T33" fmla="*/ 2147483646 h 338"/>
              <a:gd name="T34" fmla="*/ 2147483646 w 375"/>
              <a:gd name="T35" fmla="*/ 2147483646 h 338"/>
              <a:gd name="T36" fmla="*/ 2147483646 w 375"/>
              <a:gd name="T37" fmla="*/ 2147483646 h 338"/>
              <a:gd name="T38" fmla="*/ 2147483646 w 375"/>
              <a:gd name="T39" fmla="*/ 2147483646 h 338"/>
              <a:gd name="T40" fmla="*/ 2147483646 w 375"/>
              <a:gd name="T41" fmla="*/ 2147483646 h 338"/>
              <a:gd name="T42" fmla="*/ 2147483646 w 375"/>
              <a:gd name="T43" fmla="*/ 2147483646 h 338"/>
              <a:gd name="T44" fmla="*/ 2147483646 w 375"/>
              <a:gd name="T45" fmla="*/ 2147483646 h 338"/>
              <a:gd name="T46" fmla="*/ 2147483646 w 375"/>
              <a:gd name="T47" fmla="*/ 2147483646 h 338"/>
              <a:gd name="T48" fmla="*/ 2147483646 w 375"/>
              <a:gd name="T49" fmla="*/ 2147483646 h 338"/>
              <a:gd name="T50" fmla="*/ 2147483646 w 375"/>
              <a:gd name="T51" fmla="*/ 2147483646 h 338"/>
              <a:gd name="T52" fmla="*/ 2147483646 w 375"/>
              <a:gd name="T53" fmla="*/ 2147483646 h 338"/>
              <a:gd name="T54" fmla="*/ 2147483646 w 375"/>
              <a:gd name="T55" fmla="*/ 2147483646 h 338"/>
              <a:gd name="T56" fmla="*/ 2147483646 w 375"/>
              <a:gd name="T57" fmla="*/ 2147483646 h 338"/>
              <a:gd name="T58" fmla="*/ 2147483646 w 375"/>
              <a:gd name="T59" fmla="*/ 2147483646 h 338"/>
              <a:gd name="T60" fmla="*/ 2147483646 w 375"/>
              <a:gd name="T61" fmla="*/ 2147483646 h 338"/>
              <a:gd name="T62" fmla="*/ 2147483646 w 375"/>
              <a:gd name="T63" fmla="*/ 2147483646 h 338"/>
              <a:gd name="T64" fmla="*/ 2147483646 w 375"/>
              <a:gd name="T65" fmla="*/ 2147483646 h 338"/>
              <a:gd name="T66" fmla="*/ 2147483646 w 375"/>
              <a:gd name="T67" fmla="*/ 2147483646 h 338"/>
              <a:gd name="T68" fmla="*/ 2147483646 w 375"/>
              <a:gd name="T69" fmla="*/ 2147483646 h 338"/>
              <a:gd name="T70" fmla="*/ 2147483646 w 375"/>
              <a:gd name="T71" fmla="*/ 2147483646 h 338"/>
              <a:gd name="T72" fmla="*/ 2147483646 w 375"/>
              <a:gd name="T73" fmla="*/ 2147483646 h 338"/>
              <a:gd name="T74" fmla="*/ 2147483646 w 375"/>
              <a:gd name="T75" fmla="*/ 2147483646 h 338"/>
              <a:gd name="T76" fmla="*/ 2147483646 w 375"/>
              <a:gd name="T77" fmla="*/ 2147483646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75" h="338">
                <a:moveTo>
                  <a:pt x="64" y="318"/>
                </a:moveTo>
                <a:lnTo>
                  <a:pt x="69" y="293"/>
                </a:lnTo>
                <a:lnTo>
                  <a:pt x="48" y="262"/>
                </a:lnTo>
                <a:lnTo>
                  <a:pt x="58" y="243"/>
                </a:lnTo>
                <a:lnTo>
                  <a:pt x="32" y="225"/>
                </a:lnTo>
                <a:lnTo>
                  <a:pt x="32" y="218"/>
                </a:lnTo>
                <a:lnTo>
                  <a:pt x="21" y="200"/>
                </a:lnTo>
                <a:lnTo>
                  <a:pt x="21" y="181"/>
                </a:lnTo>
                <a:lnTo>
                  <a:pt x="0" y="150"/>
                </a:lnTo>
                <a:lnTo>
                  <a:pt x="5" y="113"/>
                </a:lnTo>
                <a:lnTo>
                  <a:pt x="0" y="38"/>
                </a:lnTo>
                <a:lnTo>
                  <a:pt x="149" y="38"/>
                </a:lnTo>
                <a:lnTo>
                  <a:pt x="149" y="0"/>
                </a:lnTo>
                <a:lnTo>
                  <a:pt x="369" y="0"/>
                </a:lnTo>
                <a:lnTo>
                  <a:pt x="374" y="256"/>
                </a:lnTo>
                <a:lnTo>
                  <a:pt x="358" y="262"/>
                </a:lnTo>
                <a:lnTo>
                  <a:pt x="337" y="262"/>
                </a:lnTo>
                <a:lnTo>
                  <a:pt x="331" y="287"/>
                </a:lnTo>
                <a:lnTo>
                  <a:pt x="315" y="293"/>
                </a:lnTo>
                <a:lnTo>
                  <a:pt x="304" y="312"/>
                </a:lnTo>
                <a:lnTo>
                  <a:pt x="278" y="318"/>
                </a:lnTo>
                <a:lnTo>
                  <a:pt x="278" y="299"/>
                </a:lnTo>
                <a:lnTo>
                  <a:pt x="251" y="287"/>
                </a:lnTo>
                <a:lnTo>
                  <a:pt x="240" y="299"/>
                </a:lnTo>
                <a:lnTo>
                  <a:pt x="219" y="287"/>
                </a:lnTo>
                <a:lnTo>
                  <a:pt x="219" y="262"/>
                </a:lnTo>
                <a:lnTo>
                  <a:pt x="192" y="262"/>
                </a:lnTo>
                <a:lnTo>
                  <a:pt x="187" y="281"/>
                </a:lnTo>
                <a:lnTo>
                  <a:pt x="160" y="306"/>
                </a:lnTo>
                <a:lnTo>
                  <a:pt x="139" y="299"/>
                </a:lnTo>
                <a:lnTo>
                  <a:pt x="139" y="262"/>
                </a:lnTo>
                <a:lnTo>
                  <a:pt x="117" y="275"/>
                </a:lnTo>
                <a:lnTo>
                  <a:pt x="96" y="268"/>
                </a:lnTo>
                <a:lnTo>
                  <a:pt x="85" y="293"/>
                </a:lnTo>
                <a:lnTo>
                  <a:pt x="101" y="306"/>
                </a:lnTo>
                <a:lnTo>
                  <a:pt x="96" y="324"/>
                </a:lnTo>
                <a:lnTo>
                  <a:pt x="80" y="337"/>
                </a:lnTo>
                <a:lnTo>
                  <a:pt x="69" y="337"/>
                </a:lnTo>
                <a:lnTo>
                  <a:pt x="64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2" name="Freeform 56">
            <a:extLst>
              <a:ext uri="{FF2B5EF4-FFF2-40B4-BE49-F238E27FC236}">
                <a16:creationId xmlns:a16="http://schemas.microsoft.com/office/drawing/2014/main" id="{BCEA4410-ED83-91C7-0330-4EA9C42C198F}"/>
              </a:ext>
            </a:extLst>
          </p:cNvPr>
          <p:cNvSpPr>
            <a:spLocks/>
          </p:cNvSpPr>
          <p:nvPr/>
        </p:nvSpPr>
        <p:spPr bwMode="auto">
          <a:xfrm>
            <a:off x="5730479" y="3645694"/>
            <a:ext cx="586978" cy="675085"/>
          </a:xfrm>
          <a:custGeom>
            <a:avLst/>
            <a:gdLst>
              <a:gd name="T0" fmla="*/ 0 w 493"/>
              <a:gd name="T1" fmla="*/ 2147483646 h 567"/>
              <a:gd name="T2" fmla="*/ 0 w 493"/>
              <a:gd name="T3" fmla="*/ 2147483646 h 567"/>
              <a:gd name="T4" fmla="*/ 2147483646 w 493"/>
              <a:gd name="T5" fmla="*/ 2147483646 h 567"/>
              <a:gd name="T6" fmla="*/ 2147483646 w 493"/>
              <a:gd name="T7" fmla="*/ 2147483646 h 567"/>
              <a:gd name="T8" fmla="*/ 2147483646 w 493"/>
              <a:gd name="T9" fmla="*/ 2147483646 h 567"/>
              <a:gd name="T10" fmla="*/ 2147483646 w 493"/>
              <a:gd name="T11" fmla="*/ 2147483646 h 567"/>
              <a:gd name="T12" fmla="*/ 2147483646 w 493"/>
              <a:gd name="T13" fmla="*/ 2147483646 h 567"/>
              <a:gd name="T14" fmla="*/ 2147483646 w 493"/>
              <a:gd name="T15" fmla="*/ 2147483646 h 567"/>
              <a:gd name="T16" fmla="*/ 2147483646 w 493"/>
              <a:gd name="T17" fmla="*/ 2147483646 h 567"/>
              <a:gd name="T18" fmla="*/ 2147483646 w 493"/>
              <a:gd name="T19" fmla="*/ 2147483646 h 567"/>
              <a:gd name="T20" fmla="*/ 2147483646 w 493"/>
              <a:gd name="T21" fmla="*/ 0 h 567"/>
              <a:gd name="T22" fmla="*/ 2147483646 w 493"/>
              <a:gd name="T23" fmla="*/ 2147483646 h 567"/>
              <a:gd name="T24" fmla="*/ 2147483646 w 493"/>
              <a:gd name="T25" fmla="*/ 2147483646 h 567"/>
              <a:gd name="T26" fmla="*/ 2147483646 w 493"/>
              <a:gd name="T27" fmla="*/ 2147483646 h 567"/>
              <a:gd name="T28" fmla="*/ 2147483646 w 493"/>
              <a:gd name="T29" fmla="*/ 2147483646 h 567"/>
              <a:gd name="T30" fmla="*/ 2147483646 w 493"/>
              <a:gd name="T31" fmla="*/ 2147483646 h 567"/>
              <a:gd name="T32" fmla="*/ 2147483646 w 493"/>
              <a:gd name="T33" fmla="*/ 2147483646 h 567"/>
              <a:gd name="T34" fmla="*/ 2147483646 w 493"/>
              <a:gd name="T35" fmla="*/ 2147483646 h 567"/>
              <a:gd name="T36" fmla="*/ 2147483646 w 493"/>
              <a:gd name="T37" fmla="*/ 2147483646 h 567"/>
              <a:gd name="T38" fmla="*/ 2147483646 w 493"/>
              <a:gd name="T39" fmla="*/ 2147483646 h 567"/>
              <a:gd name="T40" fmla="*/ 2147483646 w 493"/>
              <a:gd name="T41" fmla="*/ 2147483646 h 567"/>
              <a:gd name="T42" fmla="*/ 2147483646 w 493"/>
              <a:gd name="T43" fmla="*/ 2147483646 h 567"/>
              <a:gd name="T44" fmla="*/ 2147483646 w 493"/>
              <a:gd name="T45" fmla="*/ 2147483646 h 567"/>
              <a:gd name="T46" fmla="*/ 2147483646 w 493"/>
              <a:gd name="T47" fmla="*/ 2147483646 h 567"/>
              <a:gd name="T48" fmla="*/ 2147483646 w 493"/>
              <a:gd name="T49" fmla="*/ 2147483646 h 567"/>
              <a:gd name="T50" fmla="*/ 2147483646 w 493"/>
              <a:gd name="T51" fmla="*/ 2147483646 h 567"/>
              <a:gd name="T52" fmla="*/ 2147483646 w 493"/>
              <a:gd name="T53" fmla="*/ 2147483646 h 567"/>
              <a:gd name="T54" fmla="*/ 2147483646 w 493"/>
              <a:gd name="T55" fmla="*/ 2147483646 h 567"/>
              <a:gd name="T56" fmla="*/ 2147483646 w 493"/>
              <a:gd name="T57" fmla="*/ 2147483646 h 567"/>
              <a:gd name="T58" fmla="*/ 2147483646 w 493"/>
              <a:gd name="T59" fmla="*/ 2147483646 h 567"/>
              <a:gd name="T60" fmla="*/ 2147483646 w 493"/>
              <a:gd name="T61" fmla="*/ 2147483646 h 567"/>
              <a:gd name="T62" fmla="*/ 2147483646 w 493"/>
              <a:gd name="T63" fmla="*/ 2147483646 h 567"/>
              <a:gd name="T64" fmla="*/ 2147483646 w 493"/>
              <a:gd name="T65" fmla="*/ 2147483646 h 567"/>
              <a:gd name="T66" fmla="*/ 2147483646 w 493"/>
              <a:gd name="T67" fmla="*/ 2147483646 h 567"/>
              <a:gd name="T68" fmla="*/ 2147483646 w 493"/>
              <a:gd name="T69" fmla="*/ 2147483646 h 567"/>
              <a:gd name="T70" fmla="*/ 2147483646 w 493"/>
              <a:gd name="T71" fmla="*/ 2147483646 h 567"/>
              <a:gd name="T72" fmla="*/ 2147483646 w 493"/>
              <a:gd name="T73" fmla="*/ 2147483646 h 567"/>
              <a:gd name="T74" fmla="*/ 2147483646 w 493"/>
              <a:gd name="T75" fmla="*/ 2147483646 h 567"/>
              <a:gd name="T76" fmla="*/ 2147483646 w 493"/>
              <a:gd name="T77" fmla="*/ 2147483646 h 567"/>
              <a:gd name="T78" fmla="*/ 2147483646 w 493"/>
              <a:gd name="T79" fmla="*/ 2147483646 h 567"/>
              <a:gd name="T80" fmla="*/ 2147483646 w 493"/>
              <a:gd name="T81" fmla="*/ 2147483646 h 567"/>
              <a:gd name="T82" fmla="*/ 2147483646 w 493"/>
              <a:gd name="T83" fmla="*/ 2147483646 h 567"/>
              <a:gd name="T84" fmla="*/ 2147483646 w 493"/>
              <a:gd name="T85" fmla="*/ 2147483646 h 567"/>
              <a:gd name="T86" fmla="*/ 2147483646 w 493"/>
              <a:gd name="T87" fmla="*/ 2147483646 h 567"/>
              <a:gd name="T88" fmla="*/ 2147483646 w 493"/>
              <a:gd name="T89" fmla="*/ 2147483646 h 567"/>
              <a:gd name="T90" fmla="*/ 2147483646 w 493"/>
              <a:gd name="T91" fmla="*/ 2147483646 h 567"/>
              <a:gd name="T92" fmla="*/ 2147483646 w 493"/>
              <a:gd name="T93" fmla="*/ 2147483646 h 567"/>
              <a:gd name="T94" fmla="*/ 2147483646 w 493"/>
              <a:gd name="T95" fmla="*/ 2147483646 h 567"/>
              <a:gd name="T96" fmla="*/ 2147483646 w 493"/>
              <a:gd name="T97" fmla="*/ 2147483646 h 567"/>
              <a:gd name="T98" fmla="*/ 2147483646 w 493"/>
              <a:gd name="T99" fmla="*/ 2147483646 h 567"/>
              <a:gd name="T100" fmla="*/ 2147483646 w 493"/>
              <a:gd name="T101" fmla="*/ 2147483646 h 567"/>
              <a:gd name="T102" fmla="*/ 2147483646 w 493"/>
              <a:gd name="T103" fmla="*/ 2147483646 h 567"/>
              <a:gd name="T104" fmla="*/ 0 w 493"/>
              <a:gd name="T105" fmla="*/ 2147483646 h 5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93" h="567">
                <a:moveTo>
                  <a:pt x="0" y="373"/>
                </a:moveTo>
                <a:lnTo>
                  <a:pt x="0" y="342"/>
                </a:lnTo>
                <a:lnTo>
                  <a:pt x="38" y="342"/>
                </a:lnTo>
                <a:lnTo>
                  <a:pt x="38" y="187"/>
                </a:lnTo>
                <a:lnTo>
                  <a:pt x="268" y="187"/>
                </a:lnTo>
                <a:lnTo>
                  <a:pt x="294" y="131"/>
                </a:lnTo>
                <a:lnTo>
                  <a:pt x="294" y="106"/>
                </a:lnTo>
                <a:lnTo>
                  <a:pt x="321" y="93"/>
                </a:lnTo>
                <a:lnTo>
                  <a:pt x="316" y="62"/>
                </a:lnTo>
                <a:lnTo>
                  <a:pt x="327" y="12"/>
                </a:lnTo>
                <a:lnTo>
                  <a:pt x="337" y="0"/>
                </a:lnTo>
                <a:lnTo>
                  <a:pt x="337" y="31"/>
                </a:lnTo>
                <a:lnTo>
                  <a:pt x="418" y="31"/>
                </a:lnTo>
                <a:lnTo>
                  <a:pt x="423" y="106"/>
                </a:lnTo>
                <a:lnTo>
                  <a:pt x="418" y="143"/>
                </a:lnTo>
                <a:lnTo>
                  <a:pt x="439" y="174"/>
                </a:lnTo>
                <a:lnTo>
                  <a:pt x="439" y="193"/>
                </a:lnTo>
                <a:lnTo>
                  <a:pt x="450" y="211"/>
                </a:lnTo>
                <a:lnTo>
                  <a:pt x="450" y="218"/>
                </a:lnTo>
                <a:lnTo>
                  <a:pt x="476" y="236"/>
                </a:lnTo>
                <a:lnTo>
                  <a:pt x="466" y="255"/>
                </a:lnTo>
                <a:lnTo>
                  <a:pt x="487" y="286"/>
                </a:lnTo>
                <a:lnTo>
                  <a:pt x="482" y="311"/>
                </a:lnTo>
                <a:lnTo>
                  <a:pt x="466" y="311"/>
                </a:lnTo>
                <a:lnTo>
                  <a:pt x="466" y="324"/>
                </a:lnTo>
                <a:lnTo>
                  <a:pt x="476" y="336"/>
                </a:lnTo>
                <a:lnTo>
                  <a:pt x="450" y="373"/>
                </a:lnTo>
                <a:lnTo>
                  <a:pt x="476" y="398"/>
                </a:lnTo>
                <a:lnTo>
                  <a:pt x="492" y="398"/>
                </a:lnTo>
                <a:lnTo>
                  <a:pt x="492" y="411"/>
                </a:lnTo>
                <a:lnTo>
                  <a:pt x="418" y="411"/>
                </a:lnTo>
                <a:lnTo>
                  <a:pt x="418" y="560"/>
                </a:lnTo>
                <a:lnTo>
                  <a:pt x="225" y="566"/>
                </a:lnTo>
                <a:lnTo>
                  <a:pt x="225" y="554"/>
                </a:lnTo>
                <a:lnTo>
                  <a:pt x="214" y="548"/>
                </a:lnTo>
                <a:lnTo>
                  <a:pt x="214" y="529"/>
                </a:lnTo>
                <a:lnTo>
                  <a:pt x="187" y="517"/>
                </a:lnTo>
                <a:lnTo>
                  <a:pt x="171" y="498"/>
                </a:lnTo>
                <a:lnTo>
                  <a:pt x="161" y="498"/>
                </a:lnTo>
                <a:lnTo>
                  <a:pt x="166" y="479"/>
                </a:lnTo>
                <a:lnTo>
                  <a:pt x="145" y="479"/>
                </a:lnTo>
                <a:lnTo>
                  <a:pt x="139" y="461"/>
                </a:lnTo>
                <a:lnTo>
                  <a:pt x="129" y="461"/>
                </a:lnTo>
                <a:lnTo>
                  <a:pt x="123" y="448"/>
                </a:lnTo>
                <a:lnTo>
                  <a:pt x="113" y="442"/>
                </a:lnTo>
                <a:lnTo>
                  <a:pt x="113" y="436"/>
                </a:lnTo>
                <a:lnTo>
                  <a:pt x="91" y="429"/>
                </a:lnTo>
                <a:lnTo>
                  <a:pt x="80" y="429"/>
                </a:lnTo>
                <a:lnTo>
                  <a:pt x="75" y="411"/>
                </a:lnTo>
                <a:lnTo>
                  <a:pt x="64" y="398"/>
                </a:lnTo>
                <a:lnTo>
                  <a:pt x="43" y="392"/>
                </a:lnTo>
                <a:lnTo>
                  <a:pt x="27" y="373"/>
                </a:lnTo>
                <a:lnTo>
                  <a:pt x="0" y="37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3" name="Freeform 57">
            <a:extLst>
              <a:ext uri="{FF2B5EF4-FFF2-40B4-BE49-F238E27FC236}">
                <a16:creationId xmlns:a16="http://schemas.microsoft.com/office/drawing/2014/main" id="{1445FAC1-9643-ACB6-571C-2DE01F1CE300}"/>
              </a:ext>
            </a:extLst>
          </p:cNvPr>
          <p:cNvSpPr>
            <a:spLocks/>
          </p:cNvSpPr>
          <p:nvPr/>
        </p:nvSpPr>
        <p:spPr bwMode="auto">
          <a:xfrm>
            <a:off x="7017544" y="3749279"/>
            <a:ext cx="523875" cy="379809"/>
          </a:xfrm>
          <a:custGeom>
            <a:avLst/>
            <a:gdLst>
              <a:gd name="T0" fmla="*/ 2147483646 w 440"/>
              <a:gd name="T1" fmla="*/ 2147483646 h 319"/>
              <a:gd name="T2" fmla="*/ 2147483646 w 440"/>
              <a:gd name="T3" fmla="*/ 2147483646 h 319"/>
              <a:gd name="T4" fmla="*/ 2147483646 w 440"/>
              <a:gd name="T5" fmla="*/ 2147483646 h 319"/>
              <a:gd name="T6" fmla="*/ 2147483646 w 440"/>
              <a:gd name="T7" fmla="*/ 2147483646 h 319"/>
              <a:gd name="T8" fmla="*/ 2147483646 w 440"/>
              <a:gd name="T9" fmla="*/ 2147483646 h 319"/>
              <a:gd name="T10" fmla="*/ 0 w 440"/>
              <a:gd name="T11" fmla="*/ 2147483646 h 319"/>
              <a:gd name="T12" fmla="*/ 2147483646 w 440"/>
              <a:gd name="T13" fmla="*/ 2147483646 h 319"/>
              <a:gd name="T14" fmla="*/ 2147483646 w 440"/>
              <a:gd name="T15" fmla="*/ 2147483646 h 319"/>
              <a:gd name="T16" fmla="*/ 2147483646 w 440"/>
              <a:gd name="T17" fmla="*/ 2147483646 h 319"/>
              <a:gd name="T18" fmla="*/ 2147483646 w 440"/>
              <a:gd name="T19" fmla="*/ 2147483646 h 319"/>
              <a:gd name="T20" fmla="*/ 2147483646 w 440"/>
              <a:gd name="T21" fmla="*/ 2147483646 h 319"/>
              <a:gd name="T22" fmla="*/ 2147483646 w 440"/>
              <a:gd name="T23" fmla="*/ 2147483646 h 319"/>
              <a:gd name="T24" fmla="*/ 2147483646 w 440"/>
              <a:gd name="T25" fmla="*/ 2147483646 h 319"/>
              <a:gd name="T26" fmla="*/ 2147483646 w 440"/>
              <a:gd name="T27" fmla="*/ 2147483646 h 319"/>
              <a:gd name="T28" fmla="*/ 2147483646 w 440"/>
              <a:gd name="T29" fmla="*/ 2147483646 h 319"/>
              <a:gd name="T30" fmla="*/ 2147483646 w 440"/>
              <a:gd name="T31" fmla="*/ 2147483646 h 319"/>
              <a:gd name="T32" fmla="*/ 2147483646 w 440"/>
              <a:gd name="T33" fmla="*/ 2147483646 h 319"/>
              <a:gd name="T34" fmla="*/ 2147483646 w 440"/>
              <a:gd name="T35" fmla="*/ 2147483646 h 319"/>
              <a:gd name="T36" fmla="*/ 2147483646 w 440"/>
              <a:gd name="T37" fmla="*/ 0 h 319"/>
              <a:gd name="T38" fmla="*/ 2147483646 w 440"/>
              <a:gd name="T39" fmla="*/ 2147483646 h 319"/>
              <a:gd name="T40" fmla="*/ 2147483646 w 440"/>
              <a:gd name="T41" fmla="*/ 2147483646 h 319"/>
              <a:gd name="T42" fmla="*/ 2147483646 w 440"/>
              <a:gd name="T43" fmla="*/ 2147483646 h 319"/>
              <a:gd name="T44" fmla="*/ 2147483646 w 440"/>
              <a:gd name="T45" fmla="*/ 2147483646 h 319"/>
              <a:gd name="T46" fmla="*/ 2147483646 w 440"/>
              <a:gd name="T47" fmla="*/ 2147483646 h 319"/>
              <a:gd name="T48" fmla="*/ 2147483646 w 440"/>
              <a:gd name="T49" fmla="*/ 2147483646 h 319"/>
              <a:gd name="T50" fmla="*/ 2147483646 w 440"/>
              <a:gd name="T51" fmla="*/ 2147483646 h 319"/>
              <a:gd name="T52" fmla="*/ 2147483646 w 440"/>
              <a:gd name="T53" fmla="*/ 2147483646 h 319"/>
              <a:gd name="T54" fmla="*/ 2147483646 w 440"/>
              <a:gd name="T55" fmla="*/ 2147483646 h 319"/>
              <a:gd name="T56" fmla="*/ 2147483646 w 440"/>
              <a:gd name="T57" fmla="*/ 2147483646 h 319"/>
              <a:gd name="T58" fmla="*/ 2147483646 w 440"/>
              <a:gd name="T59" fmla="*/ 2147483646 h 319"/>
              <a:gd name="T60" fmla="*/ 2147483646 w 440"/>
              <a:gd name="T61" fmla="*/ 2147483646 h 319"/>
              <a:gd name="T62" fmla="*/ 2147483646 w 440"/>
              <a:gd name="T63" fmla="*/ 2147483646 h 3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40" h="319">
                <a:moveTo>
                  <a:pt x="64" y="280"/>
                </a:moveTo>
                <a:lnTo>
                  <a:pt x="64" y="274"/>
                </a:lnTo>
                <a:lnTo>
                  <a:pt x="48" y="255"/>
                </a:lnTo>
                <a:lnTo>
                  <a:pt x="43" y="230"/>
                </a:lnTo>
                <a:lnTo>
                  <a:pt x="16" y="218"/>
                </a:lnTo>
                <a:lnTo>
                  <a:pt x="0" y="156"/>
                </a:lnTo>
                <a:lnTo>
                  <a:pt x="11" y="149"/>
                </a:lnTo>
                <a:lnTo>
                  <a:pt x="21" y="124"/>
                </a:lnTo>
                <a:lnTo>
                  <a:pt x="27" y="131"/>
                </a:lnTo>
                <a:lnTo>
                  <a:pt x="32" y="124"/>
                </a:lnTo>
                <a:lnTo>
                  <a:pt x="54" y="131"/>
                </a:lnTo>
                <a:lnTo>
                  <a:pt x="70" y="124"/>
                </a:lnTo>
                <a:lnTo>
                  <a:pt x="102" y="124"/>
                </a:lnTo>
                <a:lnTo>
                  <a:pt x="112" y="100"/>
                </a:lnTo>
                <a:lnTo>
                  <a:pt x="102" y="87"/>
                </a:lnTo>
                <a:lnTo>
                  <a:pt x="161" y="87"/>
                </a:lnTo>
                <a:lnTo>
                  <a:pt x="161" y="12"/>
                </a:lnTo>
                <a:lnTo>
                  <a:pt x="225" y="12"/>
                </a:lnTo>
                <a:lnTo>
                  <a:pt x="225" y="0"/>
                </a:lnTo>
                <a:lnTo>
                  <a:pt x="241" y="6"/>
                </a:lnTo>
                <a:lnTo>
                  <a:pt x="241" y="12"/>
                </a:lnTo>
                <a:lnTo>
                  <a:pt x="257" y="12"/>
                </a:lnTo>
                <a:lnTo>
                  <a:pt x="391" y="87"/>
                </a:lnTo>
                <a:lnTo>
                  <a:pt x="433" y="87"/>
                </a:lnTo>
                <a:lnTo>
                  <a:pt x="439" y="162"/>
                </a:lnTo>
                <a:lnTo>
                  <a:pt x="433" y="318"/>
                </a:lnTo>
                <a:lnTo>
                  <a:pt x="123" y="318"/>
                </a:lnTo>
                <a:lnTo>
                  <a:pt x="107" y="299"/>
                </a:lnTo>
                <a:lnTo>
                  <a:pt x="112" y="274"/>
                </a:lnTo>
                <a:lnTo>
                  <a:pt x="86" y="255"/>
                </a:lnTo>
                <a:lnTo>
                  <a:pt x="86" y="280"/>
                </a:lnTo>
                <a:lnTo>
                  <a:pt x="64" y="2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4" name="Freeform 58">
            <a:extLst>
              <a:ext uri="{FF2B5EF4-FFF2-40B4-BE49-F238E27FC236}">
                <a16:creationId xmlns:a16="http://schemas.microsoft.com/office/drawing/2014/main" id="{23ED4859-51CA-7432-C496-D4006B763C52}"/>
              </a:ext>
            </a:extLst>
          </p:cNvPr>
          <p:cNvSpPr>
            <a:spLocks/>
          </p:cNvSpPr>
          <p:nvPr/>
        </p:nvSpPr>
        <p:spPr bwMode="auto">
          <a:xfrm>
            <a:off x="5157788" y="3808810"/>
            <a:ext cx="573881" cy="564356"/>
          </a:xfrm>
          <a:custGeom>
            <a:avLst/>
            <a:gdLst>
              <a:gd name="T0" fmla="*/ 2147483646 w 482"/>
              <a:gd name="T1" fmla="*/ 2147483646 h 474"/>
              <a:gd name="T2" fmla="*/ 2147483646 w 482"/>
              <a:gd name="T3" fmla="*/ 2147483646 h 474"/>
              <a:gd name="T4" fmla="*/ 2147483646 w 482"/>
              <a:gd name="T5" fmla="*/ 2147483646 h 474"/>
              <a:gd name="T6" fmla="*/ 2147483646 w 482"/>
              <a:gd name="T7" fmla="*/ 2147483646 h 474"/>
              <a:gd name="T8" fmla="*/ 2147483646 w 482"/>
              <a:gd name="T9" fmla="*/ 2147483646 h 474"/>
              <a:gd name="T10" fmla="*/ 0 w 482"/>
              <a:gd name="T11" fmla="*/ 2147483646 h 474"/>
              <a:gd name="T12" fmla="*/ 0 w 482"/>
              <a:gd name="T13" fmla="*/ 2147483646 h 474"/>
              <a:gd name="T14" fmla="*/ 2147483646 w 482"/>
              <a:gd name="T15" fmla="*/ 2147483646 h 474"/>
              <a:gd name="T16" fmla="*/ 2147483646 w 482"/>
              <a:gd name="T17" fmla="*/ 2147483646 h 474"/>
              <a:gd name="T18" fmla="*/ 2147483646 w 482"/>
              <a:gd name="T19" fmla="*/ 2147483646 h 474"/>
              <a:gd name="T20" fmla="*/ 2147483646 w 482"/>
              <a:gd name="T21" fmla="*/ 2147483646 h 474"/>
              <a:gd name="T22" fmla="*/ 2147483646 w 482"/>
              <a:gd name="T23" fmla="*/ 2147483646 h 474"/>
              <a:gd name="T24" fmla="*/ 2147483646 w 482"/>
              <a:gd name="T25" fmla="*/ 2147483646 h 474"/>
              <a:gd name="T26" fmla="*/ 2147483646 w 482"/>
              <a:gd name="T27" fmla="*/ 2147483646 h 474"/>
              <a:gd name="T28" fmla="*/ 2147483646 w 482"/>
              <a:gd name="T29" fmla="*/ 2147483646 h 474"/>
              <a:gd name="T30" fmla="*/ 2147483646 w 482"/>
              <a:gd name="T31" fmla="*/ 2147483646 h 474"/>
              <a:gd name="T32" fmla="*/ 2147483646 w 482"/>
              <a:gd name="T33" fmla="*/ 2147483646 h 474"/>
              <a:gd name="T34" fmla="*/ 2147483646 w 482"/>
              <a:gd name="T35" fmla="*/ 2147483646 h 474"/>
              <a:gd name="T36" fmla="*/ 2147483646 w 482"/>
              <a:gd name="T37" fmla="*/ 2147483646 h 474"/>
              <a:gd name="T38" fmla="*/ 2147483646 w 482"/>
              <a:gd name="T39" fmla="*/ 2147483646 h 474"/>
              <a:gd name="T40" fmla="*/ 2147483646 w 482"/>
              <a:gd name="T41" fmla="*/ 2147483646 h 474"/>
              <a:gd name="T42" fmla="*/ 2147483646 w 482"/>
              <a:gd name="T43" fmla="*/ 2147483646 h 474"/>
              <a:gd name="T44" fmla="*/ 2147483646 w 482"/>
              <a:gd name="T45" fmla="*/ 2147483646 h 474"/>
              <a:gd name="T46" fmla="*/ 2147483646 w 482"/>
              <a:gd name="T47" fmla="*/ 2147483646 h 474"/>
              <a:gd name="T48" fmla="*/ 2147483646 w 482"/>
              <a:gd name="T49" fmla="*/ 2147483646 h 474"/>
              <a:gd name="T50" fmla="*/ 2147483646 w 482"/>
              <a:gd name="T51" fmla="*/ 2147483646 h 474"/>
              <a:gd name="T52" fmla="*/ 2147483646 w 482"/>
              <a:gd name="T53" fmla="*/ 2147483646 h 474"/>
              <a:gd name="T54" fmla="*/ 2147483646 w 482"/>
              <a:gd name="T55" fmla="*/ 2147483646 h 474"/>
              <a:gd name="T56" fmla="*/ 2147483646 w 482"/>
              <a:gd name="T57" fmla="*/ 2147483646 h 474"/>
              <a:gd name="T58" fmla="*/ 2147483646 w 482"/>
              <a:gd name="T59" fmla="*/ 2147483646 h 474"/>
              <a:gd name="T60" fmla="*/ 2147483646 w 482"/>
              <a:gd name="T61" fmla="*/ 2147483646 h 474"/>
              <a:gd name="T62" fmla="*/ 2147483646 w 482"/>
              <a:gd name="T63" fmla="*/ 2147483646 h 474"/>
              <a:gd name="T64" fmla="*/ 2147483646 w 482"/>
              <a:gd name="T65" fmla="*/ 2147483646 h 474"/>
              <a:gd name="T66" fmla="*/ 2147483646 w 482"/>
              <a:gd name="T67" fmla="*/ 2147483646 h 474"/>
              <a:gd name="T68" fmla="*/ 2147483646 w 482"/>
              <a:gd name="T69" fmla="*/ 2147483646 h 474"/>
              <a:gd name="T70" fmla="*/ 2147483646 w 482"/>
              <a:gd name="T71" fmla="*/ 2147483646 h 474"/>
              <a:gd name="T72" fmla="*/ 2147483646 w 482"/>
              <a:gd name="T73" fmla="*/ 0 h 474"/>
              <a:gd name="T74" fmla="*/ 2147483646 w 482"/>
              <a:gd name="T75" fmla="*/ 0 h 474"/>
              <a:gd name="T76" fmla="*/ 2147483646 w 482"/>
              <a:gd name="T77" fmla="*/ 2147483646 h 474"/>
              <a:gd name="T78" fmla="*/ 2147483646 w 482"/>
              <a:gd name="T79" fmla="*/ 2147483646 h 474"/>
              <a:gd name="T80" fmla="*/ 2147483646 w 482"/>
              <a:gd name="T81" fmla="*/ 2147483646 h 474"/>
              <a:gd name="T82" fmla="*/ 2147483646 w 482"/>
              <a:gd name="T83" fmla="*/ 2147483646 h 474"/>
              <a:gd name="T84" fmla="*/ 2147483646 w 482"/>
              <a:gd name="T85" fmla="*/ 2147483646 h 474"/>
              <a:gd name="T86" fmla="*/ 2147483646 w 482"/>
              <a:gd name="T87" fmla="*/ 2147483646 h 474"/>
              <a:gd name="T88" fmla="*/ 2147483646 w 482"/>
              <a:gd name="T89" fmla="*/ 2147483646 h 474"/>
              <a:gd name="T90" fmla="*/ 2147483646 w 482"/>
              <a:gd name="T91" fmla="*/ 2147483646 h 474"/>
              <a:gd name="T92" fmla="*/ 2147483646 w 482"/>
              <a:gd name="T93" fmla="*/ 2147483646 h 474"/>
              <a:gd name="T94" fmla="*/ 2147483646 w 482"/>
              <a:gd name="T95" fmla="*/ 2147483646 h 474"/>
              <a:gd name="T96" fmla="*/ 2147483646 w 482"/>
              <a:gd name="T97" fmla="*/ 2147483646 h 474"/>
              <a:gd name="T98" fmla="*/ 2147483646 w 482"/>
              <a:gd name="T99" fmla="*/ 2147483646 h 474"/>
              <a:gd name="T100" fmla="*/ 2147483646 w 482"/>
              <a:gd name="T101" fmla="*/ 2147483646 h 4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82" h="474">
                <a:moveTo>
                  <a:pt x="337" y="473"/>
                </a:moveTo>
                <a:lnTo>
                  <a:pt x="37" y="473"/>
                </a:lnTo>
                <a:lnTo>
                  <a:pt x="21" y="461"/>
                </a:lnTo>
                <a:lnTo>
                  <a:pt x="16" y="473"/>
                </a:lnTo>
                <a:lnTo>
                  <a:pt x="10" y="473"/>
                </a:lnTo>
                <a:lnTo>
                  <a:pt x="0" y="454"/>
                </a:lnTo>
                <a:lnTo>
                  <a:pt x="0" y="423"/>
                </a:lnTo>
                <a:lnTo>
                  <a:pt x="21" y="405"/>
                </a:lnTo>
                <a:lnTo>
                  <a:pt x="37" y="405"/>
                </a:lnTo>
                <a:lnTo>
                  <a:pt x="53" y="392"/>
                </a:lnTo>
                <a:lnTo>
                  <a:pt x="48" y="373"/>
                </a:lnTo>
                <a:lnTo>
                  <a:pt x="58" y="355"/>
                </a:lnTo>
                <a:lnTo>
                  <a:pt x="80" y="330"/>
                </a:lnTo>
                <a:lnTo>
                  <a:pt x="80" y="249"/>
                </a:lnTo>
                <a:lnTo>
                  <a:pt x="74" y="236"/>
                </a:lnTo>
                <a:lnTo>
                  <a:pt x="74" y="224"/>
                </a:lnTo>
                <a:lnTo>
                  <a:pt x="85" y="224"/>
                </a:lnTo>
                <a:lnTo>
                  <a:pt x="91" y="211"/>
                </a:lnTo>
                <a:lnTo>
                  <a:pt x="107" y="199"/>
                </a:lnTo>
                <a:lnTo>
                  <a:pt x="133" y="205"/>
                </a:lnTo>
                <a:lnTo>
                  <a:pt x="128" y="218"/>
                </a:lnTo>
                <a:lnTo>
                  <a:pt x="139" y="224"/>
                </a:lnTo>
                <a:lnTo>
                  <a:pt x="144" y="205"/>
                </a:lnTo>
                <a:lnTo>
                  <a:pt x="139" y="199"/>
                </a:lnTo>
                <a:lnTo>
                  <a:pt x="128" y="180"/>
                </a:lnTo>
                <a:lnTo>
                  <a:pt x="107" y="168"/>
                </a:lnTo>
                <a:lnTo>
                  <a:pt x="96" y="168"/>
                </a:lnTo>
                <a:lnTo>
                  <a:pt x="58" y="143"/>
                </a:lnTo>
                <a:lnTo>
                  <a:pt x="58" y="99"/>
                </a:lnTo>
                <a:lnTo>
                  <a:pt x="85" y="81"/>
                </a:lnTo>
                <a:lnTo>
                  <a:pt x="91" y="74"/>
                </a:lnTo>
                <a:lnTo>
                  <a:pt x="123" y="62"/>
                </a:lnTo>
                <a:lnTo>
                  <a:pt x="133" y="43"/>
                </a:lnTo>
                <a:lnTo>
                  <a:pt x="165" y="18"/>
                </a:lnTo>
                <a:lnTo>
                  <a:pt x="198" y="25"/>
                </a:lnTo>
                <a:lnTo>
                  <a:pt x="192" y="12"/>
                </a:lnTo>
                <a:lnTo>
                  <a:pt x="203" y="0"/>
                </a:lnTo>
                <a:lnTo>
                  <a:pt x="219" y="0"/>
                </a:lnTo>
                <a:lnTo>
                  <a:pt x="224" y="18"/>
                </a:lnTo>
                <a:lnTo>
                  <a:pt x="289" y="18"/>
                </a:lnTo>
                <a:lnTo>
                  <a:pt x="294" y="50"/>
                </a:lnTo>
                <a:lnTo>
                  <a:pt x="444" y="50"/>
                </a:lnTo>
                <a:lnTo>
                  <a:pt x="438" y="199"/>
                </a:lnTo>
                <a:lnTo>
                  <a:pt x="481" y="205"/>
                </a:lnTo>
                <a:lnTo>
                  <a:pt x="481" y="236"/>
                </a:lnTo>
                <a:lnTo>
                  <a:pt x="444" y="236"/>
                </a:lnTo>
                <a:lnTo>
                  <a:pt x="444" y="348"/>
                </a:lnTo>
                <a:lnTo>
                  <a:pt x="369" y="348"/>
                </a:lnTo>
                <a:lnTo>
                  <a:pt x="363" y="467"/>
                </a:lnTo>
                <a:lnTo>
                  <a:pt x="337" y="461"/>
                </a:lnTo>
                <a:lnTo>
                  <a:pt x="337" y="4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5" name="Freeform 59">
            <a:extLst>
              <a:ext uri="{FF2B5EF4-FFF2-40B4-BE49-F238E27FC236}">
                <a16:creationId xmlns:a16="http://schemas.microsoft.com/office/drawing/2014/main" id="{A7BF2F3E-44D3-AC79-F4E3-3C75F3743650}"/>
              </a:ext>
            </a:extLst>
          </p:cNvPr>
          <p:cNvSpPr>
            <a:spLocks/>
          </p:cNvSpPr>
          <p:nvPr/>
        </p:nvSpPr>
        <p:spPr bwMode="auto">
          <a:xfrm>
            <a:off x="7533085" y="3838576"/>
            <a:ext cx="479822" cy="460772"/>
          </a:xfrm>
          <a:custGeom>
            <a:avLst/>
            <a:gdLst>
              <a:gd name="T0" fmla="*/ 0 w 403"/>
              <a:gd name="T1" fmla="*/ 2147483646 h 387"/>
              <a:gd name="T2" fmla="*/ 2147483646 w 403"/>
              <a:gd name="T3" fmla="*/ 2147483646 h 387"/>
              <a:gd name="T4" fmla="*/ 2147483646 w 403"/>
              <a:gd name="T5" fmla="*/ 2147483646 h 387"/>
              <a:gd name="T6" fmla="*/ 2147483646 w 403"/>
              <a:gd name="T7" fmla="*/ 2147483646 h 387"/>
              <a:gd name="T8" fmla="*/ 2147483646 w 403"/>
              <a:gd name="T9" fmla="*/ 2147483646 h 387"/>
              <a:gd name="T10" fmla="*/ 2147483646 w 403"/>
              <a:gd name="T11" fmla="*/ 0 h 387"/>
              <a:gd name="T12" fmla="*/ 2147483646 w 403"/>
              <a:gd name="T13" fmla="*/ 0 h 387"/>
              <a:gd name="T14" fmla="*/ 2147483646 w 403"/>
              <a:gd name="T15" fmla="*/ 2147483646 h 387"/>
              <a:gd name="T16" fmla="*/ 2147483646 w 403"/>
              <a:gd name="T17" fmla="*/ 2147483646 h 387"/>
              <a:gd name="T18" fmla="*/ 2147483646 w 403"/>
              <a:gd name="T19" fmla="*/ 2147483646 h 387"/>
              <a:gd name="T20" fmla="*/ 2147483646 w 403"/>
              <a:gd name="T21" fmla="*/ 2147483646 h 387"/>
              <a:gd name="T22" fmla="*/ 2147483646 w 403"/>
              <a:gd name="T23" fmla="*/ 2147483646 h 387"/>
              <a:gd name="T24" fmla="*/ 2147483646 w 403"/>
              <a:gd name="T25" fmla="*/ 2147483646 h 387"/>
              <a:gd name="T26" fmla="*/ 2147483646 w 403"/>
              <a:gd name="T27" fmla="*/ 2147483646 h 387"/>
              <a:gd name="T28" fmla="*/ 2147483646 w 403"/>
              <a:gd name="T29" fmla="*/ 2147483646 h 387"/>
              <a:gd name="T30" fmla="*/ 2147483646 w 403"/>
              <a:gd name="T31" fmla="*/ 2147483646 h 387"/>
              <a:gd name="T32" fmla="*/ 2147483646 w 403"/>
              <a:gd name="T33" fmla="*/ 2147483646 h 387"/>
              <a:gd name="T34" fmla="*/ 2147483646 w 403"/>
              <a:gd name="T35" fmla="*/ 2147483646 h 387"/>
              <a:gd name="T36" fmla="*/ 2147483646 w 403"/>
              <a:gd name="T37" fmla="*/ 2147483646 h 387"/>
              <a:gd name="T38" fmla="*/ 2147483646 w 403"/>
              <a:gd name="T39" fmla="*/ 2147483646 h 387"/>
              <a:gd name="T40" fmla="*/ 2147483646 w 403"/>
              <a:gd name="T41" fmla="*/ 2147483646 h 387"/>
              <a:gd name="T42" fmla="*/ 2147483646 w 403"/>
              <a:gd name="T43" fmla="*/ 2147483646 h 387"/>
              <a:gd name="T44" fmla="*/ 2147483646 w 403"/>
              <a:gd name="T45" fmla="*/ 2147483646 h 387"/>
              <a:gd name="T46" fmla="*/ 2147483646 w 403"/>
              <a:gd name="T47" fmla="*/ 2147483646 h 387"/>
              <a:gd name="T48" fmla="*/ 2147483646 w 403"/>
              <a:gd name="T49" fmla="*/ 2147483646 h 387"/>
              <a:gd name="T50" fmla="*/ 2147483646 w 403"/>
              <a:gd name="T51" fmla="*/ 2147483646 h 387"/>
              <a:gd name="T52" fmla="*/ 2147483646 w 403"/>
              <a:gd name="T53" fmla="*/ 2147483646 h 387"/>
              <a:gd name="T54" fmla="*/ 2147483646 w 403"/>
              <a:gd name="T55" fmla="*/ 2147483646 h 387"/>
              <a:gd name="T56" fmla="*/ 2147483646 w 403"/>
              <a:gd name="T57" fmla="*/ 2147483646 h 387"/>
              <a:gd name="T58" fmla="*/ 2147483646 w 403"/>
              <a:gd name="T59" fmla="*/ 2147483646 h 387"/>
              <a:gd name="T60" fmla="*/ 2147483646 w 403"/>
              <a:gd name="T61" fmla="*/ 2147483646 h 387"/>
              <a:gd name="T62" fmla="*/ 2147483646 w 403"/>
              <a:gd name="T63" fmla="*/ 2147483646 h 387"/>
              <a:gd name="T64" fmla="*/ 2147483646 w 403"/>
              <a:gd name="T65" fmla="*/ 2147483646 h 387"/>
              <a:gd name="T66" fmla="*/ 2147483646 w 403"/>
              <a:gd name="T67" fmla="*/ 2147483646 h 387"/>
              <a:gd name="T68" fmla="*/ 2147483646 w 403"/>
              <a:gd name="T69" fmla="*/ 2147483646 h 387"/>
              <a:gd name="T70" fmla="*/ 2147483646 w 403"/>
              <a:gd name="T71" fmla="*/ 2147483646 h 387"/>
              <a:gd name="T72" fmla="*/ 2147483646 w 403"/>
              <a:gd name="T73" fmla="*/ 2147483646 h 387"/>
              <a:gd name="T74" fmla="*/ 2147483646 w 403"/>
              <a:gd name="T75" fmla="*/ 2147483646 h 387"/>
              <a:gd name="T76" fmla="*/ 0 w 403"/>
              <a:gd name="T77" fmla="*/ 2147483646 h 38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3" h="387">
                <a:moveTo>
                  <a:pt x="0" y="243"/>
                </a:moveTo>
                <a:lnTo>
                  <a:pt x="6" y="87"/>
                </a:lnTo>
                <a:lnTo>
                  <a:pt x="81" y="87"/>
                </a:lnTo>
                <a:lnTo>
                  <a:pt x="81" y="37"/>
                </a:lnTo>
                <a:lnTo>
                  <a:pt x="279" y="31"/>
                </a:lnTo>
                <a:lnTo>
                  <a:pt x="279" y="0"/>
                </a:lnTo>
                <a:lnTo>
                  <a:pt x="327" y="0"/>
                </a:lnTo>
                <a:lnTo>
                  <a:pt x="332" y="56"/>
                </a:lnTo>
                <a:lnTo>
                  <a:pt x="348" y="74"/>
                </a:lnTo>
                <a:lnTo>
                  <a:pt x="348" y="106"/>
                </a:lnTo>
                <a:lnTo>
                  <a:pt x="338" y="112"/>
                </a:lnTo>
                <a:lnTo>
                  <a:pt x="348" y="124"/>
                </a:lnTo>
                <a:lnTo>
                  <a:pt x="321" y="149"/>
                </a:lnTo>
                <a:lnTo>
                  <a:pt x="321" y="162"/>
                </a:lnTo>
                <a:lnTo>
                  <a:pt x="386" y="193"/>
                </a:lnTo>
                <a:lnTo>
                  <a:pt x="402" y="218"/>
                </a:lnTo>
                <a:lnTo>
                  <a:pt x="402" y="224"/>
                </a:lnTo>
                <a:lnTo>
                  <a:pt x="396" y="230"/>
                </a:lnTo>
                <a:lnTo>
                  <a:pt x="380" y="236"/>
                </a:lnTo>
                <a:lnTo>
                  <a:pt x="386" y="249"/>
                </a:lnTo>
                <a:lnTo>
                  <a:pt x="380" y="261"/>
                </a:lnTo>
                <a:lnTo>
                  <a:pt x="343" y="261"/>
                </a:lnTo>
                <a:lnTo>
                  <a:pt x="354" y="280"/>
                </a:lnTo>
                <a:lnTo>
                  <a:pt x="321" y="292"/>
                </a:lnTo>
                <a:lnTo>
                  <a:pt x="305" y="305"/>
                </a:lnTo>
                <a:lnTo>
                  <a:pt x="284" y="336"/>
                </a:lnTo>
                <a:lnTo>
                  <a:pt x="289" y="367"/>
                </a:lnTo>
                <a:lnTo>
                  <a:pt x="284" y="386"/>
                </a:lnTo>
                <a:lnTo>
                  <a:pt x="230" y="380"/>
                </a:lnTo>
                <a:lnTo>
                  <a:pt x="230" y="386"/>
                </a:lnTo>
                <a:lnTo>
                  <a:pt x="188" y="386"/>
                </a:lnTo>
                <a:lnTo>
                  <a:pt x="182" y="373"/>
                </a:lnTo>
                <a:lnTo>
                  <a:pt x="161" y="355"/>
                </a:lnTo>
                <a:lnTo>
                  <a:pt x="156" y="336"/>
                </a:lnTo>
                <a:lnTo>
                  <a:pt x="134" y="317"/>
                </a:lnTo>
                <a:lnTo>
                  <a:pt x="16" y="311"/>
                </a:lnTo>
                <a:lnTo>
                  <a:pt x="16" y="305"/>
                </a:lnTo>
                <a:lnTo>
                  <a:pt x="6" y="311"/>
                </a:lnTo>
                <a:lnTo>
                  <a:pt x="0" y="2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6" name="Freeform 60">
            <a:extLst>
              <a:ext uri="{FF2B5EF4-FFF2-40B4-BE49-F238E27FC236}">
                <a16:creationId xmlns:a16="http://schemas.microsoft.com/office/drawing/2014/main" id="{18466E1C-94AD-D009-40AE-4E4EB8B1625E}"/>
              </a:ext>
            </a:extLst>
          </p:cNvPr>
          <p:cNvSpPr>
            <a:spLocks/>
          </p:cNvSpPr>
          <p:nvPr/>
        </p:nvSpPr>
        <p:spPr bwMode="auto">
          <a:xfrm>
            <a:off x="6590110" y="3845719"/>
            <a:ext cx="504825" cy="557213"/>
          </a:xfrm>
          <a:custGeom>
            <a:avLst/>
            <a:gdLst>
              <a:gd name="T0" fmla="*/ 2147483646 w 424"/>
              <a:gd name="T1" fmla="*/ 2147483646 h 468"/>
              <a:gd name="T2" fmla="*/ 2147483646 w 424"/>
              <a:gd name="T3" fmla="*/ 2147483646 h 468"/>
              <a:gd name="T4" fmla="*/ 2147483646 w 424"/>
              <a:gd name="T5" fmla="*/ 2147483646 h 468"/>
              <a:gd name="T6" fmla="*/ 2147483646 w 424"/>
              <a:gd name="T7" fmla="*/ 2147483646 h 468"/>
              <a:gd name="T8" fmla="*/ 2147483646 w 424"/>
              <a:gd name="T9" fmla="*/ 2147483646 h 468"/>
              <a:gd name="T10" fmla="*/ 2147483646 w 424"/>
              <a:gd name="T11" fmla="*/ 2147483646 h 468"/>
              <a:gd name="T12" fmla="*/ 2147483646 w 424"/>
              <a:gd name="T13" fmla="*/ 2147483646 h 468"/>
              <a:gd name="T14" fmla="*/ 2147483646 w 424"/>
              <a:gd name="T15" fmla="*/ 2147483646 h 468"/>
              <a:gd name="T16" fmla="*/ 2147483646 w 424"/>
              <a:gd name="T17" fmla="*/ 2147483646 h 468"/>
              <a:gd name="T18" fmla="*/ 2147483646 w 424"/>
              <a:gd name="T19" fmla="*/ 2147483646 h 468"/>
              <a:gd name="T20" fmla="*/ 2147483646 w 424"/>
              <a:gd name="T21" fmla="*/ 2147483646 h 468"/>
              <a:gd name="T22" fmla="*/ 2147483646 w 424"/>
              <a:gd name="T23" fmla="*/ 2147483646 h 468"/>
              <a:gd name="T24" fmla="*/ 2147483646 w 424"/>
              <a:gd name="T25" fmla="*/ 2147483646 h 468"/>
              <a:gd name="T26" fmla="*/ 0 w 424"/>
              <a:gd name="T27" fmla="*/ 2147483646 h 468"/>
              <a:gd name="T28" fmla="*/ 0 w 424"/>
              <a:gd name="T29" fmla="*/ 2147483646 h 468"/>
              <a:gd name="T30" fmla="*/ 2147483646 w 424"/>
              <a:gd name="T31" fmla="*/ 2147483646 h 468"/>
              <a:gd name="T32" fmla="*/ 2147483646 w 424"/>
              <a:gd name="T33" fmla="*/ 2147483646 h 468"/>
              <a:gd name="T34" fmla="*/ 2147483646 w 424"/>
              <a:gd name="T35" fmla="*/ 2147483646 h 468"/>
              <a:gd name="T36" fmla="*/ 2147483646 w 424"/>
              <a:gd name="T37" fmla="*/ 2147483646 h 468"/>
              <a:gd name="T38" fmla="*/ 2147483646 w 424"/>
              <a:gd name="T39" fmla="*/ 2147483646 h 468"/>
              <a:gd name="T40" fmla="*/ 2147483646 w 424"/>
              <a:gd name="T41" fmla="*/ 2147483646 h 468"/>
              <a:gd name="T42" fmla="*/ 2147483646 w 424"/>
              <a:gd name="T43" fmla="*/ 2147483646 h 468"/>
              <a:gd name="T44" fmla="*/ 2147483646 w 424"/>
              <a:gd name="T45" fmla="*/ 2147483646 h 468"/>
              <a:gd name="T46" fmla="*/ 2147483646 w 424"/>
              <a:gd name="T47" fmla="*/ 2147483646 h 468"/>
              <a:gd name="T48" fmla="*/ 2147483646 w 424"/>
              <a:gd name="T49" fmla="*/ 2147483646 h 468"/>
              <a:gd name="T50" fmla="*/ 2147483646 w 424"/>
              <a:gd name="T51" fmla="*/ 2147483646 h 468"/>
              <a:gd name="T52" fmla="*/ 2147483646 w 424"/>
              <a:gd name="T53" fmla="*/ 2147483646 h 468"/>
              <a:gd name="T54" fmla="*/ 2147483646 w 424"/>
              <a:gd name="T55" fmla="*/ 2147483646 h 468"/>
              <a:gd name="T56" fmla="*/ 2147483646 w 424"/>
              <a:gd name="T57" fmla="*/ 2147483646 h 468"/>
              <a:gd name="T58" fmla="*/ 2147483646 w 424"/>
              <a:gd name="T59" fmla="*/ 2147483646 h 468"/>
              <a:gd name="T60" fmla="*/ 2147483646 w 424"/>
              <a:gd name="T61" fmla="*/ 2147483646 h 468"/>
              <a:gd name="T62" fmla="*/ 2147483646 w 424"/>
              <a:gd name="T63" fmla="*/ 2147483646 h 468"/>
              <a:gd name="T64" fmla="*/ 2147483646 w 424"/>
              <a:gd name="T65" fmla="*/ 0 h 468"/>
              <a:gd name="T66" fmla="*/ 2147483646 w 424"/>
              <a:gd name="T67" fmla="*/ 2147483646 h 468"/>
              <a:gd name="T68" fmla="*/ 2147483646 w 424"/>
              <a:gd name="T69" fmla="*/ 2147483646 h 468"/>
              <a:gd name="T70" fmla="*/ 2147483646 w 424"/>
              <a:gd name="T71" fmla="*/ 2147483646 h 468"/>
              <a:gd name="T72" fmla="*/ 2147483646 w 424"/>
              <a:gd name="T73" fmla="*/ 2147483646 h 468"/>
              <a:gd name="T74" fmla="*/ 2147483646 w 424"/>
              <a:gd name="T75" fmla="*/ 2147483646 h 468"/>
              <a:gd name="T76" fmla="*/ 2147483646 w 424"/>
              <a:gd name="T77" fmla="*/ 2147483646 h 468"/>
              <a:gd name="T78" fmla="*/ 2147483646 w 424"/>
              <a:gd name="T79" fmla="*/ 2147483646 h 468"/>
              <a:gd name="T80" fmla="*/ 2147483646 w 424"/>
              <a:gd name="T81" fmla="*/ 2147483646 h 468"/>
              <a:gd name="T82" fmla="*/ 2147483646 w 424"/>
              <a:gd name="T83" fmla="*/ 2147483646 h 468"/>
              <a:gd name="T84" fmla="*/ 2147483646 w 424"/>
              <a:gd name="T85" fmla="*/ 2147483646 h 468"/>
              <a:gd name="T86" fmla="*/ 2147483646 w 424"/>
              <a:gd name="T87" fmla="*/ 2147483646 h 468"/>
              <a:gd name="T88" fmla="*/ 2147483646 w 424"/>
              <a:gd name="T89" fmla="*/ 2147483646 h 468"/>
              <a:gd name="T90" fmla="*/ 2147483646 w 424"/>
              <a:gd name="T91" fmla="*/ 2147483646 h 468"/>
              <a:gd name="T92" fmla="*/ 2147483646 w 424"/>
              <a:gd name="T93" fmla="*/ 2147483646 h 468"/>
              <a:gd name="T94" fmla="*/ 2147483646 w 424"/>
              <a:gd name="T95" fmla="*/ 2147483646 h 468"/>
              <a:gd name="T96" fmla="*/ 2147483646 w 424"/>
              <a:gd name="T97" fmla="*/ 2147483646 h 468"/>
              <a:gd name="T98" fmla="*/ 2147483646 w 424"/>
              <a:gd name="T99" fmla="*/ 2147483646 h 468"/>
              <a:gd name="T100" fmla="*/ 2147483646 w 424"/>
              <a:gd name="T101" fmla="*/ 2147483646 h 468"/>
              <a:gd name="T102" fmla="*/ 2147483646 w 424"/>
              <a:gd name="T103" fmla="*/ 2147483646 h 468"/>
              <a:gd name="T104" fmla="*/ 2147483646 w 424"/>
              <a:gd name="T105" fmla="*/ 2147483646 h 468"/>
              <a:gd name="T106" fmla="*/ 2147483646 w 424"/>
              <a:gd name="T107" fmla="*/ 2147483646 h 46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24" h="468">
                <a:moveTo>
                  <a:pt x="375" y="392"/>
                </a:moveTo>
                <a:lnTo>
                  <a:pt x="370" y="461"/>
                </a:lnTo>
                <a:lnTo>
                  <a:pt x="231" y="467"/>
                </a:lnTo>
                <a:lnTo>
                  <a:pt x="150" y="467"/>
                </a:lnTo>
                <a:lnTo>
                  <a:pt x="150" y="392"/>
                </a:lnTo>
                <a:lnTo>
                  <a:pt x="75" y="392"/>
                </a:lnTo>
                <a:lnTo>
                  <a:pt x="70" y="224"/>
                </a:lnTo>
                <a:lnTo>
                  <a:pt x="49" y="212"/>
                </a:lnTo>
                <a:lnTo>
                  <a:pt x="38" y="212"/>
                </a:lnTo>
                <a:lnTo>
                  <a:pt x="27" y="199"/>
                </a:lnTo>
                <a:lnTo>
                  <a:pt x="11" y="199"/>
                </a:lnTo>
                <a:lnTo>
                  <a:pt x="11" y="174"/>
                </a:lnTo>
                <a:lnTo>
                  <a:pt x="17" y="156"/>
                </a:lnTo>
                <a:lnTo>
                  <a:pt x="0" y="143"/>
                </a:lnTo>
                <a:lnTo>
                  <a:pt x="0" y="137"/>
                </a:lnTo>
                <a:lnTo>
                  <a:pt x="11" y="118"/>
                </a:lnTo>
                <a:lnTo>
                  <a:pt x="27" y="112"/>
                </a:lnTo>
                <a:lnTo>
                  <a:pt x="33" y="87"/>
                </a:lnTo>
                <a:lnTo>
                  <a:pt x="54" y="87"/>
                </a:lnTo>
                <a:lnTo>
                  <a:pt x="70" y="81"/>
                </a:lnTo>
                <a:lnTo>
                  <a:pt x="81" y="81"/>
                </a:lnTo>
                <a:lnTo>
                  <a:pt x="81" y="62"/>
                </a:lnTo>
                <a:lnTo>
                  <a:pt x="102" y="68"/>
                </a:lnTo>
                <a:lnTo>
                  <a:pt x="118" y="62"/>
                </a:lnTo>
                <a:lnTo>
                  <a:pt x="134" y="68"/>
                </a:lnTo>
                <a:lnTo>
                  <a:pt x="140" y="75"/>
                </a:lnTo>
                <a:lnTo>
                  <a:pt x="145" y="75"/>
                </a:lnTo>
                <a:lnTo>
                  <a:pt x="134" y="50"/>
                </a:lnTo>
                <a:lnTo>
                  <a:pt x="145" y="19"/>
                </a:lnTo>
                <a:lnTo>
                  <a:pt x="150" y="19"/>
                </a:lnTo>
                <a:lnTo>
                  <a:pt x="156" y="25"/>
                </a:lnTo>
                <a:lnTo>
                  <a:pt x="177" y="12"/>
                </a:lnTo>
                <a:lnTo>
                  <a:pt x="182" y="0"/>
                </a:lnTo>
                <a:lnTo>
                  <a:pt x="236" y="43"/>
                </a:lnTo>
                <a:lnTo>
                  <a:pt x="231" y="56"/>
                </a:lnTo>
                <a:lnTo>
                  <a:pt x="241" y="62"/>
                </a:lnTo>
                <a:lnTo>
                  <a:pt x="247" y="56"/>
                </a:lnTo>
                <a:lnTo>
                  <a:pt x="263" y="68"/>
                </a:lnTo>
                <a:lnTo>
                  <a:pt x="279" y="62"/>
                </a:lnTo>
                <a:lnTo>
                  <a:pt x="279" y="68"/>
                </a:lnTo>
                <a:lnTo>
                  <a:pt x="311" y="75"/>
                </a:lnTo>
                <a:lnTo>
                  <a:pt x="332" y="87"/>
                </a:lnTo>
                <a:lnTo>
                  <a:pt x="343" y="87"/>
                </a:lnTo>
                <a:lnTo>
                  <a:pt x="348" y="75"/>
                </a:lnTo>
                <a:lnTo>
                  <a:pt x="359" y="75"/>
                </a:lnTo>
                <a:lnTo>
                  <a:pt x="375" y="137"/>
                </a:lnTo>
                <a:lnTo>
                  <a:pt x="402" y="149"/>
                </a:lnTo>
                <a:lnTo>
                  <a:pt x="407" y="174"/>
                </a:lnTo>
                <a:lnTo>
                  <a:pt x="423" y="193"/>
                </a:lnTo>
                <a:lnTo>
                  <a:pt x="423" y="199"/>
                </a:lnTo>
                <a:lnTo>
                  <a:pt x="380" y="199"/>
                </a:lnTo>
                <a:lnTo>
                  <a:pt x="380" y="218"/>
                </a:lnTo>
                <a:lnTo>
                  <a:pt x="370" y="218"/>
                </a:lnTo>
                <a:lnTo>
                  <a:pt x="375" y="3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7" name="Freeform 61">
            <a:extLst>
              <a:ext uri="{FF2B5EF4-FFF2-40B4-BE49-F238E27FC236}">
                <a16:creationId xmlns:a16="http://schemas.microsoft.com/office/drawing/2014/main" id="{A3F83EB2-5F91-5E93-4C85-402016BD97C6}"/>
              </a:ext>
            </a:extLst>
          </p:cNvPr>
          <p:cNvSpPr>
            <a:spLocks/>
          </p:cNvSpPr>
          <p:nvPr/>
        </p:nvSpPr>
        <p:spPr bwMode="auto">
          <a:xfrm>
            <a:off x="6228160" y="3949303"/>
            <a:ext cx="452438" cy="460772"/>
          </a:xfrm>
          <a:custGeom>
            <a:avLst/>
            <a:gdLst>
              <a:gd name="T0" fmla="*/ 2147483646 w 380"/>
              <a:gd name="T1" fmla="*/ 2147483646 h 387"/>
              <a:gd name="T2" fmla="*/ 2147483646 w 380"/>
              <a:gd name="T3" fmla="*/ 2147483646 h 387"/>
              <a:gd name="T4" fmla="*/ 2147483646 w 380"/>
              <a:gd name="T5" fmla="*/ 2147483646 h 387"/>
              <a:gd name="T6" fmla="*/ 0 w 380"/>
              <a:gd name="T7" fmla="*/ 2147483646 h 387"/>
              <a:gd name="T8" fmla="*/ 0 w 380"/>
              <a:gd name="T9" fmla="*/ 2147483646 h 387"/>
              <a:gd name="T10" fmla="*/ 2147483646 w 380"/>
              <a:gd name="T11" fmla="*/ 2147483646 h 387"/>
              <a:gd name="T12" fmla="*/ 2147483646 w 380"/>
              <a:gd name="T13" fmla="*/ 2147483646 h 387"/>
              <a:gd name="T14" fmla="*/ 2147483646 w 380"/>
              <a:gd name="T15" fmla="*/ 2147483646 h 387"/>
              <a:gd name="T16" fmla="*/ 2147483646 w 380"/>
              <a:gd name="T17" fmla="*/ 2147483646 h 387"/>
              <a:gd name="T18" fmla="*/ 2147483646 w 380"/>
              <a:gd name="T19" fmla="*/ 2147483646 h 387"/>
              <a:gd name="T20" fmla="*/ 2147483646 w 380"/>
              <a:gd name="T21" fmla="*/ 2147483646 h 387"/>
              <a:gd name="T22" fmla="*/ 2147483646 w 380"/>
              <a:gd name="T23" fmla="*/ 2147483646 h 387"/>
              <a:gd name="T24" fmla="*/ 2147483646 w 380"/>
              <a:gd name="T25" fmla="*/ 2147483646 h 387"/>
              <a:gd name="T26" fmla="*/ 2147483646 w 380"/>
              <a:gd name="T27" fmla="*/ 2147483646 h 387"/>
              <a:gd name="T28" fmla="*/ 2147483646 w 380"/>
              <a:gd name="T29" fmla="*/ 2147483646 h 387"/>
              <a:gd name="T30" fmla="*/ 2147483646 w 380"/>
              <a:gd name="T31" fmla="*/ 2147483646 h 387"/>
              <a:gd name="T32" fmla="*/ 2147483646 w 380"/>
              <a:gd name="T33" fmla="*/ 2147483646 h 387"/>
              <a:gd name="T34" fmla="*/ 2147483646 w 380"/>
              <a:gd name="T35" fmla="*/ 2147483646 h 387"/>
              <a:gd name="T36" fmla="*/ 2147483646 w 380"/>
              <a:gd name="T37" fmla="*/ 2147483646 h 387"/>
              <a:gd name="T38" fmla="*/ 2147483646 w 380"/>
              <a:gd name="T39" fmla="*/ 2147483646 h 387"/>
              <a:gd name="T40" fmla="*/ 2147483646 w 380"/>
              <a:gd name="T41" fmla="*/ 0 h 387"/>
              <a:gd name="T42" fmla="*/ 2147483646 w 380"/>
              <a:gd name="T43" fmla="*/ 2147483646 h 387"/>
              <a:gd name="T44" fmla="*/ 2147483646 w 380"/>
              <a:gd name="T45" fmla="*/ 2147483646 h 387"/>
              <a:gd name="T46" fmla="*/ 2147483646 w 380"/>
              <a:gd name="T47" fmla="*/ 2147483646 h 387"/>
              <a:gd name="T48" fmla="*/ 2147483646 w 380"/>
              <a:gd name="T49" fmla="*/ 0 h 387"/>
              <a:gd name="T50" fmla="*/ 2147483646 w 380"/>
              <a:gd name="T51" fmla="*/ 0 h 387"/>
              <a:gd name="T52" fmla="*/ 2147483646 w 380"/>
              <a:gd name="T53" fmla="*/ 2147483646 h 387"/>
              <a:gd name="T54" fmla="*/ 2147483646 w 380"/>
              <a:gd name="T55" fmla="*/ 2147483646 h 387"/>
              <a:gd name="T56" fmla="*/ 2147483646 w 380"/>
              <a:gd name="T57" fmla="*/ 2147483646 h 387"/>
              <a:gd name="T58" fmla="*/ 2147483646 w 380"/>
              <a:gd name="T59" fmla="*/ 2147483646 h 387"/>
              <a:gd name="T60" fmla="*/ 2147483646 w 380"/>
              <a:gd name="T61" fmla="*/ 2147483646 h 387"/>
              <a:gd name="T62" fmla="*/ 2147483646 w 380"/>
              <a:gd name="T63" fmla="*/ 2147483646 h 387"/>
              <a:gd name="T64" fmla="*/ 2147483646 w 380"/>
              <a:gd name="T65" fmla="*/ 2147483646 h 387"/>
              <a:gd name="T66" fmla="*/ 2147483646 w 380"/>
              <a:gd name="T67" fmla="*/ 2147483646 h 387"/>
              <a:gd name="T68" fmla="*/ 2147483646 w 380"/>
              <a:gd name="T69" fmla="*/ 2147483646 h 387"/>
              <a:gd name="T70" fmla="*/ 2147483646 w 380"/>
              <a:gd name="T71" fmla="*/ 2147483646 h 387"/>
              <a:gd name="T72" fmla="*/ 2147483646 w 380"/>
              <a:gd name="T73" fmla="*/ 2147483646 h 387"/>
              <a:gd name="T74" fmla="*/ 2147483646 w 380"/>
              <a:gd name="T75" fmla="*/ 2147483646 h 387"/>
              <a:gd name="T76" fmla="*/ 2147483646 w 380"/>
              <a:gd name="T77" fmla="*/ 2147483646 h 387"/>
              <a:gd name="T78" fmla="*/ 2147483646 w 380"/>
              <a:gd name="T79" fmla="*/ 2147483646 h 387"/>
              <a:gd name="T80" fmla="*/ 2147483646 w 380"/>
              <a:gd name="T81" fmla="*/ 2147483646 h 387"/>
              <a:gd name="T82" fmla="*/ 2147483646 w 380"/>
              <a:gd name="T83" fmla="*/ 2147483646 h 387"/>
              <a:gd name="T84" fmla="*/ 2147483646 w 380"/>
              <a:gd name="T85" fmla="*/ 2147483646 h 38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0" h="387">
                <a:moveTo>
                  <a:pt x="342" y="380"/>
                </a:moveTo>
                <a:lnTo>
                  <a:pt x="37" y="386"/>
                </a:lnTo>
                <a:lnTo>
                  <a:pt x="37" y="305"/>
                </a:lnTo>
                <a:lnTo>
                  <a:pt x="0" y="305"/>
                </a:lnTo>
                <a:lnTo>
                  <a:pt x="0" y="156"/>
                </a:lnTo>
                <a:lnTo>
                  <a:pt x="74" y="156"/>
                </a:lnTo>
                <a:lnTo>
                  <a:pt x="74" y="143"/>
                </a:lnTo>
                <a:lnTo>
                  <a:pt x="58" y="143"/>
                </a:lnTo>
                <a:lnTo>
                  <a:pt x="32" y="118"/>
                </a:lnTo>
                <a:lnTo>
                  <a:pt x="58" y="81"/>
                </a:lnTo>
                <a:lnTo>
                  <a:pt x="48" y="69"/>
                </a:lnTo>
                <a:lnTo>
                  <a:pt x="48" y="56"/>
                </a:lnTo>
                <a:lnTo>
                  <a:pt x="64" y="56"/>
                </a:lnTo>
                <a:lnTo>
                  <a:pt x="69" y="75"/>
                </a:lnTo>
                <a:lnTo>
                  <a:pt x="80" y="75"/>
                </a:lnTo>
                <a:lnTo>
                  <a:pt x="96" y="62"/>
                </a:lnTo>
                <a:lnTo>
                  <a:pt x="101" y="44"/>
                </a:lnTo>
                <a:lnTo>
                  <a:pt x="85" y="31"/>
                </a:lnTo>
                <a:lnTo>
                  <a:pt x="96" y="6"/>
                </a:lnTo>
                <a:lnTo>
                  <a:pt x="117" y="13"/>
                </a:lnTo>
                <a:lnTo>
                  <a:pt x="139" y="0"/>
                </a:lnTo>
                <a:lnTo>
                  <a:pt x="139" y="37"/>
                </a:lnTo>
                <a:lnTo>
                  <a:pt x="160" y="44"/>
                </a:lnTo>
                <a:lnTo>
                  <a:pt x="187" y="19"/>
                </a:lnTo>
                <a:lnTo>
                  <a:pt x="192" y="0"/>
                </a:lnTo>
                <a:lnTo>
                  <a:pt x="219" y="0"/>
                </a:lnTo>
                <a:lnTo>
                  <a:pt x="219" y="25"/>
                </a:lnTo>
                <a:lnTo>
                  <a:pt x="240" y="37"/>
                </a:lnTo>
                <a:lnTo>
                  <a:pt x="251" y="25"/>
                </a:lnTo>
                <a:lnTo>
                  <a:pt x="278" y="37"/>
                </a:lnTo>
                <a:lnTo>
                  <a:pt x="278" y="56"/>
                </a:lnTo>
                <a:lnTo>
                  <a:pt x="304" y="50"/>
                </a:lnTo>
                <a:lnTo>
                  <a:pt x="304" y="56"/>
                </a:lnTo>
                <a:lnTo>
                  <a:pt x="321" y="69"/>
                </a:lnTo>
                <a:lnTo>
                  <a:pt x="315" y="87"/>
                </a:lnTo>
                <a:lnTo>
                  <a:pt x="315" y="112"/>
                </a:lnTo>
                <a:lnTo>
                  <a:pt x="331" y="112"/>
                </a:lnTo>
                <a:lnTo>
                  <a:pt x="342" y="125"/>
                </a:lnTo>
                <a:lnTo>
                  <a:pt x="353" y="125"/>
                </a:lnTo>
                <a:lnTo>
                  <a:pt x="374" y="137"/>
                </a:lnTo>
                <a:lnTo>
                  <a:pt x="379" y="305"/>
                </a:lnTo>
                <a:lnTo>
                  <a:pt x="374" y="374"/>
                </a:lnTo>
                <a:lnTo>
                  <a:pt x="342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8" name="Freeform 62">
            <a:extLst>
              <a:ext uri="{FF2B5EF4-FFF2-40B4-BE49-F238E27FC236}">
                <a16:creationId xmlns:a16="http://schemas.microsoft.com/office/drawing/2014/main" id="{832C867E-503D-2DE1-0979-2FE3C9512DBD}"/>
              </a:ext>
            </a:extLst>
          </p:cNvPr>
          <p:cNvSpPr>
            <a:spLocks/>
          </p:cNvSpPr>
          <p:nvPr/>
        </p:nvSpPr>
        <p:spPr bwMode="auto">
          <a:xfrm>
            <a:off x="7030641" y="4052888"/>
            <a:ext cx="522684" cy="439341"/>
          </a:xfrm>
          <a:custGeom>
            <a:avLst/>
            <a:gdLst>
              <a:gd name="T0" fmla="*/ 2147483646 w 439"/>
              <a:gd name="T1" fmla="*/ 2147483646 h 369"/>
              <a:gd name="T2" fmla="*/ 2147483646 w 439"/>
              <a:gd name="T3" fmla="*/ 2147483646 h 369"/>
              <a:gd name="T4" fmla="*/ 2147483646 w 439"/>
              <a:gd name="T5" fmla="*/ 2147483646 h 369"/>
              <a:gd name="T6" fmla="*/ 2147483646 w 439"/>
              <a:gd name="T7" fmla="*/ 2147483646 h 369"/>
              <a:gd name="T8" fmla="*/ 2147483646 w 439"/>
              <a:gd name="T9" fmla="*/ 2147483646 h 369"/>
              <a:gd name="T10" fmla="*/ 2147483646 w 439"/>
              <a:gd name="T11" fmla="*/ 2147483646 h 369"/>
              <a:gd name="T12" fmla="*/ 2147483646 w 439"/>
              <a:gd name="T13" fmla="*/ 2147483646 h 369"/>
              <a:gd name="T14" fmla="*/ 2147483646 w 439"/>
              <a:gd name="T15" fmla="*/ 2147483646 h 369"/>
              <a:gd name="T16" fmla="*/ 2147483646 w 439"/>
              <a:gd name="T17" fmla="*/ 2147483646 h 369"/>
              <a:gd name="T18" fmla="*/ 2147483646 w 439"/>
              <a:gd name="T19" fmla="*/ 2147483646 h 369"/>
              <a:gd name="T20" fmla="*/ 2147483646 w 439"/>
              <a:gd name="T21" fmla="*/ 2147483646 h 369"/>
              <a:gd name="T22" fmla="*/ 2147483646 w 439"/>
              <a:gd name="T23" fmla="*/ 2147483646 h 369"/>
              <a:gd name="T24" fmla="*/ 2147483646 w 439"/>
              <a:gd name="T25" fmla="*/ 2147483646 h 369"/>
              <a:gd name="T26" fmla="*/ 2147483646 w 439"/>
              <a:gd name="T27" fmla="*/ 2147483646 h 369"/>
              <a:gd name="T28" fmla="*/ 2147483646 w 439"/>
              <a:gd name="T29" fmla="*/ 2147483646 h 369"/>
              <a:gd name="T30" fmla="*/ 2147483646 w 439"/>
              <a:gd name="T31" fmla="*/ 2147483646 h 369"/>
              <a:gd name="T32" fmla="*/ 2147483646 w 439"/>
              <a:gd name="T33" fmla="*/ 2147483646 h 369"/>
              <a:gd name="T34" fmla="*/ 2147483646 w 439"/>
              <a:gd name="T35" fmla="*/ 2147483646 h 369"/>
              <a:gd name="T36" fmla="*/ 2147483646 w 439"/>
              <a:gd name="T37" fmla="*/ 2147483646 h 369"/>
              <a:gd name="T38" fmla="*/ 2147483646 w 439"/>
              <a:gd name="T39" fmla="*/ 2147483646 h 369"/>
              <a:gd name="T40" fmla="*/ 2147483646 w 439"/>
              <a:gd name="T41" fmla="*/ 2147483646 h 369"/>
              <a:gd name="T42" fmla="*/ 2147483646 w 439"/>
              <a:gd name="T43" fmla="*/ 2147483646 h 369"/>
              <a:gd name="T44" fmla="*/ 2147483646 w 439"/>
              <a:gd name="T45" fmla="*/ 2147483646 h 369"/>
              <a:gd name="T46" fmla="*/ 2147483646 w 439"/>
              <a:gd name="T47" fmla="*/ 2147483646 h 369"/>
              <a:gd name="T48" fmla="*/ 2147483646 w 439"/>
              <a:gd name="T49" fmla="*/ 2147483646 h 369"/>
              <a:gd name="T50" fmla="*/ 0 w 439"/>
              <a:gd name="T51" fmla="*/ 2147483646 h 369"/>
              <a:gd name="T52" fmla="*/ 2147483646 w 439"/>
              <a:gd name="T53" fmla="*/ 2147483646 h 369"/>
              <a:gd name="T54" fmla="*/ 2147483646 w 439"/>
              <a:gd name="T55" fmla="*/ 2147483646 h 369"/>
              <a:gd name="T56" fmla="*/ 2147483646 w 439"/>
              <a:gd name="T57" fmla="*/ 2147483646 h 369"/>
              <a:gd name="T58" fmla="*/ 2147483646 w 439"/>
              <a:gd name="T59" fmla="*/ 2147483646 h 369"/>
              <a:gd name="T60" fmla="*/ 2147483646 w 439"/>
              <a:gd name="T61" fmla="*/ 0 h 369"/>
              <a:gd name="T62" fmla="*/ 2147483646 w 439"/>
              <a:gd name="T63" fmla="*/ 2147483646 h 369"/>
              <a:gd name="T64" fmla="*/ 2147483646 w 439"/>
              <a:gd name="T65" fmla="*/ 2147483646 h 369"/>
              <a:gd name="T66" fmla="*/ 2147483646 w 439"/>
              <a:gd name="T67" fmla="*/ 2147483646 h 369"/>
              <a:gd name="T68" fmla="*/ 2147483646 w 439"/>
              <a:gd name="T69" fmla="*/ 2147483646 h 369"/>
              <a:gd name="T70" fmla="*/ 2147483646 w 439"/>
              <a:gd name="T71" fmla="*/ 2147483646 h 369"/>
              <a:gd name="T72" fmla="*/ 2147483646 w 439"/>
              <a:gd name="T73" fmla="*/ 2147483646 h 369"/>
              <a:gd name="T74" fmla="*/ 2147483646 w 439"/>
              <a:gd name="T75" fmla="*/ 2147483646 h 3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39" h="369">
                <a:moveTo>
                  <a:pt x="438" y="131"/>
                </a:moveTo>
                <a:lnTo>
                  <a:pt x="438" y="143"/>
                </a:lnTo>
                <a:lnTo>
                  <a:pt x="428" y="143"/>
                </a:lnTo>
                <a:lnTo>
                  <a:pt x="428" y="249"/>
                </a:lnTo>
                <a:lnTo>
                  <a:pt x="406" y="249"/>
                </a:lnTo>
                <a:lnTo>
                  <a:pt x="406" y="243"/>
                </a:lnTo>
                <a:lnTo>
                  <a:pt x="396" y="243"/>
                </a:lnTo>
                <a:lnTo>
                  <a:pt x="396" y="249"/>
                </a:lnTo>
                <a:lnTo>
                  <a:pt x="369" y="249"/>
                </a:lnTo>
                <a:lnTo>
                  <a:pt x="364" y="262"/>
                </a:lnTo>
                <a:lnTo>
                  <a:pt x="315" y="262"/>
                </a:lnTo>
                <a:lnTo>
                  <a:pt x="251" y="368"/>
                </a:lnTo>
                <a:lnTo>
                  <a:pt x="155" y="368"/>
                </a:lnTo>
                <a:lnTo>
                  <a:pt x="160" y="287"/>
                </a:lnTo>
                <a:lnTo>
                  <a:pt x="91" y="287"/>
                </a:lnTo>
                <a:lnTo>
                  <a:pt x="91" y="274"/>
                </a:lnTo>
                <a:lnTo>
                  <a:pt x="80" y="268"/>
                </a:lnTo>
                <a:lnTo>
                  <a:pt x="80" y="218"/>
                </a:lnTo>
                <a:lnTo>
                  <a:pt x="69" y="218"/>
                </a:lnTo>
                <a:lnTo>
                  <a:pt x="69" y="212"/>
                </a:lnTo>
                <a:lnTo>
                  <a:pt x="32" y="206"/>
                </a:lnTo>
                <a:lnTo>
                  <a:pt x="32" y="224"/>
                </a:lnTo>
                <a:lnTo>
                  <a:pt x="16" y="224"/>
                </a:lnTo>
                <a:lnTo>
                  <a:pt x="16" y="218"/>
                </a:lnTo>
                <a:lnTo>
                  <a:pt x="5" y="218"/>
                </a:lnTo>
                <a:lnTo>
                  <a:pt x="0" y="44"/>
                </a:lnTo>
                <a:lnTo>
                  <a:pt x="10" y="44"/>
                </a:lnTo>
                <a:lnTo>
                  <a:pt x="10" y="25"/>
                </a:lnTo>
                <a:lnTo>
                  <a:pt x="53" y="25"/>
                </a:lnTo>
                <a:lnTo>
                  <a:pt x="75" y="25"/>
                </a:lnTo>
                <a:lnTo>
                  <a:pt x="75" y="0"/>
                </a:lnTo>
                <a:lnTo>
                  <a:pt x="101" y="19"/>
                </a:lnTo>
                <a:lnTo>
                  <a:pt x="96" y="44"/>
                </a:lnTo>
                <a:lnTo>
                  <a:pt x="112" y="63"/>
                </a:lnTo>
                <a:lnTo>
                  <a:pt x="422" y="63"/>
                </a:lnTo>
                <a:lnTo>
                  <a:pt x="428" y="131"/>
                </a:lnTo>
                <a:lnTo>
                  <a:pt x="438" y="125"/>
                </a:lnTo>
                <a:lnTo>
                  <a:pt x="438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49" name="Freeform 63">
            <a:extLst>
              <a:ext uri="{FF2B5EF4-FFF2-40B4-BE49-F238E27FC236}">
                <a16:creationId xmlns:a16="http://schemas.microsoft.com/office/drawing/2014/main" id="{AE38B1D1-071B-F9D2-CF15-A1B53AEDC7F2}"/>
              </a:ext>
            </a:extLst>
          </p:cNvPr>
          <p:cNvSpPr>
            <a:spLocks/>
          </p:cNvSpPr>
          <p:nvPr/>
        </p:nvSpPr>
        <p:spPr bwMode="auto">
          <a:xfrm>
            <a:off x="5551885" y="4089798"/>
            <a:ext cx="721519" cy="453628"/>
          </a:xfrm>
          <a:custGeom>
            <a:avLst/>
            <a:gdLst>
              <a:gd name="T0" fmla="*/ 2147483646 w 606"/>
              <a:gd name="T1" fmla="*/ 2147483646 h 381"/>
              <a:gd name="T2" fmla="*/ 2147483646 w 606"/>
              <a:gd name="T3" fmla="*/ 2147483646 h 381"/>
              <a:gd name="T4" fmla="*/ 2147483646 w 606"/>
              <a:gd name="T5" fmla="*/ 2147483646 h 381"/>
              <a:gd name="T6" fmla="*/ 2147483646 w 606"/>
              <a:gd name="T7" fmla="*/ 2147483646 h 381"/>
              <a:gd name="T8" fmla="*/ 2147483646 w 606"/>
              <a:gd name="T9" fmla="*/ 2147483646 h 381"/>
              <a:gd name="T10" fmla="*/ 2147483646 w 606"/>
              <a:gd name="T11" fmla="*/ 2147483646 h 381"/>
              <a:gd name="T12" fmla="*/ 2147483646 w 606"/>
              <a:gd name="T13" fmla="*/ 2147483646 h 381"/>
              <a:gd name="T14" fmla="*/ 0 w 606"/>
              <a:gd name="T15" fmla="*/ 2147483646 h 381"/>
              <a:gd name="T16" fmla="*/ 2147483646 w 606"/>
              <a:gd name="T17" fmla="*/ 2147483646 h 381"/>
              <a:gd name="T18" fmla="*/ 2147483646 w 606"/>
              <a:gd name="T19" fmla="*/ 2147483646 h 381"/>
              <a:gd name="T20" fmla="*/ 2147483646 w 606"/>
              <a:gd name="T21" fmla="*/ 2147483646 h 381"/>
              <a:gd name="T22" fmla="*/ 2147483646 w 606"/>
              <a:gd name="T23" fmla="*/ 2147483646 h 381"/>
              <a:gd name="T24" fmla="*/ 2147483646 w 606"/>
              <a:gd name="T25" fmla="*/ 2147483646 h 381"/>
              <a:gd name="T26" fmla="*/ 2147483646 w 606"/>
              <a:gd name="T27" fmla="*/ 0 h 381"/>
              <a:gd name="T28" fmla="*/ 2147483646 w 606"/>
              <a:gd name="T29" fmla="*/ 0 h 381"/>
              <a:gd name="T30" fmla="*/ 2147483646 w 606"/>
              <a:gd name="T31" fmla="*/ 0 h 381"/>
              <a:gd name="T32" fmla="*/ 2147483646 w 606"/>
              <a:gd name="T33" fmla="*/ 2147483646 h 381"/>
              <a:gd name="T34" fmla="*/ 2147483646 w 606"/>
              <a:gd name="T35" fmla="*/ 2147483646 h 381"/>
              <a:gd name="T36" fmla="*/ 2147483646 w 606"/>
              <a:gd name="T37" fmla="*/ 2147483646 h 381"/>
              <a:gd name="T38" fmla="*/ 2147483646 w 606"/>
              <a:gd name="T39" fmla="*/ 2147483646 h 381"/>
              <a:gd name="T40" fmla="*/ 2147483646 w 606"/>
              <a:gd name="T41" fmla="*/ 2147483646 h 381"/>
              <a:gd name="T42" fmla="*/ 2147483646 w 606"/>
              <a:gd name="T43" fmla="*/ 2147483646 h 381"/>
              <a:gd name="T44" fmla="*/ 2147483646 w 606"/>
              <a:gd name="T45" fmla="*/ 2147483646 h 381"/>
              <a:gd name="T46" fmla="*/ 2147483646 w 606"/>
              <a:gd name="T47" fmla="*/ 2147483646 h 381"/>
              <a:gd name="T48" fmla="*/ 2147483646 w 606"/>
              <a:gd name="T49" fmla="*/ 2147483646 h 381"/>
              <a:gd name="T50" fmla="*/ 2147483646 w 606"/>
              <a:gd name="T51" fmla="*/ 2147483646 h 381"/>
              <a:gd name="T52" fmla="*/ 2147483646 w 606"/>
              <a:gd name="T53" fmla="*/ 2147483646 h 381"/>
              <a:gd name="T54" fmla="*/ 2147483646 w 606"/>
              <a:gd name="T55" fmla="*/ 2147483646 h 381"/>
              <a:gd name="T56" fmla="*/ 2147483646 w 606"/>
              <a:gd name="T57" fmla="*/ 2147483646 h 381"/>
              <a:gd name="T58" fmla="*/ 2147483646 w 606"/>
              <a:gd name="T59" fmla="*/ 2147483646 h 381"/>
              <a:gd name="T60" fmla="*/ 2147483646 w 606"/>
              <a:gd name="T61" fmla="*/ 2147483646 h 381"/>
              <a:gd name="T62" fmla="*/ 2147483646 w 606"/>
              <a:gd name="T63" fmla="*/ 2147483646 h 381"/>
              <a:gd name="T64" fmla="*/ 2147483646 w 606"/>
              <a:gd name="T65" fmla="*/ 2147483646 h 381"/>
              <a:gd name="T66" fmla="*/ 2147483646 w 606"/>
              <a:gd name="T67" fmla="*/ 2147483646 h 381"/>
              <a:gd name="T68" fmla="*/ 2147483646 w 606"/>
              <a:gd name="T69" fmla="*/ 2147483646 h 381"/>
              <a:gd name="T70" fmla="*/ 2147483646 w 606"/>
              <a:gd name="T71" fmla="*/ 2147483646 h 381"/>
              <a:gd name="T72" fmla="*/ 2147483646 w 606"/>
              <a:gd name="T73" fmla="*/ 2147483646 h 381"/>
              <a:gd name="T74" fmla="*/ 2147483646 w 606"/>
              <a:gd name="T75" fmla="*/ 2147483646 h 381"/>
              <a:gd name="T76" fmla="*/ 2147483646 w 606"/>
              <a:gd name="T77" fmla="*/ 2147483646 h 381"/>
              <a:gd name="T78" fmla="*/ 2147483646 w 606"/>
              <a:gd name="T79" fmla="*/ 2147483646 h 38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6" h="381">
                <a:moveTo>
                  <a:pt x="568" y="374"/>
                </a:moveTo>
                <a:lnTo>
                  <a:pt x="359" y="380"/>
                </a:lnTo>
                <a:lnTo>
                  <a:pt x="337" y="374"/>
                </a:lnTo>
                <a:lnTo>
                  <a:pt x="129" y="380"/>
                </a:lnTo>
                <a:lnTo>
                  <a:pt x="43" y="380"/>
                </a:lnTo>
                <a:lnTo>
                  <a:pt x="43" y="343"/>
                </a:lnTo>
                <a:lnTo>
                  <a:pt x="32" y="337"/>
                </a:lnTo>
                <a:lnTo>
                  <a:pt x="0" y="337"/>
                </a:lnTo>
                <a:lnTo>
                  <a:pt x="6" y="237"/>
                </a:lnTo>
                <a:lnTo>
                  <a:pt x="6" y="225"/>
                </a:lnTo>
                <a:lnTo>
                  <a:pt x="32" y="231"/>
                </a:lnTo>
                <a:lnTo>
                  <a:pt x="38" y="112"/>
                </a:lnTo>
                <a:lnTo>
                  <a:pt x="113" y="112"/>
                </a:lnTo>
                <a:lnTo>
                  <a:pt x="113" y="0"/>
                </a:lnTo>
                <a:lnTo>
                  <a:pt x="150" y="0"/>
                </a:lnTo>
                <a:lnTo>
                  <a:pt x="177" y="0"/>
                </a:lnTo>
                <a:lnTo>
                  <a:pt x="193" y="19"/>
                </a:lnTo>
                <a:lnTo>
                  <a:pt x="214" y="25"/>
                </a:lnTo>
                <a:lnTo>
                  <a:pt x="225" y="38"/>
                </a:lnTo>
                <a:lnTo>
                  <a:pt x="230" y="56"/>
                </a:lnTo>
                <a:lnTo>
                  <a:pt x="241" y="56"/>
                </a:lnTo>
                <a:lnTo>
                  <a:pt x="263" y="63"/>
                </a:lnTo>
                <a:lnTo>
                  <a:pt x="263" y="69"/>
                </a:lnTo>
                <a:lnTo>
                  <a:pt x="273" y="75"/>
                </a:lnTo>
                <a:lnTo>
                  <a:pt x="279" y="88"/>
                </a:lnTo>
                <a:lnTo>
                  <a:pt x="289" y="88"/>
                </a:lnTo>
                <a:lnTo>
                  <a:pt x="295" y="106"/>
                </a:lnTo>
                <a:lnTo>
                  <a:pt x="316" y="106"/>
                </a:lnTo>
                <a:lnTo>
                  <a:pt x="311" y="125"/>
                </a:lnTo>
                <a:lnTo>
                  <a:pt x="321" y="125"/>
                </a:lnTo>
                <a:lnTo>
                  <a:pt x="337" y="144"/>
                </a:lnTo>
                <a:lnTo>
                  <a:pt x="364" y="156"/>
                </a:lnTo>
                <a:lnTo>
                  <a:pt x="364" y="175"/>
                </a:lnTo>
                <a:lnTo>
                  <a:pt x="375" y="181"/>
                </a:lnTo>
                <a:lnTo>
                  <a:pt x="375" y="193"/>
                </a:lnTo>
                <a:lnTo>
                  <a:pt x="568" y="187"/>
                </a:lnTo>
                <a:lnTo>
                  <a:pt x="605" y="187"/>
                </a:lnTo>
                <a:lnTo>
                  <a:pt x="605" y="268"/>
                </a:lnTo>
                <a:lnTo>
                  <a:pt x="568" y="268"/>
                </a:lnTo>
                <a:lnTo>
                  <a:pt x="568" y="3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0" name="Freeform 64">
            <a:extLst>
              <a:ext uri="{FF2B5EF4-FFF2-40B4-BE49-F238E27FC236}">
                <a16:creationId xmlns:a16="http://schemas.microsoft.com/office/drawing/2014/main" id="{B7168F27-0E72-14C2-9B73-2DF122E4004C}"/>
              </a:ext>
            </a:extLst>
          </p:cNvPr>
          <p:cNvSpPr>
            <a:spLocks/>
          </p:cNvSpPr>
          <p:nvPr/>
        </p:nvSpPr>
        <p:spPr bwMode="auto">
          <a:xfrm>
            <a:off x="7259241" y="4208860"/>
            <a:ext cx="613172" cy="550069"/>
          </a:xfrm>
          <a:custGeom>
            <a:avLst/>
            <a:gdLst>
              <a:gd name="T0" fmla="*/ 0 w 515"/>
              <a:gd name="T1" fmla="*/ 2147483646 h 462"/>
              <a:gd name="T2" fmla="*/ 2147483646 w 515"/>
              <a:gd name="T3" fmla="*/ 2147483646 h 462"/>
              <a:gd name="T4" fmla="*/ 2147483646 w 515"/>
              <a:gd name="T5" fmla="*/ 2147483646 h 462"/>
              <a:gd name="T6" fmla="*/ 2147483646 w 515"/>
              <a:gd name="T7" fmla="*/ 2147483646 h 462"/>
              <a:gd name="T8" fmla="*/ 2147483646 w 515"/>
              <a:gd name="T9" fmla="*/ 2147483646 h 462"/>
              <a:gd name="T10" fmla="*/ 2147483646 w 515"/>
              <a:gd name="T11" fmla="*/ 2147483646 h 462"/>
              <a:gd name="T12" fmla="*/ 2147483646 w 515"/>
              <a:gd name="T13" fmla="*/ 2147483646 h 462"/>
              <a:gd name="T14" fmla="*/ 2147483646 w 515"/>
              <a:gd name="T15" fmla="*/ 2147483646 h 462"/>
              <a:gd name="T16" fmla="*/ 2147483646 w 515"/>
              <a:gd name="T17" fmla="*/ 2147483646 h 462"/>
              <a:gd name="T18" fmla="*/ 2147483646 w 515"/>
              <a:gd name="T19" fmla="*/ 2147483646 h 462"/>
              <a:gd name="T20" fmla="*/ 2147483646 w 515"/>
              <a:gd name="T21" fmla="*/ 2147483646 h 462"/>
              <a:gd name="T22" fmla="*/ 2147483646 w 515"/>
              <a:gd name="T23" fmla="*/ 2147483646 h 462"/>
              <a:gd name="T24" fmla="*/ 2147483646 w 515"/>
              <a:gd name="T25" fmla="*/ 2147483646 h 462"/>
              <a:gd name="T26" fmla="*/ 2147483646 w 515"/>
              <a:gd name="T27" fmla="*/ 2147483646 h 462"/>
              <a:gd name="T28" fmla="*/ 2147483646 w 515"/>
              <a:gd name="T29" fmla="*/ 2147483646 h 462"/>
              <a:gd name="T30" fmla="*/ 2147483646 w 515"/>
              <a:gd name="T31" fmla="*/ 2147483646 h 462"/>
              <a:gd name="T32" fmla="*/ 2147483646 w 515"/>
              <a:gd name="T33" fmla="*/ 0 h 462"/>
              <a:gd name="T34" fmla="*/ 2147483646 w 515"/>
              <a:gd name="T35" fmla="*/ 2147483646 h 462"/>
              <a:gd name="T36" fmla="*/ 2147483646 w 515"/>
              <a:gd name="T37" fmla="*/ 2147483646 h 462"/>
              <a:gd name="T38" fmla="*/ 2147483646 w 515"/>
              <a:gd name="T39" fmla="*/ 2147483646 h 462"/>
              <a:gd name="T40" fmla="*/ 2147483646 w 515"/>
              <a:gd name="T41" fmla="*/ 2147483646 h 462"/>
              <a:gd name="T42" fmla="*/ 2147483646 w 515"/>
              <a:gd name="T43" fmla="*/ 2147483646 h 462"/>
              <a:gd name="T44" fmla="*/ 2147483646 w 515"/>
              <a:gd name="T45" fmla="*/ 2147483646 h 462"/>
              <a:gd name="T46" fmla="*/ 2147483646 w 515"/>
              <a:gd name="T47" fmla="*/ 2147483646 h 462"/>
              <a:gd name="T48" fmla="*/ 2147483646 w 515"/>
              <a:gd name="T49" fmla="*/ 2147483646 h 462"/>
              <a:gd name="T50" fmla="*/ 2147483646 w 515"/>
              <a:gd name="T51" fmla="*/ 2147483646 h 462"/>
              <a:gd name="T52" fmla="*/ 2147483646 w 515"/>
              <a:gd name="T53" fmla="*/ 2147483646 h 462"/>
              <a:gd name="T54" fmla="*/ 2147483646 w 515"/>
              <a:gd name="T55" fmla="*/ 2147483646 h 462"/>
              <a:gd name="T56" fmla="*/ 2147483646 w 515"/>
              <a:gd name="T57" fmla="*/ 2147483646 h 462"/>
              <a:gd name="T58" fmla="*/ 2147483646 w 515"/>
              <a:gd name="T59" fmla="*/ 2147483646 h 462"/>
              <a:gd name="T60" fmla="*/ 2147483646 w 515"/>
              <a:gd name="T61" fmla="*/ 2147483646 h 462"/>
              <a:gd name="T62" fmla="*/ 2147483646 w 515"/>
              <a:gd name="T63" fmla="*/ 2147483646 h 462"/>
              <a:gd name="T64" fmla="*/ 2147483646 w 515"/>
              <a:gd name="T65" fmla="*/ 2147483646 h 462"/>
              <a:gd name="T66" fmla="*/ 2147483646 w 515"/>
              <a:gd name="T67" fmla="*/ 2147483646 h 462"/>
              <a:gd name="T68" fmla="*/ 2147483646 w 515"/>
              <a:gd name="T69" fmla="*/ 2147483646 h 462"/>
              <a:gd name="T70" fmla="*/ 2147483646 w 515"/>
              <a:gd name="T71" fmla="*/ 2147483646 h 462"/>
              <a:gd name="T72" fmla="*/ 0 w 515"/>
              <a:gd name="T73" fmla="*/ 2147483646 h 4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15" h="462">
                <a:moveTo>
                  <a:pt x="0" y="461"/>
                </a:moveTo>
                <a:lnTo>
                  <a:pt x="22" y="417"/>
                </a:lnTo>
                <a:lnTo>
                  <a:pt x="32" y="361"/>
                </a:lnTo>
                <a:lnTo>
                  <a:pt x="59" y="324"/>
                </a:lnTo>
                <a:lnTo>
                  <a:pt x="54" y="274"/>
                </a:lnTo>
                <a:lnTo>
                  <a:pt x="59" y="237"/>
                </a:lnTo>
                <a:lnTo>
                  <a:pt x="123" y="131"/>
                </a:lnTo>
                <a:lnTo>
                  <a:pt x="172" y="131"/>
                </a:lnTo>
                <a:lnTo>
                  <a:pt x="177" y="118"/>
                </a:lnTo>
                <a:lnTo>
                  <a:pt x="204" y="118"/>
                </a:lnTo>
                <a:lnTo>
                  <a:pt x="204" y="112"/>
                </a:lnTo>
                <a:lnTo>
                  <a:pt x="214" y="112"/>
                </a:lnTo>
                <a:lnTo>
                  <a:pt x="214" y="118"/>
                </a:lnTo>
                <a:lnTo>
                  <a:pt x="236" y="118"/>
                </a:lnTo>
                <a:lnTo>
                  <a:pt x="236" y="12"/>
                </a:lnTo>
                <a:lnTo>
                  <a:pt x="246" y="12"/>
                </a:lnTo>
                <a:lnTo>
                  <a:pt x="246" y="0"/>
                </a:lnTo>
                <a:lnTo>
                  <a:pt x="364" y="6"/>
                </a:lnTo>
                <a:lnTo>
                  <a:pt x="386" y="25"/>
                </a:lnTo>
                <a:lnTo>
                  <a:pt x="391" y="44"/>
                </a:lnTo>
                <a:lnTo>
                  <a:pt x="412" y="62"/>
                </a:lnTo>
                <a:lnTo>
                  <a:pt x="418" y="75"/>
                </a:lnTo>
                <a:lnTo>
                  <a:pt x="460" y="75"/>
                </a:lnTo>
                <a:lnTo>
                  <a:pt x="460" y="69"/>
                </a:lnTo>
                <a:lnTo>
                  <a:pt x="514" y="75"/>
                </a:lnTo>
                <a:lnTo>
                  <a:pt x="509" y="93"/>
                </a:lnTo>
                <a:lnTo>
                  <a:pt x="514" y="125"/>
                </a:lnTo>
                <a:lnTo>
                  <a:pt x="503" y="156"/>
                </a:lnTo>
                <a:lnTo>
                  <a:pt x="471" y="218"/>
                </a:lnTo>
                <a:lnTo>
                  <a:pt x="455" y="262"/>
                </a:lnTo>
                <a:lnTo>
                  <a:pt x="455" y="324"/>
                </a:lnTo>
                <a:lnTo>
                  <a:pt x="434" y="330"/>
                </a:lnTo>
                <a:lnTo>
                  <a:pt x="402" y="355"/>
                </a:lnTo>
                <a:lnTo>
                  <a:pt x="396" y="386"/>
                </a:lnTo>
                <a:lnTo>
                  <a:pt x="246" y="380"/>
                </a:lnTo>
                <a:lnTo>
                  <a:pt x="246" y="461"/>
                </a:lnTo>
                <a:lnTo>
                  <a:pt x="0" y="461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1" name="Freeform 65">
            <a:extLst>
              <a:ext uri="{FF2B5EF4-FFF2-40B4-BE49-F238E27FC236}">
                <a16:creationId xmlns:a16="http://schemas.microsoft.com/office/drawing/2014/main" id="{95247DE8-687A-1584-3728-D4ED10F6DB34}"/>
              </a:ext>
            </a:extLst>
          </p:cNvPr>
          <p:cNvSpPr>
            <a:spLocks/>
          </p:cNvSpPr>
          <p:nvPr/>
        </p:nvSpPr>
        <p:spPr bwMode="auto">
          <a:xfrm>
            <a:off x="6858000" y="4298157"/>
            <a:ext cx="472679" cy="460772"/>
          </a:xfrm>
          <a:custGeom>
            <a:avLst/>
            <a:gdLst>
              <a:gd name="T0" fmla="*/ 2147483646 w 397"/>
              <a:gd name="T1" fmla="*/ 2147483646 h 387"/>
              <a:gd name="T2" fmla="*/ 2147483646 w 397"/>
              <a:gd name="T3" fmla="*/ 2147483646 h 387"/>
              <a:gd name="T4" fmla="*/ 2147483646 w 397"/>
              <a:gd name="T5" fmla="*/ 2147483646 h 387"/>
              <a:gd name="T6" fmla="*/ 2147483646 w 397"/>
              <a:gd name="T7" fmla="*/ 2147483646 h 387"/>
              <a:gd name="T8" fmla="*/ 2147483646 w 397"/>
              <a:gd name="T9" fmla="*/ 2147483646 h 387"/>
              <a:gd name="T10" fmla="*/ 2147483646 w 397"/>
              <a:gd name="T11" fmla="*/ 2147483646 h 387"/>
              <a:gd name="T12" fmla="*/ 2147483646 w 397"/>
              <a:gd name="T13" fmla="*/ 0 h 387"/>
              <a:gd name="T14" fmla="*/ 2147483646 w 397"/>
              <a:gd name="T15" fmla="*/ 2147483646 h 387"/>
              <a:gd name="T16" fmla="*/ 2147483646 w 397"/>
              <a:gd name="T17" fmla="*/ 2147483646 h 387"/>
              <a:gd name="T18" fmla="*/ 2147483646 w 397"/>
              <a:gd name="T19" fmla="*/ 2147483646 h 387"/>
              <a:gd name="T20" fmla="*/ 2147483646 w 397"/>
              <a:gd name="T21" fmla="*/ 2147483646 h 387"/>
              <a:gd name="T22" fmla="*/ 2147483646 w 397"/>
              <a:gd name="T23" fmla="*/ 2147483646 h 387"/>
              <a:gd name="T24" fmla="*/ 2147483646 w 397"/>
              <a:gd name="T25" fmla="*/ 2147483646 h 387"/>
              <a:gd name="T26" fmla="*/ 2147483646 w 397"/>
              <a:gd name="T27" fmla="*/ 2147483646 h 387"/>
              <a:gd name="T28" fmla="*/ 2147483646 w 397"/>
              <a:gd name="T29" fmla="*/ 2147483646 h 387"/>
              <a:gd name="T30" fmla="*/ 2147483646 w 397"/>
              <a:gd name="T31" fmla="*/ 2147483646 h 387"/>
              <a:gd name="T32" fmla="*/ 2147483646 w 397"/>
              <a:gd name="T33" fmla="*/ 2147483646 h 387"/>
              <a:gd name="T34" fmla="*/ 2147483646 w 397"/>
              <a:gd name="T35" fmla="*/ 2147483646 h 387"/>
              <a:gd name="T36" fmla="*/ 2147483646 w 397"/>
              <a:gd name="T37" fmla="*/ 2147483646 h 387"/>
              <a:gd name="T38" fmla="*/ 2147483646 w 397"/>
              <a:gd name="T39" fmla="*/ 2147483646 h 387"/>
              <a:gd name="T40" fmla="*/ 2147483646 w 397"/>
              <a:gd name="T41" fmla="*/ 2147483646 h 387"/>
              <a:gd name="T42" fmla="*/ 2147483646 w 397"/>
              <a:gd name="T43" fmla="*/ 2147483646 h 387"/>
              <a:gd name="T44" fmla="*/ 2147483646 w 397"/>
              <a:gd name="T45" fmla="*/ 2147483646 h 387"/>
              <a:gd name="T46" fmla="*/ 2147483646 w 397"/>
              <a:gd name="T47" fmla="*/ 2147483646 h 387"/>
              <a:gd name="T48" fmla="*/ 2147483646 w 397"/>
              <a:gd name="T49" fmla="*/ 2147483646 h 387"/>
              <a:gd name="T50" fmla="*/ 2147483646 w 397"/>
              <a:gd name="T51" fmla="*/ 2147483646 h 387"/>
              <a:gd name="T52" fmla="*/ 2147483646 w 397"/>
              <a:gd name="T53" fmla="*/ 2147483646 h 387"/>
              <a:gd name="T54" fmla="*/ 0 w 397"/>
              <a:gd name="T55" fmla="*/ 2147483646 h 387"/>
              <a:gd name="T56" fmla="*/ 0 w 397"/>
              <a:gd name="T57" fmla="*/ 2147483646 h 387"/>
              <a:gd name="T58" fmla="*/ 2147483646 w 397"/>
              <a:gd name="T59" fmla="*/ 2147483646 h 387"/>
              <a:gd name="T60" fmla="*/ 2147483646 w 397"/>
              <a:gd name="T61" fmla="*/ 2147483646 h 387"/>
              <a:gd name="T62" fmla="*/ 2147483646 w 397"/>
              <a:gd name="T63" fmla="*/ 2147483646 h 387"/>
              <a:gd name="T64" fmla="*/ 2147483646 w 397"/>
              <a:gd name="T65" fmla="*/ 2147483646 h 3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7" h="387">
                <a:moveTo>
                  <a:pt x="6" y="87"/>
                </a:moveTo>
                <a:lnTo>
                  <a:pt x="145" y="81"/>
                </a:lnTo>
                <a:lnTo>
                  <a:pt x="150" y="12"/>
                </a:lnTo>
                <a:lnTo>
                  <a:pt x="161" y="12"/>
                </a:lnTo>
                <a:lnTo>
                  <a:pt x="161" y="18"/>
                </a:lnTo>
                <a:lnTo>
                  <a:pt x="177" y="18"/>
                </a:lnTo>
                <a:lnTo>
                  <a:pt x="177" y="0"/>
                </a:lnTo>
                <a:lnTo>
                  <a:pt x="214" y="6"/>
                </a:lnTo>
                <a:lnTo>
                  <a:pt x="214" y="12"/>
                </a:lnTo>
                <a:lnTo>
                  <a:pt x="225" y="12"/>
                </a:lnTo>
                <a:lnTo>
                  <a:pt x="225" y="62"/>
                </a:lnTo>
                <a:lnTo>
                  <a:pt x="236" y="68"/>
                </a:lnTo>
                <a:lnTo>
                  <a:pt x="236" y="81"/>
                </a:lnTo>
                <a:lnTo>
                  <a:pt x="305" y="81"/>
                </a:lnTo>
                <a:lnTo>
                  <a:pt x="300" y="162"/>
                </a:lnTo>
                <a:lnTo>
                  <a:pt x="396" y="162"/>
                </a:lnTo>
                <a:lnTo>
                  <a:pt x="391" y="199"/>
                </a:lnTo>
                <a:lnTo>
                  <a:pt x="396" y="249"/>
                </a:lnTo>
                <a:lnTo>
                  <a:pt x="369" y="286"/>
                </a:lnTo>
                <a:lnTo>
                  <a:pt x="359" y="342"/>
                </a:lnTo>
                <a:lnTo>
                  <a:pt x="337" y="386"/>
                </a:lnTo>
                <a:lnTo>
                  <a:pt x="305" y="386"/>
                </a:lnTo>
                <a:lnTo>
                  <a:pt x="145" y="380"/>
                </a:lnTo>
                <a:lnTo>
                  <a:pt x="43" y="386"/>
                </a:lnTo>
                <a:lnTo>
                  <a:pt x="16" y="386"/>
                </a:lnTo>
                <a:lnTo>
                  <a:pt x="38" y="342"/>
                </a:lnTo>
                <a:lnTo>
                  <a:pt x="43" y="243"/>
                </a:lnTo>
                <a:lnTo>
                  <a:pt x="0" y="243"/>
                </a:lnTo>
                <a:lnTo>
                  <a:pt x="0" y="218"/>
                </a:lnTo>
                <a:lnTo>
                  <a:pt x="16" y="199"/>
                </a:lnTo>
                <a:lnTo>
                  <a:pt x="6" y="174"/>
                </a:lnTo>
                <a:lnTo>
                  <a:pt x="16" y="137"/>
                </a:lnTo>
                <a:lnTo>
                  <a:pt x="6" y="87"/>
                </a:lnTo>
              </a:path>
            </a:pathLst>
          </a:custGeom>
          <a:solidFill>
            <a:srgbClr val="3333C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2" name="Freeform 66">
            <a:extLst>
              <a:ext uri="{FF2B5EF4-FFF2-40B4-BE49-F238E27FC236}">
                <a16:creationId xmlns:a16="http://schemas.microsoft.com/office/drawing/2014/main" id="{DAC067F7-B9FD-DA60-413C-8CCD5387BAB5}"/>
              </a:ext>
            </a:extLst>
          </p:cNvPr>
          <p:cNvSpPr>
            <a:spLocks/>
          </p:cNvSpPr>
          <p:nvPr/>
        </p:nvSpPr>
        <p:spPr bwMode="auto">
          <a:xfrm>
            <a:off x="6590110" y="4312444"/>
            <a:ext cx="320278" cy="632222"/>
          </a:xfrm>
          <a:custGeom>
            <a:avLst/>
            <a:gdLst>
              <a:gd name="T0" fmla="*/ 2147483646 w 269"/>
              <a:gd name="T1" fmla="*/ 2147483646 h 531"/>
              <a:gd name="T2" fmla="*/ 2147483646 w 269"/>
              <a:gd name="T3" fmla="*/ 2147483646 h 531"/>
              <a:gd name="T4" fmla="*/ 2147483646 w 269"/>
              <a:gd name="T5" fmla="*/ 0 h 531"/>
              <a:gd name="T6" fmla="*/ 2147483646 w 269"/>
              <a:gd name="T7" fmla="*/ 0 h 531"/>
              <a:gd name="T8" fmla="*/ 2147483646 w 269"/>
              <a:gd name="T9" fmla="*/ 2147483646 h 531"/>
              <a:gd name="T10" fmla="*/ 2147483646 w 269"/>
              <a:gd name="T11" fmla="*/ 2147483646 h 531"/>
              <a:gd name="T12" fmla="*/ 2147483646 w 269"/>
              <a:gd name="T13" fmla="*/ 2147483646 h 531"/>
              <a:gd name="T14" fmla="*/ 2147483646 w 269"/>
              <a:gd name="T15" fmla="*/ 2147483646 h 531"/>
              <a:gd name="T16" fmla="*/ 2147483646 w 269"/>
              <a:gd name="T17" fmla="*/ 2147483646 h 531"/>
              <a:gd name="T18" fmla="*/ 2147483646 w 269"/>
              <a:gd name="T19" fmla="*/ 2147483646 h 531"/>
              <a:gd name="T20" fmla="*/ 2147483646 w 269"/>
              <a:gd name="T21" fmla="*/ 2147483646 h 531"/>
              <a:gd name="T22" fmla="*/ 2147483646 w 269"/>
              <a:gd name="T23" fmla="*/ 2147483646 h 531"/>
              <a:gd name="T24" fmla="*/ 2147483646 w 269"/>
              <a:gd name="T25" fmla="*/ 2147483646 h 531"/>
              <a:gd name="T26" fmla="*/ 2147483646 w 269"/>
              <a:gd name="T27" fmla="*/ 2147483646 h 531"/>
              <a:gd name="T28" fmla="*/ 2147483646 w 269"/>
              <a:gd name="T29" fmla="*/ 2147483646 h 531"/>
              <a:gd name="T30" fmla="*/ 2147483646 w 269"/>
              <a:gd name="T31" fmla="*/ 2147483646 h 531"/>
              <a:gd name="T32" fmla="*/ 2147483646 w 269"/>
              <a:gd name="T33" fmla="*/ 2147483646 h 531"/>
              <a:gd name="T34" fmla="*/ 2147483646 w 269"/>
              <a:gd name="T35" fmla="*/ 2147483646 h 531"/>
              <a:gd name="T36" fmla="*/ 2147483646 w 269"/>
              <a:gd name="T37" fmla="*/ 2147483646 h 531"/>
              <a:gd name="T38" fmla="*/ 2147483646 w 269"/>
              <a:gd name="T39" fmla="*/ 2147483646 h 531"/>
              <a:gd name="T40" fmla="*/ 2147483646 w 269"/>
              <a:gd name="T41" fmla="*/ 2147483646 h 531"/>
              <a:gd name="T42" fmla="*/ 2147483646 w 269"/>
              <a:gd name="T43" fmla="*/ 2147483646 h 531"/>
              <a:gd name="T44" fmla="*/ 2147483646 w 269"/>
              <a:gd name="T45" fmla="*/ 2147483646 h 531"/>
              <a:gd name="T46" fmla="*/ 2147483646 w 269"/>
              <a:gd name="T47" fmla="*/ 2147483646 h 531"/>
              <a:gd name="T48" fmla="*/ 2147483646 w 269"/>
              <a:gd name="T49" fmla="*/ 2147483646 h 531"/>
              <a:gd name="T50" fmla="*/ 2147483646 w 269"/>
              <a:gd name="T51" fmla="*/ 2147483646 h 531"/>
              <a:gd name="T52" fmla="*/ 2147483646 w 269"/>
              <a:gd name="T53" fmla="*/ 2147483646 h 531"/>
              <a:gd name="T54" fmla="*/ 2147483646 w 269"/>
              <a:gd name="T55" fmla="*/ 2147483646 h 531"/>
              <a:gd name="T56" fmla="*/ 2147483646 w 269"/>
              <a:gd name="T57" fmla="*/ 2147483646 h 531"/>
              <a:gd name="T58" fmla="*/ 0 w 269"/>
              <a:gd name="T59" fmla="*/ 2147483646 h 531"/>
              <a:gd name="T60" fmla="*/ 0 w 269"/>
              <a:gd name="T61" fmla="*/ 2147483646 h 531"/>
              <a:gd name="T62" fmla="*/ 2147483646 w 269"/>
              <a:gd name="T63" fmla="*/ 2147483646 h 531"/>
              <a:gd name="T64" fmla="*/ 2147483646 w 269"/>
              <a:gd name="T65" fmla="*/ 2147483646 h 531"/>
              <a:gd name="T66" fmla="*/ 2147483646 w 269"/>
              <a:gd name="T67" fmla="*/ 2147483646 h 531"/>
              <a:gd name="T68" fmla="*/ 2147483646 w 269"/>
              <a:gd name="T69" fmla="*/ 2147483646 h 531"/>
              <a:gd name="T70" fmla="*/ 2147483646 w 269"/>
              <a:gd name="T71" fmla="*/ 2147483646 h 531"/>
              <a:gd name="T72" fmla="*/ 2147483646 w 269"/>
              <a:gd name="T73" fmla="*/ 2147483646 h 5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69" h="531">
                <a:moveTo>
                  <a:pt x="38" y="75"/>
                </a:moveTo>
                <a:lnTo>
                  <a:pt x="70" y="69"/>
                </a:lnTo>
                <a:lnTo>
                  <a:pt x="75" y="0"/>
                </a:lnTo>
                <a:lnTo>
                  <a:pt x="150" y="0"/>
                </a:lnTo>
                <a:lnTo>
                  <a:pt x="150" y="75"/>
                </a:lnTo>
                <a:lnTo>
                  <a:pt x="231" y="75"/>
                </a:lnTo>
                <a:lnTo>
                  <a:pt x="241" y="125"/>
                </a:lnTo>
                <a:lnTo>
                  <a:pt x="231" y="162"/>
                </a:lnTo>
                <a:lnTo>
                  <a:pt x="241" y="187"/>
                </a:lnTo>
                <a:lnTo>
                  <a:pt x="225" y="206"/>
                </a:lnTo>
                <a:lnTo>
                  <a:pt x="225" y="231"/>
                </a:lnTo>
                <a:lnTo>
                  <a:pt x="268" y="231"/>
                </a:lnTo>
                <a:lnTo>
                  <a:pt x="263" y="330"/>
                </a:lnTo>
                <a:lnTo>
                  <a:pt x="241" y="374"/>
                </a:lnTo>
                <a:lnTo>
                  <a:pt x="268" y="374"/>
                </a:lnTo>
                <a:lnTo>
                  <a:pt x="268" y="442"/>
                </a:lnTo>
                <a:lnTo>
                  <a:pt x="257" y="442"/>
                </a:lnTo>
                <a:lnTo>
                  <a:pt x="257" y="449"/>
                </a:lnTo>
                <a:lnTo>
                  <a:pt x="231" y="449"/>
                </a:lnTo>
                <a:lnTo>
                  <a:pt x="231" y="530"/>
                </a:lnTo>
                <a:lnTo>
                  <a:pt x="177" y="523"/>
                </a:lnTo>
                <a:lnTo>
                  <a:pt x="182" y="511"/>
                </a:lnTo>
                <a:lnTo>
                  <a:pt x="166" y="511"/>
                </a:lnTo>
                <a:lnTo>
                  <a:pt x="166" y="449"/>
                </a:lnTo>
                <a:lnTo>
                  <a:pt x="150" y="449"/>
                </a:lnTo>
                <a:lnTo>
                  <a:pt x="129" y="486"/>
                </a:lnTo>
                <a:lnTo>
                  <a:pt x="108" y="486"/>
                </a:lnTo>
                <a:lnTo>
                  <a:pt x="75" y="517"/>
                </a:lnTo>
                <a:lnTo>
                  <a:pt x="75" y="455"/>
                </a:lnTo>
                <a:lnTo>
                  <a:pt x="0" y="455"/>
                </a:lnTo>
                <a:lnTo>
                  <a:pt x="0" y="343"/>
                </a:lnTo>
                <a:lnTo>
                  <a:pt x="38" y="336"/>
                </a:lnTo>
                <a:lnTo>
                  <a:pt x="38" y="199"/>
                </a:lnTo>
                <a:lnTo>
                  <a:pt x="43" y="193"/>
                </a:lnTo>
                <a:lnTo>
                  <a:pt x="43" y="175"/>
                </a:lnTo>
                <a:lnTo>
                  <a:pt x="38" y="175"/>
                </a:lnTo>
                <a:lnTo>
                  <a:pt x="38" y="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3" name="Freeform 67">
            <a:extLst>
              <a:ext uri="{FF2B5EF4-FFF2-40B4-BE49-F238E27FC236}">
                <a16:creationId xmlns:a16="http://schemas.microsoft.com/office/drawing/2014/main" id="{9C043386-EEA3-85E4-213E-D4CAC6D07586}"/>
              </a:ext>
            </a:extLst>
          </p:cNvPr>
          <p:cNvSpPr>
            <a:spLocks/>
          </p:cNvSpPr>
          <p:nvPr/>
        </p:nvSpPr>
        <p:spPr bwMode="auto">
          <a:xfrm>
            <a:off x="5106591" y="4371976"/>
            <a:ext cx="600075" cy="832247"/>
          </a:xfrm>
          <a:custGeom>
            <a:avLst/>
            <a:gdLst>
              <a:gd name="T0" fmla="*/ 2147483646 w 504"/>
              <a:gd name="T1" fmla="*/ 2147483646 h 699"/>
              <a:gd name="T2" fmla="*/ 2147483646 w 504"/>
              <a:gd name="T3" fmla="*/ 2147483646 h 699"/>
              <a:gd name="T4" fmla="*/ 2147483646 w 504"/>
              <a:gd name="T5" fmla="*/ 2147483646 h 699"/>
              <a:gd name="T6" fmla="*/ 2147483646 w 504"/>
              <a:gd name="T7" fmla="*/ 2147483646 h 699"/>
              <a:gd name="T8" fmla="*/ 2147483646 w 504"/>
              <a:gd name="T9" fmla="*/ 2147483646 h 699"/>
              <a:gd name="T10" fmla="*/ 2147483646 w 504"/>
              <a:gd name="T11" fmla="*/ 2147483646 h 699"/>
              <a:gd name="T12" fmla="*/ 2147483646 w 504"/>
              <a:gd name="T13" fmla="*/ 2147483646 h 699"/>
              <a:gd name="T14" fmla="*/ 2147483646 w 504"/>
              <a:gd name="T15" fmla="*/ 2147483646 h 699"/>
              <a:gd name="T16" fmla="*/ 2147483646 w 504"/>
              <a:gd name="T17" fmla="*/ 2147483646 h 699"/>
              <a:gd name="T18" fmla="*/ 2147483646 w 504"/>
              <a:gd name="T19" fmla="*/ 2147483646 h 699"/>
              <a:gd name="T20" fmla="*/ 2147483646 w 504"/>
              <a:gd name="T21" fmla="*/ 2147483646 h 699"/>
              <a:gd name="T22" fmla="*/ 2147483646 w 504"/>
              <a:gd name="T23" fmla="*/ 2147483646 h 699"/>
              <a:gd name="T24" fmla="*/ 2147483646 w 504"/>
              <a:gd name="T25" fmla="*/ 2147483646 h 699"/>
              <a:gd name="T26" fmla="*/ 2147483646 w 504"/>
              <a:gd name="T27" fmla="*/ 2147483646 h 699"/>
              <a:gd name="T28" fmla="*/ 2147483646 w 504"/>
              <a:gd name="T29" fmla="*/ 2147483646 h 699"/>
              <a:gd name="T30" fmla="*/ 2147483646 w 504"/>
              <a:gd name="T31" fmla="*/ 2147483646 h 699"/>
              <a:gd name="T32" fmla="*/ 2147483646 w 504"/>
              <a:gd name="T33" fmla="*/ 2147483646 h 699"/>
              <a:gd name="T34" fmla="*/ 2147483646 w 504"/>
              <a:gd name="T35" fmla="*/ 2147483646 h 699"/>
              <a:gd name="T36" fmla="*/ 2147483646 w 504"/>
              <a:gd name="T37" fmla="*/ 2147483646 h 699"/>
              <a:gd name="T38" fmla="*/ 2147483646 w 504"/>
              <a:gd name="T39" fmla="*/ 2147483646 h 699"/>
              <a:gd name="T40" fmla="*/ 2147483646 w 504"/>
              <a:gd name="T41" fmla="*/ 2147483646 h 699"/>
              <a:gd name="T42" fmla="*/ 2147483646 w 504"/>
              <a:gd name="T43" fmla="*/ 2147483646 h 699"/>
              <a:gd name="T44" fmla="*/ 2147483646 w 504"/>
              <a:gd name="T45" fmla="*/ 2147483646 h 699"/>
              <a:gd name="T46" fmla="*/ 2147483646 w 504"/>
              <a:gd name="T47" fmla="*/ 2147483646 h 699"/>
              <a:gd name="T48" fmla="*/ 2147483646 w 504"/>
              <a:gd name="T49" fmla="*/ 2147483646 h 699"/>
              <a:gd name="T50" fmla="*/ 0 w 504"/>
              <a:gd name="T51" fmla="*/ 2147483646 h 699"/>
              <a:gd name="T52" fmla="*/ 2147483646 w 504"/>
              <a:gd name="T53" fmla="*/ 2147483646 h 699"/>
              <a:gd name="T54" fmla="*/ 2147483646 w 504"/>
              <a:gd name="T55" fmla="*/ 2147483646 h 699"/>
              <a:gd name="T56" fmla="*/ 2147483646 w 504"/>
              <a:gd name="T57" fmla="*/ 2147483646 h 699"/>
              <a:gd name="T58" fmla="*/ 2147483646 w 504"/>
              <a:gd name="T59" fmla="*/ 2147483646 h 699"/>
              <a:gd name="T60" fmla="*/ 2147483646 w 504"/>
              <a:gd name="T61" fmla="*/ 2147483646 h 699"/>
              <a:gd name="T62" fmla="*/ 2147483646 w 504"/>
              <a:gd name="T63" fmla="*/ 0 h 699"/>
              <a:gd name="T64" fmla="*/ 2147483646 w 504"/>
              <a:gd name="T65" fmla="*/ 2147483646 h 699"/>
              <a:gd name="T66" fmla="*/ 2147483646 w 504"/>
              <a:gd name="T67" fmla="*/ 2147483646 h 699"/>
              <a:gd name="T68" fmla="*/ 2147483646 w 504"/>
              <a:gd name="T69" fmla="*/ 2147483646 h 699"/>
              <a:gd name="T70" fmla="*/ 2147483646 w 504"/>
              <a:gd name="T71" fmla="*/ 2147483646 h 699"/>
              <a:gd name="T72" fmla="*/ 2147483646 w 504"/>
              <a:gd name="T73" fmla="*/ 2147483646 h 699"/>
              <a:gd name="T74" fmla="*/ 2147483646 w 504"/>
              <a:gd name="T75" fmla="*/ 2147483646 h 699"/>
              <a:gd name="T76" fmla="*/ 2147483646 w 504"/>
              <a:gd name="T77" fmla="*/ 2147483646 h 699"/>
              <a:gd name="T78" fmla="*/ 2147483646 w 504"/>
              <a:gd name="T79" fmla="*/ 2147483646 h 699"/>
              <a:gd name="T80" fmla="*/ 2147483646 w 504"/>
              <a:gd name="T81" fmla="*/ 2147483646 h 699"/>
              <a:gd name="T82" fmla="*/ 2147483646 w 504"/>
              <a:gd name="T83" fmla="*/ 2147483646 h 699"/>
              <a:gd name="T84" fmla="*/ 2147483646 w 504"/>
              <a:gd name="T85" fmla="*/ 2147483646 h 699"/>
              <a:gd name="T86" fmla="*/ 2147483646 w 504"/>
              <a:gd name="T87" fmla="*/ 2147483646 h 699"/>
              <a:gd name="T88" fmla="*/ 2147483646 w 504"/>
              <a:gd name="T89" fmla="*/ 2147483646 h 699"/>
              <a:gd name="T90" fmla="*/ 2147483646 w 504"/>
              <a:gd name="T91" fmla="*/ 2147483646 h 699"/>
              <a:gd name="T92" fmla="*/ 2147483646 w 504"/>
              <a:gd name="T93" fmla="*/ 2147483646 h 699"/>
              <a:gd name="T94" fmla="*/ 2147483646 w 504"/>
              <a:gd name="T95" fmla="*/ 2147483646 h 6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04" h="699">
                <a:moveTo>
                  <a:pt x="305" y="598"/>
                </a:moveTo>
                <a:lnTo>
                  <a:pt x="299" y="604"/>
                </a:lnTo>
                <a:lnTo>
                  <a:pt x="273" y="585"/>
                </a:lnTo>
                <a:lnTo>
                  <a:pt x="273" y="598"/>
                </a:lnTo>
                <a:lnTo>
                  <a:pt x="283" y="604"/>
                </a:lnTo>
                <a:lnTo>
                  <a:pt x="289" y="617"/>
                </a:lnTo>
                <a:lnTo>
                  <a:pt x="278" y="623"/>
                </a:lnTo>
                <a:lnTo>
                  <a:pt x="262" y="617"/>
                </a:lnTo>
                <a:lnTo>
                  <a:pt x="257" y="629"/>
                </a:lnTo>
                <a:lnTo>
                  <a:pt x="241" y="635"/>
                </a:lnTo>
                <a:lnTo>
                  <a:pt x="251" y="648"/>
                </a:lnTo>
                <a:lnTo>
                  <a:pt x="257" y="666"/>
                </a:lnTo>
                <a:lnTo>
                  <a:pt x="241" y="654"/>
                </a:lnTo>
                <a:lnTo>
                  <a:pt x="230" y="660"/>
                </a:lnTo>
                <a:lnTo>
                  <a:pt x="246" y="679"/>
                </a:lnTo>
                <a:lnTo>
                  <a:pt x="241" y="685"/>
                </a:lnTo>
                <a:lnTo>
                  <a:pt x="225" y="673"/>
                </a:lnTo>
                <a:lnTo>
                  <a:pt x="192" y="698"/>
                </a:lnTo>
                <a:lnTo>
                  <a:pt x="171" y="698"/>
                </a:lnTo>
                <a:lnTo>
                  <a:pt x="182" y="666"/>
                </a:lnTo>
                <a:lnTo>
                  <a:pt x="176" y="641"/>
                </a:lnTo>
                <a:lnTo>
                  <a:pt x="139" y="635"/>
                </a:lnTo>
                <a:lnTo>
                  <a:pt x="155" y="623"/>
                </a:lnTo>
                <a:lnTo>
                  <a:pt x="166" y="623"/>
                </a:lnTo>
                <a:lnTo>
                  <a:pt x="166" y="617"/>
                </a:lnTo>
                <a:lnTo>
                  <a:pt x="176" y="604"/>
                </a:lnTo>
                <a:lnTo>
                  <a:pt x="160" y="598"/>
                </a:lnTo>
                <a:lnTo>
                  <a:pt x="160" y="592"/>
                </a:lnTo>
                <a:lnTo>
                  <a:pt x="187" y="592"/>
                </a:lnTo>
                <a:lnTo>
                  <a:pt x="192" y="567"/>
                </a:lnTo>
                <a:lnTo>
                  <a:pt x="198" y="579"/>
                </a:lnTo>
                <a:lnTo>
                  <a:pt x="214" y="548"/>
                </a:lnTo>
                <a:lnTo>
                  <a:pt x="203" y="511"/>
                </a:lnTo>
                <a:lnTo>
                  <a:pt x="187" y="504"/>
                </a:lnTo>
                <a:lnTo>
                  <a:pt x="198" y="492"/>
                </a:lnTo>
                <a:lnTo>
                  <a:pt x="182" y="480"/>
                </a:lnTo>
                <a:lnTo>
                  <a:pt x="198" y="467"/>
                </a:lnTo>
                <a:lnTo>
                  <a:pt x="203" y="436"/>
                </a:lnTo>
                <a:lnTo>
                  <a:pt x="182" y="405"/>
                </a:lnTo>
                <a:lnTo>
                  <a:pt x="155" y="399"/>
                </a:lnTo>
                <a:lnTo>
                  <a:pt x="107" y="374"/>
                </a:lnTo>
                <a:lnTo>
                  <a:pt x="107" y="367"/>
                </a:lnTo>
                <a:lnTo>
                  <a:pt x="123" y="361"/>
                </a:lnTo>
                <a:lnTo>
                  <a:pt x="75" y="343"/>
                </a:lnTo>
                <a:lnTo>
                  <a:pt x="64" y="299"/>
                </a:lnTo>
                <a:lnTo>
                  <a:pt x="69" y="286"/>
                </a:lnTo>
                <a:lnTo>
                  <a:pt x="64" y="262"/>
                </a:lnTo>
                <a:lnTo>
                  <a:pt x="59" y="212"/>
                </a:lnTo>
                <a:lnTo>
                  <a:pt x="48" y="199"/>
                </a:lnTo>
                <a:lnTo>
                  <a:pt x="21" y="206"/>
                </a:lnTo>
                <a:lnTo>
                  <a:pt x="16" y="199"/>
                </a:lnTo>
                <a:lnTo>
                  <a:pt x="0" y="149"/>
                </a:lnTo>
                <a:lnTo>
                  <a:pt x="16" y="118"/>
                </a:lnTo>
                <a:lnTo>
                  <a:pt x="27" y="112"/>
                </a:lnTo>
                <a:lnTo>
                  <a:pt x="37" y="75"/>
                </a:lnTo>
                <a:lnTo>
                  <a:pt x="91" y="62"/>
                </a:lnTo>
                <a:lnTo>
                  <a:pt x="85" y="50"/>
                </a:lnTo>
                <a:lnTo>
                  <a:pt x="64" y="56"/>
                </a:lnTo>
                <a:lnTo>
                  <a:pt x="59" y="50"/>
                </a:lnTo>
                <a:lnTo>
                  <a:pt x="43" y="44"/>
                </a:lnTo>
                <a:lnTo>
                  <a:pt x="59" y="25"/>
                </a:lnTo>
                <a:lnTo>
                  <a:pt x="80" y="25"/>
                </a:lnTo>
                <a:lnTo>
                  <a:pt x="85" y="12"/>
                </a:lnTo>
                <a:lnTo>
                  <a:pt x="80" y="0"/>
                </a:lnTo>
                <a:lnTo>
                  <a:pt x="380" y="0"/>
                </a:lnTo>
                <a:lnTo>
                  <a:pt x="374" y="100"/>
                </a:lnTo>
                <a:lnTo>
                  <a:pt x="406" y="100"/>
                </a:lnTo>
                <a:lnTo>
                  <a:pt x="417" y="106"/>
                </a:lnTo>
                <a:lnTo>
                  <a:pt x="417" y="143"/>
                </a:lnTo>
                <a:lnTo>
                  <a:pt x="503" y="143"/>
                </a:lnTo>
                <a:lnTo>
                  <a:pt x="503" y="149"/>
                </a:lnTo>
                <a:lnTo>
                  <a:pt x="492" y="156"/>
                </a:lnTo>
                <a:lnTo>
                  <a:pt x="492" y="255"/>
                </a:lnTo>
                <a:lnTo>
                  <a:pt x="460" y="255"/>
                </a:lnTo>
                <a:lnTo>
                  <a:pt x="449" y="280"/>
                </a:lnTo>
                <a:lnTo>
                  <a:pt x="460" y="293"/>
                </a:lnTo>
                <a:lnTo>
                  <a:pt x="455" y="386"/>
                </a:lnTo>
                <a:lnTo>
                  <a:pt x="422" y="405"/>
                </a:lnTo>
                <a:lnTo>
                  <a:pt x="417" y="417"/>
                </a:lnTo>
                <a:lnTo>
                  <a:pt x="455" y="442"/>
                </a:lnTo>
                <a:lnTo>
                  <a:pt x="455" y="480"/>
                </a:lnTo>
                <a:lnTo>
                  <a:pt x="439" y="486"/>
                </a:lnTo>
                <a:lnTo>
                  <a:pt x="428" y="504"/>
                </a:lnTo>
                <a:lnTo>
                  <a:pt x="422" y="504"/>
                </a:lnTo>
                <a:lnTo>
                  <a:pt x="401" y="486"/>
                </a:lnTo>
                <a:lnTo>
                  <a:pt x="390" y="486"/>
                </a:lnTo>
                <a:lnTo>
                  <a:pt x="358" y="511"/>
                </a:lnTo>
                <a:lnTo>
                  <a:pt x="353" y="523"/>
                </a:lnTo>
                <a:lnTo>
                  <a:pt x="342" y="529"/>
                </a:lnTo>
                <a:lnTo>
                  <a:pt x="342" y="554"/>
                </a:lnTo>
                <a:lnTo>
                  <a:pt x="337" y="567"/>
                </a:lnTo>
                <a:lnTo>
                  <a:pt x="326" y="567"/>
                </a:lnTo>
                <a:lnTo>
                  <a:pt x="310" y="548"/>
                </a:lnTo>
                <a:lnTo>
                  <a:pt x="305" y="561"/>
                </a:lnTo>
                <a:lnTo>
                  <a:pt x="294" y="573"/>
                </a:lnTo>
                <a:lnTo>
                  <a:pt x="294" y="585"/>
                </a:lnTo>
                <a:lnTo>
                  <a:pt x="305" y="5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4" name="Freeform 68">
            <a:extLst>
              <a:ext uri="{FF2B5EF4-FFF2-40B4-BE49-F238E27FC236}">
                <a16:creationId xmlns:a16="http://schemas.microsoft.com/office/drawing/2014/main" id="{A7377AA5-699D-5663-7BD0-E75154F37C16}"/>
              </a:ext>
            </a:extLst>
          </p:cNvPr>
          <p:cNvSpPr>
            <a:spLocks/>
          </p:cNvSpPr>
          <p:nvPr/>
        </p:nvSpPr>
        <p:spPr bwMode="auto">
          <a:xfrm>
            <a:off x="6221017" y="4401741"/>
            <a:ext cx="421481" cy="453628"/>
          </a:xfrm>
          <a:custGeom>
            <a:avLst/>
            <a:gdLst>
              <a:gd name="T0" fmla="*/ 2147483646 w 354"/>
              <a:gd name="T1" fmla="*/ 0 h 381"/>
              <a:gd name="T2" fmla="*/ 2147483646 w 354"/>
              <a:gd name="T3" fmla="*/ 2147483646 h 381"/>
              <a:gd name="T4" fmla="*/ 2147483646 w 354"/>
              <a:gd name="T5" fmla="*/ 2147483646 h 381"/>
              <a:gd name="T6" fmla="*/ 2147483646 w 354"/>
              <a:gd name="T7" fmla="*/ 2147483646 h 381"/>
              <a:gd name="T8" fmla="*/ 2147483646 w 354"/>
              <a:gd name="T9" fmla="*/ 2147483646 h 381"/>
              <a:gd name="T10" fmla="*/ 2147483646 w 354"/>
              <a:gd name="T11" fmla="*/ 2147483646 h 381"/>
              <a:gd name="T12" fmla="*/ 2147483646 w 354"/>
              <a:gd name="T13" fmla="*/ 2147483646 h 381"/>
              <a:gd name="T14" fmla="*/ 2147483646 w 354"/>
              <a:gd name="T15" fmla="*/ 2147483646 h 381"/>
              <a:gd name="T16" fmla="*/ 2147483646 w 354"/>
              <a:gd name="T17" fmla="*/ 2147483646 h 381"/>
              <a:gd name="T18" fmla="*/ 2147483646 w 354"/>
              <a:gd name="T19" fmla="*/ 2147483646 h 381"/>
              <a:gd name="T20" fmla="*/ 2147483646 w 354"/>
              <a:gd name="T21" fmla="*/ 2147483646 h 381"/>
              <a:gd name="T22" fmla="*/ 2147483646 w 354"/>
              <a:gd name="T23" fmla="*/ 2147483646 h 381"/>
              <a:gd name="T24" fmla="*/ 2147483646 w 354"/>
              <a:gd name="T25" fmla="*/ 2147483646 h 381"/>
              <a:gd name="T26" fmla="*/ 0 w 354"/>
              <a:gd name="T27" fmla="*/ 2147483646 h 381"/>
              <a:gd name="T28" fmla="*/ 2147483646 w 354"/>
              <a:gd name="T29" fmla="*/ 2147483646 h 381"/>
              <a:gd name="T30" fmla="*/ 2147483646 w 354"/>
              <a:gd name="T31" fmla="*/ 2147483646 h 381"/>
              <a:gd name="T32" fmla="*/ 2147483646 w 354"/>
              <a:gd name="T33" fmla="*/ 2147483646 h 381"/>
              <a:gd name="T34" fmla="*/ 2147483646 w 354"/>
              <a:gd name="T35" fmla="*/ 0 h 3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4" h="381">
                <a:moveTo>
                  <a:pt x="348" y="0"/>
                </a:moveTo>
                <a:lnTo>
                  <a:pt x="348" y="100"/>
                </a:lnTo>
                <a:lnTo>
                  <a:pt x="353" y="100"/>
                </a:lnTo>
                <a:lnTo>
                  <a:pt x="353" y="118"/>
                </a:lnTo>
                <a:lnTo>
                  <a:pt x="348" y="124"/>
                </a:lnTo>
                <a:lnTo>
                  <a:pt x="348" y="261"/>
                </a:lnTo>
                <a:lnTo>
                  <a:pt x="310" y="268"/>
                </a:lnTo>
                <a:lnTo>
                  <a:pt x="310" y="380"/>
                </a:lnTo>
                <a:lnTo>
                  <a:pt x="161" y="380"/>
                </a:lnTo>
                <a:lnTo>
                  <a:pt x="54" y="380"/>
                </a:lnTo>
                <a:lnTo>
                  <a:pt x="38" y="361"/>
                </a:lnTo>
                <a:lnTo>
                  <a:pt x="22" y="324"/>
                </a:lnTo>
                <a:lnTo>
                  <a:pt x="6" y="311"/>
                </a:lnTo>
                <a:lnTo>
                  <a:pt x="0" y="187"/>
                </a:lnTo>
                <a:lnTo>
                  <a:pt x="6" y="112"/>
                </a:lnTo>
                <a:lnTo>
                  <a:pt x="6" y="6"/>
                </a:lnTo>
                <a:lnTo>
                  <a:pt x="43" y="6"/>
                </a:lnTo>
                <a:lnTo>
                  <a:pt x="3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5" name="Freeform 69">
            <a:extLst>
              <a:ext uri="{FF2B5EF4-FFF2-40B4-BE49-F238E27FC236}">
                <a16:creationId xmlns:a16="http://schemas.microsoft.com/office/drawing/2014/main" id="{3D4FB6FA-9A84-DE25-5D5F-B3A80E5A43A2}"/>
              </a:ext>
            </a:extLst>
          </p:cNvPr>
          <p:cNvSpPr>
            <a:spLocks/>
          </p:cNvSpPr>
          <p:nvPr/>
        </p:nvSpPr>
        <p:spPr bwMode="auto">
          <a:xfrm>
            <a:off x="5456635" y="4535091"/>
            <a:ext cx="772715" cy="623888"/>
          </a:xfrm>
          <a:custGeom>
            <a:avLst/>
            <a:gdLst>
              <a:gd name="T0" fmla="*/ 2147483646 w 649"/>
              <a:gd name="T1" fmla="*/ 2147483646 h 524"/>
              <a:gd name="T2" fmla="*/ 2147483646 w 649"/>
              <a:gd name="T3" fmla="*/ 2147483646 h 524"/>
              <a:gd name="T4" fmla="*/ 2147483646 w 649"/>
              <a:gd name="T5" fmla="*/ 2147483646 h 524"/>
              <a:gd name="T6" fmla="*/ 2147483646 w 649"/>
              <a:gd name="T7" fmla="*/ 2147483646 h 524"/>
              <a:gd name="T8" fmla="*/ 2147483646 w 649"/>
              <a:gd name="T9" fmla="*/ 2147483646 h 524"/>
              <a:gd name="T10" fmla="*/ 2147483646 w 649"/>
              <a:gd name="T11" fmla="*/ 2147483646 h 524"/>
              <a:gd name="T12" fmla="*/ 2147483646 w 649"/>
              <a:gd name="T13" fmla="*/ 2147483646 h 524"/>
              <a:gd name="T14" fmla="*/ 2147483646 w 649"/>
              <a:gd name="T15" fmla="*/ 2147483646 h 524"/>
              <a:gd name="T16" fmla="*/ 2147483646 w 649"/>
              <a:gd name="T17" fmla="*/ 2147483646 h 524"/>
              <a:gd name="T18" fmla="*/ 0 w 649"/>
              <a:gd name="T19" fmla="*/ 2147483646 h 524"/>
              <a:gd name="T20" fmla="*/ 0 w 649"/>
              <a:gd name="T21" fmla="*/ 2147483646 h 524"/>
              <a:gd name="T22" fmla="*/ 2147483646 w 649"/>
              <a:gd name="T23" fmla="*/ 2147483646 h 524"/>
              <a:gd name="T24" fmla="*/ 2147483646 w 649"/>
              <a:gd name="T25" fmla="*/ 2147483646 h 524"/>
              <a:gd name="T26" fmla="*/ 2147483646 w 649"/>
              <a:gd name="T27" fmla="*/ 2147483646 h 524"/>
              <a:gd name="T28" fmla="*/ 2147483646 w 649"/>
              <a:gd name="T29" fmla="*/ 2147483646 h 524"/>
              <a:gd name="T30" fmla="*/ 2147483646 w 649"/>
              <a:gd name="T31" fmla="*/ 2147483646 h 524"/>
              <a:gd name="T32" fmla="*/ 2147483646 w 649"/>
              <a:gd name="T33" fmla="*/ 2147483646 h 524"/>
              <a:gd name="T34" fmla="*/ 2147483646 w 649"/>
              <a:gd name="T35" fmla="*/ 2147483646 h 524"/>
              <a:gd name="T36" fmla="*/ 2147483646 w 649"/>
              <a:gd name="T37" fmla="*/ 2147483646 h 524"/>
              <a:gd name="T38" fmla="*/ 2147483646 w 649"/>
              <a:gd name="T39" fmla="*/ 2147483646 h 524"/>
              <a:gd name="T40" fmla="*/ 2147483646 w 649"/>
              <a:gd name="T41" fmla="*/ 2147483646 h 524"/>
              <a:gd name="T42" fmla="*/ 2147483646 w 649"/>
              <a:gd name="T43" fmla="*/ 2147483646 h 524"/>
              <a:gd name="T44" fmla="*/ 2147483646 w 649"/>
              <a:gd name="T45" fmla="*/ 2147483646 h 524"/>
              <a:gd name="T46" fmla="*/ 2147483646 w 649"/>
              <a:gd name="T47" fmla="*/ 2147483646 h 524"/>
              <a:gd name="T48" fmla="*/ 2147483646 w 649"/>
              <a:gd name="T49" fmla="*/ 2147483646 h 524"/>
              <a:gd name="T50" fmla="*/ 2147483646 w 649"/>
              <a:gd name="T51" fmla="*/ 2147483646 h 524"/>
              <a:gd name="T52" fmla="*/ 2147483646 w 649"/>
              <a:gd name="T53" fmla="*/ 2147483646 h 524"/>
              <a:gd name="T54" fmla="*/ 2147483646 w 649"/>
              <a:gd name="T55" fmla="*/ 2147483646 h 524"/>
              <a:gd name="T56" fmla="*/ 2147483646 w 649"/>
              <a:gd name="T57" fmla="*/ 2147483646 h 524"/>
              <a:gd name="T58" fmla="*/ 2147483646 w 649"/>
              <a:gd name="T59" fmla="*/ 2147483646 h 524"/>
              <a:gd name="T60" fmla="*/ 2147483646 w 649"/>
              <a:gd name="T61" fmla="*/ 2147483646 h 524"/>
              <a:gd name="T62" fmla="*/ 2147483646 w 649"/>
              <a:gd name="T63" fmla="*/ 2147483646 h 524"/>
              <a:gd name="T64" fmla="*/ 2147483646 w 649"/>
              <a:gd name="T65" fmla="*/ 2147483646 h 524"/>
              <a:gd name="T66" fmla="*/ 2147483646 w 649"/>
              <a:gd name="T67" fmla="*/ 2147483646 h 524"/>
              <a:gd name="T68" fmla="*/ 2147483646 w 649"/>
              <a:gd name="T69" fmla="*/ 2147483646 h 524"/>
              <a:gd name="T70" fmla="*/ 2147483646 w 649"/>
              <a:gd name="T71" fmla="*/ 2147483646 h 524"/>
              <a:gd name="T72" fmla="*/ 2147483646 w 649"/>
              <a:gd name="T73" fmla="*/ 0 h 524"/>
              <a:gd name="T74" fmla="*/ 2147483646 w 649"/>
              <a:gd name="T75" fmla="*/ 2147483646 h 524"/>
              <a:gd name="T76" fmla="*/ 2147483646 w 649"/>
              <a:gd name="T77" fmla="*/ 0 h 524"/>
              <a:gd name="T78" fmla="*/ 2147483646 w 649"/>
              <a:gd name="T79" fmla="*/ 2147483646 h 524"/>
              <a:gd name="T80" fmla="*/ 2147483646 w 649"/>
              <a:gd name="T81" fmla="*/ 2147483646 h 524"/>
              <a:gd name="T82" fmla="*/ 2147483646 w 649"/>
              <a:gd name="T83" fmla="*/ 2147483646 h 524"/>
              <a:gd name="T84" fmla="*/ 2147483646 w 649"/>
              <a:gd name="T85" fmla="*/ 2147483646 h 524"/>
              <a:gd name="T86" fmla="*/ 2147483646 w 649"/>
              <a:gd name="T87" fmla="*/ 2147483646 h 524"/>
              <a:gd name="T88" fmla="*/ 2147483646 w 649"/>
              <a:gd name="T89" fmla="*/ 2147483646 h 524"/>
              <a:gd name="T90" fmla="*/ 2147483646 w 649"/>
              <a:gd name="T91" fmla="*/ 2147483646 h 524"/>
              <a:gd name="T92" fmla="*/ 2147483646 w 649"/>
              <a:gd name="T93" fmla="*/ 2147483646 h 524"/>
              <a:gd name="T94" fmla="*/ 2147483646 w 649"/>
              <a:gd name="T95" fmla="*/ 2147483646 h 524"/>
              <a:gd name="T96" fmla="*/ 2147483646 w 649"/>
              <a:gd name="T97" fmla="*/ 2147483646 h 524"/>
              <a:gd name="T98" fmla="*/ 2147483646 w 649"/>
              <a:gd name="T99" fmla="*/ 2147483646 h 524"/>
              <a:gd name="T100" fmla="*/ 2147483646 w 649"/>
              <a:gd name="T101" fmla="*/ 2147483646 h 524"/>
              <a:gd name="T102" fmla="*/ 2147483646 w 649"/>
              <a:gd name="T103" fmla="*/ 2147483646 h 524"/>
              <a:gd name="T104" fmla="*/ 2147483646 w 649"/>
              <a:gd name="T105" fmla="*/ 2147483646 h 524"/>
              <a:gd name="T106" fmla="*/ 2147483646 w 649"/>
              <a:gd name="T107" fmla="*/ 2147483646 h 524"/>
              <a:gd name="T108" fmla="*/ 2147483646 w 649"/>
              <a:gd name="T109" fmla="*/ 2147483646 h 524"/>
              <a:gd name="T110" fmla="*/ 2147483646 w 649"/>
              <a:gd name="T111" fmla="*/ 2147483646 h 524"/>
              <a:gd name="T112" fmla="*/ 2147483646 w 649"/>
              <a:gd name="T113" fmla="*/ 2147483646 h 5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49" h="524">
                <a:moveTo>
                  <a:pt x="262" y="492"/>
                </a:moveTo>
                <a:lnTo>
                  <a:pt x="219" y="492"/>
                </a:lnTo>
                <a:lnTo>
                  <a:pt x="209" y="504"/>
                </a:lnTo>
                <a:lnTo>
                  <a:pt x="171" y="523"/>
                </a:lnTo>
                <a:lnTo>
                  <a:pt x="123" y="511"/>
                </a:lnTo>
                <a:lnTo>
                  <a:pt x="86" y="504"/>
                </a:lnTo>
                <a:lnTo>
                  <a:pt x="75" y="486"/>
                </a:lnTo>
                <a:lnTo>
                  <a:pt x="48" y="461"/>
                </a:lnTo>
                <a:lnTo>
                  <a:pt x="11" y="461"/>
                </a:lnTo>
                <a:lnTo>
                  <a:pt x="0" y="448"/>
                </a:lnTo>
                <a:lnTo>
                  <a:pt x="0" y="436"/>
                </a:lnTo>
                <a:lnTo>
                  <a:pt x="11" y="424"/>
                </a:lnTo>
                <a:lnTo>
                  <a:pt x="16" y="411"/>
                </a:lnTo>
                <a:lnTo>
                  <a:pt x="32" y="430"/>
                </a:lnTo>
                <a:lnTo>
                  <a:pt x="43" y="430"/>
                </a:lnTo>
                <a:lnTo>
                  <a:pt x="48" y="417"/>
                </a:lnTo>
                <a:lnTo>
                  <a:pt x="48" y="392"/>
                </a:lnTo>
                <a:lnTo>
                  <a:pt x="59" y="386"/>
                </a:lnTo>
                <a:lnTo>
                  <a:pt x="64" y="374"/>
                </a:lnTo>
                <a:lnTo>
                  <a:pt x="96" y="349"/>
                </a:lnTo>
                <a:lnTo>
                  <a:pt x="107" y="349"/>
                </a:lnTo>
                <a:lnTo>
                  <a:pt x="128" y="367"/>
                </a:lnTo>
                <a:lnTo>
                  <a:pt x="134" y="367"/>
                </a:lnTo>
                <a:lnTo>
                  <a:pt x="145" y="349"/>
                </a:lnTo>
                <a:lnTo>
                  <a:pt x="161" y="343"/>
                </a:lnTo>
                <a:lnTo>
                  <a:pt x="161" y="305"/>
                </a:lnTo>
                <a:lnTo>
                  <a:pt x="123" y="280"/>
                </a:lnTo>
                <a:lnTo>
                  <a:pt x="128" y="268"/>
                </a:lnTo>
                <a:lnTo>
                  <a:pt x="161" y="249"/>
                </a:lnTo>
                <a:lnTo>
                  <a:pt x="166" y="156"/>
                </a:lnTo>
                <a:lnTo>
                  <a:pt x="155" y="143"/>
                </a:lnTo>
                <a:lnTo>
                  <a:pt x="166" y="118"/>
                </a:lnTo>
                <a:lnTo>
                  <a:pt x="198" y="118"/>
                </a:lnTo>
                <a:lnTo>
                  <a:pt x="198" y="19"/>
                </a:lnTo>
                <a:lnTo>
                  <a:pt x="209" y="12"/>
                </a:lnTo>
                <a:lnTo>
                  <a:pt x="209" y="6"/>
                </a:lnTo>
                <a:lnTo>
                  <a:pt x="417" y="0"/>
                </a:lnTo>
                <a:lnTo>
                  <a:pt x="439" y="6"/>
                </a:lnTo>
                <a:lnTo>
                  <a:pt x="648" y="0"/>
                </a:lnTo>
                <a:lnTo>
                  <a:pt x="642" y="75"/>
                </a:lnTo>
                <a:lnTo>
                  <a:pt x="567" y="106"/>
                </a:lnTo>
                <a:lnTo>
                  <a:pt x="546" y="106"/>
                </a:lnTo>
                <a:lnTo>
                  <a:pt x="535" y="118"/>
                </a:lnTo>
                <a:lnTo>
                  <a:pt x="540" y="143"/>
                </a:lnTo>
                <a:lnTo>
                  <a:pt x="519" y="156"/>
                </a:lnTo>
                <a:lnTo>
                  <a:pt x="487" y="168"/>
                </a:lnTo>
                <a:lnTo>
                  <a:pt x="476" y="212"/>
                </a:lnTo>
                <a:lnTo>
                  <a:pt x="460" y="249"/>
                </a:lnTo>
                <a:lnTo>
                  <a:pt x="455" y="274"/>
                </a:lnTo>
                <a:lnTo>
                  <a:pt x="433" y="324"/>
                </a:lnTo>
                <a:lnTo>
                  <a:pt x="412" y="336"/>
                </a:lnTo>
                <a:lnTo>
                  <a:pt x="385" y="367"/>
                </a:lnTo>
                <a:lnTo>
                  <a:pt x="364" y="380"/>
                </a:lnTo>
                <a:lnTo>
                  <a:pt x="321" y="424"/>
                </a:lnTo>
                <a:lnTo>
                  <a:pt x="310" y="448"/>
                </a:lnTo>
                <a:lnTo>
                  <a:pt x="284" y="467"/>
                </a:lnTo>
                <a:lnTo>
                  <a:pt x="262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6" name="Freeform 70">
            <a:extLst>
              <a:ext uri="{FF2B5EF4-FFF2-40B4-BE49-F238E27FC236}">
                <a16:creationId xmlns:a16="http://schemas.microsoft.com/office/drawing/2014/main" id="{AD088602-41D7-DCFF-8499-75A52C715955}"/>
              </a:ext>
            </a:extLst>
          </p:cNvPr>
          <p:cNvSpPr>
            <a:spLocks/>
          </p:cNvSpPr>
          <p:nvPr/>
        </p:nvSpPr>
        <p:spPr bwMode="auto">
          <a:xfrm>
            <a:off x="7552135" y="4594623"/>
            <a:ext cx="333375" cy="467915"/>
          </a:xfrm>
          <a:custGeom>
            <a:avLst/>
            <a:gdLst>
              <a:gd name="T0" fmla="*/ 0 w 280"/>
              <a:gd name="T1" fmla="*/ 2147483646 h 393"/>
              <a:gd name="T2" fmla="*/ 0 w 280"/>
              <a:gd name="T3" fmla="*/ 2147483646 h 393"/>
              <a:gd name="T4" fmla="*/ 0 w 280"/>
              <a:gd name="T5" fmla="*/ 2147483646 h 393"/>
              <a:gd name="T6" fmla="*/ 2147483646 w 280"/>
              <a:gd name="T7" fmla="*/ 2147483646 h 393"/>
              <a:gd name="T8" fmla="*/ 2147483646 w 280"/>
              <a:gd name="T9" fmla="*/ 2147483646 h 393"/>
              <a:gd name="T10" fmla="*/ 2147483646 w 280"/>
              <a:gd name="T11" fmla="*/ 2147483646 h 393"/>
              <a:gd name="T12" fmla="*/ 2147483646 w 280"/>
              <a:gd name="T13" fmla="*/ 0 h 393"/>
              <a:gd name="T14" fmla="*/ 2147483646 w 280"/>
              <a:gd name="T15" fmla="*/ 2147483646 h 393"/>
              <a:gd name="T16" fmla="*/ 2147483646 w 280"/>
              <a:gd name="T17" fmla="*/ 2147483646 h 393"/>
              <a:gd name="T18" fmla="*/ 2147483646 w 280"/>
              <a:gd name="T19" fmla="*/ 2147483646 h 393"/>
              <a:gd name="T20" fmla="*/ 2147483646 w 280"/>
              <a:gd name="T21" fmla="*/ 2147483646 h 393"/>
              <a:gd name="T22" fmla="*/ 2147483646 w 280"/>
              <a:gd name="T23" fmla="*/ 2147483646 h 393"/>
              <a:gd name="T24" fmla="*/ 2147483646 w 280"/>
              <a:gd name="T25" fmla="*/ 2147483646 h 393"/>
              <a:gd name="T26" fmla="*/ 2147483646 w 280"/>
              <a:gd name="T27" fmla="*/ 2147483646 h 393"/>
              <a:gd name="T28" fmla="*/ 2147483646 w 280"/>
              <a:gd name="T29" fmla="*/ 2147483646 h 393"/>
              <a:gd name="T30" fmla="*/ 2147483646 w 280"/>
              <a:gd name="T31" fmla="*/ 2147483646 h 393"/>
              <a:gd name="T32" fmla="*/ 2147483646 w 280"/>
              <a:gd name="T33" fmla="*/ 2147483646 h 393"/>
              <a:gd name="T34" fmla="*/ 2147483646 w 280"/>
              <a:gd name="T35" fmla="*/ 2147483646 h 393"/>
              <a:gd name="T36" fmla="*/ 0 w 280"/>
              <a:gd name="T37" fmla="*/ 2147483646 h 3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" h="393">
                <a:moveTo>
                  <a:pt x="0" y="392"/>
                </a:moveTo>
                <a:lnTo>
                  <a:pt x="0" y="137"/>
                </a:lnTo>
                <a:lnTo>
                  <a:pt x="0" y="56"/>
                </a:lnTo>
                <a:lnTo>
                  <a:pt x="150" y="62"/>
                </a:lnTo>
                <a:lnTo>
                  <a:pt x="156" y="31"/>
                </a:lnTo>
                <a:lnTo>
                  <a:pt x="188" y="6"/>
                </a:lnTo>
                <a:lnTo>
                  <a:pt x="209" y="0"/>
                </a:lnTo>
                <a:lnTo>
                  <a:pt x="214" y="6"/>
                </a:lnTo>
                <a:lnTo>
                  <a:pt x="225" y="43"/>
                </a:lnTo>
                <a:lnTo>
                  <a:pt x="220" y="62"/>
                </a:lnTo>
                <a:lnTo>
                  <a:pt x="225" y="87"/>
                </a:lnTo>
                <a:lnTo>
                  <a:pt x="263" y="143"/>
                </a:lnTo>
                <a:lnTo>
                  <a:pt x="279" y="199"/>
                </a:lnTo>
                <a:lnTo>
                  <a:pt x="279" y="230"/>
                </a:lnTo>
                <a:lnTo>
                  <a:pt x="257" y="268"/>
                </a:lnTo>
                <a:lnTo>
                  <a:pt x="263" y="299"/>
                </a:lnTo>
                <a:lnTo>
                  <a:pt x="241" y="361"/>
                </a:lnTo>
                <a:lnTo>
                  <a:pt x="247" y="392"/>
                </a:lnTo>
                <a:lnTo>
                  <a:pt x="0" y="3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7" name="Freeform 71">
            <a:extLst>
              <a:ext uri="{FF2B5EF4-FFF2-40B4-BE49-F238E27FC236}">
                <a16:creationId xmlns:a16="http://schemas.microsoft.com/office/drawing/2014/main" id="{DD7E05C2-6FB0-9148-13B7-292AF15CDD84}"/>
              </a:ext>
            </a:extLst>
          </p:cNvPr>
          <p:cNvSpPr>
            <a:spLocks/>
          </p:cNvSpPr>
          <p:nvPr/>
        </p:nvSpPr>
        <p:spPr bwMode="auto">
          <a:xfrm>
            <a:off x="5768579" y="4624388"/>
            <a:ext cx="683419" cy="579835"/>
          </a:xfrm>
          <a:custGeom>
            <a:avLst/>
            <a:gdLst>
              <a:gd name="T0" fmla="*/ 2147483646 w 574"/>
              <a:gd name="T1" fmla="*/ 2147483646 h 487"/>
              <a:gd name="T2" fmla="*/ 2147483646 w 574"/>
              <a:gd name="T3" fmla="*/ 2147483646 h 487"/>
              <a:gd name="T4" fmla="*/ 2147483646 w 574"/>
              <a:gd name="T5" fmla="*/ 2147483646 h 487"/>
              <a:gd name="T6" fmla="*/ 2147483646 w 574"/>
              <a:gd name="T7" fmla="*/ 2147483646 h 487"/>
              <a:gd name="T8" fmla="*/ 2147483646 w 574"/>
              <a:gd name="T9" fmla="*/ 2147483646 h 487"/>
              <a:gd name="T10" fmla="*/ 2147483646 w 574"/>
              <a:gd name="T11" fmla="*/ 2147483646 h 487"/>
              <a:gd name="T12" fmla="*/ 2147483646 w 574"/>
              <a:gd name="T13" fmla="*/ 2147483646 h 487"/>
              <a:gd name="T14" fmla="*/ 0 w 574"/>
              <a:gd name="T15" fmla="*/ 2147483646 h 487"/>
              <a:gd name="T16" fmla="*/ 2147483646 w 574"/>
              <a:gd name="T17" fmla="*/ 2147483646 h 487"/>
              <a:gd name="T18" fmla="*/ 2147483646 w 574"/>
              <a:gd name="T19" fmla="*/ 2147483646 h 487"/>
              <a:gd name="T20" fmla="*/ 2147483646 w 574"/>
              <a:gd name="T21" fmla="*/ 2147483646 h 487"/>
              <a:gd name="T22" fmla="*/ 2147483646 w 574"/>
              <a:gd name="T23" fmla="*/ 2147483646 h 487"/>
              <a:gd name="T24" fmla="*/ 2147483646 w 574"/>
              <a:gd name="T25" fmla="*/ 2147483646 h 487"/>
              <a:gd name="T26" fmla="*/ 2147483646 w 574"/>
              <a:gd name="T27" fmla="*/ 2147483646 h 487"/>
              <a:gd name="T28" fmla="*/ 2147483646 w 574"/>
              <a:gd name="T29" fmla="*/ 2147483646 h 487"/>
              <a:gd name="T30" fmla="*/ 2147483646 w 574"/>
              <a:gd name="T31" fmla="*/ 2147483646 h 487"/>
              <a:gd name="T32" fmla="*/ 2147483646 w 574"/>
              <a:gd name="T33" fmla="*/ 2147483646 h 487"/>
              <a:gd name="T34" fmla="*/ 2147483646 w 574"/>
              <a:gd name="T35" fmla="*/ 2147483646 h 487"/>
              <a:gd name="T36" fmla="*/ 2147483646 w 574"/>
              <a:gd name="T37" fmla="*/ 2147483646 h 487"/>
              <a:gd name="T38" fmla="*/ 2147483646 w 574"/>
              <a:gd name="T39" fmla="*/ 2147483646 h 487"/>
              <a:gd name="T40" fmla="*/ 2147483646 w 574"/>
              <a:gd name="T41" fmla="*/ 2147483646 h 487"/>
              <a:gd name="T42" fmla="*/ 2147483646 w 574"/>
              <a:gd name="T43" fmla="*/ 2147483646 h 487"/>
              <a:gd name="T44" fmla="*/ 2147483646 w 574"/>
              <a:gd name="T45" fmla="*/ 2147483646 h 487"/>
              <a:gd name="T46" fmla="*/ 2147483646 w 574"/>
              <a:gd name="T47" fmla="*/ 2147483646 h 487"/>
              <a:gd name="T48" fmla="*/ 2147483646 w 574"/>
              <a:gd name="T49" fmla="*/ 0 h 487"/>
              <a:gd name="T50" fmla="*/ 2147483646 w 574"/>
              <a:gd name="T51" fmla="*/ 2147483646 h 487"/>
              <a:gd name="T52" fmla="*/ 2147483646 w 574"/>
              <a:gd name="T53" fmla="*/ 2147483646 h 487"/>
              <a:gd name="T54" fmla="*/ 2147483646 w 574"/>
              <a:gd name="T55" fmla="*/ 2147483646 h 487"/>
              <a:gd name="T56" fmla="*/ 2147483646 w 574"/>
              <a:gd name="T57" fmla="*/ 2147483646 h 487"/>
              <a:gd name="T58" fmla="*/ 2147483646 w 574"/>
              <a:gd name="T59" fmla="*/ 2147483646 h 487"/>
              <a:gd name="T60" fmla="*/ 2147483646 w 574"/>
              <a:gd name="T61" fmla="*/ 2147483646 h 487"/>
              <a:gd name="T62" fmla="*/ 2147483646 w 574"/>
              <a:gd name="T63" fmla="*/ 2147483646 h 487"/>
              <a:gd name="T64" fmla="*/ 2147483646 w 574"/>
              <a:gd name="T65" fmla="*/ 2147483646 h 487"/>
              <a:gd name="T66" fmla="*/ 2147483646 w 574"/>
              <a:gd name="T67" fmla="*/ 2147483646 h 487"/>
              <a:gd name="T68" fmla="*/ 2147483646 w 574"/>
              <a:gd name="T69" fmla="*/ 2147483646 h 487"/>
              <a:gd name="T70" fmla="*/ 2147483646 w 574"/>
              <a:gd name="T71" fmla="*/ 2147483646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74" h="487">
                <a:moveTo>
                  <a:pt x="541" y="479"/>
                </a:moveTo>
                <a:lnTo>
                  <a:pt x="530" y="479"/>
                </a:lnTo>
                <a:lnTo>
                  <a:pt x="525" y="486"/>
                </a:lnTo>
                <a:lnTo>
                  <a:pt x="509" y="479"/>
                </a:lnTo>
                <a:lnTo>
                  <a:pt x="493" y="479"/>
                </a:lnTo>
                <a:lnTo>
                  <a:pt x="487" y="436"/>
                </a:lnTo>
                <a:lnTo>
                  <a:pt x="493" y="423"/>
                </a:lnTo>
                <a:lnTo>
                  <a:pt x="0" y="417"/>
                </a:lnTo>
                <a:lnTo>
                  <a:pt x="22" y="392"/>
                </a:lnTo>
                <a:lnTo>
                  <a:pt x="48" y="373"/>
                </a:lnTo>
                <a:lnTo>
                  <a:pt x="59" y="349"/>
                </a:lnTo>
                <a:lnTo>
                  <a:pt x="102" y="305"/>
                </a:lnTo>
                <a:lnTo>
                  <a:pt x="123" y="292"/>
                </a:lnTo>
                <a:lnTo>
                  <a:pt x="150" y="261"/>
                </a:lnTo>
                <a:lnTo>
                  <a:pt x="171" y="249"/>
                </a:lnTo>
                <a:lnTo>
                  <a:pt x="193" y="199"/>
                </a:lnTo>
                <a:lnTo>
                  <a:pt x="198" y="174"/>
                </a:lnTo>
                <a:lnTo>
                  <a:pt x="214" y="137"/>
                </a:lnTo>
                <a:lnTo>
                  <a:pt x="225" y="93"/>
                </a:lnTo>
                <a:lnTo>
                  <a:pt x="257" y="81"/>
                </a:lnTo>
                <a:lnTo>
                  <a:pt x="278" y="68"/>
                </a:lnTo>
                <a:lnTo>
                  <a:pt x="273" y="43"/>
                </a:lnTo>
                <a:lnTo>
                  <a:pt x="284" y="31"/>
                </a:lnTo>
                <a:lnTo>
                  <a:pt x="305" y="31"/>
                </a:lnTo>
                <a:lnTo>
                  <a:pt x="380" y="0"/>
                </a:lnTo>
                <a:lnTo>
                  <a:pt x="386" y="124"/>
                </a:lnTo>
                <a:lnTo>
                  <a:pt x="402" y="137"/>
                </a:lnTo>
                <a:lnTo>
                  <a:pt x="418" y="174"/>
                </a:lnTo>
                <a:lnTo>
                  <a:pt x="434" y="193"/>
                </a:lnTo>
                <a:lnTo>
                  <a:pt x="541" y="193"/>
                </a:lnTo>
                <a:lnTo>
                  <a:pt x="535" y="268"/>
                </a:lnTo>
                <a:lnTo>
                  <a:pt x="557" y="274"/>
                </a:lnTo>
                <a:lnTo>
                  <a:pt x="573" y="311"/>
                </a:lnTo>
                <a:lnTo>
                  <a:pt x="567" y="324"/>
                </a:lnTo>
                <a:lnTo>
                  <a:pt x="541" y="349"/>
                </a:lnTo>
                <a:lnTo>
                  <a:pt x="541" y="47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8" name="Freeform 72">
            <a:extLst>
              <a:ext uri="{FF2B5EF4-FFF2-40B4-BE49-F238E27FC236}">
                <a16:creationId xmlns:a16="http://schemas.microsoft.com/office/drawing/2014/main" id="{7F779795-D1E4-954C-A99A-778FDA0B1398}"/>
              </a:ext>
            </a:extLst>
          </p:cNvPr>
          <p:cNvSpPr>
            <a:spLocks/>
          </p:cNvSpPr>
          <p:nvPr/>
        </p:nvSpPr>
        <p:spPr bwMode="auto">
          <a:xfrm>
            <a:off x="6865144" y="4750594"/>
            <a:ext cx="357188" cy="445294"/>
          </a:xfrm>
          <a:custGeom>
            <a:avLst/>
            <a:gdLst>
              <a:gd name="T0" fmla="*/ 2147483646 w 300"/>
              <a:gd name="T1" fmla="*/ 2147483646 h 374"/>
              <a:gd name="T2" fmla="*/ 0 w 300"/>
              <a:gd name="T3" fmla="*/ 2147483646 h 374"/>
              <a:gd name="T4" fmla="*/ 0 w 300"/>
              <a:gd name="T5" fmla="*/ 2147483646 h 374"/>
              <a:gd name="T6" fmla="*/ 0 w 300"/>
              <a:gd name="T7" fmla="*/ 2147483646 h 374"/>
              <a:gd name="T8" fmla="*/ 2147483646 w 300"/>
              <a:gd name="T9" fmla="*/ 2147483646 h 374"/>
              <a:gd name="T10" fmla="*/ 2147483646 w 300"/>
              <a:gd name="T11" fmla="*/ 2147483646 h 374"/>
              <a:gd name="T12" fmla="*/ 2147483646 w 300"/>
              <a:gd name="T13" fmla="*/ 2147483646 h 374"/>
              <a:gd name="T14" fmla="*/ 2147483646 w 300"/>
              <a:gd name="T15" fmla="*/ 2147483646 h 374"/>
              <a:gd name="T16" fmla="*/ 2147483646 w 300"/>
              <a:gd name="T17" fmla="*/ 0 h 374"/>
              <a:gd name="T18" fmla="*/ 2147483646 w 300"/>
              <a:gd name="T19" fmla="*/ 2147483646 h 374"/>
              <a:gd name="T20" fmla="*/ 2147483646 w 300"/>
              <a:gd name="T21" fmla="*/ 2147483646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0" h="374">
                <a:moveTo>
                  <a:pt x="294" y="373"/>
                </a:moveTo>
                <a:lnTo>
                  <a:pt x="0" y="373"/>
                </a:lnTo>
                <a:lnTo>
                  <a:pt x="0" y="162"/>
                </a:lnTo>
                <a:lnTo>
                  <a:pt x="0" y="81"/>
                </a:lnTo>
                <a:lnTo>
                  <a:pt x="26" y="81"/>
                </a:lnTo>
                <a:lnTo>
                  <a:pt x="26" y="74"/>
                </a:lnTo>
                <a:lnTo>
                  <a:pt x="37" y="74"/>
                </a:lnTo>
                <a:lnTo>
                  <a:pt x="37" y="6"/>
                </a:lnTo>
                <a:lnTo>
                  <a:pt x="139" y="0"/>
                </a:lnTo>
                <a:lnTo>
                  <a:pt x="299" y="6"/>
                </a:lnTo>
                <a:lnTo>
                  <a:pt x="294" y="373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59" name="Freeform 73">
            <a:extLst>
              <a:ext uri="{FF2B5EF4-FFF2-40B4-BE49-F238E27FC236}">
                <a16:creationId xmlns:a16="http://schemas.microsoft.com/office/drawing/2014/main" id="{64AF62FC-0EB0-9AE7-6B2F-F0C737119CA0}"/>
              </a:ext>
            </a:extLst>
          </p:cNvPr>
          <p:cNvSpPr>
            <a:spLocks/>
          </p:cNvSpPr>
          <p:nvPr/>
        </p:nvSpPr>
        <p:spPr bwMode="auto">
          <a:xfrm>
            <a:off x="7215187" y="4757738"/>
            <a:ext cx="338138" cy="438150"/>
          </a:xfrm>
          <a:custGeom>
            <a:avLst/>
            <a:gdLst>
              <a:gd name="T0" fmla="*/ 0 w 284"/>
              <a:gd name="T1" fmla="*/ 2147483646 h 368"/>
              <a:gd name="T2" fmla="*/ 2147483646 w 284"/>
              <a:gd name="T3" fmla="*/ 0 h 368"/>
              <a:gd name="T4" fmla="*/ 2147483646 w 284"/>
              <a:gd name="T5" fmla="*/ 0 h 368"/>
              <a:gd name="T6" fmla="*/ 2147483646 w 284"/>
              <a:gd name="T7" fmla="*/ 0 h 368"/>
              <a:gd name="T8" fmla="*/ 2147483646 w 284"/>
              <a:gd name="T9" fmla="*/ 2147483646 h 368"/>
              <a:gd name="T10" fmla="*/ 2147483646 w 284"/>
              <a:gd name="T11" fmla="*/ 2147483646 h 368"/>
              <a:gd name="T12" fmla="*/ 2147483646 w 284"/>
              <a:gd name="T13" fmla="*/ 2147483646 h 368"/>
              <a:gd name="T14" fmla="*/ 2147483646 w 284"/>
              <a:gd name="T15" fmla="*/ 2147483646 h 368"/>
              <a:gd name="T16" fmla="*/ 2147483646 w 284"/>
              <a:gd name="T17" fmla="*/ 2147483646 h 368"/>
              <a:gd name="T18" fmla="*/ 2147483646 w 284"/>
              <a:gd name="T19" fmla="*/ 2147483646 h 368"/>
              <a:gd name="T20" fmla="*/ 2147483646 w 284"/>
              <a:gd name="T21" fmla="*/ 2147483646 h 368"/>
              <a:gd name="T22" fmla="*/ 2147483646 w 284"/>
              <a:gd name="T23" fmla="*/ 2147483646 h 368"/>
              <a:gd name="T24" fmla="*/ 0 w 284"/>
              <a:gd name="T25" fmla="*/ 2147483646 h 3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4" h="368">
                <a:moveTo>
                  <a:pt x="0" y="367"/>
                </a:moveTo>
                <a:lnTo>
                  <a:pt x="5" y="0"/>
                </a:lnTo>
                <a:lnTo>
                  <a:pt x="37" y="0"/>
                </a:lnTo>
                <a:lnTo>
                  <a:pt x="283" y="0"/>
                </a:lnTo>
                <a:lnTo>
                  <a:pt x="283" y="255"/>
                </a:lnTo>
                <a:lnTo>
                  <a:pt x="283" y="286"/>
                </a:lnTo>
                <a:lnTo>
                  <a:pt x="230" y="286"/>
                </a:lnTo>
                <a:lnTo>
                  <a:pt x="230" y="317"/>
                </a:lnTo>
                <a:lnTo>
                  <a:pt x="192" y="311"/>
                </a:lnTo>
                <a:lnTo>
                  <a:pt x="144" y="299"/>
                </a:lnTo>
                <a:lnTo>
                  <a:pt x="102" y="299"/>
                </a:lnTo>
                <a:lnTo>
                  <a:pt x="64" y="367"/>
                </a:lnTo>
                <a:lnTo>
                  <a:pt x="0" y="367"/>
                </a:lnTo>
              </a:path>
            </a:pathLst>
          </a:custGeom>
          <a:solidFill>
            <a:srgbClr val="00206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8260" name="Freeform 74">
            <a:extLst>
              <a:ext uri="{FF2B5EF4-FFF2-40B4-BE49-F238E27FC236}">
                <a16:creationId xmlns:a16="http://schemas.microsoft.com/office/drawing/2014/main" id="{92CA5DED-E8C7-D27A-8517-1C09CADEF852}"/>
              </a:ext>
            </a:extLst>
          </p:cNvPr>
          <p:cNvSpPr>
            <a:spLocks/>
          </p:cNvSpPr>
          <p:nvPr/>
        </p:nvSpPr>
        <p:spPr bwMode="auto">
          <a:xfrm>
            <a:off x="6405563" y="4847035"/>
            <a:ext cx="466725" cy="564356"/>
          </a:xfrm>
          <a:custGeom>
            <a:avLst/>
            <a:gdLst>
              <a:gd name="T0" fmla="*/ 2147483646 w 392"/>
              <a:gd name="T1" fmla="*/ 2147483646 h 474"/>
              <a:gd name="T2" fmla="*/ 2147483646 w 392"/>
              <a:gd name="T3" fmla="*/ 2147483646 h 474"/>
              <a:gd name="T4" fmla="*/ 2147483646 w 392"/>
              <a:gd name="T5" fmla="*/ 2147483646 h 474"/>
              <a:gd name="T6" fmla="*/ 2147483646 w 392"/>
              <a:gd name="T7" fmla="*/ 2147483646 h 474"/>
              <a:gd name="T8" fmla="*/ 2147483646 w 392"/>
              <a:gd name="T9" fmla="*/ 2147483646 h 474"/>
              <a:gd name="T10" fmla="*/ 2147483646 w 392"/>
              <a:gd name="T11" fmla="*/ 2147483646 h 474"/>
              <a:gd name="T12" fmla="*/ 2147483646 w 392"/>
              <a:gd name="T13" fmla="*/ 2147483646 h 474"/>
              <a:gd name="T14" fmla="*/ 2147483646 w 392"/>
              <a:gd name="T15" fmla="*/ 2147483646 h 474"/>
              <a:gd name="T16" fmla="*/ 2147483646 w 392"/>
              <a:gd name="T17" fmla="*/ 2147483646 h 474"/>
              <a:gd name="T18" fmla="*/ 0 w 392"/>
              <a:gd name="T19" fmla="*/ 2147483646 h 474"/>
              <a:gd name="T20" fmla="*/ 2147483646 w 392"/>
              <a:gd name="T21" fmla="*/ 2147483646 h 474"/>
              <a:gd name="T22" fmla="*/ 2147483646 w 392"/>
              <a:gd name="T23" fmla="*/ 2147483646 h 474"/>
              <a:gd name="T24" fmla="*/ 2147483646 w 392"/>
              <a:gd name="T25" fmla="*/ 2147483646 h 474"/>
              <a:gd name="T26" fmla="*/ 2147483646 w 392"/>
              <a:gd name="T27" fmla="*/ 2147483646 h 474"/>
              <a:gd name="T28" fmla="*/ 2147483646 w 392"/>
              <a:gd name="T29" fmla="*/ 2147483646 h 474"/>
              <a:gd name="T30" fmla="*/ 2147483646 w 392"/>
              <a:gd name="T31" fmla="*/ 2147483646 h 474"/>
              <a:gd name="T32" fmla="*/ 2147483646 w 392"/>
              <a:gd name="T33" fmla="*/ 0 h 474"/>
              <a:gd name="T34" fmla="*/ 2147483646 w 392"/>
              <a:gd name="T35" fmla="*/ 0 h 474"/>
              <a:gd name="T36" fmla="*/ 2147483646 w 392"/>
              <a:gd name="T37" fmla="*/ 2147483646 h 474"/>
              <a:gd name="T38" fmla="*/ 2147483646 w 392"/>
              <a:gd name="T39" fmla="*/ 2147483646 h 474"/>
              <a:gd name="T40" fmla="*/ 2147483646 w 392"/>
              <a:gd name="T41" fmla="*/ 2147483646 h 474"/>
              <a:gd name="T42" fmla="*/ 2147483646 w 392"/>
              <a:gd name="T43" fmla="*/ 2147483646 h 474"/>
              <a:gd name="T44" fmla="*/ 2147483646 w 392"/>
              <a:gd name="T45" fmla="*/ 2147483646 h 4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2" h="474">
                <a:moveTo>
                  <a:pt x="386" y="292"/>
                </a:moveTo>
                <a:lnTo>
                  <a:pt x="391" y="473"/>
                </a:lnTo>
                <a:lnTo>
                  <a:pt x="241" y="473"/>
                </a:lnTo>
                <a:lnTo>
                  <a:pt x="6" y="467"/>
                </a:lnTo>
                <a:lnTo>
                  <a:pt x="6" y="292"/>
                </a:lnTo>
                <a:lnTo>
                  <a:pt x="6" y="162"/>
                </a:lnTo>
                <a:lnTo>
                  <a:pt x="32" y="137"/>
                </a:lnTo>
                <a:lnTo>
                  <a:pt x="38" y="124"/>
                </a:lnTo>
                <a:lnTo>
                  <a:pt x="22" y="87"/>
                </a:lnTo>
                <a:lnTo>
                  <a:pt x="0" y="81"/>
                </a:lnTo>
                <a:lnTo>
                  <a:pt x="6" y="6"/>
                </a:lnTo>
                <a:lnTo>
                  <a:pt x="155" y="6"/>
                </a:lnTo>
                <a:lnTo>
                  <a:pt x="230" y="6"/>
                </a:lnTo>
                <a:lnTo>
                  <a:pt x="230" y="68"/>
                </a:lnTo>
                <a:lnTo>
                  <a:pt x="263" y="37"/>
                </a:lnTo>
                <a:lnTo>
                  <a:pt x="284" y="37"/>
                </a:lnTo>
                <a:lnTo>
                  <a:pt x="305" y="0"/>
                </a:lnTo>
                <a:lnTo>
                  <a:pt x="321" y="0"/>
                </a:lnTo>
                <a:lnTo>
                  <a:pt x="321" y="62"/>
                </a:lnTo>
                <a:lnTo>
                  <a:pt x="337" y="62"/>
                </a:lnTo>
                <a:lnTo>
                  <a:pt x="332" y="74"/>
                </a:lnTo>
                <a:lnTo>
                  <a:pt x="386" y="81"/>
                </a:lnTo>
                <a:lnTo>
                  <a:pt x="386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61" name="Freeform 75">
            <a:extLst>
              <a:ext uri="{FF2B5EF4-FFF2-40B4-BE49-F238E27FC236}">
                <a16:creationId xmlns:a16="http://schemas.microsoft.com/office/drawing/2014/main" id="{F7B81927-0004-A532-74C1-AE05BCA5C9F7}"/>
              </a:ext>
            </a:extLst>
          </p:cNvPr>
          <p:cNvSpPr>
            <a:spLocks/>
          </p:cNvSpPr>
          <p:nvPr/>
        </p:nvSpPr>
        <p:spPr bwMode="auto">
          <a:xfrm>
            <a:off x="7291387" y="5061347"/>
            <a:ext cx="625079" cy="342900"/>
          </a:xfrm>
          <a:custGeom>
            <a:avLst/>
            <a:gdLst>
              <a:gd name="T0" fmla="*/ 2147483646 w 525"/>
              <a:gd name="T1" fmla="*/ 2147483646 h 288"/>
              <a:gd name="T2" fmla="*/ 2147483646 w 525"/>
              <a:gd name="T3" fmla="*/ 2147483646 h 288"/>
              <a:gd name="T4" fmla="*/ 2147483646 w 525"/>
              <a:gd name="T5" fmla="*/ 2147483646 h 288"/>
              <a:gd name="T6" fmla="*/ 0 w 525"/>
              <a:gd name="T7" fmla="*/ 2147483646 h 288"/>
              <a:gd name="T8" fmla="*/ 2147483646 w 525"/>
              <a:gd name="T9" fmla="*/ 2147483646 h 288"/>
              <a:gd name="T10" fmla="*/ 2147483646 w 525"/>
              <a:gd name="T11" fmla="*/ 2147483646 h 288"/>
              <a:gd name="T12" fmla="*/ 2147483646 w 525"/>
              <a:gd name="T13" fmla="*/ 2147483646 h 288"/>
              <a:gd name="T14" fmla="*/ 2147483646 w 525"/>
              <a:gd name="T15" fmla="*/ 2147483646 h 288"/>
              <a:gd name="T16" fmla="*/ 2147483646 w 525"/>
              <a:gd name="T17" fmla="*/ 2147483646 h 288"/>
              <a:gd name="T18" fmla="*/ 2147483646 w 525"/>
              <a:gd name="T19" fmla="*/ 2147483646 h 288"/>
              <a:gd name="T20" fmla="*/ 2147483646 w 525"/>
              <a:gd name="T21" fmla="*/ 0 h 288"/>
              <a:gd name="T22" fmla="*/ 2147483646 w 525"/>
              <a:gd name="T23" fmla="*/ 0 h 288"/>
              <a:gd name="T24" fmla="*/ 2147483646 w 525"/>
              <a:gd name="T25" fmla="*/ 2147483646 h 288"/>
              <a:gd name="T26" fmla="*/ 2147483646 w 525"/>
              <a:gd name="T27" fmla="*/ 2147483646 h 288"/>
              <a:gd name="T28" fmla="*/ 2147483646 w 525"/>
              <a:gd name="T29" fmla="*/ 2147483646 h 288"/>
              <a:gd name="T30" fmla="*/ 2147483646 w 525"/>
              <a:gd name="T31" fmla="*/ 2147483646 h 288"/>
              <a:gd name="T32" fmla="*/ 2147483646 w 525"/>
              <a:gd name="T33" fmla="*/ 2147483646 h 288"/>
              <a:gd name="T34" fmla="*/ 2147483646 w 525"/>
              <a:gd name="T35" fmla="*/ 2147483646 h 288"/>
              <a:gd name="T36" fmla="*/ 2147483646 w 525"/>
              <a:gd name="T37" fmla="*/ 2147483646 h 288"/>
              <a:gd name="T38" fmla="*/ 2147483646 w 525"/>
              <a:gd name="T39" fmla="*/ 2147483646 h 288"/>
              <a:gd name="T40" fmla="*/ 2147483646 w 525"/>
              <a:gd name="T41" fmla="*/ 2147483646 h 2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25" h="288">
                <a:moveTo>
                  <a:pt x="524" y="287"/>
                </a:moveTo>
                <a:lnTo>
                  <a:pt x="166" y="287"/>
                </a:lnTo>
                <a:lnTo>
                  <a:pt x="171" y="106"/>
                </a:lnTo>
                <a:lnTo>
                  <a:pt x="0" y="112"/>
                </a:lnTo>
                <a:lnTo>
                  <a:pt x="38" y="44"/>
                </a:lnTo>
                <a:lnTo>
                  <a:pt x="80" y="44"/>
                </a:lnTo>
                <a:lnTo>
                  <a:pt x="128" y="56"/>
                </a:lnTo>
                <a:lnTo>
                  <a:pt x="166" y="62"/>
                </a:lnTo>
                <a:lnTo>
                  <a:pt x="166" y="31"/>
                </a:lnTo>
                <a:lnTo>
                  <a:pt x="219" y="31"/>
                </a:lnTo>
                <a:lnTo>
                  <a:pt x="219" y="0"/>
                </a:lnTo>
                <a:lnTo>
                  <a:pt x="466" y="0"/>
                </a:lnTo>
                <a:lnTo>
                  <a:pt x="466" y="25"/>
                </a:lnTo>
                <a:lnTo>
                  <a:pt x="450" y="50"/>
                </a:lnTo>
                <a:lnTo>
                  <a:pt x="460" y="87"/>
                </a:lnTo>
                <a:lnTo>
                  <a:pt x="450" y="119"/>
                </a:lnTo>
                <a:lnTo>
                  <a:pt x="460" y="137"/>
                </a:lnTo>
                <a:lnTo>
                  <a:pt x="476" y="143"/>
                </a:lnTo>
                <a:lnTo>
                  <a:pt x="498" y="175"/>
                </a:lnTo>
                <a:lnTo>
                  <a:pt x="514" y="218"/>
                </a:lnTo>
                <a:lnTo>
                  <a:pt x="524" y="2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62" name="Freeform 76">
            <a:extLst>
              <a:ext uri="{FF2B5EF4-FFF2-40B4-BE49-F238E27FC236}">
                <a16:creationId xmlns:a16="http://schemas.microsoft.com/office/drawing/2014/main" id="{912F5027-2565-AFA5-DB6A-CAEA890A0CCA}"/>
              </a:ext>
            </a:extLst>
          </p:cNvPr>
          <p:cNvSpPr>
            <a:spLocks/>
          </p:cNvSpPr>
          <p:nvPr/>
        </p:nvSpPr>
        <p:spPr bwMode="auto">
          <a:xfrm>
            <a:off x="5239941" y="5068491"/>
            <a:ext cx="561975" cy="1128713"/>
          </a:xfrm>
          <a:custGeom>
            <a:avLst/>
            <a:gdLst>
              <a:gd name="T0" fmla="*/ 2147483646 w 472"/>
              <a:gd name="T1" fmla="*/ 2147483646 h 948"/>
              <a:gd name="T2" fmla="*/ 2147483646 w 472"/>
              <a:gd name="T3" fmla="*/ 2147483646 h 948"/>
              <a:gd name="T4" fmla="*/ 2147483646 w 472"/>
              <a:gd name="T5" fmla="*/ 2147483646 h 948"/>
              <a:gd name="T6" fmla="*/ 2147483646 w 472"/>
              <a:gd name="T7" fmla="*/ 2147483646 h 948"/>
              <a:gd name="T8" fmla="*/ 2147483646 w 472"/>
              <a:gd name="T9" fmla="*/ 2147483646 h 948"/>
              <a:gd name="T10" fmla="*/ 2147483646 w 472"/>
              <a:gd name="T11" fmla="*/ 2147483646 h 948"/>
              <a:gd name="T12" fmla="*/ 2147483646 w 472"/>
              <a:gd name="T13" fmla="*/ 2147483646 h 948"/>
              <a:gd name="T14" fmla="*/ 2147483646 w 472"/>
              <a:gd name="T15" fmla="*/ 2147483646 h 948"/>
              <a:gd name="T16" fmla="*/ 2147483646 w 472"/>
              <a:gd name="T17" fmla="*/ 2147483646 h 948"/>
              <a:gd name="T18" fmla="*/ 2147483646 w 472"/>
              <a:gd name="T19" fmla="*/ 2147483646 h 948"/>
              <a:gd name="T20" fmla="*/ 2147483646 w 472"/>
              <a:gd name="T21" fmla="*/ 2147483646 h 948"/>
              <a:gd name="T22" fmla="*/ 2147483646 w 472"/>
              <a:gd name="T23" fmla="*/ 2147483646 h 948"/>
              <a:gd name="T24" fmla="*/ 2147483646 w 472"/>
              <a:gd name="T25" fmla="*/ 2147483646 h 948"/>
              <a:gd name="T26" fmla="*/ 2147483646 w 472"/>
              <a:gd name="T27" fmla="*/ 2147483646 h 948"/>
              <a:gd name="T28" fmla="*/ 2147483646 w 472"/>
              <a:gd name="T29" fmla="*/ 2147483646 h 948"/>
              <a:gd name="T30" fmla="*/ 2147483646 w 472"/>
              <a:gd name="T31" fmla="*/ 2147483646 h 948"/>
              <a:gd name="T32" fmla="*/ 2147483646 w 472"/>
              <a:gd name="T33" fmla="*/ 2147483646 h 948"/>
              <a:gd name="T34" fmla="*/ 2147483646 w 472"/>
              <a:gd name="T35" fmla="*/ 2147483646 h 948"/>
              <a:gd name="T36" fmla="*/ 2147483646 w 472"/>
              <a:gd name="T37" fmla="*/ 2147483646 h 948"/>
              <a:gd name="T38" fmla="*/ 2147483646 w 472"/>
              <a:gd name="T39" fmla="*/ 2147483646 h 948"/>
              <a:gd name="T40" fmla="*/ 2147483646 w 472"/>
              <a:gd name="T41" fmla="*/ 2147483646 h 948"/>
              <a:gd name="T42" fmla="*/ 2147483646 w 472"/>
              <a:gd name="T43" fmla="*/ 2147483646 h 948"/>
              <a:gd name="T44" fmla="*/ 2147483646 w 472"/>
              <a:gd name="T45" fmla="*/ 2147483646 h 948"/>
              <a:gd name="T46" fmla="*/ 2147483646 w 472"/>
              <a:gd name="T47" fmla="*/ 2147483646 h 948"/>
              <a:gd name="T48" fmla="*/ 2147483646 w 472"/>
              <a:gd name="T49" fmla="*/ 2147483646 h 948"/>
              <a:gd name="T50" fmla="*/ 2147483646 w 472"/>
              <a:gd name="T51" fmla="*/ 2147483646 h 948"/>
              <a:gd name="T52" fmla="*/ 2147483646 w 472"/>
              <a:gd name="T53" fmla="*/ 2147483646 h 948"/>
              <a:gd name="T54" fmla="*/ 2147483646 w 472"/>
              <a:gd name="T55" fmla="*/ 2147483646 h 948"/>
              <a:gd name="T56" fmla="*/ 2147483646 w 472"/>
              <a:gd name="T57" fmla="*/ 2147483646 h 948"/>
              <a:gd name="T58" fmla="*/ 2147483646 w 472"/>
              <a:gd name="T59" fmla="*/ 2147483646 h 948"/>
              <a:gd name="T60" fmla="*/ 2147483646 w 472"/>
              <a:gd name="T61" fmla="*/ 2147483646 h 948"/>
              <a:gd name="T62" fmla="*/ 2147483646 w 472"/>
              <a:gd name="T63" fmla="*/ 2147483646 h 948"/>
              <a:gd name="T64" fmla="*/ 2147483646 w 472"/>
              <a:gd name="T65" fmla="*/ 2147483646 h 948"/>
              <a:gd name="T66" fmla="*/ 2147483646 w 472"/>
              <a:gd name="T67" fmla="*/ 2147483646 h 94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72" h="948">
                <a:moveTo>
                  <a:pt x="38" y="137"/>
                </a:moveTo>
                <a:lnTo>
                  <a:pt x="64" y="131"/>
                </a:lnTo>
                <a:lnTo>
                  <a:pt x="59" y="113"/>
                </a:lnTo>
                <a:lnTo>
                  <a:pt x="80" y="113"/>
                </a:lnTo>
                <a:lnTo>
                  <a:pt x="113" y="88"/>
                </a:lnTo>
                <a:lnTo>
                  <a:pt x="129" y="100"/>
                </a:lnTo>
                <a:lnTo>
                  <a:pt x="134" y="94"/>
                </a:lnTo>
                <a:lnTo>
                  <a:pt x="118" y="75"/>
                </a:lnTo>
                <a:lnTo>
                  <a:pt x="129" y="69"/>
                </a:lnTo>
                <a:lnTo>
                  <a:pt x="145" y="81"/>
                </a:lnTo>
                <a:lnTo>
                  <a:pt x="139" y="63"/>
                </a:lnTo>
                <a:lnTo>
                  <a:pt x="129" y="50"/>
                </a:lnTo>
                <a:lnTo>
                  <a:pt x="145" y="44"/>
                </a:lnTo>
                <a:lnTo>
                  <a:pt x="150" y="32"/>
                </a:lnTo>
                <a:lnTo>
                  <a:pt x="166" y="38"/>
                </a:lnTo>
                <a:lnTo>
                  <a:pt x="177" y="32"/>
                </a:lnTo>
                <a:lnTo>
                  <a:pt x="171" y="19"/>
                </a:lnTo>
                <a:lnTo>
                  <a:pt x="161" y="13"/>
                </a:lnTo>
                <a:lnTo>
                  <a:pt x="161" y="0"/>
                </a:lnTo>
                <a:lnTo>
                  <a:pt x="187" y="19"/>
                </a:lnTo>
                <a:lnTo>
                  <a:pt x="193" y="13"/>
                </a:lnTo>
                <a:lnTo>
                  <a:pt x="230" y="13"/>
                </a:lnTo>
                <a:lnTo>
                  <a:pt x="257" y="38"/>
                </a:lnTo>
                <a:lnTo>
                  <a:pt x="268" y="56"/>
                </a:lnTo>
                <a:lnTo>
                  <a:pt x="305" y="63"/>
                </a:lnTo>
                <a:lnTo>
                  <a:pt x="305" y="274"/>
                </a:lnTo>
                <a:lnTo>
                  <a:pt x="316" y="281"/>
                </a:lnTo>
                <a:lnTo>
                  <a:pt x="321" y="318"/>
                </a:lnTo>
                <a:lnTo>
                  <a:pt x="294" y="387"/>
                </a:lnTo>
                <a:lnTo>
                  <a:pt x="305" y="411"/>
                </a:lnTo>
                <a:lnTo>
                  <a:pt x="359" y="467"/>
                </a:lnTo>
                <a:lnTo>
                  <a:pt x="369" y="499"/>
                </a:lnTo>
                <a:lnTo>
                  <a:pt x="417" y="536"/>
                </a:lnTo>
                <a:lnTo>
                  <a:pt x="450" y="548"/>
                </a:lnTo>
                <a:lnTo>
                  <a:pt x="466" y="567"/>
                </a:lnTo>
                <a:lnTo>
                  <a:pt x="471" y="611"/>
                </a:lnTo>
                <a:lnTo>
                  <a:pt x="450" y="667"/>
                </a:lnTo>
                <a:lnTo>
                  <a:pt x="428" y="685"/>
                </a:lnTo>
                <a:lnTo>
                  <a:pt x="450" y="729"/>
                </a:lnTo>
                <a:lnTo>
                  <a:pt x="460" y="766"/>
                </a:lnTo>
                <a:lnTo>
                  <a:pt x="417" y="835"/>
                </a:lnTo>
                <a:lnTo>
                  <a:pt x="327" y="872"/>
                </a:lnTo>
                <a:lnTo>
                  <a:pt x="321" y="903"/>
                </a:lnTo>
                <a:lnTo>
                  <a:pt x="171" y="947"/>
                </a:lnTo>
                <a:lnTo>
                  <a:pt x="16" y="947"/>
                </a:lnTo>
                <a:lnTo>
                  <a:pt x="182" y="910"/>
                </a:lnTo>
                <a:lnTo>
                  <a:pt x="198" y="891"/>
                </a:lnTo>
                <a:lnTo>
                  <a:pt x="91" y="785"/>
                </a:lnTo>
                <a:lnTo>
                  <a:pt x="80" y="611"/>
                </a:lnTo>
                <a:lnTo>
                  <a:pt x="5" y="505"/>
                </a:lnTo>
                <a:lnTo>
                  <a:pt x="0" y="455"/>
                </a:lnTo>
                <a:lnTo>
                  <a:pt x="38" y="430"/>
                </a:lnTo>
                <a:lnTo>
                  <a:pt x="48" y="430"/>
                </a:lnTo>
                <a:lnTo>
                  <a:pt x="54" y="424"/>
                </a:lnTo>
                <a:lnTo>
                  <a:pt x="48" y="405"/>
                </a:lnTo>
                <a:lnTo>
                  <a:pt x="27" y="380"/>
                </a:lnTo>
                <a:lnTo>
                  <a:pt x="27" y="374"/>
                </a:lnTo>
                <a:lnTo>
                  <a:pt x="70" y="324"/>
                </a:lnTo>
                <a:lnTo>
                  <a:pt x="43" y="306"/>
                </a:lnTo>
                <a:lnTo>
                  <a:pt x="48" y="243"/>
                </a:lnTo>
                <a:lnTo>
                  <a:pt x="59" y="237"/>
                </a:lnTo>
                <a:lnTo>
                  <a:pt x="59" y="218"/>
                </a:lnTo>
                <a:lnTo>
                  <a:pt x="48" y="218"/>
                </a:lnTo>
                <a:lnTo>
                  <a:pt x="43" y="200"/>
                </a:lnTo>
                <a:lnTo>
                  <a:pt x="59" y="175"/>
                </a:lnTo>
                <a:lnTo>
                  <a:pt x="59" y="169"/>
                </a:lnTo>
                <a:lnTo>
                  <a:pt x="64" y="156"/>
                </a:lnTo>
                <a:lnTo>
                  <a:pt x="59" y="144"/>
                </a:lnTo>
                <a:lnTo>
                  <a:pt x="38" y="13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8263" name="Freeform 77">
            <a:extLst>
              <a:ext uri="{FF2B5EF4-FFF2-40B4-BE49-F238E27FC236}">
                <a16:creationId xmlns:a16="http://schemas.microsoft.com/office/drawing/2014/main" id="{809727CA-F6AE-EFB3-173C-BDE32C9966C3}"/>
              </a:ext>
            </a:extLst>
          </p:cNvPr>
          <p:cNvSpPr>
            <a:spLocks/>
          </p:cNvSpPr>
          <p:nvPr/>
        </p:nvSpPr>
        <p:spPr bwMode="auto">
          <a:xfrm>
            <a:off x="5603081" y="5120879"/>
            <a:ext cx="810816" cy="283369"/>
          </a:xfrm>
          <a:custGeom>
            <a:avLst/>
            <a:gdLst>
              <a:gd name="T0" fmla="*/ 2147483646 w 681"/>
              <a:gd name="T1" fmla="*/ 2147483646 h 238"/>
              <a:gd name="T2" fmla="*/ 2147483646 w 681"/>
              <a:gd name="T3" fmla="*/ 2147483646 h 238"/>
              <a:gd name="T4" fmla="*/ 0 w 681"/>
              <a:gd name="T5" fmla="*/ 2147483646 h 238"/>
              <a:gd name="T6" fmla="*/ 0 w 681"/>
              <a:gd name="T7" fmla="*/ 2147483646 h 238"/>
              <a:gd name="T8" fmla="*/ 2147483646 w 681"/>
              <a:gd name="T9" fmla="*/ 2147483646 h 238"/>
              <a:gd name="T10" fmla="*/ 2147483646 w 681"/>
              <a:gd name="T11" fmla="*/ 2147483646 h 238"/>
              <a:gd name="T12" fmla="*/ 2147483646 w 681"/>
              <a:gd name="T13" fmla="*/ 0 h 238"/>
              <a:gd name="T14" fmla="*/ 2147483646 w 681"/>
              <a:gd name="T15" fmla="*/ 0 h 238"/>
              <a:gd name="T16" fmla="*/ 2147483646 w 681"/>
              <a:gd name="T17" fmla="*/ 2147483646 h 238"/>
              <a:gd name="T18" fmla="*/ 2147483646 w 681"/>
              <a:gd name="T19" fmla="*/ 2147483646 h 238"/>
              <a:gd name="T20" fmla="*/ 2147483646 w 681"/>
              <a:gd name="T21" fmla="*/ 2147483646 h 238"/>
              <a:gd name="T22" fmla="*/ 2147483646 w 681"/>
              <a:gd name="T23" fmla="*/ 2147483646 h 238"/>
              <a:gd name="T24" fmla="*/ 2147483646 w 681"/>
              <a:gd name="T25" fmla="*/ 2147483646 h 238"/>
              <a:gd name="T26" fmla="*/ 2147483646 w 681"/>
              <a:gd name="T27" fmla="*/ 2147483646 h 238"/>
              <a:gd name="T28" fmla="*/ 2147483646 w 681"/>
              <a:gd name="T29" fmla="*/ 2147483646 h 238"/>
              <a:gd name="T30" fmla="*/ 2147483646 w 681"/>
              <a:gd name="T31" fmla="*/ 2147483646 h 238"/>
              <a:gd name="T32" fmla="*/ 2147483646 w 681"/>
              <a:gd name="T33" fmla="*/ 2147483646 h 238"/>
              <a:gd name="T34" fmla="*/ 2147483646 w 681"/>
              <a:gd name="T35" fmla="*/ 2147483646 h 2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1" h="238">
                <a:moveTo>
                  <a:pt x="337" y="237"/>
                </a:moveTo>
                <a:lnTo>
                  <a:pt x="11" y="237"/>
                </a:lnTo>
                <a:lnTo>
                  <a:pt x="0" y="230"/>
                </a:lnTo>
                <a:lnTo>
                  <a:pt x="0" y="19"/>
                </a:lnTo>
                <a:lnTo>
                  <a:pt x="48" y="31"/>
                </a:lnTo>
                <a:lnTo>
                  <a:pt x="86" y="12"/>
                </a:lnTo>
                <a:lnTo>
                  <a:pt x="96" y="0"/>
                </a:lnTo>
                <a:lnTo>
                  <a:pt x="139" y="0"/>
                </a:lnTo>
                <a:lnTo>
                  <a:pt x="632" y="6"/>
                </a:lnTo>
                <a:lnTo>
                  <a:pt x="626" y="19"/>
                </a:lnTo>
                <a:lnTo>
                  <a:pt x="632" y="62"/>
                </a:lnTo>
                <a:lnTo>
                  <a:pt x="648" y="62"/>
                </a:lnTo>
                <a:lnTo>
                  <a:pt x="664" y="69"/>
                </a:lnTo>
                <a:lnTo>
                  <a:pt x="669" y="62"/>
                </a:lnTo>
                <a:lnTo>
                  <a:pt x="680" y="62"/>
                </a:lnTo>
                <a:lnTo>
                  <a:pt x="680" y="237"/>
                </a:lnTo>
                <a:lnTo>
                  <a:pt x="621" y="237"/>
                </a:lnTo>
                <a:lnTo>
                  <a:pt x="337" y="2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64" name="Freeform 78">
            <a:extLst>
              <a:ext uri="{FF2B5EF4-FFF2-40B4-BE49-F238E27FC236}">
                <a16:creationId xmlns:a16="http://schemas.microsoft.com/office/drawing/2014/main" id="{262C4005-2A52-E560-8903-45B2324AF2FD}"/>
              </a:ext>
            </a:extLst>
          </p:cNvPr>
          <p:cNvSpPr>
            <a:spLocks/>
          </p:cNvSpPr>
          <p:nvPr/>
        </p:nvSpPr>
        <p:spPr bwMode="auto">
          <a:xfrm>
            <a:off x="6865144" y="5187553"/>
            <a:ext cx="631031" cy="223838"/>
          </a:xfrm>
          <a:custGeom>
            <a:avLst/>
            <a:gdLst>
              <a:gd name="T0" fmla="*/ 0 w 530"/>
              <a:gd name="T1" fmla="*/ 2147483646 h 188"/>
              <a:gd name="T2" fmla="*/ 2147483646 w 530"/>
              <a:gd name="T3" fmla="*/ 2147483646 h 188"/>
              <a:gd name="T4" fmla="*/ 2147483646 w 530"/>
              <a:gd name="T5" fmla="*/ 2147483646 h 188"/>
              <a:gd name="T6" fmla="*/ 2147483646 w 530"/>
              <a:gd name="T7" fmla="*/ 0 h 188"/>
              <a:gd name="T8" fmla="*/ 2147483646 w 530"/>
              <a:gd name="T9" fmla="*/ 2147483646 h 188"/>
              <a:gd name="T10" fmla="*/ 2147483646 w 530"/>
              <a:gd name="T11" fmla="*/ 2147483646 h 188"/>
              <a:gd name="T12" fmla="*/ 2147483646 w 530"/>
              <a:gd name="T13" fmla="*/ 2147483646 h 188"/>
              <a:gd name="T14" fmla="*/ 0 w 530"/>
              <a:gd name="T15" fmla="*/ 2147483646 h 1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0" h="188">
                <a:moveTo>
                  <a:pt x="0" y="6"/>
                </a:moveTo>
                <a:lnTo>
                  <a:pt x="294" y="6"/>
                </a:lnTo>
                <a:lnTo>
                  <a:pt x="358" y="6"/>
                </a:lnTo>
                <a:lnTo>
                  <a:pt x="529" y="0"/>
                </a:lnTo>
                <a:lnTo>
                  <a:pt x="524" y="181"/>
                </a:lnTo>
                <a:lnTo>
                  <a:pt x="117" y="187"/>
                </a:lnTo>
                <a:lnTo>
                  <a:pt x="5" y="187"/>
                </a:lnTo>
                <a:lnTo>
                  <a:pt x="0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65" name="Freeform 79">
            <a:extLst>
              <a:ext uri="{FF2B5EF4-FFF2-40B4-BE49-F238E27FC236}">
                <a16:creationId xmlns:a16="http://schemas.microsoft.com/office/drawing/2014/main" id="{BEC672F1-0A2A-1E1E-FBEC-B83B30450CD8}"/>
              </a:ext>
            </a:extLst>
          </p:cNvPr>
          <p:cNvSpPr>
            <a:spLocks/>
          </p:cNvSpPr>
          <p:nvPr/>
        </p:nvSpPr>
        <p:spPr bwMode="auto">
          <a:xfrm>
            <a:off x="4876800" y="5224462"/>
            <a:ext cx="447675" cy="862013"/>
          </a:xfrm>
          <a:custGeom>
            <a:avLst/>
            <a:gdLst>
              <a:gd name="T0" fmla="*/ 2147483646 w 376"/>
              <a:gd name="T1" fmla="*/ 2147483646 h 724"/>
              <a:gd name="T2" fmla="*/ 0 w 376"/>
              <a:gd name="T3" fmla="*/ 2147483646 h 724"/>
              <a:gd name="T4" fmla="*/ 2147483646 w 376"/>
              <a:gd name="T5" fmla="*/ 2147483646 h 724"/>
              <a:gd name="T6" fmla="*/ 2147483646 w 376"/>
              <a:gd name="T7" fmla="*/ 2147483646 h 724"/>
              <a:gd name="T8" fmla="*/ 2147483646 w 376"/>
              <a:gd name="T9" fmla="*/ 2147483646 h 724"/>
              <a:gd name="T10" fmla="*/ 2147483646 w 376"/>
              <a:gd name="T11" fmla="*/ 0 h 724"/>
              <a:gd name="T12" fmla="*/ 2147483646 w 376"/>
              <a:gd name="T13" fmla="*/ 2147483646 h 724"/>
              <a:gd name="T14" fmla="*/ 2147483646 w 376"/>
              <a:gd name="T15" fmla="*/ 2147483646 h 724"/>
              <a:gd name="T16" fmla="*/ 2147483646 w 376"/>
              <a:gd name="T17" fmla="*/ 2147483646 h 724"/>
              <a:gd name="T18" fmla="*/ 2147483646 w 376"/>
              <a:gd name="T19" fmla="*/ 2147483646 h 724"/>
              <a:gd name="T20" fmla="*/ 2147483646 w 376"/>
              <a:gd name="T21" fmla="*/ 2147483646 h 724"/>
              <a:gd name="T22" fmla="*/ 2147483646 w 376"/>
              <a:gd name="T23" fmla="*/ 2147483646 h 724"/>
              <a:gd name="T24" fmla="*/ 2147483646 w 376"/>
              <a:gd name="T25" fmla="*/ 2147483646 h 724"/>
              <a:gd name="T26" fmla="*/ 2147483646 w 376"/>
              <a:gd name="T27" fmla="*/ 2147483646 h 724"/>
              <a:gd name="T28" fmla="*/ 2147483646 w 376"/>
              <a:gd name="T29" fmla="*/ 2147483646 h 724"/>
              <a:gd name="T30" fmla="*/ 2147483646 w 376"/>
              <a:gd name="T31" fmla="*/ 2147483646 h 724"/>
              <a:gd name="T32" fmla="*/ 2147483646 w 376"/>
              <a:gd name="T33" fmla="*/ 2147483646 h 724"/>
              <a:gd name="T34" fmla="*/ 2147483646 w 376"/>
              <a:gd name="T35" fmla="*/ 2147483646 h 724"/>
              <a:gd name="T36" fmla="*/ 2147483646 w 376"/>
              <a:gd name="T37" fmla="*/ 2147483646 h 724"/>
              <a:gd name="T38" fmla="*/ 2147483646 w 376"/>
              <a:gd name="T39" fmla="*/ 2147483646 h 724"/>
              <a:gd name="T40" fmla="*/ 2147483646 w 376"/>
              <a:gd name="T41" fmla="*/ 2147483646 h 724"/>
              <a:gd name="T42" fmla="*/ 2147483646 w 376"/>
              <a:gd name="T43" fmla="*/ 2147483646 h 724"/>
              <a:gd name="T44" fmla="*/ 2147483646 w 376"/>
              <a:gd name="T45" fmla="*/ 2147483646 h 724"/>
              <a:gd name="T46" fmla="*/ 2147483646 w 376"/>
              <a:gd name="T47" fmla="*/ 2147483646 h 724"/>
              <a:gd name="T48" fmla="*/ 2147483646 w 376"/>
              <a:gd name="T49" fmla="*/ 2147483646 h 724"/>
              <a:gd name="T50" fmla="*/ 2147483646 w 376"/>
              <a:gd name="T51" fmla="*/ 2147483646 h 724"/>
              <a:gd name="T52" fmla="*/ 2147483646 w 376"/>
              <a:gd name="T53" fmla="*/ 2147483646 h 724"/>
              <a:gd name="T54" fmla="*/ 2147483646 w 376"/>
              <a:gd name="T55" fmla="*/ 2147483646 h 724"/>
              <a:gd name="T56" fmla="*/ 2147483646 w 376"/>
              <a:gd name="T57" fmla="*/ 2147483646 h 724"/>
              <a:gd name="T58" fmla="*/ 2147483646 w 376"/>
              <a:gd name="T59" fmla="*/ 2147483646 h 724"/>
              <a:gd name="T60" fmla="*/ 2147483646 w 376"/>
              <a:gd name="T61" fmla="*/ 2147483646 h 7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76" h="724">
                <a:moveTo>
                  <a:pt x="5" y="150"/>
                </a:moveTo>
                <a:lnTo>
                  <a:pt x="0" y="44"/>
                </a:lnTo>
                <a:lnTo>
                  <a:pt x="80" y="44"/>
                </a:lnTo>
                <a:lnTo>
                  <a:pt x="80" y="19"/>
                </a:lnTo>
                <a:lnTo>
                  <a:pt x="310" y="19"/>
                </a:lnTo>
                <a:lnTo>
                  <a:pt x="327" y="0"/>
                </a:lnTo>
                <a:lnTo>
                  <a:pt x="343" y="6"/>
                </a:lnTo>
                <a:lnTo>
                  <a:pt x="364" y="13"/>
                </a:lnTo>
                <a:lnTo>
                  <a:pt x="369" y="25"/>
                </a:lnTo>
                <a:lnTo>
                  <a:pt x="364" y="38"/>
                </a:lnTo>
                <a:lnTo>
                  <a:pt x="364" y="44"/>
                </a:lnTo>
                <a:lnTo>
                  <a:pt x="348" y="69"/>
                </a:lnTo>
                <a:lnTo>
                  <a:pt x="353" y="87"/>
                </a:lnTo>
                <a:lnTo>
                  <a:pt x="364" y="87"/>
                </a:lnTo>
                <a:lnTo>
                  <a:pt x="364" y="106"/>
                </a:lnTo>
                <a:lnTo>
                  <a:pt x="353" y="112"/>
                </a:lnTo>
                <a:lnTo>
                  <a:pt x="348" y="175"/>
                </a:lnTo>
                <a:lnTo>
                  <a:pt x="375" y="193"/>
                </a:lnTo>
                <a:lnTo>
                  <a:pt x="332" y="243"/>
                </a:lnTo>
                <a:lnTo>
                  <a:pt x="332" y="249"/>
                </a:lnTo>
                <a:lnTo>
                  <a:pt x="353" y="274"/>
                </a:lnTo>
                <a:lnTo>
                  <a:pt x="359" y="293"/>
                </a:lnTo>
                <a:lnTo>
                  <a:pt x="353" y="299"/>
                </a:lnTo>
                <a:lnTo>
                  <a:pt x="343" y="299"/>
                </a:lnTo>
                <a:lnTo>
                  <a:pt x="305" y="324"/>
                </a:lnTo>
                <a:lnTo>
                  <a:pt x="310" y="374"/>
                </a:lnTo>
                <a:lnTo>
                  <a:pt x="220" y="723"/>
                </a:lnTo>
                <a:lnTo>
                  <a:pt x="86" y="667"/>
                </a:lnTo>
                <a:lnTo>
                  <a:pt x="22" y="673"/>
                </a:lnTo>
                <a:lnTo>
                  <a:pt x="11" y="380"/>
                </a:lnTo>
                <a:lnTo>
                  <a:pt x="5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66" name="Rectangle 80">
            <a:extLst>
              <a:ext uri="{FF2B5EF4-FFF2-40B4-BE49-F238E27FC236}">
                <a16:creationId xmlns:a16="http://schemas.microsoft.com/office/drawing/2014/main" id="{57C1823C-E506-C767-42F7-6D3E1C10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260" y="2570560"/>
            <a:ext cx="217884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67" name="Oval 81">
            <a:extLst>
              <a:ext uri="{FF2B5EF4-FFF2-40B4-BE49-F238E27FC236}">
                <a16:creationId xmlns:a16="http://schemas.microsoft.com/office/drawing/2014/main" id="{979C1D87-3FC1-28FF-9F3B-85524F050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744" y="5691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68" name="Oval 82">
            <a:extLst>
              <a:ext uri="{FF2B5EF4-FFF2-40B4-BE49-F238E27FC236}">
                <a16:creationId xmlns:a16="http://schemas.microsoft.com/office/drawing/2014/main" id="{CF331BA2-09AC-1F84-919D-D5C67B542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753" y="40052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69" name="Rectangle 83">
            <a:extLst>
              <a:ext uri="{FF2B5EF4-FFF2-40B4-BE49-F238E27FC236}">
                <a16:creationId xmlns:a16="http://schemas.microsoft.com/office/drawing/2014/main" id="{23032FFE-6652-66EB-9A0D-8A693B1AB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3" y="5138738"/>
            <a:ext cx="21788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0" name="Rectangle 84">
            <a:extLst>
              <a:ext uri="{FF2B5EF4-FFF2-40B4-BE49-F238E27FC236}">
                <a16:creationId xmlns:a16="http://schemas.microsoft.com/office/drawing/2014/main" id="{00D1678E-83CC-5D85-E737-9BC97DA88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242" y="3846910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1" name="Oval 85">
            <a:extLst>
              <a:ext uri="{FF2B5EF4-FFF2-40B4-BE49-F238E27FC236}">
                <a16:creationId xmlns:a16="http://schemas.microsoft.com/office/drawing/2014/main" id="{7E225509-3DF0-6142-1A63-A13545F72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7" y="5710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2" name="Oval 86">
            <a:extLst>
              <a:ext uri="{FF2B5EF4-FFF2-40B4-BE49-F238E27FC236}">
                <a16:creationId xmlns:a16="http://schemas.microsoft.com/office/drawing/2014/main" id="{A5B589E6-08F2-B995-D548-AE3EC59FF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7" y="52768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3" name="Oval 87">
            <a:extLst>
              <a:ext uri="{FF2B5EF4-FFF2-40B4-BE49-F238E27FC236}">
                <a16:creationId xmlns:a16="http://schemas.microsoft.com/office/drawing/2014/main" id="{7E48E93D-D449-F036-B7EE-6D5F4B0BA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806" y="51292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4" name="Oval 88">
            <a:extLst>
              <a:ext uri="{FF2B5EF4-FFF2-40B4-BE49-F238E27FC236}">
                <a16:creationId xmlns:a16="http://schemas.microsoft.com/office/drawing/2014/main" id="{32F2834A-0D14-8E25-EE1B-A17B59F24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831" y="4548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5" name="Oval 89">
            <a:extLst>
              <a:ext uri="{FF2B5EF4-FFF2-40B4-BE49-F238E27FC236}">
                <a16:creationId xmlns:a16="http://schemas.microsoft.com/office/drawing/2014/main" id="{0AF8A2FA-43AE-191A-4167-5DBB1AF43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006" y="3836194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6" name="Oval 90">
            <a:extLst>
              <a:ext uri="{FF2B5EF4-FFF2-40B4-BE49-F238E27FC236}">
                <a16:creationId xmlns:a16="http://schemas.microsoft.com/office/drawing/2014/main" id="{BA569FFD-B055-1F7C-2264-309A71DE0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39147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7" name="Oval 91">
            <a:extLst>
              <a:ext uri="{FF2B5EF4-FFF2-40B4-BE49-F238E27FC236}">
                <a16:creationId xmlns:a16="http://schemas.microsoft.com/office/drawing/2014/main" id="{471E81D7-BA92-8A3A-71CB-37D176D4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2511028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8" name="Oval 92">
            <a:extLst>
              <a:ext uri="{FF2B5EF4-FFF2-40B4-BE49-F238E27FC236}">
                <a16:creationId xmlns:a16="http://schemas.microsoft.com/office/drawing/2014/main" id="{DA2B3E08-61A2-3CD5-A200-C62569E11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7574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79" name="Oval 93">
            <a:extLst>
              <a:ext uri="{FF2B5EF4-FFF2-40B4-BE49-F238E27FC236}">
                <a16:creationId xmlns:a16="http://schemas.microsoft.com/office/drawing/2014/main" id="{647F4246-26A6-92BC-CA55-CE1CA740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7" y="27289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0" name="Oval 94">
            <a:extLst>
              <a:ext uri="{FF2B5EF4-FFF2-40B4-BE49-F238E27FC236}">
                <a16:creationId xmlns:a16="http://schemas.microsoft.com/office/drawing/2014/main" id="{3B98D085-828E-7629-DB16-7E5A1922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7" y="27003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1" name="Oval 95">
            <a:extLst>
              <a:ext uri="{FF2B5EF4-FFF2-40B4-BE49-F238E27FC236}">
                <a16:creationId xmlns:a16="http://schemas.microsoft.com/office/drawing/2014/main" id="{F08BA5BE-6ED1-98C5-1E61-40BD8468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2" y="3205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2" name="Oval 96">
            <a:extLst>
              <a:ext uri="{FF2B5EF4-FFF2-40B4-BE49-F238E27FC236}">
                <a16:creationId xmlns:a16="http://schemas.microsoft.com/office/drawing/2014/main" id="{65B54F65-E0F1-F88F-0643-ED3B75D6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2" y="24574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3" name="Oval 97">
            <a:extLst>
              <a:ext uri="{FF2B5EF4-FFF2-40B4-BE49-F238E27FC236}">
                <a16:creationId xmlns:a16="http://schemas.microsoft.com/office/drawing/2014/main" id="{1DF35CC1-3506-3B1A-2D9C-92316794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670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4" name="Oval 98">
            <a:extLst>
              <a:ext uri="{FF2B5EF4-FFF2-40B4-BE49-F238E27FC236}">
                <a16:creationId xmlns:a16="http://schemas.microsoft.com/office/drawing/2014/main" id="{D191CC2A-1C0F-8C08-052C-7548E97B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622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5" name="Oval 99">
            <a:extLst>
              <a:ext uri="{FF2B5EF4-FFF2-40B4-BE49-F238E27FC236}">
                <a16:creationId xmlns:a16="http://schemas.microsoft.com/office/drawing/2014/main" id="{758E145E-38AD-462C-B350-A1559B8F9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7" y="28289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6" name="Oval 100">
            <a:extLst>
              <a:ext uri="{FF2B5EF4-FFF2-40B4-BE49-F238E27FC236}">
                <a16:creationId xmlns:a16="http://schemas.microsoft.com/office/drawing/2014/main" id="{B0556B52-DD4E-84FB-A49B-AD227E0F1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432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7" name="Oval 101">
            <a:extLst>
              <a:ext uri="{FF2B5EF4-FFF2-40B4-BE49-F238E27FC236}">
                <a16:creationId xmlns:a16="http://schemas.microsoft.com/office/drawing/2014/main" id="{343A4B22-A7D4-ED59-5A1A-30C174D63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3038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8" name="Oval 102">
            <a:extLst>
              <a:ext uri="{FF2B5EF4-FFF2-40B4-BE49-F238E27FC236}">
                <a16:creationId xmlns:a16="http://schemas.microsoft.com/office/drawing/2014/main" id="{9EE73962-C6F8-9B82-1D3C-23A9C727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7" y="2281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89" name="Oval 103">
            <a:extLst>
              <a:ext uri="{FF2B5EF4-FFF2-40B4-BE49-F238E27FC236}">
                <a16:creationId xmlns:a16="http://schemas.microsoft.com/office/drawing/2014/main" id="{47E81BBD-3E5C-D91C-5014-20DDCD07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17621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0" name="Oval 104">
            <a:extLst>
              <a:ext uri="{FF2B5EF4-FFF2-40B4-BE49-F238E27FC236}">
                <a16:creationId xmlns:a16="http://schemas.microsoft.com/office/drawing/2014/main" id="{85A7D016-907D-0255-BD17-9D77A43C7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2" y="1514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1" name="Oval 105">
            <a:extLst>
              <a:ext uri="{FF2B5EF4-FFF2-40B4-BE49-F238E27FC236}">
                <a16:creationId xmlns:a16="http://schemas.microsoft.com/office/drawing/2014/main" id="{60EC1627-06F3-5068-29A9-08644B6FA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7" y="16478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2" name="Oval 106">
            <a:extLst>
              <a:ext uri="{FF2B5EF4-FFF2-40B4-BE49-F238E27FC236}">
                <a16:creationId xmlns:a16="http://schemas.microsoft.com/office/drawing/2014/main" id="{52417A79-2406-B415-8215-4DAD0F68E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1681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3" name="Oval 107">
            <a:extLst>
              <a:ext uri="{FF2B5EF4-FFF2-40B4-BE49-F238E27FC236}">
                <a16:creationId xmlns:a16="http://schemas.microsoft.com/office/drawing/2014/main" id="{6161E423-9E57-B977-20F6-CD77E80A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4" name="Oval 108">
            <a:extLst>
              <a:ext uri="{FF2B5EF4-FFF2-40B4-BE49-F238E27FC236}">
                <a16:creationId xmlns:a16="http://schemas.microsoft.com/office/drawing/2014/main" id="{A71B58CF-1F94-F8A5-0A4D-A7186F101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2" y="18049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5" name="Oval 109">
            <a:extLst>
              <a:ext uri="{FF2B5EF4-FFF2-40B4-BE49-F238E27FC236}">
                <a16:creationId xmlns:a16="http://schemas.microsoft.com/office/drawing/2014/main" id="{00E6E9E5-36E6-A536-C04C-42D1D63A5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2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6" name="Rectangle 110">
            <a:extLst>
              <a:ext uri="{FF2B5EF4-FFF2-40B4-BE49-F238E27FC236}">
                <a16:creationId xmlns:a16="http://schemas.microsoft.com/office/drawing/2014/main" id="{9EFA9D3D-0243-AB6D-4FC8-3FCE9866F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382" y="5678092"/>
            <a:ext cx="145018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7" name="Text Box 111">
            <a:extLst>
              <a:ext uri="{FF2B5EF4-FFF2-40B4-BE49-F238E27FC236}">
                <a16:creationId xmlns:a16="http://schemas.microsoft.com/office/drawing/2014/main" id="{C6E0F57B-0AFC-A5D7-1682-887C8009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944" y="2058591"/>
            <a:ext cx="53412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Cullman</a:t>
            </a:r>
          </a:p>
        </p:txBody>
      </p:sp>
      <p:sp>
        <p:nvSpPr>
          <p:cNvPr id="8298" name="Text Box 112">
            <a:extLst>
              <a:ext uri="{FF2B5EF4-FFF2-40B4-BE49-F238E27FC236}">
                <a16:creationId xmlns:a16="http://schemas.microsoft.com/office/drawing/2014/main" id="{221A71CA-8964-932C-71C0-EC7F3E26A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3973116"/>
            <a:ext cx="4475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Dallas</a:t>
            </a:r>
          </a:p>
        </p:txBody>
      </p:sp>
      <p:sp>
        <p:nvSpPr>
          <p:cNvPr id="8299" name="Text Box 113">
            <a:extLst>
              <a:ext uri="{FF2B5EF4-FFF2-40B4-BE49-F238E27FC236}">
                <a16:creationId xmlns:a16="http://schemas.microsoft.com/office/drawing/2014/main" id="{D0240538-26A0-F4C7-C4D9-94B1D51FC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675" y="4498181"/>
            <a:ext cx="385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Pike</a:t>
            </a:r>
          </a:p>
        </p:txBody>
      </p:sp>
      <p:sp>
        <p:nvSpPr>
          <p:cNvPr id="8300" name="Text Box 115">
            <a:extLst>
              <a:ext uri="{FF2B5EF4-FFF2-40B4-BE49-F238E27FC236}">
                <a16:creationId xmlns:a16="http://schemas.microsoft.com/office/drawing/2014/main" id="{4303D339-33F7-4DD3-4947-83F05FAE6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4929187"/>
            <a:ext cx="46038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Coffee</a:t>
            </a:r>
          </a:p>
        </p:txBody>
      </p:sp>
      <p:sp>
        <p:nvSpPr>
          <p:cNvPr id="8301" name="Text Box 116">
            <a:extLst>
              <a:ext uri="{FF2B5EF4-FFF2-40B4-BE49-F238E27FC236}">
                <a16:creationId xmlns:a16="http://schemas.microsoft.com/office/drawing/2014/main" id="{C308541B-4411-923C-181F-4869E597A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37" y="4849416"/>
            <a:ext cx="3770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chemeClr val="bg1"/>
                </a:solidFill>
                <a:latin typeface="Verdana" panose="020B0604030504040204" pitchFamily="34" charset="0"/>
              </a:rPr>
              <a:t>Dale</a:t>
            </a:r>
          </a:p>
        </p:txBody>
      </p:sp>
      <p:sp>
        <p:nvSpPr>
          <p:cNvPr id="8302" name="Text Box 117">
            <a:extLst>
              <a:ext uri="{FF2B5EF4-FFF2-40B4-BE49-F238E27FC236}">
                <a16:creationId xmlns:a16="http://schemas.microsoft.com/office/drawing/2014/main" id="{74622CCD-5957-D188-FE25-D84C807F05C1}"/>
              </a:ext>
            </a:extLst>
          </p:cNvPr>
          <p:cNvSpPr txBox="1">
            <a:spLocks noChangeArrowheads="1"/>
          </p:cNvSpPr>
          <p:nvPr/>
        </p:nvSpPr>
        <p:spPr bwMode="auto">
          <a:xfrm rot="18152104">
            <a:off x="6557070" y="2868752"/>
            <a:ext cx="6030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Talladega</a:t>
            </a:r>
          </a:p>
        </p:txBody>
      </p:sp>
      <p:sp>
        <p:nvSpPr>
          <p:cNvPr id="8303" name="Text Box 118">
            <a:extLst>
              <a:ext uri="{FF2B5EF4-FFF2-40B4-BE49-F238E27FC236}">
                <a16:creationId xmlns:a16="http://schemas.microsoft.com/office/drawing/2014/main" id="{BA4C8014-80D9-21F2-337E-7EF4A9D3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941" y="5432822"/>
            <a:ext cx="4667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Mobile</a:t>
            </a:r>
          </a:p>
        </p:txBody>
      </p:sp>
      <p:sp>
        <p:nvSpPr>
          <p:cNvPr id="8304" name="Text Box 120">
            <a:extLst>
              <a:ext uri="{FF2B5EF4-FFF2-40B4-BE49-F238E27FC236}">
                <a16:creationId xmlns:a16="http://schemas.microsoft.com/office/drawing/2014/main" id="{E381561A-11DB-6E27-9A90-D7EDCCB93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856" y="1839516"/>
            <a:ext cx="54854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Marshall</a:t>
            </a:r>
          </a:p>
        </p:txBody>
      </p:sp>
      <p:sp>
        <p:nvSpPr>
          <p:cNvPr id="8305" name="Text Box 121">
            <a:extLst>
              <a:ext uri="{FF2B5EF4-FFF2-40B4-BE49-F238E27FC236}">
                <a16:creationId xmlns:a16="http://schemas.microsoft.com/office/drawing/2014/main" id="{F625B9DE-4965-9F63-1821-0304BE9F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1403747"/>
            <a:ext cx="5277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Jackson</a:t>
            </a:r>
          </a:p>
        </p:txBody>
      </p:sp>
      <p:sp>
        <p:nvSpPr>
          <p:cNvPr id="8306" name="Text Box 122">
            <a:extLst>
              <a:ext uri="{FF2B5EF4-FFF2-40B4-BE49-F238E27FC236}">
                <a16:creationId xmlns:a16="http://schemas.microsoft.com/office/drawing/2014/main" id="{B36C34E9-44AF-8E21-D584-21919C47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1" y="5239941"/>
            <a:ext cx="5437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Houston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07" name="Text Box 123">
            <a:extLst>
              <a:ext uri="{FF2B5EF4-FFF2-40B4-BE49-F238E27FC236}">
                <a16:creationId xmlns:a16="http://schemas.microsoft.com/office/drawing/2014/main" id="{051E41A6-930E-2D00-B027-2FF17E35B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694" y="1394222"/>
            <a:ext cx="54053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Madison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08" name="Text Box 124">
            <a:extLst>
              <a:ext uri="{FF2B5EF4-FFF2-40B4-BE49-F238E27FC236}">
                <a16:creationId xmlns:a16="http://schemas.microsoft.com/office/drawing/2014/main" id="{19DAB9D3-EDE5-DC61-A2DE-32554AB1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219" y="1372791"/>
            <a:ext cx="184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09" name="Text Box 125">
            <a:extLst>
              <a:ext uri="{FF2B5EF4-FFF2-40B4-BE49-F238E27FC236}">
                <a16:creationId xmlns:a16="http://schemas.microsoft.com/office/drawing/2014/main" id="{47488231-BABA-E6FF-BE69-CBFC9322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1414463"/>
            <a:ext cx="56316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25" b="1">
                <a:solidFill>
                  <a:srgbClr val="FFFFFF"/>
                </a:solidFill>
                <a:latin typeface="Verdana" panose="020B0604030504040204" pitchFamily="34" charset="0"/>
              </a:rPr>
              <a:t>Limestone</a:t>
            </a:r>
            <a:endParaRPr lang="en-US" altLang="en-US" sz="525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10" name="Text Box 126">
            <a:extLst>
              <a:ext uri="{FF2B5EF4-FFF2-40B4-BE49-F238E27FC236}">
                <a16:creationId xmlns:a16="http://schemas.microsoft.com/office/drawing/2014/main" id="{48B648A2-5722-7FAF-0EE1-1EDD7320DB13}"/>
              </a:ext>
            </a:extLst>
          </p:cNvPr>
          <p:cNvSpPr txBox="1">
            <a:spLocks noChangeArrowheads="1"/>
          </p:cNvSpPr>
          <p:nvPr/>
        </p:nvSpPr>
        <p:spPr bwMode="auto">
          <a:xfrm rot="2618948">
            <a:off x="7291387" y="3351550"/>
            <a:ext cx="68222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Chambers</a:t>
            </a:r>
          </a:p>
        </p:txBody>
      </p:sp>
      <p:grpSp>
        <p:nvGrpSpPr>
          <p:cNvPr id="8311" name="Group 127">
            <a:extLst>
              <a:ext uri="{FF2B5EF4-FFF2-40B4-BE49-F238E27FC236}">
                <a16:creationId xmlns:a16="http://schemas.microsoft.com/office/drawing/2014/main" id="{C7930684-66BE-4B87-1047-1778EED0E73D}"/>
              </a:ext>
            </a:extLst>
          </p:cNvPr>
          <p:cNvGrpSpPr>
            <a:grpSpLocks/>
          </p:cNvGrpSpPr>
          <p:nvPr/>
        </p:nvGrpSpPr>
        <p:grpSpPr bwMode="auto">
          <a:xfrm>
            <a:off x="3774282" y="2936086"/>
            <a:ext cx="870347" cy="185738"/>
            <a:chOff x="336" y="1680"/>
            <a:chExt cx="731" cy="156"/>
          </a:xfrm>
        </p:grpSpPr>
        <p:sp>
          <p:nvSpPr>
            <p:cNvPr id="8349" name="Rectangle 128">
              <a:extLst>
                <a:ext uri="{FF2B5EF4-FFF2-40B4-BE49-F238E27FC236}">
                  <a16:creationId xmlns:a16="http://schemas.microsoft.com/office/drawing/2014/main" id="{B9186AAE-8540-B7AC-206D-E82272950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680"/>
              <a:ext cx="1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50" name="Rectangle 129">
              <a:extLst>
                <a:ext uri="{FF2B5EF4-FFF2-40B4-BE49-F238E27FC236}">
                  <a16:creationId xmlns:a16="http://schemas.microsoft.com/office/drawing/2014/main" id="{555C7337-53D9-A86D-62F5-DB25A6507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680"/>
              <a:ext cx="587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Albertville</a:t>
              </a:r>
            </a:p>
          </p:txBody>
        </p:sp>
      </p:grpSp>
      <p:grpSp>
        <p:nvGrpSpPr>
          <p:cNvPr id="8312" name="Group 130">
            <a:extLst>
              <a:ext uri="{FF2B5EF4-FFF2-40B4-BE49-F238E27FC236}">
                <a16:creationId xmlns:a16="http://schemas.microsoft.com/office/drawing/2014/main" id="{EB87F79A-9F1B-6C67-FEBC-AA2FC0BEA025}"/>
              </a:ext>
            </a:extLst>
          </p:cNvPr>
          <p:cNvGrpSpPr>
            <a:grpSpLocks/>
          </p:cNvGrpSpPr>
          <p:nvPr/>
        </p:nvGrpSpPr>
        <p:grpSpPr bwMode="auto">
          <a:xfrm>
            <a:off x="3767138" y="4193387"/>
            <a:ext cx="759619" cy="185738"/>
            <a:chOff x="336" y="1920"/>
            <a:chExt cx="638" cy="156"/>
          </a:xfrm>
        </p:grpSpPr>
        <p:sp>
          <p:nvSpPr>
            <p:cNvPr id="8347" name="Rectangle 131">
              <a:extLst>
                <a:ext uri="{FF2B5EF4-FFF2-40B4-BE49-F238E27FC236}">
                  <a16:creationId xmlns:a16="http://schemas.microsoft.com/office/drawing/2014/main" id="{DD181823-6A00-ECFA-C0FA-B9DB1C098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920"/>
              <a:ext cx="144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48" name="Rectangle 132">
              <a:extLst>
                <a:ext uri="{FF2B5EF4-FFF2-40B4-BE49-F238E27FC236}">
                  <a16:creationId xmlns:a16="http://schemas.microsoft.com/office/drawing/2014/main" id="{6D419239-3BBC-5A8D-4A11-A79271800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920"/>
              <a:ext cx="494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9056" tIns="34529" rIns="69056" bIns="34529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Cullman</a:t>
              </a:r>
            </a:p>
          </p:txBody>
        </p:sp>
      </p:grpSp>
      <p:grpSp>
        <p:nvGrpSpPr>
          <p:cNvPr id="8313" name="Group 133">
            <a:extLst>
              <a:ext uri="{FF2B5EF4-FFF2-40B4-BE49-F238E27FC236}">
                <a16:creationId xmlns:a16="http://schemas.microsoft.com/office/drawing/2014/main" id="{4D1A6EB3-9C36-35C5-63C5-22E4E64FC3E8}"/>
              </a:ext>
            </a:extLst>
          </p:cNvPr>
          <p:cNvGrpSpPr>
            <a:grpSpLocks/>
          </p:cNvGrpSpPr>
          <p:nvPr/>
        </p:nvGrpSpPr>
        <p:grpSpPr bwMode="auto">
          <a:xfrm>
            <a:off x="3774281" y="2657491"/>
            <a:ext cx="688182" cy="207170"/>
            <a:chOff x="336" y="2880"/>
            <a:chExt cx="578" cy="174"/>
          </a:xfrm>
        </p:grpSpPr>
        <p:sp>
          <p:nvSpPr>
            <p:cNvPr id="8345" name="Rectangle 134">
              <a:extLst>
                <a:ext uri="{FF2B5EF4-FFF2-40B4-BE49-F238E27FC236}">
                  <a16:creationId xmlns:a16="http://schemas.microsoft.com/office/drawing/2014/main" id="{F94E8A86-92D1-E9EC-0322-8CE73D697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880"/>
              <a:ext cx="145" cy="14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46" name="Text Box 135">
              <a:extLst>
                <a:ext uri="{FF2B5EF4-FFF2-40B4-BE49-F238E27FC236}">
                  <a16:creationId xmlns:a16="http://schemas.microsoft.com/office/drawing/2014/main" id="{1AD04333-097B-262D-4553-673A711CB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880"/>
              <a:ext cx="43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Selma</a:t>
              </a:r>
              <a:endParaRPr lang="en-US" altLang="en-US" sz="75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314" name="Group 136">
            <a:extLst>
              <a:ext uri="{FF2B5EF4-FFF2-40B4-BE49-F238E27FC236}">
                <a16:creationId xmlns:a16="http://schemas.microsoft.com/office/drawing/2014/main" id="{D5CACD99-7267-B414-B68A-A7E0F082FFAD}"/>
              </a:ext>
            </a:extLst>
          </p:cNvPr>
          <p:cNvGrpSpPr>
            <a:grpSpLocks/>
          </p:cNvGrpSpPr>
          <p:nvPr/>
        </p:nvGrpSpPr>
        <p:grpSpPr bwMode="auto">
          <a:xfrm>
            <a:off x="3774281" y="3228980"/>
            <a:ext cx="597695" cy="207169"/>
            <a:chOff x="336" y="3360"/>
            <a:chExt cx="502" cy="174"/>
          </a:xfrm>
        </p:grpSpPr>
        <p:sp>
          <p:nvSpPr>
            <p:cNvPr id="8343" name="Rectangle 137">
              <a:extLst>
                <a:ext uri="{FF2B5EF4-FFF2-40B4-BE49-F238E27FC236}">
                  <a16:creationId xmlns:a16="http://schemas.microsoft.com/office/drawing/2014/main" id="{C246A851-40AA-5405-FA72-1C6E6984C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360"/>
              <a:ext cx="144" cy="144"/>
            </a:xfrm>
            <a:prstGeom prst="rect">
              <a:avLst/>
            </a:prstGeom>
            <a:solidFill>
              <a:srgbClr val="33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44" name="Text Box 138">
              <a:extLst>
                <a:ext uri="{FF2B5EF4-FFF2-40B4-BE49-F238E27FC236}">
                  <a16:creationId xmlns:a16="http://schemas.microsoft.com/office/drawing/2014/main" id="{CF50BE8B-3891-7457-CBC4-773A5F0E79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60"/>
              <a:ext cx="35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Troy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8315" name="Text Box 141">
            <a:extLst>
              <a:ext uri="{FF2B5EF4-FFF2-40B4-BE49-F238E27FC236}">
                <a16:creationId xmlns:a16="http://schemas.microsoft.com/office/drawing/2014/main" id="{5FBD3F3B-9623-DD53-85BE-E7D9E2C1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3563541"/>
            <a:ext cx="184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8316" name="Group 142">
            <a:extLst>
              <a:ext uri="{FF2B5EF4-FFF2-40B4-BE49-F238E27FC236}">
                <a16:creationId xmlns:a16="http://schemas.microsoft.com/office/drawing/2014/main" id="{2BAC43C1-409D-0FFF-E451-5D3DF58007AE}"/>
              </a:ext>
            </a:extLst>
          </p:cNvPr>
          <p:cNvGrpSpPr>
            <a:grpSpLocks/>
          </p:cNvGrpSpPr>
          <p:nvPr/>
        </p:nvGrpSpPr>
        <p:grpSpPr bwMode="auto">
          <a:xfrm>
            <a:off x="3774281" y="3886198"/>
            <a:ext cx="810816" cy="208360"/>
            <a:chOff x="336" y="3912"/>
            <a:chExt cx="681" cy="175"/>
          </a:xfrm>
        </p:grpSpPr>
        <p:sp>
          <p:nvSpPr>
            <p:cNvPr id="8341" name="Rectangle 143">
              <a:extLst>
                <a:ext uri="{FF2B5EF4-FFF2-40B4-BE49-F238E27FC236}">
                  <a16:creationId xmlns:a16="http://schemas.microsoft.com/office/drawing/2014/main" id="{7A51EC5F-9640-1199-7997-109697CA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912"/>
              <a:ext cx="144" cy="150"/>
            </a:xfrm>
            <a:prstGeom prst="rect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42" name="Text Box 144">
              <a:extLst>
                <a:ext uri="{FF2B5EF4-FFF2-40B4-BE49-F238E27FC236}">
                  <a16:creationId xmlns:a16="http://schemas.microsoft.com/office/drawing/2014/main" id="{73E57AF3-5BED-19DA-73E0-24B52D61C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" y="3913"/>
              <a:ext cx="52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Valley</a:t>
              </a: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317" name="Group 145">
            <a:extLst>
              <a:ext uri="{FF2B5EF4-FFF2-40B4-BE49-F238E27FC236}">
                <a16:creationId xmlns:a16="http://schemas.microsoft.com/office/drawing/2014/main" id="{E91601D4-B3A3-3F67-2276-81047CFC2922}"/>
              </a:ext>
            </a:extLst>
          </p:cNvPr>
          <p:cNvGrpSpPr>
            <a:grpSpLocks/>
          </p:cNvGrpSpPr>
          <p:nvPr/>
        </p:nvGrpSpPr>
        <p:grpSpPr bwMode="auto">
          <a:xfrm>
            <a:off x="3774282" y="2371724"/>
            <a:ext cx="935831" cy="207169"/>
            <a:chOff x="336" y="2640"/>
            <a:chExt cx="786" cy="174"/>
          </a:xfrm>
        </p:grpSpPr>
        <p:sp>
          <p:nvSpPr>
            <p:cNvPr id="8339" name="Text Box 146">
              <a:extLst>
                <a:ext uri="{FF2B5EF4-FFF2-40B4-BE49-F238E27FC236}">
                  <a16:creationId xmlns:a16="http://schemas.microsoft.com/office/drawing/2014/main" id="{21214D32-95E5-BA50-C439-4B9D9ADEB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640"/>
              <a:ext cx="64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Scottsboro</a:t>
              </a:r>
              <a:endParaRPr lang="en-US" altLang="en-US" sz="75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40" name="Rectangle 147">
              <a:extLst>
                <a:ext uri="{FF2B5EF4-FFF2-40B4-BE49-F238E27FC236}">
                  <a16:creationId xmlns:a16="http://schemas.microsoft.com/office/drawing/2014/main" id="{14033662-831E-6A7A-6871-37FC362A3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46"/>
              <a:ext cx="132" cy="144"/>
            </a:xfrm>
            <a:prstGeom prst="rect">
              <a:avLst/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8318" name="Text Box 149">
            <a:extLst>
              <a:ext uri="{FF2B5EF4-FFF2-40B4-BE49-F238E27FC236}">
                <a16:creationId xmlns:a16="http://schemas.microsoft.com/office/drawing/2014/main" id="{47F66B1F-461D-5310-4FB6-DFD4D5B5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3325416"/>
            <a:ext cx="4427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Coosa</a:t>
            </a:r>
          </a:p>
        </p:txBody>
      </p:sp>
      <p:sp>
        <p:nvSpPr>
          <p:cNvPr id="8319" name="Rectangle 151">
            <a:extLst>
              <a:ext uri="{FF2B5EF4-FFF2-40B4-BE49-F238E27FC236}">
                <a16:creationId xmlns:a16="http://schemas.microsoft.com/office/drawing/2014/main" id="{96AEE6FD-41CC-835F-0FDD-8F0E52B1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282" y="4472523"/>
            <a:ext cx="184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20" name="Text Box 161">
            <a:extLst>
              <a:ext uri="{FF2B5EF4-FFF2-40B4-BE49-F238E27FC236}">
                <a16:creationId xmlns:a16="http://schemas.microsoft.com/office/drawing/2014/main" id="{82EF3FF3-2430-34FD-B910-507C7351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8" y="4517231"/>
            <a:ext cx="184731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75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8321" name="Group 162">
            <a:extLst>
              <a:ext uri="{FF2B5EF4-FFF2-40B4-BE49-F238E27FC236}">
                <a16:creationId xmlns:a16="http://schemas.microsoft.com/office/drawing/2014/main" id="{BD3A3DE5-5AB5-74D3-9A5A-3DE9FB1ADAFD}"/>
              </a:ext>
            </a:extLst>
          </p:cNvPr>
          <p:cNvGrpSpPr>
            <a:grpSpLocks/>
          </p:cNvGrpSpPr>
          <p:nvPr/>
        </p:nvGrpSpPr>
        <p:grpSpPr bwMode="auto">
          <a:xfrm>
            <a:off x="3774281" y="4510084"/>
            <a:ext cx="939404" cy="216694"/>
            <a:chOff x="336" y="3120"/>
            <a:chExt cx="789" cy="182"/>
          </a:xfrm>
        </p:grpSpPr>
        <p:sp>
          <p:nvSpPr>
            <p:cNvPr id="8337" name="Rectangle 163">
              <a:extLst>
                <a:ext uri="{FF2B5EF4-FFF2-40B4-BE49-F238E27FC236}">
                  <a16:creationId xmlns:a16="http://schemas.microsoft.com/office/drawing/2014/main" id="{823349E0-40CF-A920-DD2C-F27B15A51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144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38" name="Text Box 164">
              <a:extLst>
                <a:ext uri="{FF2B5EF4-FFF2-40B4-BE49-F238E27FC236}">
                  <a16:creationId xmlns:a16="http://schemas.microsoft.com/office/drawing/2014/main" id="{198E19BE-311B-2253-71DC-DF595D56B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8"/>
              <a:ext cx="64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Fort Payne</a:t>
              </a:r>
            </a:p>
          </p:txBody>
        </p:sp>
      </p:grpSp>
      <p:sp>
        <p:nvSpPr>
          <p:cNvPr id="8322" name="Text Box 165">
            <a:extLst>
              <a:ext uri="{FF2B5EF4-FFF2-40B4-BE49-F238E27FC236}">
                <a16:creationId xmlns:a16="http://schemas.microsoft.com/office/drawing/2014/main" id="{05B597C3-01D4-DF66-2F8C-F80E8EBB5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1753791"/>
            <a:ext cx="490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DeKalb</a:t>
            </a:r>
          </a:p>
        </p:txBody>
      </p:sp>
      <p:sp>
        <p:nvSpPr>
          <p:cNvPr id="8323" name="Text Box 166">
            <a:extLst>
              <a:ext uri="{FF2B5EF4-FFF2-40B4-BE49-F238E27FC236}">
                <a16:creationId xmlns:a16="http://schemas.microsoft.com/office/drawing/2014/main" id="{5068D4A9-CF17-5A8C-4ACE-5684251D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7107" y="4425553"/>
            <a:ext cx="53412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Barbour</a:t>
            </a:r>
          </a:p>
        </p:txBody>
      </p:sp>
      <p:sp>
        <p:nvSpPr>
          <p:cNvPr id="17575" name="Freeform 167">
            <a:hlinkClick r:id="rId3"/>
            <a:extLst>
              <a:ext uri="{FF2B5EF4-FFF2-40B4-BE49-F238E27FC236}">
                <a16:creationId xmlns:a16="http://schemas.microsoft.com/office/drawing/2014/main" id="{C45F8F1A-4FDE-F973-97A9-F40E591F785B}"/>
              </a:ext>
            </a:extLst>
          </p:cNvPr>
          <p:cNvSpPr>
            <a:spLocks noChangeAspect="1"/>
          </p:cNvSpPr>
          <p:nvPr/>
        </p:nvSpPr>
        <p:spPr bwMode="auto">
          <a:xfrm>
            <a:off x="7790260" y="4386262"/>
            <a:ext cx="198834" cy="223838"/>
          </a:xfrm>
          <a:custGeom>
            <a:avLst/>
            <a:gdLst>
              <a:gd name="T0" fmla="*/ 194 w 194"/>
              <a:gd name="T1" fmla="*/ 119 h 221"/>
              <a:gd name="T2" fmla="*/ 194 w 194"/>
              <a:gd name="T3" fmla="*/ 172 h 221"/>
              <a:gd name="T4" fmla="*/ 194 w 194"/>
              <a:gd name="T5" fmla="*/ 216 h 221"/>
              <a:gd name="T6" fmla="*/ 119 w 194"/>
              <a:gd name="T7" fmla="*/ 210 h 221"/>
              <a:gd name="T8" fmla="*/ 102 w 194"/>
              <a:gd name="T9" fmla="*/ 210 h 221"/>
              <a:gd name="T10" fmla="*/ 97 w 194"/>
              <a:gd name="T11" fmla="*/ 221 h 221"/>
              <a:gd name="T12" fmla="*/ 65 w 194"/>
              <a:gd name="T13" fmla="*/ 216 h 221"/>
              <a:gd name="T14" fmla="*/ 54 w 194"/>
              <a:gd name="T15" fmla="*/ 210 h 221"/>
              <a:gd name="T16" fmla="*/ 43 w 194"/>
              <a:gd name="T17" fmla="*/ 210 h 221"/>
              <a:gd name="T18" fmla="*/ 32 w 194"/>
              <a:gd name="T19" fmla="*/ 210 h 221"/>
              <a:gd name="T20" fmla="*/ 11 w 194"/>
              <a:gd name="T21" fmla="*/ 210 h 221"/>
              <a:gd name="T22" fmla="*/ 0 w 194"/>
              <a:gd name="T23" fmla="*/ 205 h 221"/>
              <a:gd name="T24" fmla="*/ 5 w 194"/>
              <a:gd name="T25" fmla="*/ 194 h 221"/>
              <a:gd name="T26" fmla="*/ 5 w 194"/>
              <a:gd name="T27" fmla="*/ 183 h 221"/>
              <a:gd name="T28" fmla="*/ 5 w 194"/>
              <a:gd name="T29" fmla="*/ 172 h 221"/>
              <a:gd name="T30" fmla="*/ 5 w 194"/>
              <a:gd name="T31" fmla="*/ 156 h 221"/>
              <a:gd name="T32" fmla="*/ 0 w 194"/>
              <a:gd name="T33" fmla="*/ 151 h 221"/>
              <a:gd name="T34" fmla="*/ 5 w 194"/>
              <a:gd name="T35" fmla="*/ 146 h 221"/>
              <a:gd name="T36" fmla="*/ 0 w 194"/>
              <a:gd name="T37" fmla="*/ 135 h 221"/>
              <a:gd name="T38" fmla="*/ 5 w 194"/>
              <a:gd name="T39" fmla="*/ 129 h 221"/>
              <a:gd name="T40" fmla="*/ 11 w 194"/>
              <a:gd name="T41" fmla="*/ 113 h 221"/>
              <a:gd name="T42" fmla="*/ 11 w 194"/>
              <a:gd name="T43" fmla="*/ 103 h 221"/>
              <a:gd name="T44" fmla="*/ 5 w 194"/>
              <a:gd name="T45" fmla="*/ 97 h 221"/>
              <a:gd name="T46" fmla="*/ 22 w 194"/>
              <a:gd name="T47" fmla="*/ 97 h 221"/>
              <a:gd name="T48" fmla="*/ 27 w 194"/>
              <a:gd name="T49" fmla="*/ 92 h 221"/>
              <a:gd name="T50" fmla="*/ 27 w 194"/>
              <a:gd name="T51" fmla="*/ 81 h 221"/>
              <a:gd name="T52" fmla="*/ 32 w 194"/>
              <a:gd name="T53" fmla="*/ 76 h 221"/>
              <a:gd name="T54" fmla="*/ 38 w 194"/>
              <a:gd name="T55" fmla="*/ 65 h 221"/>
              <a:gd name="T56" fmla="*/ 49 w 194"/>
              <a:gd name="T57" fmla="*/ 54 h 221"/>
              <a:gd name="T58" fmla="*/ 49 w 194"/>
              <a:gd name="T59" fmla="*/ 33 h 221"/>
              <a:gd name="T60" fmla="*/ 59 w 194"/>
              <a:gd name="T61" fmla="*/ 27 h 221"/>
              <a:gd name="T62" fmla="*/ 65 w 194"/>
              <a:gd name="T63" fmla="*/ 22 h 221"/>
              <a:gd name="T64" fmla="*/ 65 w 194"/>
              <a:gd name="T65" fmla="*/ 11 h 221"/>
              <a:gd name="T66" fmla="*/ 65 w 194"/>
              <a:gd name="T67" fmla="*/ 6 h 221"/>
              <a:gd name="T68" fmla="*/ 70 w 194"/>
              <a:gd name="T69" fmla="*/ 0 h 221"/>
              <a:gd name="T70" fmla="*/ 86 w 194"/>
              <a:gd name="T71" fmla="*/ 6 h 221"/>
              <a:gd name="T72" fmla="*/ 113 w 194"/>
              <a:gd name="T73" fmla="*/ 16 h 221"/>
              <a:gd name="T74" fmla="*/ 119 w 194"/>
              <a:gd name="T75" fmla="*/ 11 h 221"/>
              <a:gd name="T76" fmla="*/ 135 w 194"/>
              <a:gd name="T77" fmla="*/ 16 h 221"/>
              <a:gd name="T78" fmla="*/ 162 w 194"/>
              <a:gd name="T79" fmla="*/ 16 h 221"/>
              <a:gd name="T80" fmla="*/ 151 w 194"/>
              <a:gd name="T81" fmla="*/ 27 h 221"/>
              <a:gd name="T82" fmla="*/ 156 w 194"/>
              <a:gd name="T83" fmla="*/ 43 h 221"/>
              <a:gd name="T84" fmla="*/ 162 w 194"/>
              <a:gd name="T85" fmla="*/ 49 h 221"/>
              <a:gd name="T86" fmla="*/ 172 w 194"/>
              <a:gd name="T87" fmla="*/ 59 h 221"/>
              <a:gd name="T88" fmla="*/ 188 w 194"/>
              <a:gd name="T89" fmla="*/ 7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4" h="221">
                <a:moveTo>
                  <a:pt x="199" y="70"/>
                </a:moveTo>
                <a:lnTo>
                  <a:pt x="194" y="119"/>
                </a:lnTo>
                <a:lnTo>
                  <a:pt x="194" y="151"/>
                </a:lnTo>
                <a:lnTo>
                  <a:pt x="194" y="172"/>
                </a:lnTo>
                <a:lnTo>
                  <a:pt x="194" y="189"/>
                </a:lnTo>
                <a:lnTo>
                  <a:pt x="194" y="216"/>
                </a:lnTo>
                <a:lnTo>
                  <a:pt x="151" y="216"/>
                </a:lnTo>
                <a:lnTo>
                  <a:pt x="119" y="210"/>
                </a:lnTo>
                <a:lnTo>
                  <a:pt x="113" y="210"/>
                </a:lnTo>
                <a:lnTo>
                  <a:pt x="102" y="210"/>
                </a:lnTo>
                <a:lnTo>
                  <a:pt x="97" y="210"/>
                </a:lnTo>
                <a:lnTo>
                  <a:pt x="97" y="221"/>
                </a:lnTo>
                <a:lnTo>
                  <a:pt x="70" y="216"/>
                </a:lnTo>
                <a:lnTo>
                  <a:pt x="65" y="216"/>
                </a:lnTo>
                <a:lnTo>
                  <a:pt x="54" y="216"/>
                </a:lnTo>
                <a:lnTo>
                  <a:pt x="54" y="210"/>
                </a:lnTo>
                <a:lnTo>
                  <a:pt x="49" y="210"/>
                </a:lnTo>
                <a:lnTo>
                  <a:pt x="43" y="210"/>
                </a:lnTo>
                <a:lnTo>
                  <a:pt x="38" y="210"/>
                </a:lnTo>
                <a:lnTo>
                  <a:pt x="32" y="210"/>
                </a:lnTo>
                <a:lnTo>
                  <a:pt x="27" y="210"/>
                </a:lnTo>
                <a:lnTo>
                  <a:pt x="11" y="210"/>
                </a:lnTo>
                <a:lnTo>
                  <a:pt x="0" y="210"/>
                </a:lnTo>
                <a:lnTo>
                  <a:pt x="0" y="205"/>
                </a:lnTo>
                <a:lnTo>
                  <a:pt x="0" y="199"/>
                </a:lnTo>
                <a:lnTo>
                  <a:pt x="5" y="194"/>
                </a:lnTo>
                <a:lnTo>
                  <a:pt x="5" y="189"/>
                </a:lnTo>
                <a:lnTo>
                  <a:pt x="5" y="183"/>
                </a:lnTo>
                <a:lnTo>
                  <a:pt x="5" y="178"/>
                </a:lnTo>
                <a:lnTo>
                  <a:pt x="5" y="172"/>
                </a:lnTo>
                <a:lnTo>
                  <a:pt x="5" y="162"/>
                </a:lnTo>
                <a:lnTo>
                  <a:pt x="5" y="156"/>
                </a:lnTo>
                <a:lnTo>
                  <a:pt x="0" y="156"/>
                </a:lnTo>
                <a:lnTo>
                  <a:pt x="0" y="151"/>
                </a:lnTo>
                <a:lnTo>
                  <a:pt x="0" y="146"/>
                </a:lnTo>
                <a:lnTo>
                  <a:pt x="5" y="146"/>
                </a:lnTo>
                <a:lnTo>
                  <a:pt x="5" y="140"/>
                </a:lnTo>
                <a:lnTo>
                  <a:pt x="0" y="135"/>
                </a:lnTo>
                <a:lnTo>
                  <a:pt x="0" y="129"/>
                </a:lnTo>
                <a:lnTo>
                  <a:pt x="5" y="129"/>
                </a:lnTo>
                <a:lnTo>
                  <a:pt x="5" y="119"/>
                </a:lnTo>
                <a:lnTo>
                  <a:pt x="11" y="113"/>
                </a:lnTo>
                <a:lnTo>
                  <a:pt x="11" y="108"/>
                </a:lnTo>
                <a:lnTo>
                  <a:pt x="11" y="103"/>
                </a:lnTo>
                <a:lnTo>
                  <a:pt x="5" y="103"/>
                </a:lnTo>
                <a:lnTo>
                  <a:pt x="5" y="97"/>
                </a:lnTo>
                <a:lnTo>
                  <a:pt x="16" y="97"/>
                </a:lnTo>
                <a:lnTo>
                  <a:pt x="22" y="97"/>
                </a:lnTo>
                <a:lnTo>
                  <a:pt x="27" y="97"/>
                </a:lnTo>
                <a:lnTo>
                  <a:pt x="27" y="92"/>
                </a:lnTo>
                <a:lnTo>
                  <a:pt x="27" y="86"/>
                </a:lnTo>
                <a:lnTo>
                  <a:pt x="27" y="81"/>
                </a:lnTo>
                <a:lnTo>
                  <a:pt x="27" y="76"/>
                </a:lnTo>
                <a:lnTo>
                  <a:pt x="32" y="76"/>
                </a:lnTo>
                <a:lnTo>
                  <a:pt x="32" y="70"/>
                </a:lnTo>
                <a:lnTo>
                  <a:pt x="38" y="65"/>
                </a:lnTo>
                <a:lnTo>
                  <a:pt x="43" y="65"/>
                </a:lnTo>
                <a:lnTo>
                  <a:pt x="49" y="54"/>
                </a:lnTo>
                <a:lnTo>
                  <a:pt x="54" y="49"/>
                </a:lnTo>
                <a:lnTo>
                  <a:pt x="49" y="33"/>
                </a:lnTo>
                <a:lnTo>
                  <a:pt x="49" y="27"/>
                </a:lnTo>
                <a:lnTo>
                  <a:pt x="59" y="27"/>
                </a:lnTo>
                <a:lnTo>
                  <a:pt x="65" y="27"/>
                </a:lnTo>
                <a:lnTo>
                  <a:pt x="65" y="22"/>
                </a:lnTo>
                <a:lnTo>
                  <a:pt x="65" y="16"/>
                </a:lnTo>
                <a:lnTo>
                  <a:pt x="65" y="11"/>
                </a:lnTo>
                <a:lnTo>
                  <a:pt x="59" y="11"/>
                </a:lnTo>
                <a:lnTo>
                  <a:pt x="65" y="6"/>
                </a:lnTo>
                <a:lnTo>
                  <a:pt x="65" y="0"/>
                </a:lnTo>
                <a:lnTo>
                  <a:pt x="70" y="0"/>
                </a:lnTo>
                <a:lnTo>
                  <a:pt x="70" y="6"/>
                </a:lnTo>
                <a:lnTo>
                  <a:pt x="86" y="6"/>
                </a:lnTo>
                <a:lnTo>
                  <a:pt x="86" y="16"/>
                </a:lnTo>
                <a:lnTo>
                  <a:pt x="113" y="16"/>
                </a:lnTo>
                <a:lnTo>
                  <a:pt x="113" y="11"/>
                </a:lnTo>
                <a:lnTo>
                  <a:pt x="119" y="11"/>
                </a:lnTo>
                <a:lnTo>
                  <a:pt x="119" y="16"/>
                </a:lnTo>
                <a:lnTo>
                  <a:pt x="135" y="16"/>
                </a:lnTo>
                <a:lnTo>
                  <a:pt x="145" y="16"/>
                </a:lnTo>
                <a:lnTo>
                  <a:pt x="162" y="16"/>
                </a:lnTo>
                <a:lnTo>
                  <a:pt x="162" y="27"/>
                </a:lnTo>
                <a:lnTo>
                  <a:pt x="151" y="27"/>
                </a:lnTo>
                <a:lnTo>
                  <a:pt x="151" y="43"/>
                </a:lnTo>
                <a:lnTo>
                  <a:pt x="156" y="43"/>
                </a:lnTo>
                <a:lnTo>
                  <a:pt x="156" y="49"/>
                </a:lnTo>
                <a:lnTo>
                  <a:pt x="162" y="49"/>
                </a:lnTo>
                <a:lnTo>
                  <a:pt x="172" y="54"/>
                </a:lnTo>
                <a:lnTo>
                  <a:pt x="172" y="59"/>
                </a:lnTo>
                <a:lnTo>
                  <a:pt x="188" y="59"/>
                </a:lnTo>
                <a:lnTo>
                  <a:pt x="188" y="70"/>
                </a:lnTo>
                <a:lnTo>
                  <a:pt x="199" y="70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25" name="Text Box 168">
            <a:extLst>
              <a:ext uri="{FF2B5EF4-FFF2-40B4-BE49-F238E27FC236}">
                <a16:creationId xmlns:a16="http://schemas.microsoft.com/office/drawing/2014/main" id="{AAABD41D-7025-4725-8BCC-3637DAD4D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4425553"/>
            <a:ext cx="5533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Quitman</a:t>
            </a:r>
          </a:p>
        </p:txBody>
      </p:sp>
      <p:grpSp>
        <p:nvGrpSpPr>
          <p:cNvPr id="8326" name="Group 172">
            <a:extLst>
              <a:ext uri="{FF2B5EF4-FFF2-40B4-BE49-F238E27FC236}">
                <a16:creationId xmlns:a16="http://schemas.microsoft.com/office/drawing/2014/main" id="{81F3C5FA-CA1E-5DED-AFB5-8F2DD6369BDE}"/>
              </a:ext>
            </a:extLst>
          </p:cNvPr>
          <p:cNvGrpSpPr>
            <a:grpSpLocks/>
          </p:cNvGrpSpPr>
          <p:nvPr/>
        </p:nvGrpSpPr>
        <p:grpSpPr bwMode="auto">
          <a:xfrm>
            <a:off x="3774281" y="4832759"/>
            <a:ext cx="762001" cy="216694"/>
            <a:chOff x="336" y="3120"/>
            <a:chExt cx="640" cy="182"/>
          </a:xfrm>
        </p:grpSpPr>
        <p:sp>
          <p:nvSpPr>
            <p:cNvPr id="8335" name="Rectangle 173">
              <a:extLst>
                <a:ext uri="{FF2B5EF4-FFF2-40B4-BE49-F238E27FC236}">
                  <a16:creationId xmlns:a16="http://schemas.microsoft.com/office/drawing/2014/main" id="{B31624F0-F890-03F2-19F7-A47403997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144" cy="14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36" name="Text Box 174">
              <a:extLst>
                <a:ext uri="{FF2B5EF4-FFF2-40B4-BE49-F238E27FC236}">
                  <a16:creationId xmlns:a16="http://schemas.microsoft.com/office/drawing/2014/main" id="{6AEB61AB-1B1F-998F-45FA-68D813001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8"/>
              <a:ext cx="49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Eufaula</a:t>
              </a:r>
            </a:p>
          </p:txBody>
        </p:sp>
      </p:grpSp>
      <p:sp>
        <p:nvSpPr>
          <p:cNvPr id="8327" name="TextBox 2">
            <a:extLst>
              <a:ext uri="{FF2B5EF4-FFF2-40B4-BE49-F238E27FC236}">
                <a16:creationId xmlns:a16="http://schemas.microsoft.com/office/drawing/2014/main" id="{F31ED1F1-6F30-5B95-E219-B35AA8727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598" y="1762125"/>
            <a:ext cx="76319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solidFill>
                  <a:schemeClr val="bg1"/>
                </a:solidFill>
                <a:latin typeface="Arial" panose="020B0604020202020204" pitchFamily="34" charset="0"/>
              </a:rPr>
              <a:t>Franklin</a:t>
            </a:r>
          </a:p>
        </p:txBody>
      </p:sp>
      <p:grpSp>
        <p:nvGrpSpPr>
          <p:cNvPr id="8328" name="Group 172">
            <a:extLst>
              <a:ext uri="{FF2B5EF4-FFF2-40B4-BE49-F238E27FC236}">
                <a16:creationId xmlns:a16="http://schemas.microsoft.com/office/drawing/2014/main" id="{B57C0337-4259-FAEC-0A22-02F256EC55DB}"/>
              </a:ext>
            </a:extLst>
          </p:cNvPr>
          <p:cNvGrpSpPr>
            <a:grpSpLocks/>
          </p:cNvGrpSpPr>
          <p:nvPr/>
        </p:nvGrpSpPr>
        <p:grpSpPr bwMode="auto">
          <a:xfrm>
            <a:off x="3773092" y="5142295"/>
            <a:ext cx="975122" cy="216825"/>
            <a:chOff x="336" y="3120"/>
            <a:chExt cx="819" cy="181"/>
          </a:xfrm>
        </p:grpSpPr>
        <p:sp>
          <p:nvSpPr>
            <p:cNvPr id="5" name="Rectangle 173">
              <a:extLst>
                <a:ext uri="{FF2B5EF4-FFF2-40B4-BE49-F238E27FC236}">
                  <a16:creationId xmlns:a16="http://schemas.microsoft.com/office/drawing/2014/main" id="{BBC90C27-977D-44DF-BEAB-6BFF2C440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144" cy="14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600" b="1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34" name="Text Box 174">
              <a:extLst>
                <a:ext uri="{FF2B5EF4-FFF2-40B4-BE49-F238E27FC236}">
                  <a16:creationId xmlns:a16="http://schemas.microsoft.com/office/drawing/2014/main" id="{14EFE8B2-2051-2F5C-AA26-53A309CAE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8"/>
              <a:ext cx="6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Russellville</a:t>
              </a:r>
            </a:p>
          </p:txBody>
        </p:sp>
      </p:grpSp>
      <p:grpSp>
        <p:nvGrpSpPr>
          <p:cNvPr id="8329" name="Group 172">
            <a:extLst>
              <a:ext uri="{FF2B5EF4-FFF2-40B4-BE49-F238E27FC236}">
                <a16:creationId xmlns:a16="http://schemas.microsoft.com/office/drawing/2014/main" id="{FFE8E147-EF7B-B241-57FE-64FB00D5AFB8}"/>
              </a:ext>
            </a:extLst>
          </p:cNvPr>
          <p:cNvGrpSpPr>
            <a:grpSpLocks/>
          </p:cNvGrpSpPr>
          <p:nvPr/>
        </p:nvGrpSpPr>
        <p:grpSpPr bwMode="auto">
          <a:xfrm>
            <a:off x="3764757" y="3564728"/>
            <a:ext cx="1147763" cy="216694"/>
            <a:chOff x="336" y="3120"/>
            <a:chExt cx="964" cy="182"/>
          </a:xfrm>
        </p:grpSpPr>
        <p:sp>
          <p:nvSpPr>
            <p:cNvPr id="8331" name="Rectangle 173">
              <a:extLst>
                <a:ext uri="{FF2B5EF4-FFF2-40B4-BE49-F238E27FC236}">
                  <a16:creationId xmlns:a16="http://schemas.microsoft.com/office/drawing/2014/main" id="{70F18387-C004-A052-C036-EF4DB0925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144" cy="144"/>
            </a:xfrm>
            <a:prstGeom prst="rect">
              <a:avLst/>
            </a:prstGeom>
            <a:solidFill>
              <a:srgbClr val="3B8C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332" name="Text Box 174">
              <a:extLst>
                <a:ext uri="{FF2B5EF4-FFF2-40B4-BE49-F238E27FC236}">
                  <a16:creationId xmlns:a16="http://schemas.microsoft.com/office/drawing/2014/main" id="{40E0ACB1-60F3-4C19-4756-2A5DD6968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8"/>
              <a:ext cx="82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Alexander City</a:t>
              </a:r>
            </a:p>
          </p:txBody>
        </p:sp>
      </p:grpSp>
      <p:sp>
        <p:nvSpPr>
          <p:cNvPr id="8330" name="TextBox 10">
            <a:extLst>
              <a:ext uri="{FF2B5EF4-FFF2-40B4-BE49-F238E27FC236}">
                <a16:creationId xmlns:a16="http://schemas.microsoft.com/office/drawing/2014/main" id="{4C84927E-8D07-06EF-E399-EF5B91916D0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862254" y="3410851"/>
            <a:ext cx="68800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750" b="1">
                <a:latin typeface="Arial" panose="020B0604020202020204" pitchFamily="34" charset="0"/>
              </a:rPr>
              <a:t>Tallapoosa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4">
            <a:extLst>
              <a:ext uri="{FF2B5EF4-FFF2-40B4-BE49-F238E27FC236}">
                <a16:creationId xmlns:a16="http://schemas.microsoft.com/office/drawing/2014/main" id="{993EF404-295B-47BA-E486-7FC74BF73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06" y="379810"/>
            <a:ext cx="2529026" cy="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COMBINED </a:t>
            </a:r>
            <a:b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STATISTICAL  AREAS</a:t>
            </a:r>
          </a:p>
        </p:txBody>
      </p:sp>
      <p:sp>
        <p:nvSpPr>
          <p:cNvPr id="10243" name="Freeform 2">
            <a:extLst>
              <a:ext uri="{FF2B5EF4-FFF2-40B4-BE49-F238E27FC236}">
                <a16:creationId xmlns:a16="http://schemas.microsoft.com/office/drawing/2014/main" id="{BCCF0A42-1632-D983-DFEA-E1C2ACE184EF}"/>
              </a:ext>
            </a:extLst>
          </p:cNvPr>
          <p:cNvSpPr>
            <a:spLocks/>
          </p:cNvSpPr>
          <p:nvPr/>
        </p:nvSpPr>
        <p:spPr bwMode="auto">
          <a:xfrm>
            <a:off x="4838700" y="4045744"/>
            <a:ext cx="491729" cy="639366"/>
          </a:xfrm>
          <a:custGeom>
            <a:avLst/>
            <a:gdLst>
              <a:gd name="T0" fmla="*/ 2147483646 w 413"/>
              <a:gd name="T1" fmla="*/ 2147483646 h 537"/>
              <a:gd name="T2" fmla="*/ 0 w 413"/>
              <a:gd name="T3" fmla="*/ 2147483646 h 537"/>
              <a:gd name="T4" fmla="*/ 2147483646 w 413"/>
              <a:gd name="T5" fmla="*/ 2147483646 h 537"/>
              <a:gd name="T6" fmla="*/ 2147483646 w 413"/>
              <a:gd name="T7" fmla="*/ 2147483646 h 537"/>
              <a:gd name="T8" fmla="*/ 2147483646 w 413"/>
              <a:gd name="T9" fmla="*/ 0 h 537"/>
              <a:gd name="T10" fmla="*/ 2147483646 w 413"/>
              <a:gd name="T11" fmla="*/ 2147483646 h 537"/>
              <a:gd name="T12" fmla="*/ 2147483646 w 413"/>
              <a:gd name="T13" fmla="*/ 2147483646 h 537"/>
              <a:gd name="T14" fmla="*/ 2147483646 w 413"/>
              <a:gd name="T15" fmla="*/ 2147483646 h 537"/>
              <a:gd name="T16" fmla="*/ 2147483646 w 413"/>
              <a:gd name="T17" fmla="*/ 2147483646 h 537"/>
              <a:gd name="T18" fmla="*/ 2147483646 w 413"/>
              <a:gd name="T19" fmla="*/ 0 h 537"/>
              <a:gd name="T20" fmla="*/ 2147483646 w 413"/>
              <a:gd name="T21" fmla="*/ 2147483646 h 537"/>
              <a:gd name="T22" fmla="*/ 2147483646 w 413"/>
              <a:gd name="T23" fmla="*/ 2147483646 h 537"/>
              <a:gd name="T24" fmla="*/ 2147483646 w 413"/>
              <a:gd name="T25" fmla="*/ 2147483646 h 537"/>
              <a:gd name="T26" fmla="*/ 2147483646 w 413"/>
              <a:gd name="T27" fmla="*/ 2147483646 h 537"/>
              <a:gd name="T28" fmla="*/ 2147483646 w 413"/>
              <a:gd name="T29" fmla="*/ 2147483646 h 537"/>
              <a:gd name="T30" fmla="*/ 2147483646 w 413"/>
              <a:gd name="T31" fmla="*/ 2147483646 h 537"/>
              <a:gd name="T32" fmla="*/ 2147483646 w 413"/>
              <a:gd name="T33" fmla="*/ 2147483646 h 537"/>
              <a:gd name="T34" fmla="*/ 2147483646 w 413"/>
              <a:gd name="T35" fmla="*/ 2147483646 h 537"/>
              <a:gd name="T36" fmla="*/ 2147483646 w 413"/>
              <a:gd name="T37" fmla="*/ 2147483646 h 537"/>
              <a:gd name="T38" fmla="*/ 2147483646 w 413"/>
              <a:gd name="T39" fmla="*/ 2147483646 h 537"/>
              <a:gd name="T40" fmla="*/ 2147483646 w 413"/>
              <a:gd name="T41" fmla="*/ 2147483646 h 537"/>
              <a:gd name="T42" fmla="*/ 2147483646 w 413"/>
              <a:gd name="T43" fmla="*/ 2147483646 h 537"/>
              <a:gd name="T44" fmla="*/ 2147483646 w 413"/>
              <a:gd name="T45" fmla="*/ 2147483646 h 537"/>
              <a:gd name="T46" fmla="*/ 2147483646 w 413"/>
              <a:gd name="T47" fmla="*/ 2147483646 h 537"/>
              <a:gd name="T48" fmla="*/ 2147483646 w 413"/>
              <a:gd name="T49" fmla="*/ 2147483646 h 537"/>
              <a:gd name="T50" fmla="*/ 2147483646 w 413"/>
              <a:gd name="T51" fmla="*/ 2147483646 h 537"/>
              <a:gd name="T52" fmla="*/ 2147483646 w 413"/>
              <a:gd name="T53" fmla="*/ 2147483646 h 537"/>
              <a:gd name="T54" fmla="*/ 2147483646 w 413"/>
              <a:gd name="T55" fmla="*/ 2147483646 h 537"/>
              <a:gd name="T56" fmla="*/ 2147483646 w 413"/>
              <a:gd name="T57" fmla="*/ 2147483646 h 537"/>
              <a:gd name="T58" fmla="*/ 2147483646 w 413"/>
              <a:gd name="T59" fmla="*/ 2147483646 h 537"/>
              <a:gd name="T60" fmla="*/ 2147483646 w 413"/>
              <a:gd name="T61" fmla="*/ 2147483646 h 537"/>
              <a:gd name="T62" fmla="*/ 2147483646 w 413"/>
              <a:gd name="T63" fmla="*/ 2147483646 h 537"/>
              <a:gd name="T64" fmla="*/ 2147483646 w 413"/>
              <a:gd name="T65" fmla="*/ 2147483646 h 537"/>
              <a:gd name="T66" fmla="*/ 2147483646 w 413"/>
              <a:gd name="T67" fmla="*/ 2147483646 h 537"/>
              <a:gd name="T68" fmla="*/ 2147483646 w 413"/>
              <a:gd name="T69" fmla="*/ 2147483646 h 537"/>
              <a:gd name="T70" fmla="*/ 2147483646 w 413"/>
              <a:gd name="T71" fmla="*/ 2147483646 h 537"/>
              <a:gd name="T72" fmla="*/ 2147483646 w 413"/>
              <a:gd name="T73" fmla="*/ 2147483646 h 537"/>
              <a:gd name="T74" fmla="*/ 2147483646 w 413"/>
              <a:gd name="T75" fmla="*/ 2147483646 h 537"/>
              <a:gd name="T76" fmla="*/ 2147483646 w 413"/>
              <a:gd name="T77" fmla="*/ 2147483646 h 537"/>
              <a:gd name="T78" fmla="*/ 2147483646 w 413"/>
              <a:gd name="T79" fmla="*/ 2147483646 h 537"/>
              <a:gd name="T80" fmla="*/ 2147483646 w 413"/>
              <a:gd name="T81" fmla="*/ 2147483646 h 537"/>
              <a:gd name="T82" fmla="*/ 2147483646 w 413"/>
              <a:gd name="T83" fmla="*/ 2147483646 h 537"/>
              <a:gd name="T84" fmla="*/ 2147483646 w 413"/>
              <a:gd name="T85" fmla="*/ 2147483646 h 537"/>
              <a:gd name="T86" fmla="*/ 2147483646 w 413"/>
              <a:gd name="T87" fmla="*/ 2147483646 h 537"/>
              <a:gd name="T88" fmla="*/ 2147483646 w 413"/>
              <a:gd name="T89" fmla="*/ 2147483646 h 53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13" h="537">
                <a:moveTo>
                  <a:pt x="11" y="529"/>
                </a:moveTo>
                <a:lnTo>
                  <a:pt x="0" y="367"/>
                </a:lnTo>
                <a:lnTo>
                  <a:pt x="27" y="75"/>
                </a:lnTo>
                <a:lnTo>
                  <a:pt x="37" y="6"/>
                </a:lnTo>
                <a:lnTo>
                  <a:pt x="407" y="0"/>
                </a:lnTo>
                <a:lnTo>
                  <a:pt x="412" y="6"/>
                </a:lnTo>
                <a:lnTo>
                  <a:pt x="407" y="25"/>
                </a:lnTo>
                <a:lnTo>
                  <a:pt x="396" y="19"/>
                </a:lnTo>
                <a:lnTo>
                  <a:pt x="401" y="6"/>
                </a:lnTo>
                <a:lnTo>
                  <a:pt x="375" y="0"/>
                </a:lnTo>
                <a:lnTo>
                  <a:pt x="359" y="12"/>
                </a:lnTo>
                <a:lnTo>
                  <a:pt x="353" y="25"/>
                </a:lnTo>
                <a:lnTo>
                  <a:pt x="342" y="25"/>
                </a:lnTo>
                <a:lnTo>
                  <a:pt x="342" y="37"/>
                </a:lnTo>
                <a:lnTo>
                  <a:pt x="348" y="50"/>
                </a:lnTo>
                <a:lnTo>
                  <a:pt x="348" y="131"/>
                </a:lnTo>
                <a:lnTo>
                  <a:pt x="326" y="156"/>
                </a:lnTo>
                <a:lnTo>
                  <a:pt x="316" y="174"/>
                </a:lnTo>
                <a:lnTo>
                  <a:pt x="321" y="193"/>
                </a:lnTo>
                <a:lnTo>
                  <a:pt x="305" y="206"/>
                </a:lnTo>
                <a:lnTo>
                  <a:pt x="289" y="206"/>
                </a:lnTo>
                <a:lnTo>
                  <a:pt x="268" y="224"/>
                </a:lnTo>
                <a:lnTo>
                  <a:pt x="268" y="255"/>
                </a:lnTo>
                <a:lnTo>
                  <a:pt x="278" y="274"/>
                </a:lnTo>
                <a:lnTo>
                  <a:pt x="284" y="274"/>
                </a:lnTo>
                <a:lnTo>
                  <a:pt x="289" y="262"/>
                </a:lnTo>
                <a:lnTo>
                  <a:pt x="305" y="274"/>
                </a:lnTo>
                <a:lnTo>
                  <a:pt x="310" y="286"/>
                </a:lnTo>
                <a:lnTo>
                  <a:pt x="305" y="299"/>
                </a:lnTo>
                <a:lnTo>
                  <a:pt x="284" y="299"/>
                </a:lnTo>
                <a:lnTo>
                  <a:pt x="268" y="318"/>
                </a:lnTo>
                <a:lnTo>
                  <a:pt x="284" y="324"/>
                </a:lnTo>
                <a:lnTo>
                  <a:pt x="289" y="330"/>
                </a:lnTo>
                <a:lnTo>
                  <a:pt x="310" y="324"/>
                </a:lnTo>
                <a:lnTo>
                  <a:pt x="316" y="336"/>
                </a:lnTo>
                <a:lnTo>
                  <a:pt x="262" y="349"/>
                </a:lnTo>
                <a:lnTo>
                  <a:pt x="252" y="386"/>
                </a:lnTo>
                <a:lnTo>
                  <a:pt x="241" y="392"/>
                </a:lnTo>
                <a:lnTo>
                  <a:pt x="225" y="423"/>
                </a:lnTo>
                <a:lnTo>
                  <a:pt x="241" y="473"/>
                </a:lnTo>
                <a:lnTo>
                  <a:pt x="246" y="480"/>
                </a:lnTo>
                <a:lnTo>
                  <a:pt x="273" y="473"/>
                </a:lnTo>
                <a:lnTo>
                  <a:pt x="284" y="486"/>
                </a:lnTo>
                <a:lnTo>
                  <a:pt x="289" y="536"/>
                </a:lnTo>
                <a:lnTo>
                  <a:pt x="11" y="5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44" name="Freeform 3">
            <a:extLst>
              <a:ext uri="{FF2B5EF4-FFF2-40B4-BE49-F238E27FC236}">
                <a16:creationId xmlns:a16="http://schemas.microsoft.com/office/drawing/2014/main" id="{6A0E4A3A-DB8D-E866-006B-36BA06C7B003}"/>
              </a:ext>
            </a:extLst>
          </p:cNvPr>
          <p:cNvSpPr>
            <a:spLocks/>
          </p:cNvSpPr>
          <p:nvPr/>
        </p:nvSpPr>
        <p:spPr bwMode="auto">
          <a:xfrm>
            <a:off x="4851798" y="4675585"/>
            <a:ext cx="510778" cy="602456"/>
          </a:xfrm>
          <a:custGeom>
            <a:avLst/>
            <a:gdLst>
              <a:gd name="T0" fmla="*/ 2147483646 w 429"/>
              <a:gd name="T1" fmla="*/ 2147483646 h 506"/>
              <a:gd name="T2" fmla="*/ 2147483646 w 429"/>
              <a:gd name="T3" fmla="*/ 2147483646 h 506"/>
              <a:gd name="T4" fmla="*/ 2147483646 w 429"/>
              <a:gd name="T5" fmla="*/ 2147483646 h 506"/>
              <a:gd name="T6" fmla="*/ 2147483646 w 429"/>
              <a:gd name="T7" fmla="*/ 2147483646 h 506"/>
              <a:gd name="T8" fmla="*/ 2147483646 w 429"/>
              <a:gd name="T9" fmla="*/ 2147483646 h 506"/>
              <a:gd name="T10" fmla="*/ 2147483646 w 429"/>
              <a:gd name="T11" fmla="*/ 2147483646 h 506"/>
              <a:gd name="T12" fmla="*/ 2147483646 w 429"/>
              <a:gd name="T13" fmla="*/ 2147483646 h 506"/>
              <a:gd name="T14" fmla="*/ 0 w 429"/>
              <a:gd name="T15" fmla="*/ 0 h 506"/>
              <a:gd name="T16" fmla="*/ 2147483646 w 429"/>
              <a:gd name="T17" fmla="*/ 2147483646 h 506"/>
              <a:gd name="T18" fmla="*/ 2147483646 w 429"/>
              <a:gd name="T19" fmla="*/ 2147483646 h 506"/>
              <a:gd name="T20" fmla="*/ 2147483646 w 429"/>
              <a:gd name="T21" fmla="*/ 2147483646 h 506"/>
              <a:gd name="T22" fmla="*/ 2147483646 w 429"/>
              <a:gd name="T23" fmla="*/ 2147483646 h 506"/>
              <a:gd name="T24" fmla="*/ 2147483646 w 429"/>
              <a:gd name="T25" fmla="*/ 2147483646 h 506"/>
              <a:gd name="T26" fmla="*/ 2147483646 w 429"/>
              <a:gd name="T27" fmla="*/ 2147483646 h 506"/>
              <a:gd name="T28" fmla="*/ 2147483646 w 429"/>
              <a:gd name="T29" fmla="*/ 2147483646 h 506"/>
              <a:gd name="T30" fmla="*/ 2147483646 w 429"/>
              <a:gd name="T31" fmla="*/ 2147483646 h 506"/>
              <a:gd name="T32" fmla="*/ 2147483646 w 429"/>
              <a:gd name="T33" fmla="*/ 2147483646 h 506"/>
              <a:gd name="T34" fmla="*/ 2147483646 w 429"/>
              <a:gd name="T35" fmla="*/ 2147483646 h 506"/>
              <a:gd name="T36" fmla="*/ 2147483646 w 429"/>
              <a:gd name="T37" fmla="*/ 2147483646 h 506"/>
              <a:gd name="T38" fmla="*/ 2147483646 w 429"/>
              <a:gd name="T39" fmla="*/ 2147483646 h 506"/>
              <a:gd name="T40" fmla="*/ 2147483646 w 429"/>
              <a:gd name="T41" fmla="*/ 2147483646 h 506"/>
              <a:gd name="T42" fmla="*/ 2147483646 w 429"/>
              <a:gd name="T43" fmla="*/ 2147483646 h 506"/>
              <a:gd name="T44" fmla="*/ 2147483646 w 429"/>
              <a:gd name="T45" fmla="*/ 2147483646 h 506"/>
              <a:gd name="T46" fmla="*/ 2147483646 w 429"/>
              <a:gd name="T47" fmla="*/ 2147483646 h 506"/>
              <a:gd name="T48" fmla="*/ 2147483646 w 429"/>
              <a:gd name="T49" fmla="*/ 2147483646 h 506"/>
              <a:gd name="T50" fmla="*/ 2147483646 w 429"/>
              <a:gd name="T51" fmla="*/ 2147483646 h 506"/>
              <a:gd name="T52" fmla="*/ 2147483646 w 429"/>
              <a:gd name="T53" fmla="*/ 2147483646 h 506"/>
              <a:gd name="T54" fmla="*/ 2147483646 w 429"/>
              <a:gd name="T55" fmla="*/ 2147483646 h 506"/>
              <a:gd name="T56" fmla="*/ 2147483646 w 429"/>
              <a:gd name="T57" fmla="*/ 2147483646 h 506"/>
              <a:gd name="T58" fmla="*/ 2147483646 w 429"/>
              <a:gd name="T59" fmla="*/ 2147483646 h 506"/>
              <a:gd name="T60" fmla="*/ 2147483646 w 429"/>
              <a:gd name="T61" fmla="*/ 2147483646 h 506"/>
              <a:gd name="T62" fmla="*/ 2147483646 w 429"/>
              <a:gd name="T63" fmla="*/ 2147483646 h 506"/>
              <a:gd name="T64" fmla="*/ 2147483646 w 429"/>
              <a:gd name="T65" fmla="*/ 2147483646 h 506"/>
              <a:gd name="T66" fmla="*/ 2147483646 w 429"/>
              <a:gd name="T67" fmla="*/ 2147483646 h 506"/>
              <a:gd name="T68" fmla="*/ 2147483646 w 429"/>
              <a:gd name="T69" fmla="*/ 2147483646 h 506"/>
              <a:gd name="T70" fmla="*/ 2147483646 w 429"/>
              <a:gd name="T71" fmla="*/ 2147483646 h 506"/>
              <a:gd name="T72" fmla="*/ 2147483646 w 429"/>
              <a:gd name="T73" fmla="*/ 2147483646 h 506"/>
              <a:gd name="T74" fmla="*/ 2147483646 w 429"/>
              <a:gd name="T75" fmla="*/ 2147483646 h 506"/>
              <a:gd name="T76" fmla="*/ 2147483646 w 429"/>
              <a:gd name="T77" fmla="*/ 2147483646 h 5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29" h="506">
                <a:moveTo>
                  <a:pt x="364" y="467"/>
                </a:moveTo>
                <a:lnTo>
                  <a:pt x="348" y="461"/>
                </a:lnTo>
                <a:lnTo>
                  <a:pt x="331" y="480"/>
                </a:lnTo>
                <a:lnTo>
                  <a:pt x="101" y="480"/>
                </a:lnTo>
                <a:lnTo>
                  <a:pt x="101" y="505"/>
                </a:lnTo>
                <a:lnTo>
                  <a:pt x="21" y="505"/>
                </a:lnTo>
                <a:lnTo>
                  <a:pt x="10" y="231"/>
                </a:lnTo>
                <a:lnTo>
                  <a:pt x="0" y="0"/>
                </a:lnTo>
                <a:lnTo>
                  <a:pt x="278" y="7"/>
                </a:lnTo>
                <a:lnTo>
                  <a:pt x="283" y="31"/>
                </a:lnTo>
                <a:lnTo>
                  <a:pt x="278" y="44"/>
                </a:lnTo>
                <a:lnTo>
                  <a:pt x="289" y="88"/>
                </a:lnTo>
                <a:lnTo>
                  <a:pt x="337" y="106"/>
                </a:lnTo>
                <a:lnTo>
                  <a:pt x="321" y="112"/>
                </a:lnTo>
                <a:lnTo>
                  <a:pt x="321" y="119"/>
                </a:lnTo>
                <a:lnTo>
                  <a:pt x="369" y="144"/>
                </a:lnTo>
                <a:lnTo>
                  <a:pt x="396" y="150"/>
                </a:lnTo>
                <a:lnTo>
                  <a:pt x="417" y="181"/>
                </a:lnTo>
                <a:lnTo>
                  <a:pt x="412" y="212"/>
                </a:lnTo>
                <a:lnTo>
                  <a:pt x="396" y="225"/>
                </a:lnTo>
                <a:lnTo>
                  <a:pt x="412" y="237"/>
                </a:lnTo>
                <a:lnTo>
                  <a:pt x="401" y="249"/>
                </a:lnTo>
                <a:lnTo>
                  <a:pt x="417" y="256"/>
                </a:lnTo>
                <a:lnTo>
                  <a:pt x="428" y="293"/>
                </a:lnTo>
                <a:lnTo>
                  <a:pt x="412" y="324"/>
                </a:lnTo>
                <a:lnTo>
                  <a:pt x="406" y="312"/>
                </a:lnTo>
                <a:lnTo>
                  <a:pt x="401" y="337"/>
                </a:lnTo>
                <a:lnTo>
                  <a:pt x="374" y="337"/>
                </a:lnTo>
                <a:lnTo>
                  <a:pt x="374" y="343"/>
                </a:lnTo>
                <a:lnTo>
                  <a:pt x="390" y="349"/>
                </a:lnTo>
                <a:lnTo>
                  <a:pt x="380" y="362"/>
                </a:lnTo>
                <a:lnTo>
                  <a:pt x="380" y="368"/>
                </a:lnTo>
                <a:lnTo>
                  <a:pt x="369" y="368"/>
                </a:lnTo>
                <a:lnTo>
                  <a:pt x="353" y="380"/>
                </a:lnTo>
                <a:lnTo>
                  <a:pt x="390" y="386"/>
                </a:lnTo>
                <a:lnTo>
                  <a:pt x="396" y="411"/>
                </a:lnTo>
                <a:lnTo>
                  <a:pt x="385" y="443"/>
                </a:lnTo>
                <a:lnTo>
                  <a:pt x="390" y="461"/>
                </a:lnTo>
                <a:lnTo>
                  <a:pt x="364" y="4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45" name="Freeform 5">
            <a:extLst>
              <a:ext uri="{FF2B5EF4-FFF2-40B4-BE49-F238E27FC236}">
                <a16:creationId xmlns:a16="http://schemas.microsoft.com/office/drawing/2014/main" id="{643D6829-E131-8380-2842-B9BECFAE334B}"/>
              </a:ext>
            </a:extLst>
          </p:cNvPr>
          <p:cNvSpPr>
            <a:spLocks/>
          </p:cNvSpPr>
          <p:nvPr/>
        </p:nvSpPr>
        <p:spPr bwMode="auto">
          <a:xfrm>
            <a:off x="5087541" y="1257300"/>
            <a:ext cx="879872" cy="290513"/>
          </a:xfrm>
          <a:custGeom>
            <a:avLst/>
            <a:gdLst>
              <a:gd name="T0" fmla="*/ 2147483646 w 739"/>
              <a:gd name="T1" fmla="*/ 2147483646 h 244"/>
              <a:gd name="T2" fmla="*/ 2147483646 w 739"/>
              <a:gd name="T3" fmla="*/ 2147483646 h 244"/>
              <a:gd name="T4" fmla="*/ 2147483646 w 739"/>
              <a:gd name="T5" fmla="*/ 2147483646 h 244"/>
              <a:gd name="T6" fmla="*/ 2147483646 w 739"/>
              <a:gd name="T7" fmla="*/ 2147483646 h 244"/>
              <a:gd name="T8" fmla="*/ 2147483646 w 739"/>
              <a:gd name="T9" fmla="*/ 2147483646 h 244"/>
              <a:gd name="T10" fmla="*/ 2147483646 w 739"/>
              <a:gd name="T11" fmla="*/ 2147483646 h 244"/>
              <a:gd name="T12" fmla="*/ 2147483646 w 739"/>
              <a:gd name="T13" fmla="*/ 2147483646 h 244"/>
              <a:gd name="T14" fmla="*/ 2147483646 w 739"/>
              <a:gd name="T15" fmla="*/ 2147483646 h 244"/>
              <a:gd name="T16" fmla="*/ 2147483646 w 739"/>
              <a:gd name="T17" fmla="*/ 2147483646 h 244"/>
              <a:gd name="T18" fmla="*/ 2147483646 w 739"/>
              <a:gd name="T19" fmla="*/ 2147483646 h 244"/>
              <a:gd name="T20" fmla="*/ 2147483646 w 739"/>
              <a:gd name="T21" fmla="*/ 2147483646 h 244"/>
              <a:gd name="T22" fmla="*/ 2147483646 w 739"/>
              <a:gd name="T23" fmla="*/ 2147483646 h 244"/>
              <a:gd name="T24" fmla="*/ 2147483646 w 739"/>
              <a:gd name="T25" fmla="*/ 2147483646 h 244"/>
              <a:gd name="T26" fmla="*/ 2147483646 w 739"/>
              <a:gd name="T27" fmla="*/ 2147483646 h 244"/>
              <a:gd name="T28" fmla="*/ 2147483646 w 739"/>
              <a:gd name="T29" fmla="*/ 2147483646 h 244"/>
              <a:gd name="T30" fmla="*/ 2147483646 w 739"/>
              <a:gd name="T31" fmla="*/ 2147483646 h 244"/>
              <a:gd name="T32" fmla="*/ 2147483646 w 739"/>
              <a:gd name="T33" fmla="*/ 2147483646 h 244"/>
              <a:gd name="T34" fmla="*/ 2147483646 w 739"/>
              <a:gd name="T35" fmla="*/ 2147483646 h 244"/>
              <a:gd name="T36" fmla="*/ 2147483646 w 739"/>
              <a:gd name="T37" fmla="*/ 2147483646 h 244"/>
              <a:gd name="T38" fmla="*/ 0 w 739"/>
              <a:gd name="T39" fmla="*/ 2147483646 h 244"/>
              <a:gd name="T40" fmla="*/ 0 w 739"/>
              <a:gd name="T41" fmla="*/ 2147483646 h 244"/>
              <a:gd name="T42" fmla="*/ 2147483646 w 739"/>
              <a:gd name="T43" fmla="*/ 0 h 244"/>
              <a:gd name="T44" fmla="*/ 2147483646 w 739"/>
              <a:gd name="T45" fmla="*/ 2147483646 h 244"/>
              <a:gd name="T46" fmla="*/ 2147483646 w 739"/>
              <a:gd name="T47" fmla="*/ 2147483646 h 244"/>
              <a:gd name="T48" fmla="*/ 2147483646 w 739"/>
              <a:gd name="T49" fmla="*/ 2147483646 h 244"/>
              <a:gd name="T50" fmla="*/ 2147483646 w 739"/>
              <a:gd name="T51" fmla="*/ 2147483646 h 244"/>
              <a:gd name="T52" fmla="*/ 2147483646 w 739"/>
              <a:gd name="T53" fmla="*/ 2147483646 h 244"/>
              <a:gd name="T54" fmla="*/ 2147483646 w 739"/>
              <a:gd name="T55" fmla="*/ 2147483646 h 244"/>
              <a:gd name="T56" fmla="*/ 2147483646 w 739"/>
              <a:gd name="T57" fmla="*/ 2147483646 h 2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39" h="244">
                <a:moveTo>
                  <a:pt x="701" y="225"/>
                </a:moveTo>
                <a:lnTo>
                  <a:pt x="690" y="237"/>
                </a:lnTo>
                <a:lnTo>
                  <a:pt x="674" y="231"/>
                </a:lnTo>
                <a:lnTo>
                  <a:pt x="631" y="181"/>
                </a:lnTo>
                <a:lnTo>
                  <a:pt x="604" y="181"/>
                </a:lnTo>
                <a:lnTo>
                  <a:pt x="572" y="194"/>
                </a:lnTo>
                <a:lnTo>
                  <a:pt x="508" y="169"/>
                </a:lnTo>
                <a:lnTo>
                  <a:pt x="476" y="169"/>
                </a:lnTo>
                <a:lnTo>
                  <a:pt x="369" y="212"/>
                </a:lnTo>
                <a:lnTo>
                  <a:pt x="321" y="243"/>
                </a:lnTo>
                <a:lnTo>
                  <a:pt x="289" y="243"/>
                </a:lnTo>
                <a:lnTo>
                  <a:pt x="251" y="225"/>
                </a:lnTo>
                <a:lnTo>
                  <a:pt x="203" y="175"/>
                </a:lnTo>
                <a:lnTo>
                  <a:pt x="192" y="137"/>
                </a:lnTo>
                <a:lnTo>
                  <a:pt x="176" y="119"/>
                </a:lnTo>
                <a:lnTo>
                  <a:pt x="123" y="94"/>
                </a:lnTo>
                <a:lnTo>
                  <a:pt x="80" y="106"/>
                </a:lnTo>
                <a:lnTo>
                  <a:pt x="64" y="100"/>
                </a:lnTo>
                <a:lnTo>
                  <a:pt x="37" y="75"/>
                </a:lnTo>
                <a:lnTo>
                  <a:pt x="0" y="13"/>
                </a:lnTo>
                <a:lnTo>
                  <a:pt x="0" y="7"/>
                </a:lnTo>
                <a:lnTo>
                  <a:pt x="155" y="0"/>
                </a:lnTo>
                <a:lnTo>
                  <a:pt x="438" y="7"/>
                </a:lnTo>
                <a:lnTo>
                  <a:pt x="722" y="13"/>
                </a:lnTo>
                <a:lnTo>
                  <a:pt x="738" y="7"/>
                </a:lnTo>
                <a:lnTo>
                  <a:pt x="733" y="175"/>
                </a:lnTo>
                <a:lnTo>
                  <a:pt x="711" y="194"/>
                </a:lnTo>
                <a:lnTo>
                  <a:pt x="695" y="206"/>
                </a:lnTo>
                <a:lnTo>
                  <a:pt x="701" y="225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46" name="Freeform 6">
            <a:extLst>
              <a:ext uri="{FF2B5EF4-FFF2-40B4-BE49-F238E27FC236}">
                <a16:creationId xmlns:a16="http://schemas.microsoft.com/office/drawing/2014/main" id="{827FD2D5-9543-055B-940A-8196C5AE5F83}"/>
              </a:ext>
            </a:extLst>
          </p:cNvPr>
          <p:cNvSpPr>
            <a:spLocks/>
          </p:cNvSpPr>
          <p:nvPr/>
        </p:nvSpPr>
        <p:spPr bwMode="auto">
          <a:xfrm>
            <a:off x="5915025" y="1265635"/>
            <a:ext cx="428625" cy="467915"/>
          </a:xfrm>
          <a:custGeom>
            <a:avLst/>
            <a:gdLst>
              <a:gd name="T0" fmla="*/ 2147483646 w 360"/>
              <a:gd name="T1" fmla="*/ 2147483646 h 393"/>
              <a:gd name="T2" fmla="*/ 0 w 360"/>
              <a:gd name="T3" fmla="*/ 2147483646 h 393"/>
              <a:gd name="T4" fmla="*/ 2147483646 w 360"/>
              <a:gd name="T5" fmla="*/ 2147483646 h 393"/>
              <a:gd name="T6" fmla="*/ 2147483646 w 360"/>
              <a:gd name="T7" fmla="*/ 2147483646 h 393"/>
              <a:gd name="T8" fmla="*/ 2147483646 w 360"/>
              <a:gd name="T9" fmla="*/ 0 h 393"/>
              <a:gd name="T10" fmla="*/ 2147483646 w 360"/>
              <a:gd name="T11" fmla="*/ 2147483646 h 393"/>
              <a:gd name="T12" fmla="*/ 2147483646 w 360"/>
              <a:gd name="T13" fmla="*/ 2147483646 h 393"/>
              <a:gd name="T14" fmla="*/ 2147483646 w 360"/>
              <a:gd name="T15" fmla="*/ 2147483646 h 393"/>
              <a:gd name="T16" fmla="*/ 2147483646 w 360"/>
              <a:gd name="T17" fmla="*/ 2147483646 h 393"/>
              <a:gd name="T18" fmla="*/ 2147483646 w 360"/>
              <a:gd name="T19" fmla="*/ 2147483646 h 393"/>
              <a:gd name="T20" fmla="*/ 2147483646 w 360"/>
              <a:gd name="T21" fmla="*/ 2147483646 h 393"/>
              <a:gd name="T22" fmla="*/ 2147483646 w 360"/>
              <a:gd name="T23" fmla="*/ 2147483646 h 393"/>
              <a:gd name="T24" fmla="*/ 2147483646 w 360"/>
              <a:gd name="T25" fmla="*/ 2147483646 h 393"/>
              <a:gd name="T26" fmla="*/ 2147483646 w 360"/>
              <a:gd name="T27" fmla="*/ 2147483646 h 393"/>
              <a:gd name="T28" fmla="*/ 2147483646 w 360"/>
              <a:gd name="T29" fmla="*/ 2147483646 h 393"/>
              <a:gd name="T30" fmla="*/ 2147483646 w 360"/>
              <a:gd name="T31" fmla="*/ 2147483646 h 393"/>
              <a:gd name="T32" fmla="*/ 2147483646 w 360"/>
              <a:gd name="T33" fmla="*/ 2147483646 h 3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0" h="393">
                <a:moveTo>
                  <a:pt x="6" y="218"/>
                </a:moveTo>
                <a:lnTo>
                  <a:pt x="0" y="199"/>
                </a:lnTo>
                <a:lnTo>
                  <a:pt x="16" y="187"/>
                </a:lnTo>
                <a:lnTo>
                  <a:pt x="38" y="168"/>
                </a:lnTo>
                <a:lnTo>
                  <a:pt x="43" y="0"/>
                </a:lnTo>
                <a:lnTo>
                  <a:pt x="321" y="12"/>
                </a:lnTo>
                <a:lnTo>
                  <a:pt x="359" y="12"/>
                </a:lnTo>
                <a:lnTo>
                  <a:pt x="353" y="392"/>
                </a:lnTo>
                <a:lnTo>
                  <a:pt x="321" y="392"/>
                </a:lnTo>
                <a:lnTo>
                  <a:pt x="252" y="361"/>
                </a:lnTo>
                <a:lnTo>
                  <a:pt x="182" y="311"/>
                </a:lnTo>
                <a:lnTo>
                  <a:pt x="150" y="305"/>
                </a:lnTo>
                <a:lnTo>
                  <a:pt x="123" y="280"/>
                </a:lnTo>
                <a:lnTo>
                  <a:pt x="91" y="243"/>
                </a:lnTo>
                <a:lnTo>
                  <a:pt x="43" y="211"/>
                </a:lnTo>
                <a:lnTo>
                  <a:pt x="16" y="211"/>
                </a:lnTo>
                <a:lnTo>
                  <a:pt x="6" y="21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47" name="Freeform 7">
            <a:extLst>
              <a:ext uri="{FF2B5EF4-FFF2-40B4-BE49-F238E27FC236}">
                <a16:creationId xmlns:a16="http://schemas.microsoft.com/office/drawing/2014/main" id="{36015850-43A5-7CC9-712D-F98E022140DC}"/>
              </a:ext>
            </a:extLst>
          </p:cNvPr>
          <p:cNvSpPr>
            <a:spLocks/>
          </p:cNvSpPr>
          <p:nvPr/>
        </p:nvSpPr>
        <p:spPr bwMode="auto">
          <a:xfrm>
            <a:off x="6335316" y="1279922"/>
            <a:ext cx="485775" cy="542925"/>
          </a:xfrm>
          <a:custGeom>
            <a:avLst/>
            <a:gdLst>
              <a:gd name="T0" fmla="*/ 0 w 408"/>
              <a:gd name="T1" fmla="*/ 2147483646 h 456"/>
              <a:gd name="T2" fmla="*/ 2147483646 w 408"/>
              <a:gd name="T3" fmla="*/ 0 h 456"/>
              <a:gd name="T4" fmla="*/ 2147483646 w 408"/>
              <a:gd name="T5" fmla="*/ 0 h 456"/>
              <a:gd name="T6" fmla="*/ 2147483646 w 408"/>
              <a:gd name="T7" fmla="*/ 0 h 456"/>
              <a:gd name="T8" fmla="*/ 2147483646 w 408"/>
              <a:gd name="T9" fmla="*/ 2147483646 h 456"/>
              <a:gd name="T10" fmla="*/ 2147483646 w 408"/>
              <a:gd name="T11" fmla="*/ 2147483646 h 456"/>
              <a:gd name="T12" fmla="*/ 2147483646 w 408"/>
              <a:gd name="T13" fmla="*/ 2147483646 h 456"/>
              <a:gd name="T14" fmla="*/ 2147483646 w 408"/>
              <a:gd name="T15" fmla="*/ 2147483646 h 456"/>
              <a:gd name="T16" fmla="*/ 2147483646 w 408"/>
              <a:gd name="T17" fmla="*/ 2147483646 h 456"/>
              <a:gd name="T18" fmla="*/ 2147483646 w 408"/>
              <a:gd name="T19" fmla="*/ 2147483646 h 456"/>
              <a:gd name="T20" fmla="*/ 2147483646 w 408"/>
              <a:gd name="T21" fmla="*/ 2147483646 h 456"/>
              <a:gd name="T22" fmla="*/ 2147483646 w 408"/>
              <a:gd name="T23" fmla="*/ 2147483646 h 456"/>
              <a:gd name="T24" fmla="*/ 2147483646 w 408"/>
              <a:gd name="T25" fmla="*/ 2147483646 h 456"/>
              <a:gd name="T26" fmla="*/ 2147483646 w 408"/>
              <a:gd name="T27" fmla="*/ 2147483646 h 456"/>
              <a:gd name="T28" fmla="*/ 2147483646 w 408"/>
              <a:gd name="T29" fmla="*/ 2147483646 h 456"/>
              <a:gd name="T30" fmla="*/ 2147483646 w 408"/>
              <a:gd name="T31" fmla="*/ 2147483646 h 456"/>
              <a:gd name="T32" fmla="*/ 2147483646 w 408"/>
              <a:gd name="T33" fmla="*/ 2147483646 h 456"/>
              <a:gd name="T34" fmla="*/ 2147483646 w 408"/>
              <a:gd name="T35" fmla="*/ 2147483646 h 456"/>
              <a:gd name="T36" fmla="*/ 2147483646 w 408"/>
              <a:gd name="T37" fmla="*/ 2147483646 h 456"/>
              <a:gd name="T38" fmla="*/ 2147483646 w 408"/>
              <a:gd name="T39" fmla="*/ 2147483646 h 456"/>
              <a:gd name="T40" fmla="*/ 2147483646 w 408"/>
              <a:gd name="T41" fmla="*/ 2147483646 h 456"/>
              <a:gd name="T42" fmla="*/ 2147483646 w 408"/>
              <a:gd name="T43" fmla="*/ 2147483646 h 456"/>
              <a:gd name="T44" fmla="*/ 2147483646 w 408"/>
              <a:gd name="T45" fmla="*/ 2147483646 h 456"/>
              <a:gd name="T46" fmla="*/ 2147483646 w 408"/>
              <a:gd name="T47" fmla="*/ 2147483646 h 456"/>
              <a:gd name="T48" fmla="*/ 2147483646 w 408"/>
              <a:gd name="T49" fmla="*/ 2147483646 h 456"/>
              <a:gd name="T50" fmla="*/ 2147483646 w 408"/>
              <a:gd name="T51" fmla="*/ 2147483646 h 456"/>
              <a:gd name="T52" fmla="*/ 2147483646 w 408"/>
              <a:gd name="T53" fmla="*/ 2147483646 h 456"/>
              <a:gd name="T54" fmla="*/ 2147483646 w 408"/>
              <a:gd name="T55" fmla="*/ 2147483646 h 456"/>
              <a:gd name="T56" fmla="*/ 2147483646 w 408"/>
              <a:gd name="T57" fmla="*/ 2147483646 h 456"/>
              <a:gd name="T58" fmla="*/ 2147483646 w 408"/>
              <a:gd name="T59" fmla="*/ 2147483646 h 456"/>
              <a:gd name="T60" fmla="*/ 2147483646 w 408"/>
              <a:gd name="T61" fmla="*/ 2147483646 h 456"/>
              <a:gd name="T62" fmla="*/ 2147483646 w 408"/>
              <a:gd name="T63" fmla="*/ 2147483646 h 456"/>
              <a:gd name="T64" fmla="*/ 2147483646 w 408"/>
              <a:gd name="T65" fmla="*/ 2147483646 h 456"/>
              <a:gd name="T66" fmla="*/ 2147483646 w 408"/>
              <a:gd name="T67" fmla="*/ 2147483646 h 456"/>
              <a:gd name="T68" fmla="*/ 2147483646 w 408"/>
              <a:gd name="T69" fmla="*/ 2147483646 h 456"/>
              <a:gd name="T70" fmla="*/ 2147483646 w 408"/>
              <a:gd name="T71" fmla="*/ 2147483646 h 456"/>
              <a:gd name="T72" fmla="*/ 2147483646 w 408"/>
              <a:gd name="T73" fmla="*/ 2147483646 h 456"/>
              <a:gd name="T74" fmla="*/ 2147483646 w 408"/>
              <a:gd name="T75" fmla="*/ 2147483646 h 456"/>
              <a:gd name="T76" fmla="*/ 2147483646 w 408"/>
              <a:gd name="T77" fmla="*/ 2147483646 h 456"/>
              <a:gd name="T78" fmla="*/ 2147483646 w 408"/>
              <a:gd name="T79" fmla="*/ 2147483646 h 456"/>
              <a:gd name="T80" fmla="*/ 2147483646 w 408"/>
              <a:gd name="T81" fmla="*/ 2147483646 h 456"/>
              <a:gd name="T82" fmla="*/ 2147483646 w 408"/>
              <a:gd name="T83" fmla="*/ 2147483646 h 456"/>
              <a:gd name="T84" fmla="*/ 2147483646 w 408"/>
              <a:gd name="T85" fmla="*/ 2147483646 h 456"/>
              <a:gd name="T86" fmla="*/ 2147483646 w 408"/>
              <a:gd name="T87" fmla="*/ 2147483646 h 456"/>
              <a:gd name="T88" fmla="*/ 0 w 408"/>
              <a:gd name="T89" fmla="*/ 2147483646 h 45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08" h="456">
                <a:moveTo>
                  <a:pt x="0" y="380"/>
                </a:moveTo>
                <a:lnTo>
                  <a:pt x="6" y="0"/>
                </a:lnTo>
                <a:lnTo>
                  <a:pt x="354" y="0"/>
                </a:lnTo>
                <a:lnTo>
                  <a:pt x="359" y="0"/>
                </a:lnTo>
                <a:lnTo>
                  <a:pt x="354" y="19"/>
                </a:lnTo>
                <a:lnTo>
                  <a:pt x="370" y="31"/>
                </a:lnTo>
                <a:lnTo>
                  <a:pt x="402" y="44"/>
                </a:lnTo>
                <a:lnTo>
                  <a:pt x="407" y="56"/>
                </a:lnTo>
                <a:lnTo>
                  <a:pt x="391" y="62"/>
                </a:lnTo>
                <a:lnTo>
                  <a:pt x="370" y="50"/>
                </a:lnTo>
                <a:lnTo>
                  <a:pt x="348" y="56"/>
                </a:lnTo>
                <a:lnTo>
                  <a:pt x="348" y="81"/>
                </a:lnTo>
                <a:lnTo>
                  <a:pt x="332" y="94"/>
                </a:lnTo>
                <a:lnTo>
                  <a:pt x="332" y="106"/>
                </a:lnTo>
                <a:lnTo>
                  <a:pt x="327" y="118"/>
                </a:lnTo>
                <a:lnTo>
                  <a:pt x="338" y="150"/>
                </a:lnTo>
                <a:lnTo>
                  <a:pt x="338" y="212"/>
                </a:lnTo>
                <a:lnTo>
                  <a:pt x="327" y="224"/>
                </a:lnTo>
                <a:lnTo>
                  <a:pt x="327" y="312"/>
                </a:lnTo>
                <a:lnTo>
                  <a:pt x="348" y="336"/>
                </a:lnTo>
                <a:lnTo>
                  <a:pt x="354" y="349"/>
                </a:lnTo>
                <a:lnTo>
                  <a:pt x="364" y="349"/>
                </a:lnTo>
                <a:lnTo>
                  <a:pt x="354" y="368"/>
                </a:lnTo>
                <a:lnTo>
                  <a:pt x="359" y="374"/>
                </a:lnTo>
                <a:lnTo>
                  <a:pt x="359" y="399"/>
                </a:lnTo>
                <a:lnTo>
                  <a:pt x="338" y="417"/>
                </a:lnTo>
                <a:lnTo>
                  <a:pt x="327" y="411"/>
                </a:lnTo>
                <a:lnTo>
                  <a:pt x="316" y="417"/>
                </a:lnTo>
                <a:lnTo>
                  <a:pt x="300" y="411"/>
                </a:lnTo>
                <a:lnTo>
                  <a:pt x="300" y="424"/>
                </a:lnTo>
                <a:lnTo>
                  <a:pt x="279" y="442"/>
                </a:lnTo>
                <a:lnTo>
                  <a:pt x="236" y="455"/>
                </a:lnTo>
                <a:lnTo>
                  <a:pt x="214" y="449"/>
                </a:lnTo>
                <a:lnTo>
                  <a:pt x="188" y="430"/>
                </a:lnTo>
                <a:lnTo>
                  <a:pt x="182" y="386"/>
                </a:lnTo>
                <a:lnTo>
                  <a:pt x="166" y="368"/>
                </a:lnTo>
                <a:lnTo>
                  <a:pt x="140" y="355"/>
                </a:lnTo>
                <a:lnTo>
                  <a:pt x="124" y="361"/>
                </a:lnTo>
                <a:lnTo>
                  <a:pt x="107" y="386"/>
                </a:lnTo>
                <a:lnTo>
                  <a:pt x="97" y="386"/>
                </a:lnTo>
                <a:lnTo>
                  <a:pt x="86" y="361"/>
                </a:lnTo>
                <a:lnTo>
                  <a:pt x="75" y="355"/>
                </a:lnTo>
                <a:lnTo>
                  <a:pt x="54" y="355"/>
                </a:lnTo>
                <a:lnTo>
                  <a:pt x="22" y="380"/>
                </a:lnTo>
                <a:lnTo>
                  <a:pt x="0" y="38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D7B1A7D6-1E15-A477-5E06-BB5512D48B70}"/>
              </a:ext>
            </a:extLst>
          </p:cNvPr>
          <p:cNvSpPr>
            <a:spLocks/>
          </p:cNvSpPr>
          <p:nvPr/>
        </p:nvSpPr>
        <p:spPr bwMode="auto">
          <a:xfrm>
            <a:off x="6724650" y="1279923"/>
            <a:ext cx="682229" cy="535781"/>
          </a:xfrm>
          <a:custGeom>
            <a:avLst/>
            <a:gdLst>
              <a:gd name="T0" fmla="*/ 32 w 573"/>
              <a:gd name="T1" fmla="*/ 0 h 450"/>
              <a:gd name="T2" fmla="*/ 358 w 573"/>
              <a:gd name="T3" fmla="*/ 6 h 450"/>
              <a:gd name="T4" fmla="*/ 551 w 573"/>
              <a:gd name="T5" fmla="*/ 6 h 450"/>
              <a:gd name="T6" fmla="*/ 572 w 573"/>
              <a:gd name="T7" fmla="*/ 118 h 450"/>
              <a:gd name="T8" fmla="*/ 551 w 573"/>
              <a:gd name="T9" fmla="*/ 131 h 450"/>
              <a:gd name="T10" fmla="*/ 535 w 573"/>
              <a:gd name="T11" fmla="*/ 150 h 450"/>
              <a:gd name="T12" fmla="*/ 524 w 573"/>
              <a:gd name="T13" fmla="*/ 193 h 450"/>
              <a:gd name="T14" fmla="*/ 508 w 573"/>
              <a:gd name="T15" fmla="*/ 218 h 450"/>
              <a:gd name="T16" fmla="*/ 487 w 573"/>
              <a:gd name="T17" fmla="*/ 224 h 450"/>
              <a:gd name="T18" fmla="*/ 423 w 573"/>
              <a:gd name="T19" fmla="*/ 324 h 450"/>
              <a:gd name="T20" fmla="*/ 310 w 573"/>
              <a:gd name="T21" fmla="*/ 405 h 450"/>
              <a:gd name="T22" fmla="*/ 289 w 573"/>
              <a:gd name="T23" fmla="*/ 424 h 450"/>
              <a:gd name="T24" fmla="*/ 257 w 573"/>
              <a:gd name="T25" fmla="*/ 442 h 450"/>
              <a:gd name="T26" fmla="*/ 214 w 573"/>
              <a:gd name="T27" fmla="*/ 449 h 450"/>
              <a:gd name="T28" fmla="*/ 192 w 573"/>
              <a:gd name="T29" fmla="*/ 449 h 450"/>
              <a:gd name="T30" fmla="*/ 192 w 573"/>
              <a:gd name="T31" fmla="*/ 405 h 450"/>
              <a:gd name="T32" fmla="*/ 182 w 573"/>
              <a:gd name="T33" fmla="*/ 405 h 450"/>
              <a:gd name="T34" fmla="*/ 171 w 573"/>
              <a:gd name="T35" fmla="*/ 417 h 450"/>
              <a:gd name="T36" fmla="*/ 166 w 573"/>
              <a:gd name="T37" fmla="*/ 411 h 450"/>
              <a:gd name="T38" fmla="*/ 155 w 573"/>
              <a:gd name="T39" fmla="*/ 411 h 450"/>
              <a:gd name="T40" fmla="*/ 155 w 573"/>
              <a:gd name="T41" fmla="*/ 399 h 450"/>
              <a:gd name="T42" fmla="*/ 160 w 573"/>
              <a:gd name="T43" fmla="*/ 392 h 450"/>
              <a:gd name="T44" fmla="*/ 150 w 573"/>
              <a:gd name="T45" fmla="*/ 386 h 450"/>
              <a:gd name="T46" fmla="*/ 155 w 573"/>
              <a:gd name="T47" fmla="*/ 336 h 450"/>
              <a:gd name="T48" fmla="*/ 21 w 573"/>
              <a:gd name="T49" fmla="*/ 336 h 450"/>
              <a:gd name="T50" fmla="*/ 0 w 573"/>
              <a:gd name="T51" fmla="*/ 312 h 450"/>
              <a:gd name="T52" fmla="*/ 0 w 573"/>
              <a:gd name="T53" fmla="*/ 224 h 450"/>
              <a:gd name="T54" fmla="*/ 11 w 573"/>
              <a:gd name="T55" fmla="*/ 212 h 450"/>
              <a:gd name="T56" fmla="*/ 11 w 573"/>
              <a:gd name="T57" fmla="*/ 150 h 450"/>
              <a:gd name="T58" fmla="*/ 0 w 573"/>
              <a:gd name="T59" fmla="*/ 118 h 450"/>
              <a:gd name="T60" fmla="*/ 5 w 573"/>
              <a:gd name="T61" fmla="*/ 106 h 450"/>
              <a:gd name="T62" fmla="*/ 5 w 573"/>
              <a:gd name="T63" fmla="*/ 94 h 450"/>
              <a:gd name="T64" fmla="*/ 21 w 573"/>
              <a:gd name="T65" fmla="*/ 81 h 450"/>
              <a:gd name="T66" fmla="*/ 21 w 573"/>
              <a:gd name="T67" fmla="*/ 56 h 450"/>
              <a:gd name="T68" fmla="*/ 43 w 573"/>
              <a:gd name="T69" fmla="*/ 50 h 450"/>
              <a:gd name="T70" fmla="*/ 64 w 573"/>
              <a:gd name="T71" fmla="*/ 62 h 450"/>
              <a:gd name="T72" fmla="*/ 80 w 573"/>
              <a:gd name="T73" fmla="*/ 56 h 450"/>
              <a:gd name="T74" fmla="*/ 75 w 573"/>
              <a:gd name="T75" fmla="*/ 44 h 450"/>
              <a:gd name="T76" fmla="*/ 43 w 573"/>
              <a:gd name="T77" fmla="*/ 31 h 450"/>
              <a:gd name="T78" fmla="*/ 27 w 573"/>
              <a:gd name="T79" fmla="*/ 19 h 450"/>
              <a:gd name="T80" fmla="*/ 32 w 573"/>
              <a:gd name="T8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3" h="450">
                <a:moveTo>
                  <a:pt x="32" y="0"/>
                </a:moveTo>
                <a:lnTo>
                  <a:pt x="358" y="6"/>
                </a:lnTo>
                <a:lnTo>
                  <a:pt x="551" y="6"/>
                </a:lnTo>
                <a:lnTo>
                  <a:pt x="572" y="118"/>
                </a:lnTo>
                <a:lnTo>
                  <a:pt x="551" y="131"/>
                </a:lnTo>
                <a:lnTo>
                  <a:pt x="535" y="150"/>
                </a:lnTo>
                <a:lnTo>
                  <a:pt x="524" y="193"/>
                </a:lnTo>
                <a:lnTo>
                  <a:pt x="508" y="218"/>
                </a:lnTo>
                <a:lnTo>
                  <a:pt x="487" y="224"/>
                </a:lnTo>
                <a:lnTo>
                  <a:pt x="423" y="324"/>
                </a:lnTo>
                <a:lnTo>
                  <a:pt x="310" y="405"/>
                </a:lnTo>
                <a:lnTo>
                  <a:pt x="289" y="424"/>
                </a:lnTo>
                <a:lnTo>
                  <a:pt x="257" y="442"/>
                </a:lnTo>
                <a:lnTo>
                  <a:pt x="214" y="449"/>
                </a:lnTo>
                <a:lnTo>
                  <a:pt x="192" y="449"/>
                </a:lnTo>
                <a:lnTo>
                  <a:pt x="192" y="405"/>
                </a:lnTo>
                <a:lnTo>
                  <a:pt x="182" y="405"/>
                </a:lnTo>
                <a:lnTo>
                  <a:pt x="171" y="417"/>
                </a:lnTo>
                <a:lnTo>
                  <a:pt x="166" y="411"/>
                </a:lnTo>
                <a:lnTo>
                  <a:pt x="155" y="411"/>
                </a:lnTo>
                <a:lnTo>
                  <a:pt x="155" y="399"/>
                </a:lnTo>
                <a:lnTo>
                  <a:pt x="160" y="392"/>
                </a:lnTo>
                <a:lnTo>
                  <a:pt x="150" y="386"/>
                </a:lnTo>
                <a:lnTo>
                  <a:pt x="155" y="336"/>
                </a:lnTo>
                <a:lnTo>
                  <a:pt x="21" y="336"/>
                </a:lnTo>
                <a:lnTo>
                  <a:pt x="0" y="312"/>
                </a:lnTo>
                <a:lnTo>
                  <a:pt x="0" y="224"/>
                </a:lnTo>
                <a:lnTo>
                  <a:pt x="11" y="212"/>
                </a:lnTo>
                <a:lnTo>
                  <a:pt x="11" y="150"/>
                </a:lnTo>
                <a:lnTo>
                  <a:pt x="0" y="118"/>
                </a:lnTo>
                <a:lnTo>
                  <a:pt x="5" y="106"/>
                </a:lnTo>
                <a:lnTo>
                  <a:pt x="5" y="94"/>
                </a:lnTo>
                <a:lnTo>
                  <a:pt x="21" y="81"/>
                </a:lnTo>
                <a:lnTo>
                  <a:pt x="21" y="56"/>
                </a:lnTo>
                <a:lnTo>
                  <a:pt x="43" y="50"/>
                </a:lnTo>
                <a:lnTo>
                  <a:pt x="64" y="62"/>
                </a:lnTo>
                <a:lnTo>
                  <a:pt x="80" y="56"/>
                </a:lnTo>
                <a:lnTo>
                  <a:pt x="75" y="44"/>
                </a:lnTo>
                <a:lnTo>
                  <a:pt x="43" y="31"/>
                </a:lnTo>
                <a:lnTo>
                  <a:pt x="27" y="19"/>
                </a:lnTo>
                <a:lnTo>
                  <a:pt x="32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49" name="Freeform 9">
            <a:extLst>
              <a:ext uri="{FF2B5EF4-FFF2-40B4-BE49-F238E27FC236}">
                <a16:creationId xmlns:a16="http://schemas.microsoft.com/office/drawing/2014/main" id="{F5C78F65-E134-FF89-F559-CA6C5F76696D}"/>
              </a:ext>
            </a:extLst>
          </p:cNvPr>
          <p:cNvSpPr>
            <a:spLocks/>
          </p:cNvSpPr>
          <p:nvPr/>
        </p:nvSpPr>
        <p:spPr bwMode="auto">
          <a:xfrm>
            <a:off x="5138738" y="1369219"/>
            <a:ext cx="638175" cy="357188"/>
          </a:xfrm>
          <a:custGeom>
            <a:avLst/>
            <a:gdLst>
              <a:gd name="T0" fmla="*/ 2147483646 w 536"/>
              <a:gd name="T1" fmla="*/ 2147483646 h 300"/>
              <a:gd name="T2" fmla="*/ 2147483646 w 536"/>
              <a:gd name="T3" fmla="*/ 2147483646 h 300"/>
              <a:gd name="T4" fmla="*/ 2147483646 w 536"/>
              <a:gd name="T5" fmla="*/ 2147483646 h 300"/>
              <a:gd name="T6" fmla="*/ 2147483646 w 536"/>
              <a:gd name="T7" fmla="*/ 2147483646 h 300"/>
              <a:gd name="T8" fmla="*/ 2147483646 w 536"/>
              <a:gd name="T9" fmla="*/ 2147483646 h 300"/>
              <a:gd name="T10" fmla="*/ 2147483646 w 536"/>
              <a:gd name="T11" fmla="*/ 2147483646 h 300"/>
              <a:gd name="T12" fmla="*/ 2147483646 w 536"/>
              <a:gd name="T13" fmla="*/ 2147483646 h 300"/>
              <a:gd name="T14" fmla="*/ 2147483646 w 536"/>
              <a:gd name="T15" fmla="*/ 2147483646 h 300"/>
              <a:gd name="T16" fmla="*/ 2147483646 w 536"/>
              <a:gd name="T17" fmla="*/ 2147483646 h 300"/>
              <a:gd name="T18" fmla="*/ 2147483646 w 536"/>
              <a:gd name="T19" fmla="*/ 2147483646 h 300"/>
              <a:gd name="T20" fmla="*/ 2147483646 w 536"/>
              <a:gd name="T21" fmla="*/ 2147483646 h 300"/>
              <a:gd name="T22" fmla="*/ 0 w 536"/>
              <a:gd name="T23" fmla="*/ 2147483646 h 300"/>
              <a:gd name="T24" fmla="*/ 2147483646 w 536"/>
              <a:gd name="T25" fmla="*/ 2147483646 h 300"/>
              <a:gd name="T26" fmla="*/ 2147483646 w 536"/>
              <a:gd name="T27" fmla="*/ 0 h 300"/>
              <a:gd name="T28" fmla="*/ 2147483646 w 536"/>
              <a:gd name="T29" fmla="*/ 2147483646 h 300"/>
              <a:gd name="T30" fmla="*/ 2147483646 w 536"/>
              <a:gd name="T31" fmla="*/ 2147483646 h 300"/>
              <a:gd name="T32" fmla="*/ 2147483646 w 536"/>
              <a:gd name="T33" fmla="*/ 2147483646 h 300"/>
              <a:gd name="T34" fmla="*/ 2147483646 w 536"/>
              <a:gd name="T35" fmla="*/ 2147483646 h 300"/>
              <a:gd name="T36" fmla="*/ 2147483646 w 536"/>
              <a:gd name="T37" fmla="*/ 2147483646 h 300"/>
              <a:gd name="T38" fmla="*/ 2147483646 w 536"/>
              <a:gd name="T39" fmla="*/ 2147483646 h 300"/>
              <a:gd name="T40" fmla="*/ 2147483646 w 536"/>
              <a:gd name="T41" fmla="*/ 2147483646 h 300"/>
              <a:gd name="T42" fmla="*/ 2147483646 w 536"/>
              <a:gd name="T43" fmla="*/ 2147483646 h 300"/>
              <a:gd name="T44" fmla="*/ 2147483646 w 536"/>
              <a:gd name="T45" fmla="*/ 2147483646 h 300"/>
              <a:gd name="T46" fmla="*/ 2147483646 w 536"/>
              <a:gd name="T47" fmla="*/ 2147483646 h 3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6" h="300">
                <a:moveTo>
                  <a:pt x="529" y="100"/>
                </a:moveTo>
                <a:lnTo>
                  <a:pt x="535" y="124"/>
                </a:lnTo>
                <a:lnTo>
                  <a:pt x="524" y="156"/>
                </a:lnTo>
                <a:lnTo>
                  <a:pt x="529" y="174"/>
                </a:lnTo>
                <a:lnTo>
                  <a:pt x="513" y="193"/>
                </a:lnTo>
                <a:lnTo>
                  <a:pt x="519" y="224"/>
                </a:lnTo>
                <a:lnTo>
                  <a:pt x="492" y="224"/>
                </a:lnTo>
                <a:lnTo>
                  <a:pt x="486" y="237"/>
                </a:lnTo>
                <a:lnTo>
                  <a:pt x="470" y="268"/>
                </a:lnTo>
                <a:lnTo>
                  <a:pt x="470" y="286"/>
                </a:lnTo>
                <a:lnTo>
                  <a:pt x="454" y="299"/>
                </a:lnTo>
                <a:lnTo>
                  <a:pt x="0" y="286"/>
                </a:lnTo>
                <a:lnTo>
                  <a:pt x="37" y="12"/>
                </a:lnTo>
                <a:lnTo>
                  <a:pt x="80" y="0"/>
                </a:lnTo>
                <a:lnTo>
                  <a:pt x="133" y="25"/>
                </a:lnTo>
                <a:lnTo>
                  <a:pt x="149" y="43"/>
                </a:lnTo>
                <a:lnTo>
                  <a:pt x="160" y="81"/>
                </a:lnTo>
                <a:lnTo>
                  <a:pt x="208" y="131"/>
                </a:lnTo>
                <a:lnTo>
                  <a:pt x="246" y="149"/>
                </a:lnTo>
                <a:lnTo>
                  <a:pt x="278" y="149"/>
                </a:lnTo>
                <a:lnTo>
                  <a:pt x="326" y="118"/>
                </a:lnTo>
                <a:lnTo>
                  <a:pt x="433" y="75"/>
                </a:lnTo>
                <a:lnTo>
                  <a:pt x="465" y="75"/>
                </a:lnTo>
                <a:lnTo>
                  <a:pt x="529" y="10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50" name="Freeform 10">
            <a:extLst>
              <a:ext uri="{FF2B5EF4-FFF2-40B4-BE49-F238E27FC236}">
                <a16:creationId xmlns:a16="http://schemas.microsoft.com/office/drawing/2014/main" id="{F7110E36-B55D-98D0-9A1B-5D2E20100954}"/>
              </a:ext>
            </a:extLst>
          </p:cNvPr>
          <p:cNvSpPr>
            <a:spLocks/>
          </p:cNvSpPr>
          <p:nvPr/>
        </p:nvSpPr>
        <p:spPr bwMode="auto">
          <a:xfrm>
            <a:off x="6915150" y="1420416"/>
            <a:ext cx="550069" cy="676275"/>
          </a:xfrm>
          <a:custGeom>
            <a:avLst/>
            <a:gdLst>
              <a:gd name="T0" fmla="*/ 2147483646 w 462"/>
              <a:gd name="T1" fmla="*/ 2147483646 h 568"/>
              <a:gd name="T2" fmla="*/ 2147483646 w 462"/>
              <a:gd name="T3" fmla="*/ 2147483646 h 568"/>
              <a:gd name="T4" fmla="*/ 2147483646 w 462"/>
              <a:gd name="T5" fmla="*/ 2147483646 h 568"/>
              <a:gd name="T6" fmla="*/ 2147483646 w 462"/>
              <a:gd name="T7" fmla="*/ 2147483646 h 568"/>
              <a:gd name="T8" fmla="*/ 2147483646 w 462"/>
              <a:gd name="T9" fmla="*/ 2147483646 h 568"/>
              <a:gd name="T10" fmla="*/ 2147483646 w 462"/>
              <a:gd name="T11" fmla="*/ 2147483646 h 568"/>
              <a:gd name="T12" fmla="*/ 2147483646 w 462"/>
              <a:gd name="T13" fmla="*/ 2147483646 h 568"/>
              <a:gd name="T14" fmla="*/ 2147483646 w 462"/>
              <a:gd name="T15" fmla="*/ 2147483646 h 568"/>
              <a:gd name="T16" fmla="*/ 2147483646 w 462"/>
              <a:gd name="T17" fmla="*/ 2147483646 h 568"/>
              <a:gd name="T18" fmla="*/ 2147483646 w 462"/>
              <a:gd name="T19" fmla="*/ 2147483646 h 568"/>
              <a:gd name="T20" fmla="*/ 2147483646 w 462"/>
              <a:gd name="T21" fmla="*/ 2147483646 h 568"/>
              <a:gd name="T22" fmla="*/ 2147483646 w 462"/>
              <a:gd name="T23" fmla="*/ 2147483646 h 568"/>
              <a:gd name="T24" fmla="*/ 2147483646 w 462"/>
              <a:gd name="T25" fmla="*/ 2147483646 h 568"/>
              <a:gd name="T26" fmla="*/ 2147483646 w 462"/>
              <a:gd name="T27" fmla="*/ 2147483646 h 568"/>
              <a:gd name="T28" fmla="*/ 2147483646 w 462"/>
              <a:gd name="T29" fmla="*/ 2147483646 h 568"/>
              <a:gd name="T30" fmla="*/ 2147483646 w 462"/>
              <a:gd name="T31" fmla="*/ 2147483646 h 568"/>
              <a:gd name="T32" fmla="*/ 2147483646 w 462"/>
              <a:gd name="T33" fmla="*/ 2147483646 h 568"/>
              <a:gd name="T34" fmla="*/ 2147483646 w 462"/>
              <a:gd name="T35" fmla="*/ 2147483646 h 568"/>
              <a:gd name="T36" fmla="*/ 2147483646 w 462"/>
              <a:gd name="T37" fmla="*/ 2147483646 h 568"/>
              <a:gd name="T38" fmla="*/ 2147483646 w 462"/>
              <a:gd name="T39" fmla="*/ 2147483646 h 568"/>
              <a:gd name="T40" fmla="*/ 0 w 462"/>
              <a:gd name="T41" fmla="*/ 2147483646 h 568"/>
              <a:gd name="T42" fmla="*/ 2147483646 w 462"/>
              <a:gd name="T43" fmla="*/ 2147483646 h 568"/>
              <a:gd name="T44" fmla="*/ 2147483646 w 462"/>
              <a:gd name="T45" fmla="*/ 2147483646 h 568"/>
              <a:gd name="T46" fmla="*/ 2147483646 w 462"/>
              <a:gd name="T47" fmla="*/ 2147483646 h 568"/>
              <a:gd name="T48" fmla="*/ 2147483646 w 462"/>
              <a:gd name="T49" fmla="*/ 2147483646 h 568"/>
              <a:gd name="T50" fmla="*/ 2147483646 w 462"/>
              <a:gd name="T51" fmla="*/ 2147483646 h 568"/>
              <a:gd name="T52" fmla="*/ 2147483646 w 462"/>
              <a:gd name="T53" fmla="*/ 2147483646 h 568"/>
              <a:gd name="T54" fmla="*/ 2147483646 w 462"/>
              <a:gd name="T55" fmla="*/ 2147483646 h 568"/>
              <a:gd name="T56" fmla="*/ 2147483646 w 462"/>
              <a:gd name="T57" fmla="*/ 2147483646 h 568"/>
              <a:gd name="T58" fmla="*/ 2147483646 w 462"/>
              <a:gd name="T59" fmla="*/ 2147483646 h 568"/>
              <a:gd name="T60" fmla="*/ 2147483646 w 462"/>
              <a:gd name="T61" fmla="*/ 2147483646 h 568"/>
              <a:gd name="T62" fmla="*/ 2147483646 w 462"/>
              <a:gd name="T63" fmla="*/ 2147483646 h 568"/>
              <a:gd name="T64" fmla="*/ 2147483646 w 462"/>
              <a:gd name="T65" fmla="*/ 2147483646 h 568"/>
              <a:gd name="T66" fmla="*/ 2147483646 w 462"/>
              <a:gd name="T67" fmla="*/ 0 h 568"/>
              <a:gd name="T68" fmla="*/ 2147483646 w 462"/>
              <a:gd name="T69" fmla="*/ 2147483646 h 568"/>
              <a:gd name="T70" fmla="*/ 2147483646 w 462"/>
              <a:gd name="T71" fmla="*/ 2147483646 h 568"/>
              <a:gd name="T72" fmla="*/ 2147483646 w 462"/>
              <a:gd name="T73" fmla="*/ 2147483646 h 5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62" h="568">
                <a:moveTo>
                  <a:pt x="461" y="293"/>
                </a:moveTo>
                <a:lnTo>
                  <a:pt x="450" y="299"/>
                </a:lnTo>
                <a:lnTo>
                  <a:pt x="450" y="312"/>
                </a:lnTo>
                <a:lnTo>
                  <a:pt x="434" y="306"/>
                </a:lnTo>
                <a:lnTo>
                  <a:pt x="428" y="312"/>
                </a:lnTo>
                <a:lnTo>
                  <a:pt x="423" y="331"/>
                </a:lnTo>
                <a:lnTo>
                  <a:pt x="412" y="343"/>
                </a:lnTo>
                <a:lnTo>
                  <a:pt x="407" y="368"/>
                </a:lnTo>
                <a:lnTo>
                  <a:pt x="380" y="411"/>
                </a:lnTo>
                <a:lnTo>
                  <a:pt x="370" y="424"/>
                </a:lnTo>
                <a:lnTo>
                  <a:pt x="354" y="424"/>
                </a:lnTo>
                <a:lnTo>
                  <a:pt x="348" y="443"/>
                </a:lnTo>
                <a:lnTo>
                  <a:pt x="268" y="517"/>
                </a:lnTo>
                <a:lnTo>
                  <a:pt x="241" y="517"/>
                </a:lnTo>
                <a:lnTo>
                  <a:pt x="241" y="536"/>
                </a:lnTo>
                <a:lnTo>
                  <a:pt x="214" y="530"/>
                </a:lnTo>
                <a:lnTo>
                  <a:pt x="214" y="567"/>
                </a:lnTo>
                <a:lnTo>
                  <a:pt x="27" y="567"/>
                </a:lnTo>
                <a:lnTo>
                  <a:pt x="22" y="399"/>
                </a:lnTo>
                <a:lnTo>
                  <a:pt x="6" y="399"/>
                </a:lnTo>
                <a:lnTo>
                  <a:pt x="0" y="387"/>
                </a:lnTo>
                <a:lnTo>
                  <a:pt x="16" y="387"/>
                </a:lnTo>
                <a:lnTo>
                  <a:pt x="16" y="368"/>
                </a:lnTo>
                <a:lnTo>
                  <a:pt x="54" y="331"/>
                </a:lnTo>
                <a:lnTo>
                  <a:pt x="97" y="324"/>
                </a:lnTo>
                <a:lnTo>
                  <a:pt x="129" y="306"/>
                </a:lnTo>
                <a:lnTo>
                  <a:pt x="150" y="287"/>
                </a:lnTo>
                <a:lnTo>
                  <a:pt x="263" y="206"/>
                </a:lnTo>
                <a:lnTo>
                  <a:pt x="327" y="106"/>
                </a:lnTo>
                <a:lnTo>
                  <a:pt x="348" y="100"/>
                </a:lnTo>
                <a:lnTo>
                  <a:pt x="364" y="75"/>
                </a:lnTo>
                <a:lnTo>
                  <a:pt x="375" y="32"/>
                </a:lnTo>
                <a:lnTo>
                  <a:pt x="391" y="13"/>
                </a:lnTo>
                <a:lnTo>
                  <a:pt x="412" y="0"/>
                </a:lnTo>
                <a:lnTo>
                  <a:pt x="444" y="206"/>
                </a:lnTo>
                <a:lnTo>
                  <a:pt x="450" y="237"/>
                </a:lnTo>
                <a:lnTo>
                  <a:pt x="461" y="29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51" name="Freeform 11">
            <a:extLst>
              <a:ext uri="{FF2B5EF4-FFF2-40B4-BE49-F238E27FC236}">
                <a16:creationId xmlns:a16="http://schemas.microsoft.com/office/drawing/2014/main" id="{F354003C-B140-B559-EA46-BDD0915256A1}"/>
              </a:ext>
            </a:extLst>
          </p:cNvPr>
          <p:cNvSpPr>
            <a:spLocks/>
          </p:cNvSpPr>
          <p:nvPr/>
        </p:nvSpPr>
        <p:spPr bwMode="auto">
          <a:xfrm>
            <a:off x="5673329" y="1472803"/>
            <a:ext cx="389334" cy="527447"/>
          </a:xfrm>
          <a:custGeom>
            <a:avLst/>
            <a:gdLst>
              <a:gd name="T0" fmla="*/ 0 w 327"/>
              <a:gd name="T1" fmla="*/ 2147483646 h 443"/>
              <a:gd name="T2" fmla="*/ 2147483646 w 327"/>
              <a:gd name="T3" fmla="*/ 2147483646 h 443"/>
              <a:gd name="T4" fmla="*/ 2147483646 w 327"/>
              <a:gd name="T5" fmla="*/ 2147483646 h 443"/>
              <a:gd name="T6" fmla="*/ 2147483646 w 327"/>
              <a:gd name="T7" fmla="*/ 2147483646 h 443"/>
              <a:gd name="T8" fmla="*/ 2147483646 w 327"/>
              <a:gd name="T9" fmla="*/ 2147483646 h 443"/>
              <a:gd name="T10" fmla="*/ 2147483646 w 327"/>
              <a:gd name="T11" fmla="*/ 2147483646 h 443"/>
              <a:gd name="T12" fmla="*/ 2147483646 w 327"/>
              <a:gd name="T13" fmla="*/ 2147483646 h 443"/>
              <a:gd name="T14" fmla="*/ 2147483646 w 327"/>
              <a:gd name="T15" fmla="*/ 2147483646 h 443"/>
              <a:gd name="T16" fmla="*/ 2147483646 w 327"/>
              <a:gd name="T17" fmla="*/ 2147483646 h 443"/>
              <a:gd name="T18" fmla="*/ 2147483646 w 327"/>
              <a:gd name="T19" fmla="*/ 2147483646 h 443"/>
              <a:gd name="T20" fmla="*/ 2147483646 w 327"/>
              <a:gd name="T21" fmla="*/ 2147483646 h 443"/>
              <a:gd name="T22" fmla="*/ 2147483646 w 327"/>
              <a:gd name="T23" fmla="*/ 2147483646 h 443"/>
              <a:gd name="T24" fmla="*/ 2147483646 w 327"/>
              <a:gd name="T25" fmla="*/ 0 h 443"/>
              <a:gd name="T26" fmla="*/ 2147483646 w 327"/>
              <a:gd name="T27" fmla="*/ 0 h 443"/>
              <a:gd name="T28" fmla="*/ 2147483646 w 327"/>
              <a:gd name="T29" fmla="*/ 2147483646 h 443"/>
              <a:gd name="T30" fmla="*/ 2147483646 w 327"/>
              <a:gd name="T31" fmla="*/ 2147483646 h 443"/>
              <a:gd name="T32" fmla="*/ 2147483646 w 327"/>
              <a:gd name="T33" fmla="*/ 2147483646 h 443"/>
              <a:gd name="T34" fmla="*/ 2147483646 w 327"/>
              <a:gd name="T35" fmla="*/ 2147483646 h 443"/>
              <a:gd name="T36" fmla="*/ 2147483646 w 327"/>
              <a:gd name="T37" fmla="*/ 2147483646 h 443"/>
              <a:gd name="T38" fmla="*/ 2147483646 w 327"/>
              <a:gd name="T39" fmla="*/ 2147483646 h 443"/>
              <a:gd name="T40" fmla="*/ 2147483646 w 327"/>
              <a:gd name="T41" fmla="*/ 2147483646 h 443"/>
              <a:gd name="T42" fmla="*/ 2147483646 w 327"/>
              <a:gd name="T43" fmla="*/ 2147483646 h 443"/>
              <a:gd name="T44" fmla="*/ 2147483646 w 327"/>
              <a:gd name="T45" fmla="*/ 2147483646 h 443"/>
              <a:gd name="T46" fmla="*/ 0 w 327"/>
              <a:gd name="T47" fmla="*/ 2147483646 h 44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27" h="443">
                <a:moveTo>
                  <a:pt x="0" y="430"/>
                </a:moveTo>
                <a:lnTo>
                  <a:pt x="5" y="212"/>
                </a:lnTo>
                <a:lnTo>
                  <a:pt x="21" y="199"/>
                </a:lnTo>
                <a:lnTo>
                  <a:pt x="21" y="181"/>
                </a:lnTo>
                <a:lnTo>
                  <a:pt x="37" y="150"/>
                </a:lnTo>
                <a:lnTo>
                  <a:pt x="43" y="137"/>
                </a:lnTo>
                <a:lnTo>
                  <a:pt x="70" y="137"/>
                </a:lnTo>
                <a:lnTo>
                  <a:pt x="64" y="106"/>
                </a:lnTo>
                <a:lnTo>
                  <a:pt x="80" y="87"/>
                </a:lnTo>
                <a:lnTo>
                  <a:pt x="75" y="69"/>
                </a:lnTo>
                <a:lnTo>
                  <a:pt x="86" y="37"/>
                </a:lnTo>
                <a:lnTo>
                  <a:pt x="80" y="13"/>
                </a:lnTo>
                <a:lnTo>
                  <a:pt x="112" y="0"/>
                </a:lnTo>
                <a:lnTo>
                  <a:pt x="139" y="0"/>
                </a:lnTo>
                <a:lnTo>
                  <a:pt x="182" y="50"/>
                </a:lnTo>
                <a:lnTo>
                  <a:pt x="198" y="56"/>
                </a:lnTo>
                <a:lnTo>
                  <a:pt x="209" y="44"/>
                </a:lnTo>
                <a:lnTo>
                  <a:pt x="219" y="37"/>
                </a:lnTo>
                <a:lnTo>
                  <a:pt x="246" y="37"/>
                </a:lnTo>
                <a:lnTo>
                  <a:pt x="294" y="69"/>
                </a:lnTo>
                <a:lnTo>
                  <a:pt x="326" y="106"/>
                </a:lnTo>
                <a:lnTo>
                  <a:pt x="316" y="430"/>
                </a:lnTo>
                <a:lnTo>
                  <a:pt x="316" y="442"/>
                </a:lnTo>
                <a:lnTo>
                  <a:pt x="0" y="430"/>
                </a:lnTo>
              </a:path>
            </a:pathLst>
          </a:custGeom>
          <a:solidFill>
            <a:srgbClr val="FFFF35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2" name="Freeform 12">
            <a:extLst>
              <a:ext uri="{FF2B5EF4-FFF2-40B4-BE49-F238E27FC236}">
                <a16:creationId xmlns:a16="http://schemas.microsoft.com/office/drawing/2014/main" id="{CB6AE518-F8D5-DDFA-B51B-33B7B31DC50E}"/>
              </a:ext>
            </a:extLst>
          </p:cNvPr>
          <p:cNvSpPr>
            <a:spLocks/>
          </p:cNvSpPr>
          <p:nvPr/>
        </p:nvSpPr>
        <p:spPr bwMode="auto">
          <a:xfrm>
            <a:off x="6049566" y="1599010"/>
            <a:ext cx="503634" cy="394097"/>
          </a:xfrm>
          <a:custGeom>
            <a:avLst/>
            <a:gdLst>
              <a:gd name="T0" fmla="*/ 2147483646 w 423"/>
              <a:gd name="T1" fmla="*/ 2147483646 h 331"/>
              <a:gd name="T2" fmla="*/ 2147483646 w 423"/>
              <a:gd name="T3" fmla="*/ 2147483646 h 331"/>
              <a:gd name="T4" fmla="*/ 2147483646 w 423"/>
              <a:gd name="T5" fmla="*/ 2147483646 h 331"/>
              <a:gd name="T6" fmla="*/ 0 w 423"/>
              <a:gd name="T7" fmla="*/ 2147483646 h 331"/>
              <a:gd name="T8" fmla="*/ 2147483646 w 423"/>
              <a:gd name="T9" fmla="*/ 0 h 331"/>
              <a:gd name="T10" fmla="*/ 2147483646 w 423"/>
              <a:gd name="T11" fmla="*/ 2147483646 h 331"/>
              <a:gd name="T12" fmla="*/ 2147483646 w 423"/>
              <a:gd name="T13" fmla="*/ 2147483646 h 331"/>
              <a:gd name="T14" fmla="*/ 2147483646 w 423"/>
              <a:gd name="T15" fmla="*/ 2147483646 h 331"/>
              <a:gd name="T16" fmla="*/ 2147483646 w 423"/>
              <a:gd name="T17" fmla="*/ 2147483646 h 331"/>
              <a:gd name="T18" fmla="*/ 2147483646 w 423"/>
              <a:gd name="T19" fmla="*/ 2147483646 h 331"/>
              <a:gd name="T20" fmla="*/ 2147483646 w 423"/>
              <a:gd name="T21" fmla="*/ 2147483646 h 331"/>
              <a:gd name="T22" fmla="*/ 2147483646 w 423"/>
              <a:gd name="T23" fmla="*/ 2147483646 h 331"/>
              <a:gd name="T24" fmla="*/ 2147483646 w 423"/>
              <a:gd name="T25" fmla="*/ 2147483646 h 331"/>
              <a:gd name="T26" fmla="*/ 2147483646 w 423"/>
              <a:gd name="T27" fmla="*/ 2147483646 h 331"/>
              <a:gd name="T28" fmla="*/ 2147483646 w 423"/>
              <a:gd name="T29" fmla="*/ 2147483646 h 331"/>
              <a:gd name="T30" fmla="*/ 2147483646 w 423"/>
              <a:gd name="T31" fmla="*/ 2147483646 h 331"/>
              <a:gd name="T32" fmla="*/ 2147483646 w 423"/>
              <a:gd name="T33" fmla="*/ 2147483646 h 331"/>
              <a:gd name="T34" fmla="*/ 2147483646 w 423"/>
              <a:gd name="T35" fmla="*/ 2147483646 h 331"/>
              <a:gd name="T36" fmla="*/ 2147483646 w 423"/>
              <a:gd name="T37" fmla="*/ 2147483646 h 331"/>
              <a:gd name="T38" fmla="*/ 2147483646 w 423"/>
              <a:gd name="T39" fmla="*/ 2147483646 h 33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23" h="331">
                <a:moveTo>
                  <a:pt x="422" y="118"/>
                </a:moveTo>
                <a:lnTo>
                  <a:pt x="396" y="249"/>
                </a:lnTo>
                <a:lnTo>
                  <a:pt x="396" y="330"/>
                </a:lnTo>
                <a:lnTo>
                  <a:pt x="0" y="324"/>
                </a:lnTo>
                <a:lnTo>
                  <a:pt x="10" y="0"/>
                </a:lnTo>
                <a:lnTo>
                  <a:pt x="37" y="25"/>
                </a:lnTo>
                <a:lnTo>
                  <a:pt x="69" y="31"/>
                </a:lnTo>
                <a:lnTo>
                  <a:pt x="139" y="81"/>
                </a:lnTo>
                <a:lnTo>
                  <a:pt x="208" y="112"/>
                </a:lnTo>
                <a:lnTo>
                  <a:pt x="240" y="112"/>
                </a:lnTo>
                <a:lnTo>
                  <a:pt x="262" y="112"/>
                </a:lnTo>
                <a:lnTo>
                  <a:pt x="294" y="87"/>
                </a:lnTo>
                <a:lnTo>
                  <a:pt x="315" y="87"/>
                </a:lnTo>
                <a:lnTo>
                  <a:pt x="326" y="93"/>
                </a:lnTo>
                <a:lnTo>
                  <a:pt x="337" y="118"/>
                </a:lnTo>
                <a:lnTo>
                  <a:pt x="347" y="118"/>
                </a:lnTo>
                <a:lnTo>
                  <a:pt x="364" y="93"/>
                </a:lnTo>
                <a:lnTo>
                  <a:pt x="380" y="87"/>
                </a:lnTo>
                <a:lnTo>
                  <a:pt x="406" y="100"/>
                </a:lnTo>
                <a:lnTo>
                  <a:pt x="422" y="118"/>
                </a:lnTo>
              </a:path>
            </a:pathLst>
          </a:custGeom>
          <a:solidFill>
            <a:srgbClr val="FFFF35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3" name="Freeform 13">
            <a:extLst>
              <a:ext uri="{FF2B5EF4-FFF2-40B4-BE49-F238E27FC236}">
                <a16:creationId xmlns:a16="http://schemas.microsoft.com/office/drawing/2014/main" id="{CAB58AAA-095C-81ED-0282-788BA099BB65}"/>
              </a:ext>
            </a:extLst>
          </p:cNvPr>
          <p:cNvSpPr>
            <a:spLocks/>
          </p:cNvSpPr>
          <p:nvPr/>
        </p:nvSpPr>
        <p:spPr bwMode="auto">
          <a:xfrm>
            <a:off x="6521054" y="1679973"/>
            <a:ext cx="459581" cy="520303"/>
          </a:xfrm>
          <a:custGeom>
            <a:avLst/>
            <a:gdLst>
              <a:gd name="T0" fmla="*/ 2147483646 w 386"/>
              <a:gd name="T1" fmla="*/ 2147483646 h 437"/>
              <a:gd name="T2" fmla="*/ 2147483646 w 386"/>
              <a:gd name="T3" fmla="*/ 2147483646 h 437"/>
              <a:gd name="T4" fmla="*/ 2147483646 w 386"/>
              <a:gd name="T5" fmla="*/ 2147483646 h 437"/>
              <a:gd name="T6" fmla="*/ 2147483646 w 386"/>
              <a:gd name="T7" fmla="*/ 2147483646 h 437"/>
              <a:gd name="T8" fmla="*/ 2147483646 w 386"/>
              <a:gd name="T9" fmla="*/ 2147483646 h 437"/>
              <a:gd name="T10" fmla="*/ 2147483646 w 386"/>
              <a:gd name="T11" fmla="*/ 2147483646 h 437"/>
              <a:gd name="T12" fmla="*/ 2147483646 w 386"/>
              <a:gd name="T13" fmla="*/ 2147483646 h 437"/>
              <a:gd name="T14" fmla="*/ 2147483646 w 386"/>
              <a:gd name="T15" fmla="*/ 2147483646 h 437"/>
              <a:gd name="T16" fmla="*/ 2147483646 w 386"/>
              <a:gd name="T17" fmla="*/ 2147483646 h 437"/>
              <a:gd name="T18" fmla="*/ 2147483646 w 386"/>
              <a:gd name="T19" fmla="*/ 2147483646 h 437"/>
              <a:gd name="T20" fmla="*/ 2147483646 w 386"/>
              <a:gd name="T21" fmla="*/ 2147483646 h 437"/>
              <a:gd name="T22" fmla="*/ 2147483646 w 386"/>
              <a:gd name="T23" fmla="*/ 2147483646 h 437"/>
              <a:gd name="T24" fmla="*/ 2147483646 w 386"/>
              <a:gd name="T25" fmla="*/ 2147483646 h 437"/>
              <a:gd name="T26" fmla="*/ 2147483646 w 386"/>
              <a:gd name="T27" fmla="*/ 2147483646 h 437"/>
              <a:gd name="T28" fmla="*/ 0 w 386"/>
              <a:gd name="T29" fmla="*/ 2147483646 h 437"/>
              <a:gd name="T30" fmla="*/ 0 w 386"/>
              <a:gd name="T31" fmla="*/ 2147483646 h 437"/>
              <a:gd name="T32" fmla="*/ 2147483646 w 386"/>
              <a:gd name="T33" fmla="*/ 2147483646 h 437"/>
              <a:gd name="T34" fmla="*/ 2147483646 w 386"/>
              <a:gd name="T35" fmla="*/ 2147483646 h 437"/>
              <a:gd name="T36" fmla="*/ 2147483646 w 386"/>
              <a:gd name="T37" fmla="*/ 2147483646 h 437"/>
              <a:gd name="T38" fmla="*/ 2147483646 w 386"/>
              <a:gd name="T39" fmla="*/ 2147483646 h 437"/>
              <a:gd name="T40" fmla="*/ 2147483646 w 386"/>
              <a:gd name="T41" fmla="*/ 2147483646 h 437"/>
              <a:gd name="T42" fmla="*/ 2147483646 w 386"/>
              <a:gd name="T43" fmla="*/ 2147483646 h 437"/>
              <a:gd name="T44" fmla="*/ 2147483646 w 386"/>
              <a:gd name="T45" fmla="*/ 2147483646 h 437"/>
              <a:gd name="T46" fmla="*/ 2147483646 w 386"/>
              <a:gd name="T47" fmla="*/ 2147483646 h 437"/>
              <a:gd name="T48" fmla="*/ 2147483646 w 386"/>
              <a:gd name="T49" fmla="*/ 2147483646 h 437"/>
              <a:gd name="T50" fmla="*/ 2147483646 w 386"/>
              <a:gd name="T51" fmla="*/ 2147483646 h 437"/>
              <a:gd name="T52" fmla="*/ 2147483646 w 386"/>
              <a:gd name="T53" fmla="*/ 2147483646 h 437"/>
              <a:gd name="T54" fmla="*/ 2147483646 w 386"/>
              <a:gd name="T55" fmla="*/ 2147483646 h 437"/>
              <a:gd name="T56" fmla="*/ 2147483646 w 386"/>
              <a:gd name="T57" fmla="*/ 2147483646 h 437"/>
              <a:gd name="T58" fmla="*/ 2147483646 w 386"/>
              <a:gd name="T59" fmla="*/ 2147483646 h 437"/>
              <a:gd name="T60" fmla="*/ 2147483646 w 386"/>
              <a:gd name="T61" fmla="*/ 2147483646 h 437"/>
              <a:gd name="T62" fmla="*/ 2147483646 w 386"/>
              <a:gd name="T63" fmla="*/ 0 h 437"/>
              <a:gd name="T64" fmla="*/ 2147483646 w 386"/>
              <a:gd name="T65" fmla="*/ 0 h 437"/>
              <a:gd name="T66" fmla="*/ 2147483646 w 386"/>
              <a:gd name="T67" fmla="*/ 2147483646 h 437"/>
              <a:gd name="T68" fmla="*/ 2147483646 w 386"/>
              <a:gd name="T69" fmla="*/ 2147483646 h 437"/>
              <a:gd name="T70" fmla="*/ 2147483646 w 386"/>
              <a:gd name="T71" fmla="*/ 2147483646 h 437"/>
              <a:gd name="T72" fmla="*/ 2147483646 w 386"/>
              <a:gd name="T73" fmla="*/ 2147483646 h 437"/>
              <a:gd name="T74" fmla="*/ 2147483646 w 386"/>
              <a:gd name="T75" fmla="*/ 2147483646 h 437"/>
              <a:gd name="T76" fmla="*/ 2147483646 w 386"/>
              <a:gd name="T77" fmla="*/ 2147483646 h 437"/>
              <a:gd name="T78" fmla="*/ 2147483646 w 386"/>
              <a:gd name="T79" fmla="*/ 2147483646 h 437"/>
              <a:gd name="T80" fmla="*/ 2147483646 w 386"/>
              <a:gd name="T81" fmla="*/ 2147483646 h 437"/>
              <a:gd name="T82" fmla="*/ 2147483646 w 386"/>
              <a:gd name="T83" fmla="*/ 2147483646 h 437"/>
              <a:gd name="T84" fmla="*/ 2147483646 w 386"/>
              <a:gd name="T85" fmla="*/ 2147483646 h 43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6" h="437">
                <a:moveTo>
                  <a:pt x="385" y="113"/>
                </a:moveTo>
                <a:lnTo>
                  <a:pt x="347" y="150"/>
                </a:lnTo>
                <a:lnTo>
                  <a:pt x="347" y="169"/>
                </a:lnTo>
                <a:lnTo>
                  <a:pt x="331" y="169"/>
                </a:lnTo>
                <a:lnTo>
                  <a:pt x="337" y="181"/>
                </a:lnTo>
                <a:lnTo>
                  <a:pt x="353" y="181"/>
                </a:lnTo>
                <a:lnTo>
                  <a:pt x="358" y="349"/>
                </a:lnTo>
                <a:lnTo>
                  <a:pt x="353" y="355"/>
                </a:lnTo>
                <a:lnTo>
                  <a:pt x="289" y="368"/>
                </a:lnTo>
                <a:lnTo>
                  <a:pt x="203" y="436"/>
                </a:lnTo>
                <a:lnTo>
                  <a:pt x="96" y="299"/>
                </a:lnTo>
                <a:lnTo>
                  <a:pt x="91" y="274"/>
                </a:lnTo>
                <a:lnTo>
                  <a:pt x="75" y="274"/>
                </a:lnTo>
                <a:lnTo>
                  <a:pt x="75" y="262"/>
                </a:lnTo>
                <a:lnTo>
                  <a:pt x="0" y="262"/>
                </a:lnTo>
                <a:lnTo>
                  <a:pt x="0" y="181"/>
                </a:lnTo>
                <a:lnTo>
                  <a:pt x="26" y="50"/>
                </a:lnTo>
                <a:lnTo>
                  <a:pt x="32" y="94"/>
                </a:lnTo>
                <a:lnTo>
                  <a:pt x="58" y="113"/>
                </a:lnTo>
                <a:lnTo>
                  <a:pt x="80" y="119"/>
                </a:lnTo>
                <a:lnTo>
                  <a:pt x="123" y="106"/>
                </a:lnTo>
                <a:lnTo>
                  <a:pt x="144" y="88"/>
                </a:lnTo>
                <a:lnTo>
                  <a:pt x="144" y="75"/>
                </a:lnTo>
                <a:lnTo>
                  <a:pt x="160" y="81"/>
                </a:lnTo>
                <a:lnTo>
                  <a:pt x="171" y="75"/>
                </a:lnTo>
                <a:lnTo>
                  <a:pt x="182" y="81"/>
                </a:lnTo>
                <a:lnTo>
                  <a:pt x="203" y="63"/>
                </a:lnTo>
                <a:lnTo>
                  <a:pt x="203" y="38"/>
                </a:lnTo>
                <a:lnTo>
                  <a:pt x="198" y="32"/>
                </a:lnTo>
                <a:lnTo>
                  <a:pt x="208" y="13"/>
                </a:lnTo>
                <a:lnTo>
                  <a:pt x="198" y="13"/>
                </a:lnTo>
                <a:lnTo>
                  <a:pt x="192" y="0"/>
                </a:lnTo>
                <a:lnTo>
                  <a:pt x="326" y="0"/>
                </a:lnTo>
                <a:lnTo>
                  <a:pt x="321" y="50"/>
                </a:lnTo>
                <a:lnTo>
                  <a:pt x="331" y="56"/>
                </a:lnTo>
                <a:lnTo>
                  <a:pt x="326" y="63"/>
                </a:lnTo>
                <a:lnTo>
                  <a:pt x="326" y="75"/>
                </a:lnTo>
                <a:lnTo>
                  <a:pt x="337" y="75"/>
                </a:lnTo>
                <a:lnTo>
                  <a:pt x="342" y="81"/>
                </a:lnTo>
                <a:lnTo>
                  <a:pt x="353" y="69"/>
                </a:lnTo>
                <a:lnTo>
                  <a:pt x="363" y="69"/>
                </a:lnTo>
                <a:lnTo>
                  <a:pt x="363" y="113"/>
                </a:lnTo>
                <a:lnTo>
                  <a:pt x="385" y="11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54" name="Freeform 14">
            <a:extLst>
              <a:ext uri="{FF2B5EF4-FFF2-40B4-BE49-F238E27FC236}">
                <a16:creationId xmlns:a16="http://schemas.microsoft.com/office/drawing/2014/main" id="{81E92E91-888A-5233-A733-88E7B22E0DB2}"/>
              </a:ext>
            </a:extLst>
          </p:cNvPr>
          <p:cNvSpPr>
            <a:spLocks/>
          </p:cNvSpPr>
          <p:nvPr/>
        </p:nvSpPr>
        <p:spPr bwMode="auto">
          <a:xfrm>
            <a:off x="5112544" y="1709738"/>
            <a:ext cx="567929" cy="276225"/>
          </a:xfrm>
          <a:custGeom>
            <a:avLst/>
            <a:gdLst>
              <a:gd name="T0" fmla="*/ 2147483646 w 477"/>
              <a:gd name="T1" fmla="*/ 2147483646 h 232"/>
              <a:gd name="T2" fmla="*/ 2147483646 w 477"/>
              <a:gd name="T3" fmla="*/ 2147483646 h 232"/>
              <a:gd name="T4" fmla="*/ 0 w 477"/>
              <a:gd name="T5" fmla="*/ 2147483646 h 232"/>
              <a:gd name="T6" fmla="*/ 2147483646 w 477"/>
              <a:gd name="T7" fmla="*/ 2147483646 h 232"/>
              <a:gd name="T8" fmla="*/ 2147483646 w 477"/>
              <a:gd name="T9" fmla="*/ 0 h 232"/>
              <a:gd name="T10" fmla="*/ 2147483646 w 477"/>
              <a:gd name="T11" fmla="*/ 2147483646 h 232"/>
              <a:gd name="T12" fmla="*/ 2147483646 w 477"/>
              <a:gd name="T13" fmla="*/ 2147483646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7" h="232">
                <a:moveTo>
                  <a:pt x="471" y="231"/>
                </a:moveTo>
                <a:lnTo>
                  <a:pt x="396" y="231"/>
                </a:lnTo>
                <a:lnTo>
                  <a:pt x="0" y="225"/>
                </a:lnTo>
                <a:lnTo>
                  <a:pt x="11" y="100"/>
                </a:lnTo>
                <a:lnTo>
                  <a:pt x="22" y="0"/>
                </a:lnTo>
                <a:lnTo>
                  <a:pt x="476" y="13"/>
                </a:lnTo>
                <a:lnTo>
                  <a:pt x="471" y="231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55" name="Freeform 15">
            <a:extLst>
              <a:ext uri="{FF2B5EF4-FFF2-40B4-BE49-F238E27FC236}">
                <a16:creationId xmlns:a16="http://schemas.microsoft.com/office/drawing/2014/main" id="{42A93A90-2CAF-49BE-F3AF-9CE04F92D36B}"/>
              </a:ext>
            </a:extLst>
          </p:cNvPr>
          <p:cNvSpPr>
            <a:spLocks/>
          </p:cNvSpPr>
          <p:nvPr/>
        </p:nvSpPr>
        <p:spPr bwMode="auto">
          <a:xfrm>
            <a:off x="7169944" y="1769269"/>
            <a:ext cx="403622" cy="602456"/>
          </a:xfrm>
          <a:custGeom>
            <a:avLst/>
            <a:gdLst>
              <a:gd name="T0" fmla="*/ 2147483646 w 339"/>
              <a:gd name="T1" fmla="*/ 2147483646 h 506"/>
              <a:gd name="T2" fmla="*/ 2147483646 w 339"/>
              <a:gd name="T3" fmla="*/ 2147483646 h 506"/>
              <a:gd name="T4" fmla="*/ 2147483646 w 339"/>
              <a:gd name="T5" fmla="*/ 2147483646 h 506"/>
              <a:gd name="T6" fmla="*/ 2147483646 w 339"/>
              <a:gd name="T7" fmla="*/ 2147483646 h 506"/>
              <a:gd name="T8" fmla="*/ 2147483646 w 339"/>
              <a:gd name="T9" fmla="*/ 2147483646 h 506"/>
              <a:gd name="T10" fmla="*/ 2147483646 w 339"/>
              <a:gd name="T11" fmla="*/ 2147483646 h 506"/>
              <a:gd name="T12" fmla="*/ 2147483646 w 339"/>
              <a:gd name="T13" fmla="*/ 2147483646 h 506"/>
              <a:gd name="T14" fmla="*/ 2147483646 w 339"/>
              <a:gd name="T15" fmla="*/ 2147483646 h 506"/>
              <a:gd name="T16" fmla="*/ 2147483646 w 339"/>
              <a:gd name="T17" fmla="*/ 2147483646 h 506"/>
              <a:gd name="T18" fmla="*/ 2147483646 w 339"/>
              <a:gd name="T19" fmla="*/ 2147483646 h 506"/>
              <a:gd name="T20" fmla="*/ 2147483646 w 339"/>
              <a:gd name="T21" fmla="*/ 2147483646 h 506"/>
              <a:gd name="T22" fmla="*/ 2147483646 w 339"/>
              <a:gd name="T23" fmla="*/ 2147483646 h 506"/>
              <a:gd name="T24" fmla="*/ 2147483646 w 339"/>
              <a:gd name="T25" fmla="*/ 2147483646 h 506"/>
              <a:gd name="T26" fmla="*/ 2147483646 w 339"/>
              <a:gd name="T27" fmla="*/ 2147483646 h 506"/>
              <a:gd name="T28" fmla="*/ 2147483646 w 339"/>
              <a:gd name="T29" fmla="*/ 2147483646 h 506"/>
              <a:gd name="T30" fmla="*/ 0 w 339"/>
              <a:gd name="T31" fmla="*/ 2147483646 h 506"/>
              <a:gd name="T32" fmla="*/ 0 w 339"/>
              <a:gd name="T33" fmla="*/ 2147483646 h 506"/>
              <a:gd name="T34" fmla="*/ 2147483646 w 339"/>
              <a:gd name="T35" fmla="*/ 2147483646 h 506"/>
              <a:gd name="T36" fmla="*/ 2147483646 w 339"/>
              <a:gd name="T37" fmla="*/ 2147483646 h 506"/>
              <a:gd name="T38" fmla="*/ 2147483646 w 339"/>
              <a:gd name="T39" fmla="*/ 2147483646 h 506"/>
              <a:gd name="T40" fmla="*/ 2147483646 w 339"/>
              <a:gd name="T41" fmla="*/ 2147483646 h 506"/>
              <a:gd name="T42" fmla="*/ 2147483646 w 339"/>
              <a:gd name="T43" fmla="*/ 2147483646 h 506"/>
              <a:gd name="T44" fmla="*/ 2147483646 w 339"/>
              <a:gd name="T45" fmla="*/ 2147483646 h 506"/>
              <a:gd name="T46" fmla="*/ 2147483646 w 339"/>
              <a:gd name="T47" fmla="*/ 2147483646 h 506"/>
              <a:gd name="T48" fmla="*/ 2147483646 w 339"/>
              <a:gd name="T49" fmla="*/ 2147483646 h 506"/>
              <a:gd name="T50" fmla="*/ 2147483646 w 339"/>
              <a:gd name="T51" fmla="*/ 2147483646 h 506"/>
              <a:gd name="T52" fmla="*/ 2147483646 w 339"/>
              <a:gd name="T53" fmla="*/ 2147483646 h 506"/>
              <a:gd name="T54" fmla="*/ 2147483646 w 339"/>
              <a:gd name="T55" fmla="*/ 2147483646 h 506"/>
              <a:gd name="T56" fmla="*/ 2147483646 w 339"/>
              <a:gd name="T57" fmla="*/ 2147483646 h 506"/>
              <a:gd name="T58" fmla="*/ 2147483646 w 339"/>
              <a:gd name="T59" fmla="*/ 2147483646 h 506"/>
              <a:gd name="T60" fmla="*/ 2147483646 w 339"/>
              <a:gd name="T61" fmla="*/ 2147483646 h 506"/>
              <a:gd name="T62" fmla="*/ 2147483646 w 339"/>
              <a:gd name="T63" fmla="*/ 0 h 506"/>
              <a:gd name="T64" fmla="*/ 2147483646 w 339"/>
              <a:gd name="T65" fmla="*/ 2147483646 h 506"/>
              <a:gd name="T66" fmla="*/ 2147483646 w 339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39" h="506">
                <a:moveTo>
                  <a:pt x="321" y="380"/>
                </a:moveTo>
                <a:lnTo>
                  <a:pt x="338" y="486"/>
                </a:lnTo>
                <a:lnTo>
                  <a:pt x="268" y="492"/>
                </a:lnTo>
                <a:lnTo>
                  <a:pt x="263" y="505"/>
                </a:lnTo>
                <a:lnTo>
                  <a:pt x="241" y="505"/>
                </a:lnTo>
                <a:lnTo>
                  <a:pt x="241" y="492"/>
                </a:lnTo>
                <a:lnTo>
                  <a:pt x="166" y="492"/>
                </a:lnTo>
                <a:lnTo>
                  <a:pt x="166" y="486"/>
                </a:lnTo>
                <a:lnTo>
                  <a:pt x="81" y="480"/>
                </a:lnTo>
                <a:lnTo>
                  <a:pt x="81" y="449"/>
                </a:lnTo>
                <a:lnTo>
                  <a:pt x="43" y="361"/>
                </a:lnTo>
                <a:lnTo>
                  <a:pt x="38" y="336"/>
                </a:lnTo>
                <a:lnTo>
                  <a:pt x="27" y="330"/>
                </a:lnTo>
                <a:lnTo>
                  <a:pt x="16" y="343"/>
                </a:lnTo>
                <a:lnTo>
                  <a:pt x="6" y="343"/>
                </a:lnTo>
                <a:lnTo>
                  <a:pt x="0" y="274"/>
                </a:lnTo>
                <a:lnTo>
                  <a:pt x="0" y="237"/>
                </a:lnTo>
                <a:lnTo>
                  <a:pt x="27" y="243"/>
                </a:lnTo>
                <a:lnTo>
                  <a:pt x="27" y="224"/>
                </a:lnTo>
                <a:lnTo>
                  <a:pt x="54" y="224"/>
                </a:lnTo>
                <a:lnTo>
                  <a:pt x="134" y="150"/>
                </a:lnTo>
                <a:lnTo>
                  <a:pt x="140" y="131"/>
                </a:lnTo>
                <a:lnTo>
                  <a:pt x="156" y="131"/>
                </a:lnTo>
                <a:lnTo>
                  <a:pt x="166" y="118"/>
                </a:lnTo>
                <a:lnTo>
                  <a:pt x="193" y="75"/>
                </a:lnTo>
                <a:lnTo>
                  <a:pt x="198" y="50"/>
                </a:lnTo>
                <a:lnTo>
                  <a:pt x="209" y="38"/>
                </a:lnTo>
                <a:lnTo>
                  <a:pt x="214" y="19"/>
                </a:lnTo>
                <a:lnTo>
                  <a:pt x="220" y="13"/>
                </a:lnTo>
                <a:lnTo>
                  <a:pt x="236" y="19"/>
                </a:lnTo>
                <a:lnTo>
                  <a:pt x="236" y="6"/>
                </a:lnTo>
                <a:lnTo>
                  <a:pt x="247" y="0"/>
                </a:lnTo>
                <a:lnTo>
                  <a:pt x="289" y="199"/>
                </a:lnTo>
                <a:lnTo>
                  <a:pt x="321" y="3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6" name="Freeform 16">
            <a:extLst>
              <a:ext uri="{FF2B5EF4-FFF2-40B4-BE49-F238E27FC236}">
                <a16:creationId xmlns:a16="http://schemas.microsoft.com/office/drawing/2014/main" id="{DA796B4A-3A4E-5EDB-BBCE-D96A0FE59128}"/>
              </a:ext>
            </a:extLst>
          </p:cNvPr>
          <p:cNvSpPr>
            <a:spLocks/>
          </p:cNvSpPr>
          <p:nvPr/>
        </p:nvSpPr>
        <p:spPr bwMode="auto">
          <a:xfrm>
            <a:off x="5080397" y="1977628"/>
            <a:ext cx="504825" cy="422672"/>
          </a:xfrm>
          <a:custGeom>
            <a:avLst/>
            <a:gdLst>
              <a:gd name="T0" fmla="*/ 2147483646 w 424"/>
              <a:gd name="T1" fmla="*/ 2147483646 h 355"/>
              <a:gd name="T2" fmla="*/ 2147483646 w 424"/>
              <a:gd name="T3" fmla="*/ 2147483646 h 355"/>
              <a:gd name="T4" fmla="*/ 2147483646 w 424"/>
              <a:gd name="T5" fmla="*/ 2147483646 h 355"/>
              <a:gd name="T6" fmla="*/ 2147483646 w 424"/>
              <a:gd name="T7" fmla="*/ 2147483646 h 355"/>
              <a:gd name="T8" fmla="*/ 0 w 424"/>
              <a:gd name="T9" fmla="*/ 2147483646 h 355"/>
              <a:gd name="T10" fmla="*/ 2147483646 w 424"/>
              <a:gd name="T11" fmla="*/ 2147483646 h 355"/>
              <a:gd name="T12" fmla="*/ 2147483646 w 424"/>
              <a:gd name="T13" fmla="*/ 0 h 355"/>
              <a:gd name="T14" fmla="*/ 2147483646 w 424"/>
              <a:gd name="T15" fmla="*/ 2147483646 h 355"/>
              <a:gd name="T16" fmla="*/ 2147483646 w 424"/>
              <a:gd name="T17" fmla="*/ 2147483646 h 355"/>
              <a:gd name="T18" fmla="*/ 2147483646 w 424"/>
              <a:gd name="T19" fmla="*/ 2147483646 h 355"/>
              <a:gd name="T20" fmla="*/ 2147483646 w 424"/>
              <a:gd name="T21" fmla="*/ 2147483646 h 3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24" h="355">
                <a:moveTo>
                  <a:pt x="188" y="342"/>
                </a:moveTo>
                <a:lnTo>
                  <a:pt x="188" y="255"/>
                </a:lnTo>
                <a:lnTo>
                  <a:pt x="166" y="255"/>
                </a:lnTo>
                <a:lnTo>
                  <a:pt x="161" y="224"/>
                </a:lnTo>
                <a:lnTo>
                  <a:pt x="0" y="224"/>
                </a:lnTo>
                <a:lnTo>
                  <a:pt x="6" y="199"/>
                </a:lnTo>
                <a:lnTo>
                  <a:pt x="27" y="0"/>
                </a:lnTo>
                <a:lnTo>
                  <a:pt x="423" y="6"/>
                </a:lnTo>
                <a:lnTo>
                  <a:pt x="423" y="274"/>
                </a:lnTo>
                <a:lnTo>
                  <a:pt x="423" y="354"/>
                </a:lnTo>
                <a:lnTo>
                  <a:pt x="188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7" name="Freeform 17">
            <a:extLst>
              <a:ext uri="{FF2B5EF4-FFF2-40B4-BE49-F238E27FC236}">
                <a16:creationId xmlns:a16="http://schemas.microsoft.com/office/drawing/2014/main" id="{83A4DF7F-346A-AE5C-0B0A-23F1474896FD}"/>
              </a:ext>
            </a:extLst>
          </p:cNvPr>
          <p:cNvSpPr>
            <a:spLocks/>
          </p:cNvSpPr>
          <p:nvPr/>
        </p:nvSpPr>
        <p:spPr bwMode="auto">
          <a:xfrm>
            <a:off x="6049566" y="1984773"/>
            <a:ext cx="586978" cy="467915"/>
          </a:xfrm>
          <a:custGeom>
            <a:avLst/>
            <a:gdLst>
              <a:gd name="T0" fmla="*/ 0 w 493"/>
              <a:gd name="T1" fmla="*/ 2147483646 h 393"/>
              <a:gd name="T2" fmla="*/ 0 w 493"/>
              <a:gd name="T3" fmla="*/ 2147483646 h 393"/>
              <a:gd name="T4" fmla="*/ 0 w 493"/>
              <a:gd name="T5" fmla="*/ 0 h 393"/>
              <a:gd name="T6" fmla="*/ 2147483646 w 493"/>
              <a:gd name="T7" fmla="*/ 2147483646 h 393"/>
              <a:gd name="T8" fmla="*/ 2147483646 w 493"/>
              <a:gd name="T9" fmla="*/ 2147483646 h 393"/>
              <a:gd name="T10" fmla="*/ 2147483646 w 493"/>
              <a:gd name="T11" fmla="*/ 2147483646 h 393"/>
              <a:gd name="T12" fmla="*/ 2147483646 w 493"/>
              <a:gd name="T13" fmla="*/ 2147483646 h 393"/>
              <a:gd name="T14" fmla="*/ 2147483646 w 493"/>
              <a:gd name="T15" fmla="*/ 2147483646 h 393"/>
              <a:gd name="T16" fmla="*/ 2147483646 w 493"/>
              <a:gd name="T17" fmla="*/ 2147483646 h 393"/>
              <a:gd name="T18" fmla="*/ 2147483646 w 493"/>
              <a:gd name="T19" fmla="*/ 2147483646 h 393"/>
              <a:gd name="T20" fmla="*/ 2147483646 w 493"/>
              <a:gd name="T21" fmla="*/ 2147483646 h 393"/>
              <a:gd name="T22" fmla="*/ 2147483646 w 493"/>
              <a:gd name="T23" fmla="*/ 2147483646 h 393"/>
              <a:gd name="T24" fmla="*/ 2147483646 w 493"/>
              <a:gd name="T25" fmla="*/ 2147483646 h 393"/>
              <a:gd name="T26" fmla="*/ 2147483646 w 493"/>
              <a:gd name="T27" fmla="*/ 2147483646 h 393"/>
              <a:gd name="T28" fmla="*/ 2147483646 w 493"/>
              <a:gd name="T29" fmla="*/ 2147483646 h 393"/>
              <a:gd name="T30" fmla="*/ 2147483646 w 493"/>
              <a:gd name="T31" fmla="*/ 2147483646 h 393"/>
              <a:gd name="T32" fmla="*/ 2147483646 w 493"/>
              <a:gd name="T33" fmla="*/ 2147483646 h 393"/>
              <a:gd name="T34" fmla="*/ 2147483646 w 493"/>
              <a:gd name="T35" fmla="*/ 2147483646 h 393"/>
              <a:gd name="T36" fmla="*/ 2147483646 w 493"/>
              <a:gd name="T37" fmla="*/ 2147483646 h 393"/>
              <a:gd name="T38" fmla="*/ 2147483646 w 493"/>
              <a:gd name="T39" fmla="*/ 2147483646 h 393"/>
              <a:gd name="T40" fmla="*/ 2147483646 w 493"/>
              <a:gd name="T41" fmla="*/ 2147483646 h 393"/>
              <a:gd name="T42" fmla="*/ 2147483646 w 493"/>
              <a:gd name="T43" fmla="*/ 2147483646 h 393"/>
              <a:gd name="T44" fmla="*/ 2147483646 w 493"/>
              <a:gd name="T45" fmla="*/ 2147483646 h 393"/>
              <a:gd name="T46" fmla="*/ 2147483646 w 493"/>
              <a:gd name="T47" fmla="*/ 2147483646 h 393"/>
              <a:gd name="T48" fmla="*/ 2147483646 w 493"/>
              <a:gd name="T49" fmla="*/ 2147483646 h 393"/>
              <a:gd name="T50" fmla="*/ 2147483646 w 493"/>
              <a:gd name="T51" fmla="*/ 2147483646 h 393"/>
              <a:gd name="T52" fmla="*/ 2147483646 w 493"/>
              <a:gd name="T53" fmla="*/ 2147483646 h 393"/>
              <a:gd name="T54" fmla="*/ 2147483646 w 493"/>
              <a:gd name="T55" fmla="*/ 2147483646 h 393"/>
              <a:gd name="T56" fmla="*/ 2147483646 w 493"/>
              <a:gd name="T57" fmla="*/ 2147483646 h 393"/>
              <a:gd name="T58" fmla="*/ 2147483646 w 493"/>
              <a:gd name="T59" fmla="*/ 2147483646 h 393"/>
              <a:gd name="T60" fmla="*/ 2147483646 w 493"/>
              <a:gd name="T61" fmla="*/ 2147483646 h 393"/>
              <a:gd name="T62" fmla="*/ 2147483646 w 493"/>
              <a:gd name="T63" fmla="*/ 2147483646 h 393"/>
              <a:gd name="T64" fmla="*/ 2147483646 w 493"/>
              <a:gd name="T65" fmla="*/ 2147483646 h 393"/>
              <a:gd name="T66" fmla="*/ 2147483646 w 493"/>
              <a:gd name="T67" fmla="*/ 2147483646 h 393"/>
              <a:gd name="T68" fmla="*/ 2147483646 w 493"/>
              <a:gd name="T69" fmla="*/ 2147483646 h 393"/>
              <a:gd name="T70" fmla="*/ 2147483646 w 493"/>
              <a:gd name="T71" fmla="*/ 2147483646 h 393"/>
              <a:gd name="T72" fmla="*/ 2147483646 w 493"/>
              <a:gd name="T73" fmla="*/ 2147483646 h 393"/>
              <a:gd name="T74" fmla="*/ 2147483646 w 493"/>
              <a:gd name="T75" fmla="*/ 2147483646 h 393"/>
              <a:gd name="T76" fmla="*/ 2147483646 w 493"/>
              <a:gd name="T77" fmla="*/ 2147483646 h 393"/>
              <a:gd name="T78" fmla="*/ 2147483646 w 493"/>
              <a:gd name="T79" fmla="*/ 2147483646 h 393"/>
              <a:gd name="T80" fmla="*/ 2147483646 w 493"/>
              <a:gd name="T81" fmla="*/ 2147483646 h 393"/>
              <a:gd name="T82" fmla="*/ 2147483646 w 493"/>
              <a:gd name="T83" fmla="*/ 2147483646 h 393"/>
              <a:gd name="T84" fmla="*/ 2147483646 w 493"/>
              <a:gd name="T85" fmla="*/ 2147483646 h 393"/>
              <a:gd name="T86" fmla="*/ 2147483646 w 493"/>
              <a:gd name="T87" fmla="*/ 2147483646 h 393"/>
              <a:gd name="T88" fmla="*/ 2147483646 w 493"/>
              <a:gd name="T89" fmla="*/ 2147483646 h 393"/>
              <a:gd name="T90" fmla="*/ 0 w 493"/>
              <a:gd name="T91" fmla="*/ 2147483646 h 393"/>
              <a:gd name="T92" fmla="*/ 0 w 493"/>
              <a:gd name="T93" fmla="*/ 2147483646 h 39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93" h="393">
                <a:moveTo>
                  <a:pt x="0" y="274"/>
                </a:moveTo>
                <a:lnTo>
                  <a:pt x="0" y="12"/>
                </a:lnTo>
                <a:lnTo>
                  <a:pt x="0" y="0"/>
                </a:lnTo>
                <a:lnTo>
                  <a:pt x="396" y="6"/>
                </a:lnTo>
                <a:lnTo>
                  <a:pt x="471" y="6"/>
                </a:lnTo>
                <a:lnTo>
                  <a:pt x="471" y="18"/>
                </a:lnTo>
                <a:lnTo>
                  <a:pt x="487" y="18"/>
                </a:lnTo>
                <a:lnTo>
                  <a:pt x="492" y="43"/>
                </a:lnTo>
                <a:lnTo>
                  <a:pt x="444" y="43"/>
                </a:lnTo>
                <a:lnTo>
                  <a:pt x="438" y="56"/>
                </a:lnTo>
                <a:lnTo>
                  <a:pt x="438" y="68"/>
                </a:lnTo>
                <a:lnTo>
                  <a:pt x="412" y="93"/>
                </a:lnTo>
                <a:lnTo>
                  <a:pt x="422" y="106"/>
                </a:lnTo>
                <a:lnTo>
                  <a:pt x="390" y="137"/>
                </a:lnTo>
                <a:lnTo>
                  <a:pt x="380" y="162"/>
                </a:lnTo>
                <a:lnTo>
                  <a:pt x="374" y="168"/>
                </a:lnTo>
                <a:lnTo>
                  <a:pt x="358" y="162"/>
                </a:lnTo>
                <a:lnTo>
                  <a:pt x="353" y="174"/>
                </a:lnTo>
                <a:lnTo>
                  <a:pt x="342" y="168"/>
                </a:lnTo>
                <a:lnTo>
                  <a:pt x="342" y="180"/>
                </a:lnTo>
                <a:lnTo>
                  <a:pt x="321" y="193"/>
                </a:lnTo>
                <a:lnTo>
                  <a:pt x="310" y="187"/>
                </a:lnTo>
                <a:lnTo>
                  <a:pt x="305" y="193"/>
                </a:lnTo>
                <a:lnTo>
                  <a:pt x="321" y="218"/>
                </a:lnTo>
                <a:lnTo>
                  <a:pt x="310" y="218"/>
                </a:lnTo>
                <a:lnTo>
                  <a:pt x="305" y="236"/>
                </a:lnTo>
                <a:lnTo>
                  <a:pt x="294" y="236"/>
                </a:lnTo>
                <a:lnTo>
                  <a:pt x="278" y="274"/>
                </a:lnTo>
                <a:lnTo>
                  <a:pt x="262" y="280"/>
                </a:lnTo>
                <a:lnTo>
                  <a:pt x="246" y="305"/>
                </a:lnTo>
                <a:lnTo>
                  <a:pt x="214" y="311"/>
                </a:lnTo>
                <a:lnTo>
                  <a:pt x="208" y="324"/>
                </a:lnTo>
                <a:lnTo>
                  <a:pt x="203" y="317"/>
                </a:lnTo>
                <a:lnTo>
                  <a:pt x="192" y="330"/>
                </a:lnTo>
                <a:lnTo>
                  <a:pt x="171" y="330"/>
                </a:lnTo>
                <a:lnTo>
                  <a:pt x="166" y="342"/>
                </a:lnTo>
                <a:lnTo>
                  <a:pt x="144" y="342"/>
                </a:lnTo>
                <a:lnTo>
                  <a:pt x="139" y="355"/>
                </a:lnTo>
                <a:lnTo>
                  <a:pt x="144" y="373"/>
                </a:lnTo>
                <a:lnTo>
                  <a:pt x="139" y="380"/>
                </a:lnTo>
                <a:lnTo>
                  <a:pt x="107" y="392"/>
                </a:lnTo>
                <a:lnTo>
                  <a:pt x="85" y="380"/>
                </a:lnTo>
                <a:lnTo>
                  <a:pt x="85" y="367"/>
                </a:lnTo>
                <a:lnTo>
                  <a:pt x="16" y="367"/>
                </a:lnTo>
                <a:lnTo>
                  <a:pt x="21" y="342"/>
                </a:lnTo>
                <a:lnTo>
                  <a:pt x="0" y="324"/>
                </a:lnTo>
                <a:lnTo>
                  <a:pt x="0" y="274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8" name="Freeform 18">
            <a:extLst>
              <a:ext uri="{FF2B5EF4-FFF2-40B4-BE49-F238E27FC236}">
                <a16:creationId xmlns:a16="http://schemas.microsoft.com/office/drawing/2014/main" id="{DF2011B4-2F3C-CDD2-76ED-E9BAB1CE9936}"/>
              </a:ext>
            </a:extLst>
          </p:cNvPr>
          <p:cNvSpPr>
            <a:spLocks/>
          </p:cNvSpPr>
          <p:nvPr/>
        </p:nvSpPr>
        <p:spPr bwMode="auto">
          <a:xfrm>
            <a:off x="5584031" y="1984772"/>
            <a:ext cx="466725" cy="327422"/>
          </a:xfrm>
          <a:custGeom>
            <a:avLst/>
            <a:gdLst>
              <a:gd name="T0" fmla="*/ 2147483646 w 392"/>
              <a:gd name="T1" fmla="*/ 2147483646 h 275"/>
              <a:gd name="T2" fmla="*/ 2147483646 w 392"/>
              <a:gd name="T3" fmla="*/ 2147483646 h 275"/>
              <a:gd name="T4" fmla="*/ 2147483646 w 392"/>
              <a:gd name="T5" fmla="*/ 2147483646 h 275"/>
              <a:gd name="T6" fmla="*/ 2147483646 w 392"/>
              <a:gd name="T7" fmla="*/ 2147483646 h 275"/>
              <a:gd name="T8" fmla="*/ 2147483646 w 392"/>
              <a:gd name="T9" fmla="*/ 2147483646 h 275"/>
              <a:gd name="T10" fmla="*/ 0 w 392"/>
              <a:gd name="T11" fmla="*/ 2147483646 h 275"/>
              <a:gd name="T12" fmla="*/ 0 w 392"/>
              <a:gd name="T13" fmla="*/ 0 h 275"/>
              <a:gd name="T14" fmla="*/ 2147483646 w 392"/>
              <a:gd name="T15" fmla="*/ 0 h 275"/>
              <a:gd name="T16" fmla="*/ 2147483646 w 392"/>
              <a:gd name="T17" fmla="*/ 2147483646 h 275"/>
              <a:gd name="T18" fmla="*/ 2147483646 w 392"/>
              <a:gd name="T19" fmla="*/ 2147483646 h 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2" h="275">
                <a:moveTo>
                  <a:pt x="391" y="274"/>
                </a:moveTo>
                <a:lnTo>
                  <a:pt x="359" y="274"/>
                </a:lnTo>
                <a:lnTo>
                  <a:pt x="353" y="268"/>
                </a:lnTo>
                <a:lnTo>
                  <a:pt x="337" y="268"/>
                </a:lnTo>
                <a:lnTo>
                  <a:pt x="316" y="274"/>
                </a:lnTo>
                <a:lnTo>
                  <a:pt x="0" y="268"/>
                </a:lnTo>
                <a:lnTo>
                  <a:pt x="0" y="0"/>
                </a:lnTo>
                <a:lnTo>
                  <a:pt x="75" y="0"/>
                </a:lnTo>
                <a:lnTo>
                  <a:pt x="391" y="12"/>
                </a:lnTo>
                <a:lnTo>
                  <a:pt x="391" y="2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59" name="Freeform 19">
            <a:extLst>
              <a:ext uri="{FF2B5EF4-FFF2-40B4-BE49-F238E27FC236}">
                <a16:creationId xmlns:a16="http://schemas.microsoft.com/office/drawing/2014/main" id="{0ED59D31-6B9D-F378-1F86-57FFE0304E8B}"/>
              </a:ext>
            </a:extLst>
          </p:cNvPr>
          <p:cNvSpPr>
            <a:spLocks/>
          </p:cNvSpPr>
          <p:nvPr/>
        </p:nvSpPr>
        <p:spPr bwMode="auto">
          <a:xfrm>
            <a:off x="6176962" y="2035969"/>
            <a:ext cx="586979" cy="520304"/>
          </a:xfrm>
          <a:custGeom>
            <a:avLst/>
            <a:gdLst>
              <a:gd name="T0" fmla="*/ 0 w 493"/>
              <a:gd name="T1" fmla="*/ 2147483646 h 437"/>
              <a:gd name="T2" fmla="*/ 2147483646 w 493"/>
              <a:gd name="T3" fmla="*/ 2147483646 h 437"/>
              <a:gd name="T4" fmla="*/ 2147483646 w 493"/>
              <a:gd name="T5" fmla="*/ 2147483646 h 437"/>
              <a:gd name="T6" fmla="*/ 2147483646 w 493"/>
              <a:gd name="T7" fmla="*/ 2147483646 h 437"/>
              <a:gd name="T8" fmla="*/ 2147483646 w 493"/>
              <a:gd name="T9" fmla="*/ 2147483646 h 437"/>
              <a:gd name="T10" fmla="*/ 2147483646 w 493"/>
              <a:gd name="T11" fmla="*/ 2147483646 h 437"/>
              <a:gd name="T12" fmla="*/ 2147483646 w 493"/>
              <a:gd name="T13" fmla="*/ 2147483646 h 437"/>
              <a:gd name="T14" fmla="*/ 2147483646 w 493"/>
              <a:gd name="T15" fmla="*/ 2147483646 h 437"/>
              <a:gd name="T16" fmla="*/ 2147483646 w 493"/>
              <a:gd name="T17" fmla="*/ 2147483646 h 437"/>
              <a:gd name="T18" fmla="*/ 2147483646 w 493"/>
              <a:gd name="T19" fmla="*/ 2147483646 h 437"/>
              <a:gd name="T20" fmla="*/ 2147483646 w 493"/>
              <a:gd name="T21" fmla="*/ 2147483646 h 437"/>
              <a:gd name="T22" fmla="*/ 2147483646 w 493"/>
              <a:gd name="T23" fmla="*/ 2147483646 h 437"/>
              <a:gd name="T24" fmla="*/ 2147483646 w 493"/>
              <a:gd name="T25" fmla="*/ 2147483646 h 437"/>
              <a:gd name="T26" fmla="*/ 2147483646 w 493"/>
              <a:gd name="T27" fmla="*/ 2147483646 h 437"/>
              <a:gd name="T28" fmla="*/ 2147483646 w 493"/>
              <a:gd name="T29" fmla="*/ 2147483646 h 437"/>
              <a:gd name="T30" fmla="*/ 2147483646 w 493"/>
              <a:gd name="T31" fmla="*/ 2147483646 h 437"/>
              <a:gd name="T32" fmla="*/ 2147483646 w 493"/>
              <a:gd name="T33" fmla="*/ 2147483646 h 437"/>
              <a:gd name="T34" fmla="*/ 2147483646 w 493"/>
              <a:gd name="T35" fmla="*/ 2147483646 h 437"/>
              <a:gd name="T36" fmla="*/ 2147483646 w 493"/>
              <a:gd name="T37" fmla="*/ 2147483646 h 437"/>
              <a:gd name="T38" fmla="*/ 2147483646 w 493"/>
              <a:gd name="T39" fmla="*/ 2147483646 h 437"/>
              <a:gd name="T40" fmla="*/ 2147483646 w 493"/>
              <a:gd name="T41" fmla="*/ 2147483646 h 437"/>
              <a:gd name="T42" fmla="*/ 2147483646 w 493"/>
              <a:gd name="T43" fmla="*/ 2147483646 h 437"/>
              <a:gd name="T44" fmla="*/ 2147483646 w 493"/>
              <a:gd name="T45" fmla="*/ 2147483646 h 437"/>
              <a:gd name="T46" fmla="*/ 2147483646 w 493"/>
              <a:gd name="T47" fmla="*/ 2147483646 h 437"/>
              <a:gd name="T48" fmla="*/ 2147483646 w 493"/>
              <a:gd name="T49" fmla="*/ 2147483646 h 437"/>
              <a:gd name="T50" fmla="*/ 2147483646 w 493"/>
              <a:gd name="T51" fmla="*/ 2147483646 h 437"/>
              <a:gd name="T52" fmla="*/ 2147483646 w 493"/>
              <a:gd name="T53" fmla="*/ 2147483646 h 437"/>
              <a:gd name="T54" fmla="*/ 2147483646 w 493"/>
              <a:gd name="T55" fmla="*/ 2147483646 h 437"/>
              <a:gd name="T56" fmla="*/ 2147483646 w 493"/>
              <a:gd name="T57" fmla="*/ 2147483646 h 437"/>
              <a:gd name="T58" fmla="*/ 2147483646 w 493"/>
              <a:gd name="T59" fmla="*/ 2147483646 h 437"/>
              <a:gd name="T60" fmla="*/ 2147483646 w 493"/>
              <a:gd name="T61" fmla="*/ 2147483646 h 437"/>
              <a:gd name="T62" fmla="*/ 2147483646 w 493"/>
              <a:gd name="T63" fmla="*/ 2147483646 h 437"/>
              <a:gd name="T64" fmla="*/ 2147483646 w 493"/>
              <a:gd name="T65" fmla="*/ 0 h 437"/>
              <a:gd name="T66" fmla="*/ 2147483646 w 493"/>
              <a:gd name="T67" fmla="*/ 0 h 437"/>
              <a:gd name="T68" fmla="*/ 2147483646 w 493"/>
              <a:gd name="T69" fmla="*/ 2147483646 h 437"/>
              <a:gd name="T70" fmla="*/ 2147483646 w 493"/>
              <a:gd name="T71" fmla="*/ 2147483646 h 437"/>
              <a:gd name="T72" fmla="*/ 2147483646 w 493"/>
              <a:gd name="T73" fmla="*/ 2147483646 h 437"/>
              <a:gd name="T74" fmla="*/ 2147483646 w 493"/>
              <a:gd name="T75" fmla="*/ 2147483646 h 437"/>
              <a:gd name="T76" fmla="*/ 2147483646 w 493"/>
              <a:gd name="T77" fmla="*/ 2147483646 h 437"/>
              <a:gd name="T78" fmla="*/ 2147483646 w 493"/>
              <a:gd name="T79" fmla="*/ 2147483646 h 437"/>
              <a:gd name="T80" fmla="*/ 2147483646 w 493"/>
              <a:gd name="T81" fmla="*/ 2147483646 h 437"/>
              <a:gd name="T82" fmla="*/ 2147483646 w 493"/>
              <a:gd name="T83" fmla="*/ 2147483646 h 437"/>
              <a:gd name="T84" fmla="*/ 2147483646 w 493"/>
              <a:gd name="T85" fmla="*/ 2147483646 h 437"/>
              <a:gd name="T86" fmla="*/ 2147483646 w 493"/>
              <a:gd name="T87" fmla="*/ 2147483646 h 437"/>
              <a:gd name="T88" fmla="*/ 2147483646 w 493"/>
              <a:gd name="T89" fmla="*/ 2147483646 h 437"/>
              <a:gd name="T90" fmla="*/ 2147483646 w 493"/>
              <a:gd name="T91" fmla="*/ 2147483646 h 437"/>
              <a:gd name="T92" fmla="*/ 2147483646 w 493"/>
              <a:gd name="T93" fmla="*/ 2147483646 h 437"/>
              <a:gd name="T94" fmla="*/ 2147483646 w 493"/>
              <a:gd name="T95" fmla="*/ 2147483646 h 437"/>
              <a:gd name="T96" fmla="*/ 2147483646 w 493"/>
              <a:gd name="T97" fmla="*/ 2147483646 h 437"/>
              <a:gd name="T98" fmla="*/ 2147483646 w 493"/>
              <a:gd name="T99" fmla="*/ 2147483646 h 437"/>
              <a:gd name="T100" fmla="*/ 2147483646 w 493"/>
              <a:gd name="T101" fmla="*/ 2147483646 h 437"/>
              <a:gd name="T102" fmla="*/ 2147483646 w 493"/>
              <a:gd name="T103" fmla="*/ 2147483646 h 437"/>
              <a:gd name="T104" fmla="*/ 2147483646 w 493"/>
              <a:gd name="T105" fmla="*/ 2147483646 h 437"/>
              <a:gd name="T106" fmla="*/ 0 w 493"/>
              <a:gd name="T107" fmla="*/ 2147483646 h 437"/>
              <a:gd name="T108" fmla="*/ 0 w 493"/>
              <a:gd name="T109" fmla="*/ 2147483646 h 43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93" h="437">
                <a:moveTo>
                  <a:pt x="0" y="349"/>
                </a:moveTo>
                <a:lnTo>
                  <a:pt x="32" y="337"/>
                </a:lnTo>
                <a:lnTo>
                  <a:pt x="37" y="330"/>
                </a:lnTo>
                <a:lnTo>
                  <a:pt x="32" y="312"/>
                </a:lnTo>
                <a:lnTo>
                  <a:pt x="37" y="299"/>
                </a:lnTo>
                <a:lnTo>
                  <a:pt x="59" y="299"/>
                </a:lnTo>
                <a:lnTo>
                  <a:pt x="64" y="287"/>
                </a:lnTo>
                <a:lnTo>
                  <a:pt x="85" y="287"/>
                </a:lnTo>
                <a:lnTo>
                  <a:pt x="96" y="274"/>
                </a:lnTo>
                <a:lnTo>
                  <a:pt x="101" y="281"/>
                </a:lnTo>
                <a:lnTo>
                  <a:pt x="107" y="268"/>
                </a:lnTo>
                <a:lnTo>
                  <a:pt x="139" y="262"/>
                </a:lnTo>
                <a:lnTo>
                  <a:pt x="155" y="237"/>
                </a:lnTo>
                <a:lnTo>
                  <a:pt x="171" y="231"/>
                </a:lnTo>
                <a:lnTo>
                  <a:pt x="187" y="193"/>
                </a:lnTo>
                <a:lnTo>
                  <a:pt x="198" y="193"/>
                </a:lnTo>
                <a:lnTo>
                  <a:pt x="203" y="175"/>
                </a:lnTo>
                <a:lnTo>
                  <a:pt x="214" y="175"/>
                </a:lnTo>
                <a:lnTo>
                  <a:pt x="198" y="150"/>
                </a:lnTo>
                <a:lnTo>
                  <a:pt x="203" y="144"/>
                </a:lnTo>
                <a:lnTo>
                  <a:pt x="214" y="150"/>
                </a:lnTo>
                <a:lnTo>
                  <a:pt x="235" y="137"/>
                </a:lnTo>
                <a:lnTo>
                  <a:pt x="235" y="125"/>
                </a:lnTo>
                <a:lnTo>
                  <a:pt x="246" y="131"/>
                </a:lnTo>
                <a:lnTo>
                  <a:pt x="251" y="119"/>
                </a:lnTo>
                <a:lnTo>
                  <a:pt x="267" y="125"/>
                </a:lnTo>
                <a:lnTo>
                  <a:pt x="273" y="119"/>
                </a:lnTo>
                <a:lnTo>
                  <a:pt x="283" y="94"/>
                </a:lnTo>
                <a:lnTo>
                  <a:pt x="315" y="63"/>
                </a:lnTo>
                <a:lnTo>
                  <a:pt x="305" y="50"/>
                </a:lnTo>
                <a:lnTo>
                  <a:pt x="331" y="25"/>
                </a:lnTo>
                <a:lnTo>
                  <a:pt x="331" y="13"/>
                </a:lnTo>
                <a:lnTo>
                  <a:pt x="337" y="0"/>
                </a:lnTo>
                <a:lnTo>
                  <a:pt x="385" y="0"/>
                </a:lnTo>
                <a:lnTo>
                  <a:pt x="492" y="137"/>
                </a:lnTo>
                <a:lnTo>
                  <a:pt x="471" y="181"/>
                </a:lnTo>
                <a:lnTo>
                  <a:pt x="465" y="256"/>
                </a:lnTo>
                <a:lnTo>
                  <a:pt x="444" y="293"/>
                </a:lnTo>
                <a:lnTo>
                  <a:pt x="465" y="299"/>
                </a:lnTo>
                <a:lnTo>
                  <a:pt x="460" y="312"/>
                </a:lnTo>
                <a:lnTo>
                  <a:pt x="460" y="337"/>
                </a:lnTo>
                <a:lnTo>
                  <a:pt x="401" y="380"/>
                </a:lnTo>
                <a:lnTo>
                  <a:pt x="342" y="393"/>
                </a:lnTo>
                <a:lnTo>
                  <a:pt x="321" y="405"/>
                </a:lnTo>
                <a:lnTo>
                  <a:pt x="283" y="405"/>
                </a:lnTo>
                <a:lnTo>
                  <a:pt x="283" y="436"/>
                </a:lnTo>
                <a:lnTo>
                  <a:pt x="230" y="430"/>
                </a:lnTo>
                <a:lnTo>
                  <a:pt x="230" y="424"/>
                </a:lnTo>
                <a:lnTo>
                  <a:pt x="150" y="368"/>
                </a:lnTo>
                <a:lnTo>
                  <a:pt x="64" y="368"/>
                </a:lnTo>
                <a:lnTo>
                  <a:pt x="21" y="393"/>
                </a:lnTo>
                <a:lnTo>
                  <a:pt x="10" y="386"/>
                </a:lnTo>
                <a:lnTo>
                  <a:pt x="5" y="368"/>
                </a:lnTo>
                <a:lnTo>
                  <a:pt x="0" y="362"/>
                </a:lnTo>
                <a:lnTo>
                  <a:pt x="0" y="349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0" name="Freeform 20">
            <a:extLst>
              <a:ext uri="{FF2B5EF4-FFF2-40B4-BE49-F238E27FC236}">
                <a16:creationId xmlns:a16="http://schemas.microsoft.com/office/drawing/2014/main" id="{D96F9E7F-99CC-C2FD-7E72-C8822FF6E85A}"/>
              </a:ext>
            </a:extLst>
          </p:cNvPr>
          <p:cNvSpPr>
            <a:spLocks/>
          </p:cNvSpPr>
          <p:nvPr/>
        </p:nvSpPr>
        <p:spPr bwMode="auto">
          <a:xfrm>
            <a:off x="6705600" y="2095501"/>
            <a:ext cx="561975" cy="364331"/>
          </a:xfrm>
          <a:custGeom>
            <a:avLst/>
            <a:gdLst>
              <a:gd name="T0" fmla="*/ 2147483646 w 472"/>
              <a:gd name="T1" fmla="*/ 2147483646 h 306"/>
              <a:gd name="T2" fmla="*/ 2147483646 w 472"/>
              <a:gd name="T3" fmla="*/ 2147483646 h 306"/>
              <a:gd name="T4" fmla="*/ 2147483646 w 472"/>
              <a:gd name="T5" fmla="*/ 2147483646 h 306"/>
              <a:gd name="T6" fmla="*/ 2147483646 w 472"/>
              <a:gd name="T7" fmla="*/ 0 h 306"/>
              <a:gd name="T8" fmla="*/ 2147483646 w 472"/>
              <a:gd name="T9" fmla="*/ 0 h 306"/>
              <a:gd name="T10" fmla="*/ 2147483646 w 472"/>
              <a:gd name="T11" fmla="*/ 2147483646 h 306"/>
              <a:gd name="T12" fmla="*/ 2147483646 w 472"/>
              <a:gd name="T13" fmla="*/ 2147483646 h 306"/>
              <a:gd name="T14" fmla="*/ 2147483646 w 472"/>
              <a:gd name="T15" fmla="*/ 2147483646 h 306"/>
              <a:gd name="T16" fmla="*/ 2147483646 w 472"/>
              <a:gd name="T17" fmla="*/ 2147483646 h 306"/>
              <a:gd name="T18" fmla="*/ 2147483646 w 472"/>
              <a:gd name="T19" fmla="*/ 2147483646 h 306"/>
              <a:gd name="T20" fmla="*/ 2147483646 w 472"/>
              <a:gd name="T21" fmla="*/ 2147483646 h 306"/>
              <a:gd name="T22" fmla="*/ 2147483646 w 472"/>
              <a:gd name="T23" fmla="*/ 2147483646 h 306"/>
              <a:gd name="T24" fmla="*/ 2147483646 w 472"/>
              <a:gd name="T25" fmla="*/ 2147483646 h 306"/>
              <a:gd name="T26" fmla="*/ 2147483646 w 472"/>
              <a:gd name="T27" fmla="*/ 2147483646 h 306"/>
              <a:gd name="T28" fmla="*/ 2147483646 w 472"/>
              <a:gd name="T29" fmla="*/ 2147483646 h 306"/>
              <a:gd name="T30" fmla="*/ 2147483646 w 472"/>
              <a:gd name="T31" fmla="*/ 2147483646 h 306"/>
              <a:gd name="T32" fmla="*/ 2147483646 w 472"/>
              <a:gd name="T33" fmla="*/ 2147483646 h 306"/>
              <a:gd name="T34" fmla="*/ 2147483646 w 472"/>
              <a:gd name="T35" fmla="*/ 2147483646 h 306"/>
              <a:gd name="T36" fmla="*/ 2147483646 w 472"/>
              <a:gd name="T37" fmla="*/ 2147483646 h 306"/>
              <a:gd name="T38" fmla="*/ 2147483646 w 472"/>
              <a:gd name="T39" fmla="*/ 2147483646 h 306"/>
              <a:gd name="T40" fmla="*/ 2147483646 w 472"/>
              <a:gd name="T41" fmla="*/ 2147483646 h 306"/>
              <a:gd name="T42" fmla="*/ 2147483646 w 472"/>
              <a:gd name="T43" fmla="*/ 2147483646 h 306"/>
              <a:gd name="T44" fmla="*/ 2147483646 w 472"/>
              <a:gd name="T45" fmla="*/ 2147483646 h 306"/>
              <a:gd name="T46" fmla="*/ 2147483646 w 472"/>
              <a:gd name="T47" fmla="*/ 2147483646 h 306"/>
              <a:gd name="T48" fmla="*/ 2147483646 w 472"/>
              <a:gd name="T49" fmla="*/ 2147483646 h 306"/>
              <a:gd name="T50" fmla="*/ 2147483646 w 472"/>
              <a:gd name="T51" fmla="*/ 2147483646 h 306"/>
              <a:gd name="T52" fmla="*/ 2147483646 w 472"/>
              <a:gd name="T53" fmla="*/ 2147483646 h 306"/>
              <a:gd name="T54" fmla="*/ 2147483646 w 472"/>
              <a:gd name="T55" fmla="*/ 2147483646 h 306"/>
              <a:gd name="T56" fmla="*/ 2147483646 w 472"/>
              <a:gd name="T57" fmla="*/ 2147483646 h 306"/>
              <a:gd name="T58" fmla="*/ 2147483646 w 472"/>
              <a:gd name="T59" fmla="*/ 2147483646 h 306"/>
              <a:gd name="T60" fmla="*/ 2147483646 w 472"/>
              <a:gd name="T61" fmla="*/ 2147483646 h 306"/>
              <a:gd name="T62" fmla="*/ 2147483646 w 472"/>
              <a:gd name="T63" fmla="*/ 2147483646 h 306"/>
              <a:gd name="T64" fmla="*/ 2147483646 w 472"/>
              <a:gd name="T65" fmla="*/ 2147483646 h 306"/>
              <a:gd name="T66" fmla="*/ 2147483646 w 472"/>
              <a:gd name="T67" fmla="*/ 2147483646 h 306"/>
              <a:gd name="T68" fmla="*/ 2147483646 w 472"/>
              <a:gd name="T69" fmla="*/ 2147483646 h 306"/>
              <a:gd name="T70" fmla="*/ 2147483646 w 472"/>
              <a:gd name="T71" fmla="*/ 2147483646 h 306"/>
              <a:gd name="T72" fmla="*/ 2147483646 w 472"/>
              <a:gd name="T73" fmla="*/ 2147483646 h 306"/>
              <a:gd name="T74" fmla="*/ 2147483646 w 472"/>
              <a:gd name="T75" fmla="*/ 2147483646 h 306"/>
              <a:gd name="T76" fmla="*/ 2147483646 w 472"/>
              <a:gd name="T77" fmla="*/ 2147483646 h 306"/>
              <a:gd name="T78" fmla="*/ 2147483646 w 472"/>
              <a:gd name="T79" fmla="*/ 2147483646 h 306"/>
              <a:gd name="T80" fmla="*/ 2147483646 w 472"/>
              <a:gd name="T81" fmla="*/ 2147483646 h 306"/>
              <a:gd name="T82" fmla="*/ 2147483646 w 472"/>
              <a:gd name="T83" fmla="*/ 2147483646 h 306"/>
              <a:gd name="T84" fmla="*/ 2147483646 w 472"/>
              <a:gd name="T85" fmla="*/ 2147483646 h 306"/>
              <a:gd name="T86" fmla="*/ 2147483646 w 472"/>
              <a:gd name="T87" fmla="*/ 2147483646 h 306"/>
              <a:gd name="T88" fmla="*/ 2147483646 w 472"/>
              <a:gd name="T89" fmla="*/ 2147483646 h 306"/>
              <a:gd name="T90" fmla="*/ 2147483646 w 472"/>
              <a:gd name="T91" fmla="*/ 2147483646 h 306"/>
              <a:gd name="T92" fmla="*/ 2147483646 w 472"/>
              <a:gd name="T93" fmla="*/ 2147483646 h 306"/>
              <a:gd name="T94" fmla="*/ 2147483646 w 472"/>
              <a:gd name="T95" fmla="*/ 2147483646 h 306"/>
              <a:gd name="T96" fmla="*/ 2147483646 w 472"/>
              <a:gd name="T97" fmla="*/ 2147483646 h 306"/>
              <a:gd name="T98" fmla="*/ 0 w 472"/>
              <a:gd name="T99" fmla="*/ 2147483646 h 306"/>
              <a:gd name="T100" fmla="*/ 2147483646 w 472"/>
              <a:gd name="T101" fmla="*/ 2147483646 h 306"/>
              <a:gd name="T102" fmla="*/ 2147483646 w 472"/>
              <a:gd name="T103" fmla="*/ 2147483646 h 306"/>
              <a:gd name="T104" fmla="*/ 2147483646 w 472"/>
              <a:gd name="T105" fmla="*/ 2147483646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72" h="306">
                <a:moveTo>
                  <a:pt x="48" y="87"/>
                </a:moveTo>
                <a:lnTo>
                  <a:pt x="134" y="19"/>
                </a:lnTo>
                <a:lnTo>
                  <a:pt x="198" y="6"/>
                </a:lnTo>
                <a:lnTo>
                  <a:pt x="203" y="0"/>
                </a:lnTo>
                <a:lnTo>
                  <a:pt x="390" y="0"/>
                </a:lnTo>
                <a:lnTo>
                  <a:pt x="396" y="69"/>
                </a:lnTo>
                <a:lnTo>
                  <a:pt x="406" y="69"/>
                </a:lnTo>
                <a:lnTo>
                  <a:pt x="417" y="56"/>
                </a:lnTo>
                <a:lnTo>
                  <a:pt x="428" y="62"/>
                </a:lnTo>
                <a:lnTo>
                  <a:pt x="433" y="87"/>
                </a:lnTo>
                <a:lnTo>
                  <a:pt x="471" y="175"/>
                </a:lnTo>
                <a:lnTo>
                  <a:pt x="471" y="206"/>
                </a:lnTo>
                <a:lnTo>
                  <a:pt x="471" y="224"/>
                </a:lnTo>
                <a:lnTo>
                  <a:pt x="406" y="218"/>
                </a:lnTo>
                <a:lnTo>
                  <a:pt x="390" y="212"/>
                </a:lnTo>
                <a:lnTo>
                  <a:pt x="390" y="218"/>
                </a:lnTo>
                <a:lnTo>
                  <a:pt x="364" y="212"/>
                </a:lnTo>
                <a:lnTo>
                  <a:pt x="364" y="224"/>
                </a:lnTo>
                <a:lnTo>
                  <a:pt x="353" y="224"/>
                </a:lnTo>
                <a:lnTo>
                  <a:pt x="353" y="255"/>
                </a:lnTo>
                <a:lnTo>
                  <a:pt x="326" y="262"/>
                </a:lnTo>
                <a:lnTo>
                  <a:pt x="326" y="243"/>
                </a:lnTo>
                <a:lnTo>
                  <a:pt x="310" y="243"/>
                </a:lnTo>
                <a:lnTo>
                  <a:pt x="310" y="249"/>
                </a:lnTo>
                <a:lnTo>
                  <a:pt x="299" y="249"/>
                </a:lnTo>
                <a:lnTo>
                  <a:pt x="299" y="262"/>
                </a:lnTo>
                <a:lnTo>
                  <a:pt x="289" y="262"/>
                </a:lnTo>
                <a:lnTo>
                  <a:pt x="289" y="274"/>
                </a:lnTo>
                <a:lnTo>
                  <a:pt x="278" y="274"/>
                </a:lnTo>
                <a:lnTo>
                  <a:pt x="278" y="293"/>
                </a:lnTo>
                <a:lnTo>
                  <a:pt x="262" y="293"/>
                </a:lnTo>
                <a:lnTo>
                  <a:pt x="262" y="305"/>
                </a:lnTo>
                <a:lnTo>
                  <a:pt x="235" y="305"/>
                </a:lnTo>
                <a:lnTo>
                  <a:pt x="230" y="293"/>
                </a:lnTo>
                <a:lnTo>
                  <a:pt x="208" y="293"/>
                </a:lnTo>
                <a:lnTo>
                  <a:pt x="192" y="268"/>
                </a:lnTo>
                <a:lnTo>
                  <a:pt x="171" y="268"/>
                </a:lnTo>
                <a:lnTo>
                  <a:pt x="166" y="249"/>
                </a:lnTo>
                <a:lnTo>
                  <a:pt x="155" y="249"/>
                </a:lnTo>
                <a:lnTo>
                  <a:pt x="144" y="218"/>
                </a:lnTo>
                <a:lnTo>
                  <a:pt x="123" y="193"/>
                </a:lnTo>
                <a:lnTo>
                  <a:pt x="112" y="193"/>
                </a:lnTo>
                <a:lnTo>
                  <a:pt x="85" y="212"/>
                </a:lnTo>
                <a:lnTo>
                  <a:pt x="75" y="206"/>
                </a:lnTo>
                <a:lnTo>
                  <a:pt x="75" y="193"/>
                </a:lnTo>
                <a:lnTo>
                  <a:pt x="69" y="193"/>
                </a:lnTo>
                <a:lnTo>
                  <a:pt x="32" y="231"/>
                </a:lnTo>
                <a:lnTo>
                  <a:pt x="32" y="243"/>
                </a:lnTo>
                <a:lnTo>
                  <a:pt x="21" y="249"/>
                </a:lnTo>
                <a:lnTo>
                  <a:pt x="0" y="243"/>
                </a:lnTo>
                <a:lnTo>
                  <a:pt x="21" y="206"/>
                </a:lnTo>
                <a:lnTo>
                  <a:pt x="27" y="131"/>
                </a:lnTo>
                <a:lnTo>
                  <a:pt x="48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1" name="Freeform 21">
            <a:extLst>
              <a:ext uri="{FF2B5EF4-FFF2-40B4-BE49-F238E27FC236}">
                <a16:creationId xmlns:a16="http://schemas.microsoft.com/office/drawing/2014/main" id="{6417E701-395D-6F2B-3191-FC4609E4D7F5}"/>
              </a:ext>
            </a:extLst>
          </p:cNvPr>
          <p:cNvSpPr>
            <a:spLocks/>
          </p:cNvSpPr>
          <p:nvPr/>
        </p:nvSpPr>
        <p:spPr bwMode="auto">
          <a:xfrm>
            <a:off x="5017294" y="2244329"/>
            <a:ext cx="294085" cy="550069"/>
          </a:xfrm>
          <a:custGeom>
            <a:avLst/>
            <a:gdLst>
              <a:gd name="T0" fmla="*/ 2147483646 w 247"/>
              <a:gd name="T1" fmla="*/ 2147483646 h 462"/>
              <a:gd name="T2" fmla="*/ 2147483646 w 247"/>
              <a:gd name="T3" fmla="*/ 2147483646 h 462"/>
              <a:gd name="T4" fmla="*/ 0 w 247"/>
              <a:gd name="T5" fmla="*/ 2147483646 h 462"/>
              <a:gd name="T6" fmla="*/ 2147483646 w 247"/>
              <a:gd name="T7" fmla="*/ 2147483646 h 462"/>
              <a:gd name="T8" fmla="*/ 2147483646 w 247"/>
              <a:gd name="T9" fmla="*/ 0 h 462"/>
              <a:gd name="T10" fmla="*/ 2147483646 w 247"/>
              <a:gd name="T11" fmla="*/ 0 h 462"/>
              <a:gd name="T12" fmla="*/ 2147483646 w 247"/>
              <a:gd name="T13" fmla="*/ 2147483646 h 462"/>
              <a:gd name="T14" fmla="*/ 2147483646 w 247"/>
              <a:gd name="T15" fmla="*/ 2147483646 h 462"/>
              <a:gd name="T16" fmla="*/ 2147483646 w 247"/>
              <a:gd name="T17" fmla="*/ 2147483646 h 4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7" h="462">
                <a:moveTo>
                  <a:pt x="241" y="118"/>
                </a:moveTo>
                <a:lnTo>
                  <a:pt x="246" y="461"/>
                </a:lnTo>
                <a:lnTo>
                  <a:pt x="0" y="454"/>
                </a:lnTo>
                <a:lnTo>
                  <a:pt x="21" y="274"/>
                </a:lnTo>
                <a:lnTo>
                  <a:pt x="53" y="0"/>
                </a:lnTo>
                <a:lnTo>
                  <a:pt x="214" y="0"/>
                </a:lnTo>
                <a:lnTo>
                  <a:pt x="219" y="31"/>
                </a:lnTo>
                <a:lnTo>
                  <a:pt x="241" y="31"/>
                </a:lnTo>
                <a:lnTo>
                  <a:pt x="241" y="1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2" name="Freeform 22">
            <a:extLst>
              <a:ext uri="{FF2B5EF4-FFF2-40B4-BE49-F238E27FC236}">
                <a16:creationId xmlns:a16="http://schemas.microsoft.com/office/drawing/2014/main" id="{CC05B3C7-0323-5389-072D-B0171719CA01}"/>
              </a:ext>
            </a:extLst>
          </p:cNvPr>
          <p:cNvSpPr>
            <a:spLocks/>
          </p:cNvSpPr>
          <p:nvPr/>
        </p:nvSpPr>
        <p:spPr bwMode="auto">
          <a:xfrm>
            <a:off x="5584031" y="2303860"/>
            <a:ext cx="606029" cy="497681"/>
          </a:xfrm>
          <a:custGeom>
            <a:avLst/>
            <a:gdLst>
              <a:gd name="T0" fmla="*/ 2147483646 w 509"/>
              <a:gd name="T1" fmla="*/ 2147483646 h 418"/>
              <a:gd name="T2" fmla="*/ 2147483646 w 509"/>
              <a:gd name="T3" fmla="*/ 2147483646 h 418"/>
              <a:gd name="T4" fmla="*/ 2147483646 w 509"/>
              <a:gd name="T5" fmla="*/ 2147483646 h 418"/>
              <a:gd name="T6" fmla="*/ 2147483646 w 509"/>
              <a:gd name="T7" fmla="*/ 2147483646 h 418"/>
              <a:gd name="T8" fmla="*/ 0 w 509"/>
              <a:gd name="T9" fmla="*/ 2147483646 h 418"/>
              <a:gd name="T10" fmla="*/ 0 w 509"/>
              <a:gd name="T11" fmla="*/ 2147483646 h 418"/>
              <a:gd name="T12" fmla="*/ 0 w 509"/>
              <a:gd name="T13" fmla="*/ 0 h 418"/>
              <a:gd name="T14" fmla="*/ 2147483646 w 509"/>
              <a:gd name="T15" fmla="*/ 2147483646 h 418"/>
              <a:gd name="T16" fmla="*/ 2147483646 w 509"/>
              <a:gd name="T17" fmla="*/ 0 h 418"/>
              <a:gd name="T18" fmla="*/ 2147483646 w 509"/>
              <a:gd name="T19" fmla="*/ 0 h 418"/>
              <a:gd name="T20" fmla="*/ 2147483646 w 509"/>
              <a:gd name="T21" fmla="*/ 2147483646 h 418"/>
              <a:gd name="T22" fmla="*/ 2147483646 w 509"/>
              <a:gd name="T23" fmla="*/ 2147483646 h 418"/>
              <a:gd name="T24" fmla="*/ 2147483646 w 509"/>
              <a:gd name="T25" fmla="*/ 2147483646 h 418"/>
              <a:gd name="T26" fmla="*/ 2147483646 w 509"/>
              <a:gd name="T27" fmla="*/ 2147483646 h 418"/>
              <a:gd name="T28" fmla="*/ 2147483646 w 509"/>
              <a:gd name="T29" fmla="*/ 2147483646 h 418"/>
              <a:gd name="T30" fmla="*/ 2147483646 w 509"/>
              <a:gd name="T31" fmla="*/ 2147483646 h 418"/>
              <a:gd name="T32" fmla="*/ 2147483646 w 509"/>
              <a:gd name="T33" fmla="*/ 2147483646 h 418"/>
              <a:gd name="T34" fmla="*/ 2147483646 w 509"/>
              <a:gd name="T35" fmla="*/ 2147483646 h 418"/>
              <a:gd name="T36" fmla="*/ 2147483646 w 509"/>
              <a:gd name="T37" fmla="*/ 2147483646 h 418"/>
              <a:gd name="T38" fmla="*/ 2147483646 w 509"/>
              <a:gd name="T39" fmla="*/ 2147483646 h 418"/>
              <a:gd name="T40" fmla="*/ 2147483646 w 509"/>
              <a:gd name="T41" fmla="*/ 2147483646 h 418"/>
              <a:gd name="T42" fmla="*/ 2147483646 w 509"/>
              <a:gd name="T43" fmla="*/ 2147483646 h 418"/>
              <a:gd name="T44" fmla="*/ 2147483646 w 509"/>
              <a:gd name="T45" fmla="*/ 2147483646 h 418"/>
              <a:gd name="T46" fmla="*/ 2147483646 w 509"/>
              <a:gd name="T47" fmla="*/ 2147483646 h 418"/>
              <a:gd name="T48" fmla="*/ 2147483646 w 509"/>
              <a:gd name="T49" fmla="*/ 2147483646 h 418"/>
              <a:gd name="T50" fmla="*/ 2147483646 w 509"/>
              <a:gd name="T51" fmla="*/ 2147483646 h 418"/>
              <a:gd name="T52" fmla="*/ 2147483646 w 509"/>
              <a:gd name="T53" fmla="*/ 2147483646 h 418"/>
              <a:gd name="T54" fmla="*/ 2147483646 w 509"/>
              <a:gd name="T55" fmla="*/ 2147483646 h 418"/>
              <a:gd name="T56" fmla="*/ 2147483646 w 509"/>
              <a:gd name="T57" fmla="*/ 2147483646 h 418"/>
              <a:gd name="T58" fmla="*/ 2147483646 w 509"/>
              <a:gd name="T59" fmla="*/ 2147483646 h 418"/>
              <a:gd name="T60" fmla="*/ 2147483646 w 509"/>
              <a:gd name="T61" fmla="*/ 2147483646 h 418"/>
              <a:gd name="T62" fmla="*/ 2147483646 w 509"/>
              <a:gd name="T63" fmla="*/ 2147483646 h 418"/>
              <a:gd name="T64" fmla="*/ 2147483646 w 509"/>
              <a:gd name="T65" fmla="*/ 2147483646 h 418"/>
              <a:gd name="T66" fmla="*/ 2147483646 w 509"/>
              <a:gd name="T67" fmla="*/ 2147483646 h 418"/>
              <a:gd name="T68" fmla="*/ 2147483646 w 509"/>
              <a:gd name="T69" fmla="*/ 2147483646 h 418"/>
              <a:gd name="T70" fmla="*/ 2147483646 w 509"/>
              <a:gd name="T71" fmla="*/ 2147483646 h 418"/>
              <a:gd name="T72" fmla="*/ 2147483646 w 509"/>
              <a:gd name="T73" fmla="*/ 2147483646 h 418"/>
              <a:gd name="T74" fmla="*/ 2147483646 w 509"/>
              <a:gd name="T75" fmla="*/ 2147483646 h 418"/>
              <a:gd name="T76" fmla="*/ 2147483646 w 509"/>
              <a:gd name="T77" fmla="*/ 2147483646 h 418"/>
              <a:gd name="T78" fmla="*/ 2147483646 w 509"/>
              <a:gd name="T79" fmla="*/ 2147483646 h 418"/>
              <a:gd name="T80" fmla="*/ 2147483646 w 509"/>
              <a:gd name="T81" fmla="*/ 2147483646 h 418"/>
              <a:gd name="T82" fmla="*/ 2147483646 w 509"/>
              <a:gd name="T83" fmla="*/ 2147483646 h 418"/>
              <a:gd name="T84" fmla="*/ 2147483646 w 509"/>
              <a:gd name="T85" fmla="*/ 2147483646 h 418"/>
              <a:gd name="T86" fmla="*/ 2147483646 w 509"/>
              <a:gd name="T87" fmla="*/ 2147483646 h 418"/>
              <a:gd name="T88" fmla="*/ 2147483646 w 509"/>
              <a:gd name="T89" fmla="*/ 2147483646 h 418"/>
              <a:gd name="T90" fmla="*/ 2147483646 w 509"/>
              <a:gd name="T91" fmla="*/ 2147483646 h 418"/>
              <a:gd name="T92" fmla="*/ 2147483646 w 509"/>
              <a:gd name="T93" fmla="*/ 2147483646 h 418"/>
              <a:gd name="T94" fmla="*/ 2147483646 w 509"/>
              <a:gd name="T95" fmla="*/ 2147483646 h 418"/>
              <a:gd name="T96" fmla="*/ 2147483646 w 509"/>
              <a:gd name="T97" fmla="*/ 2147483646 h 418"/>
              <a:gd name="T98" fmla="*/ 2147483646 w 509"/>
              <a:gd name="T99" fmla="*/ 2147483646 h 418"/>
              <a:gd name="T100" fmla="*/ 2147483646 w 509"/>
              <a:gd name="T101" fmla="*/ 2147483646 h 418"/>
              <a:gd name="T102" fmla="*/ 2147483646 w 509"/>
              <a:gd name="T103" fmla="*/ 2147483646 h 418"/>
              <a:gd name="T104" fmla="*/ 2147483646 w 509"/>
              <a:gd name="T105" fmla="*/ 2147483646 h 4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418">
                <a:moveTo>
                  <a:pt x="161" y="342"/>
                </a:moveTo>
                <a:lnTo>
                  <a:pt x="161" y="274"/>
                </a:lnTo>
                <a:lnTo>
                  <a:pt x="80" y="267"/>
                </a:lnTo>
                <a:lnTo>
                  <a:pt x="80" y="118"/>
                </a:lnTo>
                <a:lnTo>
                  <a:pt x="0" y="112"/>
                </a:lnTo>
                <a:lnTo>
                  <a:pt x="0" y="80"/>
                </a:lnTo>
                <a:lnTo>
                  <a:pt x="0" y="0"/>
                </a:lnTo>
                <a:lnTo>
                  <a:pt x="316" y="6"/>
                </a:lnTo>
                <a:lnTo>
                  <a:pt x="337" y="0"/>
                </a:lnTo>
                <a:lnTo>
                  <a:pt x="353" y="0"/>
                </a:lnTo>
                <a:lnTo>
                  <a:pt x="359" y="6"/>
                </a:lnTo>
                <a:lnTo>
                  <a:pt x="391" y="6"/>
                </a:lnTo>
                <a:lnTo>
                  <a:pt x="391" y="56"/>
                </a:lnTo>
                <a:lnTo>
                  <a:pt x="412" y="74"/>
                </a:lnTo>
                <a:lnTo>
                  <a:pt x="407" y="99"/>
                </a:lnTo>
                <a:lnTo>
                  <a:pt x="476" y="99"/>
                </a:lnTo>
                <a:lnTo>
                  <a:pt x="476" y="112"/>
                </a:lnTo>
                <a:lnTo>
                  <a:pt x="498" y="124"/>
                </a:lnTo>
                <a:lnTo>
                  <a:pt x="498" y="137"/>
                </a:lnTo>
                <a:lnTo>
                  <a:pt x="503" y="143"/>
                </a:lnTo>
                <a:lnTo>
                  <a:pt x="508" y="161"/>
                </a:lnTo>
                <a:lnTo>
                  <a:pt x="503" y="174"/>
                </a:lnTo>
                <a:lnTo>
                  <a:pt x="492" y="174"/>
                </a:lnTo>
                <a:lnTo>
                  <a:pt x="492" y="186"/>
                </a:lnTo>
                <a:lnTo>
                  <a:pt x="471" y="186"/>
                </a:lnTo>
                <a:lnTo>
                  <a:pt x="471" y="199"/>
                </a:lnTo>
                <a:lnTo>
                  <a:pt x="460" y="199"/>
                </a:lnTo>
                <a:lnTo>
                  <a:pt x="460" y="230"/>
                </a:lnTo>
                <a:lnTo>
                  <a:pt x="455" y="224"/>
                </a:lnTo>
                <a:lnTo>
                  <a:pt x="455" y="236"/>
                </a:lnTo>
                <a:lnTo>
                  <a:pt x="450" y="236"/>
                </a:lnTo>
                <a:lnTo>
                  <a:pt x="444" y="274"/>
                </a:lnTo>
                <a:lnTo>
                  <a:pt x="433" y="274"/>
                </a:lnTo>
                <a:lnTo>
                  <a:pt x="433" y="298"/>
                </a:lnTo>
                <a:lnTo>
                  <a:pt x="407" y="298"/>
                </a:lnTo>
                <a:lnTo>
                  <a:pt x="407" y="323"/>
                </a:lnTo>
                <a:lnTo>
                  <a:pt x="369" y="323"/>
                </a:lnTo>
                <a:lnTo>
                  <a:pt x="364" y="336"/>
                </a:lnTo>
                <a:lnTo>
                  <a:pt x="343" y="336"/>
                </a:lnTo>
                <a:lnTo>
                  <a:pt x="343" y="348"/>
                </a:lnTo>
                <a:lnTo>
                  <a:pt x="326" y="348"/>
                </a:lnTo>
                <a:lnTo>
                  <a:pt x="321" y="367"/>
                </a:lnTo>
                <a:lnTo>
                  <a:pt x="332" y="386"/>
                </a:lnTo>
                <a:lnTo>
                  <a:pt x="326" y="392"/>
                </a:lnTo>
                <a:lnTo>
                  <a:pt x="300" y="398"/>
                </a:lnTo>
                <a:lnTo>
                  <a:pt x="289" y="411"/>
                </a:lnTo>
                <a:lnTo>
                  <a:pt x="278" y="411"/>
                </a:lnTo>
                <a:lnTo>
                  <a:pt x="273" y="417"/>
                </a:lnTo>
                <a:lnTo>
                  <a:pt x="236" y="417"/>
                </a:lnTo>
                <a:lnTo>
                  <a:pt x="236" y="361"/>
                </a:lnTo>
                <a:lnTo>
                  <a:pt x="198" y="361"/>
                </a:lnTo>
                <a:lnTo>
                  <a:pt x="198" y="342"/>
                </a:lnTo>
                <a:lnTo>
                  <a:pt x="161" y="342"/>
                </a:lnTo>
              </a:path>
            </a:pathLst>
          </a:cu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3" name="Freeform 23">
            <a:extLst>
              <a:ext uri="{FF2B5EF4-FFF2-40B4-BE49-F238E27FC236}">
                <a16:creationId xmlns:a16="http://schemas.microsoft.com/office/drawing/2014/main" id="{247302FF-366F-B205-D745-C0EE92062AC7}"/>
              </a:ext>
            </a:extLst>
          </p:cNvPr>
          <p:cNvSpPr>
            <a:spLocks/>
          </p:cNvSpPr>
          <p:nvPr/>
        </p:nvSpPr>
        <p:spPr bwMode="auto">
          <a:xfrm>
            <a:off x="6513910" y="2325292"/>
            <a:ext cx="485775" cy="602456"/>
          </a:xfrm>
          <a:custGeom>
            <a:avLst/>
            <a:gdLst>
              <a:gd name="T0" fmla="*/ 2147483646 w 408"/>
              <a:gd name="T1" fmla="*/ 2147483646 h 506"/>
              <a:gd name="T2" fmla="*/ 2147483646 w 408"/>
              <a:gd name="T3" fmla="*/ 2147483646 h 506"/>
              <a:gd name="T4" fmla="*/ 2147483646 w 408"/>
              <a:gd name="T5" fmla="*/ 2147483646 h 506"/>
              <a:gd name="T6" fmla="*/ 2147483646 w 408"/>
              <a:gd name="T7" fmla="*/ 2147483646 h 506"/>
              <a:gd name="T8" fmla="*/ 2147483646 w 408"/>
              <a:gd name="T9" fmla="*/ 2147483646 h 506"/>
              <a:gd name="T10" fmla="*/ 2147483646 w 408"/>
              <a:gd name="T11" fmla="*/ 2147483646 h 506"/>
              <a:gd name="T12" fmla="*/ 2147483646 w 408"/>
              <a:gd name="T13" fmla="*/ 2147483646 h 506"/>
              <a:gd name="T14" fmla="*/ 0 w 408"/>
              <a:gd name="T15" fmla="*/ 2147483646 h 506"/>
              <a:gd name="T16" fmla="*/ 2147483646 w 408"/>
              <a:gd name="T17" fmla="*/ 2147483646 h 506"/>
              <a:gd name="T18" fmla="*/ 2147483646 w 408"/>
              <a:gd name="T19" fmla="*/ 2147483646 h 506"/>
              <a:gd name="T20" fmla="*/ 2147483646 w 408"/>
              <a:gd name="T21" fmla="*/ 2147483646 h 506"/>
              <a:gd name="T22" fmla="*/ 2147483646 w 408"/>
              <a:gd name="T23" fmla="*/ 2147483646 h 506"/>
              <a:gd name="T24" fmla="*/ 2147483646 w 408"/>
              <a:gd name="T25" fmla="*/ 0 h 506"/>
              <a:gd name="T26" fmla="*/ 2147483646 w 408"/>
              <a:gd name="T27" fmla="*/ 2147483646 h 506"/>
              <a:gd name="T28" fmla="*/ 2147483646 w 408"/>
              <a:gd name="T29" fmla="*/ 0 h 506"/>
              <a:gd name="T30" fmla="*/ 2147483646 w 408"/>
              <a:gd name="T31" fmla="*/ 2147483646 h 506"/>
              <a:gd name="T32" fmla="*/ 2147483646 w 408"/>
              <a:gd name="T33" fmla="*/ 2147483646 h 506"/>
              <a:gd name="T34" fmla="*/ 2147483646 w 408"/>
              <a:gd name="T35" fmla="*/ 2147483646 h 506"/>
              <a:gd name="T36" fmla="*/ 2147483646 w 408"/>
              <a:gd name="T37" fmla="*/ 2147483646 h 506"/>
              <a:gd name="T38" fmla="*/ 2147483646 w 408"/>
              <a:gd name="T39" fmla="*/ 2147483646 h 506"/>
              <a:gd name="T40" fmla="*/ 2147483646 w 408"/>
              <a:gd name="T41" fmla="*/ 2147483646 h 506"/>
              <a:gd name="T42" fmla="*/ 2147483646 w 408"/>
              <a:gd name="T43" fmla="*/ 2147483646 h 506"/>
              <a:gd name="T44" fmla="*/ 2147483646 w 408"/>
              <a:gd name="T45" fmla="*/ 2147483646 h 506"/>
              <a:gd name="T46" fmla="*/ 2147483646 w 408"/>
              <a:gd name="T47" fmla="*/ 2147483646 h 506"/>
              <a:gd name="T48" fmla="*/ 2147483646 w 408"/>
              <a:gd name="T49" fmla="*/ 2147483646 h 506"/>
              <a:gd name="T50" fmla="*/ 2147483646 w 408"/>
              <a:gd name="T51" fmla="*/ 2147483646 h 506"/>
              <a:gd name="T52" fmla="*/ 2147483646 w 408"/>
              <a:gd name="T53" fmla="*/ 2147483646 h 506"/>
              <a:gd name="T54" fmla="*/ 2147483646 w 408"/>
              <a:gd name="T55" fmla="*/ 2147483646 h 506"/>
              <a:gd name="T56" fmla="*/ 2147483646 w 408"/>
              <a:gd name="T57" fmla="*/ 2147483646 h 506"/>
              <a:gd name="T58" fmla="*/ 2147483646 w 408"/>
              <a:gd name="T59" fmla="*/ 2147483646 h 506"/>
              <a:gd name="T60" fmla="*/ 2147483646 w 408"/>
              <a:gd name="T61" fmla="*/ 2147483646 h 506"/>
              <a:gd name="T62" fmla="*/ 2147483646 w 408"/>
              <a:gd name="T63" fmla="*/ 2147483646 h 506"/>
              <a:gd name="T64" fmla="*/ 2147483646 w 408"/>
              <a:gd name="T65" fmla="*/ 2147483646 h 506"/>
              <a:gd name="T66" fmla="*/ 2147483646 w 408"/>
              <a:gd name="T67" fmla="*/ 2147483646 h 5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08" h="506">
                <a:moveTo>
                  <a:pt x="48" y="380"/>
                </a:moveTo>
                <a:lnTo>
                  <a:pt x="48" y="368"/>
                </a:lnTo>
                <a:lnTo>
                  <a:pt x="22" y="368"/>
                </a:lnTo>
                <a:lnTo>
                  <a:pt x="27" y="318"/>
                </a:lnTo>
                <a:lnTo>
                  <a:pt x="32" y="312"/>
                </a:lnTo>
                <a:lnTo>
                  <a:pt x="32" y="305"/>
                </a:lnTo>
                <a:lnTo>
                  <a:pt x="38" y="305"/>
                </a:lnTo>
                <a:lnTo>
                  <a:pt x="38" y="287"/>
                </a:lnTo>
                <a:lnTo>
                  <a:pt x="43" y="287"/>
                </a:lnTo>
                <a:lnTo>
                  <a:pt x="48" y="231"/>
                </a:lnTo>
                <a:lnTo>
                  <a:pt x="38" y="224"/>
                </a:lnTo>
                <a:lnTo>
                  <a:pt x="38" y="218"/>
                </a:lnTo>
                <a:lnTo>
                  <a:pt x="27" y="212"/>
                </a:lnTo>
                <a:lnTo>
                  <a:pt x="27" y="193"/>
                </a:lnTo>
                <a:lnTo>
                  <a:pt x="0" y="193"/>
                </a:lnTo>
                <a:lnTo>
                  <a:pt x="0" y="162"/>
                </a:lnTo>
                <a:lnTo>
                  <a:pt x="38" y="162"/>
                </a:lnTo>
                <a:lnTo>
                  <a:pt x="59" y="150"/>
                </a:lnTo>
                <a:lnTo>
                  <a:pt x="118" y="137"/>
                </a:lnTo>
                <a:lnTo>
                  <a:pt x="177" y="94"/>
                </a:lnTo>
                <a:lnTo>
                  <a:pt x="177" y="69"/>
                </a:lnTo>
                <a:lnTo>
                  <a:pt x="182" y="56"/>
                </a:lnTo>
                <a:lnTo>
                  <a:pt x="193" y="50"/>
                </a:lnTo>
                <a:lnTo>
                  <a:pt x="193" y="38"/>
                </a:lnTo>
                <a:lnTo>
                  <a:pt x="230" y="0"/>
                </a:lnTo>
                <a:lnTo>
                  <a:pt x="236" y="0"/>
                </a:lnTo>
                <a:lnTo>
                  <a:pt x="236" y="13"/>
                </a:lnTo>
                <a:lnTo>
                  <a:pt x="246" y="19"/>
                </a:lnTo>
                <a:lnTo>
                  <a:pt x="273" y="0"/>
                </a:lnTo>
                <a:lnTo>
                  <a:pt x="284" y="0"/>
                </a:lnTo>
                <a:lnTo>
                  <a:pt x="305" y="25"/>
                </a:lnTo>
                <a:lnTo>
                  <a:pt x="316" y="56"/>
                </a:lnTo>
                <a:lnTo>
                  <a:pt x="327" y="56"/>
                </a:lnTo>
                <a:lnTo>
                  <a:pt x="332" y="75"/>
                </a:lnTo>
                <a:lnTo>
                  <a:pt x="353" y="75"/>
                </a:lnTo>
                <a:lnTo>
                  <a:pt x="369" y="100"/>
                </a:lnTo>
                <a:lnTo>
                  <a:pt x="391" y="100"/>
                </a:lnTo>
                <a:lnTo>
                  <a:pt x="396" y="112"/>
                </a:lnTo>
                <a:lnTo>
                  <a:pt x="396" y="131"/>
                </a:lnTo>
                <a:lnTo>
                  <a:pt x="391" y="150"/>
                </a:lnTo>
                <a:lnTo>
                  <a:pt x="407" y="181"/>
                </a:lnTo>
                <a:lnTo>
                  <a:pt x="380" y="206"/>
                </a:lnTo>
                <a:lnTo>
                  <a:pt x="359" y="212"/>
                </a:lnTo>
                <a:lnTo>
                  <a:pt x="348" y="231"/>
                </a:lnTo>
                <a:lnTo>
                  <a:pt x="332" y="231"/>
                </a:lnTo>
                <a:lnTo>
                  <a:pt x="327" y="262"/>
                </a:lnTo>
                <a:lnTo>
                  <a:pt x="316" y="262"/>
                </a:lnTo>
                <a:lnTo>
                  <a:pt x="305" y="249"/>
                </a:lnTo>
                <a:lnTo>
                  <a:pt x="284" y="256"/>
                </a:lnTo>
                <a:lnTo>
                  <a:pt x="305" y="274"/>
                </a:lnTo>
                <a:lnTo>
                  <a:pt x="316" y="299"/>
                </a:lnTo>
                <a:lnTo>
                  <a:pt x="311" y="312"/>
                </a:lnTo>
                <a:lnTo>
                  <a:pt x="289" y="318"/>
                </a:lnTo>
                <a:lnTo>
                  <a:pt x="295" y="343"/>
                </a:lnTo>
                <a:lnTo>
                  <a:pt x="279" y="349"/>
                </a:lnTo>
                <a:lnTo>
                  <a:pt x="279" y="361"/>
                </a:lnTo>
                <a:lnTo>
                  <a:pt x="295" y="374"/>
                </a:lnTo>
                <a:lnTo>
                  <a:pt x="295" y="380"/>
                </a:lnTo>
                <a:lnTo>
                  <a:pt x="262" y="405"/>
                </a:lnTo>
                <a:lnTo>
                  <a:pt x="252" y="417"/>
                </a:lnTo>
                <a:lnTo>
                  <a:pt x="241" y="424"/>
                </a:lnTo>
                <a:lnTo>
                  <a:pt x="236" y="405"/>
                </a:lnTo>
                <a:lnTo>
                  <a:pt x="225" y="411"/>
                </a:lnTo>
                <a:lnTo>
                  <a:pt x="182" y="486"/>
                </a:lnTo>
                <a:lnTo>
                  <a:pt x="155" y="505"/>
                </a:lnTo>
                <a:lnTo>
                  <a:pt x="155" y="411"/>
                </a:lnTo>
                <a:lnTo>
                  <a:pt x="75" y="411"/>
                </a:lnTo>
                <a:lnTo>
                  <a:pt x="75" y="380"/>
                </a:lnTo>
                <a:lnTo>
                  <a:pt x="48" y="380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4" name="Freeform 24">
            <a:extLst>
              <a:ext uri="{FF2B5EF4-FFF2-40B4-BE49-F238E27FC236}">
                <a16:creationId xmlns:a16="http://schemas.microsoft.com/office/drawing/2014/main" id="{6777769A-00D6-0041-7592-94A4EE281B18}"/>
              </a:ext>
            </a:extLst>
          </p:cNvPr>
          <p:cNvSpPr>
            <a:spLocks/>
          </p:cNvSpPr>
          <p:nvPr/>
        </p:nvSpPr>
        <p:spPr bwMode="auto">
          <a:xfrm>
            <a:off x="6903244" y="2340769"/>
            <a:ext cx="554831" cy="423863"/>
          </a:xfrm>
          <a:custGeom>
            <a:avLst/>
            <a:gdLst>
              <a:gd name="T0" fmla="*/ 2147483646 w 466"/>
              <a:gd name="T1" fmla="*/ 2147483646 h 356"/>
              <a:gd name="T2" fmla="*/ 2147483646 w 466"/>
              <a:gd name="T3" fmla="*/ 2147483646 h 356"/>
              <a:gd name="T4" fmla="*/ 2147483646 w 466"/>
              <a:gd name="T5" fmla="*/ 2147483646 h 356"/>
              <a:gd name="T6" fmla="*/ 2147483646 w 466"/>
              <a:gd name="T7" fmla="*/ 2147483646 h 356"/>
              <a:gd name="T8" fmla="*/ 2147483646 w 466"/>
              <a:gd name="T9" fmla="*/ 2147483646 h 356"/>
              <a:gd name="T10" fmla="*/ 2147483646 w 466"/>
              <a:gd name="T11" fmla="*/ 2147483646 h 356"/>
              <a:gd name="T12" fmla="*/ 2147483646 w 466"/>
              <a:gd name="T13" fmla="*/ 2147483646 h 356"/>
              <a:gd name="T14" fmla="*/ 2147483646 w 466"/>
              <a:gd name="T15" fmla="*/ 2147483646 h 356"/>
              <a:gd name="T16" fmla="*/ 2147483646 w 466"/>
              <a:gd name="T17" fmla="*/ 2147483646 h 356"/>
              <a:gd name="T18" fmla="*/ 2147483646 w 466"/>
              <a:gd name="T19" fmla="*/ 2147483646 h 356"/>
              <a:gd name="T20" fmla="*/ 2147483646 w 466"/>
              <a:gd name="T21" fmla="*/ 2147483646 h 356"/>
              <a:gd name="T22" fmla="*/ 2147483646 w 466"/>
              <a:gd name="T23" fmla="*/ 2147483646 h 356"/>
              <a:gd name="T24" fmla="*/ 2147483646 w 466"/>
              <a:gd name="T25" fmla="*/ 2147483646 h 356"/>
              <a:gd name="T26" fmla="*/ 2147483646 w 466"/>
              <a:gd name="T27" fmla="*/ 2147483646 h 356"/>
              <a:gd name="T28" fmla="*/ 2147483646 w 466"/>
              <a:gd name="T29" fmla="*/ 2147483646 h 356"/>
              <a:gd name="T30" fmla="*/ 2147483646 w 466"/>
              <a:gd name="T31" fmla="*/ 2147483646 h 356"/>
              <a:gd name="T32" fmla="*/ 2147483646 w 466"/>
              <a:gd name="T33" fmla="*/ 2147483646 h 356"/>
              <a:gd name="T34" fmla="*/ 2147483646 w 466"/>
              <a:gd name="T35" fmla="*/ 2147483646 h 356"/>
              <a:gd name="T36" fmla="*/ 2147483646 w 466"/>
              <a:gd name="T37" fmla="*/ 2147483646 h 356"/>
              <a:gd name="T38" fmla="*/ 2147483646 w 466"/>
              <a:gd name="T39" fmla="*/ 0 h 356"/>
              <a:gd name="T40" fmla="*/ 2147483646 w 466"/>
              <a:gd name="T41" fmla="*/ 2147483646 h 356"/>
              <a:gd name="T42" fmla="*/ 2147483646 w 466"/>
              <a:gd name="T43" fmla="*/ 2147483646 h 356"/>
              <a:gd name="T44" fmla="*/ 2147483646 w 466"/>
              <a:gd name="T45" fmla="*/ 2147483646 h 356"/>
              <a:gd name="T46" fmla="*/ 2147483646 w 466"/>
              <a:gd name="T47" fmla="*/ 2147483646 h 356"/>
              <a:gd name="T48" fmla="*/ 2147483646 w 466"/>
              <a:gd name="T49" fmla="*/ 2147483646 h 356"/>
              <a:gd name="T50" fmla="*/ 2147483646 w 466"/>
              <a:gd name="T51" fmla="*/ 2147483646 h 356"/>
              <a:gd name="T52" fmla="*/ 2147483646 w 466"/>
              <a:gd name="T53" fmla="*/ 2147483646 h 356"/>
              <a:gd name="T54" fmla="*/ 2147483646 w 466"/>
              <a:gd name="T55" fmla="*/ 2147483646 h 356"/>
              <a:gd name="T56" fmla="*/ 2147483646 w 466"/>
              <a:gd name="T57" fmla="*/ 2147483646 h 356"/>
              <a:gd name="T58" fmla="*/ 2147483646 w 466"/>
              <a:gd name="T59" fmla="*/ 2147483646 h 356"/>
              <a:gd name="T60" fmla="*/ 2147483646 w 466"/>
              <a:gd name="T61" fmla="*/ 2147483646 h 356"/>
              <a:gd name="T62" fmla="*/ 2147483646 w 466"/>
              <a:gd name="T63" fmla="*/ 2147483646 h 356"/>
              <a:gd name="T64" fmla="*/ 2147483646 w 466"/>
              <a:gd name="T65" fmla="*/ 2147483646 h 35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6" h="356">
                <a:moveTo>
                  <a:pt x="262" y="348"/>
                </a:moveTo>
                <a:lnTo>
                  <a:pt x="262" y="324"/>
                </a:lnTo>
                <a:lnTo>
                  <a:pt x="112" y="324"/>
                </a:lnTo>
                <a:lnTo>
                  <a:pt x="112" y="317"/>
                </a:lnTo>
                <a:lnTo>
                  <a:pt x="96" y="317"/>
                </a:lnTo>
                <a:lnTo>
                  <a:pt x="96" y="305"/>
                </a:lnTo>
                <a:lnTo>
                  <a:pt x="91" y="292"/>
                </a:lnTo>
                <a:lnTo>
                  <a:pt x="91" y="280"/>
                </a:lnTo>
                <a:lnTo>
                  <a:pt x="75" y="267"/>
                </a:lnTo>
                <a:lnTo>
                  <a:pt x="75" y="249"/>
                </a:lnTo>
                <a:lnTo>
                  <a:pt x="0" y="249"/>
                </a:lnTo>
                <a:lnTo>
                  <a:pt x="5" y="218"/>
                </a:lnTo>
                <a:lnTo>
                  <a:pt x="21" y="218"/>
                </a:lnTo>
                <a:lnTo>
                  <a:pt x="32" y="199"/>
                </a:lnTo>
                <a:lnTo>
                  <a:pt x="53" y="193"/>
                </a:lnTo>
                <a:lnTo>
                  <a:pt x="80" y="168"/>
                </a:lnTo>
                <a:lnTo>
                  <a:pt x="64" y="137"/>
                </a:lnTo>
                <a:lnTo>
                  <a:pt x="69" y="118"/>
                </a:lnTo>
                <a:lnTo>
                  <a:pt x="69" y="99"/>
                </a:lnTo>
                <a:lnTo>
                  <a:pt x="96" y="99"/>
                </a:lnTo>
                <a:lnTo>
                  <a:pt x="96" y="87"/>
                </a:lnTo>
                <a:lnTo>
                  <a:pt x="112" y="87"/>
                </a:lnTo>
                <a:lnTo>
                  <a:pt x="112" y="68"/>
                </a:lnTo>
                <a:lnTo>
                  <a:pt x="123" y="68"/>
                </a:lnTo>
                <a:lnTo>
                  <a:pt x="123" y="56"/>
                </a:lnTo>
                <a:lnTo>
                  <a:pt x="133" y="56"/>
                </a:lnTo>
                <a:lnTo>
                  <a:pt x="133" y="43"/>
                </a:lnTo>
                <a:lnTo>
                  <a:pt x="144" y="43"/>
                </a:lnTo>
                <a:lnTo>
                  <a:pt x="144" y="37"/>
                </a:lnTo>
                <a:lnTo>
                  <a:pt x="160" y="37"/>
                </a:lnTo>
                <a:lnTo>
                  <a:pt x="160" y="56"/>
                </a:lnTo>
                <a:lnTo>
                  <a:pt x="187" y="49"/>
                </a:lnTo>
                <a:lnTo>
                  <a:pt x="187" y="18"/>
                </a:lnTo>
                <a:lnTo>
                  <a:pt x="198" y="18"/>
                </a:lnTo>
                <a:lnTo>
                  <a:pt x="198" y="6"/>
                </a:lnTo>
                <a:lnTo>
                  <a:pt x="224" y="12"/>
                </a:lnTo>
                <a:lnTo>
                  <a:pt x="224" y="6"/>
                </a:lnTo>
                <a:lnTo>
                  <a:pt x="240" y="12"/>
                </a:lnTo>
                <a:lnTo>
                  <a:pt x="305" y="18"/>
                </a:lnTo>
                <a:lnTo>
                  <a:pt x="305" y="0"/>
                </a:lnTo>
                <a:lnTo>
                  <a:pt x="390" y="6"/>
                </a:lnTo>
                <a:lnTo>
                  <a:pt x="390" y="12"/>
                </a:lnTo>
                <a:lnTo>
                  <a:pt x="465" y="12"/>
                </a:lnTo>
                <a:lnTo>
                  <a:pt x="465" y="25"/>
                </a:lnTo>
                <a:lnTo>
                  <a:pt x="460" y="68"/>
                </a:lnTo>
                <a:lnTo>
                  <a:pt x="406" y="68"/>
                </a:lnTo>
                <a:lnTo>
                  <a:pt x="406" y="81"/>
                </a:lnTo>
                <a:lnTo>
                  <a:pt x="380" y="81"/>
                </a:lnTo>
                <a:lnTo>
                  <a:pt x="385" y="99"/>
                </a:lnTo>
                <a:lnTo>
                  <a:pt x="417" y="106"/>
                </a:lnTo>
                <a:lnTo>
                  <a:pt x="417" y="137"/>
                </a:lnTo>
                <a:lnTo>
                  <a:pt x="406" y="137"/>
                </a:lnTo>
                <a:lnTo>
                  <a:pt x="406" y="149"/>
                </a:lnTo>
                <a:lnTo>
                  <a:pt x="396" y="155"/>
                </a:lnTo>
                <a:lnTo>
                  <a:pt x="390" y="162"/>
                </a:lnTo>
                <a:lnTo>
                  <a:pt x="380" y="162"/>
                </a:lnTo>
                <a:lnTo>
                  <a:pt x="380" y="280"/>
                </a:lnTo>
                <a:lnTo>
                  <a:pt x="369" y="280"/>
                </a:lnTo>
                <a:lnTo>
                  <a:pt x="369" y="292"/>
                </a:lnTo>
                <a:lnTo>
                  <a:pt x="342" y="292"/>
                </a:lnTo>
                <a:lnTo>
                  <a:pt x="342" y="305"/>
                </a:lnTo>
                <a:lnTo>
                  <a:pt x="315" y="305"/>
                </a:lnTo>
                <a:lnTo>
                  <a:pt x="315" y="317"/>
                </a:lnTo>
                <a:lnTo>
                  <a:pt x="299" y="317"/>
                </a:lnTo>
                <a:lnTo>
                  <a:pt x="299" y="355"/>
                </a:lnTo>
                <a:lnTo>
                  <a:pt x="262" y="3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5" name="Freeform 25">
            <a:extLst>
              <a:ext uri="{FF2B5EF4-FFF2-40B4-BE49-F238E27FC236}">
                <a16:creationId xmlns:a16="http://schemas.microsoft.com/office/drawing/2014/main" id="{506C5E2B-CE7A-E2ED-0F4C-D4A82C881857}"/>
              </a:ext>
            </a:extLst>
          </p:cNvPr>
          <p:cNvSpPr>
            <a:spLocks/>
          </p:cNvSpPr>
          <p:nvPr/>
        </p:nvSpPr>
        <p:spPr bwMode="auto">
          <a:xfrm>
            <a:off x="7131844" y="2347913"/>
            <a:ext cx="517922" cy="504825"/>
          </a:xfrm>
          <a:custGeom>
            <a:avLst/>
            <a:gdLst>
              <a:gd name="T0" fmla="*/ 2147483646 w 435"/>
              <a:gd name="T1" fmla="*/ 2147483646 h 424"/>
              <a:gd name="T2" fmla="*/ 2147483646 w 435"/>
              <a:gd name="T3" fmla="*/ 2147483646 h 424"/>
              <a:gd name="T4" fmla="*/ 2147483646 w 435"/>
              <a:gd name="T5" fmla="*/ 2147483646 h 424"/>
              <a:gd name="T6" fmla="*/ 2147483646 w 435"/>
              <a:gd name="T7" fmla="*/ 2147483646 h 424"/>
              <a:gd name="T8" fmla="*/ 2147483646 w 435"/>
              <a:gd name="T9" fmla="*/ 2147483646 h 424"/>
              <a:gd name="T10" fmla="*/ 2147483646 w 435"/>
              <a:gd name="T11" fmla="*/ 2147483646 h 424"/>
              <a:gd name="T12" fmla="*/ 2147483646 w 435"/>
              <a:gd name="T13" fmla="*/ 2147483646 h 424"/>
              <a:gd name="T14" fmla="*/ 2147483646 w 435"/>
              <a:gd name="T15" fmla="*/ 2147483646 h 424"/>
              <a:gd name="T16" fmla="*/ 2147483646 w 435"/>
              <a:gd name="T17" fmla="*/ 2147483646 h 424"/>
              <a:gd name="T18" fmla="*/ 0 w 435"/>
              <a:gd name="T19" fmla="*/ 2147483646 h 424"/>
              <a:gd name="T20" fmla="*/ 0 w 435"/>
              <a:gd name="T21" fmla="*/ 2147483646 h 424"/>
              <a:gd name="T22" fmla="*/ 2147483646 w 435"/>
              <a:gd name="T23" fmla="*/ 2147483646 h 424"/>
              <a:gd name="T24" fmla="*/ 2147483646 w 435"/>
              <a:gd name="T25" fmla="*/ 2147483646 h 424"/>
              <a:gd name="T26" fmla="*/ 2147483646 w 435"/>
              <a:gd name="T27" fmla="*/ 2147483646 h 424"/>
              <a:gd name="T28" fmla="*/ 2147483646 w 435"/>
              <a:gd name="T29" fmla="*/ 2147483646 h 424"/>
              <a:gd name="T30" fmla="*/ 2147483646 w 435"/>
              <a:gd name="T31" fmla="*/ 2147483646 h 424"/>
              <a:gd name="T32" fmla="*/ 2147483646 w 435"/>
              <a:gd name="T33" fmla="*/ 2147483646 h 424"/>
              <a:gd name="T34" fmla="*/ 2147483646 w 435"/>
              <a:gd name="T35" fmla="*/ 2147483646 h 424"/>
              <a:gd name="T36" fmla="*/ 2147483646 w 435"/>
              <a:gd name="T37" fmla="*/ 2147483646 h 424"/>
              <a:gd name="T38" fmla="*/ 2147483646 w 435"/>
              <a:gd name="T39" fmla="*/ 2147483646 h 424"/>
              <a:gd name="T40" fmla="*/ 2147483646 w 435"/>
              <a:gd name="T41" fmla="*/ 2147483646 h 424"/>
              <a:gd name="T42" fmla="*/ 2147483646 w 435"/>
              <a:gd name="T43" fmla="*/ 2147483646 h 424"/>
              <a:gd name="T44" fmla="*/ 2147483646 w 435"/>
              <a:gd name="T45" fmla="*/ 2147483646 h 424"/>
              <a:gd name="T46" fmla="*/ 2147483646 w 435"/>
              <a:gd name="T47" fmla="*/ 2147483646 h 424"/>
              <a:gd name="T48" fmla="*/ 2147483646 w 435"/>
              <a:gd name="T49" fmla="*/ 2147483646 h 424"/>
              <a:gd name="T50" fmla="*/ 2147483646 w 435"/>
              <a:gd name="T51" fmla="*/ 2147483646 h 424"/>
              <a:gd name="T52" fmla="*/ 2147483646 w 435"/>
              <a:gd name="T53" fmla="*/ 2147483646 h 424"/>
              <a:gd name="T54" fmla="*/ 2147483646 w 435"/>
              <a:gd name="T55" fmla="*/ 2147483646 h 424"/>
              <a:gd name="T56" fmla="*/ 2147483646 w 435"/>
              <a:gd name="T57" fmla="*/ 2147483646 h 424"/>
              <a:gd name="T58" fmla="*/ 2147483646 w 435"/>
              <a:gd name="T59" fmla="*/ 2147483646 h 424"/>
              <a:gd name="T60" fmla="*/ 2147483646 w 435"/>
              <a:gd name="T61" fmla="*/ 2147483646 h 424"/>
              <a:gd name="T62" fmla="*/ 2147483646 w 435"/>
              <a:gd name="T63" fmla="*/ 2147483646 h 424"/>
              <a:gd name="T64" fmla="*/ 2147483646 w 435"/>
              <a:gd name="T65" fmla="*/ 2147483646 h 424"/>
              <a:gd name="T66" fmla="*/ 2147483646 w 435"/>
              <a:gd name="T67" fmla="*/ 2147483646 h 424"/>
              <a:gd name="T68" fmla="*/ 2147483646 w 435"/>
              <a:gd name="T69" fmla="*/ 2147483646 h 424"/>
              <a:gd name="T70" fmla="*/ 2147483646 w 435"/>
              <a:gd name="T71" fmla="*/ 2147483646 h 424"/>
              <a:gd name="T72" fmla="*/ 2147483646 w 435"/>
              <a:gd name="T73" fmla="*/ 2147483646 h 424"/>
              <a:gd name="T74" fmla="*/ 2147483646 w 435"/>
              <a:gd name="T75" fmla="*/ 2147483646 h 424"/>
              <a:gd name="T76" fmla="*/ 2147483646 w 435"/>
              <a:gd name="T77" fmla="*/ 2147483646 h 424"/>
              <a:gd name="T78" fmla="*/ 2147483646 w 435"/>
              <a:gd name="T79" fmla="*/ 0 h 424"/>
              <a:gd name="T80" fmla="*/ 2147483646 w 435"/>
              <a:gd name="T81" fmla="*/ 2147483646 h 424"/>
              <a:gd name="T82" fmla="*/ 2147483646 w 435"/>
              <a:gd name="T83" fmla="*/ 2147483646 h 4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35" h="424">
                <a:moveTo>
                  <a:pt x="412" y="268"/>
                </a:moveTo>
                <a:lnTo>
                  <a:pt x="434" y="411"/>
                </a:lnTo>
                <a:lnTo>
                  <a:pt x="407" y="392"/>
                </a:lnTo>
                <a:lnTo>
                  <a:pt x="402" y="398"/>
                </a:lnTo>
                <a:lnTo>
                  <a:pt x="182" y="405"/>
                </a:lnTo>
                <a:lnTo>
                  <a:pt x="91" y="398"/>
                </a:lnTo>
                <a:lnTo>
                  <a:pt x="91" y="411"/>
                </a:lnTo>
                <a:lnTo>
                  <a:pt x="75" y="411"/>
                </a:lnTo>
                <a:lnTo>
                  <a:pt x="75" y="423"/>
                </a:lnTo>
                <a:lnTo>
                  <a:pt x="0" y="423"/>
                </a:lnTo>
                <a:lnTo>
                  <a:pt x="0" y="417"/>
                </a:lnTo>
                <a:lnTo>
                  <a:pt x="16" y="417"/>
                </a:lnTo>
                <a:lnTo>
                  <a:pt x="22" y="398"/>
                </a:lnTo>
                <a:lnTo>
                  <a:pt x="70" y="355"/>
                </a:lnTo>
                <a:lnTo>
                  <a:pt x="70" y="342"/>
                </a:lnTo>
                <a:lnTo>
                  <a:pt x="107" y="349"/>
                </a:lnTo>
                <a:lnTo>
                  <a:pt x="107" y="311"/>
                </a:lnTo>
                <a:lnTo>
                  <a:pt x="123" y="311"/>
                </a:lnTo>
                <a:lnTo>
                  <a:pt x="123" y="299"/>
                </a:lnTo>
                <a:lnTo>
                  <a:pt x="150" y="299"/>
                </a:lnTo>
                <a:lnTo>
                  <a:pt x="150" y="286"/>
                </a:lnTo>
                <a:lnTo>
                  <a:pt x="177" y="286"/>
                </a:lnTo>
                <a:lnTo>
                  <a:pt x="177" y="274"/>
                </a:lnTo>
                <a:lnTo>
                  <a:pt x="188" y="274"/>
                </a:lnTo>
                <a:lnTo>
                  <a:pt x="188" y="156"/>
                </a:lnTo>
                <a:lnTo>
                  <a:pt x="198" y="156"/>
                </a:lnTo>
                <a:lnTo>
                  <a:pt x="204" y="149"/>
                </a:lnTo>
                <a:lnTo>
                  <a:pt x="214" y="143"/>
                </a:lnTo>
                <a:lnTo>
                  <a:pt x="214" y="131"/>
                </a:lnTo>
                <a:lnTo>
                  <a:pt x="225" y="131"/>
                </a:lnTo>
                <a:lnTo>
                  <a:pt x="225" y="100"/>
                </a:lnTo>
                <a:lnTo>
                  <a:pt x="193" y="93"/>
                </a:lnTo>
                <a:lnTo>
                  <a:pt x="188" y="75"/>
                </a:lnTo>
                <a:lnTo>
                  <a:pt x="214" y="75"/>
                </a:lnTo>
                <a:lnTo>
                  <a:pt x="214" y="62"/>
                </a:lnTo>
                <a:lnTo>
                  <a:pt x="268" y="62"/>
                </a:lnTo>
                <a:lnTo>
                  <a:pt x="273" y="19"/>
                </a:lnTo>
                <a:lnTo>
                  <a:pt x="295" y="19"/>
                </a:lnTo>
                <a:lnTo>
                  <a:pt x="300" y="6"/>
                </a:lnTo>
                <a:lnTo>
                  <a:pt x="370" y="0"/>
                </a:lnTo>
                <a:lnTo>
                  <a:pt x="375" y="50"/>
                </a:lnTo>
                <a:lnTo>
                  <a:pt x="412" y="2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6" name="Freeform 26">
            <a:extLst>
              <a:ext uri="{FF2B5EF4-FFF2-40B4-BE49-F238E27FC236}">
                <a16:creationId xmlns:a16="http://schemas.microsoft.com/office/drawing/2014/main" id="{DA10BA65-AD1E-9BA8-DEB3-ECE686BABB4F}"/>
              </a:ext>
            </a:extLst>
          </p:cNvPr>
          <p:cNvSpPr>
            <a:spLocks/>
          </p:cNvSpPr>
          <p:nvPr/>
        </p:nvSpPr>
        <p:spPr bwMode="auto">
          <a:xfrm>
            <a:off x="5304235" y="2384823"/>
            <a:ext cx="472678" cy="416719"/>
          </a:xfrm>
          <a:custGeom>
            <a:avLst/>
            <a:gdLst>
              <a:gd name="T0" fmla="*/ 2147483646 w 397"/>
              <a:gd name="T1" fmla="*/ 2147483646 h 350"/>
              <a:gd name="T2" fmla="*/ 2147483646 w 397"/>
              <a:gd name="T3" fmla="*/ 2147483646 h 350"/>
              <a:gd name="T4" fmla="*/ 0 w 397"/>
              <a:gd name="T5" fmla="*/ 0 h 350"/>
              <a:gd name="T6" fmla="*/ 2147483646 w 397"/>
              <a:gd name="T7" fmla="*/ 2147483646 h 350"/>
              <a:gd name="T8" fmla="*/ 2147483646 w 397"/>
              <a:gd name="T9" fmla="*/ 2147483646 h 350"/>
              <a:gd name="T10" fmla="*/ 2147483646 w 397"/>
              <a:gd name="T11" fmla="*/ 2147483646 h 350"/>
              <a:gd name="T12" fmla="*/ 2147483646 w 397"/>
              <a:gd name="T13" fmla="*/ 2147483646 h 350"/>
              <a:gd name="T14" fmla="*/ 2147483646 w 397"/>
              <a:gd name="T15" fmla="*/ 2147483646 h 350"/>
              <a:gd name="T16" fmla="*/ 2147483646 w 397"/>
              <a:gd name="T17" fmla="*/ 2147483646 h 350"/>
              <a:gd name="T18" fmla="*/ 2147483646 w 397"/>
              <a:gd name="T19" fmla="*/ 2147483646 h 350"/>
              <a:gd name="T20" fmla="*/ 2147483646 w 397"/>
              <a:gd name="T21" fmla="*/ 2147483646 h 350"/>
              <a:gd name="T22" fmla="*/ 2147483646 w 397"/>
              <a:gd name="T23" fmla="*/ 2147483646 h 350"/>
              <a:gd name="T24" fmla="*/ 2147483646 w 397"/>
              <a:gd name="T25" fmla="*/ 2147483646 h 350"/>
              <a:gd name="T26" fmla="*/ 2147483646 w 397"/>
              <a:gd name="T27" fmla="*/ 2147483646 h 3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7" h="350">
                <a:moveTo>
                  <a:pt x="85" y="343"/>
                </a:moveTo>
                <a:lnTo>
                  <a:pt x="5" y="343"/>
                </a:lnTo>
                <a:lnTo>
                  <a:pt x="0" y="0"/>
                </a:lnTo>
                <a:lnTo>
                  <a:pt x="235" y="12"/>
                </a:lnTo>
                <a:lnTo>
                  <a:pt x="235" y="44"/>
                </a:lnTo>
                <a:lnTo>
                  <a:pt x="315" y="50"/>
                </a:lnTo>
                <a:lnTo>
                  <a:pt x="315" y="199"/>
                </a:lnTo>
                <a:lnTo>
                  <a:pt x="396" y="206"/>
                </a:lnTo>
                <a:lnTo>
                  <a:pt x="396" y="274"/>
                </a:lnTo>
                <a:lnTo>
                  <a:pt x="235" y="268"/>
                </a:lnTo>
                <a:lnTo>
                  <a:pt x="235" y="293"/>
                </a:lnTo>
                <a:lnTo>
                  <a:pt x="214" y="293"/>
                </a:lnTo>
                <a:lnTo>
                  <a:pt x="208" y="349"/>
                </a:lnTo>
                <a:lnTo>
                  <a:pt x="85" y="3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7" name="Freeform 27">
            <a:extLst>
              <a:ext uri="{FF2B5EF4-FFF2-40B4-BE49-F238E27FC236}">
                <a16:creationId xmlns:a16="http://schemas.microsoft.com/office/drawing/2014/main" id="{440417B4-4C86-C396-4096-7BF76C445AE5}"/>
              </a:ext>
            </a:extLst>
          </p:cNvPr>
          <p:cNvSpPr>
            <a:spLocks/>
          </p:cNvSpPr>
          <p:nvPr/>
        </p:nvSpPr>
        <p:spPr bwMode="auto">
          <a:xfrm>
            <a:off x="5844778" y="2474119"/>
            <a:ext cx="727472" cy="608410"/>
          </a:xfrm>
          <a:custGeom>
            <a:avLst/>
            <a:gdLst>
              <a:gd name="T0" fmla="*/ 2147483646 w 611"/>
              <a:gd name="T1" fmla="*/ 2147483646 h 511"/>
              <a:gd name="T2" fmla="*/ 2147483646 w 611"/>
              <a:gd name="T3" fmla="*/ 2147483646 h 511"/>
              <a:gd name="T4" fmla="*/ 2147483646 w 611"/>
              <a:gd name="T5" fmla="*/ 2147483646 h 511"/>
              <a:gd name="T6" fmla="*/ 2147483646 w 611"/>
              <a:gd name="T7" fmla="*/ 2147483646 h 511"/>
              <a:gd name="T8" fmla="*/ 2147483646 w 611"/>
              <a:gd name="T9" fmla="*/ 2147483646 h 511"/>
              <a:gd name="T10" fmla="*/ 2147483646 w 611"/>
              <a:gd name="T11" fmla="*/ 2147483646 h 511"/>
              <a:gd name="T12" fmla="*/ 2147483646 w 611"/>
              <a:gd name="T13" fmla="*/ 2147483646 h 511"/>
              <a:gd name="T14" fmla="*/ 2147483646 w 611"/>
              <a:gd name="T15" fmla="*/ 2147483646 h 511"/>
              <a:gd name="T16" fmla="*/ 2147483646 w 611"/>
              <a:gd name="T17" fmla="*/ 2147483646 h 511"/>
              <a:gd name="T18" fmla="*/ 2147483646 w 611"/>
              <a:gd name="T19" fmla="*/ 2147483646 h 511"/>
              <a:gd name="T20" fmla="*/ 2147483646 w 611"/>
              <a:gd name="T21" fmla="*/ 2147483646 h 511"/>
              <a:gd name="T22" fmla="*/ 2147483646 w 611"/>
              <a:gd name="T23" fmla="*/ 2147483646 h 511"/>
              <a:gd name="T24" fmla="*/ 2147483646 w 611"/>
              <a:gd name="T25" fmla="*/ 2147483646 h 511"/>
              <a:gd name="T26" fmla="*/ 2147483646 w 611"/>
              <a:gd name="T27" fmla="*/ 2147483646 h 511"/>
              <a:gd name="T28" fmla="*/ 2147483646 w 611"/>
              <a:gd name="T29" fmla="*/ 2147483646 h 511"/>
              <a:gd name="T30" fmla="*/ 2147483646 w 611"/>
              <a:gd name="T31" fmla="*/ 2147483646 h 511"/>
              <a:gd name="T32" fmla="*/ 2147483646 w 611"/>
              <a:gd name="T33" fmla="*/ 2147483646 h 511"/>
              <a:gd name="T34" fmla="*/ 2147483646 w 611"/>
              <a:gd name="T35" fmla="*/ 2147483646 h 511"/>
              <a:gd name="T36" fmla="*/ 2147483646 w 611"/>
              <a:gd name="T37" fmla="*/ 2147483646 h 511"/>
              <a:gd name="T38" fmla="*/ 2147483646 w 611"/>
              <a:gd name="T39" fmla="*/ 2147483646 h 511"/>
              <a:gd name="T40" fmla="*/ 2147483646 w 611"/>
              <a:gd name="T41" fmla="*/ 2147483646 h 511"/>
              <a:gd name="T42" fmla="*/ 2147483646 w 611"/>
              <a:gd name="T43" fmla="*/ 2147483646 h 511"/>
              <a:gd name="T44" fmla="*/ 2147483646 w 611"/>
              <a:gd name="T45" fmla="*/ 2147483646 h 511"/>
              <a:gd name="T46" fmla="*/ 2147483646 w 611"/>
              <a:gd name="T47" fmla="*/ 2147483646 h 511"/>
              <a:gd name="T48" fmla="*/ 2147483646 w 611"/>
              <a:gd name="T49" fmla="*/ 2147483646 h 511"/>
              <a:gd name="T50" fmla="*/ 2147483646 w 611"/>
              <a:gd name="T51" fmla="*/ 2147483646 h 511"/>
              <a:gd name="T52" fmla="*/ 2147483646 w 611"/>
              <a:gd name="T53" fmla="*/ 2147483646 h 511"/>
              <a:gd name="T54" fmla="*/ 2147483646 w 611"/>
              <a:gd name="T55" fmla="*/ 2147483646 h 511"/>
              <a:gd name="T56" fmla="*/ 2147483646 w 611"/>
              <a:gd name="T57" fmla="*/ 2147483646 h 511"/>
              <a:gd name="T58" fmla="*/ 2147483646 w 611"/>
              <a:gd name="T59" fmla="*/ 0 h 511"/>
              <a:gd name="T60" fmla="*/ 2147483646 w 611"/>
              <a:gd name="T61" fmla="*/ 2147483646 h 511"/>
              <a:gd name="T62" fmla="*/ 2147483646 w 611"/>
              <a:gd name="T63" fmla="*/ 2147483646 h 511"/>
              <a:gd name="T64" fmla="*/ 2147483646 w 611"/>
              <a:gd name="T65" fmla="*/ 2147483646 h 511"/>
              <a:gd name="T66" fmla="*/ 2147483646 w 611"/>
              <a:gd name="T67" fmla="*/ 2147483646 h 511"/>
              <a:gd name="T68" fmla="*/ 2147483646 w 611"/>
              <a:gd name="T69" fmla="*/ 2147483646 h 511"/>
              <a:gd name="T70" fmla="*/ 2147483646 w 611"/>
              <a:gd name="T71" fmla="*/ 2147483646 h 511"/>
              <a:gd name="T72" fmla="*/ 2147483646 w 611"/>
              <a:gd name="T73" fmla="*/ 2147483646 h 511"/>
              <a:gd name="T74" fmla="*/ 2147483646 w 611"/>
              <a:gd name="T75" fmla="*/ 2147483646 h 511"/>
              <a:gd name="T76" fmla="*/ 2147483646 w 611"/>
              <a:gd name="T77" fmla="*/ 2147483646 h 511"/>
              <a:gd name="T78" fmla="*/ 2147483646 w 611"/>
              <a:gd name="T79" fmla="*/ 2147483646 h 511"/>
              <a:gd name="T80" fmla="*/ 2147483646 w 611"/>
              <a:gd name="T81" fmla="*/ 2147483646 h 511"/>
              <a:gd name="T82" fmla="*/ 2147483646 w 611"/>
              <a:gd name="T83" fmla="*/ 2147483646 h 511"/>
              <a:gd name="T84" fmla="*/ 2147483646 w 611"/>
              <a:gd name="T85" fmla="*/ 2147483646 h 511"/>
              <a:gd name="T86" fmla="*/ 2147483646 w 611"/>
              <a:gd name="T87" fmla="*/ 2147483646 h 511"/>
              <a:gd name="T88" fmla="*/ 2147483646 w 611"/>
              <a:gd name="T89" fmla="*/ 2147483646 h 511"/>
              <a:gd name="T90" fmla="*/ 2147483646 w 611"/>
              <a:gd name="T91" fmla="*/ 2147483646 h 511"/>
              <a:gd name="T92" fmla="*/ 2147483646 w 611"/>
              <a:gd name="T93" fmla="*/ 2147483646 h 511"/>
              <a:gd name="T94" fmla="*/ 2147483646 w 611"/>
              <a:gd name="T95" fmla="*/ 2147483646 h 511"/>
              <a:gd name="T96" fmla="*/ 2147483646 w 611"/>
              <a:gd name="T97" fmla="*/ 2147483646 h 511"/>
              <a:gd name="T98" fmla="*/ 2147483646 w 611"/>
              <a:gd name="T99" fmla="*/ 2147483646 h 511"/>
              <a:gd name="T100" fmla="*/ 2147483646 w 611"/>
              <a:gd name="T101" fmla="*/ 2147483646 h 511"/>
              <a:gd name="T102" fmla="*/ 2147483646 w 611"/>
              <a:gd name="T103" fmla="*/ 2147483646 h 511"/>
              <a:gd name="T104" fmla="*/ 2147483646 w 611"/>
              <a:gd name="T105" fmla="*/ 2147483646 h 511"/>
              <a:gd name="T106" fmla="*/ 2147483646 w 611"/>
              <a:gd name="T107" fmla="*/ 2147483646 h 511"/>
              <a:gd name="T108" fmla="*/ 2147483646 w 611"/>
              <a:gd name="T109" fmla="*/ 2147483646 h 511"/>
              <a:gd name="T110" fmla="*/ 2147483646 w 611"/>
              <a:gd name="T111" fmla="*/ 2147483646 h 511"/>
              <a:gd name="T112" fmla="*/ 2147483646 w 611"/>
              <a:gd name="T113" fmla="*/ 2147483646 h 511"/>
              <a:gd name="T114" fmla="*/ 2147483646 w 611"/>
              <a:gd name="T115" fmla="*/ 2147483646 h 51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1" h="511">
                <a:moveTo>
                  <a:pt x="209" y="510"/>
                </a:moveTo>
                <a:lnTo>
                  <a:pt x="209" y="479"/>
                </a:lnTo>
                <a:lnTo>
                  <a:pt x="198" y="479"/>
                </a:lnTo>
                <a:lnTo>
                  <a:pt x="198" y="473"/>
                </a:lnTo>
                <a:lnTo>
                  <a:pt x="166" y="467"/>
                </a:lnTo>
                <a:lnTo>
                  <a:pt x="166" y="461"/>
                </a:lnTo>
                <a:lnTo>
                  <a:pt x="140" y="461"/>
                </a:lnTo>
                <a:lnTo>
                  <a:pt x="140" y="442"/>
                </a:lnTo>
                <a:lnTo>
                  <a:pt x="129" y="442"/>
                </a:lnTo>
                <a:lnTo>
                  <a:pt x="129" y="429"/>
                </a:lnTo>
                <a:lnTo>
                  <a:pt x="113" y="423"/>
                </a:lnTo>
                <a:lnTo>
                  <a:pt x="113" y="417"/>
                </a:lnTo>
                <a:lnTo>
                  <a:pt x="102" y="411"/>
                </a:lnTo>
                <a:lnTo>
                  <a:pt x="102" y="405"/>
                </a:lnTo>
                <a:lnTo>
                  <a:pt x="86" y="405"/>
                </a:lnTo>
                <a:lnTo>
                  <a:pt x="86" y="380"/>
                </a:lnTo>
                <a:lnTo>
                  <a:pt x="75" y="380"/>
                </a:lnTo>
                <a:lnTo>
                  <a:pt x="70" y="361"/>
                </a:lnTo>
                <a:lnTo>
                  <a:pt x="49" y="355"/>
                </a:lnTo>
                <a:lnTo>
                  <a:pt x="49" y="342"/>
                </a:lnTo>
                <a:lnTo>
                  <a:pt x="27" y="342"/>
                </a:lnTo>
                <a:lnTo>
                  <a:pt x="27" y="330"/>
                </a:lnTo>
                <a:lnTo>
                  <a:pt x="11" y="330"/>
                </a:lnTo>
                <a:lnTo>
                  <a:pt x="11" y="317"/>
                </a:lnTo>
                <a:lnTo>
                  <a:pt x="0" y="317"/>
                </a:lnTo>
                <a:lnTo>
                  <a:pt x="11" y="299"/>
                </a:lnTo>
                <a:lnTo>
                  <a:pt x="43" y="305"/>
                </a:lnTo>
                <a:lnTo>
                  <a:pt x="49" y="286"/>
                </a:lnTo>
                <a:lnTo>
                  <a:pt x="65" y="292"/>
                </a:lnTo>
                <a:lnTo>
                  <a:pt x="54" y="274"/>
                </a:lnTo>
                <a:lnTo>
                  <a:pt x="59" y="268"/>
                </a:lnTo>
                <a:lnTo>
                  <a:pt x="70" y="268"/>
                </a:lnTo>
                <a:lnTo>
                  <a:pt x="81" y="255"/>
                </a:lnTo>
                <a:lnTo>
                  <a:pt x="107" y="249"/>
                </a:lnTo>
                <a:lnTo>
                  <a:pt x="113" y="243"/>
                </a:lnTo>
                <a:lnTo>
                  <a:pt x="102" y="224"/>
                </a:lnTo>
                <a:lnTo>
                  <a:pt x="107" y="205"/>
                </a:lnTo>
                <a:lnTo>
                  <a:pt x="124" y="205"/>
                </a:lnTo>
                <a:lnTo>
                  <a:pt x="124" y="193"/>
                </a:lnTo>
                <a:lnTo>
                  <a:pt x="145" y="193"/>
                </a:lnTo>
                <a:lnTo>
                  <a:pt x="150" y="180"/>
                </a:lnTo>
                <a:lnTo>
                  <a:pt x="188" y="180"/>
                </a:lnTo>
                <a:lnTo>
                  <a:pt x="188" y="155"/>
                </a:lnTo>
                <a:lnTo>
                  <a:pt x="214" y="155"/>
                </a:lnTo>
                <a:lnTo>
                  <a:pt x="214" y="131"/>
                </a:lnTo>
                <a:lnTo>
                  <a:pt x="225" y="131"/>
                </a:lnTo>
                <a:lnTo>
                  <a:pt x="231" y="93"/>
                </a:lnTo>
                <a:lnTo>
                  <a:pt x="236" y="93"/>
                </a:lnTo>
                <a:lnTo>
                  <a:pt x="236" y="81"/>
                </a:lnTo>
                <a:lnTo>
                  <a:pt x="241" y="87"/>
                </a:lnTo>
                <a:lnTo>
                  <a:pt x="241" y="56"/>
                </a:lnTo>
                <a:lnTo>
                  <a:pt x="252" y="56"/>
                </a:lnTo>
                <a:lnTo>
                  <a:pt x="252" y="43"/>
                </a:lnTo>
                <a:lnTo>
                  <a:pt x="273" y="43"/>
                </a:lnTo>
                <a:lnTo>
                  <a:pt x="273" y="31"/>
                </a:lnTo>
                <a:lnTo>
                  <a:pt x="284" y="31"/>
                </a:lnTo>
                <a:lnTo>
                  <a:pt x="289" y="18"/>
                </a:lnTo>
                <a:lnTo>
                  <a:pt x="300" y="25"/>
                </a:lnTo>
                <a:lnTo>
                  <a:pt x="343" y="0"/>
                </a:lnTo>
                <a:lnTo>
                  <a:pt x="429" y="0"/>
                </a:lnTo>
                <a:lnTo>
                  <a:pt x="509" y="56"/>
                </a:lnTo>
                <a:lnTo>
                  <a:pt x="509" y="62"/>
                </a:lnTo>
                <a:lnTo>
                  <a:pt x="562" y="68"/>
                </a:lnTo>
                <a:lnTo>
                  <a:pt x="589" y="68"/>
                </a:lnTo>
                <a:lnTo>
                  <a:pt x="589" y="87"/>
                </a:lnTo>
                <a:lnTo>
                  <a:pt x="600" y="93"/>
                </a:lnTo>
                <a:lnTo>
                  <a:pt x="600" y="99"/>
                </a:lnTo>
                <a:lnTo>
                  <a:pt x="610" y="106"/>
                </a:lnTo>
                <a:lnTo>
                  <a:pt x="605" y="162"/>
                </a:lnTo>
                <a:lnTo>
                  <a:pt x="600" y="162"/>
                </a:lnTo>
                <a:lnTo>
                  <a:pt x="600" y="180"/>
                </a:lnTo>
                <a:lnTo>
                  <a:pt x="594" y="180"/>
                </a:lnTo>
                <a:lnTo>
                  <a:pt x="594" y="187"/>
                </a:lnTo>
                <a:lnTo>
                  <a:pt x="589" y="193"/>
                </a:lnTo>
                <a:lnTo>
                  <a:pt x="584" y="243"/>
                </a:lnTo>
                <a:lnTo>
                  <a:pt x="610" y="243"/>
                </a:lnTo>
                <a:lnTo>
                  <a:pt x="610" y="255"/>
                </a:lnTo>
                <a:lnTo>
                  <a:pt x="610" y="274"/>
                </a:lnTo>
                <a:lnTo>
                  <a:pt x="594" y="268"/>
                </a:lnTo>
                <a:lnTo>
                  <a:pt x="594" y="274"/>
                </a:lnTo>
                <a:lnTo>
                  <a:pt x="584" y="274"/>
                </a:lnTo>
                <a:lnTo>
                  <a:pt x="584" y="280"/>
                </a:lnTo>
                <a:lnTo>
                  <a:pt x="573" y="280"/>
                </a:lnTo>
                <a:lnTo>
                  <a:pt x="573" y="286"/>
                </a:lnTo>
                <a:lnTo>
                  <a:pt x="562" y="286"/>
                </a:lnTo>
                <a:lnTo>
                  <a:pt x="562" y="299"/>
                </a:lnTo>
                <a:lnTo>
                  <a:pt x="557" y="299"/>
                </a:lnTo>
                <a:lnTo>
                  <a:pt x="552" y="311"/>
                </a:lnTo>
                <a:lnTo>
                  <a:pt x="541" y="311"/>
                </a:lnTo>
                <a:lnTo>
                  <a:pt x="541" y="324"/>
                </a:lnTo>
                <a:lnTo>
                  <a:pt x="493" y="317"/>
                </a:lnTo>
                <a:lnTo>
                  <a:pt x="493" y="336"/>
                </a:lnTo>
                <a:lnTo>
                  <a:pt x="477" y="336"/>
                </a:lnTo>
                <a:lnTo>
                  <a:pt x="471" y="349"/>
                </a:lnTo>
                <a:lnTo>
                  <a:pt x="461" y="349"/>
                </a:lnTo>
                <a:lnTo>
                  <a:pt x="461" y="361"/>
                </a:lnTo>
                <a:lnTo>
                  <a:pt x="439" y="361"/>
                </a:lnTo>
                <a:lnTo>
                  <a:pt x="434" y="380"/>
                </a:lnTo>
                <a:lnTo>
                  <a:pt x="418" y="392"/>
                </a:lnTo>
                <a:lnTo>
                  <a:pt x="423" y="398"/>
                </a:lnTo>
                <a:lnTo>
                  <a:pt x="375" y="411"/>
                </a:lnTo>
                <a:lnTo>
                  <a:pt x="375" y="436"/>
                </a:lnTo>
                <a:lnTo>
                  <a:pt x="338" y="436"/>
                </a:lnTo>
                <a:lnTo>
                  <a:pt x="332" y="448"/>
                </a:lnTo>
                <a:lnTo>
                  <a:pt x="322" y="448"/>
                </a:lnTo>
                <a:lnTo>
                  <a:pt x="316" y="461"/>
                </a:lnTo>
                <a:lnTo>
                  <a:pt x="305" y="467"/>
                </a:lnTo>
                <a:lnTo>
                  <a:pt x="305" y="486"/>
                </a:lnTo>
                <a:lnTo>
                  <a:pt x="295" y="486"/>
                </a:lnTo>
                <a:lnTo>
                  <a:pt x="295" y="492"/>
                </a:lnTo>
                <a:lnTo>
                  <a:pt x="273" y="492"/>
                </a:lnTo>
                <a:lnTo>
                  <a:pt x="273" y="504"/>
                </a:lnTo>
                <a:lnTo>
                  <a:pt x="268" y="498"/>
                </a:lnTo>
                <a:lnTo>
                  <a:pt x="268" y="510"/>
                </a:lnTo>
                <a:lnTo>
                  <a:pt x="241" y="510"/>
                </a:lnTo>
                <a:lnTo>
                  <a:pt x="209" y="510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68" name="Freeform 28">
            <a:extLst>
              <a:ext uri="{FF2B5EF4-FFF2-40B4-BE49-F238E27FC236}">
                <a16:creationId xmlns:a16="http://schemas.microsoft.com/office/drawing/2014/main" id="{93D4C635-2BE2-C02D-DCC6-FB85C231C168}"/>
              </a:ext>
            </a:extLst>
          </p:cNvPr>
          <p:cNvSpPr>
            <a:spLocks/>
          </p:cNvSpPr>
          <p:nvPr/>
        </p:nvSpPr>
        <p:spPr bwMode="auto">
          <a:xfrm>
            <a:off x="6590110" y="2621757"/>
            <a:ext cx="626269" cy="602456"/>
          </a:xfrm>
          <a:custGeom>
            <a:avLst/>
            <a:gdLst>
              <a:gd name="T0" fmla="*/ 2147483646 w 526"/>
              <a:gd name="T1" fmla="*/ 2147483646 h 506"/>
              <a:gd name="T2" fmla="*/ 2147483646 w 526"/>
              <a:gd name="T3" fmla="*/ 2147483646 h 506"/>
              <a:gd name="T4" fmla="*/ 0 w 526"/>
              <a:gd name="T5" fmla="*/ 2147483646 h 506"/>
              <a:gd name="T6" fmla="*/ 2147483646 w 526"/>
              <a:gd name="T7" fmla="*/ 2147483646 h 506"/>
              <a:gd name="T8" fmla="*/ 2147483646 w 526"/>
              <a:gd name="T9" fmla="*/ 2147483646 h 506"/>
              <a:gd name="T10" fmla="*/ 2147483646 w 526"/>
              <a:gd name="T11" fmla="*/ 2147483646 h 506"/>
              <a:gd name="T12" fmla="*/ 2147483646 w 526"/>
              <a:gd name="T13" fmla="*/ 2147483646 h 506"/>
              <a:gd name="T14" fmla="*/ 2147483646 w 526"/>
              <a:gd name="T15" fmla="*/ 2147483646 h 506"/>
              <a:gd name="T16" fmla="*/ 2147483646 w 526"/>
              <a:gd name="T17" fmla="*/ 2147483646 h 506"/>
              <a:gd name="T18" fmla="*/ 2147483646 w 526"/>
              <a:gd name="T19" fmla="*/ 2147483646 h 506"/>
              <a:gd name="T20" fmla="*/ 2147483646 w 526"/>
              <a:gd name="T21" fmla="*/ 2147483646 h 506"/>
              <a:gd name="T22" fmla="*/ 2147483646 w 526"/>
              <a:gd name="T23" fmla="*/ 2147483646 h 506"/>
              <a:gd name="T24" fmla="*/ 2147483646 w 526"/>
              <a:gd name="T25" fmla="*/ 2147483646 h 506"/>
              <a:gd name="T26" fmla="*/ 2147483646 w 526"/>
              <a:gd name="T27" fmla="*/ 2147483646 h 506"/>
              <a:gd name="T28" fmla="*/ 2147483646 w 526"/>
              <a:gd name="T29" fmla="*/ 2147483646 h 506"/>
              <a:gd name="T30" fmla="*/ 2147483646 w 526"/>
              <a:gd name="T31" fmla="*/ 2147483646 h 506"/>
              <a:gd name="T32" fmla="*/ 2147483646 w 526"/>
              <a:gd name="T33" fmla="*/ 2147483646 h 506"/>
              <a:gd name="T34" fmla="*/ 2147483646 w 526"/>
              <a:gd name="T35" fmla="*/ 2147483646 h 506"/>
              <a:gd name="T36" fmla="*/ 2147483646 w 526"/>
              <a:gd name="T37" fmla="*/ 2147483646 h 506"/>
              <a:gd name="T38" fmla="*/ 2147483646 w 526"/>
              <a:gd name="T39" fmla="*/ 2147483646 h 506"/>
              <a:gd name="T40" fmla="*/ 2147483646 w 526"/>
              <a:gd name="T41" fmla="*/ 2147483646 h 506"/>
              <a:gd name="T42" fmla="*/ 2147483646 w 526"/>
              <a:gd name="T43" fmla="*/ 2147483646 h 506"/>
              <a:gd name="T44" fmla="*/ 2147483646 w 526"/>
              <a:gd name="T45" fmla="*/ 2147483646 h 506"/>
              <a:gd name="T46" fmla="*/ 2147483646 w 526"/>
              <a:gd name="T47" fmla="*/ 2147483646 h 506"/>
              <a:gd name="T48" fmla="*/ 2147483646 w 526"/>
              <a:gd name="T49" fmla="*/ 2147483646 h 506"/>
              <a:gd name="T50" fmla="*/ 2147483646 w 526"/>
              <a:gd name="T51" fmla="*/ 2147483646 h 506"/>
              <a:gd name="T52" fmla="*/ 2147483646 w 526"/>
              <a:gd name="T53" fmla="*/ 2147483646 h 506"/>
              <a:gd name="T54" fmla="*/ 2147483646 w 526"/>
              <a:gd name="T55" fmla="*/ 2147483646 h 506"/>
              <a:gd name="T56" fmla="*/ 2147483646 w 526"/>
              <a:gd name="T57" fmla="*/ 2147483646 h 506"/>
              <a:gd name="T58" fmla="*/ 2147483646 w 526"/>
              <a:gd name="T59" fmla="*/ 2147483646 h 506"/>
              <a:gd name="T60" fmla="*/ 2147483646 w 526"/>
              <a:gd name="T61" fmla="*/ 2147483646 h 506"/>
              <a:gd name="T62" fmla="*/ 2147483646 w 526"/>
              <a:gd name="T63" fmla="*/ 2147483646 h 5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26" h="506">
                <a:moveTo>
                  <a:pt x="6" y="505"/>
                </a:moveTo>
                <a:lnTo>
                  <a:pt x="17" y="492"/>
                </a:lnTo>
                <a:lnTo>
                  <a:pt x="27" y="492"/>
                </a:lnTo>
                <a:lnTo>
                  <a:pt x="27" y="486"/>
                </a:lnTo>
                <a:lnTo>
                  <a:pt x="11" y="467"/>
                </a:lnTo>
                <a:lnTo>
                  <a:pt x="0" y="436"/>
                </a:lnTo>
                <a:lnTo>
                  <a:pt x="17" y="418"/>
                </a:lnTo>
                <a:lnTo>
                  <a:pt x="27" y="424"/>
                </a:lnTo>
                <a:lnTo>
                  <a:pt x="27" y="399"/>
                </a:lnTo>
                <a:lnTo>
                  <a:pt x="33" y="386"/>
                </a:lnTo>
                <a:lnTo>
                  <a:pt x="49" y="386"/>
                </a:lnTo>
                <a:lnTo>
                  <a:pt x="54" y="380"/>
                </a:lnTo>
                <a:lnTo>
                  <a:pt x="49" y="355"/>
                </a:lnTo>
                <a:lnTo>
                  <a:pt x="81" y="355"/>
                </a:lnTo>
                <a:lnTo>
                  <a:pt x="108" y="337"/>
                </a:lnTo>
                <a:lnTo>
                  <a:pt x="97" y="318"/>
                </a:lnTo>
                <a:lnTo>
                  <a:pt x="102" y="299"/>
                </a:lnTo>
                <a:lnTo>
                  <a:pt x="113" y="293"/>
                </a:lnTo>
                <a:lnTo>
                  <a:pt x="113" y="281"/>
                </a:lnTo>
                <a:lnTo>
                  <a:pt x="91" y="256"/>
                </a:lnTo>
                <a:lnTo>
                  <a:pt x="118" y="237"/>
                </a:lnTo>
                <a:lnTo>
                  <a:pt x="161" y="162"/>
                </a:lnTo>
                <a:lnTo>
                  <a:pt x="172" y="156"/>
                </a:lnTo>
                <a:lnTo>
                  <a:pt x="177" y="175"/>
                </a:lnTo>
                <a:lnTo>
                  <a:pt x="188" y="168"/>
                </a:lnTo>
                <a:lnTo>
                  <a:pt x="198" y="156"/>
                </a:lnTo>
                <a:lnTo>
                  <a:pt x="231" y="131"/>
                </a:lnTo>
                <a:lnTo>
                  <a:pt x="231" y="125"/>
                </a:lnTo>
                <a:lnTo>
                  <a:pt x="215" y="112"/>
                </a:lnTo>
                <a:lnTo>
                  <a:pt x="215" y="100"/>
                </a:lnTo>
                <a:lnTo>
                  <a:pt x="231" y="94"/>
                </a:lnTo>
                <a:lnTo>
                  <a:pt x="225" y="69"/>
                </a:lnTo>
                <a:lnTo>
                  <a:pt x="247" y="63"/>
                </a:lnTo>
                <a:lnTo>
                  <a:pt x="252" y="50"/>
                </a:lnTo>
                <a:lnTo>
                  <a:pt x="241" y="25"/>
                </a:lnTo>
                <a:lnTo>
                  <a:pt x="220" y="7"/>
                </a:lnTo>
                <a:lnTo>
                  <a:pt x="241" y="0"/>
                </a:lnTo>
                <a:lnTo>
                  <a:pt x="252" y="13"/>
                </a:lnTo>
                <a:lnTo>
                  <a:pt x="263" y="13"/>
                </a:lnTo>
                <a:lnTo>
                  <a:pt x="338" y="13"/>
                </a:lnTo>
                <a:lnTo>
                  <a:pt x="338" y="31"/>
                </a:lnTo>
                <a:lnTo>
                  <a:pt x="354" y="44"/>
                </a:lnTo>
                <a:lnTo>
                  <a:pt x="354" y="56"/>
                </a:lnTo>
                <a:lnTo>
                  <a:pt x="359" y="69"/>
                </a:lnTo>
                <a:lnTo>
                  <a:pt x="359" y="81"/>
                </a:lnTo>
                <a:lnTo>
                  <a:pt x="375" y="81"/>
                </a:lnTo>
                <a:lnTo>
                  <a:pt x="375" y="88"/>
                </a:lnTo>
                <a:lnTo>
                  <a:pt x="525" y="88"/>
                </a:lnTo>
                <a:lnTo>
                  <a:pt x="525" y="112"/>
                </a:lnTo>
                <a:lnTo>
                  <a:pt x="525" y="125"/>
                </a:lnTo>
                <a:lnTo>
                  <a:pt x="477" y="168"/>
                </a:lnTo>
                <a:lnTo>
                  <a:pt x="439" y="168"/>
                </a:lnTo>
                <a:lnTo>
                  <a:pt x="439" y="206"/>
                </a:lnTo>
                <a:lnTo>
                  <a:pt x="429" y="206"/>
                </a:lnTo>
                <a:lnTo>
                  <a:pt x="429" y="256"/>
                </a:lnTo>
                <a:lnTo>
                  <a:pt x="418" y="256"/>
                </a:lnTo>
                <a:lnTo>
                  <a:pt x="413" y="268"/>
                </a:lnTo>
                <a:lnTo>
                  <a:pt x="386" y="268"/>
                </a:lnTo>
                <a:lnTo>
                  <a:pt x="386" y="343"/>
                </a:lnTo>
                <a:lnTo>
                  <a:pt x="279" y="343"/>
                </a:lnTo>
                <a:lnTo>
                  <a:pt x="279" y="424"/>
                </a:lnTo>
                <a:lnTo>
                  <a:pt x="241" y="424"/>
                </a:lnTo>
                <a:lnTo>
                  <a:pt x="241" y="505"/>
                </a:lnTo>
                <a:lnTo>
                  <a:pt x="6" y="505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69" name="Freeform 29">
            <a:extLst>
              <a:ext uri="{FF2B5EF4-FFF2-40B4-BE49-F238E27FC236}">
                <a16:creationId xmlns:a16="http://schemas.microsoft.com/office/drawing/2014/main" id="{80EBB487-BAD7-3C29-F212-9F47EED074C8}"/>
              </a:ext>
            </a:extLst>
          </p:cNvPr>
          <p:cNvSpPr>
            <a:spLocks/>
          </p:cNvSpPr>
          <p:nvPr/>
        </p:nvSpPr>
        <p:spPr bwMode="auto">
          <a:xfrm>
            <a:off x="5405438" y="2703910"/>
            <a:ext cx="689372" cy="623888"/>
          </a:xfrm>
          <a:custGeom>
            <a:avLst/>
            <a:gdLst>
              <a:gd name="T0" fmla="*/ 0 w 579"/>
              <a:gd name="T1" fmla="*/ 2147483646 h 524"/>
              <a:gd name="T2" fmla="*/ 0 w 579"/>
              <a:gd name="T3" fmla="*/ 2147483646 h 524"/>
              <a:gd name="T4" fmla="*/ 2147483646 w 579"/>
              <a:gd name="T5" fmla="*/ 2147483646 h 524"/>
              <a:gd name="T6" fmla="*/ 2147483646 w 579"/>
              <a:gd name="T7" fmla="*/ 2147483646 h 524"/>
              <a:gd name="T8" fmla="*/ 2147483646 w 579"/>
              <a:gd name="T9" fmla="*/ 2147483646 h 524"/>
              <a:gd name="T10" fmla="*/ 2147483646 w 579"/>
              <a:gd name="T11" fmla="*/ 0 h 524"/>
              <a:gd name="T12" fmla="*/ 2147483646 w 579"/>
              <a:gd name="T13" fmla="*/ 2147483646 h 524"/>
              <a:gd name="T14" fmla="*/ 2147483646 w 579"/>
              <a:gd name="T15" fmla="*/ 2147483646 h 524"/>
              <a:gd name="T16" fmla="*/ 2147483646 w 579"/>
              <a:gd name="T17" fmla="*/ 2147483646 h 524"/>
              <a:gd name="T18" fmla="*/ 2147483646 w 579"/>
              <a:gd name="T19" fmla="*/ 2147483646 h 524"/>
              <a:gd name="T20" fmla="*/ 2147483646 w 579"/>
              <a:gd name="T21" fmla="*/ 2147483646 h 524"/>
              <a:gd name="T22" fmla="*/ 2147483646 w 579"/>
              <a:gd name="T23" fmla="*/ 2147483646 h 524"/>
              <a:gd name="T24" fmla="*/ 2147483646 w 579"/>
              <a:gd name="T25" fmla="*/ 2147483646 h 524"/>
              <a:gd name="T26" fmla="*/ 2147483646 w 579"/>
              <a:gd name="T27" fmla="*/ 2147483646 h 524"/>
              <a:gd name="T28" fmla="*/ 2147483646 w 579"/>
              <a:gd name="T29" fmla="*/ 2147483646 h 524"/>
              <a:gd name="T30" fmla="*/ 2147483646 w 579"/>
              <a:gd name="T31" fmla="*/ 2147483646 h 524"/>
              <a:gd name="T32" fmla="*/ 2147483646 w 579"/>
              <a:gd name="T33" fmla="*/ 2147483646 h 524"/>
              <a:gd name="T34" fmla="*/ 2147483646 w 579"/>
              <a:gd name="T35" fmla="*/ 2147483646 h 524"/>
              <a:gd name="T36" fmla="*/ 2147483646 w 579"/>
              <a:gd name="T37" fmla="*/ 2147483646 h 524"/>
              <a:gd name="T38" fmla="*/ 2147483646 w 579"/>
              <a:gd name="T39" fmla="*/ 2147483646 h 524"/>
              <a:gd name="T40" fmla="*/ 2147483646 w 579"/>
              <a:gd name="T41" fmla="*/ 2147483646 h 524"/>
              <a:gd name="T42" fmla="*/ 2147483646 w 579"/>
              <a:gd name="T43" fmla="*/ 2147483646 h 524"/>
              <a:gd name="T44" fmla="*/ 2147483646 w 579"/>
              <a:gd name="T45" fmla="*/ 2147483646 h 524"/>
              <a:gd name="T46" fmla="*/ 2147483646 w 579"/>
              <a:gd name="T47" fmla="*/ 2147483646 h 524"/>
              <a:gd name="T48" fmla="*/ 2147483646 w 579"/>
              <a:gd name="T49" fmla="*/ 2147483646 h 524"/>
              <a:gd name="T50" fmla="*/ 2147483646 w 579"/>
              <a:gd name="T51" fmla="*/ 2147483646 h 524"/>
              <a:gd name="T52" fmla="*/ 2147483646 w 579"/>
              <a:gd name="T53" fmla="*/ 2147483646 h 524"/>
              <a:gd name="T54" fmla="*/ 2147483646 w 579"/>
              <a:gd name="T55" fmla="*/ 2147483646 h 524"/>
              <a:gd name="T56" fmla="*/ 2147483646 w 579"/>
              <a:gd name="T57" fmla="*/ 2147483646 h 524"/>
              <a:gd name="T58" fmla="*/ 2147483646 w 579"/>
              <a:gd name="T59" fmla="*/ 2147483646 h 524"/>
              <a:gd name="T60" fmla="*/ 2147483646 w 579"/>
              <a:gd name="T61" fmla="*/ 2147483646 h 524"/>
              <a:gd name="T62" fmla="*/ 2147483646 w 579"/>
              <a:gd name="T63" fmla="*/ 2147483646 h 524"/>
              <a:gd name="T64" fmla="*/ 2147483646 w 579"/>
              <a:gd name="T65" fmla="*/ 2147483646 h 524"/>
              <a:gd name="T66" fmla="*/ 2147483646 w 579"/>
              <a:gd name="T67" fmla="*/ 2147483646 h 524"/>
              <a:gd name="T68" fmla="*/ 2147483646 w 579"/>
              <a:gd name="T69" fmla="*/ 2147483646 h 524"/>
              <a:gd name="T70" fmla="*/ 2147483646 w 579"/>
              <a:gd name="T71" fmla="*/ 2147483646 h 524"/>
              <a:gd name="T72" fmla="*/ 2147483646 w 579"/>
              <a:gd name="T73" fmla="*/ 2147483646 h 524"/>
              <a:gd name="T74" fmla="*/ 2147483646 w 579"/>
              <a:gd name="T75" fmla="*/ 2147483646 h 524"/>
              <a:gd name="T76" fmla="*/ 2147483646 w 579"/>
              <a:gd name="T77" fmla="*/ 2147483646 h 524"/>
              <a:gd name="T78" fmla="*/ 2147483646 w 579"/>
              <a:gd name="T79" fmla="*/ 2147483646 h 524"/>
              <a:gd name="T80" fmla="*/ 2147483646 w 579"/>
              <a:gd name="T81" fmla="*/ 2147483646 h 524"/>
              <a:gd name="T82" fmla="*/ 2147483646 w 579"/>
              <a:gd name="T83" fmla="*/ 2147483646 h 524"/>
              <a:gd name="T84" fmla="*/ 2147483646 w 579"/>
              <a:gd name="T85" fmla="*/ 2147483646 h 524"/>
              <a:gd name="T86" fmla="*/ 2147483646 w 579"/>
              <a:gd name="T87" fmla="*/ 2147483646 h 524"/>
              <a:gd name="T88" fmla="*/ 2147483646 w 579"/>
              <a:gd name="T89" fmla="*/ 2147483646 h 524"/>
              <a:gd name="T90" fmla="*/ 2147483646 w 579"/>
              <a:gd name="T91" fmla="*/ 2147483646 h 524"/>
              <a:gd name="T92" fmla="*/ 2147483646 w 579"/>
              <a:gd name="T93" fmla="*/ 2147483646 h 524"/>
              <a:gd name="T94" fmla="*/ 2147483646 w 579"/>
              <a:gd name="T95" fmla="*/ 2147483646 h 524"/>
              <a:gd name="T96" fmla="*/ 2147483646 w 579"/>
              <a:gd name="T97" fmla="*/ 2147483646 h 524"/>
              <a:gd name="T98" fmla="*/ 2147483646 w 579"/>
              <a:gd name="T99" fmla="*/ 2147483646 h 524"/>
              <a:gd name="T100" fmla="*/ 2147483646 w 579"/>
              <a:gd name="T101" fmla="*/ 2147483646 h 524"/>
              <a:gd name="T102" fmla="*/ 2147483646 w 579"/>
              <a:gd name="T103" fmla="*/ 2147483646 h 524"/>
              <a:gd name="T104" fmla="*/ 2147483646 w 579"/>
              <a:gd name="T105" fmla="*/ 2147483646 h 524"/>
              <a:gd name="T106" fmla="*/ 2147483646 w 579"/>
              <a:gd name="T107" fmla="*/ 2147483646 h 524"/>
              <a:gd name="T108" fmla="*/ 2147483646 w 579"/>
              <a:gd name="T109" fmla="*/ 2147483646 h 524"/>
              <a:gd name="T110" fmla="*/ 0 w 579"/>
              <a:gd name="T111" fmla="*/ 2147483646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9" h="524">
                <a:moveTo>
                  <a:pt x="0" y="398"/>
                </a:moveTo>
                <a:lnTo>
                  <a:pt x="0" y="75"/>
                </a:lnTo>
                <a:lnTo>
                  <a:pt x="123" y="81"/>
                </a:lnTo>
                <a:lnTo>
                  <a:pt x="129" y="25"/>
                </a:lnTo>
                <a:lnTo>
                  <a:pt x="150" y="25"/>
                </a:lnTo>
                <a:lnTo>
                  <a:pt x="150" y="0"/>
                </a:lnTo>
                <a:lnTo>
                  <a:pt x="311" y="6"/>
                </a:lnTo>
                <a:lnTo>
                  <a:pt x="348" y="6"/>
                </a:lnTo>
                <a:lnTo>
                  <a:pt x="348" y="25"/>
                </a:lnTo>
                <a:lnTo>
                  <a:pt x="386" y="25"/>
                </a:lnTo>
                <a:lnTo>
                  <a:pt x="386" y="81"/>
                </a:lnTo>
                <a:lnTo>
                  <a:pt x="423" y="81"/>
                </a:lnTo>
                <a:lnTo>
                  <a:pt x="434" y="99"/>
                </a:lnTo>
                <a:lnTo>
                  <a:pt x="418" y="93"/>
                </a:lnTo>
                <a:lnTo>
                  <a:pt x="412" y="112"/>
                </a:lnTo>
                <a:lnTo>
                  <a:pt x="380" y="106"/>
                </a:lnTo>
                <a:lnTo>
                  <a:pt x="369" y="124"/>
                </a:lnTo>
                <a:lnTo>
                  <a:pt x="380" y="124"/>
                </a:lnTo>
                <a:lnTo>
                  <a:pt x="380" y="137"/>
                </a:lnTo>
                <a:lnTo>
                  <a:pt x="396" y="137"/>
                </a:lnTo>
                <a:lnTo>
                  <a:pt x="396" y="149"/>
                </a:lnTo>
                <a:lnTo>
                  <a:pt x="418" y="149"/>
                </a:lnTo>
                <a:lnTo>
                  <a:pt x="418" y="162"/>
                </a:lnTo>
                <a:lnTo>
                  <a:pt x="439" y="168"/>
                </a:lnTo>
                <a:lnTo>
                  <a:pt x="444" y="187"/>
                </a:lnTo>
                <a:lnTo>
                  <a:pt x="455" y="187"/>
                </a:lnTo>
                <a:lnTo>
                  <a:pt x="455" y="212"/>
                </a:lnTo>
                <a:lnTo>
                  <a:pt x="471" y="212"/>
                </a:lnTo>
                <a:lnTo>
                  <a:pt x="471" y="218"/>
                </a:lnTo>
                <a:lnTo>
                  <a:pt x="482" y="224"/>
                </a:lnTo>
                <a:lnTo>
                  <a:pt x="482" y="230"/>
                </a:lnTo>
                <a:lnTo>
                  <a:pt x="498" y="236"/>
                </a:lnTo>
                <a:lnTo>
                  <a:pt x="498" y="249"/>
                </a:lnTo>
                <a:lnTo>
                  <a:pt x="509" y="249"/>
                </a:lnTo>
                <a:lnTo>
                  <a:pt x="509" y="268"/>
                </a:lnTo>
                <a:lnTo>
                  <a:pt x="535" y="268"/>
                </a:lnTo>
                <a:lnTo>
                  <a:pt x="535" y="274"/>
                </a:lnTo>
                <a:lnTo>
                  <a:pt x="567" y="280"/>
                </a:lnTo>
                <a:lnTo>
                  <a:pt x="567" y="286"/>
                </a:lnTo>
                <a:lnTo>
                  <a:pt x="578" y="286"/>
                </a:lnTo>
                <a:lnTo>
                  <a:pt x="578" y="317"/>
                </a:lnTo>
                <a:lnTo>
                  <a:pt x="551" y="336"/>
                </a:lnTo>
                <a:lnTo>
                  <a:pt x="541" y="336"/>
                </a:lnTo>
                <a:lnTo>
                  <a:pt x="541" y="324"/>
                </a:lnTo>
                <a:lnTo>
                  <a:pt x="509" y="324"/>
                </a:lnTo>
                <a:lnTo>
                  <a:pt x="509" y="342"/>
                </a:lnTo>
                <a:lnTo>
                  <a:pt x="487" y="361"/>
                </a:lnTo>
                <a:lnTo>
                  <a:pt x="482" y="417"/>
                </a:lnTo>
                <a:lnTo>
                  <a:pt x="418" y="411"/>
                </a:lnTo>
                <a:lnTo>
                  <a:pt x="391" y="454"/>
                </a:lnTo>
                <a:lnTo>
                  <a:pt x="391" y="523"/>
                </a:lnTo>
                <a:lnTo>
                  <a:pt x="311" y="523"/>
                </a:lnTo>
                <a:lnTo>
                  <a:pt x="91" y="517"/>
                </a:lnTo>
                <a:lnTo>
                  <a:pt x="91" y="510"/>
                </a:lnTo>
                <a:lnTo>
                  <a:pt x="6" y="504"/>
                </a:lnTo>
                <a:lnTo>
                  <a:pt x="0" y="3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0" name="Freeform 30">
            <a:extLst>
              <a:ext uri="{FF2B5EF4-FFF2-40B4-BE49-F238E27FC236}">
                <a16:creationId xmlns:a16="http://schemas.microsoft.com/office/drawing/2014/main" id="{1E300101-876F-C1E5-DC38-E355CFA6AF2E}"/>
              </a:ext>
            </a:extLst>
          </p:cNvPr>
          <p:cNvSpPr>
            <a:spLocks/>
          </p:cNvSpPr>
          <p:nvPr/>
        </p:nvSpPr>
        <p:spPr bwMode="auto">
          <a:xfrm>
            <a:off x="6131719" y="2777728"/>
            <a:ext cx="594122" cy="527447"/>
          </a:xfrm>
          <a:custGeom>
            <a:avLst/>
            <a:gdLst>
              <a:gd name="T0" fmla="*/ 2147483646 w 499"/>
              <a:gd name="T1" fmla="*/ 2147483646 h 443"/>
              <a:gd name="T2" fmla="*/ 2147483646 w 499"/>
              <a:gd name="T3" fmla="*/ 2147483646 h 443"/>
              <a:gd name="T4" fmla="*/ 2147483646 w 499"/>
              <a:gd name="T5" fmla="*/ 2147483646 h 443"/>
              <a:gd name="T6" fmla="*/ 2147483646 w 499"/>
              <a:gd name="T7" fmla="*/ 2147483646 h 443"/>
              <a:gd name="T8" fmla="*/ 2147483646 w 499"/>
              <a:gd name="T9" fmla="*/ 2147483646 h 443"/>
              <a:gd name="T10" fmla="*/ 2147483646 w 499"/>
              <a:gd name="T11" fmla="*/ 2147483646 h 443"/>
              <a:gd name="T12" fmla="*/ 2147483646 w 499"/>
              <a:gd name="T13" fmla="*/ 2147483646 h 443"/>
              <a:gd name="T14" fmla="*/ 2147483646 w 499"/>
              <a:gd name="T15" fmla="*/ 2147483646 h 443"/>
              <a:gd name="T16" fmla="*/ 2147483646 w 499"/>
              <a:gd name="T17" fmla="*/ 2147483646 h 443"/>
              <a:gd name="T18" fmla="*/ 2147483646 w 499"/>
              <a:gd name="T19" fmla="*/ 2147483646 h 443"/>
              <a:gd name="T20" fmla="*/ 2147483646 w 499"/>
              <a:gd name="T21" fmla="*/ 2147483646 h 443"/>
              <a:gd name="T22" fmla="*/ 2147483646 w 499"/>
              <a:gd name="T23" fmla="*/ 2147483646 h 443"/>
              <a:gd name="T24" fmla="*/ 2147483646 w 499"/>
              <a:gd name="T25" fmla="*/ 2147483646 h 443"/>
              <a:gd name="T26" fmla="*/ 2147483646 w 499"/>
              <a:gd name="T27" fmla="*/ 2147483646 h 443"/>
              <a:gd name="T28" fmla="*/ 2147483646 w 499"/>
              <a:gd name="T29" fmla="*/ 2147483646 h 443"/>
              <a:gd name="T30" fmla="*/ 2147483646 w 499"/>
              <a:gd name="T31" fmla="*/ 2147483646 h 443"/>
              <a:gd name="T32" fmla="*/ 2147483646 w 499"/>
              <a:gd name="T33" fmla="*/ 2147483646 h 443"/>
              <a:gd name="T34" fmla="*/ 2147483646 w 499"/>
              <a:gd name="T35" fmla="*/ 2147483646 h 443"/>
              <a:gd name="T36" fmla="*/ 2147483646 w 499"/>
              <a:gd name="T37" fmla="*/ 2147483646 h 443"/>
              <a:gd name="T38" fmla="*/ 2147483646 w 499"/>
              <a:gd name="T39" fmla="*/ 0 h 443"/>
              <a:gd name="T40" fmla="*/ 2147483646 w 499"/>
              <a:gd name="T41" fmla="*/ 2147483646 h 443"/>
              <a:gd name="T42" fmla="*/ 2147483646 w 499"/>
              <a:gd name="T43" fmla="*/ 2147483646 h 443"/>
              <a:gd name="T44" fmla="*/ 2147483646 w 499"/>
              <a:gd name="T45" fmla="*/ 2147483646 h 443"/>
              <a:gd name="T46" fmla="*/ 2147483646 w 499"/>
              <a:gd name="T47" fmla="*/ 2147483646 h 443"/>
              <a:gd name="T48" fmla="*/ 2147483646 w 499"/>
              <a:gd name="T49" fmla="*/ 2147483646 h 443"/>
              <a:gd name="T50" fmla="*/ 2147483646 w 499"/>
              <a:gd name="T51" fmla="*/ 2147483646 h 443"/>
              <a:gd name="T52" fmla="*/ 2147483646 w 499"/>
              <a:gd name="T53" fmla="*/ 2147483646 h 443"/>
              <a:gd name="T54" fmla="*/ 2147483646 w 499"/>
              <a:gd name="T55" fmla="*/ 2147483646 h 443"/>
              <a:gd name="T56" fmla="*/ 2147483646 w 499"/>
              <a:gd name="T57" fmla="*/ 2147483646 h 443"/>
              <a:gd name="T58" fmla="*/ 2147483646 w 499"/>
              <a:gd name="T59" fmla="*/ 2147483646 h 443"/>
              <a:gd name="T60" fmla="*/ 2147483646 w 499"/>
              <a:gd name="T61" fmla="*/ 2147483646 h 443"/>
              <a:gd name="T62" fmla="*/ 2147483646 w 499"/>
              <a:gd name="T63" fmla="*/ 2147483646 h 443"/>
              <a:gd name="T64" fmla="*/ 2147483646 w 499"/>
              <a:gd name="T65" fmla="*/ 2147483646 h 443"/>
              <a:gd name="T66" fmla="*/ 2147483646 w 499"/>
              <a:gd name="T67" fmla="*/ 2147483646 h 443"/>
              <a:gd name="T68" fmla="*/ 2147483646 w 499"/>
              <a:gd name="T69" fmla="*/ 2147483646 h 443"/>
              <a:gd name="T70" fmla="*/ 2147483646 w 499"/>
              <a:gd name="T71" fmla="*/ 2147483646 h 443"/>
              <a:gd name="T72" fmla="*/ 2147483646 w 499"/>
              <a:gd name="T73" fmla="*/ 2147483646 h 443"/>
              <a:gd name="T74" fmla="*/ 2147483646 w 499"/>
              <a:gd name="T75" fmla="*/ 2147483646 h 443"/>
              <a:gd name="T76" fmla="*/ 2147483646 w 499"/>
              <a:gd name="T77" fmla="*/ 2147483646 h 443"/>
              <a:gd name="T78" fmla="*/ 2147483646 w 499"/>
              <a:gd name="T79" fmla="*/ 2147483646 h 443"/>
              <a:gd name="T80" fmla="*/ 2147483646 w 499"/>
              <a:gd name="T81" fmla="*/ 2147483646 h 443"/>
              <a:gd name="T82" fmla="*/ 0 w 499"/>
              <a:gd name="T83" fmla="*/ 2147483646 h 44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99" h="443">
                <a:moveTo>
                  <a:pt x="0" y="255"/>
                </a:moveTo>
                <a:lnTo>
                  <a:pt x="27" y="255"/>
                </a:lnTo>
                <a:lnTo>
                  <a:pt x="27" y="243"/>
                </a:lnTo>
                <a:lnTo>
                  <a:pt x="32" y="249"/>
                </a:lnTo>
                <a:lnTo>
                  <a:pt x="32" y="237"/>
                </a:lnTo>
                <a:lnTo>
                  <a:pt x="54" y="237"/>
                </a:lnTo>
                <a:lnTo>
                  <a:pt x="54" y="231"/>
                </a:lnTo>
                <a:lnTo>
                  <a:pt x="64" y="231"/>
                </a:lnTo>
                <a:lnTo>
                  <a:pt x="64" y="212"/>
                </a:lnTo>
                <a:lnTo>
                  <a:pt x="75" y="206"/>
                </a:lnTo>
                <a:lnTo>
                  <a:pt x="81" y="193"/>
                </a:lnTo>
                <a:lnTo>
                  <a:pt x="91" y="193"/>
                </a:lnTo>
                <a:lnTo>
                  <a:pt x="97" y="181"/>
                </a:lnTo>
                <a:lnTo>
                  <a:pt x="134" y="181"/>
                </a:lnTo>
                <a:lnTo>
                  <a:pt x="134" y="156"/>
                </a:lnTo>
                <a:lnTo>
                  <a:pt x="182" y="143"/>
                </a:lnTo>
                <a:lnTo>
                  <a:pt x="177" y="137"/>
                </a:lnTo>
                <a:lnTo>
                  <a:pt x="193" y="125"/>
                </a:lnTo>
                <a:lnTo>
                  <a:pt x="198" y="106"/>
                </a:lnTo>
                <a:lnTo>
                  <a:pt x="220" y="106"/>
                </a:lnTo>
                <a:lnTo>
                  <a:pt x="220" y="94"/>
                </a:lnTo>
                <a:lnTo>
                  <a:pt x="230" y="94"/>
                </a:lnTo>
                <a:lnTo>
                  <a:pt x="236" y="81"/>
                </a:lnTo>
                <a:lnTo>
                  <a:pt x="252" y="81"/>
                </a:lnTo>
                <a:lnTo>
                  <a:pt x="252" y="62"/>
                </a:lnTo>
                <a:lnTo>
                  <a:pt x="300" y="69"/>
                </a:lnTo>
                <a:lnTo>
                  <a:pt x="300" y="56"/>
                </a:lnTo>
                <a:lnTo>
                  <a:pt x="311" y="56"/>
                </a:lnTo>
                <a:lnTo>
                  <a:pt x="316" y="44"/>
                </a:lnTo>
                <a:lnTo>
                  <a:pt x="321" y="44"/>
                </a:lnTo>
                <a:lnTo>
                  <a:pt x="321" y="31"/>
                </a:lnTo>
                <a:lnTo>
                  <a:pt x="332" y="31"/>
                </a:lnTo>
                <a:lnTo>
                  <a:pt x="332" y="25"/>
                </a:lnTo>
                <a:lnTo>
                  <a:pt x="343" y="25"/>
                </a:lnTo>
                <a:lnTo>
                  <a:pt x="343" y="19"/>
                </a:lnTo>
                <a:lnTo>
                  <a:pt x="353" y="19"/>
                </a:lnTo>
                <a:lnTo>
                  <a:pt x="353" y="13"/>
                </a:lnTo>
                <a:lnTo>
                  <a:pt x="369" y="19"/>
                </a:lnTo>
                <a:lnTo>
                  <a:pt x="369" y="0"/>
                </a:lnTo>
                <a:lnTo>
                  <a:pt x="396" y="0"/>
                </a:lnTo>
                <a:lnTo>
                  <a:pt x="396" y="31"/>
                </a:lnTo>
                <a:lnTo>
                  <a:pt x="476" y="31"/>
                </a:lnTo>
                <a:lnTo>
                  <a:pt x="476" y="125"/>
                </a:lnTo>
                <a:lnTo>
                  <a:pt x="498" y="150"/>
                </a:lnTo>
                <a:lnTo>
                  <a:pt x="498" y="162"/>
                </a:lnTo>
                <a:lnTo>
                  <a:pt x="487" y="168"/>
                </a:lnTo>
                <a:lnTo>
                  <a:pt x="482" y="187"/>
                </a:lnTo>
                <a:lnTo>
                  <a:pt x="493" y="206"/>
                </a:lnTo>
                <a:lnTo>
                  <a:pt x="466" y="224"/>
                </a:lnTo>
                <a:lnTo>
                  <a:pt x="434" y="224"/>
                </a:lnTo>
                <a:lnTo>
                  <a:pt x="439" y="249"/>
                </a:lnTo>
                <a:lnTo>
                  <a:pt x="434" y="255"/>
                </a:lnTo>
                <a:lnTo>
                  <a:pt x="418" y="255"/>
                </a:lnTo>
                <a:lnTo>
                  <a:pt x="412" y="268"/>
                </a:lnTo>
                <a:lnTo>
                  <a:pt x="412" y="293"/>
                </a:lnTo>
                <a:lnTo>
                  <a:pt x="402" y="287"/>
                </a:lnTo>
                <a:lnTo>
                  <a:pt x="385" y="305"/>
                </a:lnTo>
                <a:lnTo>
                  <a:pt x="396" y="336"/>
                </a:lnTo>
                <a:lnTo>
                  <a:pt x="412" y="355"/>
                </a:lnTo>
                <a:lnTo>
                  <a:pt x="412" y="361"/>
                </a:lnTo>
                <a:lnTo>
                  <a:pt x="402" y="361"/>
                </a:lnTo>
                <a:lnTo>
                  <a:pt x="391" y="374"/>
                </a:lnTo>
                <a:lnTo>
                  <a:pt x="380" y="386"/>
                </a:lnTo>
                <a:lnTo>
                  <a:pt x="369" y="442"/>
                </a:lnTo>
                <a:lnTo>
                  <a:pt x="337" y="442"/>
                </a:lnTo>
                <a:lnTo>
                  <a:pt x="305" y="411"/>
                </a:lnTo>
                <a:lnTo>
                  <a:pt x="300" y="411"/>
                </a:lnTo>
                <a:lnTo>
                  <a:pt x="300" y="405"/>
                </a:lnTo>
                <a:lnTo>
                  <a:pt x="102" y="405"/>
                </a:lnTo>
                <a:lnTo>
                  <a:pt x="97" y="424"/>
                </a:lnTo>
                <a:lnTo>
                  <a:pt x="86" y="424"/>
                </a:lnTo>
                <a:lnTo>
                  <a:pt x="86" y="417"/>
                </a:lnTo>
                <a:lnTo>
                  <a:pt x="75" y="417"/>
                </a:lnTo>
                <a:lnTo>
                  <a:pt x="75" y="411"/>
                </a:lnTo>
                <a:lnTo>
                  <a:pt x="59" y="411"/>
                </a:lnTo>
                <a:lnTo>
                  <a:pt x="59" y="399"/>
                </a:lnTo>
                <a:lnTo>
                  <a:pt x="48" y="399"/>
                </a:lnTo>
                <a:lnTo>
                  <a:pt x="48" y="380"/>
                </a:lnTo>
                <a:lnTo>
                  <a:pt x="38" y="380"/>
                </a:lnTo>
                <a:lnTo>
                  <a:pt x="38" y="330"/>
                </a:lnTo>
                <a:lnTo>
                  <a:pt x="27" y="330"/>
                </a:lnTo>
                <a:lnTo>
                  <a:pt x="27" y="324"/>
                </a:lnTo>
                <a:lnTo>
                  <a:pt x="0" y="324"/>
                </a:lnTo>
                <a:lnTo>
                  <a:pt x="0" y="255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1" name="Freeform 31">
            <a:extLst>
              <a:ext uri="{FF2B5EF4-FFF2-40B4-BE49-F238E27FC236}">
                <a16:creationId xmlns:a16="http://schemas.microsoft.com/office/drawing/2014/main" id="{AE500C71-B229-CDEE-F66D-B0F994CFE305}"/>
              </a:ext>
            </a:extLst>
          </p:cNvPr>
          <p:cNvSpPr>
            <a:spLocks/>
          </p:cNvSpPr>
          <p:nvPr/>
        </p:nvSpPr>
        <p:spPr bwMode="auto">
          <a:xfrm>
            <a:off x="4960144" y="2784873"/>
            <a:ext cx="446485" cy="572690"/>
          </a:xfrm>
          <a:custGeom>
            <a:avLst/>
            <a:gdLst>
              <a:gd name="T0" fmla="*/ 2147483646 w 375"/>
              <a:gd name="T1" fmla="*/ 2147483646 h 481"/>
              <a:gd name="T2" fmla="*/ 2147483646 w 375"/>
              <a:gd name="T3" fmla="*/ 2147483646 h 481"/>
              <a:gd name="T4" fmla="*/ 2147483646 w 375"/>
              <a:gd name="T5" fmla="*/ 2147483646 h 481"/>
              <a:gd name="T6" fmla="*/ 2147483646 w 375"/>
              <a:gd name="T7" fmla="*/ 2147483646 h 481"/>
              <a:gd name="T8" fmla="*/ 2147483646 w 375"/>
              <a:gd name="T9" fmla="*/ 2147483646 h 481"/>
              <a:gd name="T10" fmla="*/ 2147483646 w 375"/>
              <a:gd name="T11" fmla="*/ 2147483646 h 481"/>
              <a:gd name="T12" fmla="*/ 2147483646 w 375"/>
              <a:gd name="T13" fmla="*/ 2147483646 h 481"/>
              <a:gd name="T14" fmla="*/ 2147483646 w 375"/>
              <a:gd name="T15" fmla="*/ 2147483646 h 481"/>
              <a:gd name="T16" fmla="*/ 2147483646 w 375"/>
              <a:gd name="T17" fmla="*/ 2147483646 h 481"/>
              <a:gd name="T18" fmla="*/ 2147483646 w 375"/>
              <a:gd name="T19" fmla="*/ 2147483646 h 481"/>
              <a:gd name="T20" fmla="*/ 2147483646 w 375"/>
              <a:gd name="T21" fmla="*/ 2147483646 h 481"/>
              <a:gd name="T22" fmla="*/ 0 w 375"/>
              <a:gd name="T23" fmla="*/ 2147483646 h 481"/>
              <a:gd name="T24" fmla="*/ 2147483646 w 375"/>
              <a:gd name="T25" fmla="*/ 2147483646 h 481"/>
              <a:gd name="T26" fmla="*/ 2147483646 w 375"/>
              <a:gd name="T27" fmla="*/ 0 h 481"/>
              <a:gd name="T28" fmla="*/ 2147483646 w 375"/>
              <a:gd name="T29" fmla="*/ 2147483646 h 481"/>
              <a:gd name="T30" fmla="*/ 2147483646 w 375"/>
              <a:gd name="T31" fmla="*/ 2147483646 h 481"/>
              <a:gd name="T32" fmla="*/ 2147483646 w 375"/>
              <a:gd name="T33" fmla="*/ 2147483646 h 4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5" h="481">
                <a:moveTo>
                  <a:pt x="374" y="330"/>
                </a:moveTo>
                <a:lnTo>
                  <a:pt x="305" y="355"/>
                </a:lnTo>
                <a:lnTo>
                  <a:pt x="278" y="386"/>
                </a:lnTo>
                <a:lnTo>
                  <a:pt x="230" y="399"/>
                </a:lnTo>
                <a:lnTo>
                  <a:pt x="224" y="424"/>
                </a:lnTo>
                <a:lnTo>
                  <a:pt x="198" y="411"/>
                </a:lnTo>
                <a:lnTo>
                  <a:pt x="192" y="424"/>
                </a:lnTo>
                <a:lnTo>
                  <a:pt x="150" y="424"/>
                </a:lnTo>
                <a:lnTo>
                  <a:pt x="144" y="436"/>
                </a:lnTo>
                <a:lnTo>
                  <a:pt x="128" y="442"/>
                </a:lnTo>
                <a:lnTo>
                  <a:pt x="128" y="474"/>
                </a:lnTo>
                <a:lnTo>
                  <a:pt x="0" y="480"/>
                </a:lnTo>
                <a:lnTo>
                  <a:pt x="26" y="218"/>
                </a:lnTo>
                <a:lnTo>
                  <a:pt x="48" y="0"/>
                </a:lnTo>
                <a:lnTo>
                  <a:pt x="294" y="7"/>
                </a:lnTo>
                <a:lnTo>
                  <a:pt x="374" y="7"/>
                </a:lnTo>
                <a:lnTo>
                  <a:pt x="374" y="3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2" name="Freeform 32">
            <a:extLst>
              <a:ext uri="{FF2B5EF4-FFF2-40B4-BE49-F238E27FC236}">
                <a16:creationId xmlns:a16="http://schemas.microsoft.com/office/drawing/2014/main" id="{7203EEED-05C5-0603-5D28-F490C0D7B3F1}"/>
              </a:ext>
            </a:extLst>
          </p:cNvPr>
          <p:cNvSpPr>
            <a:spLocks/>
          </p:cNvSpPr>
          <p:nvPr/>
        </p:nvSpPr>
        <p:spPr bwMode="auto">
          <a:xfrm>
            <a:off x="7342585" y="2814638"/>
            <a:ext cx="370284" cy="409575"/>
          </a:xfrm>
          <a:custGeom>
            <a:avLst/>
            <a:gdLst>
              <a:gd name="T0" fmla="*/ 2147483646 w 311"/>
              <a:gd name="T1" fmla="*/ 2147483646 h 344"/>
              <a:gd name="T2" fmla="*/ 2147483646 w 311"/>
              <a:gd name="T3" fmla="*/ 2147483646 h 344"/>
              <a:gd name="T4" fmla="*/ 2147483646 w 311"/>
              <a:gd name="T5" fmla="*/ 0 h 344"/>
              <a:gd name="T6" fmla="*/ 2147483646 w 311"/>
              <a:gd name="T7" fmla="*/ 2147483646 h 344"/>
              <a:gd name="T8" fmla="*/ 2147483646 w 311"/>
              <a:gd name="T9" fmla="*/ 2147483646 h 344"/>
              <a:gd name="T10" fmla="*/ 2147483646 w 311"/>
              <a:gd name="T11" fmla="*/ 2147483646 h 344"/>
              <a:gd name="T12" fmla="*/ 2147483646 w 311"/>
              <a:gd name="T13" fmla="*/ 2147483646 h 344"/>
              <a:gd name="T14" fmla="*/ 2147483646 w 311"/>
              <a:gd name="T15" fmla="*/ 2147483646 h 344"/>
              <a:gd name="T16" fmla="*/ 0 w 311"/>
              <a:gd name="T17" fmla="*/ 2147483646 h 344"/>
              <a:gd name="T18" fmla="*/ 2147483646 w 311"/>
              <a:gd name="T19" fmla="*/ 2147483646 h 3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1" h="344">
                <a:moveTo>
                  <a:pt x="5" y="13"/>
                </a:moveTo>
                <a:lnTo>
                  <a:pt x="225" y="6"/>
                </a:lnTo>
                <a:lnTo>
                  <a:pt x="230" y="0"/>
                </a:lnTo>
                <a:lnTo>
                  <a:pt x="257" y="19"/>
                </a:lnTo>
                <a:lnTo>
                  <a:pt x="267" y="75"/>
                </a:lnTo>
                <a:lnTo>
                  <a:pt x="310" y="330"/>
                </a:lnTo>
                <a:lnTo>
                  <a:pt x="310" y="337"/>
                </a:lnTo>
                <a:lnTo>
                  <a:pt x="43" y="343"/>
                </a:lnTo>
                <a:lnTo>
                  <a:pt x="0" y="343"/>
                </a:lnTo>
                <a:lnTo>
                  <a:pt x="5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3" name="Freeform 33">
            <a:extLst>
              <a:ext uri="{FF2B5EF4-FFF2-40B4-BE49-F238E27FC236}">
                <a16:creationId xmlns:a16="http://schemas.microsoft.com/office/drawing/2014/main" id="{4DDE9A5C-5A7E-09B6-39A4-8374897F73EB}"/>
              </a:ext>
            </a:extLst>
          </p:cNvPr>
          <p:cNvSpPr>
            <a:spLocks/>
          </p:cNvSpPr>
          <p:nvPr/>
        </p:nvSpPr>
        <p:spPr bwMode="auto">
          <a:xfrm>
            <a:off x="6877050" y="2821781"/>
            <a:ext cx="472679" cy="423863"/>
          </a:xfrm>
          <a:custGeom>
            <a:avLst/>
            <a:gdLst>
              <a:gd name="T0" fmla="*/ 2147483646 w 397"/>
              <a:gd name="T1" fmla="*/ 2147483646 h 356"/>
              <a:gd name="T2" fmla="*/ 2147483646 w 397"/>
              <a:gd name="T3" fmla="*/ 2147483646 h 356"/>
              <a:gd name="T4" fmla="*/ 0 w 397"/>
              <a:gd name="T5" fmla="*/ 2147483646 h 356"/>
              <a:gd name="T6" fmla="*/ 0 w 397"/>
              <a:gd name="T7" fmla="*/ 2147483646 h 356"/>
              <a:gd name="T8" fmla="*/ 2147483646 w 397"/>
              <a:gd name="T9" fmla="*/ 2147483646 h 356"/>
              <a:gd name="T10" fmla="*/ 2147483646 w 397"/>
              <a:gd name="T11" fmla="*/ 2147483646 h 356"/>
              <a:gd name="T12" fmla="*/ 2147483646 w 397"/>
              <a:gd name="T13" fmla="*/ 2147483646 h 356"/>
              <a:gd name="T14" fmla="*/ 2147483646 w 397"/>
              <a:gd name="T15" fmla="*/ 2147483646 h 356"/>
              <a:gd name="T16" fmla="*/ 2147483646 w 397"/>
              <a:gd name="T17" fmla="*/ 2147483646 h 356"/>
              <a:gd name="T18" fmla="*/ 2147483646 w 397"/>
              <a:gd name="T19" fmla="*/ 2147483646 h 356"/>
              <a:gd name="T20" fmla="*/ 2147483646 w 397"/>
              <a:gd name="T21" fmla="*/ 2147483646 h 356"/>
              <a:gd name="T22" fmla="*/ 2147483646 w 397"/>
              <a:gd name="T23" fmla="*/ 2147483646 h 356"/>
              <a:gd name="T24" fmla="*/ 2147483646 w 397"/>
              <a:gd name="T25" fmla="*/ 2147483646 h 356"/>
              <a:gd name="T26" fmla="*/ 2147483646 w 397"/>
              <a:gd name="T27" fmla="*/ 0 h 356"/>
              <a:gd name="T28" fmla="*/ 2147483646 w 397"/>
              <a:gd name="T29" fmla="*/ 0 h 356"/>
              <a:gd name="T30" fmla="*/ 2147483646 w 397"/>
              <a:gd name="T31" fmla="*/ 2147483646 h 356"/>
              <a:gd name="T32" fmla="*/ 2147483646 w 397"/>
              <a:gd name="T33" fmla="*/ 2147483646 h 356"/>
              <a:gd name="T34" fmla="*/ 2147483646 w 397"/>
              <a:gd name="T35" fmla="*/ 2147483646 h 356"/>
              <a:gd name="T36" fmla="*/ 2147483646 w 397"/>
              <a:gd name="T37" fmla="*/ 2147483646 h 356"/>
              <a:gd name="T38" fmla="*/ 2147483646 w 397"/>
              <a:gd name="T39" fmla="*/ 2147483646 h 356"/>
              <a:gd name="T40" fmla="*/ 2147483646 w 397"/>
              <a:gd name="T41" fmla="*/ 2147483646 h 356"/>
              <a:gd name="T42" fmla="*/ 2147483646 w 397"/>
              <a:gd name="T43" fmla="*/ 0 h 356"/>
              <a:gd name="T44" fmla="*/ 2147483646 w 397"/>
              <a:gd name="T45" fmla="*/ 2147483646 h 356"/>
              <a:gd name="T46" fmla="*/ 2147483646 w 397"/>
              <a:gd name="T47" fmla="*/ 2147483646 h 356"/>
              <a:gd name="T48" fmla="*/ 2147483646 w 397"/>
              <a:gd name="T49" fmla="*/ 2147483646 h 356"/>
              <a:gd name="T50" fmla="*/ 2147483646 w 397"/>
              <a:gd name="T51" fmla="*/ 2147483646 h 356"/>
              <a:gd name="T52" fmla="*/ 2147483646 w 397"/>
              <a:gd name="T53" fmla="*/ 2147483646 h 3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7" h="356">
                <a:moveTo>
                  <a:pt x="129" y="355"/>
                </a:moveTo>
                <a:lnTo>
                  <a:pt x="129" y="343"/>
                </a:lnTo>
                <a:lnTo>
                  <a:pt x="0" y="337"/>
                </a:lnTo>
                <a:lnTo>
                  <a:pt x="0" y="256"/>
                </a:lnTo>
                <a:lnTo>
                  <a:pt x="38" y="256"/>
                </a:lnTo>
                <a:lnTo>
                  <a:pt x="38" y="175"/>
                </a:lnTo>
                <a:lnTo>
                  <a:pt x="145" y="175"/>
                </a:lnTo>
                <a:lnTo>
                  <a:pt x="145" y="100"/>
                </a:lnTo>
                <a:lnTo>
                  <a:pt x="172" y="100"/>
                </a:lnTo>
                <a:lnTo>
                  <a:pt x="177" y="88"/>
                </a:lnTo>
                <a:lnTo>
                  <a:pt x="188" y="88"/>
                </a:lnTo>
                <a:lnTo>
                  <a:pt x="188" y="38"/>
                </a:lnTo>
                <a:lnTo>
                  <a:pt x="198" y="38"/>
                </a:lnTo>
                <a:lnTo>
                  <a:pt x="198" y="0"/>
                </a:lnTo>
                <a:lnTo>
                  <a:pt x="236" y="0"/>
                </a:lnTo>
                <a:lnTo>
                  <a:pt x="230" y="19"/>
                </a:lnTo>
                <a:lnTo>
                  <a:pt x="214" y="19"/>
                </a:lnTo>
                <a:lnTo>
                  <a:pt x="214" y="25"/>
                </a:lnTo>
                <a:lnTo>
                  <a:pt x="289" y="25"/>
                </a:lnTo>
                <a:lnTo>
                  <a:pt x="289" y="13"/>
                </a:lnTo>
                <a:lnTo>
                  <a:pt x="305" y="13"/>
                </a:lnTo>
                <a:lnTo>
                  <a:pt x="305" y="0"/>
                </a:lnTo>
                <a:lnTo>
                  <a:pt x="396" y="7"/>
                </a:lnTo>
                <a:lnTo>
                  <a:pt x="391" y="337"/>
                </a:lnTo>
                <a:lnTo>
                  <a:pt x="150" y="337"/>
                </a:lnTo>
                <a:lnTo>
                  <a:pt x="150" y="355"/>
                </a:lnTo>
                <a:lnTo>
                  <a:pt x="129" y="3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4" name="Freeform 34">
            <a:extLst>
              <a:ext uri="{FF2B5EF4-FFF2-40B4-BE49-F238E27FC236}">
                <a16:creationId xmlns:a16="http://schemas.microsoft.com/office/drawing/2014/main" id="{DD63603C-B92C-3236-7619-841E917C83B5}"/>
              </a:ext>
            </a:extLst>
          </p:cNvPr>
          <p:cNvSpPr>
            <a:spLocks/>
          </p:cNvSpPr>
          <p:nvPr/>
        </p:nvSpPr>
        <p:spPr bwMode="auto">
          <a:xfrm>
            <a:off x="5775723" y="3081338"/>
            <a:ext cx="478631" cy="432197"/>
          </a:xfrm>
          <a:custGeom>
            <a:avLst/>
            <a:gdLst>
              <a:gd name="T0" fmla="*/ 0 w 402"/>
              <a:gd name="T1" fmla="*/ 2147483646 h 363"/>
              <a:gd name="T2" fmla="*/ 2147483646 w 402"/>
              <a:gd name="T3" fmla="*/ 2147483646 h 363"/>
              <a:gd name="T4" fmla="*/ 2147483646 w 402"/>
              <a:gd name="T5" fmla="*/ 2147483646 h 363"/>
              <a:gd name="T6" fmla="*/ 2147483646 w 402"/>
              <a:gd name="T7" fmla="*/ 2147483646 h 363"/>
              <a:gd name="T8" fmla="*/ 2147483646 w 402"/>
              <a:gd name="T9" fmla="*/ 2147483646 h 363"/>
              <a:gd name="T10" fmla="*/ 2147483646 w 402"/>
              <a:gd name="T11" fmla="*/ 2147483646 h 363"/>
              <a:gd name="T12" fmla="*/ 2147483646 w 402"/>
              <a:gd name="T13" fmla="*/ 2147483646 h 363"/>
              <a:gd name="T14" fmla="*/ 2147483646 w 402"/>
              <a:gd name="T15" fmla="*/ 2147483646 h 363"/>
              <a:gd name="T16" fmla="*/ 2147483646 w 402"/>
              <a:gd name="T17" fmla="*/ 2147483646 h 363"/>
              <a:gd name="T18" fmla="*/ 2147483646 w 402"/>
              <a:gd name="T19" fmla="*/ 2147483646 h 363"/>
              <a:gd name="T20" fmla="*/ 2147483646 w 402"/>
              <a:gd name="T21" fmla="*/ 2147483646 h 363"/>
              <a:gd name="T22" fmla="*/ 2147483646 w 402"/>
              <a:gd name="T23" fmla="*/ 0 h 363"/>
              <a:gd name="T24" fmla="*/ 2147483646 w 402"/>
              <a:gd name="T25" fmla="*/ 0 h 363"/>
              <a:gd name="T26" fmla="*/ 2147483646 w 402"/>
              <a:gd name="T27" fmla="*/ 2147483646 h 363"/>
              <a:gd name="T28" fmla="*/ 2147483646 w 402"/>
              <a:gd name="T29" fmla="*/ 2147483646 h 363"/>
              <a:gd name="T30" fmla="*/ 2147483646 w 402"/>
              <a:gd name="T31" fmla="*/ 2147483646 h 363"/>
              <a:gd name="T32" fmla="*/ 2147483646 w 402"/>
              <a:gd name="T33" fmla="*/ 2147483646 h 363"/>
              <a:gd name="T34" fmla="*/ 2147483646 w 402"/>
              <a:gd name="T35" fmla="*/ 2147483646 h 363"/>
              <a:gd name="T36" fmla="*/ 2147483646 w 402"/>
              <a:gd name="T37" fmla="*/ 2147483646 h 363"/>
              <a:gd name="T38" fmla="*/ 2147483646 w 402"/>
              <a:gd name="T39" fmla="*/ 2147483646 h 363"/>
              <a:gd name="T40" fmla="*/ 2147483646 w 402"/>
              <a:gd name="T41" fmla="*/ 2147483646 h 363"/>
              <a:gd name="T42" fmla="*/ 2147483646 w 402"/>
              <a:gd name="T43" fmla="*/ 2147483646 h 363"/>
              <a:gd name="T44" fmla="*/ 2147483646 w 402"/>
              <a:gd name="T45" fmla="*/ 2147483646 h 363"/>
              <a:gd name="T46" fmla="*/ 2147483646 w 402"/>
              <a:gd name="T47" fmla="*/ 2147483646 h 363"/>
              <a:gd name="T48" fmla="*/ 2147483646 w 402"/>
              <a:gd name="T49" fmla="*/ 2147483646 h 363"/>
              <a:gd name="T50" fmla="*/ 2147483646 w 402"/>
              <a:gd name="T51" fmla="*/ 2147483646 h 363"/>
              <a:gd name="T52" fmla="*/ 2147483646 w 402"/>
              <a:gd name="T53" fmla="*/ 2147483646 h 363"/>
              <a:gd name="T54" fmla="*/ 2147483646 w 402"/>
              <a:gd name="T55" fmla="*/ 2147483646 h 363"/>
              <a:gd name="T56" fmla="*/ 2147483646 w 402"/>
              <a:gd name="T57" fmla="*/ 2147483646 h 363"/>
              <a:gd name="T58" fmla="*/ 2147483646 w 402"/>
              <a:gd name="T59" fmla="*/ 2147483646 h 363"/>
              <a:gd name="T60" fmla="*/ 2147483646 w 402"/>
              <a:gd name="T61" fmla="*/ 2147483646 h 363"/>
              <a:gd name="T62" fmla="*/ 0 w 402"/>
              <a:gd name="T63" fmla="*/ 2147483646 h 363"/>
              <a:gd name="T64" fmla="*/ 0 w 402"/>
              <a:gd name="T65" fmla="*/ 2147483646 h 36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02" h="363">
                <a:moveTo>
                  <a:pt x="0" y="206"/>
                </a:moveTo>
                <a:lnTo>
                  <a:pt x="80" y="206"/>
                </a:lnTo>
                <a:lnTo>
                  <a:pt x="80" y="137"/>
                </a:lnTo>
                <a:lnTo>
                  <a:pt x="107" y="94"/>
                </a:lnTo>
                <a:lnTo>
                  <a:pt x="171" y="100"/>
                </a:lnTo>
                <a:lnTo>
                  <a:pt x="176" y="44"/>
                </a:lnTo>
                <a:lnTo>
                  <a:pt x="198" y="25"/>
                </a:lnTo>
                <a:lnTo>
                  <a:pt x="198" y="7"/>
                </a:lnTo>
                <a:lnTo>
                  <a:pt x="230" y="7"/>
                </a:lnTo>
                <a:lnTo>
                  <a:pt x="230" y="19"/>
                </a:lnTo>
                <a:lnTo>
                  <a:pt x="240" y="19"/>
                </a:lnTo>
                <a:lnTo>
                  <a:pt x="267" y="0"/>
                </a:lnTo>
                <a:lnTo>
                  <a:pt x="299" y="0"/>
                </a:lnTo>
                <a:lnTo>
                  <a:pt x="299" y="69"/>
                </a:lnTo>
                <a:lnTo>
                  <a:pt x="326" y="69"/>
                </a:lnTo>
                <a:lnTo>
                  <a:pt x="326" y="75"/>
                </a:lnTo>
                <a:lnTo>
                  <a:pt x="337" y="75"/>
                </a:lnTo>
                <a:lnTo>
                  <a:pt x="337" y="125"/>
                </a:lnTo>
                <a:lnTo>
                  <a:pt x="347" y="125"/>
                </a:lnTo>
                <a:lnTo>
                  <a:pt x="347" y="144"/>
                </a:lnTo>
                <a:lnTo>
                  <a:pt x="358" y="144"/>
                </a:lnTo>
                <a:lnTo>
                  <a:pt x="358" y="156"/>
                </a:lnTo>
                <a:lnTo>
                  <a:pt x="374" y="156"/>
                </a:lnTo>
                <a:lnTo>
                  <a:pt x="374" y="162"/>
                </a:lnTo>
                <a:lnTo>
                  <a:pt x="385" y="162"/>
                </a:lnTo>
                <a:lnTo>
                  <a:pt x="385" y="169"/>
                </a:lnTo>
                <a:lnTo>
                  <a:pt x="396" y="169"/>
                </a:lnTo>
                <a:lnTo>
                  <a:pt x="401" y="362"/>
                </a:lnTo>
                <a:lnTo>
                  <a:pt x="299" y="362"/>
                </a:lnTo>
                <a:lnTo>
                  <a:pt x="80" y="362"/>
                </a:lnTo>
                <a:lnTo>
                  <a:pt x="80" y="324"/>
                </a:lnTo>
                <a:lnTo>
                  <a:pt x="0" y="324"/>
                </a:lnTo>
                <a:lnTo>
                  <a:pt x="0" y="206"/>
                </a:lnTo>
              </a:path>
            </a:pathLst>
          </a:cu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5" name="Freeform 35">
            <a:extLst>
              <a:ext uri="{FF2B5EF4-FFF2-40B4-BE49-F238E27FC236}">
                <a16:creationId xmlns:a16="http://schemas.microsoft.com/office/drawing/2014/main" id="{1360BD0A-BA9B-B1CF-3C79-04B274DA8978}"/>
              </a:ext>
            </a:extLst>
          </p:cNvPr>
          <p:cNvSpPr>
            <a:spLocks/>
          </p:cNvSpPr>
          <p:nvPr/>
        </p:nvSpPr>
        <p:spPr bwMode="auto">
          <a:xfrm>
            <a:off x="5080397" y="3177779"/>
            <a:ext cx="441722" cy="653653"/>
          </a:xfrm>
          <a:custGeom>
            <a:avLst/>
            <a:gdLst>
              <a:gd name="T0" fmla="*/ 2147483646 w 371"/>
              <a:gd name="T1" fmla="*/ 2147483646 h 549"/>
              <a:gd name="T2" fmla="*/ 2147483646 w 371"/>
              <a:gd name="T3" fmla="*/ 2147483646 h 549"/>
              <a:gd name="T4" fmla="*/ 2147483646 w 371"/>
              <a:gd name="T5" fmla="*/ 2147483646 h 549"/>
              <a:gd name="T6" fmla="*/ 2147483646 w 371"/>
              <a:gd name="T7" fmla="*/ 2147483646 h 549"/>
              <a:gd name="T8" fmla="*/ 2147483646 w 371"/>
              <a:gd name="T9" fmla="*/ 2147483646 h 549"/>
              <a:gd name="T10" fmla="*/ 2147483646 w 371"/>
              <a:gd name="T11" fmla="*/ 2147483646 h 549"/>
              <a:gd name="T12" fmla="*/ 2147483646 w 371"/>
              <a:gd name="T13" fmla="*/ 2147483646 h 549"/>
              <a:gd name="T14" fmla="*/ 2147483646 w 371"/>
              <a:gd name="T15" fmla="*/ 2147483646 h 549"/>
              <a:gd name="T16" fmla="*/ 2147483646 w 371"/>
              <a:gd name="T17" fmla="*/ 2147483646 h 549"/>
              <a:gd name="T18" fmla="*/ 2147483646 w 371"/>
              <a:gd name="T19" fmla="*/ 2147483646 h 549"/>
              <a:gd name="T20" fmla="*/ 2147483646 w 371"/>
              <a:gd name="T21" fmla="*/ 2147483646 h 549"/>
              <a:gd name="T22" fmla="*/ 2147483646 w 371"/>
              <a:gd name="T23" fmla="*/ 2147483646 h 549"/>
              <a:gd name="T24" fmla="*/ 2147483646 w 371"/>
              <a:gd name="T25" fmla="*/ 2147483646 h 549"/>
              <a:gd name="T26" fmla="*/ 2147483646 w 371"/>
              <a:gd name="T27" fmla="*/ 2147483646 h 549"/>
              <a:gd name="T28" fmla="*/ 2147483646 w 371"/>
              <a:gd name="T29" fmla="*/ 2147483646 h 549"/>
              <a:gd name="T30" fmla="*/ 2147483646 w 371"/>
              <a:gd name="T31" fmla="*/ 2147483646 h 549"/>
              <a:gd name="T32" fmla="*/ 2147483646 w 371"/>
              <a:gd name="T33" fmla="*/ 2147483646 h 549"/>
              <a:gd name="T34" fmla="*/ 2147483646 w 371"/>
              <a:gd name="T35" fmla="*/ 2147483646 h 549"/>
              <a:gd name="T36" fmla="*/ 2147483646 w 371"/>
              <a:gd name="T37" fmla="*/ 2147483646 h 549"/>
              <a:gd name="T38" fmla="*/ 2147483646 w 371"/>
              <a:gd name="T39" fmla="*/ 2147483646 h 549"/>
              <a:gd name="T40" fmla="*/ 2147483646 w 371"/>
              <a:gd name="T41" fmla="*/ 2147483646 h 549"/>
              <a:gd name="T42" fmla="*/ 2147483646 w 371"/>
              <a:gd name="T43" fmla="*/ 2147483646 h 549"/>
              <a:gd name="T44" fmla="*/ 2147483646 w 371"/>
              <a:gd name="T45" fmla="*/ 2147483646 h 549"/>
              <a:gd name="T46" fmla="*/ 2147483646 w 371"/>
              <a:gd name="T47" fmla="*/ 2147483646 h 549"/>
              <a:gd name="T48" fmla="*/ 2147483646 w 371"/>
              <a:gd name="T49" fmla="*/ 2147483646 h 549"/>
              <a:gd name="T50" fmla="*/ 2147483646 w 371"/>
              <a:gd name="T51" fmla="*/ 2147483646 h 549"/>
              <a:gd name="T52" fmla="*/ 2147483646 w 371"/>
              <a:gd name="T53" fmla="*/ 2147483646 h 549"/>
              <a:gd name="T54" fmla="*/ 2147483646 w 371"/>
              <a:gd name="T55" fmla="*/ 2147483646 h 549"/>
              <a:gd name="T56" fmla="*/ 2147483646 w 371"/>
              <a:gd name="T57" fmla="*/ 2147483646 h 549"/>
              <a:gd name="T58" fmla="*/ 2147483646 w 371"/>
              <a:gd name="T59" fmla="*/ 2147483646 h 549"/>
              <a:gd name="T60" fmla="*/ 2147483646 w 371"/>
              <a:gd name="T61" fmla="*/ 2147483646 h 549"/>
              <a:gd name="T62" fmla="*/ 2147483646 w 371"/>
              <a:gd name="T63" fmla="*/ 2147483646 h 549"/>
              <a:gd name="T64" fmla="*/ 2147483646 w 371"/>
              <a:gd name="T65" fmla="*/ 2147483646 h 549"/>
              <a:gd name="T66" fmla="*/ 2147483646 w 371"/>
              <a:gd name="T67" fmla="*/ 2147483646 h 549"/>
              <a:gd name="T68" fmla="*/ 2147483646 w 371"/>
              <a:gd name="T69" fmla="*/ 2147483646 h 549"/>
              <a:gd name="T70" fmla="*/ 2147483646 w 371"/>
              <a:gd name="T71" fmla="*/ 2147483646 h 549"/>
              <a:gd name="T72" fmla="*/ 2147483646 w 371"/>
              <a:gd name="T73" fmla="*/ 2147483646 h 549"/>
              <a:gd name="T74" fmla="*/ 2147483646 w 371"/>
              <a:gd name="T75" fmla="*/ 2147483646 h 549"/>
              <a:gd name="T76" fmla="*/ 2147483646 w 371"/>
              <a:gd name="T77" fmla="*/ 2147483646 h 549"/>
              <a:gd name="T78" fmla="*/ 0 w 371"/>
              <a:gd name="T79" fmla="*/ 2147483646 h 549"/>
              <a:gd name="T80" fmla="*/ 2147483646 w 371"/>
              <a:gd name="T81" fmla="*/ 2147483646 h 549"/>
              <a:gd name="T82" fmla="*/ 2147483646 w 371"/>
              <a:gd name="T83" fmla="*/ 2147483646 h 549"/>
              <a:gd name="T84" fmla="*/ 2147483646 w 371"/>
              <a:gd name="T85" fmla="*/ 2147483646 h 549"/>
              <a:gd name="T86" fmla="*/ 2147483646 w 371"/>
              <a:gd name="T87" fmla="*/ 2147483646 h 549"/>
              <a:gd name="T88" fmla="*/ 2147483646 w 371"/>
              <a:gd name="T89" fmla="*/ 2147483646 h 549"/>
              <a:gd name="T90" fmla="*/ 2147483646 w 371"/>
              <a:gd name="T91" fmla="*/ 2147483646 h 549"/>
              <a:gd name="T92" fmla="*/ 2147483646 w 371"/>
              <a:gd name="T93" fmla="*/ 2147483646 h 549"/>
              <a:gd name="T94" fmla="*/ 2147483646 w 371"/>
              <a:gd name="T95" fmla="*/ 2147483646 h 549"/>
              <a:gd name="T96" fmla="*/ 2147483646 w 371"/>
              <a:gd name="T97" fmla="*/ 2147483646 h 54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1" h="549">
                <a:moveTo>
                  <a:pt x="364" y="119"/>
                </a:moveTo>
                <a:lnTo>
                  <a:pt x="370" y="144"/>
                </a:lnTo>
                <a:lnTo>
                  <a:pt x="354" y="156"/>
                </a:lnTo>
                <a:lnTo>
                  <a:pt x="343" y="156"/>
                </a:lnTo>
                <a:lnTo>
                  <a:pt x="343" y="169"/>
                </a:lnTo>
                <a:lnTo>
                  <a:pt x="337" y="169"/>
                </a:lnTo>
                <a:lnTo>
                  <a:pt x="348" y="175"/>
                </a:lnTo>
                <a:lnTo>
                  <a:pt x="348" y="187"/>
                </a:lnTo>
                <a:lnTo>
                  <a:pt x="337" y="200"/>
                </a:lnTo>
                <a:lnTo>
                  <a:pt x="327" y="200"/>
                </a:lnTo>
                <a:lnTo>
                  <a:pt x="327" y="212"/>
                </a:lnTo>
                <a:lnTo>
                  <a:pt x="311" y="225"/>
                </a:lnTo>
                <a:lnTo>
                  <a:pt x="300" y="218"/>
                </a:lnTo>
                <a:lnTo>
                  <a:pt x="295" y="225"/>
                </a:lnTo>
                <a:lnTo>
                  <a:pt x="289" y="237"/>
                </a:lnTo>
                <a:lnTo>
                  <a:pt x="279" y="249"/>
                </a:lnTo>
                <a:lnTo>
                  <a:pt x="279" y="268"/>
                </a:lnTo>
                <a:lnTo>
                  <a:pt x="284" y="306"/>
                </a:lnTo>
                <a:lnTo>
                  <a:pt x="268" y="324"/>
                </a:lnTo>
                <a:lnTo>
                  <a:pt x="252" y="330"/>
                </a:lnTo>
                <a:lnTo>
                  <a:pt x="247" y="343"/>
                </a:lnTo>
                <a:lnTo>
                  <a:pt x="263" y="343"/>
                </a:lnTo>
                <a:lnTo>
                  <a:pt x="279" y="337"/>
                </a:lnTo>
                <a:lnTo>
                  <a:pt x="284" y="337"/>
                </a:lnTo>
                <a:lnTo>
                  <a:pt x="295" y="355"/>
                </a:lnTo>
                <a:lnTo>
                  <a:pt x="284" y="362"/>
                </a:lnTo>
                <a:lnTo>
                  <a:pt x="284" y="386"/>
                </a:lnTo>
                <a:lnTo>
                  <a:pt x="300" y="380"/>
                </a:lnTo>
                <a:lnTo>
                  <a:pt x="316" y="430"/>
                </a:lnTo>
                <a:lnTo>
                  <a:pt x="337" y="430"/>
                </a:lnTo>
                <a:lnTo>
                  <a:pt x="348" y="436"/>
                </a:lnTo>
                <a:lnTo>
                  <a:pt x="337" y="449"/>
                </a:lnTo>
                <a:lnTo>
                  <a:pt x="327" y="436"/>
                </a:lnTo>
                <a:lnTo>
                  <a:pt x="300" y="449"/>
                </a:lnTo>
                <a:lnTo>
                  <a:pt x="305" y="467"/>
                </a:lnTo>
                <a:lnTo>
                  <a:pt x="337" y="467"/>
                </a:lnTo>
                <a:lnTo>
                  <a:pt x="348" y="486"/>
                </a:lnTo>
                <a:lnTo>
                  <a:pt x="332" y="505"/>
                </a:lnTo>
                <a:lnTo>
                  <a:pt x="321" y="492"/>
                </a:lnTo>
                <a:lnTo>
                  <a:pt x="311" y="492"/>
                </a:lnTo>
                <a:lnTo>
                  <a:pt x="305" y="530"/>
                </a:lnTo>
                <a:lnTo>
                  <a:pt x="289" y="548"/>
                </a:lnTo>
                <a:lnTo>
                  <a:pt x="284" y="530"/>
                </a:lnTo>
                <a:lnTo>
                  <a:pt x="268" y="530"/>
                </a:lnTo>
                <a:lnTo>
                  <a:pt x="257" y="542"/>
                </a:lnTo>
                <a:lnTo>
                  <a:pt x="247" y="530"/>
                </a:lnTo>
                <a:lnTo>
                  <a:pt x="247" y="511"/>
                </a:lnTo>
                <a:lnTo>
                  <a:pt x="236" y="486"/>
                </a:lnTo>
                <a:lnTo>
                  <a:pt x="252" y="474"/>
                </a:lnTo>
                <a:lnTo>
                  <a:pt x="257" y="492"/>
                </a:lnTo>
                <a:lnTo>
                  <a:pt x="273" y="486"/>
                </a:lnTo>
                <a:lnTo>
                  <a:pt x="263" y="467"/>
                </a:lnTo>
                <a:lnTo>
                  <a:pt x="236" y="467"/>
                </a:lnTo>
                <a:lnTo>
                  <a:pt x="193" y="455"/>
                </a:lnTo>
                <a:lnTo>
                  <a:pt x="182" y="467"/>
                </a:lnTo>
                <a:lnTo>
                  <a:pt x="139" y="486"/>
                </a:lnTo>
                <a:lnTo>
                  <a:pt x="107" y="486"/>
                </a:lnTo>
                <a:lnTo>
                  <a:pt x="91" y="455"/>
                </a:lnTo>
                <a:lnTo>
                  <a:pt x="107" y="436"/>
                </a:lnTo>
                <a:lnTo>
                  <a:pt x="113" y="424"/>
                </a:lnTo>
                <a:lnTo>
                  <a:pt x="123" y="405"/>
                </a:lnTo>
                <a:lnTo>
                  <a:pt x="113" y="399"/>
                </a:lnTo>
                <a:lnTo>
                  <a:pt x="81" y="405"/>
                </a:lnTo>
                <a:lnTo>
                  <a:pt x="65" y="399"/>
                </a:lnTo>
                <a:lnTo>
                  <a:pt x="65" y="393"/>
                </a:lnTo>
                <a:lnTo>
                  <a:pt x="91" y="380"/>
                </a:lnTo>
                <a:lnTo>
                  <a:pt x="86" y="368"/>
                </a:lnTo>
                <a:lnTo>
                  <a:pt x="70" y="362"/>
                </a:lnTo>
                <a:lnTo>
                  <a:pt x="70" y="324"/>
                </a:lnTo>
                <a:lnTo>
                  <a:pt x="75" y="324"/>
                </a:lnTo>
                <a:lnTo>
                  <a:pt x="91" y="330"/>
                </a:lnTo>
                <a:lnTo>
                  <a:pt x="102" y="312"/>
                </a:lnTo>
                <a:lnTo>
                  <a:pt x="70" y="306"/>
                </a:lnTo>
                <a:lnTo>
                  <a:pt x="59" y="281"/>
                </a:lnTo>
                <a:lnTo>
                  <a:pt x="38" y="287"/>
                </a:lnTo>
                <a:lnTo>
                  <a:pt x="16" y="281"/>
                </a:lnTo>
                <a:lnTo>
                  <a:pt x="38" y="262"/>
                </a:lnTo>
                <a:lnTo>
                  <a:pt x="16" y="243"/>
                </a:lnTo>
                <a:lnTo>
                  <a:pt x="11" y="212"/>
                </a:lnTo>
                <a:lnTo>
                  <a:pt x="0" y="206"/>
                </a:lnTo>
                <a:lnTo>
                  <a:pt x="6" y="187"/>
                </a:lnTo>
                <a:lnTo>
                  <a:pt x="16" y="193"/>
                </a:lnTo>
                <a:lnTo>
                  <a:pt x="16" y="169"/>
                </a:lnTo>
                <a:lnTo>
                  <a:pt x="32" y="169"/>
                </a:lnTo>
                <a:lnTo>
                  <a:pt x="27" y="144"/>
                </a:lnTo>
                <a:lnTo>
                  <a:pt x="27" y="112"/>
                </a:lnTo>
                <a:lnTo>
                  <a:pt x="43" y="106"/>
                </a:lnTo>
                <a:lnTo>
                  <a:pt x="49" y="94"/>
                </a:lnTo>
                <a:lnTo>
                  <a:pt x="91" y="94"/>
                </a:lnTo>
                <a:lnTo>
                  <a:pt x="97" y="81"/>
                </a:lnTo>
                <a:lnTo>
                  <a:pt x="123" y="94"/>
                </a:lnTo>
                <a:lnTo>
                  <a:pt x="129" y="69"/>
                </a:lnTo>
                <a:lnTo>
                  <a:pt x="177" y="56"/>
                </a:lnTo>
                <a:lnTo>
                  <a:pt x="204" y="25"/>
                </a:lnTo>
                <a:lnTo>
                  <a:pt x="273" y="0"/>
                </a:lnTo>
                <a:lnTo>
                  <a:pt x="279" y="106"/>
                </a:lnTo>
                <a:lnTo>
                  <a:pt x="364" y="112"/>
                </a:lnTo>
                <a:lnTo>
                  <a:pt x="364" y="119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6" name="Freeform 36">
            <a:extLst>
              <a:ext uri="{FF2B5EF4-FFF2-40B4-BE49-F238E27FC236}">
                <a16:creationId xmlns:a16="http://schemas.microsoft.com/office/drawing/2014/main" id="{A7040986-2805-D14A-B89D-3678A26C859D}"/>
              </a:ext>
            </a:extLst>
          </p:cNvPr>
          <p:cNvSpPr>
            <a:spLocks/>
          </p:cNvSpPr>
          <p:nvPr/>
        </p:nvSpPr>
        <p:spPr bwMode="auto">
          <a:xfrm>
            <a:off x="7393781" y="3215879"/>
            <a:ext cx="414338" cy="401240"/>
          </a:xfrm>
          <a:custGeom>
            <a:avLst/>
            <a:gdLst>
              <a:gd name="T0" fmla="*/ 2147483646 w 348"/>
              <a:gd name="T1" fmla="*/ 2147483646 h 337"/>
              <a:gd name="T2" fmla="*/ 0 w 348"/>
              <a:gd name="T3" fmla="*/ 2147483646 h 337"/>
              <a:gd name="T4" fmla="*/ 2147483646 w 348"/>
              <a:gd name="T5" fmla="*/ 0 h 337"/>
              <a:gd name="T6" fmla="*/ 2147483646 w 348"/>
              <a:gd name="T7" fmla="*/ 2147483646 h 337"/>
              <a:gd name="T8" fmla="*/ 2147483646 w 348"/>
              <a:gd name="T9" fmla="*/ 2147483646 h 337"/>
              <a:gd name="T10" fmla="*/ 2147483646 w 348"/>
              <a:gd name="T11" fmla="*/ 2147483646 h 337"/>
              <a:gd name="T12" fmla="*/ 2147483646 w 348"/>
              <a:gd name="T13" fmla="*/ 2147483646 h 337"/>
              <a:gd name="T14" fmla="*/ 2147483646 w 348"/>
              <a:gd name="T15" fmla="*/ 2147483646 h 337"/>
              <a:gd name="T16" fmla="*/ 2147483646 w 348"/>
              <a:gd name="T17" fmla="*/ 2147483646 h 337"/>
              <a:gd name="T18" fmla="*/ 2147483646 w 348"/>
              <a:gd name="T19" fmla="*/ 2147483646 h 337"/>
              <a:gd name="T20" fmla="*/ 2147483646 w 348"/>
              <a:gd name="T21" fmla="*/ 2147483646 h 337"/>
              <a:gd name="T22" fmla="*/ 2147483646 w 348"/>
              <a:gd name="T23" fmla="*/ 2147483646 h 337"/>
              <a:gd name="T24" fmla="*/ 2147483646 w 348"/>
              <a:gd name="T25" fmla="*/ 2147483646 h 337"/>
              <a:gd name="T26" fmla="*/ 2147483646 w 348"/>
              <a:gd name="T27" fmla="*/ 2147483646 h 337"/>
              <a:gd name="T28" fmla="*/ 2147483646 w 348"/>
              <a:gd name="T29" fmla="*/ 2147483646 h 337"/>
              <a:gd name="T30" fmla="*/ 2147483646 w 348"/>
              <a:gd name="T31" fmla="*/ 2147483646 h 3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8" h="337">
                <a:moveTo>
                  <a:pt x="5" y="336"/>
                </a:moveTo>
                <a:lnTo>
                  <a:pt x="0" y="6"/>
                </a:lnTo>
                <a:lnTo>
                  <a:pt x="267" y="0"/>
                </a:lnTo>
                <a:lnTo>
                  <a:pt x="305" y="217"/>
                </a:lnTo>
                <a:lnTo>
                  <a:pt x="321" y="274"/>
                </a:lnTo>
                <a:lnTo>
                  <a:pt x="347" y="298"/>
                </a:lnTo>
                <a:lnTo>
                  <a:pt x="342" y="317"/>
                </a:lnTo>
                <a:lnTo>
                  <a:pt x="347" y="323"/>
                </a:lnTo>
                <a:lnTo>
                  <a:pt x="240" y="323"/>
                </a:lnTo>
                <a:lnTo>
                  <a:pt x="240" y="336"/>
                </a:lnTo>
                <a:lnTo>
                  <a:pt x="144" y="336"/>
                </a:lnTo>
                <a:lnTo>
                  <a:pt x="139" y="323"/>
                </a:lnTo>
                <a:lnTo>
                  <a:pt x="123" y="323"/>
                </a:lnTo>
                <a:lnTo>
                  <a:pt x="123" y="336"/>
                </a:lnTo>
                <a:lnTo>
                  <a:pt x="85" y="330"/>
                </a:lnTo>
                <a:lnTo>
                  <a:pt x="5" y="336"/>
                </a:lnTo>
              </a:path>
            </a:pathLst>
          </a:custGeom>
          <a:solidFill>
            <a:srgbClr val="FE34A7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7" name="Freeform 37">
            <a:extLst>
              <a:ext uri="{FF2B5EF4-FFF2-40B4-BE49-F238E27FC236}">
                <a16:creationId xmlns:a16="http://schemas.microsoft.com/office/drawing/2014/main" id="{2531ED40-7817-8D9A-B054-CA356ABB2F0F}"/>
              </a:ext>
            </a:extLst>
          </p:cNvPr>
          <p:cNvSpPr>
            <a:spLocks/>
          </p:cNvSpPr>
          <p:nvPr/>
        </p:nvSpPr>
        <p:spPr bwMode="auto">
          <a:xfrm>
            <a:off x="7030641" y="3223023"/>
            <a:ext cx="370284" cy="631031"/>
          </a:xfrm>
          <a:custGeom>
            <a:avLst/>
            <a:gdLst>
              <a:gd name="T0" fmla="*/ 2147483646 w 311"/>
              <a:gd name="T1" fmla="*/ 2147483646 h 530"/>
              <a:gd name="T2" fmla="*/ 2147483646 w 311"/>
              <a:gd name="T3" fmla="*/ 2147483646 h 530"/>
              <a:gd name="T4" fmla="*/ 2147483646 w 311"/>
              <a:gd name="T5" fmla="*/ 2147483646 h 530"/>
              <a:gd name="T6" fmla="*/ 2147483646 w 311"/>
              <a:gd name="T7" fmla="*/ 2147483646 h 530"/>
              <a:gd name="T8" fmla="*/ 2147483646 w 311"/>
              <a:gd name="T9" fmla="*/ 2147483646 h 530"/>
              <a:gd name="T10" fmla="*/ 2147483646 w 311"/>
              <a:gd name="T11" fmla="*/ 2147483646 h 530"/>
              <a:gd name="T12" fmla="*/ 2147483646 w 311"/>
              <a:gd name="T13" fmla="*/ 2147483646 h 530"/>
              <a:gd name="T14" fmla="*/ 2147483646 w 311"/>
              <a:gd name="T15" fmla="*/ 2147483646 h 530"/>
              <a:gd name="T16" fmla="*/ 2147483646 w 311"/>
              <a:gd name="T17" fmla="*/ 2147483646 h 530"/>
              <a:gd name="T18" fmla="*/ 2147483646 w 311"/>
              <a:gd name="T19" fmla="*/ 2147483646 h 530"/>
              <a:gd name="T20" fmla="*/ 2147483646 w 311"/>
              <a:gd name="T21" fmla="*/ 2147483646 h 530"/>
              <a:gd name="T22" fmla="*/ 2147483646 w 311"/>
              <a:gd name="T23" fmla="*/ 2147483646 h 530"/>
              <a:gd name="T24" fmla="*/ 2147483646 w 311"/>
              <a:gd name="T25" fmla="*/ 2147483646 h 530"/>
              <a:gd name="T26" fmla="*/ 2147483646 w 311"/>
              <a:gd name="T27" fmla="*/ 2147483646 h 530"/>
              <a:gd name="T28" fmla="*/ 2147483646 w 311"/>
              <a:gd name="T29" fmla="*/ 2147483646 h 530"/>
              <a:gd name="T30" fmla="*/ 2147483646 w 311"/>
              <a:gd name="T31" fmla="*/ 2147483646 h 530"/>
              <a:gd name="T32" fmla="*/ 2147483646 w 311"/>
              <a:gd name="T33" fmla="*/ 2147483646 h 530"/>
              <a:gd name="T34" fmla="*/ 2147483646 w 311"/>
              <a:gd name="T35" fmla="*/ 2147483646 h 530"/>
              <a:gd name="T36" fmla="*/ 2147483646 w 311"/>
              <a:gd name="T37" fmla="*/ 2147483646 h 530"/>
              <a:gd name="T38" fmla="*/ 2147483646 w 311"/>
              <a:gd name="T39" fmla="*/ 2147483646 h 530"/>
              <a:gd name="T40" fmla="*/ 2147483646 w 311"/>
              <a:gd name="T41" fmla="*/ 2147483646 h 530"/>
              <a:gd name="T42" fmla="*/ 0 w 311"/>
              <a:gd name="T43" fmla="*/ 2147483646 h 530"/>
              <a:gd name="T44" fmla="*/ 0 w 311"/>
              <a:gd name="T45" fmla="*/ 2147483646 h 530"/>
              <a:gd name="T46" fmla="*/ 0 w 311"/>
              <a:gd name="T47" fmla="*/ 2147483646 h 530"/>
              <a:gd name="T48" fmla="*/ 2147483646 w 311"/>
              <a:gd name="T49" fmla="*/ 2147483646 h 530"/>
              <a:gd name="T50" fmla="*/ 2147483646 w 311"/>
              <a:gd name="T51" fmla="*/ 0 h 530"/>
              <a:gd name="T52" fmla="*/ 2147483646 w 311"/>
              <a:gd name="T53" fmla="*/ 0 h 530"/>
              <a:gd name="T54" fmla="*/ 2147483646 w 311"/>
              <a:gd name="T55" fmla="*/ 0 h 530"/>
              <a:gd name="T56" fmla="*/ 2147483646 w 311"/>
              <a:gd name="T57" fmla="*/ 2147483646 h 53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1" h="530">
                <a:moveTo>
                  <a:pt x="310" y="330"/>
                </a:moveTo>
                <a:lnTo>
                  <a:pt x="294" y="330"/>
                </a:lnTo>
                <a:lnTo>
                  <a:pt x="294" y="342"/>
                </a:lnTo>
                <a:lnTo>
                  <a:pt x="240" y="342"/>
                </a:lnTo>
                <a:lnTo>
                  <a:pt x="240" y="355"/>
                </a:lnTo>
                <a:lnTo>
                  <a:pt x="230" y="361"/>
                </a:lnTo>
                <a:lnTo>
                  <a:pt x="230" y="448"/>
                </a:lnTo>
                <a:lnTo>
                  <a:pt x="214" y="442"/>
                </a:lnTo>
                <a:lnTo>
                  <a:pt x="214" y="454"/>
                </a:lnTo>
                <a:lnTo>
                  <a:pt x="150" y="454"/>
                </a:lnTo>
                <a:lnTo>
                  <a:pt x="150" y="529"/>
                </a:lnTo>
                <a:lnTo>
                  <a:pt x="91" y="529"/>
                </a:lnTo>
                <a:lnTo>
                  <a:pt x="91" y="479"/>
                </a:lnTo>
                <a:lnTo>
                  <a:pt x="80" y="454"/>
                </a:lnTo>
                <a:lnTo>
                  <a:pt x="80" y="392"/>
                </a:lnTo>
                <a:lnTo>
                  <a:pt x="69" y="373"/>
                </a:lnTo>
                <a:lnTo>
                  <a:pt x="85" y="317"/>
                </a:lnTo>
                <a:lnTo>
                  <a:pt x="32" y="311"/>
                </a:lnTo>
                <a:lnTo>
                  <a:pt x="32" y="305"/>
                </a:lnTo>
                <a:lnTo>
                  <a:pt x="16" y="305"/>
                </a:lnTo>
                <a:lnTo>
                  <a:pt x="16" y="317"/>
                </a:lnTo>
                <a:lnTo>
                  <a:pt x="0" y="317"/>
                </a:lnTo>
                <a:lnTo>
                  <a:pt x="0" y="311"/>
                </a:lnTo>
                <a:lnTo>
                  <a:pt x="0" y="18"/>
                </a:lnTo>
                <a:lnTo>
                  <a:pt x="21" y="18"/>
                </a:lnTo>
                <a:lnTo>
                  <a:pt x="21" y="0"/>
                </a:lnTo>
                <a:lnTo>
                  <a:pt x="262" y="0"/>
                </a:lnTo>
                <a:lnTo>
                  <a:pt x="305" y="0"/>
                </a:lnTo>
                <a:lnTo>
                  <a:pt x="310" y="330"/>
                </a:lnTo>
              </a:path>
            </a:pathLst>
          </a:custGeom>
          <a:solidFill>
            <a:srgbClr val="3A64F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78" name="Freeform 38">
            <a:extLst>
              <a:ext uri="{FF2B5EF4-FFF2-40B4-BE49-F238E27FC236}">
                <a16:creationId xmlns:a16="http://schemas.microsoft.com/office/drawing/2014/main" id="{907E13D5-83BC-DD31-4082-82EEF1389DAB}"/>
              </a:ext>
            </a:extLst>
          </p:cNvPr>
          <p:cNvSpPr>
            <a:spLocks/>
          </p:cNvSpPr>
          <p:nvPr/>
        </p:nvSpPr>
        <p:spPr bwMode="auto">
          <a:xfrm>
            <a:off x="6565106" y="3223022"/>
            <a:ext cx="466725" cy="371475"/>
          </a:xfrm>
          <a:custGeom>
            <a:avLst/>
            <a:gdLst>
              <a:gd name="T0" fmla="*/ 2147483646 w 392"/>
              <a:gd name="T1" fmla="*/ 2147483646 h 312"/>
              <a:gd name="T2" fmla="*/ 2147483646 w 392"/>
              <a:gd name="T3" fmla="*/ 2147483646 h 312"/>
              <a:gd name="T4" fmla="*/ 2147483646 w 392"/>
              <a:gd name="T5" fmla="*/ 0 h 312"/>
              <a:gd name="T6" fmla="*/ 2147483646 w 392"/>
              <a:gd name="T7" fmla="*/ 0 h 312"/>
              <a:gd name="T8" fmla="*/ 2147483646 w 392"/>
              <a:gd name="T9" fmla="*/ 2147483646 h 312"/>
              <a:gd name="T10" fmla="*/ 2147483646 w 392"/>
              <a:gd name="T11" fmla="*/ 2147483646 h 312"/>
              <a:gd name="T12" fmla="*/ 2147483646 w 392"/>
              <a:gd name="T13" fmla="*/ 2147483646 h 312"/>
              <a:gd name="T14" fmla="*/ 2147483646 w 392"/>
              <a:gd name="T15" fmla="*/ 2147483646 h 312"/>
              <a:gd name="T16" fmla="*/ 2147483646 w 392"/>
              <a:gd name="T17" fmla="*/ 2147483646 h 312"/>
              <a:gd name="T18" fmla="*/ 2147483646 w 392"/>
              <a:gd name="T19" fmla="*/ 2147483646 h 312"/>
              <a:gd name="T20" fmla="*/ 2147483646 w 392"/>
              <a:gd name="T21" fmla="*/ 2147483646 h 312"/>
              <a:gd name="T22" fmla="*/ 2147483646 w 392"/>
              <a:gd name="T23" fmla="*/ 2147483646 h 312"/>
              <a:gd name="T24" fmla="*/ 2147483646 w 392"/>
              <a:gd name="T25" fmla="*/ 2147483646 h 312"/>
              <a:gd name="T26" fmla="*/ 2147483646 w 392"/>
              <a:gd name="T27" fmla="*/ 2147483646 h 312"/>
              <a:gd name="T28" fmla="*/ 2147483646 w 392"/>
              <a:gd name="T29" fmla="*/ 2147483646 h 312"/>
              <a:gd name="T30" fmla="*/ 2147483646 w 392"/>
              <a:gd name="T31" fmla="*/ 2147483646 h 312"/>
              <a:gd name="T32" fmla="*/ 2147483646 w 392"/>
              <a:gd name="T33" fmla="*/ 2147483646 h 312"/>
              <a:gd name="T34" fmla="*/ 2147483646 w 392"/>
              <a:gd name="T35" fmla="*/ 2147483646 h 312"/>
              <a:gd name="T36" fmla="*/ 2147483646 w 392"/>
              <a:gd name="T37" fmla="*/ 2147483646 h 312"/>
              <a:gd name="T38" fmla="*/ 2147483646 w 392"/>
              <a:gd name="T39" fmla="*/ 2147483646 h 312"/>
              <a:gd name="T40" fmla="*/ 2147483646 w 392"/>
              <a:gd name="T41" fmla="*/ 2147483646 h 312"/>
              <a:gd name="T42" fmla="*/ 2147483646 w 392"/>
              <a:gd name="T43" fmla="*/ 2147483646 h 312"/>
              <a:gd name="T44" fmla="*/ 0 w 392"/>
              <a:gd name="T45" fmla="*/ 2147483646 h 312"/>
              <a:gd name="T46" fmla="*/ 2147483646 w 392"/>
              <a:gd name="T47" fmla="*/ 2147483646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2" h="312">
                <a:moveTo>
                  <a:pt x="5" y="68"/>
                </a:moveTo>
                <a:lnTo>
                  <a:pt x="16" y="12"/>
                </a:lnTo>
                <a:lnTo>
                  <a:pt x="27" y="0"/>
                </a:lnTo>
                <a:lnTo>
                  <a:pt x="262" y="0"/>
                </a:lnTo>
                <a:lnTo>
                  <a:pt x="391" y="6"/>
                </a:lnTo>
                <a:lnTo>
                  <a:pt x="391" y="18"/>
                </a:lnTo>
                <a:lnTo>
                  <a:pt x="391" y="311"/>
                </a:lnTo>
                <a:lnTo>
                  <a:pt x="161" y="311"/>
                </a:lnTo>
                <a:lnTo>
                  <a:pt x="161" y="292"/>
                </a:lnTo>
                <a:lnTo>
                  <a:pt x="145" y="292"/>
                </a:lnTo>
                <a:lnTo>
                  <a:pt x="145" y="305"/>
                </a:lnTo>
                <a:lnTo>
                  <a:pt x="112" y="305"/>
                </a:lnTo>
                <a:lnTo>
                  <a:pt x="86" y="286"/>
                </a:lnTo>
                <a:lnTo>
                  <a:pt x="86" y="274"/>
                </a:lnTo>
                <a:lnTo>
                  <a:pt x="70" y="274"/>
                </a:lnTo>
                <a:lnTo>
                  <a:pt x="48" y="249"/>
                </a:lnTo>
                <a:lnTo>
                  <a:pt x="59" y="224"/>
                </a:lnTo>
                <a:lnTo>
                  <a:pt x="54" y="211"/>
                </a:lnTo>
                <a:lnTo>
                  <a:pt x="32" y="199"/>
                </a:lnTo>
                <a:lnTo>
                  <a:pt x="21" y="174"/>
                </a:lnTo>
                <a:lnTo>
                  <a:pt x="5" y="149"/>
                </a:lnTo>
                <a:lnTo>
                  <a:pt x="11" y="118"/>
                </a:lnTo>
                <a:lnTo>
                  <a:pt x="0" y="93"/>
                </a:lnTo>
                <a:lnTo>
                  <a:pt x="5" y="6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79" name="Freeform 39">
            <a:extLst>
              <a:ext uri="{FF2B5EF4-FFF2-40B4-BE49-F238E27FC236}">
                <a16:creationId xmlns:a16="http://schemas.microsoft.com/office/drawing/2014/main" id="{4383E49E-A6E9-DDE3-2FB4-A19B3B9AD026}"/>
              </a:ext>
            </a:extLst>
          </p:cNvPr>
          <p:cNvSpPr>
            <a:spLocks/>
          </p:cNvSpPr>
          <p:nvPr/>
        </p:nvSpPr>
        <p:spPr bwMode="auto">
          <a:xfrm>
            <a:off x="6131719" y="3259931"/>
            <a:ext cx="567929" cy="423863"/>
          </a:xfrm>
          <a:custGeom>
            <a:avLst/>
            <a:gdLst>
              <a:gd name="T0" fmla="*/ 0 w 477"/>
              <a:gd name="T1" fmla="*/ 2147483646 h 356"/>
              <a:gd name="T2" fmla="*/ 0 w 477"/>
              <a:gd name="T3" fmla="*/ 2147483646 h 356"/>
              <a:gd name="T4" fmla="*/ 2147483646 w 477"/>
              <a:gd name="T5" fmla="*/ 2147483646 h 356"/>
              <a:gd name="T6" fmla="*/ 2147483646 w 477"/>
              <a:gd name="T7" fmla="*/ 2147483646 h 356"/>
              <a:gd name="T8" fmla="*/ 2147483646 w 477"/>
              <a:gd name="T9" fmla="*/ 0 h 356"/>
              <a:gd name="T10" fmla="*/ 2147483646 w 477"/>
              <a:gd name="T11" fmla="*/ 0 h 356"/>
              <a:gd name="T12" fmla="*/ 2147483646 w 477"/>
              <a:gd name="T13" fmla="*/ 2147483646 h 356"/>
              <a:gd name="T14" fmla="*/ 2147483646 w 477"/>
              <a:gd name="T15" fmla="*/ 2147483646 h 356"/>
              <a:gd name="T16" fmla="*/ 2147483646 w 477"/>
              <a:gd name="T17" fmla="*/ 2147483646 h 356"/>
              <a:gd name="T18" fmla="*/ 2147483646 w 477"/>
              <a:gd name="T19" fmla="*/ 2147483646 h 356"/>
              <a:gd name="T20" fmla="*/ 2147483646 w 477"/>
              <a:gd name="T21" fmla="*/ 2147483646 h 356"/>
              <a:gd name="T22" fmla="*/ 2147483646 w 477"/>
              <a:gd name="T23" fmla="*/ 2147483646 h 356"/>
              <a:gd name="T24" fmla="*/ 2147483646 w 477"/>
              <a:gd name="T25" fmla="*/ 2147483646 h 356"/>
              <a:gd name="T26" fmla="*/ 2147483646 w 477"/>
              <a:gd name="T27" fmla="*/ 2147483646 h 356"/>
              <a:gd name="T28" fmla="*/ 2147483646 w 477"/>
              <a:gd name="T29" fmla="*/ 2147483646 h 356"/>
              <a:gd name="T30" fmla="*/ 2147483646 w 477"/>
              <a:gd name="T31" fmla="*/ 2147483646 h 356"/>
              <a:gd name="T32" fmla="*/ 2147483646 w 477"/>
              <a:gd name="T33" fmla="*/ 2147483646 h 356"/>
              <a:gd name="T34" fmla="*/ 2147483646 w 477"/>
              <a:gd name="T35" fmla="*/ 2147483646 h 356"/>
              <a:gd name="T36" fmla="*/ 2147483646 w 477"/>
              <a:gd name="T37" fmla="*/ 2147483646 h 356"/>
              <a:gd name="T38" fmla="*/ 2147483646 w 477"/>
              <a:gd name="T39" fmla="*/ 2147483646 h 356"/>
              <a:gd name="T40" fmla="*/ 2147483646 w 477"/>
              <a:gd name="T41" fmla="*/ 2147483646 h 356"/>
              <a:gd name="T42" fmla="*/ 2147483646 w 477"/>
              <a:gd name="T43" fmla="*/ 2147483646 h 356"/>
              <a:gd name="T44" fmla="*/ 2147483646 w 477"/>
              <a:gd name="T45" fmla="*/ 2147483646 h 356"/>
              <a:gd name="T46" fmla="*/ 2147483646 w 477"/>
              <a:gd name="T47" fmla="*/ 2147483646 h 356"/>
              <a:gd name="T48" fmla="*/ 2147483646 w 477"/>
              <a:gd name="T49" fmla="*/ 2147483646 h 356"/>
              <a:gd name="T50" fmla="*/ 2147483646 w 477"/>
              <a:gd name="T51" fmla="*/ 2147483646 h 356"/>
              <a:gd name="T52" fmla="*/ 2147483646 w 477"/>
              <a:gd name="T53" fmla="*/ 2147483646 h 356"/>
              <a:gd name="T54" fmla="*/ 0 w 477"/>
              <a:gd name="T55" fmla="*/ 2147483646 h 356"/>
              <a:gd name="T56" fmla="*/ 0 w 477"/>
              <a:gd name="T57" fmla="*/ 2147483646 h 3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77" h="356">
                <a:moveTo>
                  <a:pt x="0" y="324"/>
                </a:moveTo>
                <a:lnTo>
                  <a:pt x="0" y="212"/>
                </a:lnTo>
                <a:lnTo>
                  <a:pt x="102" y="212"/>
                </a:lnTo>
                <a:lnTo>
                  <a:pt x="97" y="19"/>
                </a:lnTo>
                <a:lnTo>
                  <a:pt x="102" y="0"/>
                </a:lnTo>
                <a:lnTo>
                  <a:pt x="300" y="0"/>
                </a:lnTo>
                <a:lnTo>
                  <a:pt x="300" y="6"/>
                </a:lnTo>
                <a:lnTo>
                  <a:pt x="305" y="6"/>
                </a:lnTo>
                <a:lnTo>
                  <a:pt x="337" y="37"/>
                </a:lnTo>
                <a:lnTo>
                  <a:pt x="369" y="37"/>
                </a:lnTo>
                <a:lnTo>
                  <a:pt x="364" y="62"/>
                </a:lnTo>
                <a:lnTo>
                  <a:pt x="375" y="87"/>
                </a:lnTo>
                <a:lnTo>
                  <a:pt x="369" y="118"/>
                </a:lnTo>
                <a:lnTo>
                  <a:pt x="385" y="143"/>
                </a:lnTo>
                <a:lnTo>
                  <a:pt x="396" y="168"/>
                </a:lnTo>
                <a:lnTo>
                  <a:pt x="418" y="180"/>
                </a:lnTo>
                <a:lnTo>
                  <a:pt x="423" y="193"/>
                </a:lnTo>
                <a:lnTo>
                  <a:pt x="412" y="218"/>
                </a:lnTo>
                <a:lnTo>
                  <a:pt x="434" y="243"/>
                </a:lnTo>
                <a:lnTo>
                  <a:pt x="450" y="243"/>
                </a:lnTo>
                <a:lnTo>
                  <a:pt x="450" y="255"/>
                </a:lnTo>
                <a:lnTo>
                  <a:pt x="476" y="274"/>
                </a:lnTo>
                <a:lnTo>
                  <a:pt x="450" y="280"/>
                </a:lnTo>
                <a:lnTo>
                  <a:pt x="450" y="317"/>
                </a:lnTo>
                <a:lnTo>
                  <a:pt x="230" y="317"/>
                </a:lnTo>
                <a:lnTo>
                  <a:pt x="230" y="355"/>
                </a:lnTo>
                <a:lnTo>
                  <a:pt x="81" y="355"/>
                </a:lnTo>
                <a:lnTo>
                  <a:pt x="0" y="355"/>
                </a:lnTo>
                <a:lnTo>
                  <a:pt x="0" y="324"/>
                </a:lnTo>
              </a:path>
            </a:pathLst>
          </a:cu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0" name="Freeform 40">
            <a:extLst>
              <a:ext uri="{FF2B5EF4-FFF2-40B4-BE49-F238E27FC236}">
                <a16:creationId xmlns:a16="http://schemas.microsoft.com/office/drawing/2014/main" id="{38AB9302-7038-1E01-B1A7-D7175C8B39A6}"/>
              </a:ext>
            </a:extLst>
          </p:cNvPr>
          <p:cNvSpPr>
            <a:spLocks/>
          </p:cNvSpPr>
          <p:nvPr/>
        </p:nvSpPr>
        <p:spPr bwMode="auto">
          <a:xfrm>
            <a:off x="5374482" y="3319463"/>
            <a:ext cx="402431" cy="550069"/>
          </a:xfrm>
          <a:custGeom>
            <a:avLst/>
            <a:gdLst>
              <a:gd name="T0" fmla="*/ 2147483646 w 338"/>
              <a:gd name="T1" fmla="*/ 2147483646 h 462"/>
              <a:gd name="T2" fmla="*/ 2147483646 w 338"/>
              <a:gd name="T3" fmla="*/ 2147483646 h 462"/>
              <a:gd name="T4" fmla="*/ 2147483646 w 338"/>
              <a:gd name="T5" fmla="*/ 2147483646 h 462"/>
              <a:gd name="T6" fmla="*/ 2147483646 w 338"/>
              <a:gd name="T7" fmla="*/ 2147483646 h 462"/>
              <a:gd name="T8" fmla="*/ 2147483646 w 338"/>
              <a:gd name="T9" fmla="*/ 2147483646 h 462"/>
              <a:gd name="T10" fmla="*/ 2147483646 w 338"/>
              <a:gd name="T11" fmla="*/ 2147483646 h 462"/>
              <a:gd name="T12" fmla="*/ 2147483646 w 338"/>
              <a:gd name="T13" fmla="*/ 2147483646 h 462"/>
              <a:gd name="T14" fmla="*/ 2147483646 w 338"/>
              <a:gd name="T15" fmla="*/ 2147483646 h 462"/>
              <a:gd name="T16" fmla="*/ 2147483646 w 338"/>
              <a:gd name="T17" fmla="*/ 2147483646 h 462"/>
              <a:gd name="T18" fmla="*/ 2147483646 w 338"/>
              <a:gd name="T19" fmla="*/ 2147483646 h 462"/>
              <a:gd name="T20" fmla="*/ 2147483646 w 338"/>
              <a:gd name="T21" fmla="*/ 2147483646 h 462"/>
              <a:gd name="T22" fmla="*/ 2147483646 w 338"/>
              <a:gd name="T23" fmla="*/ 2147483646 h 462"/>
              <a:gd name="T24" fmla="*/ 2147483646 w 338"/>
              <a:gd name="T25" fmla="*/ 2147483646 h 462"/>
              <a:gd name="T26" fmla="*/ 2147483646 w 338"/>
              <a:gd name="T27" fmla="*/ 2147483646 h 462"/>
              <a:gd name="T28" fmla="*/ 2147483646 w 338"/>
              <a:gd name="T29" fmla="*/ 2147483646 h 462"/>
              <a:gd name="T30" fmla="*/ 2147483646 w 338"/>
              <a:gd name="T31" fmla="*/ 2147483646 h 462"/>
              <a:gd name="T32" fmla="*/ 2147483646 w 338"/>
              <a:gd name="T33" fmla="*/ 2147483646 h 462"/>
              <a:gd name="T34" fmla="*/ 2147483646 w 338"/>
              <a:gd name="T35" fmla="*/ 2147483646 h 462"/>
              <a:gd name="T36" fmla="*/ 2147483646 w 338"/>
              <a:gd name="T37" fmla="*/ 2147483646 h 462"/>
              <a:gd name="T38" fmla="*/ 2147483646 w 338"/>
              <a:gd name="T39" fmla="*/ 2147483646 h 462"/>
              <a:gd name="T40" fmla="*/ 2147483646 w 338"/>
              <a:gd name="T41" fmla="*/ 2147483646 h 462"/>
              <a:gd name="T42" fmla="*/ 2147483646 w 338"/>
              <a:gd name="T43" fmla="*/ 2147483646 h 462"/>
              <a:gd name="T44" fmla="*/ 2147483646 w 338"/>
              <a:gd name="T45" fmla="*/ 2147483646 h 462"/>
              <a:gd name="T46" fmla="*/ 2147483646 w 338"/>
              <a:gd name="T47" fmla="*/ 2147483646 h 462"/>
              <a:gd name="T48" fmla="*/ 2147483646 w 338"/>
              <a:gd name="T49" fmla="*/ 2147483646 h 462"/>
              <a:gd name="T50" fmla="*/ 2147483646 w 338"/>
              <a:gd name="T51" fmla="*/ 2147483646 h 462"/>
              <a:gd name="T52" fmla="*/ 2147483646 w 338"/>
              <a:gd name="T53" fmla="*/ 2147483646 h 462"/>
              <a:gd name="T54" fmla="*/ 2147483646 w 338"/>
              <a:gd name="T55" fmla="*/ 2147483646 h 462"/>
              <a:gd name="T56" fmla="*/ 2147483646 w 338"/>
              <a:gd name="T57" fmla="*/ 2147483646 h 462"/>
              <a:gd name="T58" fmla="*/ 0 w 338"/>
              <a:gd name="T59" fmla="*/ 2147483646 h 462"/>
              <a:gd name="T60" fmla="*/ 2147483646 w 338"/>
              <a:gd name="T61" fmla="*/ 2147483646 h 462"/>
              <a:gd name="T62" fmla="*/ 2147483646 w 338"/>
              <a:gd name="T63" fmla="*/ 2147483646 h 462"/>
              <a:gd name="T64" fmla="*/ 2147483646 w 338"/>
              <a:gd name="T65" fmla="*/ 2147483646 h 462"/>
              <a:gd name="T66" fmla="*/ 2147483646 w 338"/>
              <a:gd name="T67" fmla="*/ 2147483646 h 462"/>
              <a:gd name="T68" fmla="*/ 2147483646 w 338"/>
              <a:gd name="T69" fmla="*/ 2147483646 h 462"/>
              <a:gd name="T70" fmla="*/ 2147483646 w 338"/>
              <a:gd name="T71" fmla="*/ 2147483646 h 462"/>
              <a:gd name="T72" fmla="*/ 2147483646 w 338"/>
              <a:gd name="T73" fmla="*/ 2147483646 h 462"/>
              <a:gd name="T74" fmla="*/ 2147483646 w 338"/>
              <a:gd name="T75" fmla="*/ 2147483646 h 462"/>
              <a:gd name="T76" fmla="*/ 2147483646 w 338"/>
              <a:gd name="T77" fmla="*/ 2147483646 h 462"/>
              <a:gd name="T78" fmla="*/ 2147483646 w 338"/>
              <a:gd name="T79" fmla="*/ 2147483646 h 462"/>
              <a:gd name="T80" fmla="*/ 2147483646 w 338"/>
              <a:gd name="T81" fmla="*/ 2147483646 h 462"/>
              <a:gd name="T82" fmla="*/ 2147483646 w 338"/>
              <a:gd name="T83" fmla="*/ 2147483646 h 462"/>
              <a:gd name="T84" fmla="*/ 2147483646 w 338"/>
              <a:gd name="T85" fmla="*/ 2147483646 h 462"/>
              <a:gd name="T86" fmla="*/ 2147483646 w 338"/>
              <a:gd name="T87" fmla="*/ 2147483646 h 462"/>
              <a:gd name="T88" fmla="*/ 2147483646 w 338"/>
              <a:gd name="T89" fmla="*/ 2147483646 h 462"/>
              <a:gd name="T90" fmla="*/ 2147483646 w 338"/>
              <a:gd name="T91" fmla="*/ 2147483646 h 462"/>
              <a:gd name="T92" fmla="*/ 2147483646 w 338"/>
              <a:gd name="T93" fmla="*/ 2147483646 h 462"/>
              <a:gd name="T94" fmla="*/ 2147483646 w 338"/>
              <a:gd name="T95" fmla="*/ 2147483646 h 462"/>
              <a:gd name="T96" fmla="*/ 2147483646 w 338"/>
              <a:gd name="T97" fmla="*/ 2147483646 h 462"/>
              <a:gd name="T98" fmla="*/ 2147483646 w 338"/>
              <a:gd name="T99" fmla="*/ 0 h 462"/>
              <a:gd name="T100" fmla="*/ 2147483646 w 338"/>
              <a:gd name="T101" fmla="*/ 2147483646 h 462"/>
              <a:gd name="T102" fmla="*/ 2147483646 w 338"/>
              <a:gd name="T103" fmla="*/ 2147483646 h 4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38" h="462">
                <a:moveTo>
                  <a:pt x="337" y="124"/>
                </a:moveTo>
                <a:lnTo>
                  <a:pt x="337" y="162"/>
                </a:lnTo>
                <a:lnTo>
                  <a:pt x="299" y="162"/>
                </a:lnTo>
                <a:lnTo>
                  <a:pt x="299" y="311"/>
                </a:lnTo>
                <a:lnTo>
                  <a:pt x="262" y="311"/>
                </a:lnTo>
                <a:lnTo>
                  <a:pt x="262" y="461"/>
                </a:lnTo>
                <a:lnTo>
                  <a:pt x="112" y="461"/>
                </a:lnTo>
                <a:lnTo>
                  <a:pt x="107" y="429"/>
                </a:lnTo>
                <a:lnTo>
                  <a:pt x="42" y="429"/>
                </a:lnTo>
                <a:lnTo>
                  <a:pt x="58" y="411"/>
                </a:lnTo>
                <a:lnTo>
                  <a:pt x="64" y="373"/>
                </a:lnTo>
                <a:lnTo>
                  <a:pt x="74" y="373"/>
                </a:lnTo>
                <a:lnTo>
                  <a:pt x="85" y="386"/>
                </a:lnTo>
                <a:lnTo>
                  <a:pt x="101" y="367"/>
                </a:lnTo>
                <a:lnTo>
                  <a:pt x="90" y="348"/>
                </a:lnTo>
                <a:lnTo>
                  <a:pt x="58" y="348"/>
                </a:lnTo>
                <a:lnTo>
                  <a:pt x="53" y="330"/>
                </a:lnTo>
                <a:lnTo>
                  <a:pt x="80" y="317"/>
                </a:lnTo>
                <a:lnTo>
                  <a:pt x="90" y="330"/>
                </a:lnTo>
                <a:lnTo>
                  <a:pt x="101" y="317"/>
                </a:lnTo>
                <a:lnTo>
                  <a:pt x="90" y="311"/>
                </a:lnTo>
                <a:lnTo>
                  <a:pt x="69" y="311"/>
                </a:lnTo>
                <a:lnTo>
                  <a:pt x="53" y="261"/>
                </a:lnTo>
                <a:lnTo>
                  <a:pt x="37" y="267"/>
                </a:lnTo>
                <a:lnTo>
                  <a:pt x="37" y="243"/>
                </a:lnTo>
                <a:lnTo>
                  <a:pt x="48" y="236"/>
                </a:lnTo>
                <a:lnTo>
                  <a:pt x="37" y="218"/>
                </a:lnTo>
                <a:lnTo>
                  <a:pt x="32" y="218"/>
                </a:lnTo>
                <a:lnTo>
                  <a:pt x="16" y="224"/>
                </a:lnTo>
                <a:lnTo>
                  <a:pt x="0" y="224"/>
                </a:lnTo>
                <a:lnTo>
                  <a:pt x="5" y="211"/>
                </a:lnTo>
                <a:lnTo>
                  <a:pt x="21" y="205"/>
                </a:lnTo>
                <a:lnTo>
                  <a:pt x="37" y="187"/>
                </a:lnTo>
                <a:lnTo>
                  <a:pt x="32" y="149"/>
                </a:lnTo>
                <a:lnTo>
                  <a:pt x="32" y="130"/>
                </a:lnTo>
                <a:lnTo>
                  <a:pt x="42" y="118"/>
                </a:lnTo>
                <a:lnTo>
                  <a:pt x="48" y="106"/>
                </a:lnTo>
                <a:lnTo>
                  <a:pt x="53" y="99"/>
                </a:lnTo>
                <a:lnTo>
                  <a:pt x="64" y="106"/>
                </a:lnTo>
                <a:lnTo>
                  <a:pt x="80" y="93"/>
                </a:lnTo>
                <a:lnTo>
                  <a:pt x="80" y="81"/>
                </a:lnTo>
                <a:lnTo>
                  <a:pt x="90" y="81"/>
                </a:lnTo>
                <a:lnTo>
                  <a:pt x="101" y="68"/>
                </a:lnTo>
                <a:lnTo>
                  <a:pt x="101" y="56"/>
                </a:lnTo>
                <a:lnTo>
                  <a:pt x="90" y="50"/>
                </a:lnTo>
                <a:lnTo>
                  <a:pt x="96" y="50"/>
                </a:lnTo>
                <a:lnTo>
                  <a:pt x="96" y="37"/>
                </a:lnTo>
                <a:lnTo>
                  <a:pt x="107" y="37"/>
                </a:lnTo>
                <a:lnTo>
                  <a:pt x="123" y="25"/>
                </a:lnTo>
                <a:lnTo>
                  <a:pt x="117" y="0"/>
                </a:lnTo>
                <a:lnTo>
                  <a:pt x="337" y="6"/>
                </a:lnTo>
                <a:lnTo>
                  <a:pt x="337" y="12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1" name="Freeform 41">
            <a:extLst>
              <a:ext uri="{FF2B5EF4-FFF2-40B4-BE49-F238E27FC236}">
                <a16:creationId xmlns:a16="http://schemas.microsoft.com/office/drawing/2014/main" id="{FD7EC9AD-51CA-A90A-CA20-6FB4357CE2A1}"/>
              </a:ext>
            </a:extLst>
          </p:cNvPr>
          <p:cNvSpPr>
            <a:spLocks/>
          </p:cNvSpPr>
          <p:nvPr/>
        </p:nvSpPr>
        <p:spPr bwMode="auto">
          <a:xfrm>
            <a:off x="4882754" y="3349229"/>
            <a:ext cx="523875" cy="704850"/>
          </a:xfrm>
          <a:custGeom>
            <a:avLst/>
            <a:gdLst>
              <a:gd name="T0" fmla="*/ 2147483646 w 440"/>
              <a:gd name="T1" fmla="*/ 2147483646 h 592"/>
              <a:gd name="T2" fmla="*/ 0 w 440"/>
              <a:gd name="T3" fmla="*/ 2147483646 h 592"/>
              <a:gd name="T4" fmla="*/ 2147483646 w 440"/>
              <a:gd name="T5" fmla="*/ 2147483646 h 592"/>
              <a:gd name="T6" fmla="*/ 2147483646 w 440"/>
              <a:gd name="T7" fmla="*/ 2147483646 h 592"/>
              <a:gd name="T8" fmla="*/ 2147483646 w 440"/>
              <a:gd name="T9" fmla="*/ 2147483646 h 592"/>
              <a:gd name="T10" fmla="*/ 2147483646 w 440"/>
              <a:gd name="T11" fmla="*/ 0 h 592"/>
              <a:gd name="T12" fmla="*/ 2147483646 w 440"/>
              <a:gd name="T13" fmla="*/ 2147483646 h 592"/>
              <a:gd name="T14" fmla="*/ 2147483646 w 440"/>
              <a:gd name="T15" fmla="*/ 2147483646 h 592"/>
              <a:gd name="T16" fmla="*/ 2147483646 w 440"/>
              <a:gd name="T17" fmla="*/ 2147483646 h 592"/>
              <a:gd name="T18" fmla="*/ 2147483646 w 440"/>
              <a:gd name="T19" fmla="*/ 2147483646 h 592"/>
              <a:gd name="T20" fmla="*/ 2147483646 w 440"/>
              <a:gd name="T21" fmla="*/ 2147483646 h 592"/>
              <a:gd name="T22" fmla="*/ 2147483646 w 440"/>
              <a:gd name="T23" fmla="*/ 2147483646 h 592"/>
              <a:gd name="T24" fmla="*/ 2147483646 w 440"/>
              <a:gd name="T25" fmla="*/ 2147483646 h 592"/>
              <a:gd name="T26" fmla="*/ 2147483646 w 440"/>
              <a:gd name="T27" fmla="*/ 2147483646 h 592"/>
              <a:gd name="T28" fmla="*/ 2147483646 w 440"/>
              <a:gd name="T29" fmla="*/ 2147483646 h 592"/>
              <a:gd name="T30" fmla="*/ 2147483646 w 440"/>
              <a:gd name="T31" fmla="*/ 2147483646 h 592"/>
              <a:gd name="T32" fmla="*/ 2147483646 w 440"/>
              <a:gd name="T33" fmla="*/ 2147483646 h 592"/>
              <a:gd name="T34" fmla="*/ 2147483646 w 440"/>
              <a:gd name="T35" fmla="*/ 2147483646 h 592"/>
              <a:gd name="T36" fmla="*/ 2147483646 w 440"/>
              <a:gd name="T37" fmla="*/ 2147483646 h 592"/>
              <a:gd name="T38" fmla="*/ 2147483646 w 440"/>
              <a:gd name="T39" fmla="*/ 2147483646 h 592"/>
              <a:gd name="T40" fmla="*/ 2147483646 w 440"/>
              <a:gd name="T41" fmla="*/ 2147483646 h 592"/>
              <a:gd name="T42" fmla="*/ 2147483646 w 440"/>
              <a:gd name="T43" fmla="*/ 2147483646 h 592"/>
              <a:gd name="T44" fmla="*/ 2147483646 w 440"/>
              <a:gd name="T45" fmla="*/ 2147483646 h 592"/>
              <a:gd name="T46" fmla="*/ 2147483646 w 440"/>
              <a:gd name="T47" fmla="*/ 2147483646 h 592"/>
              <a:gd name="T48" fmla="*/ 2147483646 w 440"/>
              <a:gd name="T49" fmla="*/ 2147483646 h 592"/>
              <a:gd name="T50" fmla="*/ 2147483646 w 440"/>
              <a:gd name="T51" fmla="*/ 2147483646 h 592"/>
              <a:gd name="T52" fmla="*/ 2147483646 w 440"/>
              <a:gd name="T53" fmla="*/ 2147483646 h 592"/>
              <a:gd name="T54" fmla="*/ 2147483646 w 440"/>
              <a:gd name="T55" fmla="*/ 2147483646 h 592"/>
              <a:gd name="T56" fmla="*/ 2147483646 w 440"/>
              <a:gd name="T57" fmla="*/ 2147483646 h 592"/>
              <a:gd name="T58" fmla="*/ 2147483646 w 440"/>
              <a:gd name="T59" fmla="*/ 2147483646 h 592"/>
              <a:gd name="T60" fmla="*/ 2147483646 w 440"/>
              <a:gd name="T61" fmla="*/ 2147483646 h 592"/>
              <a:gd name="T62" fmla="*/ 2147483646 w 440"/>
              <a:gd name="T63" fmla="*/ 2147483646 h 592"/>
              <a:gd name="T64" fmla="*/ 2147483646 w 440"/>
              <a:gd name="T65" fmla="*/ 2147483646 h 592"/>
              <a:gd name="T66" fmla="*/ 2147483646 w 440"/>
              <a:gd name="T67" fmla="*/ 2147483646 h 592"/>
              <a:gd name="T68" fmla="*/ 2147483646 w 440"/>
              <a:gd name="T69" fmla="*/ 2147483646 h 592"/>
              <a:gd name="T70" fmla="*/ 2147483646 w 440"/>
              <a:gd name="T71" fmla="*/ 2147483646 h 592"/>
              <a:gd name="T72" fmla="*/ 2147483646 w 440"/>
              <a:gd name="T73" fmla="*/ 2147483646 h 592"/>
              <a:gd name="T74" fmla="*/ 2147483646 w 440"/>
              <a:gd name="T75" fmla="*/ 2147483646 h 592"/>
              <a:gd name="T76" fmla="*/ 2147483646 w 440"/>
              <a:gd name="T77" fmla="*/ 2147483646 h 592"/>
              <a:gd name="T78" fmla="*/ 2147483646 w 440"/>
              <a:gd name="T79" fmla="*/ 2147483646 h 592"/>
              <a:gd name="T80" fmla="*/ 2147483646 w 440"/>
              <a:gd name="T81" fmla="*/ 2147483646 h 592"/>
              <a:gd name="T82" fmla="*/ 2147483646 w 440"/>
              <a:gd name="T83" fmla="*/ 2147483646 h 592"/>
              <a:gd name="T84" fmla="*/ 2147483646 w 440"/>
              <a:gd name="T85" fmla="*/ 2147483646 h 592"/>
              <a:gd name="T86" fmla="*/ 2147483646 w 440"/>
              <a:gd name="T87" fmla="*/ 2147483646 h 592"/>
              <a:gd name="T88" fmla="*/ 2147483646 w 440"/>
              <a:gd name="T89" fmla="*/ 2147483646 h 592"/>
              <a:gd name="T90" fmla="*/ 2147483646 w 440"/>
              <a:gd name="T91" fmla="*/ 2147483646 h 592"/>
              <a:gd name="T92" fmla="*/ 2147483646 w 440"/>
              <a:gd name="T93" fmla="*/ 2147483646 h 592"/>
              <a:gd name="T94" fmla="*/ 2147483646 w 440"/>
              <a:gd name="T95" fmla="*/ 2147483646 h 592"/>
              <a:gd name="T96" fmla="*/ 2147483646 w 440"/>
              <a:gd name="T97" fmla="*/ 2147483646 h 592"/>
              <a:gd name="T98" fmla="*/ 2147483646 w 440"/>
              <a:gd name="T99" fmla="*/ 2147483646 h 592"/>
              <a:gd name="T100" fmla="*/ 2147483646 w 440"/>
              <a:gd name="T101" fmla="*/ 2147483646 h 592"/>
              <a:gd name="T102" fmla="*/ 2147483646 w 440"/>
              <a:gd name="T103" fmla="*/ 2147483646 h 592"/>
              <a:gd name="T104" fmla="*/ 2147483646 w 440"/>
              <a:gd name="T105" fmla="*/ 2147483646 h 592"/>
              <a:gd name="T106" fmla="*/ 2147483646 w 440"/>
              <a:gd name="T107" fmla="*/ 2147483646 h 592"/>
              <a:gd name="T108" fmla="*/ 2147483646 w 440"/>
              <a:gd name="T109" fmla="*/ 2147483646 h 592"/>
              <a:gd name="T110" fmla="*/ 2147483646 w 440"/>
              <a:gd name="T111" fmla="*/ 2147483646 h 592"/>
              <a:gd name="T112" fmla="*/ 2147483646 w 440"/>
              <a:gd name="T113" fmla="*/ 2147483646 h 592"/>
              <a:gd name="T114" fmla="*/ 2147483646 w 440"/>
              <a:gd name="T115" fmla="*/ 2147483646 h 5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40" h="592">
                <a:moveTo>
                  <a:pt x="370" y="585"/>
                </a:moveTo>
                <a:lnTo>
                  <a:pt x="0" y="591"/>
                </a:lnTo>
                <a:lnTo>
                  <a:pt x="22" y="355"/>
                </a:lnTo>
                <a:lnTo>
                  <a:pt x="59" y="56"/>
                </a:lnTo>
                <a:lnTo>
                  <a:pt x="65" y="6"/>
                </a:lnTo>
                <a:lnTo>
                  <a:pt x="193" y="0"/>
                </a:lnTo>
                <a:lnTo>
                  <a:pt x="198" y="25"/>
                </a:lnTo>
                <a:lnTo>
                  <a:pt x="182" y="25"/>
                </a:lnTo>
                <a:lnTo>
                  <a:pt x="182" y="49"/>
                </a:lnTo>
                <a:lnTo>
                  <a:pt x="172" y="43"/>
                </a:lnTo>
                <a:lnTo>
                  <a:pt x="166" y="62"/>
                </a:lnTo>
                <a:lnTo>
                  <a:pt x="177" y="68"/>
                </a:lnTo>
                <a:lnTo>
                  <a:pt x="182" y="99"/>
                </a:lnTo>
                <a:lnTo>
                  <a:pt x="204" y="118"/>
                </a:lnTo>
                <a:lnTo>
                  <a:pt x="182" y="137"/>
                </a:lnTo>
                <a:lnTo>
                  <a:pt x="204" y="143"/>
                </a:lnTo>
                <a:lnTo>
                  <a:pt x="225" y="137"/>
                </a:lnTo>
                <a:lnTo>
                  <a:pt x="236" y="162"/>
                </a:lnTo>
                <a:lnTo>
                  <a:pt x="268" y="168"/>
                </a:lnTo>
                <a:lnTo>
                  <a:pt x="257" y="186"/>
                </a:lnTo>
                <a:lnTo>
                  <a:pt x="241" y="180"/>
                </a:lnTo>
                <a:lnTo>
                  <a:pt x="236" y="180"/>
                </a:lnTo>
                <a:lnTo>
                  <a:pt x="236" y="218"/>
                </a:lnTo>
                <a:lnTo>
                  <a:pt x="252" y="224"/>
                </a:lnTo>
                <a:lnTo>
                  <a:pt x="257" y="236"/>
                </a:lnTo>
                <a:lnTo>
                  <a:pt x="231" y="249"/>
                </a:lnTo>
                <a:lnTo>
                  <a:pt x="231" y="255"/>
                </a:lnTo>
                <a:lnTo>
                  <a:pt x="247" y="261"/>
                </a:lnTo>
                <a:lnTo>
                  <a:pt x="279" y="255"/>
                </a:lnTo>
                <a:lnTo>
                  <a:pt x="289" y="261"/>
                </a:lnTo>
                <a:lnTo>
                  <a:pt x="279" y="280"/>
                </a:lnTo>
                <a:lnTo>
                  <a:pt x="273" y="292"/>
                </a:lnTo>
                <a:lnTo>
                  <a:pt x="257" y="311"/>
                </a:lnTo>
                <a:lnTo>
                  <a:pt x="273" y="342"/>
                </a:lnTo>
                <a:lnTo>
                  <a:pt x="305" y="342"/>
                </a:lnTo>
                <a:lnTo>
                  <a:pt x="348" y="323"/>
                </a:lnTo>
                <a:lnTo>
                  <a:pt x="359" y="311"/>
                </a:lnTo>
                <a:lnTo>
                  <a:pt x="402" y="323"/>
                </a:lnTo>
                <a:lnTo>
                  <a:pt x="429" y="323"/>
                </a:lnTo>
                <a:lnTo>
                  <a:pt x="439" y="342"/>
                </a:lnTo>
                <a:lnTo>
                  <a:pt x="423" y="348"/>
                </a:lnTo>
                <a:lnTo>
                  <a:pt x="418" y="330"/>
                </a:lnTo>
                <a:lnTo>
                  <a:pt x="402" y="342"/>
                </a:lnTo>
                <a:lnTo>
                  <a:pt x="413" y="367"/>
                </a:lnTo>
                <a:lnTo>
                  <a:pt x="413" y="386"/>
                </a:lnTo>
                <a:lnTo>
                  <a:pt x="423" y="398"/>
                </a:lnTo>
                <a:lnTo>
                  <a:pt x="429" y="411"/>
                </a:lnTo>
                <a:lnTo>
                  <a:pt x="396" y="404"/>
                </a:lnTo>
                <a:lnTo>
                  <a:pt x="364" y="429"/>
                </a:lnTo>
                <a:lnTo>
                  <a:pt x="354" y="448"/>
                </a:lnTo>
                <a:lnTo>
                  <a:pt x="322" y="460"/>
                </a:lnTo>
                <a:lnTo>
                  <a:pt x="316" y="467"/>
                </a:lnTo>
                <a:lnTo>
                  <a:pt x="289" y="485"/>
                </a:lnTo>
                <a:lnTo>
                  <a:pt x="289" y="529"/>
                </a:lnTo>
                <a:lnTo>
                  <a:pt x="327" y="554"/>
                </a:lnTo>
                <a:lnTo>
                  <a:pt x="338" y="554"/>
                </a:lnTo>
                <a:lnTo>
                  <a:pt x="359" y="566"/>
                </a:lnTo>
                <a:lnTo>
                  <a:pt x="370" y="58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2" name="Freeform 42">
            <a:extLst>
              <a:ext uri="{FF2B5EF4-FFF2-40B4-BE49-F238E27FC236}">
                <a16:creationId xmlns:a16="http://schemas.microsoft.com/office/drawing/2014/main" id="{8206A3FC-D723-D3FC-C9CC-E3FFFD280341}"/>
              </a:ext>
            </a:extLst>
          </p:cNvPr>
          <p:cNvSpPr>
            <a:spLocks/>
          </p:cNvSpPr>
          <p:nvPr/>
        </p:nvSpPr>
        <p:spPr bwMode="auto">
          <a:xfrm>
            <a:off x="5679281" y="3467100"/>
            <a:ext cx="453629" cy="586979"/>
          </a:xfrm>
          <a:custGeom>
            <a:avLst/>
            <a:gdLst>
              <a:gd name="T0" fmla="*/ 2147483646 w 381"/>
              <a:gd name="T1" fmla="*/ 2147483646 h 493"/>
              <a:gd name="T2" fmla="*/ 0 w 381"/>
              <a:gd name="T3" fmla="*/ 2147483646 h 493"/>
              <a:gd name="T4" fmla="*/ 2147483646 w 381"/>
              <a:gd name="T5" fmla="*/ 2147483646 h 493"/>
              <a:gd name="T6" fmla="*/ 2147483646 w 381"/>
              <a:gd name="T7" fmla="*/ 2147483646 h 493"/>
              <a:gd name="T8" fmla="*/ 2147483646 w 381"/>
              <a:gd name="T9" fmla="*/ 2147483646 h 493"/>
              <a:gd name="T10" fmla="*/ 2147483646 w 381"/>
              <a:gd name="T11" fmla="*/ 2147483646 h 493"/>
              <a:gd name="T12" fmla="*/ 2147483646 w 381"/>
              <a:gd name="T13" fmla="*/ 2147483646 h 493"/>
              <a:gd name="T14" fmla="*/ 2147483646 w 381"/>
              <a:gd name="T15" fmla="*/ 0 h 493"/>
              <a:gd name="T16" fmla="*/ 2147483646 w 381"/>
              <a:gd name="T17" fmla="*/ 0 h 493"/>
              <a:gd name="T18" fmla="*/ 2147483646 w 381"/>
              <a:gd name="T19" fmla="*/ 2147483646 h 493"/>
              <a:gd name="T20" fmla="*/ 2147483646 w 381"/>
              <a:gd name="T21" fmla="*/ 2147483646 h 493"/>
              <a:gd name="T22" fmla="*/ 2147483646 w 381"/>
              <a:gd name="T23" fmla="*/ 2147483646 h 493"/>
              <a:gd name="T24" fmla="*/ 2147483646 w 381"/>
              <a:gd name="T25" fmla="*/ 2147483646 h 493"/>
              <a:gd name="T26" fmla="*/ 2147483646 w 381"/>
              <a:gd name="T27" fmla="*/ 2147483646 h 493"/>
              <a:gd name="T28" fmla="*/ 2147483646 w 381"/>
              <a:gd name="T29" fmla="*/ 2147483646 h 493"/>
              <a:gd name="T30" fmla="*/ 2147483646 w 381"/>
              <a:gd name="T31" fmla="*/ 2147483646 h 493"/>
              <a:gd name="T32" fmla="*/ 2147483646 w 381"/>
              <a:gd name="T33" fmla="*/ 2147483646 h 493"/>
              <a:gd name="T34" fmla="*/ 2147483646 w 381"/>
              <a:gd name="T35" fmla="*/ 2147483646 h 493"/>
              <a:gd name="T36" fmla="*/ 2147483646 w 381"/>
              <a:gd name="T37" fmla="*/ 2147483646 h 493"/>
              <a:gd name="T38" fmla="*/ 2147483646 w 381"/>
              <a:gd name="T39" fmla="*/ 2147483646 h 493"/>
              <a:gd name="T40" fmla="*/ 2147483646 w 381"/>
              <a:gd name="T41" fmla="*/ 2147483646 h 4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1" h="493">
                <a:moveTo>
                  <a:pt x="43" y="492"/>
                </a:moveTo>
                <a:lnTo>
                  <a:pt x="0" y="486"/>
                </a:lnTo>
                <a:lnTo>
                  <a:pt x="6" y="337"/>
                </a:lnTo>
                <a:lnTo>
                  <a:pt x="6" y="187"/>
                </a:lnTo>
                <a:lnTo>
                  <a:pt x="43" y="187"/>
                </a:lnTo>
                <a:lnTo>
                  <a:pt x="43" y="38"/>
                </a:lnTo>
                <a:lnTo>
                  <a:pt x="81" y="38"/>
                </a:lnTo>
                <a:lnTo>
                  <a:pt x="81" y="0"/>
                </a:lnTo>
                <a:lnTo>
                  <a:pt x="161" y="0"/>
                </a:lnTo>
                <a:lnTo>
                  <a:pt x="161" y="38"/>
                </a:lnTo>
                <a:lnTo>
                  <a:pt x="380" y="38"/>
                </a:lnTo>
                <a:lnTo>
                  <a:pt x="380" y="150"/>
                </a:lnTo>
                <a:lnTo>
                  <a:pt x="370" y="162"/>
                </a:lnTo>
                <a:lnTo>
                  <a:pt x="359" y="212"/>
                </a:lnTo>
                <a:lnTo>
                  <a:pt x="364" y="243"/>
                </a:lnTo>
                <a:lnTo>
                  <a:pt x="337" y="256"/>
                </a:lnTo>
                <a:lnTo>
                  <a:pt x="337" y="281"/>
                </a:lnTo>
                <a:lnTo>
                  <a:pt x="311" y="337"/>
                </a:lnTo>
                <a:lnTo>
                  <a:pt x="81" y="337"/>
                </a:lnTo>
                <a:lnTo>
                  <a:pt x="81" y="492"/>
                </a:lnTo>
                <a:lnTo>
                  <a:pt x="43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3" name="Freeform 43">
            <a:extLst>
              <a:ext uri="{FF2B5EF4-FFF2-40B4-BE49-F238E27FC236}">
                <a16:creationId xmlns:a16="http://schemas.microsoft.com/office/drawing/2014/main" id="{47A3E88C-9D50-DC87-9AD8-E7BB27C3409D}"/>
              </a:ext>
            </a:extLst>
          </p:cNvPr>
          <p:cNvSpPr>
            <a:spLocks/>
          </p:cNvSpPr>
          <p:nvPr/>
        </p:nvSpPr>
        <p:spPr bwMode="auto">
          <a:xfrm>
            <a:off x="6667500" y="3570685"/>
            <a:ext cx="484585" cy="379809"/>
          </a:xfrm>
          <a:custGeom>
            <a:avLst/>
            <a:gdLst>
              <a:gd name="T0" fmla="*/ 2147483646 w 407"/>
              <a:gd name="T1" fmla="*/ 2147483646 h 319"/>
              <a:gd name="T2" fmla="*/ 2147483646 w 407"/>
              <a:gd name="T3" fmla="*/ 2147483646 h 319"/>
              <a:gd name="T4" fmla="*/ 2147483646 w 407"/>
              <a:gd name="T5" fmla="*/ 2147483646 h 319"/>
              <a:gd name="T6" fmla="*/ 2147483646 w 407"/>
              <a:gd name="T7" fmla="*/ 2147483646 h 319"/>
              <a:gd name="T8" fmla="*/ 2147483646 w 407"/>
              <a:gd name="T9" fmla="*/ 2147483646 h 319"/>
              <a:gd name="T10" fmla="*/ 2147483646 w 407"/>
              <a:gd name="T11" fmla="*/ 2147483646 h 319"/>
              <a:gd name="T12" fmla="*/ 2147483646 w 407"/>
              <a:gd name="T13" fmla="*/ 2147483646 h 319"/>
              <a:gd name="T14" fmla="*/ 2147483646 w 407"/>
              <a:gd name="T15" fmla="*/ 2147483646 h 319"/>
              <a:gd name="T16" fmla="*/ 2147483646 w 407"/>
              <a:gd name="T17" fmla="*/ 2147483646 h 319"/>
              <a:gd name="T18" fmla="*/ 2147483646 w 407"/>
              <a:gd name="T19" fmla="*/ 2147483646 h 319"/>
              <a:gd name="T20" fmla="*/ 2147483646 w 407"/>
              <a:gd name="T21" fmla="*/ 2147483646 h 319"/>
              <a:gd name="T22" fmla="*/ 2147483646 w 407"/>
              <a:gd name="T23" fmla="*/ 2147483646 h 319"/>
              <a:gd name="T24" fmla="*/ 2147483646 w 407"/>
              <a:gd name="T25" fmla="*/ 2147483646 h 319"/>
              <a:gd name="T26" fmla="*/ 2147483646 w 407"/>
              <a:gd name="T27" fmla="*/ 2147483646 h 319"/>
              <a:gd name="T28" fmla="*/ 2147483646 w 407"/>
              <a:gd name="T29" fmla="*/ 2147483646 h 319"/>
              <a:gd name="T30" fmla="*/ 2147483646 w 407"/>
              <a:gd name="T31" fmla="*/ 2147483646 h 319"/>
              <a:gd name="T32" fmla="*/ 2147483646 w 407"/>
              <a:gd name="T33" fmla="*/ 2147483646 h 319"/>
              <a:gd name="T34" fmla="*/ 2147483646 w 407"/>
              <a:gd name="T35" fmla="*/ 2147483646 h 319"/>
              <a:gd name="T36" fmla="*/ 2147483646 w 407"/>
              <a:gd name="T37" fmla="*/ 2147483646 h 319"/>
              <a:gd name="T38" fmla="*/ 2147483646 w 407"/>
              <a:gd name="T39" fmla="*/ 2147483646 h 319"/>
              <a:gd name="T40" fmla="*/ 2147483646 w 407"/>
              <a:gd name="T41" fmla="*/ 2147483646 h 319"/>
              <a:gd name="T42" fmla="*/ 2147483646 w 407"/>
              <a:gd name="T43" fmla="*/ 2147483646 h 319"/>
              <a:gd name="T44" fmla="*/ 2147483646 w 407"/>
              <a:gd name="T45" fmla="*/ 2147483646 h 319"/>
              <a:gd name="T46" fmla="*/ 2147483646 w 407"/>
              <a:gd name="T47" fmla="*/ 2147483646 h 319"/>
              <a:gd name="T48" fmla="*/ 2147483646 w 407"/>
              <a:gd name="T49" fmla="*/ 2147483646 h 319"/>
              <a:gd name="T50" fmla="*/ 2147483646 w 407"/>
              <a:gd name="T51" fmla="*/ 2147483646 h 319"/>
              <a:gd name="T52" fmla="*/ 2147483646 w 407"/>
              <a:gd name="T53" fmla="*/ 2147483646 h 319"/>
              <a:gd name="T54" fmla="*/ 2147483646 w 407"/>
              <a:gd name="T55" fmla="*/ 2147483646 h 319"/>
              <a:gd name="T56" fmla="*/ 2147483646 w 407"/>
              <a:gd name="T57" fmla="*/ 2147483646 h 319"/>
              <a:gd name="T58" fmla="*/ 2147483646 w 407"/>
              <a:gd name="T59" fmla="*/ 2147483646 h 319"/>
              <a:gd name="T60" fmla="*/ 2147483646 w 407"/>
              <a:gd name="T61" fmla="*/ 2147483646 h 319"/>
              <a:gd name="T62" fmla="*/ 2147483646 w 407"/>
              <a:gd name="T63" fmla="*/ 2147483646 h 319"/>
              <a:gd name="T64" fmla="*/ 2147483646 w 407"/>
              <a:gd name="T65" fmla="*/ 2147483646 h 319"/>
              <a:gd name="T66" fmla="*/ 2147483646 w 407"/>
              <a:gd name="T67" fmla="*/ 2147483646 h 319"/>
              <a:gd name="T68" fmla="*/ 2147483646 w 407"/>
              <a:gd name="T69" fmla="*/ 2147483646 h 319"/>
              <a:gd name="T70" fmla="*/ 0 w 407"/>
              <a:gd name="T71" fmla="*/ 2147483646 h 319"/>
              <a:gd name="T72" fmla="*/ 0 w 407"/>
              <a:gd name="T73" fmla="*/ 2147483646 h 319"/>
              <a:gd name="T74" fmla="*/ 2147483646 w 407"/>
              <a:gd name="T75" fmla="*/ 2147483646 h 319"/>
              <a:gd name="T76" fmla="*/ 2147483646 w 407"/>
              <a:gd name="T77" fmla="*/ 2147483646 h 319"/>
              <a:gd name="T78" fmla="*/ 2147483646 w 407"/>
              <a:gd name="T79" fmla="*/ 0 h 319"/>
              <a:gd name="T80" fmla="*/ 2147483646 w 407"/>
              <a:gd name="T81" fmla="*/ 0 h 319"/>
              <a:gd name="T82" fmla="*/ 2147483646 w 407"/>
              <a:gd name="T83" fmla="*/ 2147483646 h 319"/>
              <a:gd name="T84" fmla="*/ 2147483646 w 407"/>
              <a:gd name="T85" fmla="*/ 2147483646 h 319"/>
              <a:gd name="T86" fmla="*/ 2147483646 w 407"/>
              <a:gd name="T87" fmla="*/ 2147483646 h 319"/>
              <a:gd name="T88" fmla="*/ 2147483646 w 407"/>
              <a:gd name="T89" fmla="*/ 2147483646 h 319"/>
              <a:gd name="T90" fmla="*/ 2147483646 w 407"/>
              <a:gd name="T91" fmla="*/ 2147483646 h 319"/>
              <a:gd name="T92" fmla="*/ 2147483646 w 407"/>
              <a:gd name="T93" fmla="*/ 2147483646 h 319"/>
              <a:gd name="T94" fmla="*/ 2147483646 w 407"/>
              <a:gd name="T95" fmla="*/ 2147483646 h 319"/>
              <a:gd name="T96" fmla="*/ 2147483646 w 407"/>
              <a:gd name="T97" fmla="*/ 2147483646 h 319"/>
              <a:gd name="T98" fmla="*/ 2147483646 w 407"/>
              <a:gd name="T99" fmla="*/ 2147483646 h 319"/>
              <a:gd name="T100" fmla="*/ 2147483646 w 407"/>
              <a:gd name="T101" fmla="*/ 2147483646 h 319"/>
              <a:gd name="T102" fmla="*/ 2147483646 w 407"/>
              <a:gd name="T103" fmla="*/ 2147483646 h 319"/>
              <a:gd name="T104" fmla="*/ 2147483646 w 407"/>
              <a:gd name="T105" fmla="*/ 2147483646 h 319"/>
              <a:gd name="T106" fmla="*/ 2147483646 w 407"/>
              <a:gd name="T107" fmla="*/ 2147483646 h 31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07" h="319">
                <a:moveTo>
                  <a:pt x="396" y="237"/>
                </a:moveTo>
                <a:lnTo>
                  <a:pt x="406" y="250"/>
                </a:lnTo>
                <a:lnTo>
                  <a:pt x="396" y="274"/>
                </a:lnTo>
                <a:lnTo>
                  <a:pt x="364" y="274"/>
                </a:lnTo>
                <a:lnTo>
                  <a:pt x="348" y="281"/>
                </a:lnTo>
                <a:lnTo>
                  <a:pt x="326" y="274"/>
                </a:lnTo>
                <a:lnTo>
                  <a:pt x="321" y="281"/>
                </a:lnTo>
                <a:lnTo>
                  <a:pt x="315" y="274"/>
                </a:lnTo>
                <a:lnTo>
                  <a:pt x="305" y="299"/>
                </a:lnTo>
                <a:lnTo>
                  <a:pt x="294" y="306"/>
                </a:lnTo>
                <a:lnTo>
                  <a:pt x="283" y="306"/>
                </a:lnTo>
                <a:lnTo>
                  <a:pt x="278" y="318"/>
                </a:lnTo>
                <a:lnTo>
                  <a:pt x="267" y="318"/>
                </a:lnTo>
                <a:lnTo>
                  <a:pt x="246" y="306"/>
                </a:lnTo>
                <a:lnTo>
                  <a:pt x="214" y="299"/>
                </a:lnTo>
                <a:lnTo>
                  <a:pt x="214" y="293"/>
                </a:lnTo>
                <a:lnTo>
                  <a:pt x="198" y="299"/>
                </a:lnTo>
                <a:lnTo>
                  <a:pt x="182" y="287"/>
                </a:lnTo>
                <a:lnTo>
                  <a:pt x="176" y="293"/>
                </a:lnTo>
                <a:lnTo>
                  <a:pt x="166" y="287"/>
                </a:lnTo>
                <a:lnTo>
                  <a:pt x="171" y="274"/>
                </a:lnTo>
                <a:lnTo>
                  <a:pt x="117" y="231"/>
                </a:lnTo>
                <a:lnTo>
                  <a:pt x="112" y="243"/>
                </a:lnTo>
                <a:lnTo>
                  <a:pt x="91" y="256"/>
                </a:lnTo>
                <a:lnTo>
                  <a:pt x="85" y="250"/>
                </a:lnTo>
                <a:lnTo>
                  <a:pt x="80" y="250"/>
                </a:lnTo>
                <a:lnTo>
                  <a:pt x="69" y="281"/>
                </a:lnTo>
                <a:lnTo>
                  <a:pt x="80" y="306"/>
                </a:lnTo>
                <a:lnTo>
                  <a:pt x="75" y="306"/>
                </a:lnTo>
                <a:lnTo>
                  <a:pt x="69" y="299"/>
                </a:lnTo>
                <a:lnTo>
                  <a:pt x="53" y="293"/>
                </a:lnTo>
                <a:lnTo>
                  <a:pt x="37" y="299"/>
                </a:lnTo>
                <a:lnTo>
                  <a:pt x="16" y="293"/>
                </a:lnTo>
                <a:lnTo>
                  <a:pt x="16" y="312"/>
                </a:lnTo>
                <a:lnTo>
                  <a:pt x="5" y="312"/>
                </a:lnTo>
                <a:lnTo>
                  <a:pt x="0" y="56"/>
                </a:lnTo>
                <a:lnTo>
                  <a:pt x="0" y="19"/>
                </a:lnTo>
                <a:lnTo>
                  <a:pt x="26" y="13"/>
                </a:lnTo>
                <a:lnTo>
                  <a:pt x="59" y="13"/>
                </a:lnTo>
                <a:lnTo>
                  <a:pt x="59" y="0"/>
                </a:lnTo>
                <a:lnTo>
                  <a:pt x="75" y="0"/>
                </a:lnTo>
                <a:lnTo>
                  <a:pt x="75" y="19"/>
                </a:lnTo>
                <a:lnTo>
                  <a:pt x="305" y="19"/>
                </a:lnTo>
                <a:lnTo>
                  <a:pt x="305" y="25"/>
                </a:lnTo>
                <a:lnTo>
                  <a:pt x="321" y="25"/>
                </a:lnTo>
                <a:lnTo>
                  <a:pt x="321" y="13"/>
                </a:lnTo>
                <a:lnTo>
                  <a:pt x="337" y="13"/>
                </a:lnTo>
                <a:lnTo>
                  <a:pt x="337" y="19"/>
                </a:lnTo>
                <a:lnTo>
                  <a:pt x="390" y="25"/>
                </a:lnTo>
                <a:lnTo>
                  <a:pt x="374" y="81"/>
                </a:lnTo>
                <a:lnTo>
                  <a:pt x="385" y="100"/>
                </a:lnTo>
                <a:lnTo>
                  <a:pt x="385" y="162"/>
                </a:lnTo>
                <a:lnTo>
                  <a:pt x="396" y="187"/>
                </a:lnTo>
                <a:lnTo>
                  <a:pt x="396" y="237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4" name="Freeform 44">
            <a:extLst>
              <a:ext uri="{FF2B5EF4-FFF2-40B4-BE49-F238E27FC236}">
                <a16:creationId xmlns:a16="http://schemas.microsoft.com/office/drawing/2014/main" id="{D296526F-6ABA-50D0-81F4-F837EE263E10}"/>
              </a:ext>
            </a:extLst>
          </p:cNvPr>
          <p:cNvSpPr>
            <a:spLocks/>
          </p:cNvSpPr>
          <p:nvPr/>
        </p:nvSpPr>
        <p:spPr bwMode="auto">
          <a:xfrm>
            <a:off x="7304485" y="3600450"/>
            <a:ext cx="619125" cy="342900"/>
          </a:xfrm>
          <a:custGeom>
            <a:avLst/>
            <a:gdLst>
              <a:gd name="T0" fmla="*/ 2147483646 w 520"/>
              <a:gd name="T1" fmla="*/ 2147483646 h 288"/>
              <a:gd name="T2" fmla="*/ 2147483646 w 520"/>
              <a:gd name="T3" fmla="*/ 2147483646 h 288"/>
              <a:gd name="T4" fmla="*/ 2147483646 w 520"/>
              <a:gd name="T5" fmla="*/ 2147483646 h 288"/>
              <a:gd name="T6" fmla="*/ 2147483646 w 520"/>
              <a:gd name="T7" fmla="*/ 2147483646 h 288"/>
              <a:gd name="T8" fmla="*/ 2147483646 w 520"/>
              <a:gd name="T9" fmla="*/ 2147483646 h 288"/>
              <a:gd name="T10" fmla="*/ 2147483646 w 520"/>
              <a:gd name="T11" fmla="*/ 2147483646 h 288"/>
              <a:gd name="T12" fmla="*/ 2147483646 w 520"/>
              <a:gd name="T13" fmla="*/ 2147483646 h 288"/>
              <a:gd name="T14" fmla="*/ 2147483646 w 520"/>
              <a:gd name="T15" fmla="*/ 2147483646 h 288"/>
              <a:gd name="T16" fmla="*/ 2147483646 w 520"/>
              <a:gd name="T17" fmla="*/ 2147483646 h 288"/>
              <a:gd name="T18" fmla="*/ 2147483646 w 520"/>
              <a:gd name="T19" fmla="*/ 2147483646 h 288"/>
              <a:gd name="T20" fmla="*/ 2147483646 w 520"/>
              <a:gd name="T21" fmla="*/ 2147483646 h 288"/>
              <a:gd name="T22" fmla="*/ 0 w 520"/>
              <a:gd name="T23" fmla="*/ 2147483646 h 288"/>
              <a:gd name="T24" fmla="*/ 0 w 520"/>
              <a:gd name="T25" fmla="*/ 2147483646 h 288"/>
              <a:gd name="T26" fmla="*/ 0 w 520"/>
              <a:gd name="T27" fmla="*/ 2147483646 h 288"/>
              <a:gd name="T28" fmla="*/ 2147483646 w 520"/>
              <a:gd name="T29" fmla="*/ 2147483646 h 288"/>
              <a:gd name="T30" fmla="*/ 2147483646 w 520"/>
              <a:gd name="T31" fmla="*/ 2147483646 h 288"/>
              <a:gd name="T32" fmla="*/ 2147483646 w 520"/>
              <a:gd name="T33" fmla="*/ 2147483646 h 288"/>
              <a:gd name="T34" fmla="*/ 2147483646 w 520"/>
              <a:gd name="T35" fmla="*/ 2147483646 h 288"/>
              <a:gd name="T36" fmla="*/ 2147483646 w 520"/>
              <a:gd name="T37" fmla="*/ 2147483646 h 288"/>
              <a:gd name="T38" fmla="*/ 2147483646 w 520"/>
              <a:gd name="T39" fmla="*/ 2147483646 h 288"/>
              <a:gd name="T40" fmla="*/ 2147483646 w 520"/>
              <a:gd name="T41" fmla="*/ 2147483646 h 288"/>
              <a:gd name="T42" fmla="*/ 2147483646 w 520"/>
              <a:gd name="T43" fmla="*/ 0 h 288"/>
              <a:gd name="T44" fmla="*/ 2147483646 w 520"/>
              <a:gd name="T45" fmla="*/ 0 h 288"/>
              <a:gd name="T46" fmla="*/ 2147483646 w 520"/>
              <a:gd name="T47" fmla="*/ 2147483646 h 288"/>
              <a:gd name="T48" fmla="*/ 2147483646 w 520"/>
              <a:gd name="T49" fmla="*/ 2147483646 h 288"/>
              <a:gd name="T50" fmla="*/ 2147483646 w 520"/>
              <a:gd name="T51" fmla="*/ 0 h 288"/>
              <a:gd name="T52" fmla="*/ 2147483646 w 520"/>
              <a:gd name="T53" fmla="*/ 0 h 288"/>
              <a:gd name="T54" fmla="*/ 2147483646 w 520"/>
              <a:gd name="T55" fmla="*/ 2147483646 h 288"/>
              <a:gd name="T56" fmla="*/ 2147483646 w 520"/>
              <a:gd name="T57" fmla="*/ 2147483646 h 288"/>
              <a:gd name="T58" fmla="*/ 2147483646 w 520"/>
              <a:gd name="T59" fmla="*/ 2147483646 h 288"/>
              <a:gd name="T60" fmla="*/ 2147483646 w 520"/>
              <a:gd name="T61" fmla="*/ 2147483646 h 288"/>
              <a:gd name="T62" fmla="*/ 2147483646 w 520"/>
              <a:gd name="T63" fmla="*/ 2147483646 h 288"/>
              <a:gd name="T64" fmla="*/ 2147483646 w 520"/>
              <a:gd name="T65" fmla="*/ 2147483646 h 2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20" h="288">
                <a:moveTo>
                  <a:pt x="455" y="125"/>
                </a:moveTo>
                <a:lnTo>
                  <a:pt x="465" y="144"/>
                </a:lnTo>
                <a:lnTo>
                  <a:pt x="519" y="200"/>
                </a:lnTo>
                <a:lnTo>
                  <a:pt x="471" y="200"/>
                </a:lnTo>
                <a:lnTo>
                  <a:pt x="471" y="231"/>
                </a:lnTo>
                <a:lnTo>
                  <a:pt x="273" y="237"/>
                </a:lnTo>
                <a:lnTo>
                  <a:pt x="273" y="287"/>
                </a:lnTo>
                <a:lnTo>
                  <a:pt x="198" y="287"/>
                </a:lnTo>
                <a:lnTo>
                  <a:pt x="192" y="212"/>
                </a:lnTo>
                <a:lnTo>
                  <a:pt x="150" y="212"/>
                </a:lnTo>
                <a:lnTo>
                  <a:pt x="16" y="137"/>
                </a:lnTo>
                <a:lnTo>
                  <a:pt x="0" y="137"/>
                </a:lnTo>
                <a:lnTo>
                  <a:pt x="0" y="131"/>
                </a:lnTo>
                <a:lnTo>
                  <a:pt x="0" y="44"/>
                </a:lnTo>
                <a:lnTo>
                  <a:pt x="10" y="38"/>
                </a:lnTo>
                <a:lnTo>
                  <a:pt x="10" y="25"/>
                </a:lnTo>
                <a:lnTo>
                  <a:pt x="64" y="25"/>
                </a:lnTo>
                <a:lnTo>
                  <a:pt x="64" y="13"/>
                </a:lnTo>
                <a:lnTo>
                  <a:pt x="80" y="13"/>
                </a:lnTo>
                <a:lnTo>
                  <a:pt x="160" y="7"/>
                </a:lnTo>
                <a:lnTo>
                  <a:pt x="198" y="13"/>
                </a:lnTo>
                <a:lnTo>
                  <a:pt x="198" y="0"/>
                </a:lnTo>
                <a:lnTo>
                  <a:pt x="214" y="0"/>
                </a:lnTo>
                <a:lnTo>
                  <a:pt x="219" y="13"/>
                </a:lnTo>
                <a:lnTo>
                  <a:pt x="315" y="13"/>
                </a:lnTo>
                <a:lnTo>
                  <a:pt x="315" y="0"/>
                </a:lnTo>
                <a:lnTo>
                  <a:pt x="422" y="0"/>
                </a:lnTo>
                <a:lnTo>
                  <a:pt x="433" y="13"/>
                </a:lnTo>
                <a:lnTo>
                  <a:pt x="439" y="50"/>
                </a:lnTo>
                <a:lnTo>
                  <a:pt x="449" y="63"/>
                </a:lnTo>
                <a:lnTo>
                  <a:pt x="439" y="88"/>
                </a:lnTo>
                <a:lnTo>
                  <a:pt x="455" y="100"/>
                </a:lnTo>
                <a:lnTo>
                  <a:pt x="455" y="125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5" name="Freeform 45">
            <a:extLst>
              <a:ext uri="{FF2B5EF4-FFF2-40B4-BE49-F238E27FC236}">
                <a16:creationId xmlns:a16="http://schemas.microsoft.com/office/drawing/2014/main" id="{23CF9E84-EEA2-A684-51DF-204DC259F62A}"/>
              </a:ext>
            </a:extLst>
          </p:cNvPr>
          <p:cNvSpPr>
            <a:spLocks/>
          </p:cNvSpPr>
          <p:nvPr/>
        </p:nvSpPr>
        <p:spPr bwMode="auto">
          <a:xfrm>
            <a:off x="6228160" y="3637360"/>
            <a:ext cx="446484" cy="402431"/>
          </a:xfrm>
          <a:custGeom>
            <a:avLst/>
            <a:gdLst>
              <a:gd name="T0" fmla="*/ 2147483646 w 375"/>
              <a:gd name="T1" fmla="*/ 2147483646 h 338"/>
              <a:gd name="T2" fmla="*/ 2147483646 w 375"/>
              <a:gd name="T3" fmla="*/ 2147483646 h 338"/>
              <a:gd name="T4" fmla="*/ 2147483646 w 375"/>
              <a:gd name="T5" fmla="*/ 2147483646 h 338"/>
              <a:gd name="T6" fmla="*/ 2147483646 w 375"/>
              <a:gd name="T7" fmla="*/ 2147483646 h 338"/>
              <a:gd name="T8" fmla="*/ 2147483646 w 375"/>
              <a:gd name="T9" fmla="*/ 2147483646 h 338"/>
              <a:gd name="T10" fmla="*/ 2147483646 w 375"/>
              <a:gd name="T11" fmla="*/ 2147483646 h 338"/>
              <a:gd name="T12" fmla="*/ 2147483646 w 375"/>
              <a:gd name="T13" fmla="*/ 2147483646 h 338"/>
              <a:gd name="T14" fmla="*/ 2147483646 w 375"/>
              <a:gd name="T15" fmla="*/ 2147483646 h 338"/>
              <a:gd name="T16" fmla="*/ 0 w 375"/>
              <a:gd name="T17" fmla="*/ 2147483646 h 338"/>
              <a:gd name="T18" fmla="*/ 2147483646 w 375"/>
              <a:gd name="T19" fmla="*/ 2147483646 h 338"/>
              <a:gd name="T20" fmla="*/ 0 w 375"/>
              <a:gd name="T21" fmla="*/ 2147483646 h 338"/>
              <a:gd name="T22" fmla="*/ 2147483646 w 375"/>
              <a:gd name="T23" fmla="*/ 2147483646 h 338"/>
              <a:gd name="T24" fmla="*/ 2147483646 w 375"/>
              <a:gd name="T25" fmla="*/ 0 h 338"/>
              <a:gd name="T26" fmla="*/ 2147483646 w 375"/>
              <a:gd name="T27" fmla="*/ 0 h 338"/>
              <a:gd name="T28" fmla="*/ 2147483646 w 375"/>
              <a:gd name="T29" fmla="*/ 2147483646 h 338"/>
              <a:gd name="T30" fmla="*/ 2147483646 w 375"/>
              <a:gd name="T31" fmla="*/ 2147483646 h 338"/>
              <a:gd name="T32" fmla="*/ 2147483646 w 375"/>
              <a:gd name="T33" fmla="*/ 2147483646 h 338"/>
              <a:gd name="T34" fmla="*/ 2147483646 w 375"/>
              <a:gd name="T35" fmla="*/ 2147483646 h 338"/>
              <a:gd name="T36" fmla="*/ 2147483646 w 375"/>
              <a:gd name="T37" fmla="*/ 2147483646 h 338"/>
              <a:gd name="T38" fmla="*/ 2147483646 w 375"/>
              <a:gd name="T39" fmla="*/ 2147483646 h 338"/>
              <a:gd name="T40" fmla="*/ 2147483646 w 375"/>
              <a:gd name="T41" fmla="*/ 2147483646 h 338"/>
              <a:gd name="T42" fmla="*/ 2147483646 w 375"/>
              <a:gd name="T43" fmla="*/ 2147483646 h 338"/>
              <a:gd name="T44" fmla="*/ 2147483646 w 375"/>
              <a:gd name="T45" fmla="*/ 2147483646 h 338"/>
              <a:gd name="T46" fmla="*/ 2147483646 w 375"/>
              <a:gd name="T47" fmla="*/ 2147483646 h 338"/>
              <a:gd name="T48" fmla="*/ 2147483646 w 375"/>
              <a:gd name="T49" fmla="*/ 2147483646 h 338"/>
              <a:gd name="T50" fmla="*/ 2147483646 w 375"/>
              <a:gd name="T51" fmla="*/ 2147483646 h 338"/>
              <a:gd name="T52" fmla="*/ 2147483646 w 375"/>
              <a:gd name="T53" fmla="*/ 2147483646 h 338"/>
              <a:gd name="T54" fmla="*/ 2147483646 w 375"/>
              <a:gd name="T55" fmla="*/ 2147483646 h 338"/>
              <a:gd name="T56" fmla="*/ 2147483646 w 375"/>
              <a:gd name="T57" fmla="*/ 2147483646 h 338"/>
              <a:gd name="T58" fmla="*/ 2147483646 w 375"/>
              <a:gd name="T59" fmla="*/ 2147483646 h 338"/>
              <a:gd name="T60" fmla="*/ 2147483646 w 375"/>
              <a:gd name="T61" fmla="*/ 2147483646 h 338"/>
              <a:gd name="T62" fmla="*/ 2147483646 w 375"/>
              <a:gd name="T63" fmla="*/ 2147483646 h 338"/>
              <a:gd name="T64" fmla="*/ 2147483646 w 375"/>
              <a:gd name="T65" fmla="*/ 2147483646 h 338"/>
              <a:gd name="T66" fmla="*/ 2147483646 w 375"/>
              <a:gd name="T67" fmla="*/ 2147483646 h 338"/>
              <a:gd name="T68" fmla="*/ 2147483646 w 375"/>
              <a:gd name="T69" fmla="*/ 2147483646 h 338"/>
              <a:gd name="T70" fmla="*/ 2147483646 w 375"/>
              <a:gd name="T71" fmla="*/ 2147483646 h 338"/>
              <a:gd name="T72" fmla="*/ 2147483646 w 375"/>
              <a:gd name="T73" fmla="*/ 2147483646 h 338"/>
              <a:gd name="T74" fmla="*/ 2147483646 w 375"/>
              <a:gd name="T75" fmla="*/ 2147483646 h 338"/>
              <a:gd name="T76" fmla="*/ 2147483646 w 375"/>
              <a:gd name="T77" fmla="*/ 2147483646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75" h="338">
                <a:moveTo>
                  <a:pt x="64" y="318"/>
                </a:moveTo>
                <a:lnTo>
                  <a:pt x="69" y="293"/>
                </a:lnTo>
                <a:lnTo>
                  <a:pt x="48" y="262"/>
                </a:lnTo>
                <a:lnTo>
                  <a:pt x="58" y="243"/>
                </a:lnTo>
                <a:lnTo>
                  <a:pt x="32" y="225"/>
                </a:lnTo>
                <a:lnTo>
                  <a:pt x="32" y="218"/>
                </a:lnTo>
                <a:lnTo>
                  <a:pt x="21" y="200"/>
                </a:lnTo>
                <a:lnTo>
                  <a:pt x="21" y="181"/>
                </a:lnTo>
                <a:lnTo>
                  <a:pt x="0" y="150"/>
                </a:lnTo>
                <a:lnTo>
                  <a:pt x="5" y="113"/>
                </a:lnTo>
                <a:lnTo>
                  <a:pt x="0" y="38"/>
                </a:lnTo>
                <a:lnTo>
                  <a:pt x="149" y="38"/>
                </a:lnTo>
                <a:lnTo>
                  <a:pt x="149" y="0"/>
                </a:lnTo>
                <a:lnTo>
                  <a:pt x="369" y="0"/>
                </a:lnTo>
                <a:lnTo>
                  <a:pt x="374" y="256"/>
                </a:lnTo>
                <a:lnTo>
                  <a:pt x="358" y="262"/>
                </a:lnTo>
                <a:lnTo>
                  <a:pt x="337" y="262"/>
                </a:lnTo>
                <a:lnTo>
                  <a:pt x="331" y="287"/>
                </a:lnTo>
                <a:lnTo>
                  <a:pt x="315" y="293"/>
                </a:lnTo>
                <a:lnTo>
                  <a:pt x="304" y="312"/>
                </a:lnTo>
                <a:lnTo>
                  <a:pt x="278" y="318"/>
                </a:lnTo>
                <a:lnTo>
                  <a:pt x="278" y="299"/>
                </a:lnTo>
                <a:lnTo>
                  <a:pt x="251" y="287"/>
                </a:lnTo>
                <a:lnTo>
                  <a:pt x="240" y="299"/>
                </a:lnTo>
                <a:lnTo>
                  <a:pt x="219" y="287"/>
                </a:lnTo>
                <a:lnTo>
                  <a:pt x="219" y="262"/>
                </a:lnTo>
                <a:lnTo>
                  <a:pt x="192" y="262"/>
                </a:lnTo>
                <a:lnTo>
                  <a:pt x="187" y="281"/>
                </a:lnTo>
                <a:lnTo>
                  <a:pt x="160" y="306"/>
                </a:lnTo>
                <a:lnTo>
                  <a:pt x="139" y="299"/>
                </a:lnTo>
                <a:lnTo>
                  <a:pt x="139" y="262"/>
                </a:lnTo>
                <a:lnTo>
                  <a:pt x="117" y="275"/>
                </a:lnTo>
                <a:lnTo>
                  <a:pt x="96" y="268"/>
                </a:lnTo>
                <a:lnTo>
                  <a:pt x="85" y="293"/>
                </a:lnTo>
                <a:lnTo>
                  <a:pt x="101" y="306"/>
                </a:lnTo>
                <a:lnTo>
                  <a:pt x="96" y="324"/>
                </a:lnTo>
                <a:lnTo>
                  <a:pt x="80" y="337"/>
                </a:lnTo>
                <a:lnTo>
                  <a:pt x="69" y="337"/>
                </a:lnTo>
                <a:lnTo>
                  <a:pt x="64" y="318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6" name="Freeform 46">
            <a:extLst>
              <a:ext uri="{FF2B5EF4-FFF2-40B4-BE49-F238E27FC236}">
                <a16:creationId xmlns:a16="http://schemas.microsoft.com/office/drawing/2014/main" id="{F6464EE3-9E39-5D33-0BBC-BDE28A9A2468}"/>
              </a:ext>
            </a:extLst>
          </p:cNvPr>
          <p:cNvSpPr>
            <a:spLocks/>
          </p:cNvSpPr>
          <p:nvPr/>
        </p:nvSpPr>
        <p:spPr bwMode="auto">
          <a:xfrm>
            <a:off x="5730479" y="3645694"/>
            <a:ext cx="586978" cy="675085"/>
          </a:xfrm>
          <a:custGeom>
            <a:avLst/>
            <a:gdLst>
              <a:gd name="T0" fmla="*/ 0 w 493"/>
              <a:gd name="T1" fmla="*/ 2147483646 h 567"/>
              <a:gd name="T2" fmla="*/ 0 w 493"/>
              <a:gd name="T3" fmla="*/ 2147483646 h 567"/>
              <a:gd name="T4" fmla="*/ 2147483646 w 493"/>
              <a:gd name="T5" fmla="*/ 2147483646 h 567"/>
              <a:gd name="T6" fmla="*/ 2147483646 w 493"/>
              <a:gd name="T7" fmla="*/ 2147483646 h 567"/>
              <a:gd name="T8" fmla="*/ 2147483646 w 493"/>
              <a:gd name="T9" fmla="*/ 2147483646 h 567"/>
              <a:gd name="T10" fmla="*/ 2147483646 w 493"/>
              <a:gd name="T11" fmla="*/ 2147483646 h 567"/>
              <a:gd name="T12" fmla="*/ 2147483646 w 493"/>
              <a:gd name="T13" fmla="*/ 2147483646 h 567"/>
              <a:gd name="T14" fmla="*/ 2147483646 w 493"/>
              <a:gd name="T15" fmla="*/ 2147483646 h 567"/>
              <a:gd name="T16" fmla="*/ 2147483646 w 493"/>
              <a:gd name="T17" fmla="*/ 2147483646 h 567"/>
              <a:gd name="T18" fmla="*/ 2147483646 w 493"/>
              <a:gd name="T19" fmla="*/ 2147483646 h 567"/>
              <a:gd name="T20" fmla="*/ 2147483646 w 493"/>
              <a:gd name="T21" fmla="*/ 0 h 567"/>
              <a:gd name="T22" fmla="*/ 2147483646 w 493"/>
              <a:gd name="T23" fmla="*/ 2147483646 h 567"/>
              <a:gd name="T24" fmla="*/ 2147483646 w 493"/>
              <a:gd name="T25" fmla="*/ 2147483646 h 567"/>
              <a:gd name="T26" fmla="*/ 2147483646 w 493"/>
              <a:gd name="T27" fmla="*/ 2147483646 h 567"/>
              <a:gd name="T28" fmla="*/ 2147483646 w 493"/>
              <a:gd name="T29" fmla="*/ 2147483646 h 567"/>
              <a:gd name="T30" fmla="*/ 2147483646 w 493"/>
              <a:gd name="T31" fmla="*/ 2147483646 h 567"/>
              <a:gd name="T32" fmla="*/ 2147483646 w 493"/>
              <a:gd name="T33" fmla="*/ 2147483646 h 567"/>
              <a:gd name="T34" fmla="*/ 2147483646 w 493"/>
              <a:gd name="T35" fmla="*/ 2147483646 h 567"/>
              <a:gd name="T36" fmla="*/ 2147483646 w 493"/>
              <a:gd name="T37" fmla="*/ 2147483646 h 567"/>
              <a:gd name="T38" fmla="*/ 2147483646 w 493"/>
              <a:gd name="T39" fmla="*/ 2147483646 h 567"/>
              <a:gd name="T40" fmla="*/ 2147483646 w 493"/>
              <a:gd name="T41" fmla="*/ 2147483646 h 567"/>
              <a:gd name="T42" fmla="*/ 2147483646 w 493"/>
              <a:gd name="T43" fmla="*/ 2147483646 h 567"/>
              <a:gd name="T44" fmla="*/ 2147483646 w 493"/>
              <a:gd name="T45" fmla="*/ 2147483646 h 567"/>
              <a:gd name="T46" fmla="*/ 2147483646 w 493"/>
              <a:gd name="T47" fmla="*/ 2147483646 h 567"/>
              <a:gd name="T48" fmla="*/ 2147483646 w 493"/>
              <a:gd name="T49" fmla="*/ 2147483646 h 567"/>
              <a:gd name="T50" fmla="*/ 2147483646 w 493"/>
              <a:gd name="T51" fmla="*/ 2147483646 h 567"/>
              <a:gd name="T52" fmla="*/ 2147483646 w 493"/>
              <a:gd name="T53" fmla="*/ 2147483646 h 567"/>
              <a:gd name="T54" fmla="*/ 2147483646 w 493"/>
              <a:gd name="T55" fmla="*/ 2147483646 h 567"/>
              <a:gd name="T56" fmla="*/ 2147483646 w 493"/>
              <a:gd name="T57" fmla="*/ 2147483646 h 567"/>
              <a:gd name="T58" fmla="*/ 2147483646 w 493"/>
              <a:gd name="T59" fmla="*/ 2147483646 h 567"/>
              <a:gd name="T60" fmla="*/ 2147483646 w 493"/>
              <a:gd name="T61" fmla="*/ 2147483646 h 567"/>
              <a:gd name="T62" fmla="*/ 2147483646 w 493"/>
              <a:gd name="T63" fmla="*/ 2147483646 h 567"/>
              <a:gd name="T64" fmla="*/ 2147483646 w 493"/>
              <a:gd name="T65" fmla="*/ 2147483646 h 567"/>
              <a:gd name="T66" fmla="*/ 2147483646 w 493"/>
              <a:gd name="T67" fmla="*/ 2147483646 h 567"/>
              <a:gd name="T68" fmla="*/ 2147483646 w 493"/>
              <a:gd name="T69" fmla="*/ 2147483646 h 567"/>
              <a:gd name="T70" fmla="*/ 2147483646 w 493"/>
              <a:gd name="T71" fmla="*/ 2147483646 h 567"/>
              <a:gd name="T72" fmla="*/ 2147483646 w 493"/>
              <a:gd name="T73" fmla="*/ 2147483646 h 567"/>
              <a:gd name="T74" fmla="*/ 2147483646 w 493"/>
              <a:gd name="T75" fmla="*/ 2147483646 h 567"/>
              <a:gd name="T76" fmla="*/ 2147483646 w 493"/>
              <a:gd name="T77" fmla="*/ 2147483646 h 567"/>
              <a:gd name="T78" fmla="*/ 2147483646 w 493"/>
              <a:gd name="T79" fmla="*/ 2147483646 h 567"/>
              <a:gd name="T80" fmla="*/ 2147483646 w 493"/>
              <a:gd name="T81" fmla="*/ 2147483646 h 567"/>
              <a:gd name="T82" fmla="*/ 2147483646 w 493"/>
              <a:gd name="T83" fmla="*/ 2147483646 h 567"/>
              <a:gd name="T84" fmla="*/ 2147483646 w 493"/>
              <a:gd name="T85" fmla="*/ 2147483646 h 567"/>
              <a:gd name="T86" fmla="*/ 2147483646 w 493"/>
              <a:gd name="T87" fmla="*/ 2147483646 h 567"/>
              <a:gd name="T88" fmla="*/ 2147483646 w 493"/>
              <a:gd name="T89" fmla="*/ 2147483646 h 567"/>
              <a:gd name="T90" fmla="*/ 2147483646 w 493"/>
              <a:gd name="T91" fmla="*/ 2147483646 h 567"/>
              <a:gd name="T92" fmla="*/ 2147483646 w 493"/>
              <a:gd name="T93" fmla="*/ 2147483646 h 567"/>
              <a:gd name="T94" fmla="*/ 2147483646 w 493"/>
              <a:gd name="T95" fmla="*/ 2147483646 h 567"/>
              <a:gd name="T96" fmla="*/ 2147483646 w 493"/>
              <a:gd name="T97" fmla="*/ 2147483646 h 567"/>
              <a:gd name="T98" fmla="*/ 2147483646 w 493"/>
              <a:gd name="T99" fmla="*/ 2147483646 h 567"/>
              <a:gd name="T100" fmla="*/ 2147483646 w 493"/>
              <a:gd name="T101" fmla="*/ 2147483646 h 567"/>
              <a:gd name="T102" fmla="*/ 2147483646 w 493"/>
              <a:gd name="T103" fmla="*/ 2147483646 h 567"/>
              <a:gd name="T104" fmla="*/ 0 w 493"/>
              <a:gd name="T105" fmla="*/ 2147483646 h 5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93" h="567">
                <a:moveTo>
                  <a:pt x="0" y="373"/>
                </a:moveTo>
                <a:lnTo>
                  <a:pt x="0" y="342"/>
                </a:lnTo>
                <a:lnTo>
                  <a:pt x="38" y="342"/>
                </a:lnTo>
                <a:lnTo>
                  <a:pt x="38" y="187"/>
                </a:lnTo>
                <a:lnTo>
                  <a:pt x="268" y="187"/>
                </a:lnTo>
                <a:lnTo>
                  <a:pt x="294" y="131"/>
                </a:lnTo>
                <a:lnTo>
                  <a:pt x="294" y="106"/>
                </a:lnTo>
                <a:lnTo>
                  <a:pt x="321" y="93"/>
                </a:lnTo>
                <a:lnTo>
                  <a:pt x="316" y="62"/>
                </a:lnTo>
                <a:lnTo>
                  <a:pt x="327" y="12"/>
                </a:lnTo>
                <a:lnTo>
                  <a:pt x="337" y="0"/>
                </a:lnTo>
                <a:lnTo>
                  <a:pt x="337" y="31"/>
                </a:lnTo>
                <a:lnTo>
                  <a:pt x="418" y="31"/>
                </a:lnTo>
                <a:lnTo>
                  <a:pt x="423" y="106"/>
                </a:lnTo>
                <a:lnTo>
                  <a:pt x="418" y="143"/>
                </a:lnTo>
                <a:lnTo>
                  <a:pt x="439" y="174"/>
                </a:lnTo>
                <a:lnTo>
                  <a:pt x="439" y="193"/>
                </a:lnTo>
                <a:lnTo>
                  <a:pt x="450" y="211"/>
                </a:lnTo>
                <a:lnTo>
                  <a:pt x="450" y="218"/>
                </a:lnTo>
                <a:lnTo>
                  <a:pt x="476" y="236"/>
                </a:lnTo>
                <a:lnTo>
                  <a:pt x="466" y="255"/>
                </a:lnTo>
                <a:lnTo>
                  <a:pt x="487" y="286"/>
                </a:lnTo>
                <a:lnTo>
                  <a:pt x="482" y="311"/>
                </a:lnTo>
                <a:lnTo>
                  <a:pt x="466" y="311"/>
                </a:lnTo>
                <a:lnTo>
                  <a:pt x="466" y="324"/>
                </a:lnTo>
                <a:lnTo>
                  <a:pt x="476" y="336"/>
                </a:lnTo>
                <a:lnTo>
                  <a:pt x="450" y="373"/>
                </a:lnTo>
                <a:lnTo>
                  <a:pt x="476" y="398"/>
                </a:lnTo>
                <a:lnTo>
                  <a:pt x="492" y="398"/>
                </a:lnTo>
                <a:lnTo>
                  <a:pt x="492" y="411"/>
                </a:lnTo>
                <a:lnTo>
                  <a:pt x="418" y="411"/>
                </a:lnTo>
                <a:lnTo>
                  <a:pt x="418" y="560"/>
                </a:lnTo>
                <a:lnTo>
                  <a:pt x="225" y="566"/>
                </a:lnTo>
                <a:lnTo>
                  <a:pt x="225" y="554"/>
                </a:lnTo>
                <a:lnTo>
                  <a:pt x="214" y="548"/>
                </a:lnTo>
                <a:lnTo>
                  <a:pt x="214" y="529"/>
                </a:lnTo>
                <a:lnTo>
                  <a:pt x="187" y="517"/>
                </a:lnTo>
                <a:lnTo>
                  <a:pt x="171" y="498"/>
                </a:lnTo>
                <a:lnTo>
                  <a:pt x="161" y="498"/>
                </a:lnTo>
                <a:lnTo>
                  <a:pt x="166" y="479"/>
                </a:lnTo>
                <a:lnTo>
                  <a:pt x="145" y="479"/>
                </a:lnTo>
                <a:lnTo>
                  <a:pt x="139" y="461"/>
                </a:lnTo>
                <a:lnTo>
                  <a:pt x="129" y="461"/>
                </a:lnTo>
                <a:lnTo>
                  <a:pt x="123" y="448"/>
                </a:lnTo>
                <a:lnTo>
                  <a:pt x="113" y="442"/>
                </a:lnTo>
                <a:lnTo>
                  <a:pt x="113" y="436"/>
                </a:lnTo>
                <a:lnTo>
                  <a:pt x="91" y="429"/>
                </a:lnTo>
                <a:lnTo>
                  <a:pt x="80" y="429"/>
                </a:lnTo>
                <a:lnTo>
                  <a:pt x="75" y="411"/>
                </a:lnTo>
                <a:lnTo>
                  <a:pt x="64" y="398"/>
                </a:lnTo>
                <a:lnTo>
                  <a:pt x="43" y="392"/>
                </a:lnTo>
                <a:lnTo>
                  <a:pt x="27" y="373"/>
                </a:lnTo>
                <a:lnTo>
                  <a:pt x="0" y="3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7" name="Freeform 47">
            <a:extLst>
              <a:ext uri="{FF2B5EF4-FFF2-40B4-BE49-F238E27FC236}">
                <a16:creationId xmlns:a16="http://schemas.microsoft.com/office/drawing/2014/main" id="{FA26CCB8-5F69-2715-7918-A5E7F006A9FE}"/>
              </a:ext>
            </a:extLst>
          </p:cNvPr>
          <p:cNvSpPr>
            <a:spLocks/>
          </p:cNvSpPr>
          <p:nvPr/>
        </p:nvSpPr>
        <p:spPr bwMode="auto">
          <a:xfrm>
            <a:off x="7017544" y="3749279"/>
            <a:ext cx="523875" cy="379809"/>
          </a:xfrm>
          <a:custGeom>
            <a:avLst/>
            <a:gdLst>
              <a:gd name="T0" fmla="*/ 2147483646 w 440"/>
              <a:gd name="T1" fmla="*/ 2147483646 h 319"/>
              <a:gd name="T2" fmla="*/ 2147483646 w 440"/>
              <a:gd name="T3" fmla="*/ 2147483646 h 319"/>
              <a:gd name="T4" fmla="*/ 2147483646 w 440"/>
              <a:gd name="T5" fmla="*/ 2147483646 h 319"/>
              <a:gd name="T6" fmla="*/ 2147483646 w 440"/>
              <a:gd name="T7" fmla="*/ 2147483646 h 319"/>
              <a:gd name="T8" fmla="*/ 2147483646 w 440"/>
              <a:gd name="T9" fmla="*/ 2147483646 h 319"/>
              <a:gd name="T10" fmla="*/ 0 w 440"/>
              <a:gd name="T11" fmla="*/ 2147483646 h 319"/>
              <a:gd name="T12" fmla="*/ 2147483646 w 440"/>
              <a:gd name="T13" fmla="*/ 2147483646 h 319"/>
              <a:gd name="T14" fmla="*/ 2147483646 w 440"/>
              <a:gd name="T15" fmla="*/ 2147483646 h 319"/>
              <a:gd name="T16" fmla="*/ 2147483646 w 440"/>
              <a:gd name="T17" fmla="*/ 2147483646 h 319"/>
              <a:gd name="T18" fmla="*/ 2147483646 w 440"/>
              <a:gd name="T19" fmla="*/ 2147483646 h 319"/>
              <a:gd name="T20" fmla="*/ 2147483646 w 440"/>
              <a:gd name="T21" fmla="*/ 2147483646 h 319"/>
              <a:gd name="T22" fmla="*/ 2147483646 w 440"/>
              <a:gd name="T23" fmla="*/ 2147483646 h 319"/>
              <a:gd name="T24" fmla="*/ 2147483646 w 440"/>
              <a:gd name="T25" fmla="*/ 2147483646 h 319"/>
              <a:gd name="T26" fmla="*/ 2147483646 w 440"/>
              <a:gd name="T27" fmla="*/ 2147483646 h 319"/>
              <a:gd name="T28" fmla="*/ 2147483646 w 440"/>
              <a:gd name="T29" fmla="*/ 2147483646 h 319"/>
              <a:gd name="T30" fmla="*/ 2147483646 w 440"/>
              <a:gd name="T31" fmla="*/ 2147483646 h 319"/>
              <a:gd name="T32" fmla="*/ 2147483646 w 440"/>
              <a:gd name="T33" fmla="*/ 2147483646 h 319"/>
              <a:gd name="T34" fmla="*/ 2147483646 w 440"/>
              <a:gd name="T35" fmla="*/ 2147483646 h 319"/>
              <a:gd name="T36" fmla="*/ 2147483646 w 440"/>
              <a:gd name="T37" fmla="*/ 0 h 319"/>
              <a:gd name="T38" fmla="*/ 2147483646 w 440"/>
              <a:gd name="T39" fmla="*/ 2147483646 h 319"/>
              <a:gd name="T40" fmla="*/ 2147483646 w 440"/>
              <a:gd name="T41" fmla="*/ 2147483646 h 319"/>
              <a:gd name="T42" fmla="*/ 2147483646 w 440"/>
              <a:gd name="T43" fmla="*/ 2147483646 h 319"/>
              <a:gd name="T44" fmla="*/ 2147483646 w 440"/>
              <a:gd name="T45" fmla="*/ 2147483646 h 319"/>
              <a:gd name="T46" fmla="*/ 2147483646 w 440"/>
              <a:gd name="T47" fmla="*/ 2147483646 h 319"/>
              <a:gd name="T48" fmla="*/ 2147483646 w 440"/>
              <a:gd name="T49" fmla="*/ 2147483646 h 319"/>
              <a:gd name="T50" fmla="*/ 2147483646 w 440"/>
              <a:gd name="T51" fmla="*/ 2147483646 h 319"/>
              <a:gd name="T52" fmla="*/ 2147483646 w 440"/>
              <a:gd name="T53" fmla="*/ 2147483646 h 319"/>
              <a:gd name="T54" fmla="*/ 2147483646 w 440"/>
              <a:gd name="T55" fmla="*/ 2147483646 h 319"/>
              <a:gd name="T56" fmla="*/ 2147483646 w 440"/>
              <a:gd name="T57" fmla="*/ 2147483646 h 319"/>
              <a:gd name="T58" fmla="*/ 2147483646 w 440"/>
              <a:gd name="T59" fmla="*/ 2147483646 h 319"/>
              <a:gd name="T60" fmla="*/ 2147483646 w 440"/>
              <a:gd name="T61" fmla="*/ 2147483646 h 319"/>
              <a:gd name="T62" fmla="*/ 2147483646 w 440"/>
              <a:gd name="T63" fmla="*/ 2147483646 h 3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40" h="319">
                <a:moveTo>
                  <a:pt x="64" y="280"/>
                </a:moveTo>
                <a:lnTo>
                  <a:pt x="64" y="274"/>
                </a:lnTo>
                <a:lnTo>
                  <a:pt x="48" y="255"/>
                </a:lnTo>
                <a:lnTo>
                  <a:pt x="43" y="230"/>
                </a:lnTo>
                <a:lnTo>
                  <a:pt x="16" y="218"/>
                </a:lnTo>
                <a:lnTo>
                  <a:pt x="0" y="156"/>
                </a:lnTo>
                <a:lnTo>
                  <a:pt x="11" y="149"/>
                </a:lnTo>
                <a:lnTo>
                  <a:pt x="21" y="124"/>
                </a:lnTo>
                <a:lnTo>
                  <a:pt x="27" y="131"/>
                </a:lnTo>
                <a:lnTo>
                  <a:pt x="32" y="124"/>
                </a:lnTo>
                <a:lnTo>
                  <a:pt x="54" y="131"/>
                </a:lnTo>
                <a:lnTo>
                  <a:pt x="70" y="124"/>
                </a:lnTo>
                <a:lnTo>
                  <a:pt x="102" y="124"/>
                </a:lnTo>
                <a:lnTo>
                  <a:pt x="112" y="100"/>
                </a:lnTo>
                <a:lnTo>
                  <a:pt x="102" y="87"/>
                </a:lnTo>
                <a:lnTo>
                  <a:pt x="161" y="87"/>
                </a:lnTo>
                <a:lnTo>
                  <a:pt x="161" y="12"/>
                </a:lnTo>
                <a:lnTo>
                  <a:pt x="225" y="12"/>
                </a:lnTo>
                <a:lnTo>
                  <a:pt x="225" y="0"/>
                </a:lnTo>
                <a:lnTo>
                  <a:pt x="241" y="6"/>
                </a:lnTo>
                <a:lnTo>
                  <a:pt x="241" y="12"/>
                </a:lnTo>
                <a:lnTo>
                  <a:pt x="257" y="12"/>
                </a:lnTo>
                <a:lnTo>
                  <a:pt x="391" y="87"/>
                </a:lnTo>
                <a:lnTo>
                  <a:pt x="433" y="87"/>
                </a:lnTo>
                <a:lnTo>
                  <a:pt x="439" y="162"/>
                </a:lnTo>
                <a:lnTo>
                  <a:pt x="433" y="318"/>
                </a:lnTo>
                <a:lnTo>
                  <a:pt x="123" y="318"/>
                </a:lnTo>
                <a:lnTo>
                  <a:pt x="107" y="299"/>
                </a:lnTo>
                <a:lnTo>
                  <a:pt x="112" y="274"/>
                </a:lnTo>
                <a:lnTo>
                  <a:pt x="86" y="255"/>
                </a:lnTo>
                <a:lnTo>
                  <a:pt x="86" y="280"/>
                </a:lnTo>
                <a:lnTo>
                  <a:pt x="64" y="280"/>
                </a:lnTo>
              </a:path>
            </a:pathLst>
          </a:custGeom>
          <a:solidFill>
            <a:srgbClr val="3A64F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0288" name="Freeform 48">
            <a:extLst>
              <a:ext uri="{FF2B5EF4-FFF2-40B4-BE49-F238E27FC236}">
                <a16:creationId xmlns:a16="http://schemas.microsoft.com/office/drawing/2014/main" id="{F93BD79E-7908-DDBE-7FFD-56DA7B9EA7FA}"/>
              </a:ext>
            </a:extLst>
          </p:cNvPr>
          <p:cNvSpPr>
            <a:spLocks/>
          </p:cNvSpPr>
          <p:nvPr/>
        </p:nvSpPr>
        <p:spPr bwMode="auto">
          <a:xfrm>
            <a:off x="5157788" y="3808810"/>
            <a:ext cx="573881" cy="564356"/>
          </a:xfrm>
          <a:custGeom>
            <a:avLst/>
            <a:gdLst>
              <a:gd name="T0" fmla="*/ 2147483646 w 482"/>
              <a:gd name="T1" fmla="*/ 2147483646 h 474"/>
              <a:gd name="T2" fmla="*/ 2147483646 w 482"/>
              <a:gd name="T3" fmla="*/ 2147483646 h 474"/>
              <a:gd name="T4" fmla="*/ 2147483646 w 482"/>
              <a:gd name="T5" fmla="*/ 2147483646 h 474"/>
              <a:gd name="T6" fmla="*/ 2147483646 w 482"/>
              <a:gd name="T7" fmla="*/ 2147483646 h 474"/>
              <a:gd name="T8" fmla="*/ 2147483646 w 482"/>
              <a:gd name="T9" fmla="*/ 2147483646 h 474"/>
              <a:gd name="T10" fmla="*/ 0 w 482"/>
              <a:gd name="T11" fmla="*/ 2147483646 h 474"/>
              <a:gd name="T12" fmla="*/ 0 w 482"/>
              <a:gd name="T13" fmla="*/ 2147483646 h 474"/>
              <a:gd name="T14" fmla="*/ 2147483646 w 482"/>
              <a:gd name="T15" fmla="*/ 2147483646 h 474"/>
              <a:gd name="T16" fmla="*/ 2147483646 w 482"/>
              <a:gd name="T17" fmla="*/ 2147483646 h 474"/>
              <a:gd name="T18" fmla="*/ 2147483646 w 482"/>
              <a:gd name="T19" fmla="*/ 2147483646 h 474"/>
              <a:gd name="T20" fmla="*/ 2147483646 w 482"/>
              <a:gd name="T21" fmla="*/ 2147483646 h 474"/>
              <a:gd name="T22" fmla="*/ 2147483646 w 482"/>
              <a:gd name="T23" fmla="*/ 2147483646 h 474"/>
              <a:gd name="T24" fmla="*/ 2147483646 w 482"/>
              <a:gd name="T25" fmla="*/ 2147483646 h 474"/>
              <a:gd name="T26" fmla="*/ 2147483646 w 482"/>
              <a:gd name="T27" fmla="*/ 2147483646 h 474"/>
              <a:gd name="T28" fmla="*/ 2147483646 w 482"/>
              <a:gd name="T29" fmla="*/ 2147483646 h 474"/>
              <a:gd name="T30" fmla="*/ 2147483646 w 482"/>
              <a:gd name="T31" fmla="*/ 2147483646 h 474"/>
              <a:gd name="T32" fmla="*/ 2147483646 w 482"/>
              <a:gd name="T33" fmla="*/ 2147483646 h 474"/>
              <a:gd name="T34" fmla="*/ 2147483646 w 482"/>
              <a:gd name="T35" fmla="*/ 2147483646 h 474"/>
              <a:gd name="T36" fmla="*/ 2147483646 w 482"/>
              <a:gd name="T37" fmla="*/ 2147483646 h 474"/>
              <a:gd name="T38" fmla="*/ 2147483646 w 482"/>
              <a:gd name="T39" fmla="*/ 2147483646 h 474"/>
              <a:gd name="T40" fmla="*/ 2147483646 w 482"/>
              <a:gd name="T41" fmla="*/ 2147483646 h 474"/>
              <a:gd name="T42" fmla="*/ 2147483646 w 482"/>
              <a:gd name="T43" fmla="*/ 2147483646 h 474"/>
              <a:gd name="T44" fmla="*/ 2147483646 w 482"/>
              <a:gd name="T45" fmla="*/ 2147483646 h 474"/>
              <a:gd name="T46" fmla="*/ 2147483646 w 482"/>
              <a:gd name="T47" fmla="*/ 2147483646 h 474"/>
              <a:gd name="T48" fmla="*/ 2147483646 w 482"/>
              <a:gd name="T49" fmla="*/ 2147483646 h 474"/>
              <a:gd name="T50" fmla="*/ 2147483646 w 482"/>
              <a:gd name="T51" fmla="*/ 2147483646 h 474"/>
              <a:gd name="T52" fmla="*/ 2147483646 w 482"/>
              <a:gd name="T53" fmla="*/ 2147483646 h 474"/>
              <a:gd name="T54" fmla="*/ 2147483646 w 482"/>
              <a:gd name="T55" fmla="*/ 2147483646 h 474"/>
              <a:gd name="T56" fmla="*/ 2147483646 w 482"/>
              <a:gd name="T57" fmla="*/ 2147483646 h 474"/>
              <a:gd name="T58" fmla="*/ 2147483646 w 482"/>
              <a:gd name="T59" fmla="*/ 2147483646 h 474"/>
              <a:gd name="T60" fmla="*/ 2147483646 w 482"/>
              <a:gd name="T61" fmla="*/ 2147483646 h 474"/>
              <a:gd name="T62" fmla="*/ 2147483646 w 482"/>
              <a:gd name="T63" fmla="*/ 2147483646 h 474"/>
              <a:gd name="T64" fmla="*/ 2147483646 w 482"/>
              <a:gd name="T65" fmla="*/ 2147483646 h 474"/>
              <a:gd name="T66" fmla="*/ 2147483646 w 482"/>
              <a:gd name="T67" fmla="*/ 2147483646 h 474"/>
              <a:gd name="T68" fmla="*/ 2147483646 w 482"/>
              <a:gd name="T69" fmla="*/ 2147483646 h 474"/>
              <a:gd name="T70" fmla="*/ 2147483646 w 482"/>
              <a:gd name="T71" fmla="*/ 2147483646 h 474"/>
              <a:gd name="T72" fmla="*/ 2147483646 w 482"/>
              <a:gd name="T73" fmla="*/ 0 h 474"/>
              <a:gd name="T74" fmla="*/ 2147483646 w 482"/>
              <a:gd name="T75" fmla="*/ 0 h 474"/>
              <a:gd name="T76" fmla="*/ 2147483646 w 482"/>
              <a:gd name="T77" fmla="*/ 2147483646 h 474"/>
              <a:gd name="T78" fmla="*/ 2147483646 w 482"/>
              <a:gd name="T79" fmla="*/ 2147483646 h 474"/>
              <a:gd name="T80" fmla="*/ 2147483646 w 482"/>
              <a:gd name="T81" fmla="*/ 2147483646 h 474"/>
              <a:gd name="T82" fmla="*/ 2147483646 w 482"/>
              <a:gd name="T83" fmla="*/ 2147483646 h 474"/>
              <a:gd name="T84" fmla="*/ 2147483646 w 482"/>
              <a:gd name="T85" fmla="*/ 2147483646 h 474"/>
              <a:gd name="T86" fmla="*/ 2147483646 w 482"/>
              <a:gd name="T87" fmla="*/ 2147483646 h 474"/>
              <a:gd name="T88" fmla="*/ 2147483646 w 482"/>
              <a:gd name="T89" fmla="*/ 2147483646 h 474"/>
              <a:gd name="T90" fmla="*/ 2147483646 w 482"/>
              <a:gd name="T91" fmla="*/ 2147483646 h 474"/>
              <a:gd name="T92" fmla="*/ 2147483646 w 482"/>
              <a:gd name="T93" fmla="*/ 2147483646 h 474"/>
              <a:gd name="T94" fmla="*/ 2147483646 w 482"/>
              <a:gd name="T95" fmla="*/ 2147483646 h 474"/>
              <a:gd name="T96" fmla="*/ 2147483646 w 482"/>
              <a:gd name="T97" fmla="*/ 2147483646 h 474"/>
              <a:gd name="T98" fmla="*/ 2147483646 w 482"/>
              <a:gd name="T99" fmla="*/ 2147483646 h 474"/>
              <a:gd name="T100" fmla="*/ 2147483646 w 482"/>
              <a:gd name="T101" fmla="*/ 2147483646 h 4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82" h="474">
                <a:moveTo>
                  <a:pt x="337" y="473"/>
                </a:moveTo>
                <a:lnTo>
                  <a:pt x="37" y="473"/>
                </a:lnTo>
                <a:lnTo>
                  <a:pt x="21" y="461"/>
                </a:lnTo>
                <a:lnTo>
                  <a:pt x="16" y="473"/>
                </a:lnTo>
                <a:lnTo>
                  <a:pt x="10" y="473"/>
                </a:lnTo>
                <a:lnTo>
                  <a:pt x="0" y="454"/>
                </a:lnTo>
                <a:lnTo>
                  <a:pt x="0" y="423"/>
                </a:lnTo>
                <a:lnTo>
                  <a:pt x="21" y="405"/>
                </a:lnTo>
                <a:lnTo>
                  <a:pt x="37" y="405"/>
                </a:lnTo>
                <a:lnTo>
                  <a:pt x="53" y="392"/>
                </a:lnTo>
                <a:lnTo>
                  <a:pt x="48" y="373"/>
                </a:lnTo>
                <a:lnTo>
                  <a:pt x="58" y="355"/>
                </a:lnTo>
                <a:lnTo>
                  <a:pt x="80" y="330"/>
                </a:lnTo>
                <a:lnTo>
                  <a:pt x="80" y="249"/>
                </a:lnTo>
                <a:lnTo>
                  <a:pt x="74" y="236"/>
                </a:lnTo>
                <a:lnTo>
                  <a:pt x="74" y="224"/>
                </a:lnTo>
                <a:lnTo>
                  <a:pt x="85" y="224"/>
                </a:lnTo>
                <a:lnTo>
                  <a:pt x="91" y="211"/>
                </a:lnTo>
                <a:lnTo>
                  <a:pt x="107" y="199"/>
                </a:lnTo>
                <a:lnTo>
                  <a:pt x="133" y="205"/>
                </a:lnTo>
                <a:lnTo>
                  <a:pt x="128" y="218"/>
                </a:lnTo>
                <a:lnTo>
                  <a:pt x="139" y="224"/>
                </a:lnTo>
                <a:lnTo>
                  <a:pt x="144" y="205"/>
                </a:lnTo>
                <a:lnTo>
                  <a:pt x="139" y="199"/>
                </a:lnTo>
                <a:lnTo>
                  <a:pt x="128" y="180"/>
                </a:lnTo>
                <a:lnTo>
                  <a:pt x="107" y="168"/>
                </a:lnTo>
                <a:lnTo>
                  <a:pt x="96" y="168"/>
                </a:lnTo>
                <a:lnTo>
                  <a:pt x="58" y="143"/>
                </a:lnTo>
                <a:lnTo>
                  <a:pt x="58" y="99"/>
                </a:lnTo>
                <a:lnTo>
                  <a:pt x="85" y="81"/>
                </a:lnTo>
                <a:lnTo>
                  <a:pt x="91" y="74"/>
                </a:lnTo>
                <a:lnTo>
                  <a:pt x="123" y="62"/>
                </a:lnTo>
                <a:lnTo>
                  <a:pt x="133" y="43"/>
                </a:lnTo>
                <a:lnTo>
                  <a:pt x="165" y="18"/>
                </a:lnTo>
                <a:lnTo>
                  <a:pt x="198" y="25"/>
                </a:lnTo>
                <a:lnTo>
                  <a:pt x="192" y="12"/>
                </a:lnTo>
                <a:lnTo>
                  <a:pt x="203" y="0"/>
                </a:lnTo>
                <a:lnTo>
                  <a:pt x="219" y="0"/>
                </a:lnTo>
                <a:lnTo>
                  <a:pt x="224" y="18"/>
                </a:lnTo>
                <a:lnTo>
                  <a:pt x="289" y="18"/>
                </a:lnTo>
                <a:lnTo>
                  <a:pt x="294" y="50"/>
                </a:lnTo>
                <a:lnTo>
                  <a:pt x="444" y="50"/>
                </a:lnTo>
                <a:lnTo>
                  <a:pt x="438" y="199"/>
                </a:lnTo>
                <a:lnTo>
                  <a:pt x="481" y="205"/>
                </a:lnTo>
                <a:lnTo>
                  <a:pt x="481" y="236"/>
                </a:lnTo>
                <a:lnTo>
                  <a:pt x="444" y="236"/>
                </a:lnTo>
                <a:lnTo>
                  <a:pt x="444" y="348"/>
                </a:lnTo>
                <a:lnTo>
                  <a:pt x="369" y="348"/>
                </a:lnTo>
                <a:lnTo>
                  <a:pt x="363" y="467"/>
                </a:lnTo>
                <a:lnTo>
                  <a:pt x="337" y="461"/>
                </a:lnTo>
                <a:lnTo>
                  <a:pt x="337" y="4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89" name="Freeform 49">
            <a:extLst>
              <a:ext uri="{FF2B5EF4-FFF2-40B4-BE49-F238E27FC236}">
                <a16:creationId xmlns:a16="http://schemas.microsoft.com/office/drawing/2014/main" id="{085EEA95-7CA4-52F4-1034-5AEF6A70DEAE}"/>
              </a:ext>
            </a:extLst>
          </p:cNvPr>
          <p:cNvSpPr>
            <a:spLocks/>
          </p:cNvSpPr>
          <p:nvPr/>
        </p:nvSpPr>
        <p:spPr bwMode="auto">
          <a:xfrm>
            <a:off x="7533085" y="3838576"/>
            <a:ext cx="479822" cy="460772"/>
          </a:xfrm>
          <a:custGeom>
            <a:avLst/>
            <a:gdLst>
              <a:gd name="T0" fmla="*/ 0 w 403"/>
              <a:gd name="T1" fmla="*/ 2147483646 h 387"/>
              <a:gd name="T2" fmla="*/ 2147483646 w 403"/>
              <a:gd name="T3" fmla="*/ 2147483646 h 387"/>
              <a:gd name="T4" fmla="*/ 2147483646 w 403"/>
              <a:gd name="T5" fmla="*/ 2147483646 h 387"/>
              <a:gd name="T6" fmla="*/ 2147483646 w 403"/>
              <a:gd name="T7" fmla="*/ 2147483646 h 387"/>
              <a:gd name="T8" fmla="*/ 2147483646 w 403"/>
              <a:gd name="T9" fmla="*/ 2147483646 h 387"/>
              <a:gd name="T10" fmla="*/ 2147483646 w 403"/>
              <a:gd name="T11" fmla="*/ 0 h 387"/>
              <a:gd name="T12" fmla="*/ 2147483646 w 403"/>
              <a:gd name="T13" fmla="*/ 0 h 387"/>
              <a:gd name="T14" fmla="*/ 2147483646 w 403"/>
              <a:gd name="T15" fmla="*/ 2147483646 h 387"/>
              <a:gd name="T16" fmla="*/ 2147483646 w 403"/>
              <a:gd name="T17" fmla="*/ 2147483646 h 387"/>
              <a:gd name="T18" fmla="*/ 2147483646 w 403"/>
              <a:gd name="T19" fmla="*/ 2147483646 h 387"/>
              <a:gd name="T20" fmla="*/ 2147483646 w 403"/>
              <a:gd name="T21" fmla="*/ 2147483646 h 387"/>
              <a:gd name="T22" fmla="*/ 2147483646 w 403"/>
              <a:gd name="T23" fmla="*/ 2147483646 h 387"/>
              <a:gd name="T24" fmla="*/ 2147483646 w 403"/>
              <a:gd name="T25" fmla="*/ 2147483646 h 387"/>
              <a:gd name="T26" fmla="*/ 2147483646 w 403"/>
              <a:gd name="T27" fmla="*/ 2147483646 h 387"/>
              <a:gd name="T28" fmla="*/ 2147483646 w 403"/>
              <a:gd name="T29" fmla="*/ 2147483646 h 387"/>
              <a:gd name="T30" fmla="*/ 2147483646 w 403"/>
              <a:gd name="T31" fmla="*/ 2147483646 h 387"/>
              <a:gd name="T32" fmla="*/ 2147483646 w 403"/>
              <a:gd name="T33" fmla="*/ 2147483646 h 387"/>
              <a:gd name="T34" fmla="*/ 2147483646 w 403"/>
              <a:gd name="T35" fmla="*/ 2147483646 h 387"/>
              <a:gd name="T36" fmla="*/ 2147483646 w 403"/>
              <a:gd name="T37" fmla="*/ 2147483646 h 387"/>
              <a:gd name="T38" fmla="*/ 2147483646 w 403"/>
              <a:gd name="T39" fmla="*/ 2147483646 h 387"/>
              <a:gd name="T40" fmla="*/ 2147483646 w 403"/>
              <a:gd name="T41" fmla="*/ 2147483646 h 387"/>
              <a:gd name="T42" fmla="*/ 2147483646 w 403"/>
              <a:gd name="T43" fmla="*/ 2147483646 h 387"/>
              <a:gd name="T44" fmla="*/ 2147483646 w 403"/>
              <a:gd name="T45" fmla="*/ 2147483646 h 387"/>
              <a:gd name="T46" fmla="*/ 2147483646 w 403"/>
              <a:gd name="T47" fmla="*/ 2147483646 h 387"/>
              <a:gd name="T48" fmla="*/ 2147483646 w 403"/>
              <a:gd name="T49" fmla="*/ 2147483646 h 387"/>
              <a:gd name="T50" fmla="*/ 2147483646 w 403"/>
              <a:gd name="T51" fmla="*/ 2147483646 h 387"/>
              <a:gd name="T52" fmla="*/ 2147483646 w 403"/>
              <a:gd name="T53" fmla="*/ 2147483646 h 387"/>
              <a:gd name="T54" fmla="*/ 2147483646 w 403"/>
              <a:gd name="T55" fmla="*/ 2147483646 h 387"/>
              <a:gd name="T56" fmla="*/ 2147483646 w 403"/>
              <a:gd name="T57" fmla="*/ 2147483646 h 387"/>
              <a:gd name="T58" fmla="*/ 2147483646 w 403"/>
              <a:gd name="T59" fmla="*/ 2147483646 h 387"/>
              <a:gd name="T60" fmla="*/ 2147483646 w 403"/>
              <a:gd name="T61" fmla="*/ 2147483646 h 387"/>
              <a:gd name="T62" fmla="*/ 2147483646 w 403"/>
              <a:gd name="T63" fmla="*/ 2147483646 h 387"/>
              <a:gd name="T64" fmla="*/ 2147483646 w 403"/>
              <a:gd name="T65" fmla="*/ 2147483646 h 387"/>
              <a:gd name="T66" fmla="*/ 2147483646 w 403"/>
              <a:gd name="T67" fmla="*/ 2147483646 h 387"/>
              <a:gd name="T68" fmla="*/ 2147483646 w 403"/>
              <a:gd name="T69" fmla="*/ 2147483646 h 387"/>
              <a:gd name="T70" fmla="*/ 2147483646 w 403"/>
              <a:gd name="T71" fmla="*/ 2147483646 h 387"/>
              <a:gd name="T72" fmla="*/ 2147483646 w 403"/>
              <a:gd name="T73" fmla="*/ 2147483646 h 387"/>
              <a:gd name="T74" fmla="*/ 2147483646 w 403"/>
              <a:gd name="T75" fmla="*/ 2147483646 h 387"/>
              <a:gd name="T76" fmla="*/ 0 w 403"/>
              <a:gd name="T77" fmla="*/ 2147483646 h 38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3" h="387">
                <a:moveTo>
                  <a:pt x="0" y="243"/>
                </a:moveTo>
                <a:lnTo>
                  <a:pt x="6" y="87"/>
                </a:lnTo>
                <a:lnTo>
                  <a:pt x="81" y="87"/>
                </a:lnTo>
                <a:lnTo>
                  <a:pt x="81" y="37"/>
                </a:lnTo>
                <a:lnTo>
                  <a:pt x="279" y="31"/>
                </a:lnTo>
                <a:lnTo>
                  <a:pt x="279" y="0"/>
                </a:lnTo>
                <a:lnTo>
                  <a:pt x="327" y="0"/>
                </a:lnTo>
                <a:lnTo>
                  <a:pt x="332" y="56"/>
                </a:lnTo>
                <a:lnTo>
                  <a:pt x="348" y="74"/>
                </a:lnTo>
                <a:lnTo>
                  <a:pt x="348" y="106"/>
                </a:lnTo>
                <a:lnTo>
                  <a:pt x="338" y="112"/>
                </a:lnTo>
                <a:lnTo>
                  <a:pt x="348" y="124"/>
                </a:lnTo>
                <a:lnTo>
                  <a:pt x="321" y="149"/>
                </a:lnTo>
                <a:lnTo>
                  <a:pt x="321" y="162"/>
                </a:lnTo>
                <a:lnTo>
                  <a:pt x="386" y="193"/>
                </a:lnTo>
                <a:lnTo>
                  <a:pt x="402" y="218"/>
                </a:lnTo>
                <a:lnTo>
                  <a:pt x="402" y="224"/>
                </a:lnTo>
                <a:lnTo>
                  <a:pt x="396" y="230"/>
                </a:lnTo>
                <a:lnTo>
                  <a:pt x="380" y="236"/>
                </a:lnTo>
                <a:lnTo>
                  <a:pt x="386" y="249"/>
                </a:lnTo>
                <a:lnTo>
                  <a:pt x="380" y="261"/>
                </a:lnTo>
                <a:lnTo>
                  <a:pt x="343" y="261"/>
                </a:lnTo>
                <a:lnTo>
                  <a:pt x="354" y="280"/>
                </a:lnTo>
                <a:lnTo>
                  <a:pt x="321" y="292"/>
                </a:lnTo>
                <a:lnTo>
                  <a:pt x="305" y="305"/>
                </a:lnTo>
                <a:lnTo>
                  <a:pt x="284" y="336"/>
                </a:lnTo>
                <a:lnTo>
                  <a:pt x="289" y="367"/>
                </a:lnTo>
                <a:lnTo>
                  <a:pt x="284" y="386"/>
                </a:lnTo>
                <a:lnTo>
                  <a:pt x="230" y="380"/>
                </a:lnTo>
                <a:lnTo>
                  <a:pt x="230" y="386"/>
                </a:lnTo>
                <a:lnTo>
                  <a:pt x="188" y="386"/>
                </a:lnTo>
                <a:lnTo>
                  <a:pt x="182" y="373"/>
                </a:lnTo>
                <a:lnTo>
                  <a:pt x="161" y="355"/>
                </a:lnTo>
                <a:lnTo>
                  <a:pt x="156" y="336"/>
                </a:lnTo>
                <a:lnTo>
                  <a:pt x="134" y="317"/>
                </a:lnTo>
                <a:lnTo>
                  <a:pt x="16" y="311"/>
                </a:lnTo>
                <a:lnTo>
                  <a:pt x="16" y="305"/>
                </a:lnTo>
                <a:lnTo>
                  <a:pt x="6" y="311"/>
                </a:lnTo>
                <a:lnTo>
                  <a:pt x="0" y="243"/>
                </a:lnTo>
              </a:path>
            </a:pathLst>
          </a:custGeom>
          <a:solidFill>
            <a:srgbClr val="33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0" name="Freeform 50">
            <a:extLst>
              <a:ext uri="{FF2B5EF4-FFF2-40B4-BE49-F238E27FC236}">
                <a16:creationId xmlns:a16="http://schemas.microsoft.com/office/drawing/2014/main" id="{B57D2BAB-62BC-BA71-5416-4060C71D9C64}"/>
              </a:ext>
            </a:extLst>
          </p:cNvPr>
          <p:cNvSpPr>
            <a:spLocks/>
          </p:cNvSpPr>
          <p:nvPr/>
        </p:nvSpPr>
        <p:spPr bwMode="auto">
          <a:xfrm>
            <a:off x="6590110" y="3845719"/>
            <a:ext cx="504825" cy="557213"/>
          </a:xfrm>
          <a:custGeom>
            <a:avLst/>
            <a:gdLst>
              <a:gd name="T0" fmla="*/ 2147483646 w 424"/>
              <a:gd name="T1" fmla="*/ 2147483646 h 468"/>
              <a:gd name="T2" fmla="*/ 2147483646 w 424"/>
              <a:gd name="T3" fmla="*/ 2147483646 h 468"/>
              <a:gd name="T4" fmla="*/ 2147483646 w 424"/>
              <a:gd name="T5" fmla="*/ 2147483646 h 468"/>
              <a:gd name="T6" fmla="*/ 2147483646 w 424"/>
              <a:gd name="T7" fmla="*/ 2147483646 h 468"/>
              <a:gd name="T8" fmla="*/ 2147483646 w 424"/>
              <a:gd name="T9" fmla="*/ 2147483646 h 468"/>
              <a:gd name="T10" fmla="*/ 2147483646 w 424"/>
              <a:gd name="T11" fmla="*/ 2147483646 h 468"/>
              <a:gd name="T12" fmla="*/ 2147483646 w 424"/>
              <a:gd name="T13" fmla="*/ 2147483646 h 468"/>
              <a:gd name="T14" fmla="*/ 2147483646 w 424"/>
              <a:gd name="T15" fmla="*/ 2147483646 h 468"/>
              <a:gd name="T16" fmla="*/ 2147483646 w 424"/>
              <a:gd name="T17" fmla="*/ 2147483646 h 468"/>
              <a:gd name="T18" fmla="*/ 2147483646 w 424"/>
              <a:gd name="T19" fmla="*/ 2147483646 h 468"/>
              <a:gd name="T20" fmla="*/ 2147483646 w 424"/>
              <a:gd name="T21" fmla="*/ 2147483646 h 468"/>
              <a:gd name="T22" fmla="*/ 2147483646 w 424"/>
              <a:gd name="T23" fmla="*/ 2147483646 h 468"/>
              <a:gd name="T24" fmla="*/ 2147483646 w 424"/>
              <a:gd name="T25" fmla="*/ 2147483646 h 468"/>
              <a:gd name="T26" fmla="*/ 0 w 424"/>
              <a:gd name="T27" fmla="*/ 2147483646 h 468"/>
              <a:gd name="T28" fmla="*/ 0 w 424"/>
              <a:gd name="T29" fmla="*/ 2147483646 h 468"/>
              <a:gd name="T30" fmla="*/ 2147483646 w 424"/>
              <a:gd name="T31" fmla="*/ 2147483646 h 468"/>
              <a:gd name="T32" fmla="*/ 2147483646 w 424"/>
              <a:gd name="T33" fmla="*/ 2147483646 h 468"/>
              <a:gd name="T34" fmla="*/ 2147483646 w 424"/>
              <a:gd name="T35" fmla="*/ 2147483646 h 468"/>
              <a:gd name="T36" fmla="*/ 2147483646 w 424"/>
              <a:gd name="T37" fmla="*/ 2147483646 h 468"/>
              <a:gd name="T38" fmla="*/ 2147483646 w 424"/>
              <a:gd name="T39" fmla="*/ 2147483646 h 468"/>
              <a:gd name="T40" fmla="*/ 2147483646 w 424"/>
              <a:gd name="T41" fmla="*/ 2147483646 h 468"/>
              <a:gd name="T42" fmla="*/ 2147483646 w 424"/>
              <a:gd name="T43" fmla="*/ 2147483646 h 468"/>
              <a:gd name="T44" fmla="*/ 2147483646 w 424"/>
              <a:gd name="T45" fmla="*/ 2147483646 h 468"/>
              <a:gd name="T46" fmla="*/ 2147483646 w 424"/>
              <a:gd name="T47" fmla="*/ 2147483646 h 468"/>
              <a:gd name="T48" fmla="*/ 2147483646 w 424"/>
              <a:gd name="T49" fmla="*/ 2147483646 h 468"/>
              <a:gd name="T50" fmla="*/ 2147483646 w 424"/>
              <a:gd name="T51" fmla="*/ 2147483646 h 468"/>
              <a:gd name="T52" fmla="*/ 2147483646 w 424"/>
              <a:gd name="T53" fmla="*/ 2147483646 h 468"/>
              <a:gd name="T54" fmla="*/ 2147483646 w 424"/>
              <a:gd name="T55" fmla="*/ 2147483646 h 468"/>
              <a:gd name="T56" fmla="*/ 2147483646 w 424"/>
              <a:gd name="T57" fmla="*/ 2147483646 h 468"/>
              <a:gd name="T58" fmla="*/ 2147483646 w 424"/>
              <a:gd name="T59" fmla="*/ 2147483646 h 468"/>
              <a:gd name="T60" fmla="*/ 2147483646 w 424"/>
              <a:gd name="T61" fmla="*/ 2147483646 h 468"/>
              <a:gd name="T62" fmla="*/ 2147483646 w 424"/>
              <a:gd name="T63" fmla="*/ 2147483646 h 468"/>
              <a:gd name="T64" fmla="*/ 2147483646 w 424"/>
              <a:gd name="T65" fmla="*/ 0 h 468"/>
              <a:gd name="T66" fmla="*/ 2147483646 w 424"/>
              <a:gd name="T67" fmla="*/ 2147483646 h 468"/>
              <a:gd name="T68" fmla="*/ 2147483646 w 424"/>
              <a:gd name="T69" fmla="*/ 2147483646 h 468"/>
              <a:gd name="T70" fmla="*/ 2147483646 w 424"/>
              <a:gd name="T71" fmla="*/ 2147483646 h 468"/>
              <a:gd name="T72" fmla="*/ 2147483646 w 424"/>
              <a:gd name="T73" fmla="*/ 2147483646 h 468"/>
              <a:gd name="T74" fmla="*/ 2147483646 w 424"/>
              <a:gd name="T75" fmla="*/ 2147483646 h 468"/>
              <a:gd name="T76" fmla="*/ 2147483646 w 424"/>
              <a:gd name="T77" fmla="*/ 2147483646 h 468"/>
              <a:gd name="T78" fmla="*/ 2147483646 w 424"/>
              <a:gd name="T79" fmla="*/ 2147483646 h 468"/>
              <a:gd name="T80" fmla="*/ 2147483646 w 424"/>
              <a:gd name="T81" fmla="*/ 2147483646 h 468"/>
              <a:gd name="T82" fmla="*/ 2147483646 w 424"/>
              <a:gd name="T83" fmla="*/ 2147483646 h 468"/>
              <a:gd name="T84" fmla="*/ 2147483646 w 424"/>
              <a:gd name="T85" fmla="*/ 2147483646 h 468"/>
              <a:gd name="T86" fmla="*/ 2147483646 w 424"/>
              <a:gd name="T87" fmla="*/ 2147483646 h 468"/>
              <a:gd name="T88" fmla="*/ 2147483646 w 424"/>
              <a:gd name="T89" fmla="*/ 2147483646 h 468"/>
              <a:gd name="T90" fmla="*/ 2147483646 w 424"/>
              <a:gd name="T91" fmla="*/ 2147483646 h 468"/>
              <a:gd name="T92" fmla="*/ 2147483646 w 424"/>
              <a:gd name="T93" fmla="*/ 2147483646 h 468"/>
              <a:gd name="T94" fmla="*/ 2147483646 w 424"/>
              <a:gd name="T95" fmla="*/ 2147483646 h 468"/>
              <a:gd name="T96" fmla="*/ 2147483646 w 424"/>
              <a:gd name="T97" fmla="*/ 2147483646 h 468"/>
              <a:gd name="T98" fmla="*/ 2147483646 w 424"/>
              <a:gd name="T99" fmla="*/ 2147483646 h 468"/>
              <a:gd name="T100" fmla="*/ 2147483646 w 424"/>
              <a:gd name="T101" fmla="*/ 2147483646 h 468"/>
              <a:gd name="T102" fmla="*/ 2147483646 w 424"/>
              <a:gd name="T103" fmla="*/ 2147483646 h 468"/>
              <a:gd name="T104" fmla="*/ 2147483646 w 424"/>
              <a:gd name="T105" fmla="*/ 2147483646 h 468"/>
              <a:gd name="T106" fmla="*/ 2147483646 w 424"/>
              <a:gd name="T107" fmla="*/ 2147483646 h 46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24" h="468">
                <a:moveTo>
                  <a:pt x="375" y="392"/>
                </a:moveTo>
                <a:lnTo>
                  <a:pt x="370" y="461"/>
                </a:lnTo>
                <a:lnTo>
                  <a:pt x="231" y="467"/>
                </a:lnTo>
                <a:lnTo>
                  <a:pt x="150" y="467"/>
                </a:lnTo>
                <a:lnTo>
                  <a:pt x="150" y="392"/>
                </a:lnTo>
                <a:lnTo>
                  <a:pt x="75" y="392"/>
                </a:lnTo>
                <a:lnTo>
                  <a:pt x="70" y="224"/>
                </a:lnTo>
                <a:lnTo>
                  <a:pt x="49" y="212"/>
                </a:lnTo>
                <a:lnTo>
                  <a:pt x="38" y="212"/>
                </a:lnTo>
                <a:lnTo>
                  <a:pt x="27" y="199"/>
                </a:lnTo>
                <a:lnTo>
                  <a:pt x="11" y="199"/>
                </a:lnTo>
                <a:lnTo>
                  <a:pt x="11" y="174"/>
                </a:lnTo>
                <a:lnTo>
                  <a:pt x="17" y="156"/>
                </a:lnTo>
                <a:lnTo>
                  <a:pt x="0" y="143"/>
                </a:lnTo>
                <a:lnTo>
                  <a:pt x="0" y="137"/>
                </a:lnTo>
                <a:lnTo>
                  <a:pt x="11" y="118"/>
                </a:lnTo>
                <a:lnTo>
                  <a:pt x="27" y="112"/>
                </a:lnTo>
                <a:lnTo>
                  <a:pt x="33" y="87"/>
                </a:lnTo>
                <a:lnTo>
                  <a:pt x="54" y="87"/>
                </a:lnTo>
                <a:lnTo>
                  <a:pt x="70" y="81"/>
                </a:lnTo>
                <a:lnTo>
                  <a:pt x="81" y="81"/>
                </a:lnTo>
                <a:lnTo>
                  <a:pt x="81" y="62"/>
                </a:lnTo>
                <a:lnTo>
                  <a:pt x="102" y="68"/>
                </a:lnTo>
                <a:lnTo>
                  <a:pt x="118" y="62"/>
                </a:lnTo>
                <a:lnTo>
                  <a:pt x="134" y="68"/>
                </a:lnTo>
                <a:lnTo>
                  <a:pt x="140" y="75"/>
                </a:lnTo>
                <a:lnTo>
                  <a:pt x="145" y="75"/>
                </a:lnTo>
                <a:lnTo>
                  <a:pt x="134" y="50"/>
                </a:lnTo>
                <a:lnTo>
                  <a:pt x="145" y="19"/>
                </a:lnTo>
                <a:lnTo>
                  <a:pt x="150" y="19"/>
                </a:lnTo>
                <a:lnTo>
                  <a:pt x="156" y="25"/>
                </a:lnTo>
                <a:lnTo>
                  <a:pt x="177" y="12"/>
                </a:lnTo>
                <a:lnTo>
                  <a:pt x="182" y="0"/>
                </a:lnTo>
                <a:lnTo>
                  <a:pt x="236" y="43"/>
                </a:lnTo>
                <a:lnTo>
                  <a:pt x="231" y="56"/>
                </a:lnTo>
                <a:lnTo>
                  <a:pt x="241" y="62"/>
                </a:lnTo>
                <a:lnTo>
                  <a:pt x="247" y="56"/>
                </a:lnTo>
                <a:lnTo>
                  <a:pt x="263" y="68"/>
                </a:lnTo>
                <a:lnTo>
                  <a:pt x="279" y="62"/>
                </a:lnTo>
                <a:lnTo>
                  <a:pt x="279" y="68"/>
                </a:lnTo>
                <a:lnTo>
                  <a:pt x="311" y="75"/>
                </a:lnTo>
                <a:lnTo>
                  <a:pt x="332" y="87"/>
                </a:lnTo>
                <a:lnTo>
                  <a:pt x="343" y="87"/>
                </a:lnTo>
                <a:lnTo>
                  <a:pt x="348" y="75"/>
                </a:lnTo>
                <a:lnTo>
                  <a:pt x="359" y="75"/>
                </a:lnTo>
                <a:lnTo>
                  <a:pt x="375" y="137"/>
                </a:lnTo>
                <a:lnTo>
                  <a:pt x="402" y="149"/>
                </a:lnTo>
                <a:lnTo>
                  <a:pt x="407" y="174"/>
                </a:lnTo>
                <a:lnTo>
                  <a:pt x="423" y="193"/>
                </a:lnTo>
                <a:lnTo>
                  <a:pt x="423" y="199"/>
                </a:lnTo>
                <a:lnTo>
                  <a:pt x="380" y="199"/>
                </a:lnTo>
                <a:lnTo>
                  <a:pt x="380" y="218"/>
                </a:lnTo>
                <a:lnTo>
                  <a:pt x="370" y="218"/>
                </a:lnTo>
                <a:lnTo>
                  <a:pt x="375" y="392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1" name="Freeform 51">
            <a:extLst>
              <a:ext uri="{FF2B5EF4-FFF2-40B4-BE49-F238E27FC236}">
                <a16:creationId xmlns:a16="http://schemas.microsoft.com/office/drawing/2014/main" id="{D3FE344C-F325-1A64-69ED-A7D6B6E9FE47}"/>
              </a:ext>
            </a:extLst>
          </p:cNvPr>
          <p:cNvSpPr>
            <a:spLocks/>
          </p:cNvSpPr>
          <p:nvPr/>
        </p:nvSpPr>
        <p:spPr bwMode="auto">
          <a:xfrm>
            <a:off x="6228160" y="3949303"/>
            <a:ext cx="452438" cy="460772"/>
          </a:xfrm>
          <a:custGeom>
            <a:avLst/>
            <a:gdLst>
              <a:gd name="T0" fmla="*/ 2147483646 w 380"/>
              <a:gd name="T1" fmla="*/ 2147483646 h 387"/>
              <a:gd name="T2" fmla="*/ 2147483646 w 380"/>
              <a:gd name="T3" fmla="*/ 2147483646 h 387"/>
              <a:gd name="T4" fmla="*/ 2147483646 w 380"/>
              <a:gd name="T5" fmla="*/ 2147483646 h 387"/>
              <a:gd name="T6" fmla="*/ 0 w 380"/>
              <a:gd name="T7" fmla="*/ 2147483646 h 387"/>
              <a:gd name="T8" fmla="*/ 0 w 380"/>
              <a:gd name="T9" fmla="*/ 2147483646 h 387"/>
              <a:gd name="T10" fmla="*/ 2147483646 w 380"/>
              <a:gd name="T11" fmla="*/ 2147483646 h 387"/>
              <a:gd name="T12" fmla="*/ 2147483646 w 380"/>
              <a:gd name="T13" fmla="*/ 2147483646 h 387"/>
              <a:gd name="T14" fmla="*/ 2147483646 w 380"/>
              <a:gd name="T15" fmla="*/ 2147483646 h 387"/>
              <a:gd name="T16" fmla="*/ 2147483646 w 380"/>
              <a:gd name="T17" fmla="*/ 2147483646 h 387"/>
              <a:gd name="T18" fmla="*/ 2147483646 w 380"/>
              <a:gd name="T19" fmla="*/ 2147483646 h 387"/>
              <a:gd name="T20" fmla="*/ 2147483646 w 380"/>
              <a:gd name="T21" fmla="*/ 2147483646 h 387"/>
              <a:gd name="T22" fmla="*/ 2147483646 w 380"/>
              <a:gd name="T23" fmla="*/ 2147483646 h 387"/>
              <a:gd name="T24" fmla="*/ 2147483646 w 380"/>
              <a:gd name="T25" fmla="*/ 2147483646 h 387"/>
              <a:gd name="T26" fmla="*/ 2147483646 w 380"/>
              <a:gd name="T27" fmla="*/ 2147483646 h 387"/>
              <a:gd name="T28" fmla="*/ 2147483646 w 380"/>
              <a:gd name="T29" fmla="*/ 2147483646 h 387"/>
              <a:gd name="T30" fmla="*/ 2147483646 w 380"/>
              <a:gd name="T31" fmla="*/ 2147483646 h 387"/>
              <a:gd name="T32" fmla="*/ 2147483646 w 380"/>
              <a:gd name="T33" fmla="*/ 2147483646 h 387"/>
              <a:gd name="T34" fmla="*/ 2147483646 w 380"/>
              <a:gd name="T35" fmla="*/ 2147483646 h 387"/>
              <a:gd name="T36" fmla="*/ 2147483646 w 380"/>
              <a:gd name="T37" fmla="*/ 2147483646 h 387"/>
              <a:gd name="T38" fmla="*/ 2147483646 w 380"/>
              <a:gd name="T39" fmla="*/ 2147483646 h 387"/>
              <a:gd name="T40" fmla="*/ 2147483646 w 380"/>
              <a:gd name="T41" fmla="*/ 0 h 387"/>
              <a:gd name="T42" fmla="*/ 2147483646 w 380"/>
              <a:gd name="T43" fmla="*/ 2147483646 h 387"/>
              <a:gd name="T44" fmla="*/ 2147483646 w 380"/>
              <a:gd name="T45" fmla="*/ 2147483646 h 387"/>
              <a:gd name="T46" fmla="*/ 2147483646 w 380"/>
              <a:gd name="T47" fmla="*/ 2147483646 h 387"/>
              <a:gd name="T48" fmla="*/ 2147483646 w 380"/>
              <a:gd name="T49" fmla="*/ 0 h 387"/>
              <a:gd name="T50" fmla="*/ 2147483646 w 380"/>
              <a:gd name="T51" fmla="*/ 0 h 387"/>
              <a:gd name="T52" fmla="*/ 2147483646 w 380"/>
              <a:gd name="T53" fmla="*/ 2147483646 h 387"/>
              <a:gd name="T54" fmla="*/ 2147483646 w 380"/>
              <a:gd name="T55" fmla="*/ 2147483646 h 387"/>
              <a:gd name="T56" fmla="*/ 2147483646 w 380"/>
              <a:gd name="T57" fmla="*/ 2147483646 h 387"/>
              <a:gd name="T58" fmla="*/ 2147483646 w 380"/>
              <a:gd name="T59" fmla="*/ 2147483646 h 387"/>
              <a:gd name="T60" fmla="*/ 2147483646 w 380"/>
              <a:gd name="T61" fmla="*/ 2147483646 h 387"/>
              <a:gd name="T62" fmla="*/ 2147483646 w 380"/>
              <a:gd name="T63" fmla="*/ 2147483646 h 387"/>
              <a:gd name="T64" fmla="*/ 2147483646 w 380"/>
              <a:gd name="T65" fmla="*/ 2147483646 h 387"/>
              <a:gd name="T66" fmla="*/ 2147483646 w 380"/>
              <a:gd name="T67" fmla="*/ 2147483646 h 387"/>
              <a:gd name="T68" fmla="*/ 2147483646 w 380"/>
              <a:gd name="T69" fmla="*/ 2147483646 h 387"/>
              <a:gd name="T70" fmla="*/ 2147483646 w 380"/>
              <a:gd name="T71" fmla="*/ 2147483646 h 387"/>
              <a:gd name="T72" fmla="*/ 2147483646 w 380"/>
              <a:gd name="T73" fmla="*/ 2147483646 h 387"/>
              <a:gd name="T74" fmla="*/ 2147483646 w 380"/>
              <a:gd name="T75" fmla="*/ 2147483646 h 387"/>
              <a:gd name="T76" fmla="*/ 2147483646 w 380"/>
              <a:gd name="T77" fmla="*/ 2147483646 h 387"/>
              <a:gd name="T78" fmla="*/ 2147483646 w 380"/>
              <a:gd name="T79" fmla="*/ 2147483646 h 387"/>
              <a:gd name="T80" fmla="*/ 2147483646 w 380"/>
              <a:gd name="T81" fmla="*/ 2147483646 h 387"/>
              <a:gd name="T82" fmla="*/ 2147483646 w 380"/>
              <a:gd name="T83" fmla="*/ 2147483646 h 387"/>
              <a:gd name="T84" fmla="*/ 2147483646 w 380"/>
              <a:gd name="T85" fmla="*/ 2147483646 h 38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80" h="387">
                <a:moveTo>
                  <a:pt x="342" y="380"/>
                </a:moveTo>
                <a:lnTo>
                  <a:pt x="37" y="386"/>
                </a:lnTo>
                <a:lnTo>
                  <a:pt x="37" y="305"/>
                </a:lnTo>
                <a:lnTo>
                  <a:pt x="0" y="305"/>
                </a:lnTo>
                <a:lnTo>
                  <a:pt x="0" y="156"/>
                </a:lnTo>
                <a:lnTo>
                  <a:pt x="74" y="156"/>
                </a:lnTo>
                <a:lnTo>
                  <a:pt x="74" y="143"/>
                </a:lnTo>
                <a:lnTo>
                  <a:pt x="58" y="143"/>
                </a:lnTo>
                <a:lnTo>
                  <a:pt x="32" y="118"/>
                </a:lnTo>
                <a:lnTo>
                  <a:pt x="58" y="81"/>
                </a:lnTo>
                <a:lnTo>
                  <a:pt x="48" y="69"/>
                </a:lnTo>
                <a:lnTo>
                  <a:pt x="48" y="56"/>
                </a:lnTo>
                <a:lnTo>
                  <a:pt x="64" y="56"/>
                </a:lnTo>
                <a:lnTo>
                  <a:pt x="69" y="75"/>
                </a:lnTo>
                <a:lnTo>
                  <a:pt x="80" y="75"/>
                </a:lnTo>
                <a:lnTo>
                  <a:pt x="96" y="62"/>
                </a:lnTo>
                <a:lnTo>
                  <a:pt x="101" y="44"/>
                </a:lnTo>
                <a:lnTo>
                  <a:pt x="85" y="31"/>
                </a:lnTo>
                <a:lnTo>
                  <a:pt x="96" y="6"/>
                </a:lnTo>
                <a:lnTo>
                  <a:pt x="117" y="13"/>
                </a:lnTo>
                <a:lnTo>
                  <a:pt x="139" y="0"/>
                </a:lnTo>
                <a:lnTo>
                  <a:pt x="139" y="37"/>
                </a:lnTo>
                <a:lnTo>
                  <a:pt x="160" y="44"/>
                </a:lnTo>
                <a:lnTo>
                  <a:pt x="187" y="19"/>
                </a:lnTo>
                <a:lnTo>
                  <a:pt x="192" y="0"/>
                </a:lnTo>
                <a:lnTo>
                  <a:pt x="219" y="0"/>
                </a:lnTo>
                <a:lnTo>
                  <a:pt x="219" y="25"/>
                </a:lnTo>
                <a:lnTo>
                  <a:pt x="240" y="37"/>
                </a:lnTo>
                <a:lnTo>
                  <a:pt x="251" y="25"/>
                </a:lnTo>
                <a:lnTo>
                  <a:pt x="278" y="37"/>
                </a:lnTo>
                <a:lnTo>
                  <a:pt x="278" y="56"/>
                </a:lnTo>
                <a:lnTo>
                  <a:pt x="304" y="50"/>
                </a:lnTo>
                <a:lnTo>
                  <a:pt x="304" y="56"/>
                </a:lnTo>
                <a:lnTo>
                  <a:pt x="321" y="69"/>
                </a:lnTo>
                <a:lnTo>
                  <a:pt x="315" y="87"/>
                </a:lnTo>
                <a:lnTo>
                  <a:pt x="315" y="112"/>
                </a:lnTo>
                <a:lnTo>
                  <a:pt x="331" y="112"/>
                </a:lnTo>
                <a:lnTo>
                  <a:pt x="342" y="125"/>
                </a:lnTo>
                <a:lnTo>
                  <a:pt x="353" y="125"/>
                </a:lnTo>
                <a:lnTo>
                  <a:pt x="374" y="137"/>
                </a:lnTo>
                <a:lnTo>
                  <a:pt x="379" y="305"/>
                </a:lnTo>
                <a:lnTo>
                  <a:pt x="374" y="374"/>
                </a:lnTo>
                <a:lnTo>
                  <a:pt x="342" y="380"/>
                </a:lnTo>
              </a:path>
            </a:pathLst>
          </a:custGeom>
          <a:solidFill>
            <a:schemeClr val="accent2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2" name="Freeform 52">
            <a:extLst>
              <a:ext uri="{FF2B5EF4-FFF2-40B4-BE49-F238E27FC236}">
                <a16:creationId xmlns:a16="http://schemas.microsoft.com/office/drawing/2014/main" id="{79A19026-4486-AA39-1374-525F67014F0E}"/>
              </a:ext>
            </a:extLst>
          </p:cNvPr>
          <p:cNvSpPr>
            <a:spLocks/>
          </p:cNvSpPr>
          <p:nvPr/>
        </p:nvSpPr>
        <p:spPr bwMode="auto">
          <a:xfrm>
            <a:off x="7030641" y="4052888"/>
            <a:ext cx="522684" cy="439341"/>
          </a:xfrm>
          <a:custGeom>
            <a:avLst/>
            <a:gdLst>
              <a:gd name="T0" fmla="*/ 2147483646 w 439"/>
              <a:gd name="T1" fmla="*/ 2147483646 h 369"/>
              <a:gd name="T2" fmla="*/ 2147483646 w 439"/>
              <a:gd name="T3" fmla="*/ 2147483646 h 369"/>
              <a:gd name="T4" fmla="*/ 2147483646 w 439"/>
              <a:gd name="T5" fmla="*/ 2147483646 h 369"/>
              <a:gd name="T6" fmla="*/ 2147483646 w 439"/>
              <a:gd name="T7" fmla="*/ 2147483646 h 369"/>
              <a:gd name="T8" fmla="*/ 2147483646 w 439"/>
              <a:gd name="T9" fmla="*/ 2147483646 h 369"/>
              <a:gd name="T10" fmla="*/ 2147483646 w 439"/>
              <a:gd name="T11" fmla="*/ 2147483646 h 369"/>
              <a:gd name="T12" fmla="*/ 2147483646 w 439"/>
              <a:gd name="T13" fmla="*/ 2147483646 h 369"/>
              <a:gd name="T14" fmla="*/ 2147483646 w 439"/>
              <a:gd name="T15" fmla="*/ 2147483646 h 369"/>
              <a:gd name="T16" fmla="*/ 2147483646 w 439"/>
              <a:gd name="T17" fmla="*/ 2147483646 h 369"/>
              <a:gd name="T18" fmla="*/ 2147483646 w 439"/>
              <a:gd name="T19" fmla="*/ 2147483646 h 369"/>
              <a:gd name="T20" fmla="*/ 2147483646 w 439"/>
              <a:gd name="T21" fmla="*/ 2147483646 h 369"/>
              <a:gd name="T22" fmla="*/ 2147483646 w 439"/>
              <a:gd name="T23" fmla="*/ 2147483646 h 369"/>
              <a:gd name="T24" fmla="*/ 2147483646 w 439"/>
              <a:gd name="T25" fmla="*/ 2147483646 h 369"/>
              <a:gd name="T26" fmla="*/ 2147483646 w 439"/>
              <a:gd name="T27" fmla="*/ 2147483646 h 369"/>
              <a:gd name="T28" fmla="*/ 2147483646 w 439"/>
              <a:gd name="T29" fmla="*/ 2147483646 h 369"/>
              <a:gd name="T30" fmla="*/ 2147483646 w 439"/>
              <a:gd name="T31" fmla="*/ 2147483646 h 369"/>
              <a:gd name="T32" fmla="*/ 2147483646 w 439"/>
              <a:gd name="T33" fmla="*/ 2147483646 h 369"/>
              <a:gd name="T34" fmla="*/ 2147483646 w 439"/>
              <a:gd name="T35" fmla="*/ 2147483646 h 369"/>
              <a:gd name="T36" fmla="*/ 2147483646 w 439"/>
              <a:gd name="T37" fmla="*/ 2147483646 h 369"/>
              <a:gd name="T38" fmla="*/ 2147483646 w 439"/>
              <a:gd name="T39" fmla="*/ 2147483646 h 369"/>
              <a:gd name="T40" fmla="*/ 2147483646 w 439"/>
              <a:gd name="T41" fmla="*/ 2147483646 h 369"/>
              <a:gd name="T42" fmla="*/ 2147483646 w 439"/>
              <a:gd name="T43" fmla="*/ 2147483646 h 369"/>
              <a:gd name="T44" fmla="*/ 2147483646 w 439"/>
              <a:gd name="T45" fmla="*/ 2147483646 h 369"/>
              <a:gd name="T46" fmla="*/ 2147483646 w 439"/>
              <a:gd name="T47" fmla="*/ 2147483646 h 369"/>
              <a:gd name="T48" fmla="*/ 2147483646 w 439"/>
              <a:gd name="T49" fmla="*/ 2147483646 h 369"/>
              <a:gd name="T50" fmla="*/ 0 w 439"/>
              <a:gd name="T51" fmla="*/ 2147483646 h 369"/>
              <a:gd name="T52" fmla="*/ 2147483646 w 439"/>
              <a:gd name="T53" fmla="*/ 2147483646 h 369"/>
              <a:gd name="T54" fmla="*/ 2147483646 w 439"/>
              <a:gd name="T55" fmla="*/ 2147483646 h 369"/>
              <a:gd name="T56" fmla="*/ 2147483646 w 439"/>
              <a:gd name="T57" fmla="*/ 2147483646 h 369"/>
              <a:gd name="T58" fmla="*/ 2147483646 w 439"/>
              <a:gd name="T59" fmla="*/ 2147483646 h 369"/>
              <a:gd name="T60" fmla="*/ 2147483646 w 439"/>
              <a:gd name="T61" fmla="*/ 0 h 369"/>
              <a:gd name="T62" fmla="*/ 2147483646 w 439"/>
              <a:gd name="T63" fmla="*/ 2147483646 h 369"/>
              <a:gd name="T64" fmla="*/ 2147483646 w 439"/>
              <a:gd name="T65" fmla="*/ 2147483646 h 369"/>
              <a:gd name="T66" fmla="*/ 2147483646 w 439"/>
              <a:gd name="T67" fmla="*/ 2147483646 h 369"/>
              <a:gd name="T68" fmla="*/ 2147483646 w 439"/>
              <a:gd name="T69" fmla="*/ 2147483646 h 369"/>
              <a:gd name="T70" fmla="*/ 2147483646 w 439"/>
              <a:gd name="T71" fmla="*/ 2147483646 h 369"/>
              <a:gd name="T72" fmla="*/ 2147483646 w 439"/>
              <a:gd name="T73" fmla="*/ 2147483646 h 369"/>
              <a:gd name="T74" fmla="*/ 2147483646 w 439"/>
              <a:gd name="T75" fmla="*/ 2147483646 h 3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39" h="369">
                <a:moveTo>
                  <a:pt x="438" y="131"/>
                </a:moveTo>
                <a:lnTo>
                  <a:pt x="438" y="143"/>
                </a:lnTo>
                <a:lnTo>
                  <a:pt x="428" y="143"/>
                </a:lnTo>
                <a:lnTo>
                  <a:pt x="428" y="249"/>
                </a:lnTo>
                <a:lnTo>
                  <a:pt x="406" y="249"/>
                </a:lnTo>
                <a:lnTo>
                  <a:pt x="406" y="243"/>
                </a:lnTo>
                <a:lnTo>
                  <a:pt x="396" y="243"/>
                </a:lnTo>
                <a:lnTo>
                  <a:pt x="396" y="249"/>
                </a:lnTo>
                <a:lnTo>
                  <a:pt x="369" y="249"/>
                </a:lnTo>
                <a:lnTo>
                  <a:pt x="364" y="262"/>
                </a:lnTo>
                <a:lnTo>
                  <a:pt x="315" y="262"/>
                </a:lnTo>
                <a:lnTo>
                  <a:pt x="251" y="368"/>
                </a:lnTo>
                <a:lnTo>
                  <a:pt x="155" y="368"/>
                </a:lnTo>
                <a:lnTo>
                  <a:pt x="160" y="287"/>
                </a:lnTo>
                <a:lnTo>
                  <a:pt x="91" y="287"/>
                </a:lnTo>
                <a:lnTo>
                  <a:pt x="91" y="274"/>
                </a:lnTo>
                <a:lnTo>
                  <a:pt x="80" y="268"/>
                </a:lnTo>
                <a:lnTo>
                  <a:pt x="80" y="218"/>
                </a:lnTo>
                <a:lnTo>
                  <a:pt x="69" y="218"/>
                </a:lnTo>
                <a:lnTo>
                  <a:pt x="69" y="212"/>
                </a:lnTo>
                <a:lnTo>
                  <a:pt x="32" y="206"/>
                </a:lnTo>
                <a:lnTo>
                  <a:pt x="32" y="224"/>
                </a:lnTo>
                <a:lnTo>
                  <a:pt x="16" y="224"/>
                </a:lnTo>
                <a:lnTo>
                  <a:pt x="16" y="218"/>
                </a:lnTo>
                <a:lnTo>
                  <a:pt x="5" y="218"/>
                </a:lnTo>
                <a:lnTo>
                  <a:pt x="0" y="44"/>
                </a:lnTo>
                <a:lnTo>
                  <a:pt x="10" y="44"/>
                </a:lnTo>
                <a:lnTo>
                  <a:pt x="10" y="25"/>
                </a:lnTo>
                <a:lnTo>
                  <a:pt x="53" y="25"/>
                </a:lnTo>
                <a:lnTo>
                  <a:pt x="75" y="25"/>
                </a:lnTo>
                <a:lnTo>
                  <a:pt x="75" y="0"/>
                </a:lnTo>
                <a:lnTo>
                  <a:pt x="101" y="19"/>
                </a:lnTo>
                <a:lnTo>
                  <a:pt x="96" y="44"/>
                </a:lnTo>
                <a:lnTo>
                  <a:pt x="112" y="63"/>
                </a:lnTo>
                <a:lnTo>
                  <a:pt x="422" y="63"/>
                </a:lnTo>
                <a:lnTo>
                  <a:pt x="428" y="131"/>
                </a:lnTo>
                <a:lnTo>
                  <a:pt x="438" y="125"/>
                </a:lnTo>
                <a:lnTo>
                  <a:pt x="438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3" name="Freeform 53">
            <a:extLst>
              <a:ext uri="{FF2B5EF4-FFF2-40B4-BE49-F238E27FC236}">
                <a16:creationId xmlns:a16="http://schemas.microsoft.com/office/drawing/2014/main" id="{43BE8250-084C-1369-65D0-6DCEB6B01643}"/>
              </a:ext>
            </a:extLst>
          </p:cNvPr>
          <p:cNvSpPr>
            <a:spLocks/>
          </p:cNvSpPr>
          <p:nvPr/>
        </p:nvSpPr>
        <p:spPr bwMode="auto">
          <a:xfrm>
            <a:off x="5551885" y="4089798"/>
            <a:ext cx="721519" cy="453628"/>
          </a:xfrm>
          <a:custGeom>
            <a:avLst/>
            <a:gdLst>
              <a:gd name="T0" fmla="*/ 2147483646 w 606"/>
              <a:gd name="T1" fmla="*/ 2147483646 h 381"/>
              <a:gd name="T2" fmla="*/ 2147483646 w 606"/>
              <a:gd name="T3" fmla="*/ 2147483646 h 381"/>
              <a:gd name="T4" fmla="*/ 2147483646 w 606"/>
              <a:gd name="T5" fmla="*/ 2147483646 h 381"/>
              <a:gd name="T6" fmla="*/ 2147483646 w 606"/>
              <a:gd name="T7" fmla="*/ 2147483646 h 381"/>
              <a:gd name="T8" fmla="*/ 2147483646 w 606"/>
              <a:gd name="T9" fmla="*/ 2147483646 h 381"/>
              <a:gd name="T10" fmla="*/ 2147483646 w 606"/>
              <a:gd name="T11" fmla="*/ 2147483646 h 381"/>
              <a:gd name="T12" fmla="*/ 2147483646 w 606"/>
              <a:gd name="T13" fmla="*/ 2147483646 h 381"/>
              <a:gd name="T14" fmla="*/ 0 w 606"/>
              <a:gd name="T15" fmla="*/ 2147483646 h 381"/>
              <a:gd name="T16" fmla="*/ 2147483646 w 606"/>
              <a:gd name="T17" fmla="*/ 2147483646 h 381"/>
              <a:gd name="T18" fmla="*/ 2147483646 w 606"/>
              <a:gd name="T19" fmla="*/ 2147483646 h 381"/>
              <a:gd name="T20" fmla="*/ 2147483646 w 606"/>
              <a:gd name="T21" fmla="*/ 2147483646 h 381"/>
              <a:gd name="T22" fmla="*/ 2147483646 w 606"/>
              <a:gd name="T23" fmla="*/ 2147483646 h 381"/>
              <a:gd name="T24" fmla="*/ 2147483646 w 606"/>
              <a:gd name="T25" fmla="*/ 2147483646 h 381"/>
              <a:gd name="T26" fmla="*/ 2147483646 w 606"/>
              <a:gd name="T27" fmla="*/ 0 h 381"/>
              <a:gd name="T28" fmla="*/ 2147483646 w 606"/>
              <a:gd name="T29" fmla="*/ 0 h 381"/>
              <a:gd name="T30" fmla="*/ 2147483646 w 606"/>
              <a:gd name="T31" fmla="*/ 0 h 381"/>
              <a:gd name="T32" fmla="*/ 2147483646 w 606"/>
              <a:gd name="T33" fmla="*/ 2147483646 h 381"/>
              <a:gd name="T34" fmla="*/ 2147483646 w 606"/>
              <a:gd name="T35" fmla="*/ 2147483646 h 381"/>
              <a:gd name="T36" fmla="*/ 2147483646 w 606"/>
              <a:gd name="T37" fmla="*/ 2147483646 h 381"/>
              <a:gd name="T38" fmla="*/ 2147483646 w 606"/>
              <a:gd name="T39" fmla="*/ 2147483646 h 381"/>
              <a:gd name="T40" fmla="*/ 2147483646 w 606"/>
              <a:gd name="T41" fmla="*/ 2147483646 h 381"/>
              <a:gd name="T42" fmla="*/ 2147483646 w 606"/>
              <a:gd name="T43" fmla="*/ 2147483646 h 381"/>
              <a:gd name="T44" fmla="*/ 2147483646 w 606"/>
              <a:gd name="T45" fmla="*/ 2147483646 h 381"/>
              <a:gd name="T46" fmla="*/ 2147483646 w 606"/>
              <a:gd name="T47" fmla="*/ 2147483646 h 381"/>
              <a:gd name="T48" fmla="*/ 2147483646 w 606"/>
              <a:gd name="T49" fmla="*/ 2147483646 h 381"/>
              <a:gd name="T50" fmla="*/ 2147483646 w 606"/>
              <a:gd name="T51" fmla="*/ 2147483646 h 381"/>
              <a:gd name="T52" fmla="*/ 2147483646 w 606"/>
              <a:gd name="T53" fmla="*/ 2147483646 h 381"/>
              <a:gd name="T54" fmla="*/ 2147483646 w 606"/>
              <a:gd name="T55" fmla="*/ 2147483646 h 381"/>
              <a:gd name="T56" fmla="*/ 2147483646 w 606"/>
              <a:gd name="T57" fmla="*/ 2147483646 h 381"/>
              <a:gd name="T58" fmla="*/ 2147483646 w 606"/>
              <a:gd name="T59" fmla="*/ 2147483646 h 381"/>
              <a:gd name="T60" fmla="*/ 2147483646 w 606"/>
              <a:gd name="T61" fmla="*/ 2147483646 h 381"/>
              <a:gd name="T62" fmla="*/ 2147483646 w 606"/>
              <a:gd name="T63" fmla="*/ 2147483646 h 381"/>
              <a:gd name="T64" fmla="*/ 2147483646 w 606"/>
              <a:gd name="T65" fmla="*/ 2147483646 h 381"/>
              <a:gd name="T66" fmla="*/ 2147483646 w 606"/>
              <a:gd name="T67" fmla="*/ 2147483646 h 381"/>
              <a:gd name="T68" fmla="*/ 2147483646 w 606"/>
              <a:gd name="T69" fmla="*/ 2147483646 h 381"/>
              <a:gd name="T70" fmla="*/ 2147483646 w 606"/>
              <a:gd name="T71" fmla="*/ 2147483646 h 381"/>
              <a:gd name="T72" fmla="*/ 2147483646 w 606"/>
              <a:gd name="T73" fmla="*/ 2147483646 h 381"/>
              <a:gd name="T74" fmla="*/ 2147483646 w 606"/>
              <a:gd name="T75" fmla="*/ 2147483646 h 381"/>
              <a:gd name="T76" fmla="*/ 2147483646 w 606"/>
              <a:gd name="T77" fmla="*/ 2147483646 h 381"/>
              <a:gd name="T78" fmla="*/ 2147483646 w 606"/>
              <a:gd name="T79" fmla="*/ 2147483646 h 38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6" h="381">
                <a:moveTo>
                  <a:pt x="568" y="374"/>
                </a:moveTo>
                <a:lnTo>
                  <a:pt x="359" y="380"/>
                </a:lnTo>
                <a:lnTo>
                  <a:pt x="337" y="374"/>
                </a:lnTo>
                <a:lnTo>
                  <a:pt x="129" y="380"/>
                </a:lnTo>
                <a:lnTo>
                  <a:pt x="43" y="380"/>
                </a:lnTo>
                <a:lnTo>
                  <a:pt x="43" y="343"/>
                </a:lnTo>
                <a:lnTo>
                  <a:pt x="32" y="337"/>
                </a:lnTo>
                <a:lnTo>
                  <a:pt x="0" y="337"/>
                </a:lnTo>
                <a:lnTo>
                  <a:pt x="6" y="237"/>
                </a:lnTo>
                <a:lnTo>
                  <a:pt x="6" y="225"/>
                </a:lnTo>
                <a:lnTo>
                  <a:pt x="32" y="231"/>
                </a:lnTo>
                <a:lnTo>
                  <a:pt x="38" y="112"/>
                </a:lnTo>
                <a:lnTo>
                  <a:pt x="113" y="112"/>
                </a:lnTo>
                <a:lnTo>
                  <a:pt x="113" y="0"/>
                </a:lnTo>
                <a:lnTo>
                  <a:pt x="150" y="0"/>
                </a:lnTo>
                <a:lnTo>
                  <a:pt x="177" y="0"/>
                </a:lnTo>
                <a:lnTo>
                  <a:pt x="193" y="19"/>
                </a:lnTo>
                <a:lnTo>
                  <a:pt x="214" y="25"/>
                </a:lnTo>
                <a:lnTo>
                  <a:pt x="225" y="38"/>
                </a:lnTo>
                <a:lnTo>
                  <a:pt x="230" y="56"/>
                </a:lnTo>
                <a:lnTo>
                  <a:pt x="241" y="56"/>
                </a:lnTo>
                <a:lnTo>
                  <a:pt x="263" y="63"/>
                </a:lnTo>
                <a:lnTo>
                  <a:pt x="263" y="69"/>
                </a:lnTo>
                <a:lnTo>
                  <a:pt x="273" y="75"/>
                </a:lnTo>
                <a:lnTo>
                  <a:pt x="279" y="88"/>
                </a:lnTo>
                <a:lnTo>
                  <a:pt x="289" y="88"/>
                </a:lnTo>
                <a:lnTo>
                  <a:pt x="295" y="106"/>
                </a:lnTo>
                <a:lnTo>
                  <a:pt x="316" y="106"/>
                </a:lnTo>
                <a:lnTo>
                  <a:pt x="311" y="125"/>
                </a:lnTo>
                <a:lnTo>
                  <a:pt x="321" y="125"/>
                </a:lnTo>
                <a:lnTo>
                  <a:pt x="337" y="144"/>
                </a:lnTo>
                <a:lnTo>
                  <a:pt x="364" y="156"/>
                </a:lnTo>
                <a:lnTo>
                  <a:pt x="364" y="175"/>
                </a:lnTo>
                <a:lnTo>
                  <a:pt x="375" y="181"/>
                </a:lnTo>
                <a:lnTo>
                  <a:pt x="375" y="193"/>
                </a:lnTo>
                <a:lnTo>
                  <a:pt x="568" y="187"/>
                </a:lnTo>
                <a:lnTo>
                  <a:pt x="605" y="187"/>
                </a:lnTo>
                <a:lnTo>
                  <a:pt x="605" y="268"/>
                </a:lnTo>
                <a:lnTo>
                  <a:pt x="568" y="268"/>
                </a:lnTo>
                <a:lnTo>
                  <a:pt x="568" y="3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4" name="Freeform 54">
            <a:extLst>
              <a:ext uri="{FF2B5EF4-FFF2-40B4-BE49-F238E27FC236}">
                <a16:creationId xmlns:a16="http://schemas.microsoft.com/office/drawing/2014/main" id="{06C39141-0000-558C-7994-8E674EFCCC0C}"/>
              </a:ext>
            </a:extLst>
          </p:cNvPr>
          <p:cNvSpPr>
            <a:spLocks/>
          </p:cNvSpPr>
          <p:nvPr/>
        </p:nvSpPr>
        <p:spPr bwMode="auto">
          <a:xfrm>
            <a:off x="7259241" y="4208860"/>
            <a:ext cx="613172" cy="550069"/>
          </a:xfrm>
          <a:custGeom>
            <a:avLst/>
            <a:gdLst>
              <a:gd name="T0" fmla="*/ 0 w 515"/>
              <a:gd name="T1" fmla="*/ 2147483646 h 462"/>
              <a:gd name="T2" fmla="*/ 2147483646 w 515"/>
              <a:gd name="T3" fmla="*/ 2147483646 h 462"/>
              <a:gd name="T4" fmla="*/ 2147483646 w 515"/>
              <a:gd name="T5" fmla="*/ 2147483646 h 462"/>
              <a:gd name="T6" fmla="*/ 2147483646 w 515"/>
              <a:gd name="T7" fmla="*/ 2147483646 h 462"/>
              <a:gd name="T8" fmla="*/ 2147483646 w 515"/>
              <a:gd name="T9" fmla="*/ 2147483646 h 462"/>
              <a:gd name="T10" fmla="*/ 2147483646 w 515"/>
              <a:gd name="T11" fmla="*/ 2147483646 h 462"/>
              <a:gd name="T12" fmla="*/ 2147483646 w 515"/>
              <a:gd name="T13" fmla="*/ 2147483646 h 462"/>
              <a:gd name="T14" fmla="*/ 2147483646 w 515"/>
              <a:gd name="T15" fmla="*/ 2147483646 h 462"/>
              <a:gd name="T16" fmla="*/ 2147483646 w 515"/>
              <a:gd name="T17" fmla="*/ 2147483646 h 462"/>
              <a:gd name="T18" fmla="*/ 2147483646 w 515"/>
              <a:gd name="T19" fmla="*/ 2147483646 h 462"/>
              <a:gd name="T20" fmla="*/ 2147483646 w 515"/>
              <a:gd name="T21" fmla="*/ 2147483646 h 462"/>
              <a:gd name="T22" fmla="*/ 2147483646 w 515"/>
              <a:gd name="T23" fmla="*/ 2147483646 h 462"/>
              <a:gd name="T24" fmla="*/ 2147483646 w 515"/>
              <a:gd name="T25" fmla="*/ 2147483646 h 462"/>
              <a:gd name="T26" fmla="*/ 2147483646 w 515"/>
              <a:gd name="T27" fmla="*/ 2147483646 h 462"/>
              <a:gd name="T28" fmla="*/ 2147483646 w 515"/>
              <a:gd name="T29" fmla="*/ 2147483646 h 462"/>
              <a:gd name="T30" fmla="*/ 2147483646 w 515"/>
              <a:gd name="T31" fmla="*/ 2147483646 h 462"/>
              <a:gd name="T32" fmla="*/ 2147483646 w 515"/>
              <a:gd name="T33" fmla="*/ 0 h 462"/>
              <a:gd name="T34" fmla="*/ 2147483646 w 515"/>
              <a:gd name="T35" fmla="*/ 2147483646 h 462"/>
              <a:gd name="T36" fmla="*/ 2147483646 w 515"/>
              <a:gd name="T37" fmla="*/ 2147483646 h 462"/>
              <a:gd name="T38" fmla="*/ 2147483646 w 515"/>
              <a:gd name="T39" fmla="*/ 2147483646 h 462"/>
              <a:gd name="T40" fmla="*/ 2147483646 w 515"/>
              <a:gd name="T41" fmla="*/ 2147483646 h 462"/>
              <a:gd name="T42" fmla="*/ 2147483646 w 515"/>
              <a:gd name="T43" fmla="*/ 2147483646 h 462"/>
              <a:gd name="T44" fmla="*/ 2147483646 w 515"/>
              <a:gd name="T45" fmla="*/ 2147483646 h 462"/>
              <a:gd name="T46" fmla="*/ 2147483646 w 515"/>
              <a:gd name="T47" fmla="*/ 2147483646 h 462"/>
              <a:gd name="T48" fmla="*/ 2147483646 w 515"/>
              <a:gd name="T49" fmla="*/ 2147483646 h 462"/>
              <a:gd name="T50" fmla="*/ 2147483646 w 515"/>
              <a:gd name="T51" fmla="*/ 2147483646 h 462"/>
              <a:gd name="T52" fmla="*/ 2147483646 w 515"/>
              <a:gd name="T53" fmla="*/ 2147483646 h 462"/>
              <a:gd name="T54" fmla="*/ 2147483646 w 515"/>
              <a:gd name="T55" fmla="*/ 2147483646 h 462"/>
              <a:gd name="T56" fmla="*/ 2147483646 w 515"/>
              <a:gd name="T57" fmla="*/ 2147483646 h 462"/>
              <a:gd name="T58" fmla="*/ 2147483646 w 515"/>
              <a:gd name="T59" fmla="*/ 2147483646 h 462"/>
              <a:gd name="T60" fmla="*/ 2147483646 w 515"/>
              <a:gd name="T61" fmla="*/ 2147483646 h 462"/>
              <a:gd name="T62" fmla="*/ 2147483646 w 515"/>
              <a:gd name="T63" fmla="*/ 2147483646 h 462"/>
              <a:gd name="T64" fmla="*/ 2147483646 w 515"/>
              <a:gd name="T65" fmla="*/ 2147483646 h 462"/>
              <a:gd name="T66" fmla="*/ 2147483646 w 515"/>
              <a:gd name="T67" fmla="*/ 2147483646 h 462"/>
              <a:gd name="T68" fmla="*/ 2147483646 w 515"/>
              <a:gd name="T69" fmla="*/ 2147483646 h 462"/>
              <a:gd name="T70" fmla="*/ 2147483646 w 515"/>
              <a:gd name="T71" fmla="*/ 2147483646 h 462"/>
              <a:gd name="T72" fmla="*/ 0 w 515"/>
              <a:gd name="T73" fmla="*/ 2147483646 h 4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15" h="462">
                <a:moveTo>
                  <a:pt x="0" y="461"/>
                </a:moveTo>
                <a:lnTo>
                  <a:pt x="22" y="417"/>
                </a:lnTo>
                <a:lnTo>
                  <a:pt x="32" y="361"/>
                </a:lnTo>
                <a:lnTo>
                  <a:pt x="59" y="324"/>
                </a:lnTo>
                <a:lnTo>
                  <a:pt x="54" y="274"/>
                </a:lnTo>
                <a:lnTo>
                  <a:pt x="59" y="237"/>
                </a:lnTo>
                <a:lnTo>
                  <a:pt x="123" y="131"/>
                </a:lnTo>
                <a:lnTo>
                  <a:pt x="172" y="131"/>
                </a:lnTo>
                <a:lnTo>
                  <a:pt x="177" y="118"/>
                </a:lnTo>
                <a:lnTo>
                  <a:pt x="204" y="118"/>
                </a:lnTo>
                <a:lnTo>
                  <a:pt x="204" y="112"/>
                </a:lnTo>
                <a:lnTo>
                  <a:pt x="214" y="112"/>
                </a:lnTo>
                <a:lnTo>
                  <a:pt x="214" y="118"/>
                </a:lnTo>
                <a:lnTo>
                  <a:pt x="236" y="118"/>
                </a:lnTo>
                <a:lnTo>
                  <a:pt x="236" y="12"/>
                </a:lnTo>
                <a:lnTo>
                  <a:pt x="246" y="12"/>
                </a:lnTo>
                <a:lnTo>
                  <a:pt x="246" y="0"/>
                </a:lnTo>
                <a:lnTo>
                  <a:pt x="364" y="6"/>
                </a:lnTo>
                <a:lnTo>
                  <a:pt x="386" y="25"/>
                </a:lnTo>
                <a:lnTo>
                  <a:pt x="391" y="44"/>
                </a:lnTo>
                <a:lnTo>
                  <a:pt x="412" y="62"/>
                </a:lnTo>
                <a:lnTo>
                  <a:pt x="418" y="75"/>
                </a:lnTo>
                <a:lnTo>
                  <a:pt x="460" y="75"/>
                </a:lnTo>
                <a:lnTo>
                  <a:pt x="460" y="69"/>
                </a:lnTo>
                <a:lnTo>
                  <a:pt x="514" y="75"/>
                </a:lnTo>
                <a:lnTo>
                  <a:pt x="509" y="93"/>
                </a:lnTo>
                <a:lnTo>
                  <a:pt x="514" y="125"/>
                </a:lnTo>
                <a:lnTo>
                  <a:pt x="503" y="156"/>
                </a:lnTo>
                <a:lnTo>
                  <a:pt x="471" y="218"/>
                </a:lnTo>
                <a:lnTo>
                  <a:pt x="455" y="262"/>
                </a:lnTo>
                <a:lnTo>
                  <a:pt x="455" y="324"/>
                </a:lnTo>
                <a:lnTo>
                  <a:pt x="434" y="330"/>
                </a:lnTo>
                <a:lnTo>
                  <a:pt x="402" y="355"/>
                </a:lnTo>
                <a:lnTo>
                  <a:pt x="396" y="386"/>
                </a:lnTo>
                <a:lnTo>
                  <a:pt x="246" y="380"/>
                </a:lnTo>
                <a:lnTo>
                  <a:pt x="246" y="461"/>
                </a:lnTo>
                <a:lnTo>
                  <a:pt x="0" y="4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5" name="Freeform 55">
            <a:extLst>
              <a:ext uri="{FF2B5EF4-FFF2-40B4-BE49-F238E27FC236}">
                <a16:creationId xmlns:a16="http://schemas.microsoft.com/office/drawing/2014/main" id="{64EDD5A4-989B-4855-5173-1CACF449F852}"/>
              </a:ext>
            </a:extLst>
          </p:cNvPr>
          <p:cNvSpPr>
            <a:spLocks/>
          </p:cNvSpPr>
          <p:nvPr/>
        </p:nvSpPr>
        <p:spPr bwMode="auto">
          <a:xfrm>
            <a:off x="6858000" y="4298157"/>
            <a:ext cx="472679" cy="460772"/>
          </a:xfrm>
          <a:custGeom>
            <a:avLst/>
            <a:gdLst>
              <a:gd name="T0" fmla="*/ 2147483646 w 397"/>
              <a:gd name="T1" fmla="*/ 2147483646 h 387"/>
              <a:gd name="T2" fmla="*/ 2147483646 w 397"/>
              <a:gd name="T3" fmla="*/ 2147483646 h 387"/>
              <a:gd name="T4" fmla="*/ 2147483646 w 397"/>
              <a:gd name="T5" fmla="*/ 2147483646 h 387"/>
              <a:gd name="T6" fmla="*/ 2147483646 w 397"/>
              <a:gd name="T7" fmla="*/ 2147483646 h 387"/>
              <a:gd name="T8" fmla="*/ 2147483646 w 397"/>
              <a:gd name="T9" fmla="*/ 2147483646 h 387"/>
              <a:gd name="T10" fmla="*/ 2147483646 w 397"/>
              <a:gd name="T11" fmla="*/ 2147483646 h 387"/>
              <a:gd name="T12" fmla="*/ 2147483646 w 397"/>
              <a:gd name="T13" fmla="*/ 0 h 387"/>
              <a:gd name="T14" fmla="*/ 2147483646 w 397"/>
              <a:gd name="T15" fmla="*/ 2147483646 h 387"/>
              <a:gd name="T16" fmla="*/ 2147483646 w 397"/>
              <a:gd name="T17" fmla="*/ 2147483646 h 387"/>
              <a:gd name="T18" fmla="*/ 2147483646 w 397"/>
              <a:gd name="T19" fmla="*/ 2147483646 h 387"/>
              <a:gd name="T20" fmla="*/ 2147483646 w 397"/>
              <a:gd name="T21" fmla="*/ 2147483646 h 387"/>
              <a:gd name="T22" fmla="*/ 2147483646 w 397"/>
              <a:gd name="T23" fmla="*/ 2147483646 h 387"/>
              <a:gd name="T24" fmla="*/ 2147483646 w 397"/>
              <a:gd name="T25" fmla="*/ 2147483646 h 387"/>
              <a:gd name="T26" fmla="*/ 2147483646 w 397"/>
              <a:gd name="T27" fmla="*/ 2147483646 h 387"/>
              <a:gd name="T28" fmla="*/ 2147483646 w 397"/>
              <a:gd name="T29" fmla="*/ 2147483646 h 387"/>
              <a:gd name="T30" fmla="*/ 2147483646 w 397"/>
              <a:gd name="T31" fmla="*/ 2147483646 h 387"/>
              <a:gd name="T32" fmla="*/ 2147483646 w 397"/>
              <a:gd name="T33" fmla="*/ 2147483646 h 387"/>
              <a:gd name="T34" fmla="*/ 2147483646 w 397"/>
              <a:gd name="T35" fmla="*/ 2147483646 h 387"/>
              <a:gd name="T36" fmla="*/ 2147483646 w 397"/>
              <a:gd name="T37" fmla="*/ 2147483646 h 387"/>
              <a:gd name="T38" fmla="*/ 2147483646 w 397"/>
              <a:gd name="T39" fmla="*/ 2147483646 h 387"/>
              <a:gd name="T40" fmla="*/ 2147483646 w 397"/>
              <a:gd name="T41" fmla="*/ 2147483646 h 387"/>
              <a:gd name="T42" fmla="*/ 2147483646 w 397"/>
              <a:gd name="T43" fmla="*/ 2147483646 h 387"/>
              <a:gd name="T44" fmla="*/ 2147483646 w 397"/>
              <a:gd name="T45" fmla="*/ 2147483646 h 387"/>
              <a:gd name="T46" fmla="*/ 2147483646 w 397"/>
              <a:gd name="T47" fmla="*/ 2147483646 h 387"/>
              <a:gd name="T48" fmla="*/ 2147483646 w 397"/>
              <a:gd name="T49" fmla="*/ 2147483646 h 387"/>
              <a:gd name="T50" fmla="*/ 2147483646 w 397"/>
              <a:gd name="T51" fmla="*/ 2147483646 h 387"/>
              <a:gd name="T52" fmla="*/ 2147483646 w 397"/>
              <a:gd name="T53" fmla="*/ 2147483646 h 387"/>
              <a:gd name="T54" fmla="*/ 0 w 397"/>
              <a:gd name="T55" fmla="*/ 2147483646 h 387"/>
              <a:gd name="T56" fmla="*/ 0 w 397"/>
              <a:gd name="T57" fmla="*/ 2147483646 h 387"/>
              <a:gd name="T58" fmla="*/ 2147483646 w 397"/>
              <a:gd name="T59" fmla="*/ 2147483646 h 387"/>
              <a:gd name="T60" fmla="*/ 2147483646 w 397"/>
              <a:gd name="T61" fmla="*/ 2147483646 h 387"/>
              <a:gd name="T62" fmla="*/ 2147483646 w 397"/>
              <a:gd name="T63" fmla="*/ 2147483646 h 387"/>
              <a:gd name="T64" fmla="*/ 2147483646 w 397"/>
              <a:gd name="T65" fmla="*/ 2147483646 h 3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7" h="387">
                <a:moveTo>
                  <a:pt x="6" y="87"/>
                </a:moveTo>
                <a:lnTo>
                  <a:pt x="145" y="81"/>
                </a:lnTo>
                <a:lnTo>
                  <a:pt x="150" y="12"/>
                </a:lnTo>
                <a:lnTo>
                  <a:pt x="161" y="12"/>
                </a:lnTo>
                <a:lnTo>
                  <a:pt x="161" y="18"/>
                </a:lnTo>
                <a:lnTo>
                  <a:pt x="177" y="18"/>
                </a:lnTo>
                <a:lnTo>
                  <a:pt x="177" y="0"/>
                </a:lnTo>
                <a:lnTo>
                  <a:pt x="214" y="6"/>
                </a:lnTo>
                <a:lnTo>
                  <a:pt x="214" y="12"/>
                </a:lnTo>
                <a:lnTo>
                  <a:pt x="225" y="12"/>
                </a:lnTo>
                <a:lnTo>
                  <a:pt x="225" y="62"/>
                </a:lnTo>
                <a:lnTo>
                  <a:pt x="236" y="68"/>
                </a:lnTo>
                <a:lnTo>
                  <a:pt x="236" y="81"/>
                </a:lnTo>
                <a:lnTo>
                  <a:pt x="305" y="81"/>
                </a:lnTo>
                <a:lnTo>
                  <a:pt x="300" y="162"/>
                </a:lnTo>
                <a:lnTo>
                  <a:pt x="396" y="162"/>
                </a:lnTo>
                <a:lnTo>
                  <a:pt x="391" y="199"/>
                </a:lnTo>
                <a:lnTo>
                  <a:pt x="396" y="249"/>
                </a:lnTo>
                <a:lnTo>
                  <a:pt x="369" y="286"/>
                </a:lnTo>
                <a:lnTo>
                  <a:pt x="359" y="342"/>
                </a:lnTo>
                <a:lnTo>
                  <a:pt x="337" y="386"/>
                </a:lnTo>
                <a:lnTo>
                  <a:pt x="305" y="386"/>
                </a:lnTo>
                <a:lnTo>
                  <a:pt x="145" y="380"/>
                </a:lnTo>
                <a:lnTo>
                  <a:pt x="43" y="386"/>
                </a:lnTo>
                <a:lnTo>
                  <a:pt x="16" y="386"/>
                </a:lnTo>
                <a:lnTo>
                  <a:pt x="38" y="342"/>
                </a:lnTo>
                <a:lnTo>
                  <a:pt x="43" y="243"/>
                </a:lnTo>
                <a:lnTo>
                  <a:pt x="0" y="243"/>
                </a:lnTo>
                <a:lnTo>
                  <a:pt x="0" y="218"/>
                </a:lnTo>
                <a:lnTo>
                  <a:pt x="16" y="199"/>
                </a:lnTo>
                <a:lnTo>
                  <a:pt x="6" y="174"/>
                </a:lnTo>
                <a:lnTo>
                  <a:pt x="16" y="137"/>
                </a:lnTo>
                <a:lnTo>
                  <a:pt x="6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6" name="Freeform 56">
            <a:extLst>
              <a:ext uri="{FF2B5EF4-FFF2-40B4-BE49-F238E27FC236}">
                <a16:creationId xmlns:a16="http://schemas.microsoft.com/office/drawing/2014/main" id="{D5675A4B-2CF9-53B5-BE40-9AE4B4321C7E}"/>
              </a:ext>
            </a:extLst>
          </p:cNvPr>
          <p:cNvSpPr>
            <a:spLocks/>
          </p:cNvSpPr>
          <p:nvPr/>
        </p:nvSpPr>
        <p:spPr bwMode="auto">
          <a:xfrm>
            <a:off x="6590110" y="4312444"/>
            <a:ext cx="320278" cy="632222"/>
          </a:xfrm>
          <a:custGeom>
            <a:avLst/>
            <a:gdLst>
              <a:gd name="T0" fmla="*/ 2147483646 w 269"/>
              <a:gd name="T1" fmla="*/ 2147483646 h 531"/>
              <a:gd name="T2" fmla="*/ 2147483646 w 269"/>
              <a:gd name="T3" fmla="*/ 2147483646 h 531"/>
              <a:gd name="T4" fmla="*/ 2147483646 w 269"/>
              <a:gd name="T5" fmla="*/ 0 h 531"/>
              <a:gd name="T6" fmla="*/ 2147483646 w 269"/>
              <a:gd name="T7" fmla="*/ 0 h 531"/>
              <a:gd name="T8" fmla="*/ 2147483646 w 269"/>
              <a:gd name="T9" fmla="*/ 2147483646 h 531"/>
              <a:gd name="T10" fmla="*/ 2147483646 w 269"/>
              <a:gd name="T11" fmla="*/ 2147483646 h 531"/>
              <a:gd name="T12" fmla="*/ 2147483646 w 269"/>
              <a:gd name="T13" fmla="*/ 2147483646 h 531"/>
              <a:gd name="T14" fmla="*/ 2147483646 w 269"/>
              <a:gd name="T15" fmla="*/ 2147483646 h 531"/>
              <a:gd name="T16" fmla="*/ 2147483646 w 269"/>
              <a:gd name="T17" fmla="*/ 2147483646 h 531"/>
              <a:gd name="T18" fmla="*/ 2147483646 w 269"/>
              <a:gd name="T19" fmla="*/ 2147483646 h 531"/>
              <a:gd name="T20" fmla="*/ 2147483646 w 269"/>
              <a:gd name="T21" fmla="*/ 2147483646 h 531"/>
              <a:gd name="T22" fmla="*/ 2147483646 w 269"/>
              <a:gd name="T23" fmla="*/ 2147483646 h 531"/>
              <a:gd name="T24" fmla="*/ 2147483646 w 269"/>
              <a:gd name="T25" fmla="*/ 2147483646 h 531"/>
              <a:gd name="T26" fmla="*/ 2147483646 w 269"/>
              <a:gd name="T27" fmla="*/ 2147483646 h 531"/>
              <a:gd name="T28" fmla="*/ 2147483646 w 269"/>
              <a:gd name="T29" fmla="*/ 2147483646 h 531"/>
              <a:gd name="T30" fmla="*/ 2147483646 w 269"/>
              <a:gd name="T31" fmla="*/ 2147483646 h 531"/>
              <a:gd name="T32" fmla="*/ 2147483646 w 269"/>
              <a:gd name="T33" fmla="*/ 2147483646 h 531"/>
              <a:gd name="T34" fmla="*/ 2147483646 w 269"/>
              <a:gd name="T35" fmla="*/ 2147483646 h 531"/>
              <a:gd name="T36" fmla="*/ 2147483646 w 269"/>
              <a:gd name="T37" fmla="*/ 2147483646 h 531"/>
              <a:gd name="T38" fmla="*/ 2147483646 w 269"/>
              <a:gd name="T39" fmla="*/ 2147483646 h 531"/>
              <a:gd name="T40" fmla="*/ 2147483646 w 269"/>
              <a:gd name="T41" fmla="*/ 2147483646 h 531"/>
              <a:gd name="T42" fmla="*/ 2147483646 w 269"/>
              <a:gd name="T43" fmla="*/ 2147483646 h 531"/>
              <a:gd name="T44" fmla="*/ 2147483646 w 269"/>
              <a:gd name="T45" fmla="*/ 2147483646 h 531"/>
              <a:gd name="T46" fmla="*/ 2147483646 w 269"/>
              <a:gd name="T47" fmla="*/ 2147483646 h 531"/>
              <a:gd name="T48" fmla="*/ 2147483646 w 269"/>
              <a:gd name="T49" fmla="*/ 2147483646 h 531"/>
              <a:gd name="T50" fmla="*/ 2147483646 w 269"/>
              <a:gd name="T51" fmla="*/ 2147483646 h 531"/>
              <a:gd name="T52" fmla="*/ 2147483646 w 269"/>
              <a:gd name="T53" fmla="*/ 2147483646 h 531"/>
              <a:gd name="T54" fmla="*/ 2147483646 w 269"/>
              <a:gd name="T55" fmla="*/ 2147483646 h 531"/>
              <a:gd name="T56" fmla="*/ 2147483646 w 269"/>
              <a:gd name="T57" fmla="*/ 2147483646 h 531"/>
              <a:gd name="T58" fmla="*/ 0 w 269"/>
              <a:gd name="T59" fmla="*/ 2147483646 h 531"/>
              <a:gd name="T60" fmla="*/ 0 w 269"/>
              <a:gd name="T61" fmla="*/ 2147483646 h 531"/>
              <a:gd name="T62" fmla="*/ 2147483646 w 269"/>
              <a:gd name="T63" fmla="*/ 2147483646 h 531"/>
              <a:gd name="T64" fmla="*/ 2147483646 w 269"/>
              <a:gd name="T65" fmla="*/ 2147483646 h 531"/>
              <a:gd name="T66" fmla="*/ 2147483646 w 269"/>
              <a:gd name="T67" fmla="*/ 2147483646 h 531"/>
              <a:gd name="T68" fmla="*/ 2147483646 w 269"/>
              <a:gd name="T69" fmla="*/ 2147483646 h 531"/>
              <a:gd name="T70" fmla="*/ 2147483646 w 269"/>
              <a:gd name="T71" fmla="*/ 2147483646 h 531"/>
              <a:gd name="T72" fmla="*/ 2147483646 w 269"/>
              <a:gd name="T73" fmla="*/ 2147483646 h 5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69" h="531">
                <a:moveTo>
                  <a:pt x="38" y="75"/>
                </a:moveTo>
                <a:lnTo>
                  <a:pt x="70" y="69"/>
                </a:lnTo>
                <a:lnTo>
                  <a:pt x="75" y="0"/>
                </a:lnTo>
                <a:lnTo>
                  <a:pt x="150" y="0"/>
                </a:lnTo>
                <a:lnTo>
                  <a:pt x="150" y="75"/>
                </a:lnTo>
                <a:lnTo>
                  <a:pt x="231" y="75"/>
                </a:lnTo>
                <a:lnTo>
                  <a:pt x="241" y="125"/>
                </a:lnTo>
                <a:lnTo>
                  <a:pt x="231" y="162"/>
                </a:lnTo>
                <a:lnTo>
                  <a:pt x="241" y="187"/>
                </a:lnTo>
                <a:lnTo>
                  <a:pt x="225" y="206"/>
                </a:lnTo>
                <a:lnTo>
                  <a:pt x="225" y="231"/>
                </a:lnTo>
                <a:lnTo>
                  <a:pt x="268" y="231"/>
                </a:lnTo>
                <a:lnTo>
                  <a:pt x="263" y="330"/>
                </a:lnTo>
                <a:lnTo>
                  <a:pt x="241" y="374"/>
                </a:lnTo>
                <a:lnTo>
                  <a:pt x="268" y="374"/>
                </a:lnTo>
                <a:lnTo>
                  <a:pt x="268" y="442"/>
                </a:lnTo>
                <a:lnTo>
                  <a:pt x="257" y="442"/>
                </a:lnTo>
                <a:lnTo>
                  <a:pt x="257" y="449"/>
                </a:lnTo>
                <a:lnTo>
                  <a:pt x="231" y="449"/>
                </a:lnTo>
                <a:lnTo>
                  <a:pt x="231" y="530"/>
                </a:lnTo>
                <a:lnTo>
                  <a:pt x="177" y="523"/>
                </a:lnTo>
                <a:lnTo>
                  <a:pt x="182" y="511"/>
                </a:lnTo>
                <a:lnTo>
                  <a:pt x="166" y="511"/>
                </a:lnTo>
                <a:lnTo>
                  <a:pt x="166" y="449"/>
                </a:lnTo>
                <a:lnTo>
                  <a:pt x="150" y="449"/>
                </a:lnTo>
                <a:lnTo>
                  <a:pt x="129" y="486"/>
                </a:lnTo>
                <a:lnTo>
                  <a:pt x="108" y="486"/>
                </a:lnTo>
                <a:lnTo>
                  <a:pt x="75" y="517"/>
                </a:lnTo>
                <a:lnTo>
                  <a:pt x="75" y="455"/>
                </a:lnTo>
                <a:lnTo>
                  <a:pt x="0" y="455"/>
                </a:lnTo>
                <a:lnTo>
                  <a:pt x="0" y="343"/>
                </a:lnTo>
                <a:lnTo>
                  <a:pt x="38" y="336"/>
                </a:lnTo>
                <a:lnTo>
                  <a:pt x="38" y="199"/>
                </a:lnTo>
                <a:lnTo>
                  <a:pt x="43" y="193"/>
                </a:lnTo>
                <a:lnTo>
                  <a:pt x="43" y="175"/>
                </a:lnTo>
                <a:lnTo>
                  <a:pt x="38" y="175"/>
                </a:lnTo>
                <a:lnTo>
                  <a:pt x="38" y="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7" name="Freeform 57">
            <a:extLst>
              <a:ext uri="{FF2B5EF4-FFF2-40B4-BE49-F238E27FC236}">
                <a16:creationId xmlns:a16="http://schemas.microsoft.com/office/drawing/2014/main" id="{C3648BD7-5EA5-7E54-8B6B-B7F87C4A6D06}"/>
              </a:ext>
            </a:extLst>
          </p:cNvPr>
          <p:cNvSpPr>
            <a:spLocks/>
          </p:cNvSpPr>
          <p:nvPr/>
        </p:nvSpPr>
        <p:spPr bwMode="auto">
          <a:xfrm>
            <a:off x="5106591" y="4371976"/>
            <a:ext cx="600075" cy="832247"/>
          </a:xfrm>
          <a:custGeom>
            <a:avLst/>
            <a:gdLst>
              <a:gd name="T0" fmla="*/ 2147483646 w 504"/>
              <a:gd name="T1" fmla="*/ 2147483646 h 699"/>
              <a:gd name="T2" fmla="*/ 2147483646 w 504"/>
              <a:gd name="T3" fmla="*/ 2147483646 h 699"/>
              <a:gd name="T4" fmla="*/ 2147483646 w 504"/>
              <a:gd name="T5" fmla="*/ 2147483646 h 699"/>
              <a:gd name="T6" fmla="*/ 2147483646 w 504"/>
              <a:gd name="T7" fmla="*/ 2147483646 h 699"/>
              <a:gd name="T8" fmla="*/ 2147483646 w 504"/>
              <a:gd name="T9" fmla="*/ 2147483646 h 699"/>
              <a:gd name="T10" fmla="*/ 2147483646 w 504"/>
              <a:gd name="T11" fmla="*/ 2147483646 h 699"/>
              <a:gd name="T12" fmla="*/ 2147483646 w 504"/>
              <a:gd name="T13" fmla="*/ 2147483646 h 699"/>
              <a:gd name="T14" fmla="*/ 2147483646 w 504"/>
              <a:gd name="T15" fmla="*/ 2147483646 h 699"/>
              <a:gd name="T16" fmla="*/ 2147483646 w 504"/>
              <a:gd name="T17" fmla="*/ 2147483646 h 699"/>
              <a:gd name="T18" fmla="*/ 2147483646 w 504"/>
              <a:gd name="T19" fmla="*/ 2147483646 h 699"/>
              <a:gd name="T20" fmla="*/ 2147483646 w 504"/>
              <a:gd name="T21" fmla="*/ 2147483646 h 699"/>
              <a:gd name="T22" fmla="*/ 2147483646 w 504"/>
              <a:gd name="T23" fmla="*/ 2147483646 h 699"/>
              <a:gd name="T24" fmla="*/ 2147483646 w 504"/>
              <a:gd name="T25" fmla="*/ 2147483646 h 699"/>
              <a:gd name="T26" fmla="*/ 2147483646 w 504"/>
              <a:gd name="T27" fmla="*/ 2147483646 h 699"/>
              <a:gd name="T28" fmla="*/ 2147483646 w 504"/>
              <a:gd name="T29" fmla="*/ 2147483646 h 699"/>
              <a:gd name="T30" fmla="*/ 2147483646 w 504"/>
              <a:gd name="T31" fmla="*/ 2147483646 h 699"/>
              <a:gd name="T32" fmla="*/ 2147483646 w 504"/>
              <a:gd name="T33" fmla="*/ 2147483646 h 699"/>
              <a:gd name="T34" fmla="*/ 2147483646 w 504"/>
              <a:gd name="T35" fmla="*/ 2147483646 h 699"/>
              <a:gd name="T36" fmla="*/ 2147483646 w 504"/>
              <a:gd name="T37" fmla="*/ 2147483646 h 699"/>
              <a:gd name="T38" fmla="*/ 2147483646 w 504"/>
              <a:gd name="T39" fmla="*/ 2147483646 h 699"/>
              <a:gd name="T40" fmla="*/ 2147483646 w 504"/>
              <a:gd name="T41" fmla="*/ 2147483646 h 699"/>
              <a:gd name="T42" fmla="*/ 2147483646 w 504"/>
              <a:gd name="T43" fmla="*/ 2147483646 h 699"/>
              <a:gd name="T44" fmla="*/ 2147483646 w 504"/>
              <a:gd name="T45" fmla="*/ 2147483646 h 699"/>
              <a:gd name="T46" fmla="*/ 2147483646 w 504"/>
              <a:gd name="T47" fmla="*/ 2147483646 h 699"/>
              <a:gd name="T48" fmla="*/ 2147483646 w 504"/>
              <a:gd name="T49" fmla="*/ 2147483646 h 699"/>
              <a:gd name="T50" fmla="*/ 0 w 504"/>
              <a:gd name="T51" fmla="*/ 2147483646 h 699"/>
              <a:gd name="T52" fmla="*/ 2147483646 w 504"/>
              <a:gd name="T53" fmla="*/ 2147483646 h 699"/>
              <a:gd name="T54" fmla="*/ 2147483646 w 504"/>
              <a:gd name="T55" fmla="*/ 2147483646 h 699"/>
              <a:gd name="T56" fmla="*/ 2147483646 w 504"/>
              <a:gd name="T57" fmla="*/ 2147483646 h 699"/>
              <a:gd name="T58" fmla="*/ 2147483646 w 504"/>
              <a:gd name="T59" fmla="*/ 2147483646 h 699"/>
              <a:gd name="T60" fmla="*/ 2147483646 w 504"/>
              <a:gd name="T61" fmla="*/ 2147483646 h 699"/>
              <a:gd name="T62" fmla="*/ 2147483646 w 504"/>
              <a:gd name="T63" fmla="*/ 0 h 699"/>
              <a:gd name="T64" fmla="*/ 2147483646 w 504"/>
              <a:gd name="T65" fmla="*/ 2147483646 h 699"/>
              <a:gd name="T66" fmla="*/ 2147483646 w 504"/>
              <a:gd name="T67" fmla="*/ 2147483646 h 699"/>
              <a:gd name="T68" fmla="*/ 2147483646 w 504"/>
              <a:gd name="T69" fmla="*/ 2147483646 h 699"/>
              <a:gd name="T70" fmla="*/ 2147483646 w 504"/>
              <a:gd name="T71" fmla="*/ 2147483646 h 699"/>
              <a:gd name="T72" fmla="*/ 2147483646 w 504"/>
              <a:gd name="T73" fmla="*/ 2147483646 h 699"/>
              <a:gd name="T74" fmla="*/ 2147483646 w 504"/>
              <a:gd name="T75" fmla="*/ 2147483646 h 699"/>
              <a:gd name="T76" fmla="*/ 2147483646 w 504"/>
              <a:gd name="T77" fmla="*/ 2147483646 h 699"/>
              <a:gd name="T78" fmla="*/ 2147483646 w 504"/>
              <a:gd name="T79" fmla="*/ 2147483646 h 699"/>
              <a:gd name="T80" fmla="*/ 2147483646 w 504"/>
              <a:gd name="T81" fmla="*/ 2147483646 h 699"/>
              <a:gd name="T82" fmla="*/ 2147483646 w 504"/>
              <a:gd name="T83" fmla="*/ 2147483646 h 699"/>
              <a:gd name="T84" fmla="*/ 2147483646 w 504"/>
              <a:gd name="T85" fmla="*/ 2147483646 h 699"/>
              <a:gd name="T86" fmla="*/ 2147483646 w 504"/>
              <a:gd name="T87" fmla="*/ 2147483646 h 699"/>
              <a:gd name="T88" fmla="*/ 2147483646 w 504"/>
              <a:gd name="T89" fmla="*/ 2147483646 h 699"/>
              <a:gd name="T90" fmla="*/ 2147483646 w 504"/>
              <a:gd name="T91" fmla="*/ 2147483646 h 699"/>
              <a:gd name="T92" fmla="*/ 2147483646 w 504"/>
              <a:gd name="T93" fmla="*/ 2147483646 h 699"/>
              <a:gd name="T94" fmla="*/ 2147483646 w 504"/>
              <a:gd name="T95" fmla="*/ 2147483646 h 6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04" h="699">
                <a:moveTo>
                  <a:pt x="305" y="598"/>
                </a:moveTo>
                <a:lnTo>
                  <a:pt x="299" y="604"/>
                </a:lnTo>
                <a:lnTo>
                  <a:pt x="273" y="585"/>
                </a:lnTo>
                <a:lnTo>
                  <a:pt x="273" y="598"/>
                </a:lnTo>
                <a:lnTo>
                  <a:pt x="283" y="604"/>
                </a:lnTo>
                <a:lnTo>
                  <a:pt x="289" y="617"/>
                </a:lnTo>
                <a:lnTo>
                  <a:pt x="278" y="623"/>
                </a:lnTo>
                <a:lnTo>
                  <a:pt x="262" y="617"/>
                </a:lnTo>
                <a:lnTo>
                  <a:pt x="257" y="629"/>
                </a:lnTo>
                <a:lnTo>
                  <a:pt x="241" y="635"/>
                </a:lnTo>
                <a:lnTo>
                  <a:pt x="251" y="648"/>
                </a:lnTo>
                <a:lnTo>
                  <a:pt x="257" y="666"/>
                </a:lnTo>
                <a:lnTo>
                  <a:pt x="241" y="654"/>
                </a:lnTo>
                <a:lnTo>
                  <a:pt x="230" y="660"/>
                </a:lnTo>
                <a:lnTo>
                  <a:pt x="246" y="679"/>
                </a:lnTo>
                <a:lnTo>
                  <a:pt x="241" y="685"/>
                </a:lnTo>
                <a:lnTo>
                  <a:pt x="225" y="673"/>
                </a:lnTo>
                <a:lnTo>
                  <a:pt x="192" y="698"/>
                </a:lnTo>
                <a:lnTo>
                  <a:pt x="171" y="698"/>
                </a:lnTo>
                <a:lnTo>
                  <a:pt x="182" y="666"/>
                </a:lnTo>
                <a:lnTo>
                  <a:pt x="176" y="641"/>
                </a:lnTo>
                <a:lnTo>
                  <a:pt x="139" y="635"/>
                </a:lnTo>
                <a:lnTo>
                  <a:pt x="155" y="623"/>
                </a:lnTo>
                <a:lnTo>
                  <a:pt x="166" y="623"/>
                </a:lnTo>
                <a:lnTo>
                  <a:pt x="166" y="617"/>
                </a:lnTo>
                <a:lnTo>
                  <a:pt x="176" y="604"/>
                </a:lnTo>
                <a:lnTo>
                  <a:pt x="160" y="598"/>
                </a:lnTo>
                <a:lnTo>
                  <a:pt x="160" y="592"/>
                </a:lnTo>
                <a:lnTo>
                  <a:pt x="187" y="592"/>
                </a:lnTo>
                <a:lnTo>
                  <a:pt x="192" y="567"/>
                </a:lnTo>
                <a:lnTo>
                  <a:pt x="198" y="579"/>
                </a:lnTo>
                <a:lnTo>
                  <a:pt x="214" y="548"/>
                </a:lnTo>
                <a:lnTo>
                  <a:pt x="203" y="511"/>
                </a:lnTo>
                <a:lnTo>
                  <a:pt x="187" y="504"/>
                </a:lnTo>
                <a:lnTo>
                  <a:pt x="198" y="492"/>
                </a:lnTo>
                <a:lnTo>
                  <a:pt x="182" y="480"/>
                </a:lnTo>
                <a:lnTo>
                  <a:pt x="198" y="467"/>
                </a:lnTo>
                <a:lnTo>
                  <a:pt x="203" y="436"/>
                </a:lnTo>
                <a:lnTo>
                  <a:pt x="182" y="405"/>
                </a:lnTo>
                <a:lnTo>
                  <a:pt x="155" y="399"/>
                </a:lnTo>
                <a:lnTo>
                  <a:pt x="107" y="374"/>
                </a:lnTo>
                <a:lnTo>
                  <a:pt x="107" y="367"/>
                </a:lnTo>
                <a:lnTo>
                  <a:pt x="123" y="361"/>
                </a:lnTo>
                <a:lnTo>
                  <a:pt x="75" y="343"/>
                </a:lnTo>
                <a:lnTo>
                  <a:pt x="64" y="299"/>
                </a:lnTo>
                <a:lnTo>
                  <a:pt x="69" y="286"/>
                </a:lnTo>
                <a:lnTo>
                  <a:pt x="64" y="262"/>
                </a:lnTo>
                <a:lnTo>
                  <a:pt x="59" y="212"/>
                </a:lnTo>
                <a:lnTo>
                  <a:pt x="48" y="199"/>
                </a:lnTo>
                <a:lnTo>
                  <a:pt x="21" y="206"/>
                </a:lnTo>
                <a:lnTo>
                  <a:pt x="16" y="199"/>
                </a:lnTo>
                <a:lnTo>
                  <a:pt x="0" y="149"/>
                </a:lnTo>
                <a:lnTo>
                  <a:pt x="16" y="118"/>
                </a:lnTo>
                <a:lnTo>
                  <a:pt x="27" y="112"/>
                </a:lnTo>
                <a:lnTo>
                  <a:pt x="37" y="75"/>
                </a:lnTo>
                <a:lnTo>
                  <a:pt x="91" y="62"/>
                </a:lnTo>
                <a:lnTo>
                  <a:pt x="85" y="50"/>
                </a:lnTo>
                <a:lnTo>
                  <a:pt x="64" y="56"/>
                </a:lnTo>
                <a:lnTo>
                  <a:pt x="59" y="50"/>
                </a:lnTo>
                <a:lnTo>
                  <a:pt x="43" y="44"/>
                </a:lnTo>
                <a:lnTo>
                  <a:pt x="59" y="25"/>
                </a:lnTo>
                <a:lnTo>
                  <a:pt x="80" y="25"/>
                </a:lnTo>
                <a:lnTo>
                  <a:pt x="85" y="12"/>
                </a:lnTo>
                <a:lnTo>
                  <a:pt x="80" y="0"/>
                </a:lnTo>
                <a:lnTo>
                  <a:pt x="380" y="0"/>
                </a:lnTo>
                <a:lnTo>
                  <a:pt x="374" y="100"/>
                </a:lnTo>
                <a:lnTo>
                  <a:pt x="406" y="100"/>
                </a:lnTo>
                <a:lnTo>
                  <a:pt x="417" y="106"/>
                </a:lnTo>
                <a:lnTo>
                  <a:pt x="417" y="143"/>
                </a:lnTo>
                <a:lnTo>
                  <a:pt x="503" y="143"/>
                </a:lnTo>
                <a:lnTo>
                  <a:pt x="503" y="149"/>
                </a:lnTo>
                <a:lnTo>
                  <a:pt x="492" y="156"/>
                </a:lnTo>
                <a:lnTo>
                  <a:pt x="492" y="255"/>
                </a:lnTo>
                <a:lnTo>
                  <a:pt x="460" y="255"/>
                </a:lnTo>
                <a:lnTo>
                  <a:pt x="449" y="280"/>
                </a:lnTo>
                <a:lnTo>
                  <a:pt x="460" y="293"/>
                </a:lnTo>
                <a:lnTo>
                  <a:pt x="455" y="386"/>
                </a:lnTo>
                <a:lnTo>
                  <a:pt x="422" y="405"/>
                </a:lnTo>
                <a:lnTo>
                  <a:pt x="417" y="417"/>
                </a:lnTo>
                <a:lnTo>
                  <a:pt x="455" y="442"/>
                </a:lnTo>
                <a:lnTo>
                  <a:pt x="455" y="480"/>
                </a:lnTo>
                <a:lnTo>
                  <a:pt x="439" y="486"/>
                </a:lnTo>
                <a:lnTo>
                  <a:pt x="428" y="504"/>
                </a:lnTo>
                <a:lnTo>
                  <a:pt x="422" y="504"/>
                </a:lnTo>
                <a:lnTo>
                  <a:pt x="401" y="486"/>
                </a:lnTo>
                <a:lnTo>
                  <a:pt x="390" y="486"/>
                </a:lnTo>
                <a:lnTo>
                  <a:pt x="358" y="511"/>
                </a:lnTo>
                <a:lnTo>
                  <a:pt x="353" y="523"/>
                </a:lnTo>
                <a:lnTo>
                  <a:pt x="342" y="529"/>
                </a:lnTo>
                <a:lnTo>
                  <a:pt x="342" y="554"/>
                </a:lnTo>
                <a:lnTo>
                  <a:pt x="337" y="567"/>
                </a:lnTo>
                <a:lnTo>
                  <a:pt x="326" y="567"/>
                </a:lnTo>
                <a:lnTo>
                  <a:pt x="310" y="548"/>
                </a:lnTo>
                <a:lnTo>
                  <a:pt x="305" y="561"/>
                </a:lnTo>
                <a:lnTo>
                  <a:pt x="294" y="573"/>
                </a:lnTo>
                <a:lnTo>
                  <a:pt x="294" y="585"/>
                </a:lnTo>
                <a:lnTo>
                  <a:pt x="305" y="5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8" name="Freeform 58">
            <a:extLst>
              <a:ext uri="{FF2B5EF4-FFF2-40B4-BE49-F238E27FC236}">
                <a16:creationId xmlns:a16="http://schemas.microsoft.com/office/drawing/2014/main" id="{2B21ABEE-AC68-3664-032C-EB988177F637}"/>
              </a:ext>
            </a:extLst>
          </p:cNvPr>
          <p:cNvSpPr>
            <a:spLocks/>
          </p:cNvSpPr>
          <p:nvPr/>
        </p:nvSpPr>
        <p:spPr bwMode="auto">
          <a:xfrm>
            <a:off x="6221017" y="4401741"/>
            <a:ext cx="421481" cy="453628"/>
          </a:xfrm>
          <a:custGeom>
            <a:avLst/>
            <a:gdLst>
              <a:gd name="T0" fmla="*/ 2147483646 w 354"/>
              <a:gd name="T1" fmla="*/ 0 h 381"/>
              <a:gd name="T2" fmla="*/ 2147483646 w 354"/>
              <a:gd name="T3" fmla="*/ 2147483646 h 381"/>
              <a:gd name="T4" fmla="*/ 2147483646 w 354"/>
              <a:gd name="T5" fmla="*/ 2147483646 h 381"/>
              <a:gd name="T6" fmla="*/ 2147483646 w 354"/>
              <a:gd name="T7" fmla="*/ 2147483646 h 381"/>
              <a:gd name="T8" fmla="*/ 2147483646 w 354"/>
              <a:gd name="T9" fmla="*/ 2147483646 h 381"/>
              <a:gd name="T10" fmla="*/ 2147483646 w 354"/>
              <a:gd name="T11" fmla="*/ 2147483646 h 381"/>
              <a:gd name="T12" fmla="*/ 2147483646 w 354"/>
              <a:gd name="T13" fmla="*/ 2147483646 h 381"/>
              <a:gd name="T14" fmla="*/ 2147483646 w 354"/>
              <a:gd name="T15" fmla="*/ 2147483646 h 381"/>
              <a:gd name="T16" fmla="*/ 2147483646 w 354"/>
              <a:gd name="T17" fmla="*/ 2147483646 h 381"/>
              <a:gd name="T18" fmla="*/ 2147483646 w 354"/>
              <a:gd name="T19" fmla="*/ 2147483646 h 381"/>
              <a:gd name="T20" fmla="*/ 2147483646 w 354"/>
              <a:gd name="T21" fmla="*/ 2147483646 h 381"/>
              <a:gd name="T22" fmla="*/ 2147483646 w 354"/>
              <a:gd name="T23" fmla="*/ 2147483646 h 381"/>
              <a:gd name="T24" fmla="*/ 2147483646 w 354"/>
              <a:gd name="T25" fmla="*/ 2147483646 h 381"/>
              <a:gd name="T26" fmla="*/ 0 w 354"/>
              <a:gd name="T27" fmla="*/ 2147483646 h 381"/>
              <a:gd name="T28" fmla="*/ 2147483646 w 354"/>
              <a:gd name="T29" fmla="*/ 2147483646 h 381"/>
              <a:gd name="T30" fmla="*/ 2147483646 w 354"/>
              <a:gd name="T31" fmla="*/ 2147483646 h 381"/>
              <a:gd name="T32" fmla="*/ 2147483646 w 354"/>
              <a:gd name="T33" fmla="*/ 2147483646 h 381"/>
              <a:gd name="T34" fmla="*/ 2147483646 w 354"/>
              <a:gd name="T35" fmla="*/ 0 h 3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4" h="381">
                <a:moveTo>
                  <a:pt x="348" y="0"/>
                </a:moveTo>
                <a:lnTo>
                  <a:pt x="348" y="100"/>
                </a:lnTo>
                <a:lnTo>
                  <a:pt x="353" y="100"/>
                </a:lnTo>
                <a:lnTo>
                  <a:pt x="353" y="118"/>
                </a:lnTo>
                <a:lnTo>
                  <a:pt x="348" y="124"/>
                </a:lnTo>
                <a:lnTo>
                  <a:pt x="348" y="261"/>
                </a:lnTo>
                <a:lnTo>
                  <a:pt x="310" y="268"/>
                </a:lnTo>
                <a:lnTo>
                  <a:pt x="310" y="380"/>
                </a:lnTo>
                <a:lnTo>
                  <a:pt x="161" y="380"/>
                </a:lnTo>
                <a:lnTo>
                  <a:pt x="54" y="380"/>
                </a:lnTo>
                <a:lnTo>
                  <a:pt x="38" y="361"/>
                </a:lnTo>
                <a:lnTo>
                  <a:pt x="22" y="324"/>
                </a:lnTo>
                <a:lnTo>
                  <a:pt x="6" y="311"/>
                </a:lnTo>
                <a:lnTo>
                  <a:pt x="0" y="187"/>
                </a:lnTo>
                <a:lnTo>
                  <a:pt x="6" y="112"/>
                </a:lnTo>
                <a:lnTo>
                  <a:pt x="6" y="6"/>
                </a:lnTo>
                <a:lnTo>
                  <a:pt x="43" y="6"/>
                </a:lnTo>
                <a:lnTo>
                  <a:pt x="3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9" name="Freeform 59">
            <a:extLst>
              <a:ext uri="{FF2B5EF4-FFF2-40B4-BE49-F238E27FC236}">
                <a16:creationId xmlns:a16="http://schemas.microsoft.com/office/drawing/2014/main" id="{D1D1AA0F-03D2-A46A-19C2-E256B50B22C6}"/>
              </a:ext>
            </a:extLst>
          </p:cNvPr>
          <p:cNvSpPr>
            <a:spLocks/>
          </p:cNvSpPr>
          <p:nvPr/>
        </p:nvSpPr>
        <p:spPr bwMode="auto">
          <a:xfrm>
            <a:off x="5456635" y="4535091"/>
            <a:ext cx="772715" cy="623888"/>
          </a:xfrm>
          <a:custGeom>
            <a:avLst/>
            <a:gdLst>
              <a:gd name="T0" fmla="*/ 2147483646 w 649"/>
              <a:gd name="T1" fmla="*/ 2147483646 h 524"/>
              <a:gd name="T2" fmla="*/ 2147483646 w 649"/>
              <a:gd name="T3" fmla="*/ 2147483646 h 524"/>
              <a:gd name="T4" fmla="*/ 2147483646 w 649"/>
              <a:gd name="T5" fmla="*/ 2147483646 h 524"/>
              <a:gd name="T6" fmla="*/ 2147483646 w 649"/>
              <a:gd name="T7" fmla="*/ 2147483646 h 524"/>
              <a:gd name="T8" fmla="*/ 2147483646 w 649"/>
              <a:gd name="T9" fmla="*/ 2147483646 h 524"/>
              <a:gd name="T10" fmla="*/ 2147483646 w 649"/>
              <a:gd name="T11" fmla="*/ 2147483646 h 524"/>
              <a:gd name="T12" fmla="*/ 2147483646 w 649"/>
              <a:gd name="T13" fmla="*/ 2147483646 h 524"/>
              <a:gd name="T14" fmla="*/ 2147483646 w 649"/>
              <a:gd name="T15" fmla="*/ 2147483646 h 524"/>
              <a:gd name="T16" fmla="*/ 2147483646 w 649"/>
              <a:gd name="T17" fmla="*/ 2147483646 h 524"/>
              <a:gd name="T18" fmla="*/ 0 w 649"/>
              <a:gd name="T19" fmla="*/ 2147483646 h 524"/>
              <a:gd name="T20" fmla="*/ 0 w 649"/>
              <a:gd name="T21" fmla="*/ 2147483646 h 524"/>
              <a:gd name="T22" fmla="*/ 2147483646 w 649"/>
              <a:gd name="T23" fmla="*/ 2147483646 h 524"/>
              <a:gd name="T24" fmla="*/ 2147483646 w 649"/>
              <a:gd name="T25" fmla="*/ 2147483646 h 524"/>
              <a:gd name="T26" fmla="*/ 2147483646 w 649"/>
              <a:gd name="T27" fmla="*/ 2147483646 h 524"/>
              <a:gd name="T28" fmla="*/ 2147483646 w 649"/>
              <a:gd name="T29" fmla="*/ 2147483646 h 524"/>
              <a:gd name="T30" fmla="*/ 2147483646 w 649"/>
              <a:gd name="T31" fmla="*/ 2147483646 h 524"/>
              <a:gd name="T32" fmla="*/ 2147483646 w 649"/>
              <a:gd name="T33" fmla="*/ 2147483646 h 524"/>
              <a:gd name="T34" fmla="*/ 2147483646 w 649"/>
              <a:gd name="T35" fmla="*/ 2147483646 h 524"/>
              <a:gd name="T36" fmla="*/ 2147483646 w 649"/>
              <a:gd name="T37" fmla="*/ 2147483646 h 524"/>
              <a:gd name="T38" fmla="*/ 2147483646 w 649"/>
              <a:gd name="T39" fmla="*/ 2147483646 h 524"/>
              <a:gd name="T40" fmla="*/ 2147483646 w 649"/>
              <a:gd name="T41" fmla="*/ 2147483646 h 524"/>
              <a:gd name="T42" fmla="*/ 2147483646 w 649"/>
              <a:gd name="T43" fmla="*/ 2147483646 h 524"/>
              <a:gd name="T44" fmla="*/ 2147483646 w 649"/>
              <a:gd name="T45" fmla="*/ 2147483646 h 524"/>
              <a:gd name="T46" fmla="*/ 2147483646 w 649"/>
              <a:gd name="T47" fmla="*/ 2147483646 h 524"/>
              <a:gd name="T48" fmla="*/ 2147483646 w 649"/>
              <a:gd name="T49" fmla="*/ 2147483646 h 524"/>
              <a:gd name="T50" fmla="*/ 2147483646 w 649"/>
              <a:gd name="T51" fmla="*/ 2147483646 h 524"/>
              <a:gd name="T52" fmla="*/ 2147483646 w 649"/>
              <a:gd name="T53" fmla="*/ 2147483646 h 524"/>
              <a:gd name="T54" fmla="*/ 2147483646 w 649"/>
              <a:gd name="T55" fmla="*/ 2147483646 h 524"/>
              <a:gd name="T56" fmla="*/ 2147483646 w 649"/>
              <a:gd name="T57" fmla="*/ 2147483646 h 524"/>
              <a:gd name="T58" fmla="*/ 2147483646 w 649"/>
              <a:gd name="T59" fmla="*/ 2147483646 h 524"/>
              <a:gd name="T60" fmla="*/ 2147483646 w 649"/>
              <a:gd name="T61" fmla="*/ 2147483646 h 524"/>
              <a:gd name="T62" fmla="*/ 2147483646 w 649"/>
              <a:gd name="T63" fmla="*/ 2147483646 h 524"/>
              <a:gd name="T64" fmla="*/ 2147483646 w 649"/>
              <a:gd name="T65" fmla="*/ 2147483646 h 524"/>
              <a:gd name="T66" fmla="*/ 2147483646 w 649"/>
              <a:gd name="T67" fmla="*/ 2147483646 h 524"/>
              <a:gd name="T68" fmla="*/ 2147483646 w 649"/>
              <a:gd name="T69" fmla="*/ 2147483646 h 524"/>
              <a:gd name="T70" fmla="*/ 2147483646 w 649"/>
              <a:gd name="T71" fmla="*/ 2147483646 h 524"/>
              <a:gd name="T72" fmla="*/ 2147483646 w 649"/>
              <a:gd name="T73" fmla="*/ 0 h 524"/>
              <a:gd name="T74" fmla="*/ 2147483646 w 649"/>
              <a:gd name="T75" fmla="*/ 2147483646 h 524"/>
              <a:gd name="T76" fmla="*/ 2147483646 w 649"/>
              <a:gd name="T77" fmla="*/ 0 h 524"/>
              <a:gd name="T78" fmla="*/ 2147483646 w 649"/>
              <a:gd name="T79" fmla="*/ 2147483646 h 524"/>
              <a:gd name="T80" fmla="*/ 2147483646 w 649"/>
              <a:gd name="T81" fmla="*/ 2147483646 h 524"/>
              <a:gd name="T82" fmla="*/ 2147483646 w 649"/>
              <a:gd name="T83" fmla="*/ 2147483646 h 524"/>
              <a:gd name="T84" fmla="*/ 2147483646 w 649"/>
              <a:gd name="T85" fmla="*/ 2147483646 h 524"/>
              <a:gd name="T86" fmla="*/ 2147483646 w 649"/>
              <a:gd name="T87" fmla="*/ 2147483646 h 524"/>
              <a:gd name="T88" fmla="*/ 2147483646 w 649"/>
              <a:gd name="T89" fmla="*/ 2147483646 h 524"/>
              <a:gd name="T90" fmla="*/ 2147483646 w 649"/>
              <a:gd name="T91" fmla="*/ 2147483646 h 524"/>
              <a:gd name="T92" fmla="*/ 2147483646 w 649"/>
              <a:gd name="T93" fmla="*/ 2147483646 h 524"/>
              <a:gd name="T94" fmla="*/ 2147483646 w 649"/>
              <a:gd name="T95" fmla="*/ 2147483646 h 524"/>
              <a:gd name="T96" fmla="*/ 2147483646 w 649"/>
              <a:gd name="T97" fmla="*/ 2147483646 h 524"/>
              <a:gd name="T98" fmla="*/ 2147483646 w 649"/>
              <a:gd name="T99" fmla="*/ 2147483646 h 524"/>
              <a:gd name="T100" fmla="*/ 2147483646 w 649"/>
              <a:gd name="T101" fmla="*/ 2147483646 h 524"/>
              <a:gd name="T102" fmla="*/ 2147483646 w 649"/>
              <a:gd name="T103" fmla="*/ 2147483646 h 524"/>
              <a:gd name="T104" fmla="*/ 2147483646 w 649"/>
              <a:gd name="T105" fmla="*/ 2147483646 h 524"/>
              <a:gd name="T106" fmla="*/ 2147483646 w 649"/>
              <a:gd name="T107" fmla="*/ 2147483646 h 524"/>
              <a:gd name="T108" fmla="*/ 2147483646 w 649"/>
              <a:gd name="T109" fmla="*/ 2147483646 h 524"/>
              <a:gd name="T110" fmla="*/ 2147483646 w 649"/>
              <a:gd name="T111" fmla="*/ 2147483646 h 524"/>
              <a:gd name="T112" fmla="*/ 2147483646 w 649"/>
              <a:gd name="T113" fmla="*/ 2147483646 h 5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49" h="524">
                <a:moveTo>
                  <a:pt x="262" y="492"/>
                </a:moveTo>
                <a:lnTo>
                  <a:pt x="219" y="492"/>
                </a:lnTo>
                <a:lnTo>
                  <a:pt x="209" y="504"/>
                </a:lnTo>
                <a:lnTo>
                  <a:pt x="171" y="523"/>
                </a:lnTo>
                <a:lnTo>
                  <a:pt x="123" y="511"/>
                </a:lnTo>
                <a:lnTo>
                  <a:pt x="86" y="504"/>
                </a:lnTo>
                <a:lnTo>
                  <a:pt x="75" y="486"/>
                </a:lnTo>
                <a:lnTo>
                  <a:pt x="48" y="461"/>
                </a:lnTo>
                <a:lnTo>
                  <a:pt x="11" y="461"/>
                </a:lnTo>
                <a:lnTo>
                  <a:pt x="0" y="448"/>
                </a:lnTo>
                <a:lnTo>
                  <a:pt x="0" y="436"/>
                </a:lnTo>
                <a:lnTo>
                  <a:pt x="11" y="424"/>
                </a:lnTo>
                <a:lnTo>
                  <a:pt x="16" y="411"/>
                </a:lnTo>
                <a:lnTo>
                  <a:pt x="32" y="430"/>
                </a:lnTo>
                <a:lnTo>
                  <a:pt x="43" y="430"/>
                </a:lnTo>
                <a:lnTo>
                  <a:pt x="48" y="417"/>
                </a:lnTo>
                <a:lnTo>
                  <a:pt x="48" y="392"/>
                </a:lnTo>
                <a:lnTo>
                  <a:pt x="59" y="386"/>
                </a:lnTo>
                <a:lnTo>
                  <a:pt x="64" y="374"/>
                </a:lnTo>
                <a:lnTo>
                  <a:pt x="96" y="349"/>
                </a:lnTo>
                <a:lnTo>
                  <a:pt x="107" y="349"/>
                </a:lnTo>
                <a:lnTo>
                  <a:pt x="128" y="367"/>
                </a:lnTo>
                <a:lnTo>
                  <a:pt x="134" y="367"/>
                </a:lnTo>
                <a:lnTo>
                  <a:pt x="145" y="349"/>
                </a:lnTo>
                <a:lnTo>
                  <a:pt x="161" y="343"/>
                </a:lnTo>
                <a:lnTo>
                  <a:pt x="161" y="305"/>
                </a:lnTo>
                <a:lnTo>
                  <a:pt x="123" y="280"/>
                </a:lnTo>
                <a:lnTo>
                  <a:pt x="128" y="268"/>
                </a:lnTo>
                <a:lnTo>
                  <a:pt x="161" y="249"/>
                </a:lnTo>
                <a:lnTo>
                  <a:pt x="166" y="156"/>
                </a:lnTo>
                <a:lnTo>
                  <a:pt x="155" y="143"/>
                </a:lnTo>
                <a:lnTo>
                  <a:pt x="166" y="118"/>
                </a:lnTo>
                <a:lnTo>
                  <a:pt x="198" y="118"/>
                </a:lnTo>
                <a:lnTo>
                  <a:pt x="198" y="19"/>
                </a:lnTo>
                <a:lnTo>
                  <a:pt x="209" y="12"/>
                </a:lnTo>
                <a:lnTo>
                  <a:pt x="209" y="6"/>
                </a:lnTo>
                <a:lnTo>
                  <a:pt x="417" y="0"/>
                </a:lnTo>
                <a:lnTo>
                  <a:pt x="439" y="6"/>
                </a:lnTo>
                <a:lnTo>
                  <a:pt x="648" y="0"/>
                </a:lnTo>
                <a:lnTo>
                  <a:pt x="642" y="75"/>
                </a:lnTo>
                <a:lnTo>
                  <a:pt x="567" y="106"/>
                </a:lnTo>
                <a:lnTo>
                  <a:pt x="546" y="106"/>
                </a:lnTo>
                <a:lnTo>
                  <a:pt x="535" y="118"/>
                </a:lnTo>
                <a:lnTo>
                  <a:pt x="540" y="143"/>
                </a:lnTo>
                <a:lnTo>
                  <a:pt x="519" y="156"/>
                </a:lnTo>
                <a:lnTo>
                  <a:pt x="487" y="168"/>
                </a:lnTo>
                <a:lnTo>
                  <a:pt x="476" y="212"/>
                </a:lnTo>
                <a:lnTo>
                  <a:pt x="460" y="249"/>
                </a:lnTo>
                <a:lnTo>
                  <a:pt x="455" y="274"/>
                </a:lnTo>
                <a:lnTo>
                  <a:pt x="433" y="324"/>
                </a:lnTo>
                <a:lnTo>
                  <a:pt x="412" y="336"/>
                </a:lnTo>
                <a:lnTo>
                  <a:pt x="385" y="367"/>
                </a:lnTo>
                <a:lnTo>
                  <a:pt x="364" y="380"/>
                </a:lnTo>
                <a:lnTo>
                  <a:pt x="321" y="424"/>
                </a:lnTo>
                <a:lnTo>
                  <a:pt x="310" y="448"/>
                </a:lnTo>
                <a:lnTo>
                  <a:pt x="284" y="467"/>
                </a:lnTo>
                <a:lnTo>
                  <a:pt x="262" y="4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0" name="Freeform 60">
            <a:extLst>
              <a:ext uri="{FF2B5EF4-FFF2-40B4-BE49-F238E27FC236}">
                <a16:creationId xmlns:a16="http://schemas.microsoft.com/office/drawing/2014/main" id="{AE14F1A9-0777-41A8-B5B4-6663FD9FC53C}"/>
              </a:ext>
            </a:extLst>
          </p:cNvPr>
          <p:cNvSpPr>
            <a:spLocks/>
          </p:cNvSpPr>
          <p:nvPr/>
        </p:nvSpPr>
        <p:spPr bwMode="auto">
          <a:xfrm>
            <a:off x="7552135" y="4594623"/>
            <a:ext cx="333375" cy="467915"/>
          </a:xfrm>
          <a:custGeom>
            <a:avLst/>
            <a:gdLst>
              <a:gd name="T0" fmla="*/ 0 w 280"/>
              <a:gd name="T1" fmla="*/ 2147483646 h 393"/>
              <a:gd name="T2" fmla="*/ 0 w 280"/>
              <a:gd name="T3" fmla="*/ 2147483646 h 393"/>
              <a:gd name="T4" fmla="*/ 0 w 280"/>
              <a:gd name="T5" fmla="*/ 2147483646 h 393"/>
              <a:gd name="T6" fmla="*/ 2147483646 w 280"/>
              <a:gd name="T7" fmla="*/ 2147483646 h 393"/>
              <a:gd name="T8" fmla="*/ 2147483646 w 280"/>
              <a:gd name="T9" fmla="*/ 2147483646 h 393"/>
              <a:gd name="T10" fmla="*/ 2147483646 w 280"/>
              <a:gd name="T11" fmla="*/ 2147483646 h 393"/>
              <a:gd name="T12" fmla="*/ 2147483646 w 280"/>
              <a:gd name="T13" fmla="*/ 0 h 393"/>
              <a:gd name="T14" fmla="*/ 2147483646 w 280"/>
              <a:gd name="T15" fmla="*/ 2147483646 h 393"/>
              <a:gd name="T16" fmla="*/ 2147483646 w 280"/>
              <a:gd name="T17" fmla="*/ 2147483646 h 393"/>
              <a:gd name="T18" fmla="*/ 2147483646 w 280"/>
              <a:gd name="T19" fmla="*/ 2147483646 h 393"/>
              <a:gd name="T20" fmla="*/ 2147483646 w 280"/>
              <a:gd name="T21" fmla="*/ 2147483646 h 393"/>
              <a:gd name="T22" fmla="*/ 2147483646 w 280"/>
              <a:gd name="T23" fmla="*/ 2147483646 h 393"/>
              <a:gd name="T24" fmla="*/ 2147483646 w 280"/>
              <a:gd name="T25" fmla="*/ 2147483646 h 393"/>
              <a:gd name="T26" fmla="*/ 2147483646 w 280"/>
              <a:gd name="T27" fmla="*/ 2147483646 h 393"/>
              <a:gd name="T28" fmla="*/ 2147483646 w 280"/>
              <a:gd name="T29" fmla="*/ 2147483646 h 393"/>
              <a:gd name="T30" fmla="*/ 2147483646 w 280"/>
              <a:gd name="T31" fmla="*/ 2147483646 h 393"/>
              <a:gd name="T32" fmla="*/ 2147483646 w 280"/>
              <a:gd name="T33" fmla="*/ 2147483646 h 393"/>
              <a:gd name="T34" fmla="*/ 2147483646 w 280"/>
              <a:gd name="T35" fmla="*/ 2147483646 h 393"/>
              <a:gd name="T36" fmla="*/ 0 w 280"/>
              <a:gd name="T37" fmla="*/ 2147483646 h 3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" h="393">
                <a:moveTo>
                  <a:pt x="0" y="392"/>
                </a:moveTo>
                <a:lnTo>
                  <a:pt x="0" y="137"/>
                </a:lnTo>
                <a:lnTo>
                  <a:pt x="0" y="56"/>
                </a:lnTo>
                <a:lnTo>
                  <a:pt x="150" y="62"/>
                </a:lnTo>
                <a:lnTo>
                  <a:pt x="156" y="31"/>
                </a:lnTo>
                <a:lnTo>
                  <a:pt x="188" y="6"/>
                </a:lnTo>
                <a:lnTo>
                  <a:pt x="209" y="0"/>
                </a:lnTo>
                <a:lnTo>
                  <a:pt x="214" y="6"/>
                </a:lnTo>
                <a:lnTo>
                  <a:pt x="225" y="43"/>
                </a:lnTo>
                <a:lnTo>
                  <a:pt x="220" y="62"/>
                </a:lnTo>
                <a:lnTo>
                  <a:pt x="225" y="87"/>
                </a:lnTo>
                <a:lnTo>
                  <a:pt x="263" y="143"/>
                </a:lnTo>
                <a:lnTo>
                  <a:pt x="279" y="199"/>
                </a:lnTo>
                <a:lnTo>
                  <a:pt x="279" y="230"/>
                </a:lnTo>
                <a:lnTo>
                  <a:pt x="257" y="268"/>
                </a:lnTo>
                <a:lnTo>
                  <a:pt x="263" y="299"/>
                </a:lnTo>
                <a:lnTo>
                  <a:pt x="241" y="361"/>
                </a:lnTo>
                <a:lnTo>
                  <a:pt x="247" y="392"/>
                </a:lnTo>
                <a:lnTo>
                  <a:pt x="0" y="392"/>
                </a:lnTo>
              </a:path>
            </a:pathLst>
          </a:custGeom>
          <a:solidFill>
            <a:srgbClr val="3333CC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1" name="Freeform 61">
            <a:extLst>
              <a:ext uri="{FF2B5EF4-FFF2-40B4-BE49-F238E27FC236}">
                <a16:creationId xmlns:a16="http://schemas.microsoft.com/office/drawing/2014/main" id="{08F9A26D-A82A-D0E9-5026-96376626C16D}"/>
              </a:ext>
            </a:extLst>
          </p:cNvPr>
          <p:cNvSpPr>
            <a:spLocks/>
          </p:cNvSpPr>
          <p:nvPr/>
        </p:nvSpPr>
        <p:spPr bwMode="auto">
          <a:xfrm>
            <a:off x="5768579" y="4624388"/>
            <a:ext cx="683419" cy="579835"/>
          </a:xfrm>
          <a:custGeom>
            <a:avLst/>
            <a:gdLst>
              <a:gd name="T0" fmla="*/ 2147483646 w 574"/>
              <a:gd name="T1" fmla="*/ 2147483646 h 487"/>
              <a:gd name="T2" fmla="*/ 2147483646 w 574"/>
              <a:gd name="T3" fmla="*/ 2147483646 h 487"/>
              <a:gd name="T4" fmla="*/ 2147483646 w 574"/>
              <a:gd name="T5" fmla="*/ 2147483646 h 487"/>
              <a:gd name="T6" fmla="*/ 2147483646 w 574"/>
              <a:gd name="T7" fmla="*/ 2147483646 h 487"/>
              <a:gd name="T8" fmla="*/ 2147483646 w 574"/>
              <a:gd name="T9" fmla="*/ 2147483646 h 487"/>
              <a:gd name="T10" fmla="*/ 2147483646 w 574"/>
              <a:gd name="T11" fmla="*/ 2147483646 h 487"/>
              <a:gd name="T12" fmla="*/ 2147483646 w 574"/>
              <a:gd name="T13" fmla="*/ 2147483646 h 487"/>
              <a:gd name="T14" fmla="*/ 0 w 574"/>
              <a:gd name="T15" fmla="*/ 2147483646 h 487"/>
              <a:gd name="T16" fmla="*/ 2147483646 w 574"/>
              <a:gd name="T17" fmla="*/ 2147483646 h 487"/>
              <a:gd name="T18" fmla="*/ 2147483646 w 574"/>
              <a:gd name="T19" fmla="*/ 2147483646 h 487"/>
              <a:gd name="T20" fmla="*/ 2147483646 w 574"/>
              <a:gd name="T21" fmla="*/ 2147483646 h 487"/>
              <a:gd name="T22" fmla="*/ 2147483646 w 574"/>
              <a:gd name="T23" fmla="*/ 2147483646 h 487"/>
              <a:gd name="T24" fmla="*/ 2147483646 w 574"/>
              <a:gd name="T25" fmla="*/ 2147483646 h 487"/>
              <a:gd name="T26" fmla="*/ 2147483646 w 574"/>
              <a:gd name="T27" fmla="*/ 2147483646 h 487"/>
              <a:gd name="T28" fmla="*/ 2147483646 w 574"/>
              <a:gd name="T29" fmla="*/ 2147483646 h 487"/>
              <a:gd name="T30" fmla="*/ 2147483646 w 574"/>
              <a:gd name="T31" fmla="*/ 2147483646 h 487"/>
              <a:gd name="T32" fmla="*/ 2147483646 w 574"/>
              <a:gd name="T33" fmla="*/ 2147483646 h 487"/>
              <a:gd name="T34" fmla="*/ 2147483646 w 574"/>
              <a:gd name="T35" fmla="*/ 2147483646 h 487"/>
              <a:gd name="T36" fmla="*/ 2147483646 w 574"/>
              <a:gd name="T37" fmla="*/ 2147483646 h 487"/>
              <a:gd name="T38" fmla="*/ 2147483646 w 574"/>
              <a:gd name="T39" fmla="*/ 2147483646 h 487"/>
              <a:gd name="T40" fmla="*/ 2147483646 w 574"/>
              <a:gd name="T41" fmla="*/ 2147483646 h 487"/>
              <a:gd name="T42" fmla="*/ 2147483646 w 574"/>
              <a:gd name="T43" fmla="*/ 2147483646 h 487"/>
              <a:gd name="T44" fmla="*/ 2147483646 w 574"/>
              <a:gd name="T45" fmla="*/ 2147483646 h 487"/>
              <a:gd name="T46" fmla="*/ 2147483646 w 574"/>
              <a:gd name="T47" fmla="*/ 2147483646 h 487"/>
              <a:gd name="T48" fmla="*/ 2147483646 w 574"/>
              <a:gd name="T49" fmla="*/ 0 h 487"/>
              <a:gd name="T50" fmla="*/ 2147483646 w 574"/>
              <a:gd name="T51" fmla="*/ 2147483646 h 487"/>
              <a:gd name="T52" fmla="*/ 2147483646 w 574"/>
              <a:gd name="T53" fmla="*/ 2147483646 h 487"/>
              <a:gd name="T54" fmla="*/ 2147483646 w 574"/>
              <a:gd name="T55" fmla="*/ 2147483646 h 487"/>
              <a:gd name="T56" fmla="*/ 2147483646 w 574"/>
              <a:gd name="T57" fmla="*/ 2147483646 h 487"/>
              <a:gd name="T58" fmla="*/ 2147483646 w 574"/>
              <a:gd name="T59" fmla="*/ 2147483646 h 487"/>
              <a:gd name="T60" fmla="*/ 2147483646 w 574"/>
              <a:gd name="T61" fmla="*/ 2147483646 h 487"/>
              <a:gd name="T62" fmla="*/ 2147483646 w 574"/>
              <a:gd name="T63" fmla="*/ 2147483646 h 487"/>
              <a:gd name="T64" fmla="*/ 2147483646 w 574"/>
              <a:gd name="T65" fmla="*/ 2147483646 h 487"/>
              <a:gd name="T66" fmla="*/ 2147483646 w 574"/>
              <a:gd name="T67" fmla="*/ 2147483646 h 487"/>
              <a:gd name="T68" fmla="*/ 2147483646 w 574"/>
              <a:gd name="T69" fmla="*/ 2147483646 h 487"/>
              <a:gd name="T70" fmla="*/ 2147483646 w 574"/>
              <a:gd name="T71" fmla="*/ 2147483646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74" h="487">
                <a:moveTo>
                  <a:pt x="541" y="479"/>
                </a:moveTo>
                <a:lnTo>
                  <a:pt x="530" y="479"/>
                </a:lnTo>
                <a:lnTo>
                  <a:pt x="525" y="486"/>
                </a:lnTo>
                <a:lnTo>
                  <a:pt x="509" y="479"/>
                </a:lnTo>
                <a:lnTo>
                  <a:pt x="493" y="479"/>
                </a:lnTo>
                <a:lnTo>
                  <a:pt x="487" y="436"/>
                </a:lnTo>
                <a:lnTo>
                  <a:pt x="493" y="423"/>
                </a:lnTo>
                <a:lnTo>
                  <a:pt x="0" y="417"/>
                </a:lnTo>
                <a:lnTo>
                  <a:pt x="22" y="392"/>
                </a:lnTo>
                <a:lnTo>
                  <a:pt x="48" y="373"/>
                </a:lnTo>
                <a:lnTo>
                  <a:pt x="59" y="349"/>
                </a:lnTo>
                <a:lnTo>
                  <a:pt x="102" y="305"/>
                </a:lnTo>
                <a:lnTo>
                  <a:pt x="123" y="292"/>
                </a:lnTo>
                <a:lnTo>
                  <a:pt x="150" y="261"/>
                </a:lnTo>
                <a:lnTo>
                  <a:pt x="171" y="249"/>
                </a:lnTo>
                <a:lnTo>
                  <a:pt x="193" y="199"/>
                </a:lnTo>
                <a:lnTo>
                  <a:pt x="198" y="174"/>
                </a:lnTo>
                <a:lnTo>
                  <a:pt x="214" y="137"/>
                </a:lnTo>
                <a:lnTo>
                  <a:pt x="225" y="93"/>
                </a:lnTo>
                <a:lnTo>
                  <a:pt x="257" y="81"/>
                </a:lnTo>
                <a:lnTo>
                  <a:pt x="278" y="68"/>
                </a:lnTo>
                <a:lnTo>
                  <a:pt x="273" y="43"/>
                </a:lnTo>
                <a:lnTo>
                  <a:pt x="284" y="31"/>
                </a:lnTo>
                <a:lnTo>
                  <a:pt x="305" y="31"/>
                </a:lnTo>
                <a:lnTo>
                  <a:pt x="380" y="0"/>
                </a:lnTo>
                <a:lnTo>
                  <a:pt x="386" y="124"/>
                </a:lnTo>
                <a:lnTo>
                  <a:pt x="402" y="137"/>
                </a:lnTo>
                <a:lnTo>
                  <a:pt x="418" y="174"/>
                </a:lnTo>
                <a:lnTo>
                  <a:pt x="434" y="193"/>
                </a:lnTo>
                <a:lnTo>
                  <a:pt x="541" y="193"/>
                </a:lnTo>
                <a:lnTo>
                  <a:pt x="535" y="268"/>
                </a:lnTo>
                <a:lnTo>
                  <a:pt x="557" y="274"/>
                </a:lnTo>
                <a:lnTo>
                  <a:pt x="573" y="311"/>
                </a:lnTo>
                <a:lnTo>
                  <a:pt x="567" y="324"/>
                </a:lnTo>
                <a:lnTo>
                  <a:pt x="541" y="349"/>
                </a:lnTo>
                <a:lnTo>
                  <a:pt x="541" y="47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2" name="Freeform 62">
            <a:extLst>
              <a:ext uri="{FF2B5EF4-FFF2-40B4-BE49-F238E27FC236}">
                <a16:creationId xmlns:a16="http://schemas.microsoft.com/office/drawing/2014/main" id="{E8196D1F-0847-B740-1CDB-4242FE9B93A7}"/>
              </a:ext>
            </a:extLst>
          </p:cNvPr>
          <p:cNvSpPr>
            <a:spLocks/>
          </p:cNvSpPr>
          <p:nvPr/>
        </p:nvSpPr>
        <p:spPr bwMode="auto">
          <a:xfrm>
            <a:off x="6865144" y="4750594"/>
            <a:ext cx="357188" cy="445294"/>
          </a:xfrm>
          <a:custGeom>
            <a:avLst/>
            <a:gdLst>
              <a:gd name="T0" fmla="*/ 2147483646 w 300"/>
              <a:gd name="T1" fmla="*/ 2147483646 h 374"/>
              <a:gd name="T2" fmla="*/ 0 w 300"/>
              <a:gd name="T3" fmla="*/ 2147483646 h 374"/>
              <a:gd name="T4" fmla="*/ 0 w 300"/>
              <a:gd name="T5" fmla="*/ 2147483646 h 374"/>
              <a:gd name="T6" fmla="*/ 0 w 300"/>
              <a:gd name="T7" fmla="*/ 2147483646 h 374"/>
              <a:gd name="T8" fmla="*/ 2147483646 w 300"/>
              <a:gd name="T9" fmla="*/ 2147483646 h 374"/>
              <a:gd name="T10" fmla="*/ 2147483646 w 300"/>
              <a:gd name="T11" fmla="*/ 2147483646 h 374"/>
              <a:gd name="T12" fmla="*/ 2147483646 w 300"/>
              <a:gd name="T13" fmla="*/ 2147483646 h 374"/>
              <a:gd name="T14" fmla="*/ 2147483646 w 300"/>
              <a:gd name="T15" fmla="*/ 2147483646 h 374"/>
              <a:gd name="T16" fmla="*/ 2147483646 w 300"/>
              <a:gd name="T17" fmla="*/ 0 h 374"/>
              <a:gd name="T18" fmla="*/ 2147483646 w 300"/>
              <a:gd name="T19" fmla="*/ 2147483646 h 374"/>
              <a:gd name="T20" fmla="*/ 2147483646 w 300"/>
              <a:gd name="T21" fmla="*/ 2147483646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0" h="374">
                <a:moveTo>
                  <a:pt x="294" y="373"/>
                </a:moveTo>
                <a:lnTo>
                  <a:pt x="0" y="373"/>
                </a:lnTo>
                <a:lnTo>
                  <a:pt x="0" y="162"/>
                </a:lnTo>
                <a:lnTo>
                  <a:pt x="0" y="81"/>
                </a:lnTo>
                <a:lnTo>
                  <a:pt x="26" y="81"/>
                </a:lnTo>
                <a:lnTo>
                  <a:pt x="26" y="74"/>
                </a:lnTo>
                <a:lnTo>
                  <a:pt x="37" y="74"/>
                </a:lnTo>
                <a:lnTo>
                  <a:pt x="37" y="6"/>
                </a:lnTo>
                <a:lnTo>
                  <a:pt x="139" y="0"/>
                </a:lnTo>
                <a:lnTo>
                  <a:pt x="299" y="6"/>
                </a:lnTo>
                <a:lnTo>
                  <a:pt x="294" y="373"/>
                </a:lnTo>
              </a:path>
            </a:pathLst>
          </a:custGeom>
          <a:solidFill>
            <a:srgbClr val="3333C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3" name="Freeform 63">
            <a:extLst>
              <a:ext uri="{FF2B5EF4-FFF2-40B4-BE49-F238E27FC236}">
                <a16:creationId xmlns:a16="http://schemas.microsoft.com/office/drawing/2014/main" id="{62786152-3FCB-3F2B-0A68-78A142FC420A}"/>
              </a:ext>
            </a:extLst>
          </p:cNvPr>
          <p:cNvSpPr>
            <a:spLocks/>
          </p:cNvSpPr>
          <p:nvPr/>
        </p:nvSpPr>
        <p:spPr bwMode="auto">
          <a:xfrm>
            <a:off x="7215187" y="4757738"/>
            <a:ext cx="338138" cy="438150"/>
          </a:xfrm>
          <a:custGeom>
            <a:avLst/>
            <a:gdLst>
              <a:gd name="T0" fmla="*/ 0 w 284"/>
              <a:gd name="T1" fmla="*/ 2147483646 h 368"/>
              <a:gd name="T2" fmla="*/ 2147483646 w 284"/>
              <a:gd name="T3" fmla="*/ 0 h 368"/>
              <a:gd name="T4" fmla="*/ 2147483646 w 284"/>
              <a:gd name="T5" fmla="*/ 0 h 368"/>
              <a:gd name="T6" fmla="*/ 2147483646 w 284"/>
              <a:gd name="T7" fmla="*/ 0 h 368"/>
              <a:gd name="T8" fmla="*/ 2147483646 w 284"/>
              <a:gd name="T9" fmla="*/ 2147483646 h 368"/>
              <a:gd name="T10" fmla="*/ 2147483646 w 284"/>
              <a:gd name="T11" fmla="*/ 2147483646 h 368"/>
              <a:gd name="T12" fmla="*/ 2147483646 w 284"/>
              <a:gd name="T13" fmla="*/ 2147483646 h 368"/>
              <a:gd name="T14" fmla="*/ 2147483646 w 284"/>
              <a:gd name="T15" fmla="*/ 2147483646 h 368"/>
              <a:gd name="T16" fmla="*/ 2147483646 w 284"/>
              <a:gd name="T17" fmla="*/ 2147483646 h 368"/>
              <a:gd name="T18" fmla="*/ 2147483646 w 284"/>
              <a:gd name="T19" fmla="*/ 2147483646 h 368"/>
              <a:gd name="T20" fmla="*/ 2147483646 w 284"/>
              <a:gd name="T21" fmla="*/ 2147483646 h 368"/>
              <a:gd name="T22" fmla="*/ 2147483646 w 284"/>
              <a:gd name="T23" fmla="*/ 2147483646 h 368"/>
              <a:gd name="T24" fmla="*/ 0 w 284"/>
              <a:gd name="T25" fmla="*/ 2147483646 h 3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4" h="368">
                <a:moveTo>
                  <a:pt x="0" y="367"/>
                </a:moveTo>
                <a:lnTo>
                  <a:pt x="5" y="0"/>
                </a:lnTo>
                <a:lnTo>
                  <a:pt x="37" y="0"/>
                </a:lnTo>
                <a:lnTo>
                  <a:pt x="283" y="0"/>
                </a:lnTo>
                <a:lnTo>
                  <a:pt x="283" y="255"/>
                </a:lnTo>
                <a:lnTo>
                  <a:pt x="283" y="286"/>
                </a:lnTo>
                <a:lnTo>
                  <a:pt x="230" y="286"/>
                </a:lnTo>
                <a:lnTo>
                  <a:pt x="230" y="317"/>
                </a:lnTo>
                <a:lnTo>
                  <a:pt x="192" y="311"/>
                </a:lnTo>
                <a:lnTo>
                  <a:pt x="144" y="299"/>
                </a:lnTo>
                <a:lnTo>
                  <a:pt x="102" y="299"/>
                </a:lnTo>
                <a:lnTo>
                  <a:pt x="64" y="367"/>
                </a:lnTo>
                <a:lnTo>
                  <a:pt x="0" y="367"/>
                </a:lnTo>
              </a:path>
            </a:pathLst>
          </a:custGeom>
          <a:solidFill>
            <a:srgbClr val="3333C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4" name="Freeform 64">
            <a:extLst>
              <a:ext uri="{FF2B5EF4-FFF2-40B4-BE49-F238E27FC236}">
                <a16:creationId xmlns:a16="http://schemas.microsoft.com/office/drawing/2014/main" id="{C67C3D39-ECD4-487E-D147-7CDCC7DDD5AD}"/>
              </a:ext>
            </a:extLst>
          </p:cNvPr>
          <p:cNvSpPr>
            <a:spLocks/>
          </p:cNvSpPr>
          <p:nvPr/>
        </p:nvSpPr>
        <p:spPr bwMode="auto">
          <a:xfrm>
            <a:off x="6405563" y="4847035"/>
            <a:ext cx="466725" cy="564356"/>
          </a:xfrm>
          <a:custGeom>
            <a:avLst/>
            <a:gdLst>
              <a:gd name="T0" fmla="*/ 2147483646 w 392"/>
              <a:gd name="T1" fmla="*/ 2147483646 h 474"/>
              <a:gd name="T2" fmla="*/ 2147483646 w 392"/>
              <a:gd name="T3" fmla="*/ 2147483646 h 474"/>
              <a:gd name="T4" fmla="*/ 2147483646 w 392"/>
              <a:gd name="T5" fmla="*/ 2147483646 h 474"/>
              <a:gd name="T6" fmla="*/ 2147483646 w 392"/>
              <a:gd name="T7" fmla="*/ 2147483646 h 474"/>
              <a:gd name="T8" fmla="*/ 2147483646 w 392"/>
              <a:gd name="T9" fmla="*/ 2147483646 h 474"/>
              <a:gd name="T10" fmla="*/ 2147483646 w 392"/>
              <a:gd name="T11" fmla="*/ 2147483646 h 474"/>
              <a:gd name="T12" fmla="*/ 2147483646 w 392"/>
              <a:gd name="T13" fmla="*/ 2147483646 h 474"/>
              <a:gd name="T14" fmla="*/ 2147483646 w 392"/>
              <a:gd name="T15" fmla="*/ 2147483646 h 474"/>
              <a:gd name="T16" fmla="*/ 2147483646 w 392"/>
              <a:gd name="T17" fmla="*/ 2147483646 h 474"/>
              <a:gd name="T18" fmla="*/ 0 w 392"/>
              <a:gd name="T19" fmla="*/ 2147483646 h 474"/>
              <a:gd name="T20" fmla="*/ 2147483646 w 392"/>
              <a:gd name="T21" fmla="*/ 2147483646 h 474"/>
              <a:gd name="T22" fmla="*/ 2147483646 w 392"/>
              <a:gd name="T23" fmla="*/ 2147483646 h 474"/>
              <a:gd name="T24" fmla="*/ 2147483646 w 392"/>
              <a:gd name="T25" fmla="*/ 2147483646 h 474"/>
              <a:gd name="T26" fmla="*/ 2147483646 w 392"/>
              <a:gd name="T27" fmla="*/ 2147483646 h 474"/>
              <a:gd name="T28" fmla="*/ 2147483646 w 392"/>
              <a:gd name="T29" fmla="*/ 2147483646 h 474"/>
              <a:gd name="T30" fmla="*/ 2147483646 w 392"/>
              <a:gd name="T31" fmla="*/ 2147483646 h 474"/>
              <a:gd name="T32" fmla="*/ 2147483646 w 392"/>
              <a:gd name="T33" fmla="*/ 0 h 474"/>
              <a:gd name="T34" fmla="*/ 2147483646 w 392"/>
              <a:gd name="T35" fmla="*/ 0 h 474"/>
              <a:gd name="T36" fmla="*/ 2147483646 w 392"/>
              <a:gd name="T37" fmla="*/ 2147483646 h 474"/>
              <a:gd name="T38" fmla="*/ 2147483646 w 392"/>
              <a:gd name="T39" fmla="*/ 2147483646 h 474"/>
              <a:gd name="T40" fmla="*/ 2147483646 w 392"/>
              <a:gd name="T41" fmla="*/ 2147483646 h 474"/>
              <a:gd name="T42" fmla="*/ 2147483646 w 392"/>
              <a:gd name="T43" fmla="*/ 2147483646 h 474"/>
              <a:gd name="T44" fmla="*/ 2147483646 w 392"/>
              <a:gd name="T45" fmla="*/ 2147483646 h 4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2" h="474">
                <a:moveTo>
                  <a:pt x="386" y="292"/>
                </a:moveTo>
                <a:lnTo>
                  <a:pt x="391" y="473"/>
                </a:lnTo>
                <a:lnTo>
                  <a:pt x="241" y="473"/>
                </a:lnTo>
                <a:lnTo>
                  <a:pt x="6" y="467"/>
                </a:lnTo>
                <a:lnTo>
                  <a:pt x="6" y="292"/>
                </a:lnTo>
                <a:lnTo>
                  <a:pt x="6" y="162"/>
                </a:lnTo>
                <a:lnTo>
                  <a:pt x="32" y="137"/>
                </a:lnTo>
                <a:lnTo>
                  <a:pt x="38" y="124"/>
                </a:lnTo>
                <a:lnTo>
                  <a:pt x="22" y="87"/>
                </a:lnTo>
                <a:lnTo>
                  <a:pt x="0" y="81"/>
                </a:lnTo>
                <a:lnTo>
                  <a:pt x="6" y="6"/>
                </a:lnTo>
                <a:lnTo>
                  <a:pt x="155" y="6"/>
                </a:lnTo>
                <a:lnTo>
                  <a:pt x="230" y="6"/>
                </a:lnTo>
                <a:lnTo>
                  <a:pt x="230" y="68"/>
                </a:lnTo>
                <a:lnTo>
                  <a:pt x="263" y="37"/>
                </a:lnTo>
                <a:lnTo>
                  <a:pt x="284" y="37"/>
                </a:lnTo>
                <a:lnTo>
                  <a:pt x="305" y="0"/>
                </a:lnTo>
                <a:lnTo>
                  <a:pt x="321" y="0"/>
                </a:lnTo>
                <a:lnTo>
                  <a:pt x="321" y="62"/>
                </a:lnTo>
                <a:lnTo>
                  <a:pt x="337" y="62"/>
                </a:lnTo>
                <a:lnTo>
                  <a:pt x="332" y="74"/>
                </a:lnTo>
                <a:lnTo>
                  <a:pt x="386" y="81"/>
                </a:lnTo>
                <a:lnTo>
                  <a:pt x="386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5" name="Freeform 65">
            <a:extLst>
              <a:ext uri="{FF2B5EF4-FFF2-40B4-BE49-F238E27FC236}">
                <a16:creationId xmlns:a16="http://schemas.microsoft.com/office/drawing/2014/main" id="{5900F781-8BCD-296C-1C2A-24B742B881A2}"/>
              </a:ext>
            </a:extLst>
          </p:cNvPr>
          <p:cNvSpPr>
            <a:spLocks/>
          </p:cNvSpPr>
          <p:nvPr/>
        </p:nvSpPr>
        <p:spPr bwMode="auto">
          <a:xfrm>
            <a:off x="7291387" y="5061347"/>
            <a:ext cx="625079" cy="342900"/>
          </a:xfrm>
          <a:custGeom>
            <a:avLst/>
            <a:gdLst>
              <a:gd name="T0" fmla="*/ 2147483646 w 525"/>
              <a:gd name="T1" fmla="*/ 2147483646 h 288"/>
              <a:gd name="T2" fmla="*/ 2147483646 w 525"/>
              <a:gd name="T3" fmla="*/ 2147483646 h 288"/>
              <a:gd name="T4" fmla="*/ 2147483646 w 525"/>
              <a:gd name="T5" fmla="*/ 2147483646 h 288"/>
              <a:gd name="T6" fmla="*/ 0 w 525"/>
              <a:gd name="T7" fmla="*/ 2147483646 h 288"/>
              <a:gd name="T8" fmla="*/ 2147483646 w 525"/>
              <a:gd name="T9" fmla="*/ 2147483646 h 288"/>
              <a:gd name="T10" fmla="*/ 2147483646 w 525"/>
              <a:gd name="T11" fmla="*/ 2147483646 h 288"/>
              <a:gd name="T12" fmla="*/ 2147483646 w 525"/>
              <a:gd name="T13" fmla="*/ 2147483646 h 288"/>
              <a:gd name="T14" fmla="*/ 2147483646 w 525"/>
              <a:gd name="T15" fmla="*/ 2147483646 h 288"/>
              <a:gd name="T16" fmla="*/ 2147483646 w 525"/>
              <a:gd name="T17" fmla="*/ 2147483646 h 288"/>
              <a:gd name="T18" fmla="*/ 2147483646 w 525"/>
              <a:gd name="T19" fmla="*/ 2147483646 h 288"/>
              <a:gd name="T20" fmla="*/ 2147483646 w 525"/>
              <a:gd name="T21" fmla="*/ 0 h 288"/>
              <a:gd name="T22" fmla="*/ 2147483646 w 525"/>
              <a:gd name="T23" fmla="*/ 0 h 288"/>
              <a:gd name="T24" fmla="*/ 2147483646 w 525"/>
              <a:gd name="T25" fmla="*/ 2147483646 h 288"/>
              <a:gd name="T26" fmla="*/ 2147483646 w 525"/>
              <a:gd name="T27" fmla="*/ 2147483646 h 288"/>
              <a:gd name="T28" fmla="*/ 2147483646 w 525"/>
              <a:gd name="T29" fmla="*/ 2147483646 h 288"/>
              <a:gd name="T30" fmla="*/ 2147483646 w 525"/>
              <a:gd name="T31" fmla="*/ 2147483646 h 288"/>
              <a:gd name="T32" fmla="*/ 2147483646 w 525"/>
              <a:gd name="T33" fmla="*/ 2147483646 h 288"/>
              <a:gd name="T34" fmla="*/ 2147483646 w 525"/>
              <a:gd name="T35" fmla="*/ 2147483646 h 288"/>
              <a:gd name="T36" fmla="*/ 2147483646 w 525"/>
              <a:gd name="T37" fmla="*/ 2147483646 h 288"/>
              <a:gd name="T38" fmla="*/ 2147483646 w 525"/>
              <a:gd name="T39" fmla="*/ 2147483646 h 288"/>
              <a:gd name="T40" fmla="*/ 2147483646 w 525"/>
              <a:gd name="T41" fmla="*/ 2147483646 h 2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25" h="288">
                <a:moveTo>
                  <a:pt x="524" y="287"/>
                </a:moveTo>
                <a:lnTo>
                  <a:pt x="166" y="287"/>
                </a:lnTo>
                <a:lnTo>
                  <a:pt x="171" y="106"/>
                </a:lnTo>
                <a:lnTo>
                  <a:pt x="0" y="112"/>
                </a:lnTo>
                <a:lnTo>
                  <a:pt x="38" y="44"/>
                </a:lnTo>
                <a:lnTo>
                  <a:pt x="80" y="44"/>
                </a:lnTo>
                <a:lnTo>
                  <a:pt x="128" y="56"/>
                </a:lnTo>
                <a:lnTo>
                  <a:pt x="166" y="62"/>
                </a:lnTo>
                <a:lnTo>
                  <a:pt x="166" y="31"/>
                </a:lnTo>
                <a:lnTo>
                  <a:pt x="219" y="31"/>
                </a:lnTo>
                <a:lnTo>
                  <a:pt x="219" y="0"/>
                </a:lnTo>
                <a:lnTo>
                  <a:pt x="466" y="0"/>
                </a:lnTo>
                <a:lnTo>
                  <a:pt x="466" y="25"/>
                </a:lnTo>
                <a:lnTo>
                  <a:pt x="450" y="50"/>
                </a:lnTo>
                <a:lnTo>
                  <a:pt x="460" y="87"/>
                </a:lnTo>
                <a:lnTo>
                  <a:pt x="450" y="119"/>
                </a:lnTo>
                <a:lnTo>
                  <a:pt x="460" y="137"/>
                </a:lnTo>
                <a:lnTo>
                  <a:pt x="476" y="143"/>
                </a:lnTo>
                <a:lnTo>
                  <a:pt x="498" y="175"/>
                </a:lnTo>
                <a:lnTo>
                  <a:pt x="514" y="218"/>
                </a:lnTo>
                <a:lnTo>
                  <a:pt x="524" y="287"/>
                </a:lnTo>
              </a:path>
            </a:pathLst>
          </a:custGeom>
          <a:solidFill>
            <a:srgbClr val="3333CC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6" name="Freeform 66">
            <a:extLst>
              <a:ext uri="{FF2B5EF4-FFF2-40B4-BE49-F238E27FC236}">
                <a16:creationId xmlns:a16="http://schemas.microsoft.com/office/drawing/2014/main" id="{B89DE763-B32F-72B8-B6F6-3898389FDF98}"/>
              </a:ext>
            </a:extLst>
          </p:cNvPr>
          <p:cNvSpPr>
            <a:spLocks/>
          </p:cNvSpPr>
          <p:nvPr/>
        </p:nvSpPr>
        <p:spPr bwMode="auto">
          <a:xfrm>
            <a:off x="5239941" y="5068491"/>
            <a:ext cx="561975" cy="1128713"/>
          </a:xfrm>
          <a:custGeom>
            <a:avLst/>
            <a:gdLst>
              <a:gd name="T0" fmla="*/ 2147483646 w 472"/>
              <a:gd name="T1" fmla="*/ 2147483646 h 948"/>
              <a:gd name="T2" fmla="*/ 2147483646 w 472"/>
              <a:gd name="T3" fmla="*/ 2147483646 h 948"/>
              <a:gd name="T4" fmla="*/ 2147483646 w 472"/>
              <a:gd name="T5" fmla="*/ 2147483646 h 948"/>
              <a:gd name="T6" fmla="*/ 2147483646 w 472"/>
              <a:gd name="T7" fmla="*/ 2147483646 h 948"/>
              <a:gd name="T8" fmla="*/ 2147483646 w 472"/>
              <a:gd name="T9" fmla="*/ 2147483646 h 948"/>
              <a:gd name="T10" fmla="*/ 2147483646 w 472"/>
              <a:gd name="T11" fmla="*/ 2147483646 h 948"/>
              <a:gd name="T12" fmla="*/ 2147483646 w 472"/>
              <a:gd name="T13" fmla="*/ 2147483646 h 948"/>
              <a:gd name="T14" fmla="*/ 2147483646 w 472"/>
              <a:gd name="T15" fmla="*/ 2147483646 h 948"/>
              <a:gd name="T16" fmla="*/ 2147483646 w 472"/>
              <a:gd name="T17" fmla="*/ 2147483646 h 948"/>
              <a:gd name="T18" fmla="*/ 2147483646 w 472"/>
              <a:gd name="T19" fmla="*/ 2147483646 h 948"/>
              <a:gd name="T20" fmla="*/ 2147483646 w 472"/>
              <a:gd name="T21" fmla="*/ 2147483646 h 948"/>
              <a:gd name="T22" fmla="*/ 2147483646 w 472"/>
              <a:gd name="T23" fmla="*/ 2147483646 h 948"/>
              <a:gd name="T24" fmla="*/ 2147483646 w 472"/>
              <a:gd name="T25" fmla="*/ 2147483646 h 948"/>
              <a:gd name="T26" fmla="*/ 2147483646 w 472"/>
              <a:gd name="T27" fmla="*/ 2147483646 h 948"/>
              <a:gd name="T28" fmla="*/ 2147483646 w 472"/>
              <a:gd name="T29" fmla="*/ 2147483646 h 948"/>
              <a:gd name="T30" fmla="*/ 2147483646 w 472"/>
              <a:gd name="T31" fmla="*/ 2147483646 h 948"/>
              <a:gd name="T32" fmla="*/ 2147483646 w 472"/>
              <a:gd name="T33" fmla="*/ 2147483646 h 948"/>
              <a:gd name="T34" fmla="*/ 2147483646 w 472"/>
              <a:gd name="T35" fmla="*/ 2147483646 h 948"/>
              <a:gd name="T36" fmla="*/ 2147483646 w 472"/>
              <a:gd name="T37" fmla="*/ 2147483646 h 948"/>
              <a:gd name="T38" fmla="*/ 2147483646 w 472"/>
              <a:gd name="T39" fmla="*/ 2147483646 h 948"/>
              <a:gd name="T40" fmla="*/ 2147483646 w 472"/>
              <a:gd name="T41" fmla="*/ 2147483646 h 948"/>
              <a:gd name="T42" fmla="*/ 2147483646 w 472"/>
              <a:gd name="T43" fmla="*/ 2147483646 h 948"/>
              <a:gd name="T44" fmla="*/ 2147483646 w 472"/>
              <a:gd name="T45" fmla="*/ 2147483646 h 948"/>
              <a:gd name="T46" fmla="*/ 2147483646 w 472"/>
              <a:gd name="T47" fmla="*/ 2147483646 h 948"/>
              <a:gd name="T48" fmla="*/ 2147483646 w 472"/>
              <a:gd name="T49" fmla="*/ 2147483646 h 948"/>
              <a:gd name="T50" fmla="*/ 2147483646 w 472"/>
              <a:gd name="T51" fmla="*/ 2147483646 h 948"/>
              <a:gd name="T52" fmla="*/ 2147483646 w 472"/>
              <a:gd name="T53" fmla="*/ 2147483646 h 948"/>
              <a:gd name="T54" fmla="*/ 2147483646 w 472"/>
              <a:gd name="T55" fmla="*/ 2147483646 h 948"/>
              <a:gd name="T56" fmla="*/ 2147483646 w 472"/>
              <a:gd name="T57" fmla="*/ 2147483646 h 948"/>
              <a:gd name="T58" fmla="*/ 2147483646 w 472"/>
              <a:gd name="T59" fmla="*/ 2147483646 h 948"/>
              <a:gd name="T60" fmla="*/ 2147483646 w 472"/>
              <a:gd name="T61" fmla="*/ 2147483646 h 948"/>
              <a:gd name="T62" fmla="*/ 2147483646 w 472"/>
              <a:gd name="T63" fmla="*/ 2147483646 h 948"/>
              <a:gd name="T64" fmla="*/ 2147483646 w 472"/>
              <a:gd name="T65" fmla="*/ 2147483646 h 948"/>
              <a:gd name="T66" fmla="*/ 2147483646 w 472"/>
              <a:gd name="T67" fmla="*/ 2147483646 h 94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72" h="948">
                <a:moveTo>
                  <a:pt x="38" y="137"/>
                </a:moveTo>
                <a:lnTo>
                  <a:pt x="64" y="131"/>
                </a:lnTo>
                <a:lnTo>
                  <a:pt x="59" y="113"/>
                </a:lnTo>
                <a:lnTo>
                  <a:pt x="80" y="113"/>
                </a:lnTo>
                <a:lnTo>
                  <a:pt x="113" y="88"/>
                </a:lnTo>
                <a:lnTo>
                  <a:pt x="129" y="100"/>
                </a:lnTo>
                <a:lnTo>
                  <a:pt x="134" y="94"/>
                </a:lnTo>
                <a:lnTo>
                  <a:pt x="118" y="75"/>
                </a:lnTo>
                <a:lnTo>
                  <a:pt x="129" y="69"/>
                </a:lnTo>
                <a:lnTo>
                  <a:pt x="145" y="81"/>
                </a:lnTo>
                <a:lnTo>
                  <a:pt x="139" y="63"/>
                </a:lnTo>
                <a:lnTo>
                  <a:pt x="129" y="50"/>
                </a:lnTo>
                <a:lnTo>
                  <a:pt x="145" y="44"/>
                </a:lnTo>
                <a:lnTo>
                  <a:pt x="150" y="32"/>
                </a:lnTo>
                <a:lnTo>
                  <a:pt x="166" y="38"/>
                </a:lnTo>
                <a:lnTo>
                  <a:pt x="177" y="32"/>
                </a:lnTo>
                <a:lnTo>
                  <a:pt x="171" y="19"/>
                </a:lnTo>
                <a:lnTo>
                  <a:pt x="161" y="13"/>
                </a:lnTo>
                <a:lnTo>
                  <a:pt x="161" y="0"/>
                </a:lnTo>
                <a:lnTo>
                  <a:pt x="187" y="19"/>
                </a:lnTo>
                <a:lnTo>
                  <a:pt x="193" y="13"/>
                </a:lnTo>
                <a:lnTo>
                  <a:pt x="230" y="13"/>
                </a:lnTo>
                <a:lnTo>
                  <a:pt x="257" y="38"/>
                </a:lnTo>
                <a:lnTo>
                  <a:pt x="268" y="56"/>
                </a:lnTo>
                <a:lnTo>
                  <a:pt x="305" y="63"/>
                </a:lnTo>
                <a:lnTo>
                  <a:pt x="305" y="274"/>
                </a:lnTo>
                <a:lnTo>
                  <a:pt x="316" y="281"/>
                </a:lnTo>
                <a:lnTo>
                  <a:pt x="321" y="318"/>
                </a:lnTo>
                <a:lnTo>
                  <a:pt x="294" y="387"/>
                </a:lnTo>
                <a:lnTo>
                  <a:pt x="305" y="411"/>
                </a:lnTo>
                <a:lnTo>
                  <a:pt x="359" y="467"/>
                </a:lnTo>
                <a:lnTo>
                  <a:pt x="369" y="499"/>
                </a:lnTo>
                <a:lnTo>
                  <a:pt x="417" y="536"/>
                </a:lnTo>
                <a:lnTo>
                  <a:pt x="450" y="548"/>
                </a:lnTo>
                <a:lnTo>
                  <a:pt x="466" y="567"/>
                </a:lnTo>
                <a:lnTo>
                  <a:pt x="471" y="611"/>
                </a:lnTo>
                <a:lnTo>
                  <a:pt x="450" y="667"/>
                </a:lnTo>
                <a:lnTo>
                  <a:pt x="428" y="685"/>
                </a:lnTo>
                <a:lnTo>
                  <a:pt x="450" y="729"/>
                </a:lnTo>
                <a:lnTo>
                  <a:pt x="460" y="766"/>
                </a:lnTo>
                <a:lnTo>
                  <a:pt x="417" y="835"/>
                </a:lnTo>
                <a:lnTo>
                  <a:pt x="327" y="872"/>
                </a:lnTo>
                <a:lnTo>
                  <a:pt x="321" y="903"/>
                </a:lnTo>
                <a:lnTo>
                  <a:pt x="171" y="947"/>
                </a:lnTo>
                <a:lnTo>
                  <a:pt x="16" y="947"/>
                </a:lnTo>
                <a:lnTo>
                  <a:pt x="182" y="910"/>
                </a:lnTo>
                <a:lnTo>
                  <a:pt x="198" y="891"/>
                </a:lnTo>
                <a:lnTo>
                  <a:pt x="91" y="785"/>
                </a:lnTo>
                <a:lnTo>
                  <a:pt x="80" y="611"/>
                </a:lnTo>
                <a:lnTo>
                  <a:pt x="5" y="505"/>
                </a:lnTo>
                <a:lnTo>
                  <a:pt x="0" y="455"/>
                </a:lnTo>
                <a:lnTo>
                  <a:pt x="38" y="430"/>
                </a:lnTo>
                <a:lnTo>
                  <a:pt x="48" y="430"/>
                </a:lnTo>
                <a:lnTo>
                  <a:pt x="54" y="424"/>
                </a:lnTo>
                <a:lnTo>
                  <a:pt x="48" y="405"/>
                </a:lnTo>
                <a:lnTo>
                  <a:pt x="27" y="380"/>
                </a:lnTo>
                <a:lnTo>
                  <a:pt x="27" y="374"/>
                </a:lnTo>
                <a:lnTo>
                  <a:pt x="70" y="324"/>
                </a:lnTo>
                <a:lnTo>
                  <a:pt x="43" y="306"/>
                </a:lnTo>
                <a:lnTo>
                  <a:pt x="48" y="243"/>
                </a:lnTo>
                <a:lnTo>
                  <a:pt x="59" y="237"/>
                </a:lnTo>
                <a:lnTo>
                  <a:pt x="59" y="218"/>
                </a:lnTo>
                <a:lnTo>
                  <a:pt x="48" y="218"/>
                </a:lnTo>
                <a:lnTo>
                  <a:pt x="43" y="200"/>
                </a:lnTo>
                <a:lnTo>
                  <a:pt x="59" y="175"/>
                </a:lnTo>
                <a:lnTo>
                  <a:pt x="59" y="169"/>
                </a:lnTo>
                <a:lnTo>
                  <a:pt x="64" y="156"/>
                </a:lnTo>
                <a:lnTo>
                  <a:pt x="59" y="144"/>
                </a:lnTo>
                <a:lnTo>
                  <a:pt x="38" y="137"/>
                </a:lnTo>
              </a:path>
            </a:pathLst>
          </a:custGeom>
          <a:solidFill>
            <a:srgbClr val="99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7" name="Freeform 67">
            <a:extLst>
              <a:ext uri="{FF2B5EF4-FFF2-40B4-BE49-F238E27FC236}">
                <a16:creationId xmlns:a16="http://schemas.microsoft.com/office/drawing/2014/main" id="{C4846CDF-1E10-2C4B-A72E-452BEBC41D8D}"/>
              </a:ext>
            </a:extLst>
          </p:cNvPr>
          <p:cNvSpPr>
            <a:spLocks/>
          </p:cNvSpPr>
          <p:nvPr/>
        </p:nvSpPr>
        <p:spPr bwMode="auto">
          <a:xfrm>
            <a:off x="5603081" y="5120879"/>
            <a:ext cx="810816" cy="283369"/>
          </a:xfrm>
          <a:custGeom>
            <a:avLst/>
            <a:gdLst>
              <a:gd name="T0" fmla="*/ 2147483646 w 681"/>
              <a:gd name="T1" fmla="*/ 2147483646 h 238"/>
              <a:gd name="T2" fmla="*/ 2147483646 w 681"/>
              <a:gd name="T3" fmla="*/ 2147483646 h 238"/>
              <a:gd name="T4" fmla="*/ 0 w 681"/>
              <a:gd name="T5" fmla="*/ 2147483646 h 238"/>
              <a:gd name="T6" fmla="*/ 0 w 681"/>
              <a:gd name="T7" fmla="*/ 2147483646 h 238"/>
              <a:gd name="T8" fmla="*/ 2147483646 w 681"/>
              <a:gd name="T9" fmla="*/ 2147483646 h 238"/>
              <a:gd name="T10" fmla="*/ 2147483646 w 681"/>
              <a:gd name="T11" fmla="*/ 2147483646 h 238"/>
              <a:gd name="T12" fmla="*/ 2147483646 w 681"/>
              <a:gd name="T13" fmla="*/ 0 h 238"/>
              <a:gd name="T14" fmla="*/ 2147483646 w 681"/>
              <a:gd name="T15" fmla="*/ 0 h 238"/>
              <a:gd name="T16" fmla="*/ 2147483646 w 681"/>
              <a:gd name="T17" fmla="*/ 2147483646 h 238"/>
              <a:gd name="T18" fmla="*/ 2147483646 w 681"/>
              <a:gd name="T19" fmla="*/ 2147483646 h 238"/>
              <a:gd name="T20" fmla="*/ 2147483646 w 681"/>
              <a:gd name="T21" fmla="*/ 2147483646 h 238"/>
              <a:gd name="T22" fmla="*/ 2147483646 w 681"/>
              <a:gd name="T23" fmla="*/ 2147483646 h 238"/>
              <a:gd name="T24" fmla="*/ 2147483646 w 681"/>
              <a:gd name="T25" fmla="*/ 2147483646 h 238"/>
              <a:gd name="T26" fmla="*/ 2147483646 w 681"/>
              <a:gd name="T27" fmla="*/ 2147483646 h 238"/>
              <a:gd name="T28" fmla="*/ 2147483646 w 681"/>
              <a:gd name="T29" fmla="*/ 2147483646 h 238"/>
              <a:gd name="T30" fmla="*/ 2147483646 w 681"/>
              <a:gd name="T31" fmla="*/ 2147483646 h 238"/>
              <a:gd name="T32" fmla="*/ 2147483646 w 681"/>
              <a:gd name="T33" fmla="*/ 2147483646 h 238"/>
              <a:gd name="T34" fmla="*/ 2147483646 w 681"/>
              <a:gd name="T35" fmla="*/ 2147483646 h 2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1" h="238">
                <a:moveTo>
                  <a:pt x="337" y="237"/>
                </a:moveTo>
                <a:lnTo>
                  <a:pt x="11" y="237"/>
                </a:lnTo>
                <a:lnTo>
                  <a:pt x="0" y="230"/>
                </a:lnTo>
                <a:lnTo>
                  <a:pt x="0" y="19"/>
                </a:lnTo>
                <a:lnTo>
                  <a:pt x="48" y="31"/>
                </a:lnTo>
                <a:lnTo>
                  <a:pt x="86" y="12"/>
                </a:lnTo>
                <a:lnTo>
                  <a:pt x="96" y="0"/>
                </a:lnTo>
                <a:lnTo>
                  <a:pt x="139" y="0"/>
                </a:lnTo>
                <a:lnTo>
                  <a:pt x="632" y="6"/>
                </a:lnTo>
                <a:lnTo>
                  <a:pt x="626" y="19"/>
                </a:lnTo>
                <a:lnTo>
                  <a:pt x="632" y="62"/>
                </a:lnTo>
                <a:lnTo>
                  <a:pt x="648" y="62"/>
                </a:lnTo>
                <a:lnTo>
                  <a:pt x="664" y="69"/>
                </a:lnTo>
                <a:lnTo>
                  <a:pt x="669" y="62"/>
                </a:lnTo>
                <a:lnTo>
                  <a:pt x="680" y="62"/>
                </a:lnTo>
                <a:lnTo>
                  <a:pt x="680" y="237"/>
                </a:lnTo>
                <a:lnTo>
                  <a:pt x="621" y="237"/>
                </a:lnTo>
                <a:lnTo>
                  <a:pt x="337" y="2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8" name="Freeform 68">
            <a:extLst>
              <a:ext uri="{FF2B5EF4-FFF2-40B4-BE49-F238E27FC236}">
                <a16:creationId xmlns:a16="http://schemas.microsoft.com/office/drawing/2014/main" id="{3AEB00E8-7000-5293-22D2-2FF10E64FFEE}"/>
              </a:ext>
            </a:extLst>
          </p:cNvPr>
          <p:cNvSpPr>
            <a:spLocks/>
          </p:cNvSpPr>
          <p:nvPr/>
        </p:nvSpPr>
        <p:spPr bwMode="auto">
          <a:xfrm>
            <a:off x="6865144" y="5187553"/>
            <a:ext cx="631031" cy="223838"/>
          </a:xfrm>
          <a:custGeom>
            <a:avLst/>
            <a:gdLst>
              <a:gd name="T0" fmla="*/ 0 w 530"/>
              <a:gd name="T1" fmla="*/ 2147483646 h 188"/>
              <a:gd name="T2" fmla="*/ 2147483646 w 530"/>
              <a:gd name="T3" fmla="*/ 2147483646 h 188"/>
              <a:gd name="T4" fmla="*/ 2147483646 w 530"/>
              <a:gd name="T5" fmla="*/ 2147483646 h 188"/>
              <a:gd name="T6" fmla="*/ 2147483646 w 530"/>
              <a:gd name="T7" fmla="*/ 0 h 188"/>
              <a:gd name="T8" fmla="*/ 2147483646 w 530"/>
              <a:gd name="T9" fmla="*/ 2147483646 h 188"/>
              <a:gd name="T10" fmla="*/ 2147483646 w 530"/>
              <a:gd name="T11" fmla="*/ 2147483646 h 188"/>
              <a:gd name="T12" fmla="*/ 2147483646 w 530"/>
              <a:gd name="T13" fmla="*/ 2147483646 h 188"/>
              <a:gd name="T14" fmla="*/ 0 w 530"/>
              <a:gd name="T15" fmla="*/ 2147483646 h 1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0" h="188">
                <a:moveTo>
                  <a:pt x="0" y="6"/>
                </a:moveTo>
                <a:lnTo>
                  <a:pt x="294" y="6"/>
                </a:lnTo>
                <a:lnTo>
                  <a:pt x="358" y="6"/>
                </a:lnTo>
                <a:lnTo>
                  <a:pt x="529" y="0"/>
                </a:lnTo>
                <a:lnTo>
                  <a:pt x="524" y="181"/>
                </a:lnTo>
                <a:lnTo>
                  <a:pt x="117" y="187"/>
                </a:lnTo>
                <a:lnTo>
                  <a:pt x="5" y="187"/>
                </a:lnTo>
                <a:lnTo>
                  <a:pt x="0" y="6"/>
                </a:lnTo>
              </a:path>
            </a:pathLst>
          </a:custGeom>
          <a:solidFill>
            <a:srgbClr val="3333CC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09" name="Freeform 69">
            <a:extLst>
              <a:ext uri="{FF2B5EF4-FFF2-40B4-BE49-F238E27FC236}">
                <a16:creationId xmlns:a16="http://schemas.microsoft.com/office/drawing/2014/main" id="{E87F52FC-45B6-3F6C-12B8-87EBCEBBE85F}"/>
              </a:ext>
            </a:extLst>
          </p:cNvPr>
          <p:cNvSpPr>
            <a:spLocks/>
          </p:cNvSpPr>
          <p:nvPr/>
        </p:nvSpPr>
        <p:spPr bwMode="auto">
          <a:xfrm>
            <a:off x="4876800" y="5224462"/>
            <a:ext cx="447675" cy="862013"/>
          </a:xfrm>
          <a:custGeom>
            <a:avLst/>
            <a:gdLst>
              <a:gd name="T0" fmla="*/ 2147483646 w 376"/>
              <a:gd name="T1" fmla="*/ 2147483646 h 724"/>
              <a:gd name="T2" fmla="*/ 0 w 376"/>
              <a:gd name="T3" fmla="*/ 2147483646 h 724"/>
              <a:gd name="T4" fmla="*/ 2147483646 w 376"/>
              <a:gd name="T5" fmla="*/ 2147483646 h 724"/>
              <a:gd name="T6" fmla="*/ 2147483646 w 376"/>
              <a:gd name="T7" fmla="*/ 2147483646 h 724"/>
              <a:gd name="T8" fmla="*/ 2147483646 w 376"/>
              <a:gd name="T9" fmla="*/ 2147483646 h 724"/>
              <a:gd name="T10" fmla="*/ 2147483646 w 376"/>
              <a:gd name="T11" fmla="*/ 0 h 724"/>
              <a:gd name="T12" fmla="*/ 2147483646 w 376"/>
              <a:gd name="T13" fmla="*/ 2147483646 h 724"/>
              <a:gd name="T14" fmla="*/ 2147483646 w 376"/>
              <a:gd name="T15" fmla="*/ 2147483646 h 724"/>
              <a:gd name="T16" fmla="*/ 2147483646 w 376"/>
              <a:gd name="T17" fmla="*/ 2147483646 h 724"/>
              <a:gd name="T18" fmla="*/ 2147483646 w 376"/>
              <a:gd name="T19" fmla="*/ 2147483646 h 724"/>
              <a:gd name="T20" fmla="*/ 2147483646 w 376"/>
              <a:gd name="T21" fmla="*/ 2147483646 h 724"/>
              <a:gd name="T22" fmla="*/ 2147483646 w 376"/>
              <a:gd name="T23" fmla="*/ 2147483646 h 724"/>
              <a:gd name="T24" fmla="*/ 2147483646 w 376"/>
              <a:gd name="T25" fmla="*/ 2147483646 h 724"/>
              <a:gd name="T26" fmla="*/ 2147483646 w 376"/>
              <a:gd name="T27" fmla="*/ 2147483646 h 724"/>
              <a:gd name="T28" fmla="*/ 2147483646 w 376"/>
              <a:gd name="T29" fmla="*/ 2147483646 h 724"/>
              <a:gd name="T30" fmla="*/ 2147483646 w 376"/>
              <a:gd name="T31" fmla="*/ 2147483646 h 724"/>
              <a:gd name="T32" fmla="*/ 2147483646 w 376"/>
              <a:gd name="T33" fmla="*/ 2147483646 h 724"/>
              <a:gd name="T34" fmla="*/ 2147483646 w 376"/>
              <a:gd name="T35" fmla="*/ 2147483646 h 724"/>
              <a:gd name="T36" fmla="*/ 2147483646 w 376"/>
              <a:gd name="T37" fmla="*/ 2147483646 h 724"/>
              <a:gd name="T38" fmla="*/ 2147483646 w 376"/>
              <a:gd name="T39" fmla="*/ 2147483646 h 724"/>
              <a:gd name="T40" fmla="*/ 2147483646 w 376"/>
              <a:gd name="T41" fmla="*/ 2147483646 h 724"/>
              <a:gd name="T42" fmla="*/ 2147483646 w 376"/>
              <a:gd name="T43" fmla="*/ 2147483646 h 724"/>
              <a:gd name="T44" fmla="*/ 2147483646 w 376"/>
              <a:gd name="T45" fmla="*/ 2147483646 h 724"/>
              <a:gd name="T46" fmla="*/ 2147483646 w 376"/>
              <a:gd name="T47" fmla="*/ 2147483646 h 724"/>
              <a:gd name="T48" fmla="*/ 2147483646 w 376"/>
              <a:gd name="T49" fmla="*/ 2147483646 h 724"/>
              <a:gd name="T50" fmla="*/ 2147483646 w 376"/>
              <a:gd name="T51" fmla="*/ 2147483646 h 724"/>
              <a:gd name="T52" fmla="*/ 2147483646 w 376"/>
              <a:gd name="T53" fmla="*/ 2147483646 h 724"/>
              <a:gd name="T54" fmla="*/ 2147483646 w 376"/>
              <a:gd name="T55" fmla="*/ 2147483646 h 724"/>
              <a:gd name="T56" fmla="*/ 2147483646 w 376"/>
              <a:gd name="T57" fmla="*/ 2147483646 h 724"/>
              <a:gd name="T58" fmla="*/ 2147483646 w 376"/>
              <a:gd name="T59" fmla="*/ 2147483646 h 724"/>
              <a:gd name="T60" fmla="*/ 2147483646 w 376"/>
              <a:gd name="T61" fmla="*/ 2147483646 h 7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76" h="724">
                <a:moveTo>
                  <a:pt x="5" y="150"/>
                </a:moveTo>
                <a:lnTo>
                  <a:pt x="0" y="44"/>
                </a:lnTo>
                <a:lnTo>
                  <a:pt x="80" y="44"/>
                </a:lnTo>
                <a:lnTo>
                  <a:pt x="80" y="19"/>
                </a:lnTo>
                <a:lnTo>
                  <a:pt x="310" y="19"/>
                </a:lnTo>
                <a:lnTo>
                  <a:pt x="327" y="0"/>
                </a:lnTo>
                <a:lnTo>
                  <a:pt x="343" y="6"/>
                </a:lnTo>
                <a:lnTo>
                  <a:pt x="364" y="13"/>
                </a:lnTo>
                <a:lnTo>
                  <a:pt x="369" y="25"/>
                </a:lnTo>
                <a:lnTo>
                  <a:pt x="364" y="38"/>
                </a:lnTo>
                <a:lnTo>
                  <a:pt x="364" y="44"/>
                </a:lnTo>
                <a:lnTo>
                  <a:pt x="348" y="69"/>
                </a:lnTo>
                <a:lnTo>
                  <a:pt x="353" y="87"/>
                </a:lnTo>
                <a:lnTo>
                  <a:pt x="364" y="87"/>
                </a:lnTo>
                <a:lnTo>
                  <a:pt x="364" y="106"/>
                </a:lnTo>
                <a:lnTo>
                  <a:pt x="353" y="112"/>
                </a:lnTo>
                <a:lnTo>
                  <a:pt x="348" y="175"/>
                </a:lnTo>
                <a:lnTo>
                  <a:pt x="375" y="193"/>
                </a:lnTo>
                <a:lnTo>
                  <a:pt x="332" y="243"/>
                </a:lnTo>
                <a:lnTo>
                  <a:pt x="332" y="249"/>
                </a:lnTo>
                <a:lnTo>
                  <a:pt x="353" y="274"/>
                </a:lnTo>
                <a:lnTo>
                  <a:pt x="359" y="293"/>
                </a:lnTo>
                <a:lnTo>
                  <a:pt x="353" y="299"/>
                </a:lnTo>
                <a:lnTo>
                  <a:pt x="343" y="299"/>
                </a:lnTo>
                <a:lnTo>
                  <a:pt x="305" y="324"/>
                </a:lnTo>
                <a:lnTo>
                  <a:pt x="310" y="374"/>
                </a:lnTo>
                <a:lnTo>
                  <a:pt x="220" y="723"/>
                </a:lnTo>
                <a:lnTo>
                  <a:pt x="86" y="667"/>
                </a:lnTo>
                <a:lnTo>
                  <a:pt x="22" y="673"/>
                </a:lnTo>
                <a:lnTo>
                  <a:pt x="11" y="380"/>
                </a:lnTo>
                <a:lnTo>
                  <a:pt x="5" y="150"/>
                </a:lnTo>
              </a:path>
            </a:pathLst>
          </a:custGeom>
          <a:solidFill>
            <a:srgbClr val="9966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10" name="Rectangle 70">
            <a:extLst>
              <a:ext uri="{FF2B5EF4-FFF2-40B4-BE49-F238E27FC236}">
                <a16:creationId xmlns:a16="http://schemas.microsoft.com/office/drawing/2014/main" id="{C660A596-F52E-26C9-3439-046B2D49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260" y="2570560"/>
            <a:ext cx="217884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1" name="Oval 71">
            <a:extLst>
              <a:ext uri="{FF2B5EF4-FFF2-40B4-BE49-F238E27FC236}">
                <a16:creationId xmlns:a16="http://schemas.microsoft.com/office/drawing/2014/main" id="{8E3AE709-5652-6BD4-1B8E-9126AB77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744" y="5691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2" name="Oval 72">
            <a:extLst>
              <a:ext uri="{FF2B5EF4-FFF2-40B4-BE49-F238E27FC236}">
                <a16:creationId xmlns:a16="http://schemas.microsoft.com/office/drawing/2014/main" id="{214B91D9-7472-1D6A-861F-CDF08D5C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753" y="40052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3" name="Rectangle 73">
            <a:extLst>
              <a:ext uri="{FF2B5EF4-FFF2-40B4-BE49-F238E27FC236}">
                <a16:creationId xmlns:a16="http://schemas.microsoft.com/office/drawing/2014/main" id="{4A80E6C4-6872-7385-81F2-CDCEA022D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3" y="5138738"/>
            <a:ext cx="21788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4" name="Rectangle 74">
            <a:extLst>
              <a:ext uri="{FF2B5EF4-FFF2-40B4-BE49-F238E27FC236}">
                <a16:creationId xmlns:a16="http://schemas.microsoft.com/office/drawing/2014/main" id="{756E92F1-0E61-29BF-CCB8-FC301147C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242" y="3846910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5" name="Oval 75">
            <a:extLst>
              <a:ext uri="{FF2B5EF4-FFF2-40B4-BE49-F238E27FC236}">
                <a16:creationId xmlns:a16="http://schemas.microsoft.com/office/drawing/2014/main" id="{59C13E09-EB34-9E84-AF40-63E905534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7" y="5710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6" name="Oval 76">
            <a:extLst>
              <a:ext uri="{FF2B5EF4-FFF2-40B4-BE49-F238E27FC236}">
                <a16:creationId xmlns:a16="http://schemas.microsoft.com/office/drawing/2014/main" id="{08D41DC9-F586-720C-2AA6-853F6B8B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7" y="52768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7" name="Oval 77">
            <a:extLst>
              <a:ext uri="{FF2B5EF4-FFF2-40B4-BE49-F238E27FC236}">
                <a16:creationId xmlns:a16="http://schemas.microsoft.com/office/drawing/2014/main" id="{3B797885-775E-2C42-ECAA-D5B5562DB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806" y="51292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8" name="Oval 78">
            <a:extLst>
              <a:ext uri="{FF2B5EF4-FFF2-40B4-BE49-F238E27FC236}">
                <a16:creationId xmlns:a16="http://schemas.microsoft.com/office/drawing/2014/main" id="{1FE5D5FF-AB80-6BF3-1389-DBFC26982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831" y="45481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19" name="Oval 79">
            <a:extLst>
              <a:ext uri="{FF2B5EF4-FFF2-40B4-BE49-F238E27FC236}">
                <a16:creationId xmlns:a16="http://schemas.microsoft.com/office/drawing/2014/main" id="{77C1E43E-AB99-717D-8CDF-C320D23EC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006" y="3836194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0" name="Oval 80">
            <a:extLst>
              <a:ext uri="{FF2B5EF4-FFF2-40B4-BE49-F238E27FC236}">
                <a16:creationId xmlns:a16="http://schemas.microsoft.com/office/drawing/2014/main" id="{704623A5-61C5-14E8-C958-419271061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39147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1" name="Oval 81">
            <a:extLst>
              <a:ext uri="{FF2B5EF4-FFF2-40B4-BE49-F238E27FC236}">
                <a16:creationId xmlns:a16="http://schemas.microsoft.com/office/drawing/2014/main" id="{DD8B5F29-D613-0A46-D41C-5E845CB7F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2511028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2" name="Oval 82">
            <a:extLst>
              <a:ext uri="{FF2B5EF4-FFF2-40B4-BE49-F238E27FC236}">
                <a16:creationId xmlns:a16="http://schemas.microsoft.com/office/drawing/2014/main" id="{75E06BF6-A60A-AC4D-222C-837D00B2D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7574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3" name="Oval 83">
            <a:extLst>
              <a:ext uri="{FF2B5EF4-FFF2-40B4-BE49-F238E27FC236}">
                <a16:creationId xmlns:a16="http://schemas.microsoft.com/office/drawing/2014/main" id="{98372CD3-0BE8-3974-2B0C-1C2EF79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7" y="272891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4" name="Oval 84">
            <a:extLst>
              <a:ext uri="{FF2B5EF4-FFF2-40B4-BE49-F238E27FC236}">
                <a16:creationId xmlns:a16="http://schemas.microsoft.com/office/drawing/2014/main" id="{00AF162B-9C82-DC4A-7046-32E744558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7" y="27003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5" name="Oval 85">
            <a:extLst>
              <a:ext uri="{FF2B5EF4-FFF2-40B4-BE49-F238E27FC236}">
                <a16:creationId xmlns:a16="http://schemas.microsoft.com/office/drawing/2014/main" id="{E547CA18-3609-3E3F-5A2A-E471FA502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2" y="3205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6" name="Oval 86">
            <a:extLst>
              <a:ext uri="{FF2B5EF4-FFF2-40B4-BE49-F238E27FC236}">
                <a16:creationId xmlns:a16="http://schemas.microsoft.com/office/drawing/2014/main" id="{7F757BD3-FE96-339A-B881-24A0EDCFA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2" y="24574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7" name="Oval 87">
            <a:extLst>
              <a:ext uri="{FF2B5EF4-FFF2-40B4-BE49-F238E27FC236}">
                <a16:creationId xmlns:a16="http://schemas.microsoft.com/office/drawing/2014/main" id="{D4A27CDF-DB66-7B87-779C-029808F3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670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8" name="Oval 88">
            <a:extLst>
              <a:ext uri="{FF2B5EF4-FFF2-40B4-BE49-F238E27FC236}">
                <a16:creationId xmlns:a16="http://schemas.microsoft.com/office/drawing/2014/main" id="{320E6B2A-7D67-973E-EFD3-9D445C367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62250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29" name="Oval 89">
            <a:extLst>
              <a:ext uri="{FF2B5EF4-FFF2-40B4-BE49-F238E27FC236}">
                <a16:creationId xmlns:a16="http://schemas.microsoft.com/office/drawing/2014/main" id="{67AE253A-7630-454E-0BA3-CD64E573B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7" y="28289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0" name="Oval 90">
            <a:extLst>
              <a:ext uri="{FF2B5EF4-FFF2-40B4-BE49-F238E27FC236}">
                <a16:creationId xmlns:a16="http://schemas.microsoft.com/office/drawing/2014/main" id="{A03266FA-EF80-8CC1-8BB3-5C6AA385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432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1" name="Oval 91">
            <a:extLst>
              <a:ext uri="{FF2B5EF4-FFF2-40B4-BE49-F238E27FC236}">
                <a16:creationId xmlns:a16="http://schemas.microsoft.com/office/drawing/2014/main" id="{CF7CC9CF-5BFB-A4C3-9C34-97D31BC2A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3038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2" name="Oval 92">
            <a:extLst>
              <a:ext uri="{FF2B5EF4-FFF2-40B4-BE49-F238E27FC236}">
                <a16:creationId xmlns:a16="http://schemas.microsoft.com/office/drawing/2014/main" id="{9F14856E-C64A-F381-D058-D7B733ED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7" y="228123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3" name="Oval 93">
            <a:extLst>
              <a:ext uri="{FF2B5EF4-FFF2-40B4-BE49-F238E27FC236}">
                <a16:creationId xmlns:a16="http://schemas.microsoft.com/office/drawing/2014/main" id="{EB265782-CBC6-0D92-A861-49C35A9B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17621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4" name="Oval 94">
            <a:extLst>
              <a:ext uri="{FF2B5EF4-FFF2-40B4-BE49-F238E27FC236}">
                <a16:creationId xmlns:a16="http://schemas.microsoft.com/office/drawing/2014/main" id="{C257234F-B34E-9165-7E30-50495C97D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2" y="151447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5" name="Oval 95">
            <a:extLst>
              <a:ext uri="{FF2B5EF4-FFF2-40B4-BE49-F238E27FC236}">
                <a16:creationId xmlns:a16="http://schemas.microsoft.com/office/drawing/2014/main" id="{AEDCC984-1A8B-3EE9-F5D7-B64D90BAD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7" y="16478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6" name="Oval 96">
            <a:extLst>
              <a:ext uri="{FF2B5EF4-FFF2-40B4-BE49-F238E27FC236}">
                <a16:creationId xmlns:a16="http://schemas.microsoft.com/office/drawing/2014/main" id="{386371D0-BF05-9B7D-2501-AA44F9056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1681162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7" name="Oval 97">
            <a:extLst>
              <a:ext uri="{FF2B5EF4-FFF2-40B4-BE49-F238E27FC236}">
                <a16:creationId xmlns:a16="http://schemas.microsoft.com/office/drawing/2014/main" id="{849AED57-8A62-8AD2-3B2B-317C050F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8" name="Oval 98">
            <a:extLst>
              <a:ext uri="{FF2B5EF4-FFF2-40B4-BE49-F238E27FC236}">
                <a16:creationId xmlns:a16="http://schemas.microsoft.com/office/drawing/2014/main" id="{882603E2-FC58-081E-84D6-DAE465C9D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2" y="1804987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39" name="Oval 99">
            <a:extLst>
              <a:ext uri="{FF2B5EF4-FFF2-40B4-BE49-F238E27FC236}">
                <a16:creationId xmlns:a16="http://schemas.microsoft.com/office/drawing/2014/main" id="{244EC591-FF78-0225-189F-CD640B79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2" y="1571625"/>
            <a:ext cx="42863" cy="428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40" name="Rectangle 100">
            <a:extLst>
              <a:ext uri="{FF2B5EF4-FFF2-40B4-BE49-F238E27FC236}">
                <a16:creationId xmlns:a16="http://schemas.microsoft.com/office/drawing/2014/main" id="{1E8CA5AB-AB5B-F2CB-C066-7913DF5AD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379" y="5489973"/>
            <a:ext cx="145018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28600" indent="-2286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Includes 6 GA counties</a:t>
            </a:r>
          </a:p>
          <a:p>
            <a:pPr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Includes 40 GA counties</a:t>
            </a:r>
          </a:p>
          <a:p>
            <a:pPr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Includes 1 TN county</a:t>
            </a:r>
          </a:p>
          <a:p>
            <a:pPr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Includes 6 GA and 7 TN counties</a:t>
            </a:r>
          </a:p>
          <a:p>
            <a:pPr>
              <a:spcBef>
                <a:spcPct val="0"/>
              </a:spcBef>
              <a:buSzTx/>
              <a:buFontTx/>
              <a:buAutoNum type="arabicPeriod"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41" name="Text Box 112">
            <a:extLst>
              <a:ext uri="{FF2B5EF4-FFF2-40B4-BE49-F238E27FC236}">
                <a16:creationId xmlns:a16="http://schemas.microsoft.com/office/drawing/2014/main" id="{446D9057-9FD7-E47E-F041-C379F2C9A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794" y="2715816"/>
            <a:ext cx="58541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Jefferson</a:t>
            </a:r>
          </a:p>
        </p:txBody>
      </p:sp>
      <p:sp>
        <p:nvSpPr>
          <p:cNvPr id="10342" name="Text Box 114">
            <a:extLst>
              <a:ext uri="{FF2B5EF4-FFF2-40B4-BE49-F238E27FC236}">
                <a16:creationId xmlns:a16="http://schemas.microsoft.com/office/drawing/2014/main" id="{FBE1822C-FA38-B0E0-C3AB-C71591A2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441" y="3017044"/>
            <a:ext cx="4274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Shelby</a:t>
            </a:r>
          </a:p>
        </p:txBody>
      </p:sp>
      <p:sp>
        <p:nvSpPr>
          <p:cNvPr id="10343" name="Text Box 115">
            <a:extLst>
              <a:ext uri="{FF2B5EF4-FFF2-40B4-BE49-F238E27FC236}">
                <a16:creationId xmlns:a16="http://schemas.microsoft.com/office/drawing/2014/main" id="{95D2BA48-2ACD-09B0-2802-D6E6BE9BA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032" y="2255044"/>
            <a:ext cx="4929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Blount</a:t>
            </a:r>
          </a:p>
        </p:txBody>
      </p:sp>
      <p:sp>
        <p:nvSpPr>
          <p:cNvPr id="10344" name="Text Box 116">
            <a:extLst>
              <a:ext uri="{FF2B5EF4-FFF2-40B4-BE49-F238E27FC236}">
                <a16:creationId xmlns:a16="http://schemas.microsoft.com/office/drawing/2014/main" id="{6B5FF1BC-7944-C896-79FB-A3831073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338" y="2483644"/>
            <a:ext cx="5715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St. Clair</a:t>
            </a:r>
          </a:p>
        </p:txBody>
      </p:sp>
      <p:sp>
        <p:nvSpPr>
          <p:cNvPr id="10345" name="Text Box 127">
            <a:extLst>
              <a:ext uri="{FF2B5EF4-FFF2-40B4-BE49-F238E27FC236}">
                <a16:creationId xmlns:a16="http://schemas.microsoft.com/office/drawing/2014/main" id="{68533ED3-5CAB-B7E2-36E1-CC031DD19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3977878"/>
            <a:ext cx="4924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Russell</a:t>
            </a:r>
          </a:p>
        </p:txBody>
      </p:sp>
      <p:sp>
        <p:nvSpPr>
          <p:cNvPr id="10346" name="Text Box 142">
            <a:extLst>
              <a:ext uri="{FF2B5EF4-FFF2-40B4-BE49-F238E27FC236}">
                <a16:creationId xmlns:a16="http://schemas.microsoft.com/office/drawing/2014/main" id="{26BFD98A-FC46-5282-ADAA-7D0E43D9B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941" y="5432822"/>
            <a:ext cx="4667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Mobile</a:t>
            </a:r>
          </a:p>
        </p:txBody>
      </p:sp>
      <p:sp>
        <p:nvSpPr>
          <p:cNvPr id="10347" name="Text Box 145">
            <a:extLst>
              <a:ext uri="{FF2B5EF4-FFF2-40B4-BE49-F238E27FC236}">
                <a16:creationId xmlns:a16="http://schemas.microsoft.com/office/drawing/2014/main" id="{6505061D-8F26-3555-5E29-BA576C4CD0BD}"/>
              </a:ext>
            </a:extLst>
          </p:cNvPr>
          <p:cNvSpPr txBox="1">
            <a:spLocks noChangeArrowheads="1"/>
          </p:cNvSpPr>
          <p:nvPr/>
        </p:nvSpPr>
        <p:spPr bwMode="auto">
          <a:xfrm rot="18834264">
            <a:off x="5573316" y="1637318"/>
            <a:ext cx="5869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Lawrence</a:t>
            </a:r>
          </a:p>
        </p:txBody>
      </p:sp>
      <p:sp>
        <p:nvSpPr>
          <p:cNvPr id="10348" name="Text Box 146">
            <a:extLst>
              <a:ext uri="{FF2B5EF4-FFF2-40B4-BE49-F238E27FC236}">
                <a16:creationId xmlns:a16="http://schemas.microsoft.com/office/drawing/2014/main" id="{52729012-B62A-EFB3-4231-431F5621A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094" y="1803797"/>
            <a:ext cx="5084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Morgan</a:t>
            </a:r>
          </a:p>
        </p:txBody>
      </p:sp>
      <p:sp>
        <p:nvSpPr>
          <p:cNvPr id="10349" name="Text Box 160">
            <a:extLst>
              <a:ext uri="{FF2B5EF4-FFF2-40B4-BE49-F238E27FC236}">
                <a16:creationId xmlns:a16="http://schemas.microsoft.com/office/drawing/2014/main" id="{B62A46B1-5604-419F-6F60-99B18F84D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1" y="5239941"/>
            <a:ext cx="5437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Houston</a:t>
            </a: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50" name="Text Box 163">
            <a:extLst>
              <a:ext uri="{FF2B5EF4-FFF2-40B4-BE49-F238E27FC236}">
                <a16:creationId xmlns:a16="http://schemas.microsoft.com/office/drawing/2014/main" id="{EC4CA243-6269-DBAA-9E69-8FB9B7562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598" y="1402556"/>
            <a:ext cx="54053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Madison</a:t>
            </a:r>
          </a:p>
        </p:txBody>
      </p:sp>
      <p:sp>
        <p:nvSpPr>
          <p:cNvPr id="10351" name="Text Box 167">
            <a:extLst>
              <a:ext uri="{FF2B5EF4-FFF2-40B4-BE49-F238E27FC236}">
                <a16:creationId xmlns:a16="http://schemas.microsoft.com/office/drawing/2014/main" id="{D919D4DA-AFC5-E3A6-C2B6-30174ACA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219" y="1372791"/>
            <a:ext cx="184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52" name="Text Box 168">
            <a:extLst>
              <a:ext uri="{FF2B5EF4-FFF2-40B4-BE49-F238E27FC236}">
                <a16:creationId xmlns:a16="http://schemas.microsoft.com/office/drawing/2014/main" id="{D232F781-6D5B-E69E-3866-37E11A862B2E}"/>
              </a:ext>
            </a:extLst>
          </p:cNvPr>
          <p:cNvSpPr txBox="1">
            <a:spLocks noChangeArrowheads="1"/>
          </p:cNvSpPr>
          <p:nvPr/>
        </p:nvSpPr>
        <p:spPr bwMode="auto">
          <a:xfrm rot="3305692">
            <a:off x="5866209" y="1445955"/>
            <a:ext cx="6929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Limestone</a:t>
            </a:r>
          </a:p>
        </p:txBody>
      </p:sp>
      <p:sp>
        <p:nvSpPr>
          <p:cNvPr id="10353" name="Text Box 178">
            <a:extLst>
              <a:ext uri="{FF2B5EF4-FFF2-40B4-BE49-F238E27FC236}">
                <a16:creationId xmlns:a16="http://schemas.microsoft.com/office/drawing/2014/main" id="{697EFB5D-15D4-FCB5-5FA6-D6C32F6AA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456" y="3655219"/>
            <a:ext cx="3369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Lee</a:t>
            </a:r>
          </a:p>
        </p:txBody>
      </p:sp>
      <p:sp>
        <p:nvSpPr>
          <p:cNvPr id="10354" name="Rectangle 4">
            <a:extLst>
              <a:ext uri="{FF2B5EF4-FFF2-40B4-BE49-F238E27FC236}">
                <a16:creationId xmlns:a16="http://schemas.microsoft.com/office/drawing/2014/main" id="{DA7EF8F7-016D-5AB1-6BD1-728854630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660" y="2478882"/>
            <a:ext cx="296465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6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10355" name="Group 210">
            <a:extLst>
              <a:ext uri="{FF2B5EF4-FFF2-40B4-BE49-F238E27FC236}">
                <a16:creationId xmlns:a16="http://schemas.microsoft.com/office/drawing/2014/main" id="{E10267D7-E2F0-D262-EC3A-DCE9462921BB}"/>
              </a:ext>
            </a:extLst>
          </p:cNvPr>
          <p:cNvGrpSpPr>
            <a:grpSpLocks/>
          </p:cNvGrpSpPr>
          <p:nvPr/>
        </p:nvGrpSpPr>
        <p:grpSpPr bwMode="auto">
          <a:xfrm>
            <a:off x="3788569" y="2778918"/>
            <a:ext cx="1229916" cy="300038"/>
            <a:chOff x="240" y="1152"/>
            <a:chExt cx="1033" cy="252"/>
          </a:xfrm>
        </p:grpSpPr>
        <p:sp>
          <p:nvSpPr>
            <p:cNvPr id="10412" name="Rectangle 105">
              <a:extLst>
                <a:ext uri="{FF2B5EF4-FFF2-40B4-BE49-F238E27FC236}">
                  <a16:creationId xmlns:a16="http://schemas.microsoft.com/office/drawing/2014/main" id="{5F9745B9-ABEE-F99F-1CB0-1D1A387F3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212"/>
              <a:ext cx="1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13" name="Rectangle 108">
              <a:extLst>
                <a:ext uri="{FF2B5EF4-FFF2-40B4-BE49-F238E27FC236}">
                  <a16:creationId xmlns:a16="http://schemas.microsoft.com/office/drawing/2014/main" id="{7927A70D-7FB3-4A01-E53F-0694CF13D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1152"/>
              <a:ext cx="8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9056" tIns="34529" rIns="69056" bIns="34529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B’ham-Cullman-Talladega</a:t>
              </a:r>
              <a:endParaRPr lang="en-US" altLang="en-US" sz="75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356" name="Group 208">
            <a:extLst>
              <a:ext uri="{FF2B5EF4-FFF2-40B4-BE49-F238E27FC236}">
                <a16:creationId xmlns:a16="http://schemas.microsoft.com/office/drawing/2014/main" id="{C82B73DC-B7FB-2C10-E0A8-6D7F4DB11E73}"/>
              </a:ext>
            </a:extLst>
          </p:cNvPr>
          <p:cNvGrpSpPr>
            <a:grpSpLocks/>
          </p:cNvGrpSpPr>
          <p:nvPr/>
        </p:nvGrpSpPr>
        <p:grpSpPr bwMode="auto">
          <a:xfrm>
            <a:off x="3781426" y="1413272"/>
            <a:ext cx="1183481" cy="322660"/>
            <a:chOff x="234" y="1494"/>
            <a:chExt cx="994" cy="271"/>
          </a:xfrm>
        </p:grpSpPr>
        <p:sp>
          <p:nvSpPr>
            <p:cNvPr id="10410" name="Rectangle 119">
              <a:extLst>
                <a:ext uri="{FF2B5EF4-FFF2-40B4-BE49-F238E27FC236}">
                  <a16:creationId xmlns:a16="http://schemas.microsoft.com/office/drawing/2014/main" id="{844265CF-FD3B-9F62-0C5F-BB97479E2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" y="1536"/>
              <a:ext cx="144" cy="14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11" name="Text Box 123">
              <a:extLst>
                <a:ext uri="{FF2B5EF4-FFF2-40B4-BE49-F238E27FC236}">
                  <a16:creationId xmlns:a16="http://schemas.microsoft.com/office/drawing/2014/main" id="{8738E9BE-903D-4D6F-402F-379EA36CD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1494"/>
              <a:ext cx="83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Columbus-AU-Opelika</a:t>
              </a:r>
              <a:r>
                <a:rPr lang="en-US" altLang="en-US" sz="750" b="1" baseline="30000">
                  <a:solidFill>
                    <a:srgbClr val="000000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</p:grpSp>
      <p:grpSp>
        <p:nvGrpSpPr>
          <p:cNvPr id="10357" name="Group 209">
            <a:extLst>
              <a:ext uri="{FF2B5EF4-FFF2-40B4-BE49-F238E27FC236}">
                <a16:creationId xmlns:a16="http://schemas.microsoft.com/office/drawing/2014/main" id="{886631C8-FABE-A715-C70D-0FBA14F4317E}"/>
              </a:ext>
            </a:extLst>
          </p:cNvPr>
          <p:cNvGrpSpPr>
            <a:grpSpLocks/>
          </p:cNvGrpSpPr>
          <p:nvPr/>
        </p:nvGrpSpPr>
        <p:grpSpPr bwMode="auto">
          <a:xfrm>
            <a:off x="3781426" y="2135981"/>
            <a:ext cx="1420416" cy="322660"/>
            <a:chOff x="240" y="1860"/>
            <a:chExt cx="1193" cy="271"/>
          </a:xfrm>
        </p:grpSpPr>
        <p:sp>
          <p:nvSpPr>
            <p:cNvPr id="10408" name="Rectangle 137">
              <a:extLst>
                <a:ext uri="{FF2B5EF4-FFF2-40B4-BE49-F238E27FC236}">
                  <a16:creationId xmlns:a16="http://schemas.microsoft.com/office/drawing/2014/main" id="{912D9EA6-B0E7-2E4E-B6CF-B4006DBF4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08"/>
              <a:ext cx="145" cy="14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09" name="Text Box 139">
              <a:extLst>
                <a:ext uri="{FF2B5EF4-FFF2-40B4-BE49-F238E27FC236}">
                  <a16:creationId xmlns:a16="http://schemas.microsoft.com/office/drawing/2014/main" id="{C108EB80-BFDF-E84A-3B19-DBB12A366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860"/>
              <a:ext cx="104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Huntsville-Decatur-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Albertville</a:t>
              </a:r>
              <a:r>
                <a:rPr lang="en-US" altLang="en-US" sz="750" b="1" baseline="30000">
                  <a:solidFill>
                    <a:srgbClr val="000000"/>
                  </a:solidFill>
                  <a:latin typeface="Verdana" panose="020B0604030504040204" pitchFamily="34" charset="0"/>
                </a:rPr>
                <a:t>3</a:t>
              </a:r>
            </a:p>
          </p:txBody>
        </p:sp>
      </p:grpSp>
      <p:grpSp>
        <p:nvGrpSpPr>
          <p:cNvPr id="10358" name="Group 207">
            <a:extLst>
              <a:ext uri="{FF2B5EF4-FFF2-40B4-BE49-F238E27FC236}">
                <a16:creationId xmlns:a16="http://schemas.microsoft.com/office/drawing/2014/main" id="{FA5F2C3C-F53E-A669-269C-3E4BDD2CA150}"/>
              </a:ext>
            </a:extLst>
          </p:cNvPr>
          <p:cNvGrpSpPr>
            <a:grpSpLocks/>
          </p:cNvGrpSpPr>
          <p:nvPr/>
        </p:nvGrpSpPr>
        <p:grpSpPr bwMode="auto">
          <a:xfrm>
            <a:off x="3781425" y="3093244"/>
            <a:ext cx="1237060" cy="322660"/>
            <a:chOff x="234" y="2106"/>
            <a:chExt cx="1039" cy="271"/>
          </a:xfrm>
        </p:grpSpPr>
        <p:sp>
          <p:nvSpPr>
            <p:cNvPr id="10406" name="Rectangle 140">
              <a:extLst>
                <a:ext uri="{FF2B5EF4-FFF2-40B4-BE49-F238E27FC236}">
                  <a16:creationId xmlns:a16="http://schemas.microsoft.com/office/drawing/2014/main" id="{F3597CF2-D568-92DE-4C10-547F9EB29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" y="2160"/>
              <a:ext cx="144" cy="144"/>
            </a:xfrm>
            <a:prstGeom prst="rect">
              <a:avLst/>
            </a:prstGeom>
            <a:solidFill>
              <a:srgbClr val="99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07" name="Text Box 141">
              <a:extLst>
                <a:ext uri="{FF2B5EF4-FFF2-40B4-BE49-F238E27FC236}">
                  <a16:creationId xmlns:a16="http://schemas.microsoft.com/office/drawing/2014/main" id="{4EFEC2CC-753D-FC7D-0195-450F3A4D9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106"/>
              <a:ext cx="88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Mobile-Daphne-Fairhope</a:t>
              </a:r>
            </a:p>
          </p:txBody>
        </p:sp>
      </p:grpSp>
      <p:grpSp>
        <p:nvGrpSpPr>
          <p:cNvPr id="10359" name="Group 206">
            <a:extLst>
              <a:ext uri="{FF2B5EF4-FFF2-40B4-BE49-F238E27FC236}">
                <a16:creationId xmlns:a16="http://schemas.microsoft.com/office/drawing/2014/main" id="{AE1B3477-04F3-AB6B-3AF6-C89406C6A30E}"/>
              </a:ext>
            </a:extLst>
          </p:cNvPr>
          <p:cNvGrpSpPr>
            <a:grpSpLocks/>
          </p:cNvGrpSpPr>
          <p:nvPr/>
        </p:nvGrpSpPr>
        <p:grpSpPr bwMode="auto">
          <a:xfrm>
            <a:off x="3788569" y="4179093"/>
            <a:ext cx="1398985" cy="438151"/>
            <a:chOff x="240" y="2400"/>
            <a:chExt cx="1175" cy="368"/>
          </a:xfrm>
        </p:grpSpPr>
        <p:sp>
          <p:nvSpPr>
            <p:cNvPr id="10404" name="Rectangle 149">
              <a:extLst>
                <a:ext uri="{FF2B5EF4-FFF2-40B4-BE49-F238E27FC236}">
                  <a16:creationId xmlns:a16="http://schemas.microsoft.com/office/drawing/2014/main" id="{9B3495B5-F243-0740-3B48-7CE3C7ACE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54"/>
              <a:ext cx="144" cy="144"/>
            </a:xfrm>
            <a:prstGeom prst="rect">
              <a:avLst/>
            </a:prstGeom>
            <a:solidFill>
              <a:srgbClr val="33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05" name="Text Box 158">
              <a:extLst>
                <a:ext uri="{FF2B5EF4-FFF2-40B4-BE49-F238E27FC236}">
                  <a16:creationId xmlns:a16="http://schemas.microsoft.com/office/drawing/2014/main" id="{3CA2E523-2212-7E4D-99BA-ED820BDFD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400"/>
              <a:ext cx="10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Dothan-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Enterprise-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Ozark</a:t>
              </a:r>
            </a:p>
          </p:txBody>
        </p:sp>
      </p:grpSp>
      <p:sp>
        <p:nvSpPr>
          <p:cNvPr id="10360" name="Text Box 181">
            <a:extLst>
              <a:ext uri="{FF2B5EF4-FFF2-40B4-BE49-F238E27FC236}">
                <a16:creationId xmlns:a16="http://schemas.microsoft.com/office/drawing/2014/main" id="{7C32643F-65B5-90A6-B59D-DEFFC6D18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044" y="2444353"/>
            <a:ext cx="4892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Walker</a:t>
            </a:r>
          </a:p>
        </p:txBody>
      </p:sp>
      <p:sp>
        <p:nvSpPr>
          <p:cNvPr id="10361" name="Text Box 182">
            <a:extLst>
              <a:ext uri="{FF2B5EF4-FFF2-40B4-BE49-F238E27FC236}">
                <a16:creationId xmlns:a16="http://schemas.microsoft.com/office/drawing/2014/main" id="{E012C6A8-8A1C-78FA-A8A5-9F5B31542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7" y="3287316"/>
            <a:ext cx="3786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Bibb</a:t>
            </a:r>
          </a:p>
        </p:txBody>
      </p:sp>
      <p:sp>
        <p:nvSpPr>
          <p:cNvPr id="10362" name="Text Box 183">
            <a:extLst>
              <a:ext uri="{FF2B5EF4-FFF2-40B4-BE49-F238E27FC236}">
                <a16:creationId xmlns:a16="http://schemas.microsoft.com/office/drawing/2014/main" id="{2E5F14C4-A280-089B-424C-51BDB673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8" y="3394472"/>
            <a:ext cx="4892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Chilton</a:t>
            </a:r>
          </a:p>
        </p:txBody>
      </p:sp>
      <p:sp>
        <p:nvSpPr>
          <p:cNvPr id="10363" name="Text Box 184">
            <a:extLst>
              <a:ext uri="{FF2B5EF4-FFF2-40B4-BE49-F238E27FC236}">
                <a16:creationId xmlns:a16="http://schemas.microsoft.com/office/drawing/2014/main" id="{99146BDC-A8CD-35D5-5EF5-ED65DBA7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844" y="4766072"/>
            <a:ext cx="4427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Henry</a:t>
            </a:r>
          </a:p>
        </p:txBody>
      </p:sp>
      <p:sp>
        <p:nvSpPr>
          <p:cNvPr id="10364" name="Text Box 185">
            <a:extLst>
              <a:ext uri="{FF2B5EF4-FFF2-40B4-BE49-F238E27FC236}">
                <a16:creationId xmlns:a16="http://schemas.microsoft.com/office/drawing/2014/main" id="{019B9515-CF30-FE3D-B282-B73FE5613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1" y="5223272"/>
            <a:ext cx="505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Geneva</a:t>
            </a:r>
          </a:p>
        </p:txBody>
      </p:sp>
      <p:sp>
        <p:nvSpPr>
          <p:cNvPr id="10365" name="Text Box 189">
            <a:extLst>
              <a:ext uri="{FF2B5EF4-FFF2-40B4-BE49-F238E27FC236}">
                <a16:creationId xmlns:a16="http://schemas.microsoft.com/office/drawing/2014/main" id="{CA2CB055-26AE-2652-631D-850323B87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944" y="2058591"/>
            <a:ext cx="53412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Cullman</a:t>
            </a:r>
          </a:p>
        </p:txBody>
      </p:sp>
      <p:sp>
        <p:nvSpPr>
          <p:cNvPr id="10366" name="Rectangle 193">
            <a:extLst>
              <a:ext uri="{FF2B5EF4-FFF2-40B4-BE49-F238E27FC236}">
                <a16:creationId xmlns:a16="http://schemas.microsoft.com/office/drawing/2014/main" id="{BC71246C-58D3-3942-C046-E0B701180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1640" y="4920853"/>
            <a:ext cx="46038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Coffee</a:t>
            </a:r>
          </a:p>
        </p:txBody>
      </p:sp>
      <p:sp>
        <p:nvSpPr>
          <p:cNvPr id="10367" name="Rectangle 194">
            <a:extLst>
              <a:ext uri="{FF2B5EF4-FFF2-40B4-BE49-F238E27FC236}">
                <a16:creationId xmlns:a16="http://schemas.microsoft.com/office/drawing/2014/main" id="{CDE38A3E-8D5B-1302-636B-9B84763F8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814" y="4863703"/>
            <a:ext cx="37702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FFFFFF"/>
                </a:solidFill>
                <a:latin typeface="Verdana" panose="020B0604030504040204" pitchFamily="34" charset="0"/>
              </a:rPr>
              <a:t>Dale</a:t>
            </a:r>
          </a:p>
        </p:txBody>
      </p:sp>
      <p:sp>
        <p:nvSpPr>
          <p:cNvPr id="10368" name="Rectangle 195">
            <a:extLst>
              <a:ext uri="{FF2B5EF4-FFF2-40B4-BE49-F238E27FC236}">
                <a16:creationId xmlns:a16="http://schemas.microsoft.com/office/drawing/2014/main" id="{8301557C-DC7C-C5E1-097E-0317F2D6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188" y="5663803"/>
            <a:ext cx="53091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Baldwin</a:t>
            </a:r>
          </a:p>
        </p:txBody>
      </p:sp>
      <p:sp>
        <p:nvSpPr>
          <p:cNvPr id="10369" name="Rectangle 201">
            <a:extLst>
              <a:ext uri="{FF2B5EF4-FFF2-40B4-BE49-F238E27FC236}">
                <a16:creationId xmlns:a16="http://schemas.microsoft.com/office/drawing/2014/main" id="{7435B6D1-82D0-AB92-B9F1-0A011830B3BB}"/>
              </a:ext>
            </a:extLst>
          </p:cNvPr>
          <p:cNvSpPr>
            <a:spLocks noChangeArrowheads="1"/>
          </p:cNvSpPr>
          <p:nvPr/>
        </p:nvSpPr>
        <p:spPr bwMode="auto">
          <a:xfrm rot="2371739">
            <a:off x="7273757" y="3301544"/>
            <a:ext cx="6174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Chambers</a:t>
            </a:r>
          </a:p>
        </p:txBody>
      </p:sp>
      <p:grpSp>
        <p:nvGrpSpPr>
          <p:cNvPr id="10370" name="Group 205">
            <a:extLst>
              <a:ext uri="{FF2B5EF4-FFF2-40B4-BE49-F238E27FC236}">
                <a16:creationId xmlns:a16="http://schemas.microsoft.com/office/drawing/2014/main" id="{5E7F3D72-C374-BF7C-7656-A19200070CDE}"/>
              </a:ext>
            </a:extLst>
          </p:cNvPr>
          <p:cNvGrpSpPr>
            <a:grpSpLocks/>
          </p:cNvGrpSpPr>
          <p:nvPr/>
        </p:nvGrpSpPr>
        <p:grpSpPr bwMode="auto">
          <a:xfrm>
            <a:off x="3781425" y="1712117"/>
            <a:ext cx="1464469" cy="438151"/>
            <a:chOff x="240" y="2700"/>
            <a:chExt cx="1230" cy="368"/>
          </a:xfrm>
        </p:grpSpPr>
        <p:sp>
          <p:nvSpPr>
            <p:cNvPr id="10402" name="Rectangle 203">
              <a:extLst>
                <a:ext uri="{FF2B5EF4-FFF2-40B4-BE49-F238E27FC236}">
                  <a16:creationId xmlns:a16="http://schemas.microsoft.com/office/drawing/2014/main" id="{E2C9FF4F-1727-5874-C8ED-6AF5B667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48"/>
              <a:ext cx="144" cy="144"/>
            </a:xfrm>
            <a:prstGeom prst="rect">
              <a:avLst/>
            </a:prstGeom>
            <a:solidFill>
              <a:srgbClr val="FE34A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03" name="Text Box 204">
              <a:extLst>
                <a:ext uri="{FF2B5EF4-FFF2-40B4-BE49-F238E27FC236}">
                  <a16:creationId xmlns:a16="http://schemas.microsoft.com/office/drawing/2014/main" id="{FDE6140F-BEBC-8977-FBD4-969D6BBC5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" y="2700"/>
              <a:ext cx="10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Atlanta-Athens- Clark County-Sandy Springs</a:t>
              </a:r>
              <a:r>
                <a:rPr lang="en-US" altLang="en-US" sz="750" b="1" baseline="30000">
                  <a:solidFill>
                    <a:srgbClr val="000000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</p:grpSp>
      <p:sp>
        <p:nvSpPr>
          <p:cNvPr id="10371" name="Rectangle 217">
            <a:extLst>
              <a:ext uri="{FF2B5EF4-FFF2-40B4-BE49-F238E27FC236}">
                <a16:creationId xmlns:a16="http://schemas.microsoft.com/office/drawing/2014/main" id="{52D860F0-B5A8-5B02-46D3-C6ACF43A3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78" y="4271963"/>
            <a:ext cx="803672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72" name="Text Box 223">
            <a:extLst>
              <a:ext uri="{FF2B5EF4-FFF2-40B4-BE49-F238E27FC236}">
                <a16:creationId xmlns:a16="http://schemas.microsoft.com/office/drawing/2014/main" id="{7AAAEA85-C192-C360-D14E-B6EE6039F580}"/>
              </a:ext>
            </a:extLst>
          </p:cNvPr>
          <p:cNvSpPr txBox="1">
            <a:spLocks noChangeArrowheads="1"/>
          </p:cNvSpPr>
          <p:nvPr/>
        </p:nvSpPr>
        <p:spPr bwMode="auto">
          <a:xfrm rot="3646845">
            <a:off x="6523724" y="4064735"/>
            <a:ext cx="7280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Montgomery</a:t>
            </a:r>
          </a:p>
        </p:txBody>
      </p:sp>
      <p:sp>
        <p:nvSpPr>
          <p:cNvPr id="10373" name="Text Box 224">
            <a:extLst>
              <a:ext uri="{FF2B5EF4-FFF2-40B4-BE49-F238E27FC236}">
                <a16:creationId xmlns:a16="http://schemas.microsoft.com/office/drawing/2014/main" id="{66A3A5F0-644E-DC10-80AE-94475B4EE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394" y="4146947"/>
            <a:ext cx="5677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Lowndes</a:t>
            </a:r>
          </a:p>
        </p:txBody>
      </p:sp>
      <p:sp>
        <p:nvSpPr>
          <p:cNvPr id="10374" name="Text Box 225">
            <a:extLst>
              <a:ext uri="{FF2B5EF4-FFF2-40B4-BE49-F238E27FC236}">
                <a16:creationId xmlns:a16="http://schemas.microsoft.com/office/drawing/2014/main" id="{C6A462CA-06E5-7CB0-2E00-58E58DEA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7" y="3718322"/>
            <a:ext cx="54534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Autauga</a:t>
            </a:r>
          </a:p>
        </p:txBody>
      </p:sp>
      <p:sp>
        <p:nvSpPr>
          <p:cNvPr id="10375" name="Text Box 226">
            <a:extLst>
              <a:ext uri="{FF2B5EF4-FFF2-40B4-BE49-F238E27FC236}">
                <a16:creationId xmlns:a16="http://schemas.microsoft.com/office/drawing/2014/main" id="{5BD7D305-A0F6-CC7F-4E96-3F6450097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881" y="3675460"/>
            <a:ext cx="4876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Elmore</a:t>
            </a:r>
          </a:p>
        </p:txBody>
      </p:sp>
      <p:sp>
        <p:nvSpPr>
          <p:cNvPr id="10376" name="Text Box 227">
            <a:extLst>
              <a:ext uri="{FF2B5EF4-FFF2-40B4-BE49-F238E27FC236}">
                <a16:creationId xmlns:a16="http://schemas.microsoft.com/office/drawing/2014/main" id="{EBD57F78-92C2-E742-1699-0F2831D01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7" y="3325416"/>
            <a:ext cx="4427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Verdana" panose="020B0604030504040204" pitchFamily="34" charset="0"/>
              </a:rPr>
              <a:t>Coosa</a:t>
            </a:r>
          </a:p>
        </p:txBody>
      </p:sp>
      <p:grpSp>
        <p:nvGrpSpPr>
          <p:cNvPr id="10377" name="Group 229">
            <a:extLst>
              <a:ext uri="{FF2B5EF4-FFF2-40B4-BE49-F238E27FC236}">
                <a16:creationId xmlns:a16="http://schemas.microsoft.com/office/drawing/2014/main" id="{98865538-515E-A719-F5EB-14592D24A361}"/>
              </a:ext>
            </a:extLst>
          </p:cNvPr>
          <p:cNvGrpSpPr>
            <a:grpSpLocks/>
          </p:cNvGrpSpPr>
          <p:nvPr/>
        </p:nvGrpSpPr>
        <p:grpSpPr bwMode="auto">
          <a:xfrm>
            <a:off x="3788569" y="3428996"/>
            <a:ext cx="1464469" cy="322659"/>
            <a:chOff x="240" y="2700"/>
            <a:chExt cx="1230" cy="271"/>
          </a:xfrm>
        </p:grpSpPr>
        <p:sp>
          <p:nvSpPr>
            <p:cNvPr id="10400" name="Rectangle 230">
              <a:extLst>
                <a:ext uri="{FF2B5EF4-FFF2-40B4-BE49-F238E27FC236}">
                  <a16:creationId xmlns:a16="http://schemas.microsoft.com/office/drawing/2014/main" id="{5AAD065E-AB7D-F386-563F-59FEDB7DE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48"/>
              <a:ext cx="144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401" name="Text Box 231">
              <a:extLst>
                <a:ext uri="{FF2B5EF4-FFF2-40B4-BE49-F238E27FC236}">
                  <a16:creationId xmlns:a16="http://schemas.microsoft.com/office/drawing/2014/main" id="{40BA2BEA-F48D-F9FC-8E64-E3054E22F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" y="2700"/>
              <a:ext cx="10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Montgomery-Alexander City</a:t>
              </a:r>
            </a:p>
          </p:txBody>
        </p:sp>
      </p:grpSp>
      <p:sp>
        <p:nvSpPr>
          <p:cNvPr id="10378" name="TextBox 1">
            <a:extLst>
              <a:ext uri="{FF2B5EF4-FFF2-40B4-BE49-F238E27FC236}">
                <a16:creationId xmlns:a16="http://schemas.microsoft.com/office/drawing/2014/main" id="{00A4F274-D16C-1BD9-D03E-2D268EC6897D}"/>
              </a:ext>
            </a:extLst>
          </p:cNvPr>
          <p:cNvSpPr txBox="1">
            <a:spLocks noChangeArrowheads="1"/>
          </p:cNvSpPr>
          <p:nvPr/>
        </p:nvSpPr>
        <p:spPr bwMode="auto">
          <a:xfrm rot="18174277">
            <a:off x="6584455" y="2866370"/>
            <a:ext cx="60305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Talladega</a:t>
            </a:r>
          </a:p>
        </p:txBody>
      </p:sp>
      <p:sp>
        <p:nvSpPr>
          <p:cNvPr id="10379" name="TextBox 3">
            <a:extLst>
              <a:ext uri="{FF2B5EF4-FFF2-40B4-BE49-F238E27FC236}">
                <a16:creationId xmlns:a16="http://schemas.microsoft.com/office/drawing/2014/main" id="{F72A610B-A34A-E9AF-BF16-3B104C0C9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954" y="1837135"/>
            <a:ext cx="535724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Marshall</a:t>
            </a:r>
          </a:p>
        </p:txBody>
      </p:sp>
      <p:sp>
        <p:nvSpPr>
          <p:cNvPr id="10380" name="TextBox 4">
            <a:extLst>
              <a:ext uri="{FF2B5EF4-FFF2-40B4-BE49-F238E27FC236}">
                <a16:creationId xmlns:a16="http://schemas.microsoft.com/office/drawing/2014/main" id="{10C205AE-62D1-B9E3-227B-C2EA6FA38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441" y="1800225"/>
            <a:ext cx="482824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DeKalb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71D21CB-69A9-D442-734F-DB284FB41292}"/>
                  </a:ext>
                </a:extLst>
              </p14:cNvPr>
              <p14:cNvContentPartPr/>
              <p14:nvPr/>
            </p14:nvContentPartPr>
            <p14:xfrm>
              <a:off x="7866239" y="4298143"/>
              <a:ext cx="4590" cy="63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71D21CB-69A9-D442-734F-DB284FB412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62002" y="4293823"/>
                <a:ext cx="13064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B57D6F7-0E4E-0297-DA04-6F9739A39B41}"/>
                  </a:ext>
                </a:extLst>
              </p14:cNvPr>
              <p14:cNvContentPartPr/>
              <p14:nvPr/>
            </p14:nvContentPartPr>
            <p14:xfrm>
              <a:off x="7861649" y="4270333"/>
              <a:ext cx="16740" cy="1485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B57D6F7-0E4E-0297-DA04-6F9739A39B4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57464" y="4266090"/>
                <a:ext cx="25110" cy="23336"/>
              </a:xfrm>
              <a:prstGeom prst="rect">
                <a:avLst/>
              </a:prstGeom>
            </p:spPr>
          </p:pic>
        </mc:Fallback>
      </mc:AlternateContent>
      <p:grpSp>
        <p:nvGrpSpPr>
          <p:cNvPr id="10383" name="Group 13">
            <a:extLst>
              <a:ext uri="{FF2B5EF4-FFF2-40B4-BE49-F238E27FC236}">
                <a16:creationId xmlns:a16="http://schemas.microsoft.com/office/drawing/2014/main" id="{19F6F696-CC88-15E8-31D4-C948D550DD17}"/>
              </a:ext>
            </a:extLst>
          </p:cNvPr>
          <p:cNvGrpSpPr>
            <a:grpSpLocks/>
          </p:cNvGrpSpPr>
          <p:nvPr/>
        </p:nvGrpSpPr>
        <p:grpSpPr bwMode="auto">
          <a:xfrm>
            <a:off x="7770019" y="3496866"/>
            <a:ext cx="4763" cy="8334"/>
            <a:chOff x="5661519" y="4662377"/>
            <a:chExt cx="5760" cy="1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09CBC34-439A-0818-126D-20611D2FC3D2}"/>
                    </a:ext>
                  </a:extLst>
                </p14:cNvPr>
                <p14:cNvContentPartPr/>
                <p14:nvPr/>
              </p14:nvContentPartPr>
              <p14:xfrm>
                <a:off x="5666919" y="4672817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09CBC34-439A-0818-126D-20611D2FC3D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62599" y="466849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35B8007-9209-5774-2EE5-07E3CF4D5FF2}"/>
                    </a:ext>
                  </a:extLst>
                </p14:cNvPr>
                <p14:cNvContentPartPr/>
                <p14:nvPr/>
              </p14:nvContentPartPr>
              <p14:xfrm>
                <a:off x="5666919" y="4672817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35B8007-9209-5774-2EE5-07E3CF4D5FF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62599" y="466849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B05B135-01B8-C398-AC07-F7A1F2259243}"/>
                    </a:ext>
                  </a:extLst>
                </p14:cNvPr>
                <p14:cNvContentPartPr/>
                <p14:nvPr/>
              </p14:nvContentPartPr>
              <p14:xfrm>
                <a:off x="5661519" y="4672817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B05B135-01B8-C398-AC07-F7A1F225924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57199" y="466849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158E3FC-F31F-B6A0-0C93-B52CA8CFB5F8}"/>
                    </a:ext>
                  </a:extLst>
                </p14:cNvPr>
                <p14:cNvContentPartPr/>
                <p14:nvPr/>
              </p14:nvContentPartPr>
              <p14:xfrm>
                <a:off x="5661519" y="4662377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158E3FC-F31F-B6A0-0C93-B52CA8CFB5F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57199" y="465805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384" name="TextBox 14">
            <a:extLst>
              <a:ext uri="{FF2B5EF4-FFF2-40B4-BE49-F238E27FC236}">
                <a16:creationId xmlns:a16="http://schemas.microsoft.com/office/drawing/2014/main" id="{279071C1-C8A1-186E-B7C8-080422C543B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916477" y="3409477"/>
            <a:ext cx="636713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Tallapoosa</a:t>
            </a:r>
          </a:p>
        </p:txBody>
      </p:sp>
      <p:sp>
        <p:nvSpPr>
          <p:cNvPr id="10385" name="TextBox 15">
            <a:extLst>
              <a:ext uri="{FF2B5EF4-FFF2-40B4-BE49-F238E27FC236}">
                <a16:creationId xmlns:a16="http://schemas.microsoft.com/office/drawing/2014/main" id="{0ED2263D-788F-F869-ECE8-0795BCF43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938" y="3873104"/>
            <a:ext cx="45878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75" b="1">
                <a:latin typeface="Arial" panose="020B0604020202020204" pitchFamily="34" charset="0"/>
              </a:rPr>
              <a:t>Macon</a:t>
            </a:r>
          </a:p>
        </p:txBody>
      </p:sp>
      <p:sp>
        <p:nvSpPr>
          <p:cNvPr id="10386" name="TextBox 16">
            <a:extLst>
              <a:ext uri="{FF2B5EF4-FFF2-40B4-BE49-F238E27FC236}">
                <a16:creationId xmlns:a16="http://schemas.microsoft.com/office/drawing/2014/main" id="{98DD3BF0-46ED-42CD-88C0-20A90970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378" y="1281112"/>
            <a:ext cx="6671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Lauderdale</a:t>
            </a:r>
          </a:p>
        </p:txBody>
      </p:sp>
      <p:sp>
        <p:nvSpPr>
          <p:cNvPr id="10387" name="TextBox 17">
            <a:extLst>
              <a:ext uri="{FF2B5EF4-FFF2-40B4-BE49-F238E27FC236}">
                <a16:creationId xmlns:a16="http://schemas.microsoft.com/office/drawing/2014/main" id="{16CCF3D5-C885-1B68-1534-D88A4B8A1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269" y="1535906"/>
            <a:ext cx="4988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Colbert</a:t>
            </a:r>
          </a:p>
        </p:txBody>
      </p:sp>
      <p:sp>
        <p:nvSpPr>
          <p:cNvPr id="10388" name="TextBox 18">
            <a:extLst>
              <a:ext uri="{FF2B5EF4-FFF2-40B4-BE49-F238E27FC236}">
                <a16:creationId xmlns:a16="http://schemas.microsoft.com/office/drawing/2014/main" id="{A754BB50-3DF1-0C20-A494-ED64DE520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504" y="1763316"/>
            <a:ext cx="5357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Franklin</a:t>
            </a:r>
          </a:p>
        </p:txBody>
      </p:sp>
      <p:grpSp>
        <p:nvGrpSpPr>
          <p:cNvPr id="10389" name="Group 229">
            <a:extLst>
              <a:ext uri="{FF2B5EF4-FFF2-40B4-BE49-F238E27FC236}">
                <a16:creationId xmlns:a16="http://schemas.microsoft.com/office/drawing/2014/main" id="{4513AB18-3757-62E9-EC62-8144ECABB444}"/>
              </a:ext>
            </a:extLst>
          </p:cNvPr>
          <p:cNvGrpSpPr>
            <a:grpSpLocks/>
          </p:cNvGrpSpPr>
          <p:nvPr/>
        </p:nvGrpSpPr>
        <p:grpSpPr bwMode="auto">
          <a:xfrm>
            <a:off x="3788569" y="3749283"/>
            <a:ext cx="1464469" cy="438151"/>
            <a:chOff x="240" y="2700"/>
            <a:chExt cx="1230" cy="368"/>
          </a:xfrm>
        </p:grpSpPr>
        <p:sp>
          <p:nvSpPr>
            <p:cNvPr id="10394" name="Rectangle 230">
              <a:extLst>
                <a:ext uri="{FF2B5EF4-FFF2-40B4-BE49-F238E27FC236}">
                  <a16:creationId xmlns:a16="http://schemas.microsoft.com/office/drawing/2014/main" id="{AD408422-2EEC-E579-6E32-4C376A263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48"/>
              <a:ext cx="144" cy="144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6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395" name="Text Box 231">
              <a:extLst>
                <a:ext uri="{FF2B5EF4-FFF2-40B4-BE49-F238E27FC236}">
                  <a16:creationId xmlns:a16="http://schemas.microsoft.com/office/drawing/2014/main" id="{8E4E11F6-45A0-79B6-C36F-3A973D929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" y="2700"/>
              <a:ext cx="10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Florence- 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Muscle Shoals-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Russellville</a:t>
              </a:r>
            </a:p>
          </p:txBody>
        </p:sp>
      </p:grpSp>
      <p:grpSp>
        <p:nvGrpSpPr>
          <p:cNvPr id="10390" name="Group 206">
            <a:extLst>
              <a:ext uri="{FF2B5EF4-FFF2-40B4-BE49-F238E27FC236}">
                <a16:creationId xmlns:a16="http://schemas.microsoft.com/office/drawing/2014/main" id="{0AC8C85C-999C-7CA6-DC3A-74C5C65B5932}"/>
              </a:ext>
            </a:extLst>
          </p:cNvPr>
          <p:cNvGrpSpPr>
            <a:grpSpLocks/>
          </p:cNvGrpSpPr>
          <p:nvPr/>
        </p:nvGrpSpPr>
        <p:grpSpPr bwMode="auto">
          <a:xfrm>
            <a:off x="3787379" y="2414587"/>
            <a:ext cx="1398984" cy="322660"/>
            <a:chOff x="240" y="2400"/>
            <a:chExt cx="1175" cy="271"/>
          </a:xfrm>
        </p:grpSpPr>
        <p:sp>
          <p:nvSpPr>
            <p:cNvPr id="25" name="Rectangle 149">
              <a:extLst>
                <a:ext uri="{FF2B5EF4-FFF2-40B4-BE49-F238E27FC236}">
                  <a16:creationId xmlns:a16="http://schemas.microsoft.com/office/drawing/2014/main" id="{4D194B87-ED6C-E4AD-7AC1-7EBA5A55F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54"/>
              <a:ext cx="144" cy="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600" b="1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393" name="Text Box 158">
              <a:extLst>
                <a:ext uri="{FF2B5EF4-FFF2-40B4-BE49-F238E27FC236}">
                  <a16:creationId xmlns:a16="http://schemas.microsoft.com/office/drawing/2014/main" id="{4F0CE80A-A98A-F7A6-A516-1BFAB231D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400"/>
              <a:ext cx="103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750" b="1">
                  <a:solidFill>
                    <a:srgbClr val="000000"/>
                  </a:solidFill>
                  <a:latin typeface="Verdana" panose="020B0604030504040204" pitchFamily="34" charset="0"/>
                </a:rPr>
                <a:t>Chattanooga-Cleveland-Dalton</a:t>
              </a:r>
              <a:r>
                <a:rPr lang="en-US" altLang="en-US" sz="750" b="1" baseline="30000">
                  <a:solidFill>
                    <a:srgbClr val="000000"/>
                  </a:solidFill>
                  <a:latin typeface="Verdana" panose="020B0604030504040204" pitchFamily="34" charset="0"/>
                </a:rPr>
                <a:t>4</a:t>
              </a:r>
            </a:p>
          </p:txBody>
        </p:sp>
      </p:grpSp>
      <p:sp>
        <p:nvSpPr>
          <p:cNvPr id="10391" name="TextBox 26">
            <a:extLst>
              <a:ext uri="{FF2B5EF4-FFF2-40B4-BE49-F238E27FC236}">
                <a16:creationId xmlns:a16="http://schemas.microsoft.com/office/drawing/2014/main" id="{99F5352A-6E24-C303-D62D-065861EAE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5373" y="1401366"/>
            <a:ext cx="5277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Jackson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1CE4CA7-49EA-2E5A-451C-354892DC8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516" y="682228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291" name="Freeform 3">
            <a:extLst>
              <a:ext uri="{FF2B5EF4-FFF2-40B4-BE49-F238E27FC236}">
                <a16:creationId xmlns:a16="http://schemas.microsoft.com/office/drawing/2014/main" id="{B7B0F929-62D9-F0AD-FA1F-259FFA3F653D}"/>
              </a:ext>
            </a:extLst>
          </p:cNvPr>
          <p:cNvSpPr>
            <a:spLocks/>
          </p:cNvSpPr>
          <p:nvPr/>
        </p:nvSpPr>
        <p:spPr bwMode="auto">
          <a:xfrm>
            <a:off x="4545806" y="501254"/>
            <a:ext cx="1095375" cy="361950"/>
          </a:xfrm>
          <a:custGeom>
            <a:avLst/>
            <a:gdLst>
              <a:gd name="T0" fmla="*/ 2147483646 w 920"/>
              <a:gd name="T1" fmla="*/ 2147483646 h 304"/>
              <a:gd name="T2" fmla="*/ 2147483646 w 920"/>
              <a:gd name="T3" fmla="*/ 2147483646 h 304"/>
              <a:gd name="T4" fmla="*/ 2147483646 w 920"/>
              <a:gd name="T5" fmla="*/ 2147483646 h 304"/>
              <a:gd name="T6" fmla="*/ 2147483646 w 920"/>
              <a:gd name="T7" fmla="*/ 2147483646 h 304"/>
              <a:gd name="T8" fmla="*/ 2147483646 w 920"/>
              <a:gd name="T9" fmla="*/ 2147483646 h 304"/>
              <a:gd name="T10" fmla="*/ 2147483646 w 920"/>
              <a:gd name="T11" fmla="*/ 2147483646 h 304"/>
              <a:gd name="T12" fmla="*/ 2147483646 w 920"/>
              <a:gd name="T13" fmla="*/ 2147483646 h 304"/>
              <a:gd name="T14" fmla="*/ 2147483646 w 920"/>
              <a:gd name="T15" fmla="*/ 2147483646 h 304"/>
              <a:gd name="T16" fmla="*/ 2147483646 w 920"/>
              <a:gd name="T17" fmla="*/ 2147483646 h 304"/>
              <a:gd name="T18" fmla="*/ 2147483646 w 920"/>
              <a:gd name="T19" fmla="*/ 2147483646 h 304"/>
              <a:gd name="T20" fmla="*/ 2147483646 w 920"/>
              <a:gd name="T21" fmla="*/ 2147483646 h 304"/>
              <a:gd name="T22" fmla="*/ 2147483646 w 920"/>
              <a:gd name="T23" fmla="*/ 2147483646 h 304"/>
              <a:gd name="T24" fmla="*/ 2147483646 w 920"/>
              <a:gd name="T25" fmla="*/ 2147483646 h 304"/>
              <a:gd name="T26" fmla="*/ 2147483646 w 920"/>
              <a:gd name="T27" fmla="*/ 2147483646 h 304"/>
              <a:gd name="T28" fmla="*/ 2147483646 w 920"/>
              <a:gd name="T29" fmla="*/ 2147483646 h 304"/>
              <a:gd name="T30" fmla="*/ 2147483646 w 920"/>
              <a:gd name="T31" fmla="*/ 2147483646 h 304"/>
              <a:gd name="T32" fmla="*/ 2147483646 w 920"/>
              <a:gd name="T33" fmla="*/ 2147483646 h 304"/>
              <a:gd name="T34" fmla="*/ 2147483646 w 920"/>
              <a:gd name="T35" fmla="*/ 2147483646 h 304"/>
              <a:gd name="T36" fmla="*/ 2147483646 w 920"/>
              <a:gd name="T37" fmla="*/ 2147483646 h 304"/>
              <a:gd name="T38" fmla="*/ 0 w 920"/>
              <a:gd name="T39" fmla="*/ 2147483646 h 304"/>
              <a:gd name="T40" fmla="*/ 0 w 920"/>
              <a:gd name="T41" fmla="*/ 2147483646 h 304"/>
              <a:gd name="T42" fmla="*/ 2147483646 w 920"/>
              <a:gd name="T43" fmla="*/ 0 h 304"/>
              <a:gd name="T44" fmla="*/ 2147483646 w 920"/>
              <a:gd name="T45" fmla="*/ 2147483646 h 304"/>
              <a:gd name="T46" fmla="*/ 2147483646 w 920"/>
              <a:gd name="T47" fmla="*/ 2147483646 h 304"/>
              <a:gd name="T48" fmla="*/ 2147483646 w 920"/>
              <a:gd name="T49" fmla="*/ 2147483646 h 304"/>
              <a:gd name="T50" fmla="*/ 2147483646 w 920"/>
              <a:gd name="T51" fmla="*/ 2147483646 h 304"/>
              <a:gd name="T52" fmla="*/ 2147483646 w 920"/>
              <a:gd name="T53" fmla="*/ 2147483646 h 304"/>
              <a:gd name="T54" fmla="*/ 2147483646 w 920"/>
              <a:gd name="T55" fmla="*/ 2147483646 h 304"/>
              <a:gd name="T56" fmla="*/ 2147483646 w 920"/>
              <a:gd name="T57" fmla="*/ 2147483646 h 30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20"/>
              <a:gd name="T88" fmla="*/ 0 h 304"/>
              <a:gd name="T89" fmla="*/ 920 w 920"/>
              <a:gd name="T90" fmla="*/ 304 h 30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20" h="304">
                <a:moveTo>
                  <a:pt x="875" y="281"/>
                </a:moveTo>
                <a:lnTo>
                  <a:pt x="860" y="297"/>
                </a:lnTo>
                <a:lnTo>
                  <a:pt x="841" y="288"/>
                </a:lnTo>
                <a:lnTo>
                  <a:pt x="787" y="227"/>
                </a:lnTo>
                <a:lnTo>
                  <a:pt x="753" y="227"/>
                </a:lnTo>
                <a:lnTo>
                  <a:pt x="714" y="242"/>
                </a:lnTo>
                <a:lnTo>
                  <a:pt x="633" y="211"/>
                </a:lnTo>
                <a:lnTo>
                  <a:pt x="593" y="211"/>
                </a:lnTo>
                <a:lnTo>
                  <a:pt x="460" y="265"/>
                </a:lnTo>
                <a:lnTo>
                  <a:pt x="400" y="304"/>
                </a:lnTo>
                <a:lnTo>
                  <a:pt x="360" y="304"/>
                </a:lnTo>
                <a:lnTo>
                  <a:pt x="314" y="281"/>
                </a:lnTo>
                <a:lnTo>
                  <a:pt x="253" y="218"/>
                </a:lnTo>
                <a:lnTo>
                  <a:pt x="239" y="172"/>
                </a:lnTo>
                <a:lnTo>
                  <a:pt x="220" y="149"/>
                </a:lnTo>
                <a:lnTo>
                  <a:pt x="154" y="117"/>
                </a:lnTo>
                <a:lnTo>
                  <a:pt x="100" y="132"/>
                </a:lnTo>
                <a:lnTo>
                  <a:pt x="80" y="125"/>
                </a:lnTo>
                <a:lnTo>
                  <a:pt x="47" y="93"/>
                </a:lnTo>
                <a:lnTo>
                  <a:pt x="0" y="16"/>
                </a:lnTo>
                <a:lnTo>
                  <a:pt x="0" y="8"/>
                </a:lnTo>
                <a:lnTo>
                  <a:pt x="193" y="0"/>
                </a:lnTo>
                <a:lnTo>
                  <a:pt x="547" y="8"/>
                </a:lnTo>
                <a:lnTo>
                  <a:pt x="900" y="16"/>
                </a:lnTo>
                <a:lnTo>
                  <a:pt x="920" y="8"/>
                </a:lnTo>
                <a:lnTo>
                  <a:pt x="914" y="218"/>
                </a:lnTo>
                <a:lnTo>
                  <a:pt x="887" y="242"/>
                </a:lnTo>
                <a:lnTo>
                  <a:pt x="867" y="257"/>
                </a:lnTo>
                <a:lnTo>
                  <a:pt x="875" y="28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2" name="Freeform 4">
            <a:extLst>
              <a:ext uri="{FF2B5EF4-FFF2-40B4-BE49-F238E27FC236}">
                <a16:creationId xmlns:a16="http://schemas.microsoft.com/office/drawing/2014/main" id="{A0F828FE-C56C-5177-EDF8-A93A61FD50E8}"/>
              </a:ext>
            </a:extLst>
          </p:cNvPr>
          <p:cNvSpPr>
            <a:spLocks/>
          </p:cNvSpPr>
          <p:nvPr/>
        </p:nvSpPr>
        <p:spPr bwMode="auto">
          <a:xfrm>
            <a:off x="5578079" y="510778"/>
            <a:ext cx="532209" cy="584597"/>
          </a:xfrm>
          <a:custGeom>
            <a:avLst/>
            <a:gdLst>
              <a:gd name="T0" fmla="*/ 2147483646 w 447"/>
              <a:gd name="T1" fmla="*/ 2147483646 h 490"/>
              <a:gd name="T2" fmla="*/ 0 w 447"/>
              <a:gd name="T3" fmla="*/ 2147483646 h 490"/>
              <a:gd name="T4" fmla="*/ 2147483646 w 447"/>
              <a:gd name="T5" fmla="*/ 2147483646 h 490"/>
              <a:gd name="T6" fmla="*/ 2147483646 w 447"/>
              <a:gd name="T7" fmla="*/ 2147483646 h 490"/>
              <a:gd name="T8" fmla="*/ 2147483646 w 447"/>
              <a:gd name="T9" fmla="*/ 0 h 490"/>
              <a:gd name="T10" fmla="*/ 2147483646 w 447"/>
              <a:gd name="T11" fmla="*/ 2147483646 h 490"/>
              <a:gd name="T12" fmla="*/ 2147483646 w 447"/>
              <a:gd name="T13" fmla="*/ 2147483646 h 490"/>
              <a:gd name="T14" fmla="*/ 2147483646 w 447"/>
              <a:gd name="T15" fmla="*/ 2147483646 h 490"/>
              <a:gd name="T16" fmla="*/ 2147483646 w 447"/>
              <a:gd name="T17" fmla="*/ 2147483646 h 490"/>
              <a:gd name="T18" fmla="*/ 2147483646 w 447"/>
              <a:gd name="T19" fmla="*/ 2147483646 h 490"/>
              <a:gd name="T20" fmla="*/ 2147483646 w 447"/>
              <a:gd name="T21" fmla="*/ 2147483646 h 490"/>
              <a:gd name="T22" fmla="*/ 2147483646 w 447"/>
              <a:gd name="T23" fmla="*/ 2147483646 h 490"/>
              <a:gd name="T24" fmla="*/ 2147483646 w 447"/>
              <a:gd name="T25" fmla="*/ 2147483646 h 490"/>
              <a:gd name="T26" fmla="*/ 2147483646 w 447"/>
              <a:gd name="T27" fmla="*/ 2147483646 h 490"/>
              <a:gd name="T28" fmla="*/ 2147483646 w 447"/>
              <a:gd name="T29" fmla="*/ 2147483646 h 490"/>
              <a:gd name="T30" fmla="*/ 2147483646 w 447"/>
              <a:gd name="T31" fmla="*/ 2147483646 h 490"/>
              <a:gd name="T32" fmla="*/ 2147483646 w 447"/>
              <a:gd name="T33" fmla="*/ 2147483646 h 4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47"/>
              <a:gd name="T52" fmla="*/ 0 h 490"/>
              <a:gd name="T53" fmla="*/ 447 w 447"/>
              <a:gd name="T54" fmla="*/ 490 h 4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47" h="490">
                <a:moveTo>
                  <a:pt x="8" y="273"/>
                </a:moveTo>
                <a:lnTo>
                  <a:pt x="0" y="249"/>
                </a:lnTo>
                <a:lnTo>
                  <a:pt x="20" y="234"/>
                </a:lnTo>
                <a:lnTo>
                  <a:pt x="47" y="210"/>
                </a:lnTo>
                <a:lnTo>
                  <a:pt x="53" y="0"/>
                </a:lnTo>
                <a:lnTo>
                  <a:pt x="399" y="16"/>
                </a:lnTo>
                <a:lnTo>
                  <a:pt x="447" y="16"/>
                </a:lnTo>
                <a:lnTo>
                  <a:pt x="440" y="490"/>
                </a:lnTo>
                <a:lnTo>
                  <a:pt x="399" y="490"/>
                </a:lnTo>
                <a:lnTo>
                  <a:pt x="314" y="452"/>
                </a:lnTo>
                <a:lnTo>
                  <a:pt x="226" y="390"/>
                </a:lnTo>
                <a:lnTo>
                  <a:pt x="187" y="381"/>
                </a:lnTo>
                <a:lnTo>
                  <a:pt x="153" y="351"/>
                </a:lnTo>
                <a:lnTo>
                  <a:pt x="113" y="304"/>
                </a:lnTo>
                <a:lnTo>
                  <a:pt x="53" y="264"/>
                </a:lnTo>
                <a:lnTo>
                  <a:pt x="20" y="264"/>
                </a:lnTo>
                <a:lnTo>
                  <a:pt x="8" y="273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3" name="Freeform 5">
            <a:extLst>
              <a:ext uri="{FF2B5EF4-FFF2-40B4-BE49-F238E27FC236}">
                <a16:creationId xmlns:a16="http://schemas.microsoft.com/office/drawing/2014/main" id="{4B441835-7645-235E-C354-B8280C2FF612}"/>
              </a:ext>
            </a:extLst>
          </p:cNvPr>
          <p:cNvSpPr>
            <a:spLocks/>
          </p:cNvSpPr>
          <p:nvPr/>
        </p:nvSpPr>
        <p:spPr bwMode="auto">
          <a:xfrm>
            <a:off x="6101953" y="529829"/>
            <a:ext cx="603647" cy="676275"/>
          </a:xfrm>
          <a:custGeom>
            <a:avLst/>
            <a:gdLst>
              <a:gd name="T0" fmla="*/ 0 w 507"/>
              <a:gd name="T1" fmla="*/ 2147483646 h 568"/>
              <a:gd name="T2" fmla="*/ 2147483646 w 507"/>
              <a:gd name="T3" fmla="*/ 0 h 568"/>
              <a:gd name="T4" fmla="*/ 2147483646 w 507"/>
              <a:gd name="T5" fmla="*/ 0 h 568"/>
              <a:gd name="T6" fmla="*/ 2147483646 w 507"/>
              <a:gd name="T7" fmla="*/ 0 h 568"/>
              <a:gd name="T8" fmla="*/ 2147483646 w 507"/>
              <a:gd name="T9" fmla="*/ 2147483646 h 568"/>
              <a:gd name="T10" fmla="*/ 2147483646 w 507"/>
              <a:gd name="T11" fmla="*/ 2147483646 h 568"/>
              <a:gd name="T12" fmla="*/ 2147483646 w 507"/>
              <a:gd name="T13" fmla="*/ 2147483646 h 568"/>
              <a:gd name="T14" fmla="*/ 2147483646 w 507"/>
              <a:gd name="T15" fmla="*/ 2147483646 h 568"/>
              <a:gd name="T16" fmla="*/ 2147483646 w 507"/>
              <a:gd name="T17" fmla="*/ 2147483646 h 568"/>
              <a:gd name="T18" fmla="*/ 2147483646 w 507"/>
              <a:gd name="T19" fmla="*/ 2147483646 h 568"/>
              <a:gd name="T20" fmla="*/ 2147483646 w 507"/>
              <a:gd name="T21" fmla="*/ 2147483646 h 568"/>
              <a:gd name="T22" fmla="*/ 2147483646 w 507"/>
              <a:gd name="T23" fmla="*/ 2147483646 h 568"/>
              <a:gd name="T24" fmla="*/ 2147483646 w 507"/>
              <a:gd name="T25" fmla="*/ 2147483646 h 568"/>
              <a:gd name="T26" fmla="*/ 2147483646 w 507"/>
              <a:gd name="T27" fmla="*/ 2147483646 h 568"/>
              <a:gd name="T28" fmla="*/ 2147483646 w 507"/>
              <a:gd name="T29" fmla="*/ 2147483646 h 568"/>
              <a:gd name="T30" fmla="*/ 2147483646 w 507"/>
              <a:gd name="T31" fmla="*/ 2147483646 h 568"/>
              <a:gd name="T32" fmla="*/ 2147483646 w 507"/>
              <a:gd name="T33" fmla="*/ 2147483646 h 568"/>
              <a:gd name="T34" fmla="*/ 2147483646 w 507"/>
              <a:gd name="T35" fmla="*/ 2147483646 h 568"/>
              <a:gd name="T36" fmla="*/ 2147483646 w 507"/>
              <a:gd name="T37" fmla="*/ 2147483646 h 568"/>
              <a:gd name="T38" fmla="*/ 2147483646 w 507"/>
              <a:gd name="T39" fmla="*/ 2147483646 h 568"/>
              <a:gd name="T40" fmla="*/ 2147483646 w 507"/>
              <a:gd name="T41" fmla="*/ 2147483646 h 568"/>
              <a:gd name="T42" fmla="*/ 2147483646 w 507"/>
              <a:gd name="T43" fmla="*/ 2147483646 h 568"/>
              <a:gd name="T44" fmla="*/ 2147483646 w 507"/>
              <a:gd name="T45" fmla="*/ 2147483646 h 568"/>
              <a:gd name="T46" fmla="*/ 2147483646 w 507"/>
              <a:gd name="T47" fmla="*/ 2147483646 h 568"/>
              <a:gd name="T48" fmla="*/ 2147483646 w 507"/>
              <a:gd name="T49" fmla="*/ 2147483646 h 568"/>
              <a:gd name="T50" fmla="*/ 2147483646 w 507"/>
              <a:gd name="T51" fmla="*/ 2147483646 h 568"/>
              <a:gd name="T52" fmla="*/ 2147483646 w 507"/>
              <a:gd name="T53" fmla="*/ 2147483646 h 568"/>
              <a:gd name="T54" fmla="*/ 2147483646 w 507"/>
              <a:gd name="T55" fmla="*/ 2147483646 h 568"/>
              <a:gd name="T56" fmla="*/ 2147483646 w 507"/>
              <a:gd name="T57" fmla="*/ 2147483646 h 568"/>
              <a:gd name="T58" fmla="*/ 2147483646 w 507"/>
              <a:gd name="T59" fmla="*/ 2147483646 h 568"/>
              <a:gd name="T60" fmla="*/ 2147483646 w 507"/>
              <a:gd name="T61" fmla="*/ 2147483646 h 568"/>
              <a:gd name="T62" fmla="*/ 2147483646 w 507"/>
              <a:gd name="T63" fmla="*/ 2147483646 h 568"/>
              <a:gd name="T64" fmla="*/ 2147483646 w 507"/>
              <a:gd name="T65" fmla="*/ 2147483646 h 568"/>
              <a:gd name="T66" fmla="*/ 2147483646 w 507"/>
              <a:gd name="T67" fmla="*/ 2147483646 h 568"/>
              <a:gd name="T68" fmla="*/ 2147483646 w 507"/>
              <a:gd name="T69" fmla="*/ 2147483646 h 568"/>
              <a:gd name="T70" fmla="*/ 2147483646 w 507"/>
              <a:gd name="T71" fmla="*/ 2147483646 h 568"/>
              <a:gd name="T72" fmla="*/ 2147483646 w 507"/>
              <a:gd name="T73" fmla="*/ 2147483646 h 568"/>
              <a:gd name="T74" fmla="*/ 2147483646 w 507"/>
              <a:gd name="T75" fmla="*/ 2147483646 h 568"/>
              <a:gd name="T76" fmla="*/ 2147483646 w 507"/>
              <a:gd name="T77" fmla="*/ 2147483646 h 568"/>
              <a:gd name="T78" fmla="*/ 2147483646 w 507"/>
              <a:gd name="T79" fmla="*/ 2147483646 h 568"/>
              <a:gd name="T80" fmla="*/ 2147483646 w 507"/>
              <a:gd name="T81" fmla="*/ 2147483646 h 568"/>
              <a:gd name="T82" fmla="*/ 2147483646 w 507"/>
              <a:gd name="T83" fmla="*/ 2147483646 h 568"/>
              <a:gd name="T84" fmla="*/ 2147483646 w 507"/>
              <a:gd name="T85" fmla="*/ 2147483646 h 568"/>
              <a:gd name="T86" fmla="*/ 2147483646 w 507"/>
              <a:gd name="T87" fmla="*/ 2147483646 h 568"/>
              <a:gd name="T88" fmla="*/ 0 w 507"/>
              <a:gd name="T89" fmla="*/ 2147483646 h 56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7"/>
              <a:gd name="T136" fmla="*/ 0 h 568"/>
              <a:gd name="T137" fmla="*/ 507 w 507"/>
              <a:gd name="T138" fmla="*/ 568 h 56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7" h="568">
                <a:moveTo>
                  <a:pt x="0" y="474"/>
                </a:moveTo>
                <a:lnTo>
                  <a:pt x="7" y="0"/>
                </a:lnTo>
                <a:lnTo>
                  <a:pt x="441" y="0"/>
                </a:lnTo>
                <a:lnTo>
                  <a:pt x="447" y="0"/>
                </a:lnTo>
                <a:lnTo>
                  <a:pt x="441" y="24"/>
                </a:lnTo>
                <a:lnTo>
                  <a:pt x="462" y="38"/>
                </a:lnTo>
                <a:lnTo>
                  <a:pt x="501" y="55"/>
                </a:lnTo>
                <a:lnTo>
                  <a:pt x="507" y="69"/>
                </a:lnTo>
                <a:lnTo>
                  <a:pt x="488" y="77"/>
                </a:lnTo>
                <a:lnTo>
                  <a:pt x="462" y="62"/>
                </a:lnTo>
                <a:lnTo>
                  <a:pt x="434" y="69"/>
                </a:lnTo>
                <a:lnTo>
                  <a:pt x="434" y="101"/>
                </a:lnTo>
                <a:lnTo>
                  <a:pt x="413" y="117"/>
                </a:lnTo>
                <a:lnTo>
                  <a:pt x="413" y="132"/>
                </a:lnTo>
                <a:lnTo>
                  <a:pt x="407" y="148"/>
                </a:lnTo>
                <a:lnTo>
                  <a:pt x="422" y="187"/>
                </a:lnTo>
                <a:lnTo>
                  <a:pt x="422" y="264"/>
                </a:lnTo>
                <a:lnTo>
                  <a:pt x="407" y="280"/>
                </a:lnTo>
                <a:lnTo>
                  <a:pt x="407" y="389"/>
                </a:lnTo>
                <a:lnTo>
                  <a:pt x="434" y="419"/>
                </a:lnTo>
                <a:lnTo>
                  <a:pt x="441" y="436"/>
                </a:lnTo>
                <a:lnTo>
                  <a:pt x="454" y="436"/>
                </a:lnTo>
                <a:lnTo>
                  <a:pt x="441" y="459"/>
                </a:lnTo>
                <a:lnTo>
                  <a:pt x="447" y="467"/>
                </a:lnTo>
                <a:lnTo>
                  <a:pt x="447" y="499"/>
                </a:lnTo>
                <a:lnTo>
                  <a:pt x="422" y="521"/>
                </a:lnTo>
                <a:lnTo>
                  <a:pt x="407" y="513"/>
                </a:lnTo>
                <a:lnTo>
                  <a:pt x="394" y="521"/>
                </a:lnTo>
                <a:lnTo>
                  <a:pt x="374" y="513"/>
                </a:lnTo>
                <a:lnTo>
                  <a:pt x="374" y="530"/>
                </a:lnTo>
                <a:lnTo>
                  <a:pt x="347" y="551"/>
                </a:lnTo>
                <a:lnTo>
                  <a:pt x="295" y="568"/>
                </a:lnTo>
                <a:lnTo>
                  <a:pt x="267" y="561"/>
                </a:lnTo>
                <a:lnTo>
                  <a:pt x="234" y="537"/>
                </a:lnTo>
                <a:lnTo>
                  <a:pt x="227" y="482"/>
                </a:lnTo>
                <a:lnTo>
                  <a:pt x="207" y="459"/>
                </a:lnTo>
                <a:lnTo>
                  <a:pt x="174" y="443"/>
                </a:lnTo>
                <a:lnTo>
                  <a:pt x="155" y="450"/>
                </a:lnTo>
                <a:lnTo>
                  <a:pt x="134" y="482"/>
                </a:lnTo>
                <a:lnTo>
                  <a:pt x="122" y="482"/>
                </a:lnTo>
                <a:lnTo>
                  <a:pt x="107" y="450"/>
                </a:lnTo>
                <a:lnTo>
                  <a:pt x="94" y="443"/>
                </a:lnTo>
                <a:lnTo>
                  <a:pt x="67" y="443"/>
                </a:lnTo>
                <a:lnTo>
                  <a:pt x="28" y="474"/>
                </a:lnTo>
                <a:lnTo>
                  <a:pt x="0" y="47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4" name="Freeform 6">
            <a:extLst>
              <a:ext uri="{FF2B5EF4-FFF2-40B4-BE49-F238E27FC236}">
                <a16:creationId xmlns:a16="http://schemas.microsoft.com/office/drawing/2014/main" id="{E0641E4F-CBF1-BF23-8367-4028A4A96C0B}"/>
              </a:ext>
            </a:extLst>
          </p:cNvPr>
          <p:cNvSpPr>
            <a:spLocks/>
          </p:cNvSpPr>
          <p:nvPr/>
        </p:nvSpPr>
        <p:spPr bwMode="auto">
          <a:xfrm>
            <a:off x="6586538" y="529829"/>
            <a:ext cx="850106" cy="669131"/>
          </a:xfrm>
          <a:custGeom>
            <a:avLst/>
            <a:gdLst>
              <a:gd name="T0" fmla="*/ 2147483646 w 714"/>
              <a:gd name="T1" fmla="*/ 0 h 561"/>
              <a:gd name="T2" fmla="*/ 2147483646 w 714"/>
              <a:gd name="T3" fmla="*/ 2147483646 h 561"/>
              <a:gd name="T4" fmla="*/ 2147483646 w 714"/>
              <a:gd name="T5" fmla="*/ 2147483646 h 561"/>
              <a:gd name="T6" fmla="*/ 2147483646 w 714"/>
              <a:gd name="T7" fmla="*/ 2147483646 h 561"/>
              <a:gd name="T8" fmla="*/ 2147483646 w 714"/>
              <a:gd name="T9" fmla="*/ 2147483646 h 561"/>
              <a:gd name="T10" fmla="*/ 2147483646 w 714"/>
              <a:gd name="T11" fmla="*/ 2147483646 h 561"/>
              <a:gd name="T12" fmla="*/ 2147483646 w 714"/>
              <a:gd name="T13" fmla="*/ 2147483646 h 561"/>
              <a:gd name="T14" fmla="*/ 2147483646 w 714"/>
              <a:gd name="T15" fmla="*/ 2147483646 h 561"/>
              <a:gd name="T16" fmla="*/ 2147483646 w 714"/>
              <a:gd name="T17" fmla="*/ 2147483646 h 561"/>
              <a:gd name="T18" fmla="*/ 2147483646 w 714"/>
              <a:gd name="T19" fmla="*/ 2147483646 h 561"/>
              <a:gd name="T20" fmla="*/ 2147483646 w 714"/>
              <a:gd name="T21" fmla="*/ 2147483646 h 561"/>
              <a:gd name="T22" fmla="*/ 2147483646 w 714"/>
              <a:gd name="T23" fmla="*/ 2147483646 h 561"/>
              <a:gd name="T24" fmla="*/ 2147483646 w 714"/>
              <a:gd name="T25" fmla="*/ 2147483646 h 561"/>
              <a:gd name="T26" fmla="*/ 2147483646 w 714"/>
              <a:gd name="T27" fmla="*/ 2147483646 h 561"/>
              <a:gd name="T28" fmla="*/ 2147483646 w 714"/>
              <a:gd name="T29" fmla="*/ 2147483646 h 561"/>
              <a:gd name="T30" fmla="*/ 2147483646 w 714"/>
              <a:gd name="T31" fmla="*/ 2147483646 h 561"/>
              <a:gd name="T32" fmla="*/ 2147483646 w 714"/>
              <a:gd name="T33" fmla="*/ 2147483646 h 561"/>
              <a:gd name="T34" fmla="*/ 2147483646 w 714"/>
              <a:gd name="T35" fmla="*/ 2147483646 h 561"/>
              <a:gd name="T36" fmla="*/ 2147483646 w 714"/>
              <a:gd name="T37" fmla="*/ 2147483646 h 561"/>
              <a:gd name="T38" fmla="*/ 2147483646 w 714"/>
              <a:gd name="T39" fmla="*/ 2147483646 h 561"/>
              <a:gd name="T40" fmla="*/ 2147483646 w 714"/>
              <a:gd name="T41" fmla="*/ 2147483646 h 561"/>
              <a:gd name="T42" fmla="*/ 2147483646 w 714"/>
              <a:gd name="T43" fmla="*/ 2147483646 h 561"/>
              <a:gd name="T44" fmla="*/ 2147483646 w 714"/>
              <a:gd name="T45" fmla="*/ 2147483646 h 561"/>
              <a:gd name="T46" fmla="*/ 2147483646 w 714"/>
              <a:gd name="T47" fmla="*/ 2147483646 h 561"/>
              <a:gd name="T48" fmla="*/ 2147483646 w 714"/>
              <a:gd name="T49" fmla="*/ 2147483646 h 561"/>
              <a:gd name="T50" fmla="*/ 0 w 714"/>
              <a:gd name="T51" fmla="*/ 2147483646 h 561"/>
              <a:gd name="T52" fmla="*/ 0 w 714"/>
              <a:gd name="T53" fmla="*/ 2147483646 h 561"/>
              <a:gd name="T54" fmla="*/ 2147483646 w 714"/>
              <a:gd name="T55" fmla="*/ 2147483646 h 561"/>
              <a:gd name="T56" fmla="*/ 2147483646 w 714"/>
              <a:gd name="T57" fmla="*/ 2147483646 h 561"/>
              <a:gd name="T58" fmla="*/ 0 w 714"/>
              <a:gd name="T59" fmla="*/ 2147483646 h 561"/>
              <a:gd name="T60" fmla="*/ 2147483646 w 714"/>
              <a:gd name="T61" fmla="*/ 2147483646 h 561"/>
              <a:gd name="T62" fmla="*/ 2147483646 w 714"/>
              <a:gd name="T63" fmla="*/ 2147483646 h 561"/>
              <a:gd name="T64" fmla="*/ 2147483646 w 714"/>
              <a:gd name="T65" fmla="*/ 2147483646 h 561"/>
              <a:gd name="T66" fmla="*/ 2147483646 w 714"/>
              <a:gd name="T67" fmla="*/ 2147483646 h 561"/>
              <a:gd name="T68" fmla="*/ 2147483646 w 714"/>
              <a:gd name="T69" fmla="*/ 2147483646 h 561"/>
              <a:gd name="T70" fmla="*/ 2147483646 w 714"/>
              <a:gd name="T71" fmla="*/ 2147483646 h 561"/>
              <a:gd name="T72" fmla="*/ 2147483646 w 714"/>
              <a:gd name="T73" fmla="*/ 2147483646 h 561"/>
              <a:gd name="T74" fmla="*/ 2147483646 w 714"/>
              <a:gd name="T75" fmla="*/ 2147483646 h 561"/>
              <a:gd name="T76" fmla="*/ 2147483646 w 714"/>
              <a:gd name="T77" fmla="*/ 2147483646 h 561"/>
              <a:gd name="T78" fmla="*/ 2147483646 w 714"/>
              <a:gd name="T79" fmla="*/ 2147483646 h 561"/>
              <a:gd name="T80" fmla="*/ 2147483646 w 714"/>
              <a:gd name="T81" fmla="*/ 0 h 5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14"/>
              <a:gd name="T124" fmla="*/ 0 h 561"/>
              <a:gd name="T125" fmla="*/ 714 w 714"/>
              <a:gd name="T126" fmla="*/ 561 h 5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14" h="561">
                <a:moveTo>
                  <a:pt x="40" y="0"/>
                </a:moveTo>
                <a:lnTo>
                  <a:pt x="447" y="7"/>
                </a:lnTo>
                <a:lnTo>
                  <a:pt x="688" y="7"/>
                </a:lnTo>
                <a:lnTo>
                  <a:pt x="714" y="148"/>
                </a:lnTo>
                <a:lnTo>
                  <a:pt x="688" y="163"/>
                </a:lnTo>
                <a:lnTo>
                  <a:pt x="667" y="187"/>
                </a:lnTo>
                <a:lnTo>
                  <a:pt x="654" y="241"/>
                </a:lnTo>
                <a:lnTo>
                  <a:pt x="634" y="273"/>
                </a:lnTo>
                <a:lnTo>
                  <a:pt x="608" y="280"/>
                </a:lnTo>
                <a:lnTo>
                  <a:pt x="528" y="405"/>
                </a:lnTo>
                <a:lnTo>
                  <a:pt x="387" y="506"/>
                </a:lnTo>
                <a:lnTo>
                  <a:pt x="361" y="530"/>
                </a:lnTo>
                <a:lnTo>
                  <a:pt x="321" y="551"/>
                </a:lnTo>
                <a:lnTo>
                  <a:pt x="267" y="561"/>
                </a:lnTo>
                <a:lnTo>
                  <a:pt x="241" y="561"/>
                </a:lnTo>
                <a:lnTo>
                  <a:pt x="241" y="506"/>
                </a:lnTo>
                <a:lnTo>
                  <a:pt x="228" y="506"/>
                </a:lnTo>
                <a:lnTo>
                  <a:pt x="214" y="521"/>
                </a:lnTo>
                <a:lnTo>
                  <a:pt x="207" y="513"/>
                </a:lnTo>
                <a:lnTo>
                  <a:pt x="194" y="513"/>
                </a:lnTo>
                <a:lnTo>
                  <a:pt x="194" y="499"/>
                </a:lnTo>
                <a:lnTo>
                  <a:pt x="200" y="489"/>
                </a:lnTo>
                <a:lnTo>
                  <a:pt x="188" y="482"/>
                </a:lnTo>
                <a:lnTo>
                  <a:pt x="194" y="419"/>
                </a:lnTo>
                <a:lnTo>
                  <a:pt x="27" y="419"/>
                </a:lnTo>
                <a:lnTo>
                  <a:pt x="0" y="389"/>
                </a:lnTo>
                <a:lnTo>
                  <a:pt x="0" y="280"/>
                </a:lnTo>
                <a:lnTo>
                  <a:pt x="15" y="264"/>
                </a:lnTo>
                <a:lnTo>
                  <a:pt x="15" y="187"/>
                </a:lnTo>
                <a:lnTo>
                  <a:pt x="0" y="148"/>
                </a:lnTo>
                <a:lnTo>
                  <a:pt x="6" y="132"/>
                </a:lnTo>
                <a:lnTo>
                  <a:pt x="6" y="117"/>
                </a:lnTo>
                <a:lnTo>
                  <a:pt x="27" y="101"/>
                </a:lnTo>
                <a:lnTo>
                  <a:pt x="27" y="69"/>
                </a:lnTo>
                <a:lnTo>
                  <a:pt x="55" y="62"/>
                </a:lnTo>
                <a:lnTo>
                  <a:pt x="81" y="77"/>
                </a:lnTo>
                <a:lnTo>
                  <a:pt x="100" y="69"/>
                </a:lnTo>
                <a:lnTo>
                  <a:pt x="94" y="55"/>
                </a:lnTo>
                <a:lnTo>
                  <a:pt x="55" y="38"/>
                </a:lnTo>
                <a:lnTo>
                  <a:pt x="34" y="24"/>
                </a:lnTo>
                <a:lnTo>
                  <a:pt x="40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64E744B2-9C57-111D-B1CC-3D72CD6AA061}"/>
              </a:ext>
            </a:extLst>
          </p:cNvPr>
          <p:cNvSpPr>
            <a:spLocks/>
          </p:cNvSpPr>
          <p:nvPr/>
        </p:nvSpPr>
        <p:spPr bwMode="auto">
          <a:xfrm>
            <a:off x="4610101" y="641748"/>
            <a:ext cx="794147" cy="444103"/>
          </a:xfrm>
          <a:custGeom>
            <a:avLst/>
            <a:gdLst>
              <a:gd name="T0" fmla="*/ 2147483646 w 667"/>
              <a:gd name="T1" fmla="*/ 2147483646 h 374"/>
              <a:gd name="T2" fmla="*/ 2147483646 w 667"/>
              <a:gd name="T3" fmla="*/ 2147483646 h 374"/>
              <a:gd name="T4" fmla="*/ 2147483646 w 667"/>
              <a:gd name="T5" fmla="*/ 2147483646 h 374"/>
              <a:gd name="T6" fmla="*/ 2147483646 w 667"/>
              <a:gd name="T7" fmla="*/ 2147483646 h 374"/>
              <a:gd name="T8" fmla="*/ 2147483646 w 667"/>
              <a:gd name="T9" fmla="*/ 2147483646 h 374"/>
              <a:gd name="T10" fmla="*/ 2147483646 w 667"/>
              <a:gd name="T11" fmla="*/ 2147483646 h 374"/>
              <a:gd name="T12" fmla="*/ 2147483646 w 667"/>
              <a:gd name="T13" fmla="*/ 2147483646 h 374"/>
              <a:gd name="T14" fmla="*/ 2147483646 w 667"/>
              <a:gd name="T15" fmla="*/ 2147483646 h 374"/>
              <a:gd name="T16" fmla="*/ 2147483646 w 667"/>
              <a:gd name="T17" fmla="*/ 2147483646 h 374"/>
              <a:gd name="T18" fmla="*/ 2147483646 w 667"/>
              <a:gd name="T19" fmla="*/ 2147483646 h 374"/>
              <a:gd name="T20" fmla="*/ 2147483646 w 667"/>
              <a:gd name="T21" fmla="*/ 2147483646 h 374"/>
              <a:gd name="T22" fmla="*/ 0 w 667"/>
              <a:gd name="T23" fmla="*/ 2147483646 h 374"/>
              <a:gd name="T24" fmla="*/ 2147483646 w 667"/>
              <a:gd name="T25" fmla="*/ 2147483646 h 374"/>
              <a:gd name="T26" fmla="*/ 2147483646 w 667"/>
              <a:gd name="T27" fmla="*/ 0 h 374"/>
              <a:gd name="T28" fmla="*/ 2147483646 w 667"/>
              <a:gd name="T29" fmla="*/ 2147483646 h 374"/>
              <a:gd name="T30" fmla="*/ 2147483646 w 667"/>
              <a:gd name="T31" fmla="*/ 2147483646 h 374"/>
              <a:gd name="T32" fmla="*/ 2147483646 w 667"/>
              <a:gd name="T33" fmla="*/ 2147483646 h 374"/>
              <a:gd name="T34" fmla="*/ 2147483646 w 667"/>
              <a:gd name="T35" fmla="*/ 2147483646 h 374"/>
              <a:gd name="T36" fmla="*/ 2147483646 w 667"/>
              <a:gd name="T37" fmla="*/ 2147483646 h 374"/>
              <a:gd name="T38" fmla="*/ 2147483646 w 667"/>
              <a:gd name="T39" fmla="*/ 2147483646 h 374"/>
              <a:gd name="T40" fmla="*/ 2147483646 w 667"/>
              <a:gd name="T41" fmla="*/ 2147483646 h 374"/>
              <a:gd name="T42" fmla="*/ 2147483646 w 667"/>
              <a:gd name="T43" fmla="*/ 2147483646 h 374"/>
              <a:gd name="T44" fmla="*/ 2147483646 w 667"/>
              <a:gd name="T45" fmla="*/ 2147483646 h 374"/>
              <a:gd name="T46" fmla="*/ 2147483646 w 667"/>
              <a:gd name="T47" fmla="*/ 2147483646 h 3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67"/>
              <a:gd name="T73" fmla="*/ 0 h 374"/>
              <a:gd name="T74" fmla="*/ 667 w 667"/>
              <a:gd name="T75" fmla="*/ 374 h 3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67" h="374">
                <a:moveTo>
                  <a:pt x="660" y="125"/>
                </a:moveTo>
                <a:lnTo>
                  <a:pt x="667" y="155"/>
                </a:lnTo>
                <a:lnTo>
                  <a:pt x="654" y="195"/>
                </a:lnTo>
                <a:lnTo>
                  <a:pt x="660" y="218"/>
                </a:lnTo>
                <a:lnTo>
                  <a:pt x="639" y="242"/>
                </a:lnTo>
                <a:lnTo>
                  <a:pt x="648" y="281"/>
                </a:lnTo>
                <a:lnTo>
                  <a:pt x="613" y="281"/>
                </a:lnTo>
                <a:lnTo>
                  <a:pt x="606" y="296"/>
                </a:lnTo>
                <a:lnTo>
                  <a:pt x="585" y="336"/>
                </a:lnTo>
                <a:lnTo>
                  <a:pt x="585" y="357"/>
                </a:lnTo>
                <a:lnTo>
                  <a:pt x="566" y="374"/>
                </a:lnTo>
                <a:lnTo>
                  <a:pt x="0" y="357"/>
                </a:lnTo>
                <a:lnTo>
                  <a:pt x="46" y="15"/>
                </a:lnTo>
                <a:lnTo>
                  <a:pt x="100" y="0"/>
                </a:lnTo>
                <a:lnTo>
                  <a:pt x="166" y="32"/>
                </a:lnTo>
                <a:lnTo>
                  <a:pt x="185" y="55"/>
                </a:lnTo>
                <a:lnTo>
                  <a:pt x="199" y="101"/>
                </a:lnTo>
                <a:lnTo>
                  <a:pt x="260" y="164"/>
                </a:lnTo>
                <a:lnTo>
                  <a:pt x="306" y="187"/>
                </a:lnTo>
                <a:lnTo>
                  <a:pt x="346" y="187"/>
                </a:lnTo>
                <a:lnTo>
                  <a:pt x="406" y="148"/>
                </a:lnTo>
                <a:lnTo>
                  <a:pt x="539" y="94"/>
                </a:lnTo>
                <a:lnTo>
                  <a:pt x="579" y="94"/>
                </a:lnTo>
                <a:lnTo>
                  <a:pt x="660" y="12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2C5CBC07-0877-2B89-ABCC-40C49BD96B56}"/>
              </a:ext>
            </a:extLst>
          </p:cNvPr>
          <p:cNvSpPr>
            <a:spLocks/>
          </p:cNvSpPr>
          <p:nvPr/>
        </p:nvSpPr>
        <p:spPr bwMode="auto">
          <a:xfrm>
            <a:off x="6824663" y="706041"/>
            <a:ext cx="684610" cy="842963"/>
          </a:xfrm>
          <a:custGeom>
            <a:avLst/>
            <a:gdLst>
              <a:gd name="T0" fmla="*/ 2147483646 w 575"/>
              <a:gd name="T1" fmla="*/ 2147483646 h 708"/>
              <a:gd name="T2" fmla="*/ 2147483646 w 575"/>
              <a:gd name="T3" fmla="*/ 2147483646 h 708"/>
              <a:gd name="T4" fmla="*/ 2147483646 w 575"/>
              <a:gd name="T5" fmla="*/ 2147483646 h 708"/>
              <a:gd name="T6" fmla="*/ 2147483646 w 575"/>
              <a:gd name="T7" fmla="*/ 2147483646 h 708"/>
              <a:gd name="T8" fmla="*/ 2147483646 w 575"/>
              <a:gd name="T9" fmla="*/ 2147483646 h 708"/>
              <a:gd name="T10" fmla="*/ 2147483646 w 575"/>
              <a:gd name="T11" fmla="*/ 2147483646 h 708"/>
              <a:gd name="T12" fmla="*/ 2147483646 w 575"/>
              <a:gd name="T13" fmla="*/ 2147483646 h 708"/>
              <a:gd name="T14" fmla="*/ 2147483646 w 575"/>
              <a:gd name="T15" fmla="*/ 2147483646 h 708"/>
              <a:gd name="T16" fmla="*/ 2147483646 w 575"/>
              <a:gd name="T17" fmla="*/ 2147483646 h 708"/>
              <a:gd name="T18" fmla="*/ 2147483646 w 575"/>
              <a:gd name="T19" fmla="*/ 2147483646 h 708"/>
              <a:gd name="T20" fmla="*/ 2147483646 w 575"/>
              <a:gd name="T21" fmla="*/ 2147483646 h 708"/>
              <a:gd name="T22" fmla="*/ 2147483646 w 575"/>
              <a:gd name="T23" fmla="*/ 2147483646 h 708"/>
              <a:gd name="T24" fmla="*/ 2147483646 w 575"/>
              <a:gd name="T25" fmla="*/ 2147483646 h 708"/>
              <a:gd name="T26" fmla="*/ 2147483646 w 575"/>
              <a:gd name="T27" fmla="*/ 2147483646 h 708"/>
              <a:gd name="T28" fmla="*/ 2147483646 w 575"/>
              <a:gd name="T29" fmla="*/ 2147483646 h 708"/>
              <a:gd name="T30" fmla="*/ 2147483646 w 575"/>
              <a:gd name="T31" fmla="*/ 2147483646 h 708"/>
              <a:gd name="T32" fmla="*/ 2147483646 w 575"/>
              <a:gd name="T33" fmla="*/ 2147483646 h 708"/>
              <a:gd name="T34" fmla="*/ 2147483646 w 575"/>
              <a:gd name="T35" fmla="*/ 2147483646 h 708"/>
              <a:gd name="T36" fmla="*/ 2147483646 w 575"/>
              <a:gd name="T37" fmla="*/ 2147483646 h 708"/>
              <a:gd name="T38" fmla="*/ 2147483646 w 575"/>
              <a:gd name="T39" fmla="*/ 2147483646 h 708"/>
              <a:gd name="T40" fmla="*/ 0 w 575"/>
              <a:gd name="T41" fmla="*/ 2147483646 h 708"/>
              <a:gd name="T42" fmla="*/ 2147483646 w 575"/>
              <a:gd name="T43" fmla="*/ 2147483646 h 708"/>
              <a:gd name="T44" fmla="*/ 2147483646 w 575"/>
              <a:gd name="T45" fmla="*/ 2147483646 h 708"/>
              <a:gd name="T46" fmla="*/ 2147483646 w 575"/>
              <a:gd name="T47" fmla="*/ 2147483646 h 708"/>
              <a:gd name="T48" fmla="*/ 2147483646 w 575"/>
              <a:gd name="T49" fmla="*/ 2147483646 h 708"/>
              <a:gd name="T50" fmla="*/ 2147483646 w 575"/>
              <a:gd name="T51" fmla="*/ 2147483646 h 708"/>
              <a:gd name="T52" fmla="*/ 2147483646 w 575"/>
              <a:gd name="T53" fmla="*/ 2147483646 h 708"/>
              <a:gd name="T54" fmla="*/ 2147483646 w 575"/>
              <a:gd name="T55" fmla="*/ 2147483646 h 708"/>
              <a:gd name="T56" fmla="*/ 2147483646 w 575"/>
              <a:gd name="T57" fmla="*/ 2147483646 h 708"/>
              <a:gd name="T58" fmla="*/ 2147483646 w 575"/>
              <a:gd name="T59" fmla="*/ 2147483646 h 708"/>
              <a:gd name="T60" fmla="*/ 2147483646 w 575"/>
              <a:gd name="T61" fmla="*/ 2147483646 h 708"/>
              <a:gd name="T62" fmla="*/ 2147483646 w 575"/>
              <a:gd name="T63" fmla="*/ 2147483646 h 708"/>
              <a:gd name="T64" fmla="*/ 2147483646 w 575"/>
              <a:gd name="T65" fmla="*/ 2147483646 h 708"/>
              <a:gd name="T66" fmla="*/ 2147483646 w 575"/>
              <a:gd name="T67" fmla="*/ 0 h 708"/>
              <a:gd name="T68" fmla="*/ 2147483646 w 575"/>
              <a:gd name="T69" fmla="*/ 2147483646 h 708"/>
              <a:gd name="T70" fmla="*/ 2147483646 w 575"/>
              <a:gd name="T71" fmla="*/ 2147483646 h 708"/>
              <a:gd name="T72" fmla="*/ 2147483646 w 575"/>
              <a:gd name="T73" fmla="*/ 2147483646 h 70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75"/>
              <a:gd name="T112" fmla="*/ 0 h 708"/>
              <a:gd name="T113" fmla="*/ 575 w 575"/>
              <a:gd name="T114" fmla="*/ 708 h 70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75" h="708">
                <a:moveTo>
                  <a:pt x="575" y="365"/>
                </a:moveTo>
                <a:lnTo>
                  <a:pt x="561" y="373"/>
                </a:lnTo>
                <a:lnTo>
                  <a:pt x="561" y="389"/>
                </a:lnTo>
                <a:lnTo>
                  <a:pt x="542" y="382"/>
                </a:lnTo>
                <a:lnTo>
                  <a:pt x="535" y="389"/>
                </a:lnTo>
                <a:lnTo>
                  <a:pt x="527" y="413"/>
                </a:lnTo>
                <a:lnTo>
                  <a:pt x="514" y="427"/>
                </a:lnTo>
                <a:lnTo>
                  <a:pt x="508" y="459"/>
                </a:lnTo>
                <a:lnTo>
                  <a:pt x="475" y="513"/>
                </a:lnTo>
                <a:lnTo>
                  <a:pt x="461" y="530"/>
                </a:lnTo>
                <a:lnTo>
                  <a:pt x="442" y="530"/>
                </a:lnTo>
                <a:lnTo>
                  <a:pt x="434" y="552"/>
                </a:lnTo>
                <a:lnTo>
                  <a:pt x="335" y="645"/>
                </a:lnTo>
                <a:lnTo>
                  <a:pt x="302" y="645"/>
                </a:lnTo>
                <a:lnTo>
                  <a:pt x="302" y="669"/>
                </a:lnTo>
                <a:lnTo>
                  <a:pt x="267" y="662"/>
                </a:lnTo>
                <a:lnTo>
                  <a:pt x="267" y="708"/>
                </a:lnTo>
                <a:lnTo>
                  <a:pt x="35" y="708"/>
                </a:lnTo>
                <a:lnTo>
                  <a:pt x="28" y="497"/>
                </a:lnTo>
                <a:lnTo>
                  <a:pt x="7" y="497"/>
                </a:lnTo>
                <a:lnTo>
                  <a:pt x="0" y="483"/>
                </a:lnTo>
                <a:lnTo>
                  <a:pt x="20" y="483"/>
                </a:lnTo>
                <a:lnTo>
                  <a:pt x="20" y="459"/>
                </a:lnTo>
                <a:lnTo>
                  <a:pt x="67" y="413"/>
                </a:lnTo>
                <a:lnTo>
                  <a:pt x="121" y="403"/>
                </a:lnTo>
                <a:lnTo>
                  <a:pt x="161" y="382"/>
                </a:lnTo>
                <a:lnTo>
                  <a:pt x="187" y="358"/>
                </a:lnTo>
                <a:lnTo>
                  <a:pt x="328" y="257"/>
                </a:lnTo>
                <a:lnTo>
                  <a:pt x="408" y="132"/>
                </a:lnTo>
                <a:lnTo>
                  <a:pt x="434" y="125"/>
                </a:lnTo>
                <a:lnTo>
                  <a:pt x="454" y="93"/>
                </a:lnTo>
                <a:lnTo>
                  <a:pt x="467" y="39"/>
                </a:lnTo>
                <a:lnTo>
                  <a:pt x="488" y="15"/>
                </a:lnTo>
                <a:lnTo>
                  <a:pt x="514" y="0"/>
                </a:lnTo>
                <a:lnTo>
                  <a:pt x="554" y="257"/>
                </a:lnTo>
                <a:lnTo>
                  <a:pt x="561" y="295"/>
                </a:lnTo>
                <a:lnTo>
                  <a:pt x="575" y="36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7" name="Freeform 9">
            <a:extLst>
              <a:ext uri="{FF2B5EF4-FFF2-40B4-BE49-F238E27FC236}">
                <a16:creationId xmlns:a16="http://schemas.microsoft.com/office/drawing/2014/main" id="{CD30EC8E-6E1F-F416-76D1-24314294193C}"/>
              </a:ext>
            </a:extLst>
          </p:cNvPr>
          <p:cNvSpPr>
            <a:spLocks/>
          </p:cNvSpPr>
          <p:nvPr/>
        </p:nvSpPr>
        <p:spPr bwMode="auto">
          <a:xfrm>
            <a:off x="5276850" y="771525"/>
            <a:ext cx="483394" cy="657225"/>
          </a:xfrm>
          <a:custGeom>
            <a:avLst/>
            <a:gdLst>
              <a:gd name="T0" fmla="*/ 0 w 406"/>
              <a:gd name="T1" fmla="*/ 2147483646 h 552"/>
              <a:gd name="T2" fmla="*/ 2147483646 w 406"/>
              <a:gd name="T3" fmla="*/ 2147483646 h 552"/>
              <a:gd name="T4" fmla="*/ 2147483646 w 406"/>
              <a:gd name="T5" fmla="*/ 2147483646 h 552"/>
              <a:gd name="T6" fmla="*/ 2147483646 w 406"/>
              <a:gd name="T7" fmla="*/ 2147483646 h 552"/>
              <a:gd name="T8" fmla="*/ 2147483646 w 406"/>
              <a:gd name="T9" fmla="*/ 2147483646 h 552"/>
              <a:gd name="T10" fmla="*/ 2147483646 w 406"/>
              <a:gd name="T11" fmla="*/ 2147483646 h 552"/>
              <a:gd name="T12" fmla="*/ 2147483646 w 406"/>
              <a:gd name="T13" fmla="*/ 2147483646 h 552"/>
              <a:gd name="T14" fmla="*/ 2147483646 w 406"/>
              <a:gd name="T15" fmla="*/ 2147483646 h 552"/>
              <a:gd name="T16" fmla="*/ 2147483646 w 406"/>
              <a:gd name="T17" fmla="*/ 2147483646 h 552"/>
              <a:gd name="T18" fmla="*/ 2147483646 w 406"/>
              <a:gd name="T19" fmla="*/ 2147483646 h 552"/>
              <a:gd name="T20" fmla="*/ 2147483646 w 406"/>
              <a:gd name="T21" fmla="*/ 2147483646 h 552"/>
              <a:gd name="T22" fmla="*/ 2147483646 w 406"/>
              <a:gd name="T23" fmla="*/ 2147483646 h 552"/>
              <a:gd name="T24" fmla="*/ 2147483646 w 406"/>
              <a:gd name="T25" fmla="*/ 0 h 552"/>
              <a:gd name="T26" fmla="*/ 2147483646 w 406"/>
              <a:gd name="T27" fmla="*/ 0 h 552"/>
              <a:gd name="T28" fmla="*/ 2147483646 w 406"/>
              <a:gd name="T29" fmla="*/ 2147483646 h 552"/>
              <a:gd name="T30" fmla="*/ 2147483646 w 406"/>
              <a:gd name="T31" fmla="*/ 2147483646 h 552"/>
              <a:gd name="T32" fmla="*/ 2147483646 w 406"/>
              <a:gd name="T33" fmla="*/ 2147483646 h 552"/>
              <a:gd name="T34" fmla="*/ 2147483646 w 406"/>
              <a:gd name="T35" fmla="*/ 2147483646 h 552"/>
              <a:gd name="T36" fmla="*/ 2147483646 w 406"/>
              <a:gd name="T37" fmla="*/ 2147483646 h 552"/>
              <a:gd name="T38" fmla="*/ 2147483646 w 406"/>
              <a:gd name="T39" fmla="*/ 2147483646 h 552"/>
              <a:gd name="T40" fmla="*/ 2147483646 w 406"/>
              <a:gd name="T41" fmla="*/ 2147483646 h 552"/>
              <a:gd name="T42" fmla="*/ 2147483646 w 406"/>
              <a:gd name="T43" fmla="*/ 2147483646 h 552"/>
              <a:gd name="T44" fmla="*/ 2147483646 w 406"/>
              <a:gd name="T45" fmla="*/ 2147483646 h 552"/>
              <a:gd name="T46" fmla="*/ 0 w 406"/>
              <a:gd name="T47" fmla="*/ 2147483646 h 55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06"/>
              <a:gd name="T73" fmla="*/ 0 h 552"/>
              <a:gd name="T74" fmla="*/ 406 w 406"/>
              <a:gd name="T75" fmla="*/ 552 h 55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06" h="552">
                <a:moveTo>
                  <a:pt x="0" y="536"/>
                </a:moveTo>
                <a:lnTo>
                  <a:pt x="6" y="264"/>
                </a:lnTo>
                <a:lnTo>
                  <a:pt x="25" y="247"/>
                </a:lnTo>
                <a:lnTo>
                  <a:pt x="25" y="226"/>
                </a:lnTo>
                <a:lnTo>
                  <a:pt x="46" y="186"/>
                </a:lnTo>
                <a:lnTo>
                  <a:pt x="53" y="171"/>
                </a:lnTo>
                <a:lnTo>
                  <a:pt x="88" y="171"/>
                </a:lnTo>
                <a:lnTo>
                  <a:pt x="79" y="132"/>
                </a:lnTo>
                <a:lnTo>
                  <a:pt x="100" y="108"/>
                </a:lnTo>
                <a:lnTo>
                  <a:pt x="94" y="85"/>
                </a:lnTo>
                <a:lnTo>
                  <a:pt x="107" y="45"/>
                </a:lnTo>
                <a:lnTo>
                  <a:pt x="100" y="15"/>
                </a:lnTo>
                <a:lnTo>
                  <a:pt x="139" y="0"/>
                </a:lnTo>
                <a:lnTo>
                  <a:pt x="173" y="0"/>
                </a:lnTo>
                <a:lnTo>
                  <a:pt x="227" y="61"/>
                </a:lnTo>
                <a:lnTo>
                  <a:pt x="246" y="70"/>
                </a:lnTo>
                <a:lnTo>
                  <a:pt x="261" y="54"/>
                </a:lnTo>
                <a:lnTo>
                  <a:pt x="273" y="45"/>
                </a:lnTo>
                <a:lnTo>
                  <a:pt x="306" y="45"/>
                </a:lnTo>
                <a:lnTo>
                  <a:pt x="366" y="85"/>
                </a:lnTo>
                <a:lnTo>
                  <a:pt x="406" y="132"/>
                </a:lnTo>
                <a:lnTo>
                  <a:pt x="394" y="536"/>
                </a:lnTo>
                <a:lnTo>
                  <a:pt x="394" y="552"/>
                </a:lnTo>
                <a:lnTo>
                  <a:pt x="0" y="536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8" name="Freeform 10">
            <a:extLst>
              <a:ext uri="{FF2B5EF4-FFF2-40B4-BE49-F238E27FC236}">
                <a16:creationId xmlns:a16="http://schemas.microsoft.com/office/drawing/2014/main" id="{4C8FB50A-3399-040D-D507-8179074B7430}"/>
              </a:ext>
            </a:extLst>
          </p:cNvPr>
          <p:cNvSpPr>
            <a:spLocks/>
          </p:cNvSpPr>
          <p:nvPr/>
        </p:nvSpPr>
        <p:spPr bwMode="auto">
          <a:xfrm>
            <a:off x="5745957" y="928687"/>
            <a:ext cx="626269" cy="490538"/>
          </a:xfrm>
          <a:custGeom>
            <a:avLst/>
            <a:gdLst>
              <a:gd name="T0" fmla="*/ 2147483646 w 526"/>
              <a:gd name="T1" fmla="*/ 2147483646 h 412"/>
              <a:gd name="T2" fmla="*/ 2147483646 w 526"/>
              <a:gd name="T3" fmla="*/ 2147483646 h 412"/>
              <a:gd name="T4" fmla="*/ 2147483646 w 526"/>
              <a:gd name="T5" fmla="*/ 2147483646 h 412"/>
              <a:gd name="T6" fmla="*/ 0 w 526"/>
              <a:gd name="T7" fmla="*/ 2147483646 h 412"/>
              <a:gd name="T8" fmla="*/ 2147483646 w 526"/>
              <a:gd name="T9" fmla="*/ 0 h 412"/>
              <a:gd name="T10" fmla="*/ 2147483646 w 526"/>
              <a:gd name="T11" fmla="*/ 2147483646 h 412"/>
              <a:gd name="T12" fmla="*/ 2147483646 w 526"/>
              <a:gd name="T13" fmla="*/ 2147483646 h 412"/>
              <a:gd name="T14" fmla="*/ 2147483646 w 526"/>
              <a:gd name="T15" fmla="*/ 2147483646 h 412"/>
              <a:gd name="T16" fmla="*/ 2147483646 w 526"/>
              <a:gd name="T17" fmla="*/ 2147483646 h 412"/>
              <a:gd name="T18" fmla="*/ 2147483646 w 526"/>
              <a:gd name="T19" fmla="*/ 2147483646 h 412"/>
              <a:gd name="T20" fmla="*/ 2147483646 w 526"/>
              <a:gd name="T21" fmla="*/ 2147483646 h 412"/>
              <a:gd name="T22" fmla="*/ 2147483646 w 526"/>
              <a:gd name="T23" fmla="*/ 2147483646 h 412"/>
              <a:gd name="T24" fmla="*/ 2147483646 w 526"/>
              <a:gd name="T25" fmla="*/ 2147483646 h 412"/>
              <a:gd name="T26" fmla="*/ 2147483646 w 526"/>
              <a:gd name="T27" fmla="*/ 2147483646 h 412"/>
              <a:gd name="T28" fmla="*/ 2147483646 w 526"/>
              <a:gd name="T29" fmla="*/ 2147483646 h 412"/>
              <a:gd name="T30" fmla="*/ 2147483646 w 526"/>
              <a:gd name="T31" fmla="*/ 2147483646 h 412"/>
              <a:gd name="T32" fmla="*/ 2147483646 w 526"/>
              <a:gd name="T33" fmla="*/ 2147483646 h 412"/>
              <a:gd name="T34" fmla="*/ 2147483646 w 526"/>
              <a:gd name="T35" fmla="*/ 2147483646 h 412"/>
              <a:gd name="T36" fmla="*/ 2147483646 w 526"/>
              <a:gd name="T37" fmla="*/ 2147483646 h 412"/>
              <a:gd name="T38" fmla="*/ 2147483646 w 526"/>
              <a:gd name="T39" fmla="*/ 2147483646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6"/>
              <a:gd name="T61" fmla="*/ 0 h 412"/>
              <a:gd name="T62" fmla="*/ 526 w 526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6" h="412">
                <a:moveTo>
                  <a:pt x="526" y="147"/>
                </a:moveTo>
                <a:lnTo>
                  <a:pt x="494" y="310"/>
                </a:lnTo>
                <a:lnTo>
                  <a:pt x="494" y="412"/>
                </a:lnTo>
                <a:lnTo>
                  <a:pt x="0" y="404"/>
                </a:lnTo>
                <a:lnTo>
                  <a:pt x="12" y="0"/>
                </a:lnTo>
                <a:lnTo>
                  <a:pt x="46" y="30"/>
                </a:lnTo>
                <a:lnTo>
                  <a:pt x="85" y="39"/>
                </a:lnTo>
                <a:lnTo>
                  <a:pt x="173" y="101"/>
                </a:lnTo>
                <a:lnTo>
                  <a:pt x="258" y="139"/>
                </a:lnTo>
                <a:lnTo>
                  <a:pt x="299" y="139"/>
                </a:lnTo>
                <a:lnTo>
                  <a:pt x="327" y="139"/>
                </a:lnTo>
                <a:lnTo>
                  <a:pt x="366" y="108"/>
                </a:lnTo>
                <a:lnTo>
                  <a:pt x="393" y="108"/>
                </a:lnTo>
                <a:lnTo>
                  <a:pt x="406" y="115"/>
                </a:lnTo>
                <a:lnTo>
                  <a:pt x="421" y="147"/>
                </a:lnTo>
                <a:lnTo>
                  <a:pt x="433" y="147"/>
                </a:lnTo>
                <a:lnTo>
                  <a:pt x="454" y="115"/>
                </a:lnTo>
                <a:lnTo>
                  <a:pt x="473" y="108"/>
                </a:lnTo>
                <a:lnTo>
                  <a:pt x="506" y="124"/>
                </a:lnTo>
                <a:lnTo>
                  <a:pt x="526" y="14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299" name="Freeform 11">
            <a:extLst>
              <a:ext uri="{FF2B5EF4-FFF2-40B4-BE49-F238E27FC236}">
                <a16:creationId xmlns:a16="http://schemas.microsoft.com/office/drawing/2014/main" id="{DD361398-53A9-DE45-781B-2D77B1F6CB3C}"/>
              </a:ext>
            </a:extLst>
          </p:cNvPr>
          <p:cNvSpPr>
            <a:spLocks/>
          </p:cNvSpPr>
          <p:nvPr/>
        </p:nvSpPr>
        <p:spPr bwMode="auto">
          <a:xfrm>
            <a:off x="6334125" y="1028700"/>
            <a:ext cx="570310" cy="648891"/>
          </a:xfrm>
          <a:custGeom>
            <a:avLst/>
            <a:gdLst>
              <a:gd name="T0" fmla="*/ 2147483646 w 479"/>
              <a:gd name="T1" fmla="*/ 2147483646 h 545"/>
              <a:gd name="T2" fmla="*/ 2147483646 w 479"/>
              <a:gd name="T3" fmla="*/ 2147483646 h 545"/>
              <a:gd name="T4" fmla="*/ 2147483646 w 479"/>
              <a:gd name="T5" fmla="*/ 2147483646 h 545"/>
              <a:gd name="T6" fmla="*/ 2147483646 w 479"/>
              <a:gd name="T7" fmla="*/ 2147483646 h 545"/>
              <a:gd name="T8" fmla="*/ 2147483646 w 479"/>
              <a:gd name="T9" fmla="*/ 2147483646 h 545"/>
              <a:gd name="T10" fmla="*/ 2147483646 w 479"/>
              <a:gd name="T11" fmla="*/ 2147483646 h 545"/>
              <a:gd name="T12" fmla="*/ 2147483646 w 479"/>
              <a:gd name="T13" fmla="*/ 2147483646 h 545"/>
              <a:gd name="T14" fmla="*/ 2147483646 w 479"/>
              <a:gd name="T15" fmla="*/ 2147483646 h 545"/>
              <a:gd name="T16" fmla="*/ 2147483646 w 479"/>
              <a:gd name="T17" fmla="*/ 2147483646 h 545"/>
              <a:gd name="T18" fmla="*/ 2147483646 w 479"/>
              <a:gd name="T19" fmla="*/ 2147483646 h 545"/>
              <a:gd name="T20" fmla="*/ 2147483646 w 479"/>
              <a:gd name="T21" fmla="*/ 2147483646 h 545"/>
              <a:gd name="T22" fmla="*/ 2147483646 w 479"/>
              <a:gd name="T23" fmla="*/ 2147483646 h 545"/>
              <a:gd name="T24" fmla="*/ 2147483646 w 479"/>
              <a:gd name="T25" fmla="*/ 2147483646 h 545"/>
              <a:gd name="T26" fmla="*/ 2147483646 w 479"/>
              <a:gd name="T27" fmla="*/ 2147483646 h 545"/>
              <a:gd name="T28" fmla="*/ 0 w 479"/>
              <a:gd name="T29" fmla="*/ 2147483646 h 545"/>
              <a:gd name="T30" fmla="*/ 0 w 479"/>
              <a:gd name="T31" fmla="*/ 2147483646 h 545"/>
              <a:gd name="T32" fmla="*/ 2147483646 w 479"/>
              <a:gd name="T33" fmla="*/ 2147483646 h 545"/>
              <a:gd name="T34" fmla="*/ 2147483646 w 479"/>
              <a:gd name="T35" fmla="*/ 2147483646 h 545"/>
              <a:gd name="T36" fmla="*/ 2147483646 w 479"/>
              <a:gd name="T37" fmla="*/ 2147483646 h 545"/>
              <a:gd name="T38" fmla="*/ 2147483646 w 479"/>
              <a:gd name="T39" fmla="*/ 2147483646 h 545"/>
              <a:gd name="T40" fmla="*/ 2147483646 w 479"/>
              <a:gd name="T41" fmla="*/ 2147483646 h 545"/>
              <a:gd name="T42" fmla="*/ 2147483646 w 479"/>
              <a:gd name="T43" fmla="*/ 2147483646 h 545"/>
              <a:gd name="T44" fmla="*/ 2147483646 w 479"/>
              <a:gd name="T45" fmla="*/ 2147483646 h 545"/>
              <a:gd name="T46" fmla="*/ 2147483646 w 479"/>
              <a:gd name="T47" fmla="*/ 2147483646 h 545"/>
              <a:gd name="T48" fmla="*/ 2147483646 w 479"/>
              <a:gd name="T49" fmla="*/ 2147483646 h 545"/>
              <a:gd name="T50" fmla="*/ 2147483646 w 479"/>
              <a:gd name="T51" fmla="*/ 2147483646 h 545"/>
              <a:gd name="T52" fmla="*/ 2147483646 w 479"/>
              <a:gd name="T53" fmla="*/ 2147483646 h 545"/>
              <a:gd name="T54" fmla="*/ 2147483646 w 479"/>
              <a:gd name="T55" fmla="*/ 2147483646 h 545"/>
              <a:gd name="T56" fmla="*/ 2147483646 w 479"/>
              <a:gd name="T57" fmla="*/ 2147483646 h 545"/>
              <a:gd name="T58" fmla="*/ 2147483646 w 479"/>
              <a:gd name="T59" fmla="*/ 2147483646 h 545"/>
              <a:gd name="T60" fmla="*/ 2147483646 w 479"/>
              <a:gd name="T61" fmla="*/ 2147483646 h 545"/>
              <a:gd name="T62" fmla="*/ 2147483646 w 479"/>
              <a:gd name="T63" fmla="*/ 0 h 545"/>
              <a:gd name="T64" fmla="*/ 2147483646 w 479"/>
              <a:gd name="T65" fmla="*/ 0 h 545"/>
              <a:gd name="T66" fmla="*/ 2147483646 w 479"/>
              <a:gd name="T67" fmla="*/ 2147483646 h 545"/>
              <a:gd name="T68" fmla="*/ 2147483646 w 479"/>
              <a:gd name="T69" fmla="*/ 2147483646 h 545"/>
              <a:gd name="T70" fmla="*/ 2147483646 w 479"/>
              <a:gd name="T71" fmla="*/ 2147483646 h 545"/>
              <a:gd name="T72" fmla="*/ 2147483646 w 479"/>
              <a:gd name="T73" fmla="*/ 2147483646 h 545"/>
              <a:gd name="T74" fmla="*/ 2147483646 w 479"/>
              <a:gd name="T75" fmla="*/ 2147483646 h 545"/>
              <a:gd name="T76" fmla="*/ 2147483646 w 479"/>
              <a:gd name="T77" fmla="*/ 2147483646 h 545"/>
              <a:gd name="T78" fmla="*/ 2147483646 w 479"/>
              <a:gd name="T79" fmla="*/ 2147483646 h 545"/>
              <a:gd name="T80" fmla="*/ 2147483646 w 479"/>
              <a:gd name="T81" fmla="*/ 2147483646 h 545"/>
              <a:gd name="T82" fmla="*/ 2147483646 w 479"/>
              <a:gd name="T83" fmla="*/ 2147483646 h 545"/>
              <a:gd name="T84" fmla="*/ 2147483646 w 479"/>
              <a:gd name="T85" fmla="*/ 2147483646 h 54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9"/>
              <a:gd name="T130" fmla="*/ 0 h 545"/>
              <a:gd name="T131" fmla="*/ 479 w 479"/>
              <a:gd name="T132" fmla="*/ 545 h 54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9" h="545">
                <a:moveTo>
                  <a:pt x="479" y="142"/>
                </a:moveTo>
                <a:lnTo>
                  <a:pt x="432" y="188"/>
                </a:lnTo>
                <a:lnTo>
                  <a:pt x="432" y="212"/>
                </a:lnTo>
                <a:lnTo>
                  <a:pt x="412" y="212"/>
                </a:lnTo>
                <a:lnTo>
                  <a:pt x="419" y="226"/>
                </a:lnTo>
                <a:lnTo>
                  <a:pt x="440" y="226"/>
                </a:lnTo>
                <a:lnTo>
                  <a:pt x="447" y="437"/>
                </a:lnTo>
                <a:lnTo>
                  <a:pt x="440" y="444"/>
                </a:lnTo>
                <a:lnTo>
                  <a:pt x="360" y="461"/>
                </a:lnTo>
                <a:lnTo>
                  <a:pt x="252" y="545"/>
                </a:lnTo>
                <a:lnTo>
                  <a:pt x="119" y="374"/>
                </a:lnTo>
                <a:lnTo>
                  <a:pt x="113" y="343"/>
                </a:lnTo>
                <a:lnTo>
                  <a:pt x="94" y="343"/>
                </a:lnTo>
                <a:lnTo>
                  <a:pt x="94" y="328"/>
                </a:lnTo>
                <a:lnTo>
                  <a:pt x="0" y="328"/>
                </a:lnTo>
                <a:lnTo>
                  <a:pt x="0" y="226"/>
                </a:lnTo>
                <a:lnTo>
                  <a:pt x="32" y="63"/>
                </a:lnTo>
                <a:lnTo>
                  <a:pt x="39" y="118"/>
                </a:lnTo>
                <a:lnTo>
                  <a:pt x="72" y="142"/>
                </a:lnTo>
                <a:lnTo>
                  <a:pt x="100" y="149"/>
                </a:lnTo>
                <a:lnTo>
                  <a:pt x="152" y="132"/>
                </a:lnTo>
                <a:lnTo>
                  <a:pt x="179" y="111"/>
                </a:lnTo>
                <a:lnTo>
                  <a:pt x="179" y="94"/>
                </a:lnTo>
                <a:lnTo>
                  <a:pt x="199" y="102"/>
                </a:lnTo>
                <a:lnTo>
                  <a:pt x="212" y="94"/>
                </a:lnTo>
                <a:lnTo>
                  <a:pt x="227" y="102"/>
                </a:lnTo>
                <a:lnTo>
                  <a:pt x="252" y="80"/>
                </a:lnTo>
                <a:lnTo>
                  <a:pt x="252" y="48"/>
                </a:lnTo>
                <a:lnTo>
                  <a:pt x="246" y="40"/>
                </a:lnTo>
                <a:lnTo>
                  <a:pt x="259" y="17"/>
                </a:lnTo>
                <a:lnTo>
                  <a:pt x="246" y="17"/>
                </a:lnTo>
                <a:lnTo>
                  <a:pt x="239" y="0"/>
                </a:lnTo>
                <a:lnTo>
                  <a:pt x="406" y="0"/>
                </a:lnTo>
                <a:lnTo>
                  <a:pt x="400" y="63"/>
                </a:lnTo>
                <a:lnTo>
                  <a:pt x="412" y="70"/>
                </a:lnTo>
                <a:lnTo>
                  <a:pt x="406" y="80"/>
                </a:lnTo>
                <a:lnTo>
                  <a:pt x="406" y="94"/>
                </a:lnTo>
                <a:lnTo>
                  <a:pt x="419" y="94"/>
                </a:lnTo>
                <a:lnTo>
                  <a:pt x="426" y="102"/>
                </a:lnTo>
                <a:lnTo>
                  <a:pt x="440" y="87"/>
                </a:lnTo>
                <a:lnTo>
                  <a:pt x="453" y="87"/>
                </a:lnTo>
                <a:lnTo>
                  <a:pt x="453" y="142"/>
                </a:lnTo>
                <a:lnTo>
                  <a:pt x="479" y="142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0" name="Freeform 12">
            <a:extLst>
              <a:ext uri="{FF2B5EF4-FFF2-40B4-BE49-F238E27FC236}">
                <a16:creationId xmlns:a16="http://schemas.microsoft.com/office/drawing/2014/main" id="{EE97AF9F-7296-3530-FD1F-A08AD2B9933F}"/>
              </a:ext>
            </a:extLst>
          </p:cNvPr>
          <p:cNvSpPr>
            <a:spLocks/>
          </p:cNvSpPr>
          <p:nvPr/>
        </p:nvSpPr>
        <p:spPr bwMode="auto">
          <a:xfrm>
            <a:off x="4576763" y="1066800"/>
            <a:ext cx="707231" cy="342900"/>
          </a:xfrm>
          <a:custGeom>
            <a:avLst/>
            <a:gdLst>
              <a:gd name="T0" fmla="*/ 2147483646 w 594"/>
              <a:gd name="T1" fmla="*/ 2147483646 h 289"/>
              <a:gd name="T2" fmla="*/ 2147483646 w 594"/>
              <a:gd name="T3" fmla="*/ 2147483646 h 289"/>
              <a:gd name="T4" fmla="*/ 0 w 594"/>
              <a:gd name="T5" fmla="*/ 2147483646 h 289"/>
              <a:gd name="T6" fmla="*/ 2147483646 w 594"/>
              <a:gd name="T7" fmla="*/ 2147483646 h 289"/>
              <a:gd name="T8" fmla="*/ 2147483646 w 594"/>
              <a:gd name="T9" fmla="*/ 0 h 289"/>
              <a:gd name="T10" fmla="*/ 2147483646 w 594"/>
              <a:gd name="T11" fmla="*/ 2147483646 h 289"/>
              <a:gd name="T12" fmla="*/ 2147483646 w 594"/>
              <a:gd name="T13" fmla="*/ 2147483646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4"/>
              <a:gd name="T22" fmla="*/ 0 h 289"/>
              <a:gd name="T23" fmla="*/ 594 w 594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4" h="289">
                <a:moveTo>
                  <a:pt x="588" y="289"/>
                </a:moveTo>
                <a:lnTo>
                  <a:pt x="494" y="289"/>
                </a:lnTo>
                <a:lnTo>
                  <a:pt x="0" y="282"/>
                </a:lnTo>
                <a:lnTo>
                  <a:pt x="14" y="125"/>
                </a:lnTo>
                <a:lnTo>
                  <a:pt x="28" y="0"/>
                </a:lnTo>
                <a:lnTo>
                  <a:pt x="594" y="17"/>
                </a:lnTo>
                <a:lnTo>
                  <a:pt x="588" y="28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1" name="Freeform 13">
            <a:extLst>
              <a:ext uri="{FF2B5EF4-FFF2-40B4-BE49-F238E27FC236}">
                <a16:creationId xmlns:a16="http://schemas.microsoft.com/office/drawing/2014/main" id="{558E11A0-E14B-294F-E1E8-ABB6D630D53B}"/>
              </a:ext>
            </a:extLst>
          </p:cNvPr>
          <p:cNvSpPr>
            <a:spLocks/>
          </p:cNvSpPr>
          <p:nvPr/>
        </p:nvSpPr>
        <p:spPr bwMode="auto">
          <a:xfrm>
            <a:off x="7142560" y="1141810"/>
            <a:ext cx="501253" cy="750094"/>
          </a:xfrm>
          <a:custGeom>
            <a:avLst/>
            <a:gdLst>
              <a:gd name="T0" fmla="*/ 2147483646 w 421"/>
              <a:gd name="T1" fmla="*/ 2147483646 h 631"/>
              <a:gd name="T2" fmla="*/ 2147483646 w 421"/>
              <a:gd name="T3" fmla="*/ 2147483646 h 631"/>
              <a:gd name="T4" fmla="*/ 2147483646 w 421"/>
              <a:gd name="T5" fmla="*/ 2147483646 h 631"/>
              <a:gd name="T6" fmla="*/ 2147483646 w 421"/>
              <a:gd name="T7" fmla="*/ 2147483646 h 631"/>
              <a:gd name="T8" fmla="*/ 2147483646 w 421"/>
              <a:gd name="T9" fmla="*/ 2147483646 h 631"/>
              <a:gd name="T10" fmla="*/ 2147483646 w 421"/>
              <a:gd name="T11" fmla="*/ 2147483646 h 631"/>
              <a:gd name="T12" fmla="*/ 2147483646 w 421"/>
              <a:gd name="T13" fmla="*/ 2147483646 h 631"/>
              <a:gd name="T14" fmla="*/ 2147483646 w 421"/>
              <a:gd name="T15" fmla="*/ 2147483646 h 631"/>
              <a:gd name="T16" fmla="*/ 2147483646 w 421"/>
              <a:gd name="T17" fmla="*/ 2147483646 h 631"/>
              <a:gd name="T18" fmla="*/ 2147483646 w 421"/>
              <a:gd name="T19" fmla="*/ 2147483646 h 631"/>
              <a:gd name="T20" fmla="*/ 2147483646 w 421"/>
              <a:gd name="T21" fmla="*/ 2147483646 h 631"/>
              <a:gd name="T22" fmla="*/ 2147483646 w 421"/>
              <a:gd name="T23" fmla="*/ 2147483646 h 631"/>
              <a:gd name="T24" fmla="*/ 2147483646 w 421"/>
              <a:gd name="T25" fmla="*/ 2147483646 h 631"/>
              <a:gd name="T26" fmla="*/ 2147483646 w 421"/>
              <a:gd name="T27" fmla="*/ 2147483646 h 631"/>
              <a:gd name="T28" fmla="*/ 2147483646 w 421"/>
              <a:gd name="T29" fmla="*/ 2147483646 h 631"/>
              <a:gd name="T30" fmla="*/ 0 w 421"/>
              <a:gd name="T31" fmla="*/ 2147483646 h 631"/>
              <a:gd name="T32" fmla="*/ 0 w 421"/>
              <a:gd name="T33" fmla="*/ 2147483646 h 631"/>
              <a:gd name="T34" fmla="*/ 2147483646 w 421"/>
              <a:gd name="T35" fmla="*/ 2147483646 h 631"/>
              <a:gd name="T36" fmla="*/ 2147483646 w 421"/>
              <a:gd name="T37" fmla="*/ 2147483646 h 631"/>
              <a:gd name="T38" fmla="*/ 2147483646 w 421"/>
              <a:gd name="T39" fmla="*/ 2147483646 h 631"/>
              <a:gd name="T40" fmla="*/ 2147483646 w 421"/>
              <a:gd name="T41" fmla="*/ 2147483646 h 631"/>
              <a:gd name="T42" fmla="*/ 2147483646 w 421"/>
              <a:gd name="T43" fmla="*/ 2147483646 h 631"/>
              <a:gd name="T44" fmla="*/ 2147483646 w 421"/>
              <a:gd name="T45" fmla="*/ 2147483646 h 631"/>
              <a:gd name="T46" fmla="*/ 2147483646 w 421"/>
              <a:gd name="T47" fmla="*/ 2147483646 h 631"/>
              <a:gd name="T48" fmla="*/ 2147483646 w 421"/>
              <a:gd name="T49" fmla="*/ 2147483646 h 631"/>
              <a:gd name="T50" fmla="*/ 2147483646 w 421"/>
              <a:gd name="T51" fmla="*/ 2147483646 h 631"/>
              <a:gd name="T52" fmla="*/ 2147483646 w 421"/>
              <a:gd name="T53" fmla="*/ 2147483646 h 631"/>
              <a:gd name="T54" fmla="*/ 2147483646 w 421"/>
              <a:gd name="T55" fmla="*/ 2147483646 h 631"/>
              <a:gd name="T56" fmla="*/ 2147483646 w 421"/>
              <a:gd name="T57" fmla="*/ 2147483646 h 631"/>
              <a:gd name="T58" fmla="*/ 2147483646 w 421"/>
              <a:gd name="T59" fmla="*/ 2147483646 h 631"/>
              <a:gd name="T60" fmla="*/ 2147483646 w 421"/>
              <a:gd name="T61" fmla="*/ 2147483646 h 631"/>
              <a:gd name="T62" fmla="*/ 2147483646 w 421"/>
              <a:gd name="T63" fmla="*/ 0 h 631"/>
              <a:gd name="T64" fmla="*/ 2147483646 w 421"/>
              <a:gd name="T65" fmla="*/ 2147483646 h 631"/>
              <a:gd name="T66" fmla="*/ 2147483646 w 421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21"/>
              <a:gd name="T103" fmla="*/ 0 h 631"/>
              <a:gd name="T104" fmla="*/ 421 w 421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21" h="631">
                <a:moveTo>
                  <a:pt x="401" y="475"/>
                </a:moveTo>
                <a:lnTo>
                  <a:pt x="421" y="607"/>
                </a:lnTo>
                <a:lnTo>
                  <a:pt x="335" y="615"/>
                </a:lnTo>
                <a:lnTo>
                  <a:pt x="329" y="631"/>
                </a:lnTo>
                <a:lnTo>
                  <a:pt x="301" y="631"/>
                </a:lnTo>
                <a:lnTo>
                  <a:pt x="301" y="615"/>
                </a:lnTo>
                <a:lnTo>
                  <a:pt x="208" y="615"/>
                </a:lnTo>
                <a:lnTo>
                  <a:pt x="208" y="607"/>
                </a:lnTo>
                <a:lnTo>
                  <a:pt x="101" y="600"/>
                </a:lnTo>
                <a:lnTo>
                  <a:pt x="101" y="561"/>
                </a:lnTo>
                <a:lnTo>
                  <a:pt x="54" y="451"/>
                </a:lnTo>
                <a:lnTo>
                  <a:pt x="48" y="421"/>
                </a:lnTo>
                <a:lnTo>
                  <a:pt x="35" y="412"/>
                </a:lnTo>
                <a:lnTo>
                  <a:pt x="20" y="429"/>
                </a:lnTo>
                <a:lnTo>
                  <a:pt x="8" y="429"/>
                </a:lnTo>
                <a:lnTo>
                  <a:pt x="0" y="343"/>
                </a:lnTo>
                <a:lnTo>
                  <a:pt x="0" y="297"/>
                </a:lnTo>
                <a:lnTo>
                  <a:pt x="35" y="304"/>
                </a:lnTo>
                <a:lnTo>
                  <a:pt x="35" y="280"/>
                </a:lnTo>
                <a:lnTo>
                  <a:pt x="68" y="280"/>
                </a:lnTo>
                <a:lnTo>
                  <a:pt x="167" y="187"/>
                </a:lnTo>
                <a:lnTo>
                  <a:pt x="175" y="165"/>
                </a:lnTo>
                <a:lnTo>
                  <a:pt x="194" y="165"/>
                </a:lnTo>
                <a:lnTo>
                  <a:pt x="208" y="148"/>
                </a:lnTo>
                <a:lnTo>
                  <a:pt x="241" y="94"/>
                </a:lnTo>
                <a:lnTo>
                  <a:pt x="247" y="62"/>
                </a:lnTo>
                <a:lnTo>
                  <a:pt x="260" y="48"/>
                </a:lnTo>
                <a:lnTo>
                  <a:pt x="268" y="24"/>
                </a:lnTo>
                <a:lnTo>
                  <a:pt x="275" y="17"/>
                </a:lnTo>
                <a:lnTo>
                  <a:pt x="294" y="24"/>
                </a:lnTo>
                <a:lnTo>
                  <a:pt x="294" y="8"/>
                </a:lnTo>
                <a:lnTo>
                  <a:pt x="308" y="0"/>
                </a:lnTo>
                <a:lnTo>
                  <a:pt x="360" y="249"/>
                </a:lnTo>
                <a:lnTo>
                  <a:pt x="401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2" name="Freeform 14">
            <a:extLst>
              <a:ext uri="{FF2B5EF4-FFF2-40B4-BE49-F238E27FC236}">
                <a16:creationId xmlns:a16="http://schemas.microsoft.com/office/drawing/2014/main" id="{C1812273-73FB-4F69-4CFA-56A7F44C67DE}"/>
              </a:ext>
            </a:extLst>
          </p:cNvPr>
          <p:cNvSpPr>
            <a:spLocks/>
          </p:cNvSpPr>
          <p:nvPr/>
        </p:nvSpPr>
        <p:spPr bwMode="auto">
          <a:xfrm>
            <a:off x="4537472" y="1401366"/>
            <a:ext cx="627459" cy="527447"/>
          </a:xfrm>
          <a:custGeom>
            <a:avLst/>
            <a:gdLst>
              <a:gd name="T0" fmla="*/ 2147483646 w 527"/>
              <a:gd name="T1" fmla="*/ 2147483646 h 442"/>
              <a:gd name="T2" fmla="*/ 2147483646 w 527"/>
              <a:gd name="T3" fmla="*/ 2147483646 h 442"/>
              <a:gd name="T4" fmla="*/ 2147483646 w 527"/>
              <a:gd name="T5" fmla="*/ 2147483646 h 442"/>
              <a:gd name="T6" fmla="*/ 2147483646 w 527"/>
              <a:gd name="T7" fmla="*/ 2147483646 h 442"/>
              <a:gd name="T8" fmla="*/ 0 w 527"/>
              <a:gd name="T9" fmla="*/ 2147483646 h 442"/>
              <a:gd name="T10" fmla="*/ 2147483646 w 527"/>
              <a:gd name="T11" fmla="*/ 2147483646 h 442"/>
              <a:gd name="T12" fmla="*/ 2147483646 w 527"/>
              <a:gd name="T13" fmla="*/ 0 h 442"/>
              <a:gd name="T14" fmla="*/ 2147483646 w 527"/>
              <a:gd name="T15" fmla="*/ 2147483646 h 442"/>
              <a:gd name="T16" fmla="*/ 2147483646 w 527"/>
              <a:gd name="T17" fmla="*/ 2147483646 h 442"/>
              <a:gd name="T18" fmla="*/ 2147483646 w 527"/>
              <a:gd name="T19" fmla="*/ 2147483646 h 442"/>
              <a:gd name="T20" fmla="*/ 2147483646 w 527"/>
              <a:gd name="T21" fmla="*/ 2147483646 h 4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7"/>
              <a:gd name="T34" fmla="*/ 0 h 442"/>
              <a:gd name="T35" fmla="*/ 527 w 527"/>
              <a:gd name="T36" fmla="*/ 442 h 4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7" h="442">
                <a:moveTo>
                  <a:pt x="234" y="428"/>
                </a:moveTo>
                <a:lnTo>
                  <a:pt x="234" y="318"/>
                </a:lnTo>
                <a:lnTo>
                  <a:pt x="206" y="318"/>
                </a:lnTo>
                <a:lnTo>
                  <a:pt x="200" y="280"/>
                </a:lnTo>
                <a:lnTo>
                  <a:pt x="0" y="280"/>
                </a:lnTo>
                <a:lnTo>
                  <a:pt x="7" y="249"/>
                </a:lnTo>
                <a:lnTo>
                  <a:pt x="33" y="0"/>
                </a:lnTo>
                <a:lnTo>
                  <a:pt x="527" y="7"/>
                </a:lnTo>
                <a:lnTo>
                  <a:pt x="527" y="342"/>
                </a:lnTo>
                <a:lnTo>
                  <a:pt x="527" y="442"/>
                </a:lnTo>
                <a:lnTo>
                  <a:pt x="234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3" name="Freeform 15">
            <a:extLst>
              <a:ext uri="{FF2B5EF4-FFF2-40B4-BE49-F238E27FC236}">
                <a16:creationId xmlns:a16="http://schemas.microsoft.com/office/drawing/2014/main" id="{9FA84FAD-EA8E-5EA1-B6D0-81AA6018DB46}"/>
              </a:ext>
            </a:extLst>
          </p:cNvPr>
          <p:cNvSpPr>
            <a:spLocks/>
          </p:cNvSpPr>
          <p:nvPr/>
        </p:nvSpPr>
        <p:spPr bwMode="auto">
          <a:xfrm>
            <a:off x="5745956" y="1409701"/>
            <a:ext cx="729854" cy="584597"/>
          </a:xfrm>
          <a:custGeom>
            <a:avLst/>
            <a:gdLst>
              <a:gd name="T0" fmla="*/ 0 w 613"/>
              <a:gd name="T1" fmla="*/ 2147483646 h 490"/>
              <a:gd name="T2" fmla="*/ 0 w 613"/>
              <a:gd name="T3" fmla="*/ 2147483646 h 490"/>
              <a:gd name="T4" fmla="*/ 0 w 613"/>
              <a:gd name="T5" fmla="*/ 0 h 490"/>
              <a:gd name="T6" fmla="*/ 2147483646 w 613"/>
              <a:gd name="T7" fmla="*/ 2147483646 h 490"/>
              <a:gd name="T8" fmla="*/ 2147483646 w 613"/>
              <a:gd name="T9" fmla="*/ 2147483646 h 490"/>
              <a:gd name="T10" fmla="*/ 2147483646 w 613"/>
              <a:gd name="T11" fmla="*/ 2147483646 h 490"/>
              <a:gd name="T12" fmla="*/ 2147483646 w 613"/>
              <a:gd name="T13" fmla="*/ 2147483646 h 490"/>
              <a:gd name="T14" fmla="*/ 2147483646 w 613"/>
              <a:gd name="T15" fmla="*/ 2147483646 h 490"/>
              <a:gd name="T16" fmla="*/ 2147483646 w 613"/>
              <a:gd name="T17" fmla="*/ 2147483646 h 490"/>
              <a:gd name="T18" fmla="*/ 2147483646 w 613"/>
              <a:gd name="T19" fmla="*/ 2147483646 h 490"/>
              <a:gd name="T20" fmla="*/ 2147483646 w 613"/>
              <a:gd name="T21" fmla="*/ 2147483646 h 490"/>
              <a:gd name="T22" fmla="*/ 2147483646 w 613"/>
              <a:gd name="T23" fmla="*/ 2147483646 h 490"/>
              <a:gd name="T24" fmla="*/ 2147483646 w 613"/>
              <a:gd name="T25" fmla="*/ 2147483646 h 490"/>
              <a:gd name="T26" fmla="*/ 2147483646 w 613"/>
              <a:gd name="T27" fmla="*/ 2147483646 h 490"/>
              <a:gd name="T28" fmla="*/ 2147483646 w 613"/>
              <a:gd name="T29" fmla="*/ 2147483646 h 490"/>
              <a:gd name="T30" fmla="*/ 2147483646 w 613"/>
              <a:gd name="T31" fmla="*/ 2147483646 h 490"/>
              <a:gd name="T32" fmla="*/ 2147483646 w 613"/>
              <a:gd name="T33" fmla="*/ 2147483646 h 490"/>
              <a:gd name="T34" fmla="*/ 2147483646 w 613"/>
              <a:gd name="T35" fmla="*/ 2147483646 h 490"/>
              <a:gd name="T36" fmla="*/ 2147483646 w 613"/>
              <a:gd name="T37" fmla="*/ 2147483646 h 490"/>
              <a:gd name="T38" fmla="*/ 2147483646 w 613"/>
              <a:gd name="T39" fmla="*/ 2147483646 h 490"/>
              <a:gd name="T40" fmla="*/ 2147483646 w 613"/>
              <a:gd name="T41" fmla="*/ 2147483646 h 490"/>
              <a:gd name="T42" fmla="*/ 2147483646 w 613"/>
              <a:gd name="T43" fmla="*/ 2147483646 h 490"/>
              <a:gd name="T44" fmla="*/ 2147483646 w 613"/>
              <a:gd name="T45" fmla="*/ 2147483646 h 490"/>
              <a:gd name="T46" fmla="*/ 2147483646 w 613"/>
              <a:gd name="T47" fmla="*/ 2147483646 h 490"/>
              <a:gd name="T48" fmla="*/ 2147483646 w 613"/>
              <a:gd name="T49" fmla="*/ 2147483646 h 490"/>
              <a:gd name="T50" fmla="*/ 2147483646 w 613"/>
              <a:gd name="T51" fmla="*/ 2147483646 h 490"/>
              <a:gd name="T52" fmla="*/ 2147483646 w 613"/>
              <a:gd name="T53" fmla="*/ 2147483646 h 490"/>
              <a:gd name="T54" fmla="*/ 2147483646 w 613"/>
              <a:gd name="T55" fmla="*/ 2147483646 h 490"/>
              <a:gd name="T56" fmla="*/ 2147483646 w 613"/>
              <a:gd name="T57" fmla="*/ 2147483646 h 490"/>
              <a:gd name="T58" fmla="*/ 2147483646 w 613"/>
              <a:gd name="T59" fmla="*/ 2147483646 h 490"/>
              <a:gd name="T60" fmla="*/ 2147483646 w 613"/>
              <a:gd name="T61" fmla="*/ 2147483646 h 490"/>
              <a:gd name="T62" fmla="*/ 2147483646 w 613"/>
              <a:gd name="T63" fmla="*/ 2147483646 h 490"/>
              <a:gd name="T64" fmla="*/ 2147483646 w 613"/>
              <a:gd name="T65" fmla="*/ 2147483646 h 490"/>
              <a:gd name="T66" fmla="*/ 2147483646 w 613"/>
              <a:gd name="T67" fmla="*/ 2147483646 h 490"/>
              <a:gd name="T68" fmla="*/ 2147483646 w 613"/>
              <a:gd name="T69" fmla="*/ 2147483646 h 490"/>
              <a:gd name="T70" fmla="*/ 2147483646 w 613"/>
              <a:gd name="T71" fmla="*/ 2147483646 h 490"/>
              <a:gd name="T72" fmla="*/ 2147483646 w 613"/>
              <a:gd name="T73" fmla="*/ 2147483646 h 490"/>
              <a:gd name="T74" fmla="*/ 2147483646 w 613"/>
              <a:gd name="T75" fmla="*/ 2147483646 h 490"/>
              <a:gd name="T76" fmla="*/ 2147483646 w 613"/>
              <a:gd name="T77" fmla="*/ 2147483646 h 490"/>
              <a:gd name="T78" fmla="*/ 2147483646 w 613"/>
              <a:gd name="T79" fmla="*/ 2147483646 h 490"/>
              <a:gd name="T80" fmla="*/ 2147483646 w 613"/>
              <a:gd name="T81" fmla="*/ 2147483646 h 490"/>
              <a:gd name="T82" fmla="*/ 2147483646 w 613"/>
              <a:gd name="T83" fmla="*/ 2147483646 h 490"/>
              <a:gd name="T84" fmla="*/ 2147483646 w 613"/>
              <a:gd name="T85" fmla="*/ 2147483646 h 490"/>
              <a:gd name="T86" fmla="*/ 2147483646 w 613"/>
              <a:gd name="T87" fmla="*/ 2147483646 h 490"/>
              <a:gd name="T88" fmla="*/ 2147483646 w 613"/>
              <a:gd name="T89" fmla="*/ 2147483646 h 490"/>
              <a:gd name="T90" fmla="*/ 0 w 613"/>
              <a:gd name="T91" fmla="*/ 2147483646 h 490"/>
              <a:gd name="T92" fmla="*/ 0 w 613"/>
              <a:gd name="T93" fmla="*/ 2147483646 h 4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13"/>
              <a:gd name="T142" fmla="*/ 0 h 490"/>
              <a:gd name="T143" fmla="*/ 613 w 613"/>
              <a:gd name="T144" fmla="*/ 490 h 4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13" h="490">
                <a:moveTo>
                  <a:pt x="0" y="343"/>
                </a:moveTo>
                <a:lnTo>
                  <a:pt x="0" y="16"/>
                </a:lnTo>
                <a:lnTo>
                  <a:pt x="0" y="0"/>
                </a:lnTo>
                <a:lnTo>
                  <a:pt x="494" y="8"/>
                </a:lnTo>
                <a:lnTo>
                  <a:pt x="588" y="8"/>
                </a:lnTo>
                <a:lnTo>
                  <a:pt x="588" y="23"/>
                </a:lnTo>
                <a:lnTo>
                  <a:pt x="607" y="23"/>
                </a:lnTo>
                <a:lnTo>
                  <a:pt x="613" y="54"/>
                </a:lnTo>
                <a:lnTo>
                  <a:pt x="553" y="54"/>
                </a:lnTo>
                <a:lnTo>
                  <a:pt x="545" y="71"/>
                </a:lnTo>
                <a:lnTo>
                  <a:pt x="545" y="85"/>
                </a:lnTo>
                <a:lnTo>
                  <a:pt x="514" y="117"/>
                </a:lnTo>
                <a:lnTo>
                  <a:pt x="526" y="133"/>
                </a:lnTo>
                <a:lnTo>
                  <a:pt x="487" y="172"/>
                </a:lnTo>
                <a:lnTo>
                  <a:pt x="473" y="203"/>
                </a:lnTo>
                <a:lnTo>
                  <a:pt x="466" y="210"/>
                </a:lnTo>
                <a:lnTo>
                  <a:pt x="446" y="203"/>
                </a:lnTo>
                <a:lnTo>
                  <a:pt x="440" y="218"/>
                </a:lnTo>
                <a:lnTo>
                  <a:pt x="427" y="210"/>
                </a:lnTo>
                <a:lnTo>
                  <a:pt x="427" y="225"/>
                </a:lnTo>
                <a:lnTo>
                  <a:pt x="400" y="242"/>
                </a:lnTo>
                <a:lnTo>
                  <a:pt x="387" y="234"/>
                </a:lnTo>
                <a:lnTo>
                  <a:pt x="380" y="242"/>
                </a:lnTo>
                <a:lnTo>
                  <a:pt x="400" y="273"/>
                </a:lnTo>
                <a:lnTo>
                  <a:pt x="387" y="273"/>
                </a:lnTo>
                <a:lnTo>
                  <a:pt x="380" y="296"/>
                </a:lnTo>
                <a:lnTo>
                  <a:pt x="366" y="296"/>
                </a:lnTo>
                <a:lnTo>
                  <a:pt x="346" y="343"/>
                </a:lnTo>
                <a:lnTo>
                  <a:pt x="327" y="351"/>
                </a:lnTo>
                <a:lnTo>
                  <a:pt x="306" y="381"/>
                </a:lnTo>
                <a:lnTo>
                  <a:pt x="267" y="389"/>
                </a:lnTo>
                <a:lnTo>
                  <a:pt x="258" y="405"/>
                </a:lnTo>
                <a:lnTo>
                  <a:pt x="252" y="397"/>
                </a:lnTo>
                <a:lnTo>
                  <a:pt x="239" y="413"/>
                </a:lnTo>
                <a:lnTo>
                  <a:pt x="213" y="413"/>
                </a:lnTo>
                <a:lnTo>
                  <a:pt x="207" y="428"/>
                </a:lnTo>
                <a:lnTo>
                  <a:pt x="179" y="428"/>
                </a:lnTo>
                <a:lnTo>
                  <a:pt x="173" y="444"/>
                </a:lnTo>
                <a:lnTo>
                  <a:pt x="179" y="466"/>
                </a:lnTo>
                <a:lnTo>
                  <a:pt x="173" y="475"/>
                </a:lnTo>
                <a:lnTo>
                  <a:pt x="133" y="490"/>
                </a:lnTo>
                <a:lnTo>
                  <a:pt x="106" y="475"/>
                </a:lnTo>
                <a:lnTo>
                  <a:pt x="106" y="459"/>
                </a:lnTo>
                <a:lnTo>
                  <a:pt x="19" y="459"/>
                </a:lnTo>
                <a:lnTo>
                  <a:pt x="26" y="428"/>
                </a:lnTo>
                <a:lnTo>
                  <a:pt x="0" y="405"/>
                </a:lnTo>
                <a:lnTo>
                  <a:pt x="0" y="343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04" name="Freeform 16">
            <a:extLst>
              <a:ext uri="{FF2B5EF4-FFF2-40B4-BE49-F238E27FC236}">
                <a16:creationId xmlns:a16="http://schemas.microsoft.com/office/drawing/2014/main" id="{2197AA93-BF6A-B33D-493F-49799C1CEABE}"/>
              </a:ext>
            </a:extLst>
          </p:cNvPr>
          <p:cNvSpPr>
            <a:spLocks/>
          </p:cNvSpPr>
          <p:nvPr/>
        </p:nvSpPr>
        <p:spPr bwMode="auto">
          <a:xfrm>
            <a:off x="5164931" y="1409700"/>
            <a:ext cx="581025" cy="409575"/>
          </a:xfrm>
          <a:custGeom>
            <a:avLst/>
            <a:gdLst>
              <a:gd name="T0" fmla="*/ 2147483646 w 488"/>
              <a:gd name="T1" fmla="*/ 2147483646 h 343"/>
              <a:gd name="T2" fmla="*/ 2147483646 w 488"/>
              <a:gd name="T3" fmla="*/ 2147483646 h 343"/>
              <a:gd name="T4" fmla="*/ 2147483646 w 488"/>
              <a:gd name="T5" fmla="*/ 2147483646 h 343"/>
              <a:gd name="T6" fmla="*/ 2147483646 w 488"/>
              <a:gd name="T7" fmla="*/ 2147483646 h 343"/>
              <a:gd name="T8" fmla="*/ 2147483646 w 488"/>
              <a:gd name="T9" fmla="*/ 2147483646 h 343"/>
              <a:gd name="T10" fmla="*/ 0 w 488"/>
              <a:gd name="T11" fmla="*/ 2147483646 h 343"/>
              <a:gd name="T12" fmla="*/ 0 w 488"/>
              <a:gd name="T13" fmla="*/ 0 h 343"/>
              <a:gd name="T14" fmla="*/ 2147483646 w 488"/>
              <a:gd name="T15" fmla="*/ 0 h 343"/>
              <a:gd name="T16" fmla="*/ 2147483646 w 488"/>
              <a:gd name="T17" fmla="*/ 2147483646 h 343"/>
              <a:gd name="T18" fmla="*/ 2147483646 w 488"/>
              <a:gd name="T19" fmla="*/ 2147483646 h 3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8"/>
              <a:gd name="T31" fmla="*/ 0 h 343"/>
              <a:gd name="T32" fmla="*/ 488 w 488"/>
              <a:gd name="T33" fmla="*/ 343 h 3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8" h="343">
                <a:moveTo>
                  <a:pt x="488" y="343"/>
                </a:moveTo>
                <a:lnTo>
                  <a:pt x="448" y="343"/>
                </a:lnTo>
                <a:lnTo>
                  <a:pt x="440" y="335"/>
                </a:lnTo>
                <a:lnTo>
                  <a:pt x="421" y="335"/>
                </a:lnTo>
                <a:lnTo>
                  <a:pt x="394" y="343"/>
                </a:lnTo>
                <a:lnTo>
                  <a:pt x="0" y="335"/>
                </a:lnTo>
                <a:lnTo>
                  <a:pt x="0" y="0"/>
                </a:lnTo>
                <a:lnTo>
                  <a:pt x="94" y="0"/>
                </a:lnTo>
                <a:lnTo>
                  <a:pt x="488" y="16"/>
                </a:lnTo>
                <a:lnTo>
                  <a:pt x="488" y="3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5" name="Freeform 17">
            <a:extLst>
              <a:ext uri="{FF2B5EF4-FFF2-40B4-BE49-F238E27FC236}">
                <a16:creationId xmlns:a16="http://schemas.microsoft.com/office/drawing/2014/main" id="{120C79D5-232F-42D7-5BF8-268C1B9638A1}"/>
              </a:ext>
            </a:extLst>
          </p:cNvPr>
          <p:cNvSpPr>
            <a:spLocks/>
          </p:cNvSpPr>
          <p:nvPr/>
        </p:nvSpPr>
        <p:spPr bwMode="auto">
          <a:xfrm>
            <a:off x="5904310" y="1475185"/>
            <a:ext cx="729853" cy="648890"/>
          </a:xfrm>
          <a:custGeom>
            <a:avLst/>
            <a:gdLst>
              <a:gd name="T0" fmla="*/ 0 w 613"/>
              <a:gd name="T1" fmla="*/ 2147483646 h 545"/>
              <a:gd name="T2" fmla="*/ 2147483646 w 613"/>
              <a:gd name="T3" fmla="*/ 2147483646 h 545"/>
              <a:gd name="T4" fmla="*/ 2147483646 w 613"/>
              <a:gd name="T5" fmla="*/ 2147483646 h 545"/>
              <a:gd name="T6" fmla="*/ 2147483646 w 613"/>
              <a:gd name="T7" fmla="*/ 2147483646 h 545"/>
              <a:gd name="T8" fmla="*/ 2147483646 w 613"/>
              <a:gd name="T9" fmla="*/ 2147483646 h 545"/>
              <a:gd name="T10" fmla="*/ 2147483646 w 613"/>
              <a:gd name="T11" fmla="*/ 2147483646 h 545"/>
              <a:gd name="T12" fmla="*/ 2147483646 w 613"/>
              <a:gd name="T13" fmla="*/ 2147483646 h 545"/>
              <a:gd name="T14" fmla="*/ 2147483646 w 613"/>
              <a:gd name="T15" fmla="*/ 2147483646 h 545"/>
              <a:gd name="T16" fmla="*/ 2147483646 w 613"/>
              <a:gd name="T17" fmla="*/ 2147483646 h 545"/>
              <a:gd name="T18" fmla="*/ 2147483646 w 613"/>
              <a:gd name="T19" fmla="*/ 2147483646 h 545"/>
              <a:gd name="T20" fmla="*/ 2147483646 w 613"/>
              <a:gd name="T21" fmla="*/ 2147483646 h 545"/>
              <a:gd name="T22" fmla="*/ 2147483646 w 613"/>
              <a:gd name="T23" fmla="*/ 2147483646 h 545"/>
              <a:gd name="T24" fmla="*/ 2147483646 w 613"/>
              <a:gd name="T25" fmla="*/ 2147483646 h 545"/>
              <a:gd name="T26" fmla="*/ 2147483646 w 613"/>
              <a:gd name="T27" fmla="*/ 2147483646 h 545"/>
              <a:gd name="T28" fmla="*/ 2147483646 w 613"/>
              <a:gd name="T29" fmla="*/ 2147483646 h 545"/>
              <a:gd name="T30" fmla="*/ 2147483646 w 613"/>
              <a:gd name="T31" fmla="*/ 2147483646 h 545"/>
              <a:gd name="T32" fmla="*/ 2147483646 w 613"/>
              <a:gd name="T33" fmla="*/ 2147483646 h 545"/>
              <a:gd name="T34" fmla="*/ 2147483646 w 613"/>
              <a:gd name="T35" fmla="*/ 2147483646 h 545"/>
              <a:gd name="T36" fmla="*/ 2147483646 w 613"/>
              <a:gd name="T37" fmla="*/ 2147483646 h 545"/>
              <a:gd name="T38" fmla="*/ 2147483646 w 613"/>
              <a:gd name="T39" fmla="*/ 2147483646 h 545"/>
              <a:gd name="T40" fmla="*/ 2147483646 w 613"/>
              <a:gd name="T41" fmla="*/ 2147483646 h 545"/>
              <a:gd name="T42" fmla="*/ 2147483646 w 613"/>
              <a:gd name="T43" fmla="*/ 2147483646 h 545"/>
              <a:gd name="T44" fmla="*/ 2147483646 w 613"/>
              <a:gd name="T45" fmla="*/ 2147483646 h 545"/>
              <a:gd name="T46" fmla="*/ 2147483646 w 613"/>
              <a:gd name="T47" fmla="*/ 2147483646 h 545"/>
              <a:gd name="T48" fmla="*/ 2147483646 w 613"/>
              <a:gd name="T49" fmla="*/ 2147483646 h 545"/>
              <a:gd name="T50" fmla="*/ 2147483646 w 613"/>
              <a:gd name="T51" fmla="*/ 2147483646 h 545"/>
              <a:gd name="T52" fmla="*/ 2147483646 w 613"/>
              <a:gd name="T53" fmla="*/ 2147483646 h 545"/>
              <a:gd name="T54" fmla="*/ 2147483646 w 613"/>
              <a:gd name="T55" fmla="*/ 2147483646 h 545"/>
              <a:gd name="T56" fmla="*/ 2147483646 w 613"/>
              <a:gd name="T57" fmla="*/ 2147483646 h 545"/>
              <a:gd name="T58" fmla="*/ 2147483646 w 613"/>
              <a:gd name="T59" fmla="*/ 2147483646 h 545"/>
              <a:gd name="T60" fmla="*/ 2147483646 w 613"/>
              <a:gd name="T61" fmla="*/ 2147483646 h 545"/>
              <a:gd name="T62" fmla="*/ 2147483646 w 613"/>
              <a:gd name="T63" fmla="*/ 2147483646 h 545"/>
              <a:gd name="T64" fmla="*/ 2147483646 w 613"/>
              <a:gd name="T65" fmla="*/ 0 h 545"/>
              <a:gd name="T66" fmla="*/ 2147483646 w 613"/>
              <a:gd name="T67" fmla="*/ 0 h 545"/>
              <a:gd name="T68" fmla="*/ 2147483646 w 613"/>
              <a:gd name="T69" fmla="*/ 2147483646 h 545"/>
              <a:gd name="T70" fmla="*/ 2147483646 w 613"/>
              <a:gd name="T71" fmla="*/ 2147483646 h 545"/>
              <a:gd name="T72" fmla="*/ 2147483646 w 613"/>
              <a:gd name="T73" fmla="*/ 2147483646 h 545"/>
              <a:gd name="T74" fmla="*/ 2147483646 w 613"/>
              <a:gd name="T75" fmla="*/ 2147483646 h 545"/>
              <a:gd name="T76" fmla="*/ 2147483646 w 613"/>
              <a:gd name="T77" fmla="*/ 2147483646 h 545"/>
              <a:gd name="T78" fmla="*/ 2147483646 w 613"/>
              <a:gd name="T79" fmla="*/ 2147483646 h 545"/>
              <a:gd name="T80" fmla="*/ 2147483646 w 613"/>
              <a:gd name="T81" fmla="*/ 2147483646 h 545"/>
              <a:gd name="T82" fmla="*/ 2147483646 w 613"/>
              <a:gd name="T83" fmla="*/ 2147483646 h 545"/>
              <a:gd name="T84" fmla="*/ 2147483646 w 613"/>
              <a:gd name="T85" fmla="*/ 2147483646 h 545"/>
              <a:gd name="T86" fmla="*/ 2147483646 w 613"/>
              <a:gd name="T87" fmla="*/ 2147483646 h 545"/>
              <a:gd name="T88" fmla="*/ 2147483646 w 613"/>
              <a:gd name="T89" fmla="*/ 2147483646 h 545"/>
              <a:gd name="T90" fmla="*/ 2147483646 w 613"/>
              <a:gd name="T91" fmla="*/ 2147483646 h 545"/>
              <a:gd name="T92" fmla="*/ 2147483646 w 613"/>
              <a:gd name="T93" fmla="*/ 2147483646 h 545"/>
              <a:gd name="T94" fmla="*/ 2147483646 w 613"/>
              <a:gd name="T95" fmla="*/ 2147483646 h 545"/>
              <a:gd name="T96" fmla="*/ 2147483646 w 613"/>
              <a:gd name="T97" fmla="*/ 2147483646 h 545"/>
              <a:gd name="T98" fmla="*/ 2147483646 w 613"/>
              <a:gd name="T99" fmla="*/ 2147483646 h 545"/>
              <a:gd name="T100" fmla="*/ 2147483646 w 613"/>
              <a:gd name="T101" fmla="*/ 2147483646 h 545"/>
              <a:gd name="T102" fmla="*/ 2147483646 w 613"/>
              <a:gd name="T103" fmla="*/ 2147483646 h 545"/>
              <a:gd name="T104" fmla="*/ 2147483646 w 613"/>
              <a:gd name="T105" fmla="*/ 2147483646 h 545"/>
              <a:gd name="T106" fmla="*/ 0 w 613"/>
              <a:gd name="T107" fmla="*/ 2147483646 h 545"/>
              <a:gd name="T108" fmla="*/ 0 w 613"/>
              <a:gd name="T109" fmla="*/ 2147483646 h 5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13"/>
              <a:gd name="T166" fmla="*/ 0 h 545"/>
              <a:gd name="T167" fmla="*/ 613 w 613"/>
              <a:gd name="T168" fmla="*/ 545 h 5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13" h="545">
                <a:moveTo>
                  <a:pt x="0" y="436"/>
                </a:moveTo>
                <a:lnTo>
                  <a:pt x="40" y="421"/>
                </a:lnTo>
                <a:lnTo>
                  <a:pt x="46" y="412"/>
                </a:lnTo>
                <a:lnTo>
                  <a:pt x="40" y="390"/>
                </a:lnTo>
                <a:lnTo>
                  <a:pt x="46" y="374"/>
                </a:lnTo>
                <a:lnTo>
                  <a:pt x="74" y="374"/>
                </a:lnTo>
                <a:lnTo>
                  <a:pt x="80" y="359"/>
                </a:lnTo>
                <a:lnTo>
                  <a:pt x="106" y="359"/>
                </a:lnTo>
                <a:lnTo>
                  <a:pt x="119" y="343"/>
                </a:lnTo>
                <a:lnTo>
                  <a:pt x="125" y="351"/>
                </a:lnTo>
                <a:lnTo>
                  <a:pt x="134" y="335"/>
                </a:lnTo>
                <a:lnTo>
                  <a:pt x="173" y="327"/>
                </a:lnTo>
                <a:lnTo>
                  <a:pt x="194" y="297"/>
                </a:lnTo>
                <a:lnTo>
                  <a:pt x="213" y="289"/>
                </a:lnTo>
                <a:lnTo>
                  <a:pt x="233" y="242"/>
                </a:lnTo>
                <a:lnTo>
                  <a:pt x="247" y="242"/>
                </a:lnTo>
                <a:lnTo>
                  <a:pt x="254" y="219"/>
                </a:lnTo>
                <a:lnTo>
                  <a:pt x="267" y="219"/>
                </a:lnTo>
                <a:lnTo>
                  <a:pt x="247" y="188"/>
                </a:lnTo>
                <a:lnTo>
                  <a:pt x="254" y="180"/>
                </a:lnTo>
                <a:lnTo>
                  <a:pt x="267" y="188"/>
                </a:lnTo>
                <a:lnTo>
                  <a:pt x="294" y="171"/>
                </a:lnTo>
                <a:lnTo>
                  <a:pt x="294" y="156"/>
                </a:lnTo>
                <a:lnTo>
                  <a:pt x="307" y="164"/>
                </a:lnTo>
                <a:lnTo>
                  <a:pt x="313" y="149"/>
                </a:lnTo>
                <a:lnTo>
                  <a:pt x="333" y="156"/>
                </a:lnTo>
                <a:lnTo>
                  <a:pt x="340" y="149"/>
                </a:lnTo>
                <a:lnTo>
                  <a:pt x="354" y="118"/>
                </a:lnTo>
                <a:lnTo>
                  <a:pt x="393" y="79"/>
                </a:lnTo>
                <a:lnTo>
                  <a:pt x="381" y="63"/>
                </a:lnTo>
                <a:lnTo>
                  <a:pt x="412" y="31"/>
                </a:lnTo>
                <a:lnTo>
                  <a:pt x="412" y="17"/>
                </a:lnTo>
                <a:lnTo>
                  <a:pt x="420" y="0"/>
                </a:lnTo>
                <a:lnTo>
                  <a:pt x="480" y="0"/>
                </a:lnTo>
                <a:lnTo>
                  <a:pt x="613" y="171"/>
                </a:lnTo>
                <a:lnTo>
                  <a:pt x="588" y="226"/>
                </a:lnTo>
                <a:lnTo>
                  <a:pt x="579" y="320"/>
                </a:lnTo>
                <a:lnTo>
                  <a:pt x="554" y="367"/>
                </a:lnTo>
                <a:lnTo>
                  <a:pt x="579" y="374"/>
                </a:lnTo>
                <a:lnTo>
                  <a:pt x="573" y="390"/>
                </a:lnTo>
                <a:lnTo>
                  <a:pt x="573" y="421"/>
                </a:lnTo>
                <a:lnTo>
                  <a:pt x="500" y="475"/>
                </a:lnTo>
                <a:lnTo>
                  <a:pt x="427" y="492"/>
                </a:lnTo>
                <a:lnTo>
                  <a:pt x="400" y="506"/>
                </a:lnTo>
                <a:lnTo>
                  <a:pt x="354" y="506"/>
                </a:lnTo>
                <a:lnTo>
                  <a:pt x="354" y="545"/>
                </a:lnTo>
                <a:lnTo>
                  <a:pt x="288" y="537"/>
                </a:lnTo>
                <a:lnTo>
                  <a:pt x="288" y="530"/>
                </a:lnTo>
                <a:lnTo>
                  <a:pt x="188" y="460"/>
                </a:lnTo>
                <a:lnTo>
                  <a:pt x="80" y="460"/>
                </a:lnTo>
                <a:lnTo>
                  <a:pt x="27" y="492"/>
                </a:lnTo>
                <a:lnTo>
                  <a:pt x="12" y="483"/>
                </a:lnTo>
                <a:lnTo>
                  <a:pt x="6" y="460"/>
                </a:lnTo>
                <a:lnTo>
                  <a:pt x="0" y="453"/>
                </a:lnTo>
                <a:lnTo>
                  <a:pt x="0" y="436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06" name="Freeform 18">
            <a:extLst>
              <a:ext uri="{FF2B5EF4-FFF2-40B4-BE49-F238E27FC236}">
                <a16:creationId xmlns:a16="http://schemas.microsoft.com/office/drawing/2014/main" id="{2CEA6199-A9D2-C612-B863-2CB61D3A4230}"/>
              </a:ext>
            </a:extLst>
          </p:cNvPr>
          <p:cNvSpPr>
            <a:spLocks/>
          </p:cNvSpPr>
          <p:nvPr/>
        </p:nvSpPr>
        <p:spPr bwMode="auto">
          <a:xfrm>
            <a:off x="6563916" y="1549004"/>
            <a:ext cx="698897" cy="454819"/>
          </a:xfrm>
          <a:custGeom>
            <a:avLst/>
            <a:gdLst>
              <a:gd name="T0" fmla="*/ 2147483646 w 587"/>
              <a:gd name="T1" fmla="*/ 2147483646 h 381"/>
              <a:gd name="T2" fmla="*/ 2147483646 w 587"/>
              <a:gd name="T3" fmla="*/ 2147483646 h 381"/>
              <a:gd name="T4" fmla="*/ 2147483646 w 587"/>
              <a:gd name="T5" fmla="*/ 2147483646 h 381"/>
              <a:gd name="T6" fmla="*/ 2147483646 w 587"/>
              <a:gd name="T7" fmla="*/ 0 h 381"/>
              <a:gd name="T8" fmla="*/ 2147483646 w 587"/>
              <a:gd name="T9" fmla="*/ 0 h 381"/>
              <a:gd name="T10" fmla="*/ 2147483646 w 587"/>
              <a:gd name="T11" fmla="*/ 2147483646 h 381"/>
              <a:gd name="T12" fmla="*/ 2147483646 w 587"/>
              <a:gd name="T13" fmla="*/ 2147483646 h 381"/>
              <a:gd name="T14" fmla="*/ 2147483646 w 587"/>
              <a:gd name="T15" fmla="*/ 2147483646 h 381"/>
              <a:gd name="T16" fmla="*/ 2147483646 w 587"/>
              <a:gd name="T17" fmla="*/ 2147483646 h 381"/>
              <a:gd name="T18" fmla="*/ 2147483646 w 587"/>
              <a:gd name="T19" fmla="*/ 2147483646 h 381"/>
              <a:gd name="T20" fmla="*/ 2147483646 w 587"/>
              <a:gd name="T21" fmla="*/ 2147483646 h 381"/>
              <a:gd name="T22" fmla="*/ 2147483646 w 587"/>
              <a:gd name="T23" fmla="*/ 2147483646 h 381"/>
              <a:gd name="T24" fmla="*/ 2147483646 w 587"/>
              <a:gd name="T25" fmla="*/ 2147483646 h 381"/>
              <a:gd name="T26" fmla="*/ 2147483646 w 587"/>
              <a:gd name="T27" fmla="*/ 2147483646 h 381"/>
              <a:gd name="T28" fmla="*/ 2147483646 w 587"/>
              <a:gd name="T29" fmla="*/ 2147483646 h 381"/>
              <a:gd name="T30" fmla="*/ 2147483646 w 587"/>
              <a:gd name="T31" fmla="*/ 2147483646 h 381"/>
              <a:gd name="T32" fmla="*/ 2147483646 w 587"/>
              <a:gd name="T33" fmla="*/ 2147483646 h 381"/>
              <a:gd name="T34" fmla="*/ 2147483646 w 587"/>
              <a:gd name="T35" fmla="*/ 2147483646 h 381"/>
              <a:gd name="T36" fmla="*/ 2147483646 w 587"/>
              <a:gd name="T37" fmla="*/ 2147483646 h 381"/>
              <a:gd name="T38" fmla="*/ 2147483646 w 587"/>
              <a:gd name="T39" fmla="*/ 2147483646 h 381"/>
              <a:gd name="T40" fmla="*/ 2147483646 w 587"/>
              <a:gd name="T41" fmla="*/ 2147483646 h 381"/>
              <a:gd name="T42" fmla="*/ 2147483646 w 587"/>
              <a:gd name="T43" fmla="*/ 2147483646 h 381"/>
              <a:gd name="T44" fmla="*/ 2147483646 w 587"/>
              <a:gd name="T45" fmla="*/ 2147483646 h 381"/>
              <a:gd name="T46" fmla="*/ 2147483646 w 587"/>
              <a:gd name="T47" fmla="*/ 2147483646 h 381"/>
              <a:gd name="T48" fmla="*/ 2147483646 w 587"/>
              <a:gd name="T49" fmla="*/ 2147483646 h 381"/>
              <a:gd name="T50" fmla="*/ 2147483646 w 587"/>
              <a:gd name="T51" fmla="*/ 2147483646 h 381"/>
              <a:gd name="T52" fmla="*/ 2147483646 w 587"/>
              <a:gd name="T53" fmla="*/ 2147483646 h 381"/>
              <a:gd name="T54" fmla="*/ 2147483646 w 587"/>
              <a:gd name="T55" fmla="*/ 2147483646 h 381"/>
              <a:gd name="T56" fmla="*/ 2147483646 w 587"/>
              <a:gd name="T57" fmla="*/ 2147483646 h 381"/>
              <a:gd name="T58" fmla="*/ 2147483646 w 587"/>
              <a:gd name="T59" fmla="*/ 2147483646 h 381"/>
              <a:gd name="T60" fmla="*/ 2147483646 w 587"/>
              <a:gd name="T61" fmla="*/ 2147483646 h 381"/>
              <a:gd name="T62" fmla="*/ 2147483646 w 587"/>
              <a:gd name="T63" fmla="*/ 2147483646 h 381"/>
              <a:gd name="T64" fmla="*/ 2147483646 w 587"/>
              <a:gd name="T65" fmla="*/ 2147483646 h 381"/>
              <a:gd name="T66" fmla="*/ 2147483646 w 587"/>
              <a:gd name="T67" fmla="*/ 2147483646 h 381"/>
              <a:gd name="T68" fmla="*/ 2147483646 w 587"/>
              <a:gd name="T69" fmla="*/ 2147483646 h 381"/>
              <a:gd name="T70" fmla="*/ 2147483646 w 587"/>
              <a:gd name="T71" fmla="*/ 2147483646 h 381"/>
              <a:gd name="T72" fmla="*/ 2147483646 w 587"/>
              <a:gd name="T73" fmla="*/ 2147483646 h 381"/>
              <a:gd name="T74" fmla="*/ 2147483646 w 587"/>
              <a:gd name="T75" fmla="*/ 2147483646 h 381"/>
              <a:gd name="T76" fmla="*/ 2147483646 w 587"/>
              <a:gd name="T77" fmla="*/ 2147483646 h 381"/>
              <a:gd name="T78" fmla="*/ 2147483646 w 587"/>
              <a:gd name="T79" fmla="*/ 2147483646 h 381"/>
              <a:gd name="T80" fmla="*/ 2147483646 w 587"/>
              <a:gd name="T81" fmla="*/ 2147483646 h 381"/>
              <a:gd name="T82" fmla="*/ 2147483646 w 587"/>
              <a:gd name="T83" fmla="*/ 2147483646 h 381"/>
              <a:gd name="T84" fmla="*/ 2147483646 w 587"/>
              <a:gd name="T85" fmla="*/ 2147483646 h 381"/>
              <a:gd name="T86" fmla="*/ 2147483646 w 587"/>
              <a:gd name="T87" fmla="*/ 2147483646 h 381"/>
              <a:gd name="T88" fmla="*/ 2147483646 w 587"/>
              <a:gd name="T89" fmla="*/ 2147483646 h 381"/>
              <a:gd name="T90" fmla="*/ 2147483646 w 587"/>
              <a:gd name="T91" fmla="*/ 2147483646 h 381"/>
              <a:gd name="T92" fmla="*/ 2147483646 w 587"/>
              <a:gd name="T93" fmla="*/ 2147483646 h 381"/>
              <a:gd name="T94" fmla="*/ 2147483646 w 587"/>
              <a:gd name="T95" fmla="*/ 2147483646 h 381"/>
              <a:gd name="T96" fmla="*/ 2147483646 w 587"/>
              <a:gd name="T97" fmla="*/ 2147483646 h 381"/>
              <a:gd name="T98" fmla="*/ 0 w 587"/>
              <a:gd name="T99" fmla="*/ 2147483646 h 381"/>
              <a:gd name="T100" fmla="*/ 2147483646 w 587"/>
              <a:gd name="T101" fmla="*/ 2147483646 h 381"/>
              <a:gd name="T102" fmla="*/ 2147483646 w 587"/>
              <a:gd name="T103" fmla="*/ 2147483646 h 381"/>
              <a:gd name="T104" fmla="*/ 2147483646 w 587"/>
              <a:gd name="T105" fmla="*/ 2147483646 h 38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87"/>
              <a:gd name="T160" fmla="*/ 0 h 381"/>
              <a:gd name="T161" fmla="*/ 587 w 587"/>
              <a:gd name="T162" fmla="*/ 381 h 38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87" h="381">
                <a:moveTo>
                  <a:pt x="59" y="108"/>
                </a:moveTo>
                <a:lnTo>
                  <a:pt x="167" y="24"/>
                </a:lnTo>
                <a:lnTo>
                  <a:pt x="247" y="7"/>
                </a:lnTo>
                <a:lnTo>
                  <a:pt x="254" y="0"/>
                </a:lnTo>
                <a:lnTo>
                  <a:pt x="486" y="0"/>
                </a:lnTo>
                <a:lnTo>
                  <a:pt x="494" y="86"/>
                </a:lnTo>
                <a:lnTo>
                  <a:pt x="506" y="86"/>
                </a:lnTo>
                <a:lnTo>
                  <a:pt x="521" y="69"/>
                </a:lnTo>
                <a:lnTo>
                  <a:pt x="534" y="78"/>
                </a:lnTo>
                <a:lnTo>
                  <a:pt x="540" y="108"/>
                </a:lnTo>
                <a:lnTo>
                  <a:pt x="587" y="218"/>
                </a:lnTo>
                <a:lnTo>
                  <a:pt x="587" y="257"/>
                </a:lnTo>
                <a:lnTo>
                  <a:pt x="587" y="280"/>
                </a:lnTo>
                <a:lnTo>
                  <a:pt x="506" y="272"/>
                </a:lnTo>
                <a:lnTo>
                  <a:pt x="486" y="264"/>
                </a:lnTo>
                <a:lnTo>
                  <a:pt x="486" y="272"/>
                </a:lnTo>
                <a:lnTo>
                  <a:pt x="454" y="264"/>
                </a:lnTo>
                <a:lnTo>
                  <a:pt x="454" y="280"/>
                </a:lnTo>
                <a:lnTo>
                  <a:pt x="440" y="280"/>
                </a:lnTo>
                <a:lnTo>
                  <a:pt x="440" y="318"/>
                </a:lnTo>
                <a:lnTo>
                  <a:pt x="406" y="327"/>
                </a:lnTo>
                <a:lnTo>
                  <a:pt x="406" y="304"/>
                </a:lnTo>
                <a:lnTo>
                  <a:pt x="386" y="304"/>
                </a:lnTo>
                <a:lnTo>
                  <a:pt x="386" y="311"/>
                </a:lnTo>
                <a:lnTo>
                  <a:pt x="373" y="311"/>
                </a:lnTo>
                <a:lnTo>
                  <a:pt x="373" y="327"/>
                </a:lnTo>
                <a:lnTo>
                  <a:pt x="361" y="327"/>
                </a:lnTo>
                <a:lnTo>
                  <a:pt x="361" y="342"/>
                </a:lnTo>
                <a:lnTo>
                  <a:pt x="346" y="342"/>
                </a:lnTo>
                <a:lnTo>
                  <a:pt x="346" y="366"/>
                </a:lnTo>
                <a:lnTo>
                  <a:pt x="327" y="366"/>
                </a:lnTo>
                <a:lnTo>
                  <a:pt x="327" y="381"/>
                </a:lnTo>
                <a:lnTo>
                  <a:pt x="292" y="381"/>
                </a:lnTo>
                <a:lnTo>
                  <a:pt x="286" y="366"/>
                </a:lnTo>
                <a:lnTo>
                  <a:pt x="260" y="366"/>
                </a:lnTo>
                <a:lnTo>
                  <a:pt x="239" y="335"/>
                </a:lnTo>
                <a:lnTo>
                  <a:pt x="213" y="335"/>
                </a:lnTo>
                <a:lnTo>
                  <a:pt x="207" y="311"/>
                </a:lnTo>
                <a:lnTo>
                  <a:pt x="194" y="311"/>
                </a:lnTo>
                <a:lnTo>
                  <a:pt x="179" y="272"/>
                </a:lnTo>
                <a:lnTo>
                  <a:pt x="153" y="241"/>
                </a:lnTo>
                <a:lnTo>
                  <a:pt x="140" y="241"/>
                </a:lnTo>
                <a:lnTo>
                  <a:pt x="106" y="264"/>
                </a:lnTo>
                <a:lnTo>
                  <a:pt x="94" y="257"/>
                </a:lnTo>
                <a:lnTo>
                  <a:pt x="94" y="241"/>
                </a:lnTo>
                <a:lnTo>
                  <a:pt x="86" y="241"/>
                </a:lnTo>
                <a:lnTo>
                  <a:pt x="40" y="288"/>
                </a:lnTo>
                <a:lnTo>
                  <a:pt x="40" y="304"/>
                </a:lnTo>
                <a:lnTo>
                  <a:pt x="25" y="311"/>
                </a:lnTo>
                <a:lnTo>
                  <a:pt x="0" y="304"/>
                </a:lnTo>
                <a:lnTo>
                  <a:pt x="25" y="257"/>
                </a:lnTo>
                <a:lnTo>
                  <a:pt x="34" y="163"/>
                </a:lnTo>
                <a:lnTo>
                  <a:pt x="59" y="10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7" name="Freeform 19">
            <a:extLst>
              <a:ext uri="{FF2B5EF4-FFF2-40B4-BE49-F238E27FC236}">
                <a16:creationId xmlns:a16="http://schemas.microsoft.com/office/drawing/2014/main" id="{3470D647-2997-A384-7397-7FDA4B576A5E}"/>
              </a:ext>
            </a:extLst>
          </p:cNvPr>
          <p:cNvSpPr>
            <a:spLocks/>
          </p:cNvSpPr>
          <p:nvPr/>
        </p:nvSpPr>
        <p:spPr bwMode="auto">
          <a:xfrm>
            <a:off x="4458892" y="1734741"/>
            <a:ext cx="364331" cy="685800"/>
          </a:xfrm>
          <a:custGeom>
            <a:avLst/>
            <a:gdLst>
              <a:gd name="T0" fmla="*/ 2147483646 w 306"/>
              <a:gd name="T1" fmla="*/ 2147483646 h 576"/>
              <a:gd name="T2" fmla="*/ 2147483646 w 306"/>
              <a:gd name="T3" fmla="*/ 2147483646 h 576"/>
              <a:gd name="T4" fmla="*/ 0 w 306"/>
              <a:gd name="T5" fmla="*/ 2147483646 h 576"/>
              <a:gd name="T6" fmla="*/ 2147483646 w 306"/>
              <a:gd name="T7" fmla="*/ 2147483646 h 576"/>
              <a:gd name="T8" fmla="*/ 2147483646 w 306"/>
              <a:gd name="T9" fmla="*/ 0 h 576"/>
              <a:gd name="T10" fmla="*/ 2147483646 w 306"/>
              <a:gd name="T11" fmla="*/ 0 h 576"/>
              <a:gd name="T12" fmla="*/ 2147483646 w 306"/>
              <a:gd name="T13" fmla="*/ 2147483646 h 576"/>
              <a:gd name="T14" fmla="*/ 2147483646 w 306"/>
              <a:gd name="T15" fmla="*/ 2147483646 h 576"/>
              <a:gd name="T16" fmla="*/ 2147483646 w 306"/>
              <a:gd name="T17" fmla="*/ 2147483646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6"/>
              <a:gd name="T28" fmla="*/ 0 h 576"/>
              <a:gd name="T29" fmla="*/ 306 w 306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6" h="576">
                <a:moveTo>
                  <a:pt x="300" y="148"/>
                </a:moveTo>
                <a:lnTo>
                  <a:pt x="306" y="576"/>
                </a:lnTo>
                <a:lnTo>
                  <a:pt x="0" y="567"/>
                </a:lnTo>
                <a:lnTo>
                  <a:pt x="26" y="342"/>
                </a:lnTo>
                <a:lnTo>
                  <a:pt x="66" y="0"/>
                </a:lnTo>
                <a:lnTo>
                  <a:pt x="266" y="0"/>
                </a:lnTo>
                <a:lnTo>
                  <a:pt x="272" y="38"/>
                </a:lnTo>
                <a:lnTo>
                  <a:pt x="300" y="38"/>
                </a:lnTo>
                <a:lnTo>
                  <a:pt x="300" y="1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08" name="Freeform 20">
            <a:extLst>
              <a:ext uri="{FF2B5EF4-FFF2-40B4-BE49-F238E27FC236}">
                <a16:creationId xmlns:a16="http://schemas.microsoft.com/office/drawing/2014/main" id="{DC1CDA40-6DA1-425C-8A9A-F6A79E16D0CC}"/>
              </a:ext>
            </a:extLst>
          </p:cNvPr>
          <p:cNvSpPr>
            <a:spLocks/>
          </p:cNvSpPr>
          <p:nvPr/>
        </p:nvSpPr>
        <p:spPr bwMode="auto">
          <a:xfrm>
            <a:off x="5164931" y="1809750"/>
            <a:ext cx="753666" cy="619125"/>
          </a:xfrm>
          <a:custGeom>
            <a:avLst/>
            <a:gdLst>
              <a:gd name="T0" fmla="*/ 2147483646 w 633"/>
              <a:gd name="T1" fmla="*/ 2147483646 h 521"/>
              <a:gd name="T2" fmla="*/ 2147483646 w 633"/>
              <a:gd name="T3" fmla="*/ 2147483646 h 521"/>
              <a:gd name="T4" fmla="*/ 2147483646 w 633"/>
              <a:gd name="T5" fmla="*/ 2147483646 h 521"/>
              <a:gd name="T6" fmla="*/ 2147483646 w 633"/>
              <a:gd name="T7" fmla="*/ 2147483646 h 521"/>
              <a:gd name="T8" fmla="*/ 0 w 633"/>
              <a:gd name="T9" fmla="*/ 2147483646 h 521"/>
              <a:gd name="T10" fmla="*/ 0 w 633"/>
              <a:gd name="T11" fmla="*/ 2147483646 h 521"/>
              <a:gd name="T12" fmla="*/ 0 w 633"/>
              <a:gd name="T13" fmla="*/ 0 h 521"/>
              <a:gd name="T14" fmla="*/ 2147483646 w 633"/>
              <a:gd name="T15" fmla="*/ 2147483646 h 521"/>
              <a:gd name="T16" fmla="*/ 2147483646 w 633"/>
              <a:gd name="T17" fmla="*/ 0 h 521"/>
              <a:gd name="T18" fmla="*/ 2147483646 w 633"/>
              <a:gd name="T19" fmla="*/ 0 h 521"/>
              <a:gd name="T20" fmla="*/ 2147483646 w 633"/>
              <a:gd name="T21" fmla="*/ 2147483646 h 521"/>
              <a:gd name="T22" fmla="*/ 2147483646 w 633"/>
              <a:gd name="T23" fmla="*/ 2147483646 h 521"/>
              <a:gd name="T24" fmla="*/ 2147483646 w 633"/>
              <a:gd name="T25" fmla="*/ 2147483646 h 521"/>
              <a:gd name="T26" fmla="*/ 2147483646 w 633"/>
              <a:gd name="T27" fmla="*/ 2147483646 h 521"/>
              <a:gd name="T28" fmla="*/ 2147483646 w 633"/>
              <a:gd name="T29" fmla="*/ 2147483646 h 521"/>
              <a:gd name="T30" fmla="*/ 2147483646 w 633"/>
              <a:gd name="T31" fmla="*/ 2147483646 h 521"/>
              <a:gd name="T32" fmla="*/ 2147483646 w 633"/>
              <a:gd name="T33" fmla="*/ 2147483646 h 521"/>
              <a:gd name="T34" fmla="*/ 2147483646 w 633"/>
              <a:gd name="T35" fmla="*/ 2147483646 h 521"/>
              <a:gd name="T36" fmla="*/ 2147483646 w 633"/>
              <a:gd name="T37" fmla="*/ 2147483646 h 521"/>
              <a:gd name="T38" fmla="*/ 2147483646 w 633"/>
              <a:gd name="T39" fmla="*/ 2147483646 h 521"/>
              <a:gd name="T40" fmla="*/ 2147483646 w 633"/>
              <a:gd name="T41" fmla="*/ 2147483646 h 521"/>
              <a:gd name="T42" fmla="*/ 2147483646 w 633"/>
              <a:gd name="T43" fmla="*/ 2147483646 h 521"/>
              <a:gd name="T44" fmla="*/ 2147483646 w 633"/>
              <a:gd name="T45" fmla="*/ 2147483646 h 521"/>
              <a:gd name="T46" fmla="*/ 2147483646 w 633"/>
              <a:gd name="T47" fmla="*/ 2147483646 h 521"/>
              <a:gd name="T48" fmla="*/ 2147483646 w 633"/>
              <a:gd name="T49" fmla="*/ 2147483646 h 521"/>
              <a:gd name="T50" fmla="*/ 2147483646 w 633"/>
              <a:gd name="T51" fmla="*/ 2147483646 h 521"/>
              <a:gd name="T52" fmla="*/ 2147483646 w 633"/>
              <a:gd name="T53" fmla="*/ 2147483646 h 521"/>
              <a:gd name="T54" fmla="*/ 2147483646 w 633"/>
              <a:gd name="T55" fmla="*/ 2147483646 h 521"/>
              <a:gd name="T56" fmla="*/ 2147483646 w 633"/>
              <a:gd name="T57" fmla="*/ 2147483646 h 521"/>
              <a:gd name="T58" fmla="*/ 2147483646 w 633"/>
              <a:gd name="T59" fmla="*/ 2147483646 h 521"/>
              <a:gd name="T60" fmla="*/ 2147483646 w 633"/>
              <a:gd name="T61" fmla="*/ 2147483646 h 521"/>
              <a:gd name="T62" fmla="*/ 2147483646 w 633"/>
              <a:gd name="T63" fmla="*/ 2147483646 h 521"/>
              <a:gd name="T64" fmla="*/ 2147483646 w 633"/>
              <a:gd name="T65" fmla="*/ 2147483646 h 521"/>
              <a:gd name="T66" fmla="*/ 2147483646 w 633"/>
              <a:gd name="T67" fmla="*/ 2147483646 h 521"/>
              <a:gd name="T68" fmla="*/ 2147483646 w 633"/>
              <a:gd name="T69" fmla="*/ 2147483646 h 521"/>
              <a:gd name="T70" fmla="*/ 2147483646 w 633"/>
              <a:gd name="T71" fmla="*/ 2147483646 h 521"/>
              <a:gd name="T72" fmla="*/ 2147483646 w 633"/>
              <a:gd name="T73" fmla="*/ 2147483646 h 521"/>
              <a:gd name="T74" fmla="*/ 2147483646 w 633"/>
              <a:gd name="T75" fmla="*/ 2147483646 h 521"/>
              <a:gd name="T76" fmla="*/ 2147483646 w 633"/>
              <a:gd name="T77" fmla="*/ 2147483646 h 521"/>
              <a:gd name="T78" fmla="*/ 2147483646 w 633"/>
              <a:gd name="T79" fmla="*/ 2147483646 h 521"/>
              <a:gd name="T80" fmla="*/ 2147483646 w 633"/>
              <a:gd name="T81" fmla="*/ 2147483646 h 521"/>
              <a:gd name="T82" fmla="*/ 2147483646 w 633"/>
              <a:gd name="T83" fmla="*/ 2147483646 h 521"/>
              <a:gd name="T84" fmla="*/ 2147483646 w 633"/>
              <a:gd name="T85" fmla="*/ 2147483646 h 521"/>
              <a:gd name="T86" fmla="*/ 2147483646 w 633"/>
              <a:gd name="T87" fmla="*/ 2147483646 h 521"/>
              <a:gd name="T88" fmla="*/ 2147483646 w 633"/>
              <a:gd name="T89" fmla="*/ 2147483646 h 521"/>
              <a:gd name="T90" fmla="*/ 2147483646 w 633"/>
              <a:gd name="T91" fmla="*/ 2147483646 h 521"/>
              <a:gd name="T92" fmla="*/ 2147483646 w 633"/>
              <a:gd name="T93" fmla="*/ 2147483646 h 521"/>
              <a:gd name="T94" fmla="*/ 2147483646 w 633"/>
              <a:gd name="T95" fmla="*/ 2147483646 h 521"/>
              <a:gd name="T96" fmla="*/ 2147483646 w 633"/>
              <a:gd name="T97" fmla="*/ 2147483646 h 521"/>
              <a:gd name="T98" fmla="*/ 2147483646 w 633"/>
              <a:gd name="T99" fmla="*/ 2147483646 h 521"/>
              <a:gd name="T100" fmla="*/ 2147483646 w 633"/>
              <a:gd name="T101" fmla="*/ 2147483646 h 521"/>
              <a:gd name="T102" fmla="*/ 2147483646 w 633"/>
              <a:gd name="T103" fmla="*/ 2147483646 h 521"/>
              <a:gd name="T104" fmla="*/ 2147483646 w 633"/>
              <a:gd name="T105" fmla="*/ 2147483646 h 52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3"/>
              <a:gd name="T160" fmla="*/ 0 h 521"/>
              <a:gd name="T161" fmla="*/ 633 w 633"/>
              <a:gd name="T162" fmla="*/ 521 h 52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3" h="521">
                <a:moveTo>
                  <a:pt x="201" y="427"/>
                </a:moveTo>
                <a:lnTo>
                  <a:pt x="201" y="343"/>
                </a:lnTo>
                <a:lnTo>
                  <a:pt x="100" y="335"/>
                </a:lnTo>
                <a:lnTo>
                  <a:pt x="100" y="148"/>
                </a:lnTo>
                <a:lnTo>
                  <a:pt x="0" y="140"/>
                </a:lnTo>
                <a:lnTo>
                  <a:pt x="0" y="100"/>
                </a:lnTo>
                <a:lnTo>
                  <a:pt x="0" y="0"/>
                </a:lnTo>
                <a:lnTo>
                  <a:pt x="394" y="8"/>
                </a:lnTo>
                <a:lnTo>
                  <a:pt x="421" y="0"/>
                </a:lnTo>
                <a:lnTo>
                  <a:pt x="440" y="0"/>
                </a:lnTo>
                <a:lnTo>
                  <a:pt x="448" y="8"/>
                </a:lnTo>
                <a:lnTo>
                  <a:pt x="488" y="8"/>
                </a:lnTo>
                <a:lnTo>
                  <a:pt x="488" y="70"/>
                </a:lnTo>
                <a:lnTo>
                  <a:pt x="514" y="93"/>
                </a:lnTo>
                <a:lnTo>
                  <a:pt x="507" y="124"/>
                </a:lnTo>
                <a:lnTo>
                  <a:pt x="594" y="124"/>
                </a:lnTo>
                <a:lnTo>
                  <a:pt x="594" y="140"/>
                </a:lnTo>
                <a:lnTo>
                  <a:pt x="621" y="155"/>
                </a:lnTo>
                <a:lnTo>
                  <a:pt x="621" y="172"/>
                </a:lnTo>
                <a:lnTo>
                  <a:pt x="627" y="179"/>
                </a:lnTo>
                <a:lnTo>
                  <a:pt x="633" y="202"/>
                </a:lnTo>
                <a:lnTo>
                  <a:pt x="627" y="218"/>
                </a:lnTo>
                <a:lnTo>
                  <a:pt x="614" y="218"/>
                </a:lnTo>
                <a:lnTo>
                  <a:pt x="614" y="232"/>
                </a:lnTo>
                <a:lnTo>
                  <a:pt x="588" y="232"/>
                </a:lnTo>
                <a:lnTo>
                  <a:pt x="588" y="249"/>
                </a:lnTo>
                <a:lnTo>
                  <a:pt x="573" y="249"/>
                </a:lnTo>
                <a:lnTo>
                  <a:pt x="573" y="288"/>
                </a:lnTo>
                <a:lnTo>
                  <a:pt x="567" y="280"/>
                </a:lnTo>
                <a:lnTo>
                  <a:pt x="567" y="295"/>
                </a:lnTo>
                <a:lnTo>
                  <a:pt x="561" y="295"/>
                </a:lnTo>
                <a:lnTo>
                  <a:pt x="554" y="343"/>
                </a:lnTo>
                <a:lnTo>
                  <a:pt x="540" y="343"/>
                </a:lnTo>
                <a:lnTo>
                  <a:pt x="540" y="373"/>
                </a:lnTo>
                <a:lnTo>
                  <a:pt x="507" y="373"/>
                </a:lnTo>
                <a:lnTo>
                  <a:pt x="507" y="404"/>
                </a:lnTo>
                <a:lnTo>
                  <a:pt x="460" y="404"/>
                </a:lnTo>
                <a:lnTo>
                  <a:pt x="454" y="420"/>
                </a:lnTo>
                <a:lnTo>
                  <a:pt x="428" y="420"/>
                </a:lnTo>
                <a:lnTo>
                  <a:pt x="428" y="436"/>
                </a:lnTo>
                <a:lnTo>
                  <a:pt x="406" y="436"/>
                </a:lnTo>
                <a:lnTo>
                  <a:pt x="400" y="458"/>
                </a:lnTo>
                <a:lnTo>
                  <a:pt x="414" y="482"/>
                </a:lnTo>
                <a:lnTo>
                  <a:pt x="406" y="491"/>
                </a:lnTo>
                <a:lnTo>
                  <a:pt x="374" y="498"/>
                </a:lnTo>
                <a:lnTo>
                  <a:pt x="361" y="514"/>
                </a:lnTo>
                <a:lnTo>
                  <a:pt x="347" y="514"/>
                </a:lnTo>
                <a:lnTo>
                  <a:pt x="340" y="521"/>
                </a:lnTo>
                <a:lnTo>
                  <a:pt x="295" y="521"/>
                </a:lnTo>
                <a:lnTo>
                  <a:pt x="295" y="451"/>
                </a:lnTo>
                <a:lnTo>
                  <a:pt x="248" y="451"/>
                </a:lnTo>
                <a:lnTo>
                  <a:pt x="248" y="427"/>
                </a:lnTo>
                <a:lnTo>
                  <a:pt x="201" y="427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09" name="Freeform 21">
            <a:extLst>
              <a:ext uri="{FF2B5EF4-FFF2-40B4-BE49-F238E27FC236}">
                <a16:creationId xmlns:a16="http://schemas.microsoft.com/office/drawing/2014/main" id="{1DF7A02D-A96E-593B-B0A3-856B44A724EB}"/>
              </a:ext>
            </a:extLst>
          </p:cNvPr>
          <p:cNvSpPr>
            <a:spLocks/>
          </p:cNvSpPr>
          <p:nvPr/>
        </p:nvSpPr>
        <p:spPr bwMode="auto">
          <a:xfrm>
            <a:off x="6325791" y="1837135"/>
            <a:ext cx="603647" cy="750094"/>
          </a:xfrm>
          <a:custGeom>
            <a:avLst/>
            <a:gdLst>
              <a:gd name="T0" fmla="*/ 2147483646 w 507"/>
              <a:gd name="T1" fmla="*/ 2147483646 h 631"/>
              <a:gd name="T2" fmla="*/ 2147483646 w 507"/>
              <a:gd name="T3" fmla="*/ 2147483646 h 631"/>
              <a:gd name="T4" fmla="*/ 2147483646 w 507"/>
              <a:gd name="T5" fmla="*/ 2147483646 h 631"/>
              <a:gd name="T6" fmla="*/ 2147483646 w 507"/>
              <a:gd name="T7" fmla="*/ 2147483646 h 631"/>
              <a:gd name="T8" fmla="*/ 2147483646 w 507"/>
              <a:gd name="T9" fmla="*/ 2147483646 h 631"/>
              <a:gd name="T10" fmla="*/ 2147483646 w 507"/>
              <a:gd name="T11" fmla="*/ 2147483646 h 631"/>
              <a:gd name="T12" fmla="*/ 2147483646 w 507"/>
              <a:gd name="T13" fmla="*/ 2147483646 h 631"/>
              <a:gd name="T14" fmla="*/ 0 w 507"/>
              <a:gd name="T15" fmla="*/ 2147483646 h 631"/>
              <a:gd name="T16" fmla="*/ 2147483646 w 507"/>
              <a:gd name="T17" fmla="*/ 2147483646 h 631"/>
              <a:gd name="T18" fmla="*/ 2147483646 w 507"/>
              <a:gd name="T19" fmla="*/ 2147483646 h 631"/>
              <a:gd name="T20" fmla="*/ 2147483646 w 507"/>
              <a:gd name="T21" fmla="*/ 2147483646 h 631"/>
              <a:gd name="T22" fmla="*/ 2147483646 w 507"/>
              <a:gd name="T23" fmla="*/ 2147483646 h 631"/>
              <a:gd name="T24" fmla="*/ 2147483646 w 507"/>
              <a:gd name="T25" fmla="*/ 0 h 631"/>
              <a:gd name="T26" fmla="*/ 2147483646 w 507"/>
              <a:gd name="T27" fmla="*/ 2147483646 h 631"/>
              <a:gd name="T28" fmla="*/ 2147483646 w 507"/>
              <a:gd name="T29" fmla="*/ 0 h 631"/>
              <a:gd name="T30" fmla="*/ 2147483646 w 507"/>
              <a:gd name="T31" fmla="*/ 2147483646 h 631"/>
              <a:gd name="T32" fmla="*/ 2147483646 w 507"/>
              <a:gd name="T33" fmla="*/ 2147483646 h 631"/>
              <a:gd name="T34" fmla="*/ 2147483646 w 507"/>
              <a:gd name="T35" fmla="*/ 2147483646 h 631"/>
              <a:gd name="T36" fmla="*/ 2147483646 w 507"/>
              <a:gd name="T37" fmla="*/ 2147483646 h 631"/>
              <a:gd name="T38" fmla="*/ 2147483646 w 507"/>
              <a:gd name="T39" fmla="*/ 2147483646 h 631"/>
              <a:gd name="T40" fmla="*/ 2147483646 w 507"/>
              <a:gd name="T41" fmla="*/ 2147483646 h 631"/>
              <a:gd name="T42" fmla="*/ 2147483646 w 507"/>
              <a:gd name="T43" fmla="*/ 2147483646 h 631"/>
              <a:gd name="T44" fmla="*/ 2147483646 w 507"/>
              <a:gd name="T45" fmla="*/ 2147483646 h 631"/>
              <a:gd name="T46" fmla="*/ 2147483646 w 507"/>
              <a:gd name="T47" fmla="*/ 2147483646 h 631"/>
              <a:gd name="T48" fmla="*/ 2147483646 w 507"/>
              <a:gd name="T49" fmla="*/ 2147483646 h 631"/>
              <a:gd name="T50" fmla="*/ 2147483646 w 507"/>
              <a:gd name="T51" fmla="*/ 2147483646 h 631"/>
              <a:gd name="T52" fmla="*/ 2147483646 w 507"/>
              <a:gd name="T53" fmla="*/ 2147483646 h 631"/>
              <a:gd name="T54" fmla="*/ 2147483646 w 507"/>
              <a:gd name="T55" fmla="*/ 2147483646 h 631"/>
              <a:gd name="T56" fmla="*/ 2147483646 w 507"/>
              <a:gd name="T57" fmla="*/ 2147483646 h 631"/>
              <a:gd name="T58" fmla="*/ 2147483646 w 507"/>
              <a:gd name="T59" fmla="*/ 2147483646 h 631"/>
              <a:gd name="T60" fmla="*/ 2147483646 w 507"/>
              <a:gd name="T61" fmla="*/ 2147483646 h 631"/>
              <a:gd name="T62" fmla="*/ 2147483646 w 507"/>
              <a:gd name="T63" fmla="*/ 2147483646 h 631"/>
              <a:gd name="T64" fmla="*/ 2147483646 w 507"/>
              <a:gd name="T65" fmla="*/ 2147483646 h 631"/>
              <a:gd name="T66" fmla="*/ 2147483646 w 507"/>
              <a:gd name="T67" fmla="*/ 2147483646 h 63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7"/>
              <a:gd name="T103" fmla="*/ 0 h 631"/>
              <a:gd name="T104" fmla="*/ 507 w 507"/>
              <a:gd name="T105" fmla="*/ 631 h 63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7" h="631">
                <a:moveTo>
                  <a:pt x="58" y="475"/>
                </a:moveTo>
                <a:lnTo>
                  <a:pt x="58" y="459"/>
                </a:lnTo>
                <a:lnTo>
                  <a:pt x="27" y="459"/>
                </a:lnTo>
                <a:lnTo>
                  <a:pt x="33" y="397"/>
                </a:lnTo>
                <a:lnTo>
                  <a:pt x="39" y="390"/>
                </a:lnTo>
                <a:lnTo>
                  <a:pt x="39" y="381"/>
                </a:lnTo>
                <a:lnTo>
                  <a:pt x="46" y="381"/>
                </a:lnTo>
                <a:lnTo>
                  <a:pt x="46" y="358"/>
                </a:lnTo>
                <a:lnTo>
                  <a:pt x="52" y="358"/>
                </a:lnTo>
                <a:lnTo>
                  <a:pt x="58" y="289"/>
                </a:lnTo>
                <a:lnTo>
                  <a:pt x="46" y="280"/>
                </a:lnTo>
                <a:lnTo>
                  <a:pt x="46" y="272"/>
                </a:lnTo>
                <a:lnTo>
                  <a:pt x="33" y="265"/>
                </a:lnTo>
                <a:lnTo>
                  <a:pt x="33" y="241"/>
                </a:lnTo>
                <a:lnTo>
                  <a:pt x="0" y="241"/>
                </a:lnTo>
                <a:lnTo>
                  <a:pt x="0" y="202"/>
                </a:lnTo>
                <a:lnTo>
                  <a:pt x="46" y="202"/>
                </a:lnTo>
                <a:lnTo>
                  <a:pt x="73" y="188"/>
                </a:lnTo>
                <a:lnTo>
                  <a:pt x="146" y="171"/>
                </a:lnTo>
                <a:lnTo>
                  <a:pt x="219" y="117"/>
                </a:lnTo>
                <a:lnTo>
                  <a:pt x="219" y="86"/>
                </a:lnTo>
                <a:lnTo>
                  <a:pt x="225" y="70"/>
                </a:lnTo>
                <a:lnTo>
                  <a:pt x="240" y="63"/>
                </a:lnTo>
                <a:lnTo>
                  <a:pt x="240" y="47"/>
                </a:lnTo>
                <a:lnTo>
                  <a:pt x="286" y="0"/>
                </a:lnTo>
                <a:lnTo>
                  <a:pt x="294" y="0"/>
                </a:lnTo>
                <a:lnTo>
                  <a:pt x="294" y="16"/>
                </a:lnTo>
                <a:lnTo>
                  <a:pt x="306" y="23"/>
                </a:lnTo>
                <a:lnTo>
                  <a:pt x="340" y="0"/>
                </a:lnTo>
                <a:lnTo>
                  <a:pt x="353" y="0"/>
                </a:lnTo>
                <a:lnTo>
                  <a:pt x="379" y="31"/>
                </a:lnTo>
                <a:lnTo>
                  <a:pt x="394" y="70"/>
                </a:lnTo>
                <a:lnTo>
                  <a:pt x="407" y="70"/>
                </a:lnTo>
                <a:lnTo>
                  <a:pt x="413" y="94"/>
                </a:lnTo>
                <a:lnTo>
                  <a:pt x="439" y="94"/>
                </a:lnTo>
                <a:lnTo>
                  <a:pt x="460" y="125"/>
                </a:lnTo>
                <a:lnTo>
                  <a:pt x="486" y="125"/>
                </a:lnTo>
                <a:lnTo>
                  <a:pt x="492" y="140"/>
                </a:lnTo>
                <a:lnTo>
                  <a:pt x="492" y="164"/>
                </a:lnTo>
                <a:lnTo>
                  <a:pt x="486" y="188"/>
                </a:lnTo>
                <a:lnTo>
                  <a:pt x="507" y="226"/>
                </a:lnTo>
                <a:lnTo>
                  <a:pt x="473" y="257"/>
                </a:lnTo>
                <a:lnTo>
                  <a:pt x="447" y="265"/>
                </a:lnTo>
                <a:lnTo>
                  <a:pt x="433" y="289"/>
                </a:lnTo>
                <a:lnTo>
                  <a:pt x="413" y="289"/>
                </a:lnTo>
                <a:lnTo>
                  <a:pt x="407" y="327"/>
                </a:lnTo>
                <a:lnTo>
                  <a:pt x="394" y="327"/>
                </a:lnTo>
                <a:lnTo>
                  <a:pt x="379" y="312"/>
                </a:lnTo>
                <a:lnTo>
                  <a:pt x="353" y="320"/>
                </a:lnTo>
                <a:lnTo>
                  <a:pt x="379" y="342"/>
                </a:lnTo>
                <a:lnTo>
                  <a:pt x="394" y="374"/>
                </a:lnTo>
                <a:lnTo>
                  <a:pt x="388" y="390"/>
                </a:lnTo>
                <a:lnTo>
                  <a:pt x="360" y="397"/>
                </a:lnTo>
                <a:lnTo>
                  <a:pt x="367" y="428"/>
                </a:lnTo>
                <a:lnTo>
                  <a:pt x="347" y="435"/>
                </a:lnTo>
                <a:lnTo>
                  <a:pt x="347" y="451"/>
                </a:lnTo>
                <a:lnTo>
                  <a:pt x="367" y="468"/>
                </a:lnTo>
                <a:lnTo>
                  <a:pt x="367" y="475"/>
                </a:lnTo>
                <a:lnTo>
                  <a:pt x="326" y="506"/>
                </a:lnTo>
                <a:lnTo>
                  <a:pt x="313" y="521"/>
                </a:lnTo>
                <a:lnTo>
                  <a:pt x="300" y="530"/>
                </a:lnTo>
                <a:lnTo>
                  <a:pt x="294" y="506"/>
                </a:lnTo>
                <a:lnTo>
                  <a:pt x="280" y="514"/>
                </a:lnTo>
                <a:lnTo>
                  <a:pt x="225" y="607"/>
                </a:lnTo>
                <a:lnTo>
                  <a:pt x="192" y="631"/>
                </a:lnTo>
                <a:lnTo>
                  <a:pt x="192" y="514"/>
                </a:lnTo>
                <a:lnTo>
                  <a:pt x="93" y="514"/>
                </a:lnTo>
                <a:lnTo>
                  <a:pt x="93" y="475"/>
                </a:lnTo>
                <a:lnTo>
                  <a:pt x="58" y="475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10" name="Freeform 22">
            <a:extLst>
              <a:ext uri="{FF2B5EF4-FFF2-40B4-BE49-F238E27FC236}">
                <a16:creationId xmlns:a16="http://schemas.microsoft.com/office/drawing/2014/main" id="{9529BFFC-5AFE-0A59-C302-00C1B326D375}"/>
              </a:ext>
            </a:extLst>
          </p:cNvPr>
          <p:cNvSpPr>
            <a:spLocks/>
          </p:cNvSpPr>
          <p:nvPr/>
        </p:nvSpPr>
        <p:spPr bwMode="auto">
          <a:xfrm>
            <a:off x="6810375" y="1856185"/>
            <a:ext cx="690563" cy="526256"/>
          </a:xfrm>
          <a:custGeom>
            <a:avLst/>
            <a:gdLst>
              <a:gd name="T0" fmla="*/ 2147483646 w 580"/>
              <a:gd name="T1" fmla="*/ 2147483646 h 443"/>
              <a:gd name="T2" fmla="*/ 2147483646 w 580"/>
              <a:gd name="T3" fmla="*/ 2147483646 h 443"/>
              <a:gd name="T4" fmla="*/ 2147483646 w 580"/>
              <a:gd name="T5" fmla="*/ 2147483646 h 443"/>
              <a:gd name="T6" fmla="*/ 2147483646 w 580"/>
              <a:gd name="T7" fmla="*/ 2147483646 h 443"/>
              <a:gd name="T8" fmla="*/ 2147483646 w 580"/>
              <a:gd name="T9" fmla="*/ 2147483646 h 443"/>
              <a:gd name="T10" fmla="*/ 2147483646 w 580"/>
              <a:gd name="T11" fmla="*/ 2147483646 h 443"/>
              <a:gd name="T12" fmla="*/ 2147483646 w 580"/>
              <a:gd name="T13" fmla="*/ 2147483646 h 443"/>
              <a:gd name="T14" fmla="*/ 2147483646 w 580"/>
              <a:gd name="T15" fmla="*/ 2147483646 h 443"/>
              <a:gd name="T16" fmla="*/ 2147483646 w 580"/>
              <a:gd name="T17" fmla="*/ 2147483646 h 443"/>
              <a:gd name="T18" fmla="*/ 2147483646 w 580"/>
              <a:gd name="T19" fmla="*/ 2147483646 h 443"/>
              <a:gd name="T20" fmla="*/ 2147483646 w 580"/>
              <a:gd name="T21" fmla="*/ 2147483646 h 443"/>
              <a:gd name="T22" fmla="*/ 2147483646 w 580"/>
              <a:gd name="T23" fmla="*/ 2147483646 h 443"/>
              <a:gd name="T24" fmla="*/ 2147483646 w 580"/>
              <a:gd name="T25" fmla="*/ 2147483646 h 443"/>
              <a:gd name="T26" fmla="*/ 2147483646 w 580"/>
              <a:gd name="T27" fmla="*/ 2147483646 h 443"/>
              <a:gd name="T28" fmla="*/ 2147483646 w 580"/>
              <a:gd name="T29" fmla="*/ 2147483646 h 443"/>
              <a:gd name="T30" fmla="*/ 2147483646 w 580"/>
              <a:gd name="T31" fmla="*/ 2147483646 h 443"/>
              <a:gd name="T32" fmla="*/ 2147483646 w 580"/>
              <a:gd name="T33" fmla="*/ 2147483646 h 443"/>
              <a:gd name="T34" fmla="*/ 2147483646 w 580"/>
              <a:gd name="T35" fmla="*/ 2147483646 h 443"/>
              <a:gd name="T36" fmla="*/ 2147483646 w 580"/>
              <a:gd name="T37" fmla="*/ 2147483646 h 443"/>
              <a:gd name="T38" fmla="*/ 2147483646 w 580"/>
              <a:gd name="T39" fmla="*/ 0 h 443"/>
              <a:gd name="T40" fmla="*/ 2147483646 w 580"/>
              <a:gd name="T41" fmla="*/ 2147483646 h 443"/>
              <a:gd name="T42" fmla="*/ 2147483646 w 580"/>
              <a:gd name="T43" fmla="*/ 2147483646 h 443"/>
              <a:gd name="T44" fmla="*/ 2147483646 w 580"/>
              <a:gd name="T45" fmla="*/ 2147483646 h 443"/>
              <a:gd name="T46" fmla="*/ 2147483646 w 580"/>
              <a:gd name="T47" fmla="*/ 2147483646 h 443"/>
              <a:gd name="T48" fmla="*/ 2147483646 w 580"/>
              <a:gd name="T49" fmla="*/ 2147483646 h 443"/>
              <a:gd name="T50" fmla="*/ 2147483646 w 580"/>
              <a:gd name="T51" fmla="*/ 2147483646 h 443"/>
              <a:gd name="T52" fmla="*/ 2147483646 w 580"/>
              <a:gd name="T53" fmla="*/ 2147483646 h 443"/>
              <a:gd name="T54" fmla="*/ 2147483646 w 580"/>
              <a:gd name="T55" fmla="*/ 2147483646 h 443"/>
              <a:gd name="T56" fmla="*/ 2147483646 w 580"/>
              <a:gd name="T57" fmla="*/ 2147483646 h 443"/>
              <a:gd name="T58" fmla="*/ 2147483646 w 580"/>
              <a:gd name="T59" fmla="*/ 2147483646 h 443"/>
              <a:gd name="T60" fmla="*/ 2147483646 w 580"/>
              <a:gd name="T61" fmla="*/ 2147483646 h 443"/>
              <a:gd name="T62" fmla="*/ 2147483646 w 580"/>
              <a:gd name="T63" fmla="*/ 2147483646 h 443"/>
              <a:gd name="T64" fmla="*/ 2147483646 w 580"/>
              <a:gd name="T65" fmla="*/ 2147483646 h 4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0"/>
              <a:gd name="T100" fmla="*/ 0 h 443"/>
              <a:gd name="T101" fmla="*/ 580 w 580"/>
              <a:gd name="T102" fmla="*/ 443 h 4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0" h="443">
                <a:moveTo>
                  <a:pt x="327" y="435"/>
                </a:moveTo>
                <a:lnTo>
                  <a:pt x="327" y="405"/>
                </a:lnTo>
                <a:lnTo>
                  <a:pt x="139" y="405"/>
                </a:lnTo>
                <a:lnTo>
                  <a:pt x="139" y="397"/>
                </a:lnTo>
                <a:lnTo>
                  <a:pt x="120" y="397"/>
                </a:lnTo>
                <a:lnTo>
                  <a:pt x="120" y="381"/>
                </a:lnTo>
                <a:lnTo>
                  <a:pt x="113" y="365"/>
                </a:lnTo>
                <a:lnTo>
                  <a:pt x="113" y="350"/>
                </a:lnTo>
                <a:lnTo>
                  <a:pt x="94" y="334"/>
                </a:lnTo>
                <a:lnTo>
                  <a:pt x="94" y="311"/>
                </a:lnTo>
                <a:lnTo>
                  <a:pt x="0" y="311"/>
                </a:lnTo>
                <a:lnTo>
                  <a:pt x="6" y="273"/>
                </a:lnTo>
                <a:lnTo>
                  <a:pt x="26" y="273"/>
                </a:lnTo>
                <a:lnTo>
                  <a:pt x="40" y="249"/>
                </a:lnTo>
                <a:lnTo>
                  <a:pt x="66" y="241"/>
                </a:lnTo>
                <a:lnTo>
                  <a:pt x="100" y="210"/>
                </a:lnTo>
                <a:lnTo>
                  <a:pt x="79" y="172"/>
                </a:lnTo>
                <a:lnTo>
                  <a:pt x="85" y="148"/>
                </a:lnTo>
                <a:lnTo>
                  <a:pt x="85" y="124"/>
                </a:lnTo>
                <a:lnTo>
                  <a:pt x="120" y="124"/>
                </a:lnTo>
                <a:lnTo>
                  <a:pt x="120" y="109"/>
                </a:lnTo>
                <a:lnTo>
                  <a:pt x="139" y="109"/>
                </a:lnTo>
                <a:lnTo>
                  <a:pt x="139" y="85"/>
                </a:lnTo>
                <a:lnTo>
                  <a:pt x="154" y="85"/>
                </a:lnTo>
                <a:lnTo>
                  <a:pt x="154" y="70"/>
                </a:lnTo>
                <a:lnTo>
                  <a:pt x="166" y="70"/>
                </a:lnTo>
                <a:lnTo>
                  <a:pt x="166" y="54"/>
                </a:lnTo>
                <a:lnTo>
                  <a:pt x="179" y="54"/>
                </a:lnTo>
                <a:lnTo>
                  <a:pt x="179" y="47"/>
                </a:lnTo>
                <a:lnTo>
                  <a:pt x="199" y="47"/>
                </a:lnTo>
                <a:lnTo>
                  <a:pt x="199" y="70"/>
                </a:lnTo>
                <a:lnTo>
                  <a:pt x="233" y="61"/>
                </a:lnTo>
                <a:lnTo>
                  <a:pt x="233" y="23"/>
                </a:lnTo>
                <a:lnTo>
                  <a:pt x="247" y="23"/>
                </a:lnTo>
                <a:lnTo>
                  <a:pt x="247" y="7"/>
                </a:lnTo>
                <a:lnTo>
                  <a:pt x="279" y="15"/>
                </a:lnTo>
                <a:lnTo>
                  <a:pt x="279" y="7"/>
                </a:lnTo>
                <a:lnTo>
                  <a:pt x="299" y="15"/>
                </a:lnTo>
                <a:lnTo>
                  <a:pt x="380" y="23"/>
                </a:lnTo>
                <a:lnTo>
                  <a:pt x="380" y="0"/>
                </a:lnTo>
                <a:lnTo>
                  <a:pt x="487" y="7"/>
                </a:lnTo>
                <a:lnTo>
                  <a:pt x="487" y="15"/>
                </a:lnTo>
                <a:lnTo>
                  <a:pt x="580" y="15"/>
                </a:lnTo>
                <a:lnTo>
                  <a:pt x="580" y="31"/>
                </a:lnTo>
                <a:lnTo>
                  <a:pt x="573" y="85"/>
                </a:lnTo>
                <a:lnTo>
                  <a:pt x="506" y="85"/>
                </a:lnTo>
                <a:lnTo>
                  <a:pt x="506" y="101"/>
                </a:lnTo>
                <a:lnTo>
                  <a:pt x="473" y="101"/>
                </a:lnTo>
                <a:lnTo>
                  <a:pt x="479" y="124"/>
                </a:lnTo>
                <a:lnTo>
                  <a:pt x="520" y="133"/>
                </a:lnTo>
                <a:lnTo>
                  <a:pt x="520" y="172"/>
                </a:lnTo>
                <a:lnTo>
                  <a:pt x="506" y="172"/>
                </a:lnTo>
                <a:lnTo>
                  <a:pt x="506" y="186"/>
                </a:lnTo>
                <a:lnTo>
                  <a:pt x="494" y="193"/>
                </a:lnTo>
                <a:lnTo>
                  <a:pt x="487" y="202"/>
                </a:lnTo>
                <a:lnTo>
                  <a:pt x="473" y="202"/>
                </a:lnTo>
                <a:lnTo>
                  <a:pt x="473" y="350"/>
                </a:lnTo>
                <a:lnTo>
                  <a:pt x="460" y="350"/>
                </a:lnTo>
                <a:lnTo>
                  <a:pt x="460" y="365"/>
                </a:lnTo>
                <a:lnTo>
                  <a:pt x="426" y="365"/>
                </a:lnTo>
                <a:lnTo>
                  <a:pt x="426" y="381"/>
                </a:lnTo>
                <a:lnTo>
                  <a:pt x="393" y="381"/>
                </a:lnTo>
                <a:lnTo>
                  <a:pt x="393" y="397"/>
                </a:lnTo>
                <a:lnTo>
                  <a:pt x="372" y="397"/>
                </a:lnTo>
                <a:lnTo>
                  <a:pt x="372" y="443"/>
                </a:lnTo>
                <a:lnTo>
                  <a:pt x="327" y="4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1" name="Freeform 23">
            <a:extLst>
              <a:ext uri="{FF2B5EF4-FFF2-40B4-BE49-F238E27FC236}">
                <a16:creationId xmlns:a16="http://schemas.microsoft.com/office/drawing/2014/main" id="{308CC2E7-F60D-41CD-76FA-945396B49D13}"/>
              </a:ext>
            </a:extLst>
          </p:cNvPr>
          <p:cNvSpPr>
            <a:spLocks/>
          </p:cNvSpPr>
          <p:nvPr/>
        </p:nvSpPr>
        <p:spPr bwMode="auto">
          <a:xfrm>
            <a:off x="7094935" y="1863329"/>
            <a:ext cx="645319" cy="631031"/>
          </a:xfrm>
          <a:custGeom>
            <a:avLst/>
            <a:gdLst>
              <a:gd name="T0" fmla="*/ 2147483646 w 542"/>
              <a:gd name="T1" fmla="*/ 2147483646 h 529"/>
              <a:gd name="T2" fmla="*/ 2147483646 w 542"/>
              <a:gd name="T3" fmla="*/ 2147483646 h 529"/>
              <a:gd name="T4" fmla="*/ 2147483646 w 542"/>
              <a:gd name="T5" fmla="*/ 2147483646 h 529"/>
              <a:gd name="T6" fmla="*/ 2147483646 w 542"/>
              <a:gd name="T7" fmla="*/ 2147483646 h 529"/>
              <a:gd name="T8" fmla="*/ 2147483646 w 542"/>
              <a:gd name="T9" fmla="*/ 2147483646 h 529"/>
              <a:gd name="T10" fmla="*/ 2147483646 w 542"/>
              <a:gd name="T11" fmla="*/ 2147483646 h 529"/>
              <a:gd name="T12" fmla="*/ 2147483646 w 542"/>
              <a:gd name="T13" fmla="*/ 2147483646 h 529"/>
              <a:gd name="T14" fmla="*/ 2147483646 w 542"/>
              <a:gd name="T15" fmla="*/ 2147483646 h 529"/>
              <a:gd name="T16" fmla="*/ 2147483646 w 542"/>
              <a:gd name="T17" fmla="*/ 2147483646 h 529"/>
              <a:gd name="T18" fmla="*/ 0 w 542"/>
              <a:gd name="T19" fmla="*/ 2147483646 h 529"/>
              <a:gd name="T20" fmla="*/ 0 w 542"/>
              <a:gd name="T21" fmla="*/ 2147483646 h 529"/>
              <a:gd name="T22" fmla="*/ 2147483646 w 542"/>
              <a:gd name="T23" fmla="*/ 2147483646 h 529"/>
              <a:gd name="T24" fmla="*/ 2147483646 w 542"/>
              <a:gd name="T25" fmla="*/ 2147483646 h 529"/>
              <a:gd name="T26" fmla="*/ 2147483646 w 542"/>
              <a:gd name="T27" fmla="*/ 2147483646 h 529"/>
              <a:gd name="T28" fmla="*/ 2147483646 w 542"/>
              <a:gd name="T29" fmla="*/ 2147483646 h 529"/>
              <a:gd name="T30" fmla="*/ 2147483646 w 542"/>
              <a:gd name="T31" fmla="*/ 2147483646 h 529"/>
              <a:gd name="T32" fmla="*/ 2147483646 w 542"/>
              <a:gd name="T33" fmla="*/ 2147483646 h 529"/>
              <a:gd name="T34" fmla="*/ 2147483646 w 542"/>
              <a:gd name="T35" fmla="*/ 2147483646 h 529"/>
              <a:gd name="T36" fmla="*/ 2147483646 w 542"/>
              <a:gd name="T37" fmla="*/ 2147483646 h 529"/>
              <a:gd name="T38" fmla="*/ 2147483646 w 542"/>
              <a:gd name="T39" fmla="*/ 2147483646 h 529"/>
              <a:gd name="T40" fmla="*/ 2147483646 w 542"/>
              <a:gd name="T41" fmla="*/ 2147483646 h 529"/>
              <a:gd name="T42" fmla="*/ 2147483646 w 542"/>
              <a:gd name="T43" fmla="*/ 2147483646 h 529"/>
              <a:gd name="T44" fmla="*/ 2147483646 w 542"/>
              <a:gd name="T45" fmla="*/ 2147483646 h 529"/>
              <a:gd name="T46" fmla="*/ 2147483646 w 542"/>
              <a:gd name="T47" fmla="*/ 2147483646 h 529"/>
              <a:gd name="T48" fmla="*/ 2147483646 w 542"/>
              <a:gd name="T49" fmla="*/ 2147483646 h 529"/>
              <a:gd name="T50" fmla="*/ 2147483646 w 542"/>
              <a:gd name="T51" fmla="*/ 2147483646 h 529"/>
              <a:gd name="T52" fmla="*/ 2147483646 w 542"/>
              <a:gd name="T53" fmla="*/ 2147483646 h 529"/>
              <a:gd name="T54" fmla="*/ 2147483646 w 542"/>
              <a:gd name="T55" fmla="*/ 2147483646 h 529"/>
              <a:gd name="T56" fmla="*/ 2147483646 w 542"/>
              <a:gd name="T57" fmla="*/ 2147483646 h 529"/>
              <a:gd name="T58" fmla="*/ 2147483646 w 542"/>
              <a:gd name="T59" fmla="*/ 2147483646 h 529"/>
              <a:gd name="T60" fmla="*/ 2147483646 w 542"/>
              <a:gd name="T61" fmla="*/ 2147483646 h 529"/>
              <a:gd name="T62" fmla="*/ 2147483646 w 542"/>
              <a:gd name="T63" fmla="*/ 2147483646 h 529"/>
              <a:gd name="T64" fmla="*/ 2147483646 w 542"/>
              <a:gd name="T65" fmla="*/ 2147483646 h 529"/>
              <a:gd name="T66" fmla="*/ 2147483646 w 542"/>
              <a:gd name="T67" fmla="*/ 2147483646 h 529"/>
              <a:gd name="T68" fmla="*/ 2147483646 w 542"/>
              <a:gd name="T69" fmla="*/ 2147483646 h 529"/>
              <a:gd name="T70" fmla="*/ 2147483646 w 542"/>
              <a:gd name="T71" fmla="*/ 2147483646 h 529"/>
              <a:gd name="T72" fmla="*/ 2147483646 w 542"/>
              <a:gd name="T73" fmla="*/ 2147483646 h 529"/>
              <a:gd name="T74" fmla="*/ 2147483646 w 542"/>
              <a:gd name="T75" fmla="*/ 2147483646 h 529"/>
              <a:gd name="T76" fmla="*/ 2147483646 w 542"/>
              <a:gd name="T77" fmla="*/ 2147483646 h 529"/>
              <a:gd name="T78" fmla="*/ 2147483646 w 542"/>
              <a:gd name="T79" fmla="*/ 0 h 529"/>
              <a:gd name="T80" fmla="*/ 2147483646 w 542"/>
              <a:gd name="T81" fmla="*/ 2147483646 h 529"/>
              <a:gd name="T82" fmla="*/ 2147483646 w 542"/>
              <a:gd name="T83" fmla="*/ 2147483646 h 5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42"/>
              <a:gd name="T127" fmla="*/ 0 h 529"/>
              <a:gd name="T128" fmla="*/ 542 w 542"/>
              <a:gd name="T129" fmla="*/ 529 h 5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42" h="529">
                <a:moveTo>
                  <a:pt x="514" y="335"/>
                </a:moveTo>
                <a:lnTo>
                  <a:pt x="542" y="515"/>
                </a:lnTo>
                <a:lnTo>
                  <a:pt x="508" y="491"/>
                </a:lnTo>
                <a:lnTo>
                  <a:pt x="501" y="498"/>
                </a:lnTo>
                <a:lnTo>
                  <a:pt x="227" y="507"/>
                </a:lnTo>
                <a:lnTo>
                  <a:pt x="114" y="498"/>
                </a:lnTo>
                <a:lnTo>
                  <a:pt x="114" y="515"/>
                </a:lnTo>
                <a:lnTo>
                  <a:pt x="94" y="515"/>
                </a:lnTo>
                <a:lnTo>
                  <a:pt x="94" y="529"/>
                </a:lnTo>
                <a:lnTo>
                  <a:pt x="0" y="529"/>
                </a:lnTo>
                <a:lnTo>
                  <a:pt x="0" y="522"/>
                </a:lnTo>
                <a:lnTo>
                  <a:pt x="20" y="522"/>
                </a:lnTo>
                <a:lnTo>
                  <a:pt x="28" y="498"/>
                </a:lnTo>
                <a:lnTo>
                  <a:pt x="88" y="445"/>
                </a:lnTo>
                <a:lnTo>
                  <a:pt x="88" y="428"/>
                </a:lnTo>
                <a:lnTo>
                  <a:pt x="133" y="436"/>
                </a:lnTo>
                <a:lnTo>
                  <a:pt x="133" y="390"/>
                </a:lnTo>
                <a:lnTo>
                  <a:pt x="154" y="390"/>
                </a:lnTo>
                <a:lnTo>
                  <a:pt x="154" y="374"/>
                </a:lnTo>
                <a:lnTo>
                  <a:pt x="187" y="374"/>
                </a:lnTo>
                <a:lnTo>
                  <a:pt x="187" y="358"/>
                </a:lnTo>
                <a:lnTo>
                  <a:pt x="221" y="358"/>
                </a:lnTo>
                <a:lnTo>
                  <a:pt x="221" y="343"/>
                </a:lnTo>
                <a:lnTo>
                  <a:pt x="234" y="343"/>
                </a:lnTo>
                <a:lnTo>
                  <a:pt x="234" y="195"/>
                </a:lnTo>
                <a:lnTo>
                  <a:pt x="248" y="195"/>
                </a:lnTo>
                <a:lnTo>
                  <a:pt x="255" y="186"/>
                </a:lnTo>
                <a:lnTo>
                  <a:pt x="267" y="179"/>
                </a:lnTo>
                <a:lnTo>
                  <a:pt x="267" y="165"/>
                </a:lnTo>
                <a:lnTo>
                  <a:pt x="281" y="165"/>
                </a:lnTo>
                <a:lnTo>
                  <a:pt x="281" y="126"/>
                </a:lnTo>
                <a:lnTo>
                  <a:pt x="240" y="117"/>
                </a:lnTo>
                <a:lnTo>
                  <a:pt x="234" y="94"/>
                </a:lnTo>
                <a:lnTo>
                  <a:pt x="267" y="94"/>
                </a:lnTo>
                <a:lnTo>
                  <a:pt x="267" y="78"/>
                </a:lnTo>
                <a:lnTo>
                  <a:pt x="334" y="78"/>
                </a:lnTo>
                <a:lnTo>
                  <a:pt x="341" y="24"/>
                </a:lnTo>
                <a:lnTo>
                  <a:pt x="369" y="24"/>
                </a:lnTo>
                <a:lnTo>
                  <a:pt x="375" y="8"/>
                </a:lnTo>
                <a:lnTo>
                  <a:pt x="461" y="0"/>
                </a:lnTo>
                <a:lnTo>
                  <a:pt x="469" y="63"/>
                </a:lnTo>
                <a:lnTo>
                  <a:pt x="514" y="33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2" name="Freeform 24">
            <a:extLst>
              <a:ext uri="{FF2B5EF4-FFF2-40B4-BE49-F238E27FC236}">
                <a16:creationId xmlns:a16="http://schemas.microsoft.com/office/drawing/2014/main" id="{36A1EDBE-6787-A535-DD96-02BE06D39A12}"/>
              </a:ext>
            </a:extLst>
          </p:cNvPr>
          <p:cNvSpPr>
            <a:spLocks/>
          </p:cNvSpPr>
          <p:nvPr/>
        </p:nvSpPr>
        <p:spPr bwMode="auto">
          <a:xfrm>
            <a:off x="4816079" y="1910953"/>
            <a:ext cx="588169" cy="517922"/>
          </a:xfrm>
          <a:custGeom>
            <a:avLst/>
            <a:gdLst>
              <a:gd name="T0" fmla="*/ 2147483646 w 494"/>
              <a:gd name="T1" fmla="*/ 2147483646 h 435"/>
              <a:gd name="T2" fmla="*/ 2147483646 w 494"/>
              <a:gd name="T3" fmla="*/ 2147483646 h 435"/>
              <a:gd name="T4" fmla="*/ 0 w 494"/>
              <a:gd name="T5" fmla="*/ 0 h 435"/>
              <a:gd name="T6" fmla="*/ 2147483646 w 494"/>
              <a:gd name="T7" fmla="*/ 2147483646 h 435"/>
              <a:gd name="T8" fmla="*/ 2147483646 w 494"/>
              <a:gd name="T9" fmla="*/ 2147483646 h 435"/>
              <a:gd name="T10" fmla="*/ 2147483646 w 494"/>
              <a:gd name="T11" fmla="*/ 2147483646 h 435"/>
              <a:gd name="T12" fmla="*/ 2147483646 w 494"/>
              <a:gd name="T13" fmla="*/ 2147483646 h 435"/>
              <a:gd name="T14" fmla="*/ 2147483646 w 494"/>
              <a:gd name="T15" fmla="*/ 2147483646 h 435"/>
              <a:gd name="T16" fmla="*/ 2147483646 w 494"/>
              <a:gd name="T17" fmla="*/ 2147483646 h 435"/>
              <a:gd name="T18" fmla="*/ 2147483646 w 494"/>
              <a:gd name="T19" fmla="*/ 2147483646 h 435"/>
              <a:gd name="T20" fmla="*/ 2147483646 w 494"/>
              <a:gd name="T21" fmla="*/ 2147483646 h 435"/>
              <a:gd name="T22" fmla="*/ 2147483646 w 494"/>
              <a:gd name="T23" fmla="*/ 2147483646 h 435"/>
              <a:gd name="T24" fmla="*/ 2147483646 w 494"/>
              <a:gd name="T25" fmla="*/ 2147483646 h 435"/>
              <a:gd name="T26" fmla="*/ 2147483646 w 494"/>
              <a:gd name="T27" fmla="*/ 2147483646 h 4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4"/>
              <a:gd name="T43" fmla="*/ 0 h 435"/>
              <a:gd name="T44" fmla="*/ 494 w 494"/>
              <a:gd name="T45" fmla="*/ 435 h 4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4" h="435">
                <a:moveTo>
                  <a:pt x="106" y="428"/>
                </a:moveTo>
                <a:lnTo>
                  <a:pt x="6" y="428"/>
                </a:lnTo>
                <a:lnTo>
                  <a:pt x="0" y="0"/>
                </a:lnTo>
                <a:lnTo>
                  <a:pt x="293" y="14"/>
                </a:lnTo>
                <a:lnTo>
                  <a:pt x="293" y="54"/>
                </a:lnTo>
                <a:lnTo>
                  <a:pt x="393" y="62"/>
                </a:lnTo>
                <a:lnTo>
                  <a:pt x="393" y="249"/>
                </a:lnTo>
                <a:lnTo>
                  <a:pt x="494" y="257"/>
                </a:lnTo>
                <a:lnTo>
                  <a:pt x="494" y="341"/>
                </a:lnTo>
                <a:lnTo>
                  <a:pt x="293" y="334"/>
                </a:lnTo>
                <a:lnTo>
                  <a:pt x="293" y="365"/>
                </a:lnTo>
                <a:lnTo>
                  <a:pt x="267" y="365"/>
                </a:lnTo>
                <a:lnTo>
                  <a:pt x="260" y="435"/>
                </a:lnTo>
                <a:lnTo>
                  <a:pt x="106" y="42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3" name="Freeform 25">
            <a:extLst>
              <a:ext uri="{FF2B5EF4-FFF2-40B4-BE49-F238E27FC236}">
                <a16:creationId xmlns:a16="http://schemas.microsoft.com/office/drawing/2014/main" id="{480E5603-335E-E7BF-65C6-C8AF2CEE7F71}"/>
              </a:ext>
            </a:extLst>
          </p:cNvPr>
          <p:cNvSpPr>
            <a:spLocks/>
          </p:cNvSpPr>
          <p:nvPr/>
        </p:nvSpPr>
        <p:spPr bwMode="auto">
          <a:xfrm>
            <a:off x="5489972" y="2022873"/>
            <a:ext cx="904875" cy="758428"/>
          </a:xfrm>
          <a:custGeom>
            <a:avLst/>
            <a:gdLst>
              <a:gd name="T0" fmla="*/ 2147483646 w 760"/>
              <a:gd name="T1" fmla="*/ 2147483646 h 638"/>
              <a:gd name="T2" fmla="*/ 2147483646 w 760"/>
              <a:gd name="T3" fmla="*/ 2147483646 h 638"/>
              <a:gd name="T4" fmla="*/ 2147483646 w 760"/>
              <a:gd name="T5" fmla="*/ 2147483646 h 638"/>
              <a:gd name="T6" fmla="*/ 2147483646 w 760"/>
              <a:gd name="T7" fmla="*/ 2147483646 h 638"/>
              <a:gd name="T8" fmla="*/ 2147483646 w 760"/>
              <a:gd name="T9" fmla="*/ 2147483646 h 638"/>
              <a:gd name="T10" fmla="*/ 2147483646 w 760"/>
              <a:gd name="T11" fmla="*/ 2147483646 h 638"/>
              <a:gd name="T12" fmla="*/ 2147483646 w 760"/>
              <a:gd name="T13" fmla="*/ 2147483646 h 638"/>
              <a:gd name="T14" fmla="*/ 2147483646 w 760"/>
              <a:gd name="T15" fmla="*/ 2147483646 h 638"/>
              <a:gd name="T16" fmla="*/ 2147483646 w 760"/>
              <a:gd name="T17" fmla="*/ 2147483646 h 638"/>
              <a:gd name="T18" fmla="*/ 2147483646 w 760"/>
              <a:gd name="T19" fmla="*/ 2147483646 h 638"/>
              <a:gd name="T20" fmla="*/ 2147483646 w 760"/>
              <a:gd name="T21" fmla="*/ 2147483646 h 638"/>
              <a:gd name="T22" fmla="*/ 2147483646 w 760"/>
              <a:gd name="T23" fmla="*/ 2147483646 h 638"/>
              <a:gd name="T24" fmla="*/ 2147483646 w 760"/>
              <a:gd name="T25" fmla="*/ 2147483646 h 638"/>
              <a:gd name="T26" fmla="*/ 2147483646 w 760"/>
              <a:gd name="T27" fmla="*/ 2147483646 h 638"/>
              <a:gd name="T28" fmla="*/ 2147483646 w 760"/>
              <a:gd name="T29" fmla="*/ 2147483646 h 638"/>
              <a:gd name="T30" fmla="*/ 2147483646 w 760"/>
              <a:gd name="T31" fmla="*/ 2147483646 h 638"/>
              <a:gd name="T32" fmla="*/ 2147483646 w 760"/>
              <a:gd name="T33" fmla="*/ 2147483646 h 638"/>
              <a:gd name="T34" fmla="*/ 2147483646 w 760"/>
              <a:gd name="T35" fmla="*/ 2147483646 h 638"/>
              <a:gd name="T36" fmla="*/ 2147483646 w 760"/>
              <a:gd name="T37" fmla="*/ 2147483646 h 638"/>
              <a:gd name="T38" fmla="*/ 2147483646 w 760"/>
              <a:gd name="T39" fmla="*/ 2147483646 h 638"/>
              <a:gd name="T40" fmla="*/ 2147483646 w 760"/>
              <a:gd name="T41" fmla="*/ 2147483646 h 638"/>
              <a:gd name="T42" fmla="*/ 2147483646 w 760"/>
              <a:gd name="T43" fmla="*/ 2147483646 h 638"/>
              <a:gd name="T44" fmla="*/ 2147483646 w 760"/>
              <a:gd name="T45" fmla="*/ 2147483646 h 638"/>
              <a:gd name="T46" fmla="*/ 2147483646 w 760"/>
              <a:gd name="T47" fmla="*/ 2147483646 h 638"/>
              <a:gd name="T48" fmla="*/ 2147483646 w 760"/>
              <a:gd name="T49" fmla="*/ 2147483646 h 638"/>
              <a:gd name="T50" fmla="*/ 2147483646 w 760"/>
              <a:gd name="T51" fmla="*/ 2147483646 h 638"/>
              <a:gd name="T52" fmla="*/ 2147483646 w 760"/>
              <a:gd name="T53" fmla="*/ 2147483646 h 638"/>
              <a:gd name="T54" fmla="*/ 2147483646 w 760"/>
              <a:gd name="T55" fmla="*/ 2147483646 h 638"/>
              <a:gd name="T56" fmla="*/ 2147483646 w 760"/>
              <a:gd name="T57" fmla="*/ 2147483646 h 638"/>
              <a:gd name="T58" fmla="*/ 2147483646 w 760"/>
              <a:gd name="T59" fmla="*/ 0 h 638"/>
              <a:gd name="T60" fmla="*/ 2147483646 w 760"/>
              <a:gd name="T61" fmla="*/ 2147483646 h 638"/>
              <a:gd name="T62" fmla="*/ 2147483646 w 760"/>
              <a:gd name="T63" fmla="*/ 2147483646 h 638"/>
              <a:gd name="T64" fmla="*/ 2147483646 w 760"/>
              <a:gd name="T65" fmla="*/ 2147483646 h 638"/>
              <a:gd name="T66" fmla="*/ 2147483646 w 760"/>
              <a:gd name="T67" fmla="*/ 2147483646 h 638"/>
              <a:gd name="T68" fmla="*/ 2147483646 w 760"/>
              <a:gd name="T69" fmla="*/ 2147483646 h 638"/>
              <a:gd name="T70" fmla="*/ 2147483646 w 760"/>
              <a:gd name="T71" fmla="*/ 2147483646 h 638"/>
              <a:gd name="T72" fmla="*/ 2147483646 w 760"/>
              <a:gd name="T73" fmla="*/ 2147483646 h 638"/>
              <a:gd name="T74" fmla="*/ 2147483646 w 760"/>
              <a:gd name="T75" fmla="*/ 2147483646 h 638"/>
              <a:gd name="T76" fmla="*/ 2147483646 w 760"/>
              <a:gd name="T77" fmla="*/ 2147483646 h 638"/>
              <a:gd name="T78" fmla="*/ 2147483646 w 760"/>
              <a:gd name="T79" fmla="*/ 2147483646 h 638"/>
              <a:gd name="T80" fmla="*/ 2147483646 w 760"/>
              <a:gd name="T81" fmla="*/ 2147483646 h 638"/>
              <a:gd name="T82" fmla="*/ 2147483646 w 760"/>
              <a:gd name="T83" fmla="*/ 2147483646 h 638"/>
              <a:gd name="T84" fmla="*/ 2147483646 w 760"/>
              <a:gd name="T85" fmla="*/ 2147483646 h 638"/>
              <a:gd name="T86" fmla="*/ 2147483646 w 760"/>
              <a:gd name="T87" fmla="*/ 2147483646 h 638"/>
              <a:gd name="T88" fmla="*/ 2147483646 w 760"/>
              <a:gd name="T89" fmla="*/ 2147483646 h 638"/>
              <a:gd name="T90" fmla="*/ 2147483646 w 760"/>
              <a:gd name="T91" fmla="*/ 2147483646 h 638"/>
              <a:gd name="T92" fmla="*/ 2147483646 w 760"/>
              <a:gd name="T93" fmla="*/ 2147483646 h 638"/>
              <a:gd name="T94" fmla="*/ 2147483646 w 760"/>
              <a:gd name="T95" fmla="*/ 2147483646 h 638"/>
              <a:gd name="T96" fmla="*/ 2147483646 w 760"/>
              <a:gd name="T97" fmla="*/ 2147483646 h 638"/>
              <a:gd name="T98" fmla="*/ 2147483646 w 760"/>
              <a:gd name="T99" fmla="*/ 2147483646 h 638"/>
              <a:gd name="T100" fmla="*/ 2147483646 w 760"/>
              <a:gd name="T101" fmla="*/ 2147483646 h 638"/>
              <a:gd name="T102" fmla="*/ 2147483646 w 760"/>
              <a:gd name="T103" fmla="*/ 2147483646 h 638"/>
              <a:gd name="T104" fmla="*/ 2147483646 w 760"/>
              <a:gd name="T105" fmla="*/ 2147483646 h 638"/>
              <a:gd name="T106" fmla="*/ 2147483646 w 760"/>
              <a:gd name="T107" fmla="*/ 2147483646 h 638"/>
              <a:gd name="T108" fmla="*/ 2147483646 w 760"/>
              <a:gd name="T109" fmla="*/ 2147483646 h 638"/>
              <a:gd name="T110" fmla="*/ 2147483646 w 760"/>
              <a:gd name="T111" fmla="*/ 2147483646 h 638"/>
              <a:gd name="T112" fmla="*/ 2147483646 w 760"/>
              <a:gd name="T113" fmla="*/ 2147483646 h 638"/>
              <a:gd name="T114" fmla="*/ 2147483646 w 760"/>
              <a:gd name="T115" fmla="*/ 2147483646 h 6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60"/>
              <a:gd name="T175" fmla="*/ 0 h 638"/>
              <a:gd name="T176" fmla="*/ 760 w 760"/>
              <a:gd name="T177" fmla="*/ 638 h 6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60" h="638">
                <a:moveTo>
                  <a:pt x="261" y="638"/>
                </a:moveTo>
                <a:lnTo>
                  <a:pt x="261" y="599"/>
                </a:lnTo>
                <a:lnTo>
                  <a:pt x="247" y="599"/>
                </a:lnTo>
                <a:lnTo>
                  <a:pt x="247" y="591"/>
                </a:lnTo>
                <a:lnTo>
                  <a:pt x="207" y="584"/>
                </a:lnTo>
                <a:lnTo>
                  <a:pt x="207" y="576"/>
                </a:lnTo>
                <a:lnTo>
                  <a:pt x="175" y="576"/>
                </a:lnTo>
                <a:lnTo>
                  <a:pt x="175" y="552"/>
                </a:lnTo>
                <a:lnTo>
                  <a:pt x="161" y="552"/>
                </a:lnTo>
                <a:lnTo>
                  <a:pt x="161" y="537"/>
                </a:lnTo>
                <a:lnTo>
                  <a:pt x="141" y="528"/>
                </a:lnTo>
                <a:lnTo>
                  <a:pt x="141" y="521"/>
                </a:lnTo>
                <a:lnTo>
                  <a:pt x="127" y="514"/>
                </a:lnTo>
                <a:lnTo>
                  <a:pt x="127" y="507"/>
                </a:lnTo>
                <a:lnTo>
                  <a:pt x="107" y="507"/>
                </a:lnTo>
                <a:lnTo>
                  <a:pt x="107" y="475"/>
                </a:lnTo>
                <a:lnTo>
                  <a:pt x="94" y="475"/>
                </a:lnTo>
                <a:lnTo>
                  <a:pt x="88" y="451"/>
                </a:lnTo>
                <a:lnTo>
                  <a:pt x="61" y="444"/>
                </a:lnTo>
                <a:lnTo>
                  <a:pt x="61" y="427"/>
                </a:lnTo>
                <a:lnTo>
                  <a:pt x="34" y="427"/>
                </a:lnTo>
                <a:lnTo>
                  <a:pt x="34" y="413"/>
                </a:lnTo>
                <a:lnTo>
                  <a:pt x="14" y="413"/>
                </a:lnTo>
                <a:lnTo>
                  <a:pt x="14" y="396"/>
                </a:lnTo>
                <a:lnTo>
                  <a:pt x="0" y="396"/>
                </a:lnTo>
                <a:lnTo>
                  <a:pt x="14" y="374"/>
                </a:lnTo>
                <a:lnTo>
                  <a:pt x="54" y="382"/>
                </a:lnTo>
                <a:lnTo>
                  <a:pt x="61" y="358"/>
                </a:lnTo>
                <a:lnTo>
                  <a:pt x="82" y="365"/>
                </a:lnTo>
                <a:lnTo>
                  <a:pt x="67" y="342"/>
                </a:lnTo>
                <a:lnTo>
                  <a:pt x="74" y="335"/>
                </a:lnTo>
                <a:lnTo>
                  <a:pt x="88" y="335"/>
                </a:lnTo>
                <a:lnTo>
                  <a:pt x="101" y="319"/>
                </a:lnTo>
                <a:lnTo>
                  <a:pt x="133" y="312"/>
                </a:lnTo>
                <a:lnTo>
                  <a:pt x="141" y="303"/>
                </a:lnTo>
                <a:lnTo>
                  <a:pt x="127" y="279"/>
                </a:lnTo>
                <a:lnTo>
                  <a:pt x="133" y="257"/>
                </a:lnTo>
                <a:lnTo>
                  <a:pt x="155" y="257"/>
                </a:lnTo>
                <a:lnTo>
                  <a:pt x="155" y="241"/>
                </a:lnTo>
                <a:lnTo>
                  <a:pt x="181" y="241"/>
                </a:lnTo>
                <a:lnTo>
                  <a:pt x="187" y="225"/>
                </a:lnTo>
                <a:lnTo>
                  <a:pt x="234" y="225"/>
                </a:lnTo>
                <a:lnTo>
                  <a:pt x="234" y="194"/>
                </a:lnTo>
                <a:lnTo>
                  <a:pt x="267" y="194"/>
                </a:lnTo>
                <a:lnTo>
                  <a:pt x="267" y="164"/>
                </a:lnTo>
                <a:lnTo>
                  <a:pt x="281" y="164"/>
                </a:lnTo>
                <a:lnTo>
                  <a:pt x="288" y="116"/>
                </a:lnTo>
                <a:lnTo>
                  <a:pt x="294" y="116"/>
                </a:lnTo>
                <a:lnTo>
                  <a:pt x="294" y="101"/>
                </a:lnTo>
                <a:lnTo>
                  <a:pt x="300" y="109"/>
                </a:lnTo>
                <a:lnTo>
                  <a:pt x="300" y="70"/>
                </a:lnTo>
                <a:lnTo>
                  <a:pt x="315" y="70"/>
                </a:lnTo>
                <a:lnTo>
                  <a:pt x="315" y="53"/>
                </a:lnTo>
                <a:lnTo>
                  <a:pt x="341" y="53"/>
                </a:lnTo>
                <a:lnTo>
                  <a:pt x="341" y="39"/>
                </a:lnTo>
                <a:lnTo>
                  <a:pt x="354" y="39"/>
                </a:lnTo>
                <a:lnTo>
                  <a:pt x="360" y="23"/>
                </a:lnTo>
                <a:lnTo>
                  <a:pt x="375" y="32"/>
                </a:lnTo>
                <a:lnTo>
                  <a:pt x="428" y="0"/>
                </a:lnTo>
                <a:lnTo>
                  <a:pt x="536" y="0"/>
                </a:lnTo>
                <a:lnTo>
                  <a:pt x="636" y="70"/>
                </a:lnTo>
                <a:lnTo>
                  <a:pt x="636" y="77"/>
                </a:lnTo>
                <a:lnTo>
                  <a:pt x="702" y="85"/>
                </a:lnTo>
                <a:lnTo>
                  <a:pt x="735" y="85"/>
                </a:lnTo>
                <a:lnTo>
                  <a:pt x="735" y="109"/>
                </a:lnTo>
                <a:lnTo>
                  <a:pt x="748" y="116"/>
                </a:lnTo>
                <a:lnTo>
                  <a:pt x="748" y="124"/>
                </a:lnTo>
                <a:lnTo>
                  <a:pt x="760" y="133"/>
                </a:lnTo>
                <a:lnTo>
                  <a:pt x="754" y="202"/>
                </a:lnTo>
                <a:lnTo>
                  <a:pt x="748" y="202"/>
                </a:lnTo>
                <a:lnTo>
                  <a:pt x="748" y="225"/>
                </a:lnTo>
                <a:lnTo>
                  <a:pt x="741" y="225"/>
                </a:lnTo>
                <a:lnTo>
                  <a:pt x="741" y="234"/>
                </a:lnTo>
                <a:lnTo>
                  <a:pt x="735" y="241"/>
                </a:lnTo>
                <a:lnTo>
                  <a:pt x="729" y="303"/>
                </a:lnTo>
                <a:lnTo>
                  <a:pt x="760" y="303"/>
                </a:lnTo>
                <a:lnTo>
                  <a:pt x="760" y="319"/>
                </a:lnTo>
                <a:lnTo>
                  <a:pt x="760" y="342"/>
                </a:lnTo>
                <a:lnTo>
                  <a:pt x="741" y="335"/>
                </a:lnTo>
                <a:lnTo>
                  <a:pt x="741" y="342"/>
                </a:lnTo>
                <a:lnTo>
                  <a:pt x="729" y="342"/>
                </a:lnTo>
                <a:lnTo>
                  <a:pt x="729" y="350"/>
                </a:lnTo>
                <a:lnTo>
                  <a:pt x="715" y="350"/>
                </a:lnTo>
                <a:lnTo>
                  <a:pt x="715" y="358"/>
                </a:lnTo>
                <a:lnTo>
                  <a:pt x="702" y="358"/>
                </a:lnTo>
                <a:lnTo>
                  <a:pt x="702" y="374"/>
                </a:lnTo>
                <a:lnTo>
                  <a:pt x="694" y="374"/>
                </a:lnTo>
                <a:lnTo>
                  <a:pt x="688" y="389"/>
                </a:lnTo>
                <a:lnTo>
                  <a:pt x="675" y="389"/>
                </a:lnTo>
                <a:lnTo>
                  <a:pt x="675" y="404"/>
                </a:lnTo>
                <a:lnTo>
                  <a:pt x="615" y="396"/>
                </a:lnTo>
                <a:lnTo>
                  <a:pt x="615" y="420"/>
                </a:lnTo>
                <a:lnTo>
                  <a:pt x="595" y="420"/>
                </a:lnTo>
                <a:lnTo>
                  <a:pt x="587" y="436"/>
                </a:lnTo>
                <a:lnTo>
                  <a:pt x="575" y="436"/>
                </a:lnTo>
                <a:lnTo>
                  <a:pt x="575" y="451"/>
                </a:lnTo>
                <a:lnTo>
                  <a:pt x="548" y="451"/>
                </a:lnTo>
                <a:lnTo>
                  <a:pt x="542" y="475"/>
                </a:lnTo>
                <a:lnTo>
                  <a:pt x="521" y="490"/>
                </a:lnTo>
                <a:lnTo>
                  <a:pt x="527" y="498"/>
                </a:lnTo>
                <a:lnTo>
                  <a:pt x="467" y="514"/>
                </a:lnTo>
                <a:lnTo>
                  <a:pt x="467" y="545"/>
                </a:lnTo>
                <a:lnTo>
                  <a:pt x="422" y="545"/>
                </a:lnTo>
                <a:lnTo>
                  <a:pt x="414" y="559"/>
                </a:lnTo>
                <a:lnTo>
                  <a:pt x="401" y="559"/>
                </a:lnTo>
                <a:lnTo>
                  <a:pt x="394" y="576"/>
                </a:lnTo>
                <a:lnTo>
                  <a:pt x="381" y="584"/>
                </a:lnTo>
                <a:lnTo>
                  <a:pt x="381" y="608"/>
                </a:lnTo>
                <a:lnTo>
                  <a:pt x="369" y="608"/>
                </a:lnTo>
                <a:lnTo>
                  <a:pt x="369" y="615"/>
                </a:lnTo>
                <a:lnTo>
                  <a:pt x="341" y="615"/>
                </a:lnTo>
                <a:lnTo>
                  <a:pt x="341" y="630"/>
                </a:lnTo>
                <a:lnTo>
                  <a:pt x="334" y="622"/>
                </a:lnTo>
                <a:lnTo>
                  <a:pt x="334" y="638"/>
                </a:lnTo>
                <a:lnTo>
                  <a:pt x="300" y="638"/>
                </a:lnTo>
                <a:lnTo>
                  <a:pt x="261" y="638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14" name="Freeform 26">
            <a:extLst>
              <a:ext uri="{FF2B5EF4-FFF2-40B4-BE49-F238E27FC236}">
                <a16:creationId xmlns:a16="http://schemas.microsoft.com/office/drawing/2014/main" id="{2AD142E8-47F9-DB70-4E3B-500F6C8D9D58}"/>
              </a:ext>
            </a:extLst>
          </p:cNvPr>
          <p:cNvSpPr>
            <a:spLocks/>
          </p:cNvSpPr>
          <p:nvPr/>
        </p:nvSpPr>
        <p:spPr bwMode="auto">
          <a:xfrm>
            <a:off x="6419850" y="2208610"/>
            <a:ext cx="779860" cy="750094"/>
          </a:xfrm>
          <a:custGeom>
            <a:avLst/>
            <a:gdLst>
              <a:gd name="T0" fmla="*/ 2147483646 w 655"/>
              <a:gd name="T1" fmla="*/ 2147483646 h 631"/>
              <a:gd name="T2" fmla="*/ 2147483646 w 655"/>
              <a:gd name="T3" fmla="*/ 2147483646 h 631"/>
              <a:gd name="T4" fmla="*/ 0 w 655"/>
              <a:gd name="T5" fmla="*/ 2147483646 h 631"/>
              <a:gd name="T6" fmla="*/ 2147483646 w 655"/>
              <a:gd name="T7" fmla="*/ 2147483646 h 631"/>
              <a:gd name="T8" fmla="*/ 2147483646 w 655"/>
              <a:gd name="T9" fmla="*/ 2147483646 h 631"/>
              <a:gd name="T10" fmla="*/ 2147483646 w 655"/>
              <a:gd name="T11" fmla="*/ 2147483646 h 631"/>
              <a:gd name="T12" fmla="*/ 2147483646 w 655"/>
              <a:gd name="T13" fmla="*/ 2147483646 h 631"/>
              <a:gd name="T14" fmla="*/ 2147483646 w 655"/>
              <a:gd name="T15" fmla="*/ 2147483646 h 631"/>
              <a:gd name="T16" fmla="*/ 2147483646 w 655"/>
              <a:gd name="T17" fmla="*/ 2147483646 h 631"/>
              <a:gd name="T18" fmla="*/ 2147483646 w 655"/>
              <a:gd name="T19" fmla="*/ 2147483646 h 631"/>
              <a:gd name="T20" fmla="*/ 2147483646 w 655"/>
              <a:gd name="T21" fmla="*/ 2147483646 h 631"/>
              <a:gd name="T22" fmla="*/ 2147483646 w 655"/>
              <a:gd name="T23" fmla="*/ 2147483646 h 631"/>
              <a:gd name="T24" fmla="*/ 2147483646 w 655"/>
              <a:gd name="T25" fmla="*/ 2147483646 h 631"/>
              <a:gd name="T26" fmla="*/ 2147483646 w 655"/>
              <a:gd name="T27" fmla="*/ 2147483646 h 631"/>
              <a:gd name="T28" fmla="*/ 2147483646 w 655"/>
              <a:gd name="T29" fmla="*/ 2147483646 h 631"/>
              <a:gd name="T30" fmla="*/ 2147483646 w 655"/>
              <a:gd name="T31" fmla="*/ 2147483646 h 631"/>
              <a:gd name="T32" fmla="*/ 2147483646 w 655"/>
              <a:gd name="T33" fmla="*/ 2147483646 h 631"/>
              <a:gd name="T34" fmla="*/ 2147483646 w 655"/>
              <a:gd name="T35" fmla="*/ 2147483646 h 631"/>
              <a:gd name="T36" fmla="*/ 2147483646 w 655"/>
              <a:gd name="T37" fmla="*/ 2147483646 h 631"/>
              <a:gd name="T38" fmla="*/ 2147483646 w 655"/>
              <a:gd name="T39" fmla="*/ 2147483646 h 631"/>
              <a:gd name="T40" fmla="*/ 2147483646 w 655"/>
              <a:gd name="T41" fmla="*/ 2147483646 h 631"/>
              <a:gd name="T42" fmla="*/ 2147483646 w 655"/>
              <a:gd name="T43" fmla="*/ 2147483646 h 631"/>
              <a:gd name="T44" fmla="*/ 2147483646 w 655"/>
              <a:gd name="T45" fmla="*/ 2147483646 h 631"/>
              <a:gd name="T46" fmla="*/ 2147483646 w 655"/>
              <a:gd name="T47" fmla="*/ 2147483646 h 631"/>
              <a:gd name="T48" fmla="*/ 2147483646 w 655"/>
              <a:gd name="T49" fmla="*/ 2147483646 h 631"/>
              <a:gd name="T50" fmla="*/ 2147483646 w 655"/>
              <a:gd name="T51" fmla="*/ 2147483646 h 631"/>
              <a:gd name="T52" fmla="*/ 2147483646 w 655"/>
              <a:gd name="T53" fmla="*/ 2147483646 h 631"/>
              <a:gd name="T54" fmla="*/ 2147483646 w 655"/>
              <a:gd name="T55" fmla="*/ 2147483646 h 631"/>
              <a:gd name="T56" fmla="*/ 2147483646 w 655"/>
              <a:gd name="T57" fmla="*/ 2147483646 h 631"/>
              <a:gd name="T58" fmla="*/ 2147483646 w 655"/>
              <a:gd name="T59" fmla="*/ 2147483646 h 631"/>
              <a:gd name="T60" fmla="*/ 2147483646 w 655"/>
              <a:gd name="T61" fmla="*/ 2147483646 h 631"/>
              <a:gd name="T62" fmla="*/ 2147483646 w 655"/>
              <a:gd name="T63" fmla="*/ 2147483646 h 63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5"/>
              <a:gd name="T97" fmla="*/ 0 h 631"/>
              <a:gd name="T98" fmla="*/ 655 w 655"/>
              <a:gd name="T99" fmla="*/ 631 h 63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5" h="631">
                <a:moveTo>
                  <a:pt x="7" y="631"/>
                </a:moveTo>
                <a:lnTo>
                  <a:pt x="22" y="614"/>
                </a:lnTo>
                <a:lnTo>
                  <a:pt x="34" y="614"/>
                </a:lnTo>
                <a:lnTo>
                  <a:pt x="34" y="607"/>
                </a:lnTo>
                <a:lnTo>
                  <a:pt x="14" y="583"/>
                </a:lnTo>
                <a:lnTo>
                  <a:pt x="0" y="544"/>
                </a:lnTo>
                <a:lnTo>
                  <a:pt x="22" y="521"/>
                </a:lnTo>
                <a:lnTo>
                  <a:pt x="34" y="528"/>
                </a:lnTo>
                <a:lnTo>
                  <a:pt x="34" y="497"/>
                </a:lnTo>
                <a:lnTo>
                  <a:pt x="41" y="482"/>
                </a:lnTo>
                <a:lnTo>
                  <a:pt x="61" y="482"/>
                </a:lnTo>
                <a:lnTo>
                  <a:pt x="67" y="474"/>
                </a:lnTo>
                <a:lnTo>
                  <a:pt x="61" y="443"/>
                </a:lnTo>
                <a:lnTo>
                  <a:pt x="101" y="443"/>
                </a:lnTo>
                <a:lnTo>
                  <a:pt x="134" y="420"/>
                </a:lnTo>
                <a:lnTo>
                  <a:pt x="121" y="396"/>
                </a:lnTo>
                <a:lnTo>
                  <a:pt x="127" y="372"/>
                </a:lnTo>
                <a:lnTo>
                  <a:pt x="140" y="365"/>
                </a:lnTo>
                <a:lnTo>
                  <a:pt x="140" y="351"/>
                </a:lnTo>
                <a:lnTo>
                  <a:pt x="113" y="319"/>
                </a:lnTo>
                <a:lnTo>
                  <a:pt x="146" y="295"/>
                </a:lnTo>
                <a:lnTo>
                  <a:pt x="201" y="202"/>
                </a:lnTo>
                <a:lnTo>
                  <a:pt x="215" y="194"/>
                </a:lnTo>
                <a:lnTo>
                  <a:pt x="221" y="218"/>
                </a:lnTo>
                <a:lnTo>
                  <a:pt x="234" y="209"/>
                </a:lnTo>
                <a:lnTo>
                  <a:pt x="247" y="194"/>
                </a:lnTo>
                <a:lnTo>
                  <a:pt x="288" y="163"/>
                </a:lnTo>
                <a:lnTo>
                  <a:pt x="288" y="156"/>
                </a:lnTo>
                <a:lnTo>
                  <a:pt x="268" y="139"/>
                </a:lnTo>
                <a:lnTo>
                  <a:pt x="268" y="123"/>
                </a:lnTo>
                <a:lnTo>
                  <a:pt x="288" y="116"/>
                </a:lnTo>
                <a:lnTo>
                  <a:pt x="281" y="85"/>
                </a:lnTo>
                <a:lnTo>
                  <a:pt x="309" y="78"/>
                </a:lnTo>
                <a:lnTo>
                  <a:pt x="315" y="62"/>
                </a:lnTo>
                <a:lnTo>
                  <a:pt x="300" y="30"/>
                </a:lnTo>
                <a:lnTo>
                  <a:pt x="274" y="8"/>
                </a:lnTo>
                <a:lnTo>
                  <a:pt x="300" y="0"/>
                </a:lnTo>
                <a:lnTo>
                  <a:pt x="315" y="15"/>
                </a:lnTo>
                <a:lnTo>
                  <a:pt x="328" y="15"/>
                </a:lnTo>
                <a:lnTo>
                  <a:pt x="422" y="15"/>
                </a:lnTo>
                <a:lnTo>
                  <a:pt x="422" y="38"/>
                </a:lnTo>
                <a:lnTo>
                  <a:pt x="441" y="54"/>
                </a:lnTo>
                <a:lnTo>
                  <a:pt x="441" y="69"/>
                </a:lnTo>
                <a:lnTo>
                  <a:pt x="448" y="85"/>
                </a:lnTo>
                <a:lnTo>
                  <a:pt x="448" y="101"/>
                </a:lnTo>
                <a:lnTo>
                  <a:pt x="467" y="101"/>
                </a:lnTo>
                <a:lnTo>
                  <a:pt x="467" y="109"/>
                </a:lnTo>
                <a:lnTo>
                  <a:pt x="655" y="109"/>
                </a:lnTo>
                <a:lnTo>
                  <a:pt x="655" y="139"/>
                </a:lnTo>
                <a:lnTo>
                  <a:pt x="655" y="156"/>
                </a:lnTo>
                <a:lnTo>
                  <a:pt x="595" y="209"/>
                </a:lnTo>
                <a:lnTo>
                  <a:pt x="548" y="209"/>
                </a:lnTo>
                <a:lnTo>
                  <a:pt x="548" y="257"/>
                </a:lnTo>
                <a:lnTo>
                  <a:pt x="535" y="257"/>
                </a:lnTo>
                <a:lnTo>
                  <a:pt x="535" y="319"/>
                </a:lnTo>
                <a:lnTo>
                  <a:pt x="521" y="319"/>
                </a:lnTo>
                <a:lnTo>
                  <a:pt x="515" y="334"/>
                </a:lnTo>
                <a:lnTo>
                  <a:pt x="482" y="334"/>
                </a:lnTo>
                <a:lnTo>
                  <a:pt x="482" y="428"/>
                </a:lnTo>
                <a:lnTo>
                  <a:pt x="347" y="428"/>
                </a:lnTo>
                <a:lnTo>
                  <a:pt x="347" y="528"/>
                </a:lnTo>
                <a:lnTo>
                  <a:pt x="300" y="528"/>
                </a:lnTo>
                <a:lnTo>
                  <a:pt x="300" y="631"/>
                </a:lnTo>
                <a:lnTo>
                  <a:pt x="7" y="631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15" name="Freeform 27">
            <a:extLst>
              <a:ext uri="{FF2B5EF4-FFF2-40B4-BE49-F238E27FC236}">
                <a16:creationId xmlns:a16="http://schemas.microsoft.com/office/drawing/2014/main" id="{3CFD8BB5-E3E7-9DF5-D674-100E9DF0A7FD}"/>
              </a:ext>
            </a:extLst>
          </p:cNvPr>
          <p:cNvSpPr>
            <a:spLocks/>
          </p:cNvSpPr>
          <p:nvPr/>
        </p:nvSpPr>
        <p:spPr bwMode="auto">
          <a:xfrm>
            <a:off x="4942285" y="2309812"/>
            <a:ext cx="858440" cy="777479"/>
          </a:xfrm>
          <a:custGeom>
            <a:avLst/>
            <a:gdLst>
              <a:gd name="T0" fmla="*/ 0 w 721"/>
              <a:gd name="T1" fmla="*/ 2147483646 h 654"/>
              <a:gd name="T2" fmla="*/ 0 w 721"/>
              <a:gd name="T3" fmla="*/ 2147483646 h 654"/>
              <a:gd name="T4" fmla="*/ 2147483646 w 721"/>
              <a:gd name="T5" fmla="*/ 2147483646 h 654"/>
              <a:gd name="T6" fmla="*/ 2147483646 w 721"/>
              <a:gd name="T7" fmla="*/ 2147483646 h 654"/>
              <a:gd name="T8" fmla="*/ 2147483646 w 721"/>
              <a:gd name="T9" fmla="*/ 2147483646 h 654"/>
              <a:gd name="T10" fmla="*/ 2147483646 w 721"/>
              <a:gd name="T11" fmla="*/ 0 h 654"/>
              <a:gd name="T12" fmla="*/ 2147483646 w 721"/>
              <a:gd name="T13" fmla="*/ 2147483646 h 654"/>
              <a:gd name="T14" fmla="*/ 2147483646 w 721"/>
              <a:gd name="T15" fmla="*/ 2147483646 h 654"/>
              <a:gd name="T16" fmla="*/ 2147483646 w 721"/>
              <a:gd name="T17" fmla="*/ 2147483646 h 654"/>
              <a:gd name="T18" fmla="*/ 2147483646 w 721"/>
              <a:gd name="T19" fmla="*/ 2147483646 h 654"/>
              <a:gd name="T20" fmla="*/ 2147483646 w 721"/>
              <a:gd name="T21" fmla="*/ 2147483646 h 654"/>
              <a:gd name="T22" fmla="*/ 2147483646 w 721"/>
              <a:gd name="T23" fmla="*/ 2147483646 h 654"/>
              <a:gd name="T24" fmla="*/ 2147483646 w 721"/>
              <a:gd name="T25" fmla="*/ 2147483646 h 654"/>
              <a:gd name="T26" fmla="*/ 2147483646 w 721"/>
              <a:gd name="T27" fmla="*/ 2147483646 h 654"/>
              <a:gd name="T28" fmla="*/ 2147483646 w 721"/>
              <a:gd name="T29" fmla="*/ 2147483646 h 654"/>
              <a:gd name="T30" fmla="*/ 2147483646 w 721"/>
              <a:gd name="T31" fmla="*/ 2147483646 h 654"/>
              <a:gd name="T32" fmla="*/ 2147483646 w 721"/>
              <a:gd name="T33" fmla="*/ 2147483646 h 654"/>
              <a:gd name="T34" fmla="*/ 2147483646 w 721"/>
              <a:gd name="T35" fmla="*/ 2147483646 h 654"/>
              <a:gd name="T36" fmla="*/ 2147483646 w 721"/>
              <a:gd name="T37" fmla="*/ 2147483646 h 654"/>
              <a:gd name="T38" fmla="*/ 2147483646 w 721"/>
              <a:gd name="T39" fmla="*/ 2147483646 h 654"/>
              <a:gd name="T40" fmla="*/ 2147483646 w 721"/>
              <a:gd name="T41" fmla="*/ 2147483646 h 654"/>
              <a:gd name="T42" fmla="*/ 2147483646 w 721"/>
              <a:gd name="T43" fmla="*/ 2147483646 h 654"/>
              <a:gd name="T44" fmla="*/ 2147483646 w 721"/>
              <a:gd name="T45" fmla="*/ 2147483646 h 654"/>
              <a:gd name="T46" fmla="*/ 2147483646 w 721"/>
              <a:gd name="T47" fmla="*/ 2147483646 h 654"/>
              <a:gd name="T48" fmla="*/ 2147483646 w 721"/>
              <a:gd name="T49" fmla="*/ 2147483646 h 654"/>
              <a:gd name="T50" fmla="*/ 2147483646 w 721"/>
              <a:gd name="T51" fmla="*/ 2147483646 h 654"/>
              <a:gd name="T52" fmla="*/ 2147483646 w 721"/>
              <a:gd name="T53" fmla="*/ 2147483646 h 654"/>
              <a:gd name="T54" fmla="*/ 2147483646 w 721"/>
              <a:gd name="T55" fmla="*/ 2147483646 h 654"/>
              <a:gd name="T56" fmla="*/ 2147483646 w 721"/>
              <a:gd name="T57" fmla="*/ 2147483646 h 654"/>
              <a:gd name="T58" fmla="*/ 2147483646 w 721"/>
              <a:gd name="T59" fmla="*/ 2147483646 h 654"/>
              <a:gd name="T60" fmla="*/ 2147483646 w 721"/>
              <a:gd name="T61" fmla="*/ 2147483646 h 654"/>
              <a:gd name="T62" fmla="*/ 2147483646 w 721"/>
              <a:gd name="T63" fmla="*/ 2147483646 h 654"/>
              <a:gd name="T64" fmla="*/ 2147483646 w 721"/>
              <a:gd name="T65" fmla="*/ 2147483646 h 654"/>
              <a:gd name="T66" fmla="*/ 2147483646 w 721"/>
              <a:gd name="T67" fmla="*/ 2147483646 h 654"/>
              <a:gd name="T68" fmla="*/ 2147483646 w 721"/>
              <a:gd name="T69" fmla="*/ 2147483646 h 654"/>
              <a:gd name="T70" fmla="*/ 2147483646 w 721"/>
              <a:gd name="T71" fmla="*/ 2147483646 h 654"/>
              <a:gd name="T72" fmla="*/ 2147483646 w 721"/>
              <a:gd name="T73" fmla="*/ 2147483646 h 654"/>
              <a:gd name="T74" fmla="*/ 2147483646 w 721"/>
              <a:gd name="T75" fmla="*/ 2147483646 h 654"/>
              <a:gd name="T76" fmla="*/ 2147483646 w 721"/>
              <a:gd name="T77" fmla="*/ 2147483646 h 654"/>
              <a:gd name="T78" fmla="*/ 2147483646 w 721"/>
              <a:gd name="T79" fmla="*/ 2147483646 h 654"/>
              <a:gd name="T80" fmla="*/ 2147483646 w 721"/>
              <a:gd name="T81" fmla="*/ 2147483646 h 654"/>
              <a:gd name="T82" fmla="*/ 2147483646 w 721"/>
              <a:gd name="T83" fmla="*/ 2147483646 h 654"/>
              <a:gd name="T84" fmla="*/ 2147483646 w 721"/>
              <a:gd name="T85" fmla="*/ 2147483646 h 654"/>
              <a:gd name="T86" fmla="*/ 2147483646 w 721"/>
              <a:gd name="T87" fmla="*/ 2147483646 h 654"/>
              <a:gd name="T88" fmla="*/ 2147483646 w 721"/>
              <a:gd name="T89" fmla="*/ 2147483646 h 654"/>
              <a:gd name="T90" fmla="*/ 2147483646 w 721"/>
              <a:gd name="T91" fmla="*/ 2147483646 h 654"/>
              <a:gd name="T92" fmla="*/ 2147483646 w 721"/>
              <a:gd name="T93" fmla="*/ 2147483646 h 654"/>
              <a:gd name="T94" fmla="*/ 2147483646 w 721"/>
              <a:gd name="T95" fmla="*/ 2147483646 h 654"/>
              <a:gd name="T96" fmla="*/ 2147483646 w 721"/>
              <a:gd name="T97" fmla="*/ 2147483646 h 654"/>
              <a:gd name="T98" fmla="*/ 2147483646 w 721"/>
              <a:gd name="T99" fmla="*/ 2147483646 h 654"/>
              <a:gd name="T100" fmla="*/ 2147483646 w 721"/>
              <a:gd name="T101" fmla="*/ 2147483646 h 654"/>
              <a:gd name="T102" fmla="*/ 2147483646 w 721"/>
              <a:gd name="T103" fmla="*/ 2147483646 h 654"/>
              <a:gd name="T104" fmla="*/ 2147483646 w 721"/>
              <a:gd name="T105" fmla="*/ 2147483646 h 654"/>
              <a:gd name="T106" fmla="*/ 2147483646 w 721"/>
              <a:gd name="T107" fmla="*/ 2147483646 h 654"/>
              <a:gd name="T108" fmla="*/ 2147483646 w 721"/>
              <a:gd name="T109" fmla="*/ 2147483646 h 654"/>
              <a:gd name="T110" fmla="*/ 0 w 721"/>
              <a:gd name="T111" fmla="*/ 2147483646 h 6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1"/>
              <a:gd name="T169" fmla="*/ 0 h 654"/>
              <a:gd name="T170" fmla="*/ 721 w 721"/>
              <a:gd name="T171" fmla="*/ 654 h 6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1" h="654">
                <a:moveTo>
                  <a:pt x="0" y="498"/>
                </a:moveTo>
                <a:lnTo>
                  <a:pt x="0" y="94"/>
                </a:lnTo>
                <a:lnTo>
                  <a:pt x="154" y="101"/>
                </a:lnTo>
                <a:lnTo>
                  <a:pt x="161" y="31"/>
                </a:lnTo>
                <a:lnTo>
                  <a:pt x="187" y="31"/>
                </a:lnTo>
                <a:lnTo>
                  <a:pt x="187" y="0"/>
                </a:lnTo>
                <a:lnTo>
                  <a:pt x="388" y="7"/>
                </a:lnTo>
                <a:lnTo>
                  <a:pt x="435" y="7"/>
                </a:lnTo>
                <a:lnTo>
                  <a:pt x="435" y="31"/>
                </a:lnTo>
                <a:lnTo>
                  <a:pt x="482" y="31"/>
                </a:lnTo>
                <a:lnTo>
                  <a:pt x="482" y="101"/>
                </a:lnTo>
                <a:lnTo>
                  <a:pt x="527" y="101"/>
                </a:lnTo>
                <a:lnTo>
                  <a:pt x="542" y="124"/>
                </a:lnTo>
                <a:lnTo>
                  <a:pt x="521" y="117"/>
                </a:lnTo>
                <a:lnTo>
                  <a:pt x="514" y="141"/>
                </a:lnTo>
                <a:lnTo>
                  <a:pt x="474" y="133"/>
                </a:lnTo>
                <a:lnTo>
                  <a:pt x="460" y="155"/>
                </a:lnTo>
                <a:lnTo>
                  <a:pt x="474" y="155"/>
                </a:lnTo>
                <a:lnTo>
                  <a:pt x="474" y="172"/>
                </a:lnTo>
                <a:lnTo>
                  <a:pt x="494" y="172"/>
                </a:lnTo>
                <a:lnTo>
                  <a:pt x="494" y="186"/>
                </a:lnTo>
                <a:lnTo>
                  <a:pt x="521" y="186"/>
                </a:lnTo>
                <a:lnTo>
                  <a:pt x="521" y="203"/>
                </a:lnTo>
                <a:lnTo>
                  <a:pt x="548" y="210"/>
                </a:lnTo>
                <a:lnTo>
                  <a:pt x="554" y="234"/>
                </a:lnTo>
                <a:lnTo>
                  <a:pt x="567" y="234"/>
                </a:lnTo>
                <a:lnTo>
                  <a:pt x="567" y="266"/>
                </a:lnTo>
                <a:lnTo>
                  <a:pt x="587" y="266"/>
                </a:lnTo>
                <a:lnTo>
                  <a:pt x="587" y="273"/>
                </a:lnTo>
                <a:lnTo>
                  <a:pt x="601" y="280"/>
                </a:lnTo>
                <a:lnTo>
                  <a:pt x="601" y="287"/>
                </a:lnTo>
                <a:lnTo>
                  <a:pt x="621" y="296"/>
                </a:lnTo>
                <a:lnTo>
                  <a:pt x="621" y="311"/>
                </a:lnTo>
                <a:lnTo>
                  <a:pt x="635" y="311"/>
                </a:lnTo>
                <a:lnTo>
                  <a:pt x="635" y="335"/>
                </a:lnTo>
                <a:lnTo>
                  <a:pt x="667" y="335"/>
                </a:lnTo>
                <a:lnTo>
                  <a:pt x="667" y="343"/>
                </a:lnTo>
                <a:lnTo>
                  <a:pt x="707" y="350"/>
                </a:lnTo>
                <a:lnTo>
                  <a:pt x="707" y="358"/>
                </a:lnTo>
                <a:lnTo>
                  <a:pt x="721" y="358"/>
                </a:lnTo>
                <a:lnTo>
                  <a:pt x="721" y="397"/>
                </a:lnTo>
                <a:lnTo>
                  <a:pt x="687" y="419"/>
                </a:lnTo>
                <a:lnTo>
                  <a:pt x="675" y="419"/>
                </a:lnTo>
                <a:lnTo>
                  <a:pt x="675" y="405"/>
                </a:lnTo>
                <a:lnTo>
                  <a:pt x="635" y="405"/>
                </a:lnTo>
                <a:lnTo>
                  <a:pt x="635" y="428"/>
                </a:lnTo>
                <a:lnTo>
                  <a:pt x="608" y="452"/>
                </a:lnTo>
                <a:lnTo>
                  <a:pt x="601" y="522"/>
                </a:lnTo>
                <a:lnTo>
                  <a:pt x="521" y="514"/>
                </a:lnTo>
                <a:lnTo>
                  <a:pt x="488" y="567"/>
                </a:lnTo>
                <a:lnTo>
                  <a:pt x="488" y="654"/>
                </a:lnTo>
                <a:lnTo>
                  <a:pt x="388" y="654"/>
                </a:lnTo>
                <a:lnTo>
                  <a:pt x="114" y="647"/>
                </a:lnTo>
                <a:lnTo>
                  <a:pt x="114" y="638"/>
                </a:lnTo>
                <a:lnTo>
                  <a:pt x="8" y="630"/>
                </a:lnTo>
                <a:lnTo>
                  <a:pt x="0" y="49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6" name="Freeform 28">
            <a:extLst>
              <a:ext uri="{FF2B5EF4-FFF2-40B4-BE49-F238E27FC236}">
                <a16:creationId xmlns:a16="http://schemas.microsoft.com/office/drawing/2014/main" id="{19E03BFB-6528-B60A-41D5-677A0997692A}"/>
              </a:ext>
            </a:extLst>
          </p:cNvPr>
          <p:cNvSpPr>
            <a:spLocks/>
          </p:cNvSpPr>
          <p:nvPr/>
        </p:nvSpPr>
        <p:spPr bwMode="auto">
          <a:xfrm>
            <a:off x="5847160" y="2401491"/>
            <a:ext cx="739378" cy="657225"/>
          </a:xfrm>
          <a:custGeom>
            <a:avLst/>
            <a:gdLst>
              <a:gd name="T0" fmla="*/ 2147483646 w 621"/>
              <a:gd name="T1" fmla="*/ 2147483646 h 552"/>
              <a:gd name="T2" fmla="*/ 2147483646 w 621"/>
              <a:gd name="T3" fmla="*/ 2147483646 h 552"/>
              <a:gd name="T4" fmla="*/ 2147483646 w 621"/>
              <a:gd name="T5" fmla="*/ 2147483646 h 552"/>
              <a:gd name="T6" fmla="*/ 2147483646 w 621"/>
              <a:gd name="T7" fmla="*/ 2147483646 h 552"/>
              <a:gd name="T8" fmla="*/ 2147483646 w 621"/>
              <a:gd name="T9" fmla="*/ 2147483646 h 552"/>
              <a:gd name="T10" fmla="*/ 2147483646 w 621"/>
              <a:gd name="T11" fmla="*/ 2147483646 h 552"/>
              <a:gd name="T12" fmla="*/ 2147483646 w 621"/>
              <a:gd name="T13" fmla="*/ 2147483646 h 552"/>
              <a:gd name="T14" fmla="*/ 2147483646 w 621"/>
              <a:gd name="T15" fmla="*/ 2147483646 h 552"/>
              <a:gd name="T16" fmla="*/ 2147483646 w 621"/>
              <a:gd name="T17" fmla="*/ 2147483646 h 552"/>
              <a:gd name="T18" fmla="*/ 2147483646 w 621"/>
              <a:gd name="T19" fmla="*/ 2147483646 h 552"/>
              <a:gd name="T20" fmla="*/ 2147483646 w 621"/>
              <a:gd name="T21" fmla="*/ 2147483646 h 552"/>
              <a:gd name="T22" fmla="*/ 2147483646 w 621"/>
              <a:gd name="T23" fmla="*/ 2147483646 h 552"/>
              <a:gd name="T24" fmla="*/ 2147483646 w 621"/>
              <a:gd name="T25" fmla="*/ 2147483646 h 552"/>
              <a:gd name="T26" fmla="*/ 2147483646 w 621"/>
              <a:gd name="T27" fmla="*/ 2147483646 h 552"/>
              <a:gd name="T28" fmla="*/ 2147483646 w 621"/>
              <a:gd name="T29" fmla="*/ 2147483646 h 552"/>
              <a:gd name="T30" fmla="*/ 2147483646 w 621"/>
              <a:gd name="T31" fmla="*/ 2147483646 h 552"/>
              <a:gd name="T32" fmla="*/ 2147483646 w 621"/>
              <a:gd name="T33" fmla="*/ 2147483646 h 552"/>
              <a:gd name="T34" fmla="*/ 2147483646 w 621"/>
              <a:gd name="T35" fmla="*/ 2147483646 h 552"/>
              <a:gd name="T36" fmla="*/ 2147483646 w 621"/>
              <a:gd name="T37" fmla="*/ 2147483646 h 552"/>
              <a:gd name="T38" fmla="*/ 2147483646 w 621"/>
              <a:gd name="T39" fmla="*/ 0 h 552"/>
              <a:gd name="T40" fmla="*/ 2147483646 w 621"/>
              <a:gd name="T41" fmla="*/ 2147483646 h 552"/>
              <a:gd name="T42" fmla="*/ 2147483646 w 621"/>
              <a:gd name="T43" fmla="*/ 2147483646 h 552"/>
              <a:gd name="T44" fmla="*/ 2147483646 w 621"/>
              <a:gd name="T45" fmla="*/ 2147483646 h 552"/>
              <a:gd name="T46" fmla="*/ 2147483646 w 621"/>
              <a:gd name="T47" fmla="*/ 2147483646 h 552"/>
              <a:gd name="T48" fmla="*/ 2147483646 w 621"/>
              <a:gd name="T49" fmla="*/ 2147483646 h 552"/>
              <a:gd name="T50" fmla="*/ 2147483646 w 621"/>
              <a:gd name="T51" fmla="*/ 2147483646 h 552"/>
              <a:gd name="T52" fmla="*/ 2147483646 w 621"/>
              <a:gd name="T53" fmla="*/ 2147483646 h 552"/>
              <a:gd name="T54" fmla="*/ 2147483646 w 621"/>
              <a:gd name="T55" fmla="*/ 2147483646 h 552"/>
              <a:gd name="T56" fmla="*/ 2147483646 w 621"/>
              <a:gd name="T57" fmla="*/ 2147483646 h 552"/>
              <a:gd name="T58" fmla="*/ 2147483646 w 621"/>
              <a:gd name="T59" fmla="*/ 2147483646 h 552"/>
              <a:gd name="T60" fmla="*/ 2147483646 w 621"/>
              <a:gd name="T61" fmla="*/ 2147483646 h 552"/>
              <a:gd name="T62" fmla="*/ 2147483646 w 621"/>
              <a:gd name="T63" fmla="*/ 2147483646 h 552"/>
              <a:gd name="T64" fmla="*/ 2147483646 w 621"/>
              <a:gd name="T65" fmla="*/ 2147483646 h 552"/>
              <a:gd name="T66" fmla="*/ 2147483646 w 621"/>
              <a:gd name="T67" fmla="*/ 2147483646 h 552"/>
              <a:gd name="T68" fmla="*/ 2147483646 w 621"/>
              <a:gd name="T69" fmla="*/ 2147483646 h 552"/>
              <a:gd name="T70" fmla="*/ 2147483646 w 621"/>
              <a:gd name="T71" fmla="*/ 2147483646 h 552"/>
              <a:gd name="T72" fmla="*/ 2147483646 w 621"/>
              <a:gd name="T73" fmla="*/ 2147483646 h 552"/>
              <a:gd name="T74" fmla="*/ 2147483646 w 621"/>
              <a:gd name="T75" fmla="*/ 2147483646 h 552"/>
              <a:gd name="T76" fmla="*/ 2147483646 w 621"/>
              <a:gd name="T77" fmla="*/ 2147483646 h 552"/>
              <a:gd name="T78" fmla="*/ 2147483646 w 621"/>
              <a:gd name="T79" fmla="*/ 2147483646 h 552"/>
              <a:gd name="T80" fmla="*/ 2147483646 w 621"/>
              <a:gd name="T81" fmla="*/ 2147483646 h 552"/>
              <a:gd name="T82" fmla="*/ 0 w 621"/>
              <a:gd name="T83" fmla="*/ 2147483646 h 55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21"/>
              <a:gd name="T127" fmla="*/ 0 h 552"/>
              <a:gd name="T128" fmla="*/ 621 w 621"/>
              <a:gd name="T129" fmla="*/ 552 h 55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21" h="552">
                <a:moveTo>
                  <a:pt x="0" y="319"/>
                </a:moveTo>
                <a:lnTo>
                  <a:pt x="34" y="319"/>
                </a:lnTo>
                <a:lnTo>
                  <a:pt x="34" y="303"/>
                </a:lnTo>
                <a:lnTo>
                  <a:pt x="41" y="311"/>
                </a:lnTo>
                <a:lnTo>
                  <a:pt x="41" y="296"/>
                </a:lnTo>
                <a:lnTo>
                  <a:pt x="69" y="296"/>
                </a:lnTo>
                <a:lnTo>
                  <a:pt x="69" y="289"/>
                </a:lnTo>
                <a:lnTo>
                  <a:pt x="81" y="289"/>
                </a:lnTo>
                <a:lnTo>
                  <a:pt x="81" y="265"/>
                </a:lnTo>
                <a:lnTo>
                  <a:pt x="94" y="257"/>
                </a:lnTo>
                <a:lnTo>
                  <a:pt x="101" y="240"/>
                </a:lnTo>
                <a:lnTo>
                  <a:pt x="114" y="240"/>
                </a:lnTo>
                <a:lnTo>
                  <a:pt x="122" y="226"/>
                </a:lnTo>
                <a:lnTo>
                  <a:pt x="167" y="226"/>
                </a:lnTo>
                <a:lnTo>
                  <a:pt x="167" y="195"/>
                </a:lnTo>
                <a:lnTo>
                  <a:pt x="227" y="179"/>
                </a:lnTo>
                <a:lnTo>
                  <a:pt x="221" y="171"/>
                </a:lnTo>
                <a:lnTo>
                  <a:pt x="242" y="156"/>
                </a:lnTo>
                <a:lnTo>
                  <a:pt x="248" y="132"/>
                </a:lnTo>
                <a:lnTo>
                  <a:pt x="275" y="132"/>
                </a:lnTo>
                <a:lnTo>
                  <a:pt x="275" y="117"/>
                </a:lnTo>
                <a:lnTo>
                  <a:pt x="287" y="117"/>
                </a:lnTo>
                <a:lnTo>
                  <a:pt x="295" y="101"/>
                </a:lnTo>
                <a:lnTo>
                  <a:pt x="315" y="101"/>
                </a:lnTo>
                <a:lnTo>
                  <a:pt x="315" y="77"/>
                </a:lnTo>
                <a:lnTo>
                  <a:pt x="375" y="85"/>
                </a:lnTo>
                <a:lnTo>
                  <a:pt x="375" y="70"/>
                </a:lnTo>
                <a:lnTo>
                  <a:pt x="388" y="70"/>
                </a:lnTo>
                <a:lnTo>
                  <a:pt x="394" y="55"/>
                </a:lnTo>
                <a:lnTo>
                  <a:pt x="402" y="55"/>
                </a:lnTo>
                <a:lnTo>
                  <a:pt x="402" y="39"/>
                </a:lnTo>
                <a:lnTo>
                  <a:pt x="415" y="39"/>
                </a:lnTo>
                <a:lnTo>
                  <a:pt x="415" y="31"/>
                </a:lnTo>
                <a:lnTo>
                  <a:pt x="429" y="31"/>
                </a:lnTo>
                <a:lnTo>
                  <a:pt x="429" y="23"/>
                </a:lnTo>
                <a:lnTo>
                  <a:pt x="441" y="23"/>
                </a:lnTo>
                <a:lnTo>
                  <a:pt x="441" y="16"/>
                </a:lnTo>
                <a:lnTo>
                  <a:pt x="460" y="23"/>
                </a:lnTo>
                <a:lnTo>
                  <a:pt x="460" y="0"/>
                </a:lnTo>
                <a:lnTo>
                  <a:pt x="495" y="0"/>
                </a:lnTo>
                <a:lnTo>
                  <a:pt x="495" y="39"/>
                </a:lnTo>
                <a:lnTo>
                  <a:pt x="594" y="39"/>
                </a:lnTo>
                <a:lnTo>
                  <a:pt x="594" y="156"/>
                </a:lnTo>
                <a:lnTo>
                  <a:pt x="621" y="188"/>
                </a:lnTo>
                <a:lnTo>
                  <a:pt x="621" y="202"/>
                </a:lnTo>
                <a:lnTo>
                  <a:pt x="608" y="209"/>
                </a:lnTo>
                <a:lnTo>
                  <a:pt x="602" y="233"/>
                </a:lnTo>
                <a:lnTo>
                  <a:pt x="615" y="257"/>
                </a:lnTo>
                <a:lnTo>
                  <a:pt x="582" y="280"/>
                </a:lnTo>
                <a:lnTo>
                  <a:pt x="542" y="280"/>
                </a:lnTo>
                <a:lnTo>
                  <a:pt x="548" y="311"/>
                </a:lnTo>
                <a:lnTo>
                  <a:pt x="542" y="319"/>
                </a:lnTo>
                <a:lnTo>
                  <a:pt x="522" y="319"/>
                </a:lnTo>
                <a:lnTo>
                  <a:pt x="515" y="334"/>
                </a:lnTo>
                <a:lnTo>
                  <a:pt x="515" y="365"/>
                </a:lnTo>
                <a:lnTo>
                  <a:pt x="503" y="358"/>
                </a:lnTo>
                <a:lnTo>
                  <a:pt x="481" y="381"/>
                </a:lnTo>
                <a:lnTo>
                  <a:pt x="495" y="420"/>
                </a:lnTo>
                <a:lnTo>
                  <a:pt x="515" y="444"/>
                </a:lnTo>
                <a:lnTo>
                  <a:pt x="515" y="451"/>
                </a:lnTo>
                <a:lnTo>
                  <a:pt x="503" y="451"/>
                </a:lnTo>
                <a:lnTo>
                  <a:pt x="488" y="468"/>
                </a:lnTo>
                <a:lnTo>
                  <a:pt x="475" y="482"/>
                </a:lnTo>
                <a:lnTo>
                  <a:pt x="460" y="552"/>
                </a:lnTo>
                <a:lnTo>
                  <a:pt x="421" y="552"/>
                </a:lnTo>
                <a:lnTo>
                  <a:pt x="381" y="513"/>
                </a:lnTo>
                <a:lnTo>
                  <a:pt x="375" y="513"/>
                </a:lnTo>
                <a:lnTo>
                  <a:pt x="375" y="506"/>
                </a:lnTo>
                <a:lnTo>
                  <a:pt x="128" y="506"/>
                </a:lnTo>
                <a:lnTo>
                  <a:pt x="122" y="530"/>
                </a:lnTo>
                <a:lnTo>
                  <a:pt x="107" y="530"/>
                </a:lnTo>
                <a:lnTo>
                  <a:pt x="107" y="521"/>
                </a:lnTo>
                <a:lnTo>
                  <a:pt x="94" y="521"/>
                </a:lnTo>
                <a:lnTo>
                  <a:pt x="94" y="513"/>
                </a:lnTo>
                <a:lnTo>
                  <a:pt x="75" y="513"/>
                </a:lnTo>
                <a:lnTo>
                  <a:pt x="75" y="498"/>
                </a:lnTo>
                <a:lnTo>
                  <a:pt x="60" y="498"/>
                </a:lnTo>
                <a:lnTo>
                  <a:pt x="60" y="475"/>
                </a:lnTo>
                <a:lnTo>
                  <a:pt x="48" y="475"/>
                </a:lnTo>
                <a:lnTo>
                  <a:pt x="48" y="412"/>
                </a:lnTo>
                <a:lnTo>
                  <a:pt x="34" y="412"/>
                </a:lnTo>
                <a:lnTo>
                  <a:pt x="34" y="404"/>
                </a:lnTo>
                <a:lnTo>
                  <a:pt x="0" y="404"/>
                </a:lnTo>
                <a:lnTo>
                  <a:pt x="0" y="319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17" name="Freeform 29">
            <a:extLst>
              <a:ext uri="{FF2B5EF4-FFF2-40B4-BE49-F238E27FC236}">
                <a16:creationId xmlns:a16="http://schemas.microsoft.com/office/drawing/2014/main" id="{59B493E9-84A4-8143-7D99-D4AD8723FB0D}"/>
              </a:ext>
            </a:extLst>
          </p:cNvPr>
          <p:cNvSpPr>
            <a:spLocks/>
          </p:cNvSpPr>
          <p:nvPr/>
        </p:nvSpPr>
        <p:spPr bwMode="auto">
          <a:xfrm>
            <a:off x="4387454" y="2409825"/>
            <a:ext cx="554831" cy="714375"/>
          </a:xfrm>
          <a:custGeom>
            <a:avLst/>
            <a:gdLst>
              <a:gd name="T0" fmla="*/ 2147483646 w 466"/>
              <a:gd name="T1" fmla="*/ 2147483646 h 600"/>
              <a:gd name="T2" fmla="*/ 2147483646 w 466"/>
              <a:gd name="T3" fmla="*/ 2147483646 h 600"/>
              <a:gd name="T4" fmla="*/ 2147483646 w 466"/>
              <a:gd name="T5" fmla="*/ 2147483646 h 600"/>
              <a:gd name="T6" fmla="*/ 2147483646 w 466"/>
              <a:gd name="T7" fmla="*/ 2147483646 h 600"/>
              <a:gd name="T8" fmla="*/ 2147483646 w 466"/>
              <a:gd name="T9" fmla="*/ 2147483646 h 600"/>
              <a:gd name="T10" fmla="*/ 2147483646 w 466"/>
              <a:gd name="T11" fmla="*/ 2147483646 h 600"/>
              <a:gd name="T12" fmla="*/ 2147483646 w 466"/>
              <a:gd name="T13" fmla="*/ 2147483646 h 600"/>
              <a:gd name="T14" fmla="*/ 2147483646 w 466"/>
              <a:gd name="T15" fmla="*/ 2147483646 h 600"/>
              <a:gd name="T16" fmla="*/ 2147483646 w 466"/>
              <a:gd name="T17" fmla="*/ 2147483646 h 600"/>
              <a:gd name="T18" fmla="*/ 2147483646 w 466"/>
              <a:gd name="T19" fmla="*/ 2147483646 h 600"/>
              <a:gd name="T20" fmla="*/ 2147483646 w 466"/>
              <a:gd name="T21" fmla="*/ 2147483646 h 600"/>
              <a:gd name="T22" fmla="*/ 0 w 466"/>
              <a:gd name="T23" fmla="*/ 2147483646 h 600"/>
              <a:gd name="T24" fmla="*/ 2147483646 w 466"/>
              <a:gd name="T25" fmla="*/ 2147483646 h 600"/>
              <a:gd name="T26" fmla="*/ 2147483646 w 466"/>
              <a:gd name="T27" fmla="*/ 0 h 600"/>
              <a:gd name="T28" fmla="*/ 2147483646 w 466"/>
              <a:gd name="T29" fmla="*/ 2147483646 h 600"/>
              <a:gd name="T30" fmla="*/ 2147483646 w 466"/>
              <a:gd name="T31" fmla="*/ 2147483646 h 600"/>
              <a:gd name="T32" fmla="*/ 2147483646 w 466"/>
              <a:gd name="T33" fmla="*/ 2147483646 h 6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6"/>
              <a:gd name="T52" fmla="*/ 0 h 600"/>
              <a:gd name="T53" fmla="*/ 466 w 466"/>
              <a:gd name="T54" fmla="*/ 600 h 6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6" h="600">
                <a:moveTo>
                  <a:pt x="466" y="413"/>
                </a:moveTo>
                <a:lnTo>
                  <a:pt x="380" y="444"/>
                </a:lnTo>
                <a:lnTo>
                  <a:pt x="347" y="482"/>
                </a:lnTo>
                <a:lnTo>
                  <a:pt x="287" y="499"/>
                </a:lnTo>
                <a:lnTo>
                  <a:pt x="280" y="530"/>
                </a:lnTo>
                <a:lnTo>
                  <a:pt x="246" y="514"/>
                </a:lnTo>
                <a:lnTo>
                  <a:pt x="239" y="530"/>
                </a:lnTo>
                <a:lnTo>
                  <a:pt x="187" y="530"/>
                </a:lnTo>
                <a:lnTo>
                  <a:pt x="180" y="545"/>
                </a:lnTo>
                <a:lnTo>
                  <a:pt x="159" y="553"/>
                </a:lnTo>
                <a:lnTo>
                  <a:pt x="159" y="593"/>
                </a:lnTo>
                <a:lnTo>
                  <a:pt x="0" y="600"/>
                </a:lnTo>
                <a:lnTo>
                  <a:pt x="32" y="273"/>
                </a:lnTo>
                <a:lnTo>
                  <a:pt x="60" y="0"/>
                </a:lnTo>
                <a:lnTo>
                  <a:pt x="366" y="9"/>
                </a:lnTo>
                <a:lnTo>
                  <a:pt x="466" y="9"/>
                </a:lnTo>
                <a:lnTo>
                  <a:pt x="466" y="41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8" name="Freeform 30">
            <a:extLst>
              <a:ext uri="{FF2B5EF4-FFF2-40B4-BE49-F238E27FC236}">
                <a16:creationId xmlns:a16="http://schemas.microsoft.com/office/drawing/2014/main" id="{B959CC3B-2E47-9C6A-9B3E-32BB6C8F9090}"/>
              </a:ext>
            </a:extLst>
          </p:cNvPr>
          <p:cNvSpPr>
            <a:spLocks/>
          </p:cNvSpPr>
          <p:nvPr/>
        </p:nvSpPr>
        <p:spPr bwMode="auto">
          <a:xfrm>
            <a:off x="7358063" y="2447925"/>
            <a:ext cx="460772" cy="510779"/>
          </a:xfrm>
          <a:custGeom>
            <a:avLst/>
            <a:gdLst>
              <a:gd name="T0" fmla="*/ 2147483646 w 387"/>
              <a:gd name="T1" fmla="*/ 2147483646 h 429"/>
              <a:gd name="T2" fmla="*/ 2147483646 w 387"/>
              <a:gd name="T3" fmla="*/ 2147483646 h 429"/>
              <a:gd name="T4" fmla="*/ 2147483646 w 387"/>
              <a:gd name="T5" fmla="*/ 0 h 429"/>
              <a:gd name="T6" fmla="*/ 2147483646 w 387"/>
              <a:gd name="T7" fmla="*/ 2147483646 h 429"/>
              <a:gd name="T8" fmla="*/ 2147483646 w 387"/>
              <a:gd name="T9" fmla="*/ 2147483646 h 429"/>
              <a:gd name="T10" fmla="*/ 2147483646 w 387"/>
              <a:gd name="T11" fmla="*/ 2147483646 h 429"/>
              <a:gd name="T12" fmla="*/ 2147483646 w 387"/>
              <a:gd name="T13" fmla="*/ 2147483646 h 429"/>
              <a:gd name="T14" fmla="*/ 2147483646 w 387"/>
              <a:gd name="T15" fmla="*/ 2147483646 h 429"/>
              <a:gd name="T16" fmla="*/ 0 w 387"/>
              <a:gd name="T17" fmla="*/ 2147483646 h 429"/>
              <a:gd name="T18" fmla="*/ 2147483646 w 387"/>
              <a:gd name="T19" fmla="*/ 2147483646 h 4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7"/>
              <a:gd name="T31" fmla="*/ 0 h 429"/>
              <a:gd name="T32" fmla="*/ 387 w 387"/>
              <a:gd name="T33" fmla="*/ 429 h 4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7" h="429">
                <a:moveTo>
                  <a:pt x="6" y="16"/>
                </a:moveTo>
                <a:lnTo>
                  <a:pt x="280" y="7"/>
                </a:lnTo>
                <a:lnTo>
                  <a:pt x="287" y="0"/>
                </a:lnTo>
                <a:lnTo>
                  <a:pt x="321" y="24"/>
                </a:lnTo>
                <a:lnTo>
                  <a:pt x="333" y="93"/>
                </a:lnTo>
                <a:lnTo>
                  <a:pt x="387" y="412"/>
                </a:lnTo>
                <a:lnTo>
                  <a:pt x="387" y="420"/>
                </a:lnTo>
                <a:lnTo>
                  <a:pt x="54" y="429"/>
                </a:lnTo>
                <a:lnTo>
                  <a:pt x="0" y="429"/>
                </a:lnTo>
                <a:lnTo>
                  <a:pt x="6" y="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19" name="Freeform 31">
            <a:extLst>
              <a:ext uri="{FF2B5EF4-FFF2-40B4-BE49-F238E27FC236}">
                <a16:creationId xmlns:a16="http://schemas.microsoft.com/office/drawing/2014/main" id="{B5CDFAD5-415C-0040-709A-3D8D62221830}"/>
              </a:ext>
            </a:extLst>
          </p:cNvPr>
          <p:cNvSpPr>
            <a:spLocks/>
          </p:cNvSpPr>
          <p:nvPr/>
        </p:nvSpPr>
        <p:spPr bwMode="auto">
          <a:xfrm>
            <a:off x="6777038" y="2457451"/>
            <a:ext cx="588169" cy="527447"/>
          </a:xfrm>
          <a:custGeom>
            <a:avLst/>
            <a:gdLst>
              <a:gd name="T0" fmla="*/ 2147483646 w 494"/>
              <a:gd name="T1" fmla="*/ 2147483646 h 443"/>
              <a:gd name="T2" fmla="*/ 2147483646 w 494"/>
              <a:gd name="T3" fmla="*/ 2147483646 h 443"/>
              <a:gd name="T4" fmla="*/ 0 w 494"/>
              <a:gd name="T5" fmla="*/ 2147483646 h 443"/>
              <a:gd name="T6" fmla="*/ 0 w 494"/>
              <a:gd name="T7" fmla="*/ 2147483646 h 443"/>
              <a:gd name="T8" fmla="*/ 2147483646 w 494"/>
              <a:gd name="T9" fmla="*/ 2147483646 h 443"/>
              <a:gd name="T10" fmla="*/ 2147483646 w 494"/>
              <a:gd name="T11" fmla="*/ 2147483646 h 443"/>
              <a:gd name="T12" fmla="*/ 2147483646 w 494"/>
              <a:gd name="T13" fmla="*/ 2147483646 h 443"/>
              <a:gd name="T14" fmla="*/ 2147483646 w 494"/>
              <a:gd name="T15" fmla="*/ 2147483646 h 443"/>
              <a:gd name="T16" fmla="*/ 2147483646 w 494"/>
              <a:gd name="T17" fmla="*/ 2147483646 h 443"/>
              <a:gd name="T18" fmla="*/ 2147483646 w 494"/>
              <a:gd name="T19" fmla="*/ 2147483646 h 443"/>
              <a:gd name="T20" fmla="*/ 2147483646 w 494"/>
              <a:gd name="T21" fmla="*/ 2147483646 h 443"/>
              <a:gd name="T22" fmla="*/ 2147483646 w 494"/>
              <a:gd name="T23" fmla="*/ 2147483646 h 443"/>
              <a:gd name="T24" fmla="*/ 2147483646 w 494"/>
              <a:gd name="T25" fmla="*/ 2147483646 h 443"/>
              <a:gd name="T26" fmla="*/ 2147483646 w 494"/>
              <a:gd name="T27" fmla="*/ 0 h 443"/>
              <a:gd name="T28" fmla="*/ 2147483646 w 494"/>
              <a:gd name="T29" fmla="*/ 0 h 443"/>
              <a:gd name="T30" fmla="*/ 2147483646 w 494"/>
              <a:gd name="T31" fmla="*/ 2147483646 h 443"/>
              <a:gd name="T32" fmla="*/ 2147483646 w 494"/>
              <a:gd name="T33" fmla="*/ 2147483646 h 443"/>
              <a:gd name="T34" fmla="*/ 2147483646 w 494"/>
              <a:gd name="T35" fmla="*/ 2147483646 h 443"/>
              <a:gd name="T36" fmla="*/ 2147483646 w 494"/>
              <a:gd name="T37" fmla="*/ 2147483646 h 443"/>
              <a:gd name="T38" fmla="*/ 2147483646 w 494"/>
              <a:gd name="T39" fmla="*/ 2147483646 h 443"/>
              <a:gd name="T40" fmla="*/ 2147483646 w 494"/>
              <a:gd name="T41" fmla="*/ 2147483646 h 443"/>
              <a:gd name="T42" fmla="*/ 2147483646 w 494"/>
              <a:gd name="T43" fmla="*/ 0 h 443"/>
              <a:gd name="T44" fmla="*/ 2147483646 w 494"/>
              <a:gd name="T45" fmla="*/ 2147483646 h 443"/>
              <a:gd name="T46" fmla="*/ 2147483646 w 494"/>
              <a:gd name="T47" fmla="*/ 2147483646 h 443"/>
              <a:gd name="T48" fmla="*/ 2147483646 w 494"/>
              <a:gd name="T49" fmla="*/ 2147483646 h 443"/>
              <a:gd name="T50" fmla="*/ 2147483646 w 494"/>
              <a:gd name="T51" fmla="*/ 2147483646 h 443"/>
              <a:gd name="T52" fmla="*/ 2147483646 w 494"/>
              <a:gd name="T53" fmla="*/ 2147483646 h 44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94"/>
              <a:gd name="T82" fmla="*/ 0 h 443"/>
              <a:gd name="T83" fmla="*/ 494 w 494"/>
              <a:gd name="T84" fmla="*/ 443 h 44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94" h="443">
                <a:moveTo>
                  <a:pt x="161" y="443"/>
                </a:moveTo>
                <a:lnTo>
                  <a:pt x="161" y="429"/>
                </a:lnTo>
                <a:lnTo>
                  <a:pt x="0" y="422"/>
                </a:lnTo>
                <a:lnTo>
                  <a:pt x="0" y="319"/>
                </a:lnTo>
                <a:lnTo>
                  <a:pt x="47" y="319"/>
                </a:lnTo>
                <a:lnTo>
                  <a:pt x="47" y="219"/>
                </a:lnTo>
                <a:lnTo>
                  <a:pt x="182" y="219"/>
                </a:lnTo>
                <a:lnTo>
                  <a:pt x="182" y="125"/>
                </a:lnTo>
                <a:lnTo>
                  <a:pt x="215" y="125"/>
                </a:lnTo>
                <a:lnTo>
                  <a:pt x="221" y="110"/>
                </a:lnTo>
                <a:lnTo>
                  <a:pt x="235" y="110"/>
                </a:lnTo>
                <a:lnTo>
                  <a:pt x="235" y="48"/>
                </a:lnTo>
                <a:lnTo>
                  <a:pt x="248" y="48"/>
                </a:lnTo>
                <a:lnTo>
                  <a:pt x="248" y="0"/>
                </a:lnTo>
                <a:lnTo>
                  <a:pt x="295" y="0"/>
                </a:lnTo>
                <a:lnTo>
                  <a:pt x="287" y="24"/>
                </a:lnTo>
                <a:lnTo>
                  <a:pt x="267" y="24"/>
                </a:lnTo>
                <a:lnTo>
                  <a:pt x="267" y="31"/>
                </a:lnTo>
                <a:lnTo>
                  <a:pt x="361" y="31"/>
                </a:lnTo>
                <a:lnTo>
                  <a:pt x="361" y="17"/>
                </a:lnTo>
                <a:lnTo>
                  <a:pt x="381" y="17"/>
                </a:lnTo>
                <a:lnTo>
                  <a:pt x="381" y="0"/>
                </a:lnTo>
                <a:lnTo>
                  <a:pt x="494" y="9"/>
                </a:lnTo>
                <a:lnTo>
                  <a:pt x="488" y="422"/>
                </a:lnTo>
                <a:lnTo>
                  <a:pt x="188" y="422"/>
                </a:lnTo>
                <a:lnTo>
                  <a:pt x="188" y="443"/>
                </a:lnTo>
                <a:lnTo>
                  <a:pt x="161" y="44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0" name="Freeform 32">
            <a:extLst>
              <a:ext uri="{FF2B5EF4-FFF2-40B4-BE49-F238E27FC236}">
                <a16:creationId xmlns:a16="http://schemas.microsoft.com/office/drawing/2014/main" id="{23F9EB5B-D5D5-B11E-1FC6-467A835132EA}"/>
              </a:ext>
            </a:extLst>
          </p:cNvPr>
          <p:cNvSpPr>
            <a:spLocks/>
          </p:cNvSpPr>
          <p:nvPr/>
        </p:nvSpPr>
        <p:spPr bwMode="auto">
          <a:xfrm>
            <a:off x="5404247" y="2781300"/>
            <a:ext cx="595313" cy="538163"/>
          </a:xfrm>
          <a:custGeom>
            <a:avLst/>
            <a:gdLst>
              <a:gd name="T0" fmla="*/ 0 w 500"/>
              <a:gd name="T1" fmla="*/ 2147483646 h 452"/>
              <a:gd name="T2" fmla="*/ 2147483646 w 500"/>
              <a:gd name="T3" fmla="*/ 2147483646 h 452"/>
              <a:gd name="T4" fmla="*/ 2147483646 w 500"/>
              <a:gd name="T5" fmla="*/ 2147483646 h 452"/>
              <a:gd name="T6" fmla="*/ 2147483646 w 500"/>
              <a:gd name="T7" fmla="*/ 2147483646 h 452"/>
              <a:gd name="T8" fmla="*/ 2147483646 w 500"/>
              <a:gd name="T9" fmla="*/ 2147483646 h 452"/>
              <a:gd name="T10" fmla="*/ 2147483646 w 500"/>
              <a:gd name="T11" fmla="*/ 2147483646 h 452"/>
              <a:gd name="T12" fmla="*/ 2147483646 w 500"/>
              <a:gd name="T13" fmla="*/ 2147483646 h 452"/>
              <a:gd name="T14" fmla="*/ 2147483646 w 500"/>
              <a:gd name="T15" fmla="*/ 2147483646 h 452"/>
              <a:gd name="T16" fmla="*/ 2147483646 w 500"/>
              <a:gd name="T17" fmla="*/ 2147483646 h 452"/>
              <a:gd name="T18" fmla="*/ 2147483646 w 500"/>
              <a:gd name="T19" fmla="*/ 2147483646 h 452"/>
              <a:gd name="T20" fmla="*/ 2147483646 w 500"/>
              <a:gd name="T21" fmla="*/ 2147483646 h 452"/>
              <a:gd name="T22" fmla="*/ 2147483646 w 500"/>
              <a:gd name="T23" fmla="*/ 0 h 452"/>
              <a:gd name="T24" fmla="*/ 2147483646 w 500"/>
              <a:gd name="T25" fmla="*/ 0 h 452"/>
              <a:gd name="T26" fmla="*/ 2147483646 w 500"/>
              <a:gd name="T27" fmla="*/ 2147483646 h 452"/>
              <a:gd name="T28" fmla="*/ 2147483646 w 500"/>
              <a:gd name="T29" fmla="*/ 2147483646 h 452"/>
              <a:gd name="T30" fmla="*/ 2147483646 w 500"/>
              <a:gd name="T31" fmla="*/ 2147483646 h 452"/>
              <a:gd name="T32" fmla="*/ 2147483646 w 500"/>
              <a:gd name="T33" fmla="*/ 2147483646 h 452"/>
              <a:gd name="T34" fmla="*/ 2147483646 w 500"/>
              <a:gd name="T35" fmla="*/ 2147483646 h 452"/>
              <a:gd name="T36" fmla="*/ 2147483646 w 500"/>
              <a:gd name="T37" fmla="*/ 2147483646 h 452"/>
              <a:gd name="T38" fmla="*/ 2147483646 w 500"/>
              <a:gd name="T39" fmla="*/ 2147483646 h 452"/>
              <a:gd name="T40" fmla="*/ 2147483646 w 500"/>
              <a:gd name="T41" fmla="*/ 2147483646 h 452"/>
              <a:gd name="T42" fmla="*/ 2147483646 w 500"/>
              <a:gd name="T43" fmla="*/ 2147483646 h 452"/>
              <a:gd name="T44" fmla="*/ 2147483646 w 500"/>
              <a:gd name="T45" fmla="*/ 2147483646 h 452"/>
              <a:gd name="T46" fmla="*/ 2147483646 w 500"/>
              <a:gd name="T47" fmla="*/ 2147483646 h 452"/>
              <a:gd name="T48" fmla="*/ 2147483646 w 500"/>
              <a:gd name="T49" fmla="*/ 2147483646 h 452"/>
              <a:gd name="T50" fmla="*/ 2147483646 w 500"/>
              <a:gd name="T51" fmla="*/ 2147483646 h 452"/>
              <a:gd name="T52" fmla="*/ 2147483646 w 500"/>
              <a:gd name="T53" fmla="*/ 2147483646 h 452"/>
              <a:gd name="T54" fmla="*/ 2147483646 w 500"/>
              <a:gd name="T55" fmla="*/ 2147483646 h 452"/>
              <a:gd name="T56" fmla="*/ 2147483646 w 500"/>
              <a:gd name="T57" fmla="*/ 2147483646 h 452"/>
              <a:gd name="T58" fmla="*/ 2147483646 w 500"/>
              <a:gd name="T59" fmla="*/ 2147483646 h 452"/>
              <a:gd name="T60" fmla="*/ 2147483646 w 500"/>
              <a:gd name="T61" fmla="*/ 2147483646 h 452"/>
              <a:gd name="T62" fmla="*/ 0 w 500"/>
              <a:gd name="T63" fmla="*/ 2147483646 h 452"/>
              <a:gd name="T64" fmla="*/ 0 w 500"/>
              <a:gd name="T65" fmla="*/ 2147483646 h 4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00"/>
              <a:gd name="T100" fmla="*/ 0 h 452"/>
              <a:gd name="T101" fmla="*/ 500 w 500"/>
              <a:gd name="T102" fmla="*/ 452 h 45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00" h="452">
                <a:moveTo>
                  <a:pt x="0" y="257"/>
                </a:moveTo>
                <a:lnTo>
                  <a:pt x="100" y="257"/>
                </a:lnTo>
                <a:lnTo>
                  <a:pt x="100" y="170"/>
                </a:lnTo>
                <a:lnTo>
                  <a:pt x="133" y="117"/>
                </a:lnTo>
                <a:lnTo>
                  <a:pt x="213" y="125"/>
                </a:lnTo>
                <a:lnTo>
                  <a:pt x="220" y="55"/>
                </a:lnTo>
                <a:lnTo>
                  <a:pt x="247" y="31"/>
                </a:lnTo>
                <a:lnTo>
                  <a:pt x="247" y="8"/>
                </a:lnTo>
                <a:lnTo>
                  <a:pt x="287" y="8"/>
                </a:lnTo>
                <a:lnTo>
                  <a:pt x="287" y="22"/>
                </a:lnTo>
                <a:lnTo>
                  <a:pt x="299" y="22"/>
                </a:lnTo>
                <a:lnTo>
                  <a:pt x="333" y="0"/>
                </a:lnTo>
                <a:lnTo>
                  <a:pt x="372" y="0"/>
                </a:lnTo>
                <a:lnTo>
                  <a:pt x="372" y="85"/>
                </a:lnTo>
                <a:lnTo>
                  <a:pt x="406" y="85"/>
                </a:lnTo>
                <a:lnTo>
                  <a:pt x="406" y="93"/>
                </a:lnTo>
                <a:lnTo>
                  <a:pt x="420" y="93"/>
                </a:lnTo>
                <a:lnTo>
                  <a:pt x="420" y="156"/>
                </a:lnTo>
                <a:lnTo>
                  <a:pt x="432" y="156"/>
                </a:lnTo>
                <a:lnTo>
                  <a:pt x="432" y="179"/>
                </a:lnTo>
                <a:lnTo>
                  <a:pt x="447" y="179"/>
                </a:lnTo>
                <a:lnTo>
                  <a:pt x="447" y="194"/>
                </a:lnTo>
                <a:lnTo>
                  <a:pt x="466" y="194"/>
                </a:lnTo>
                <a:lnTo>
                  <a:pt x="466" y="202"/>
                </a:lnTo>
                <a:lnTo>
                  <a:pt x="479" y="202"/>
                </a:lnTo>
                <a:lnTo>
                  <a:pt x="479" y="211"/>
                </a:lnTo>
                <a:lnTo>
                  <a:pt x="494" y="211"/>
                </a:lnTo>
                <a:lnTo>
                  <a:pt x="500" y="452"/>
                </a:lnTo>
                <a:lnTo>
                  <a:pt x="372" y="452"/>
                </a:lnTo>
                <a:lnTo>
                  <a:pt x="100" y="452"/>
                </a:lnTo>
                <a:lnTo>
                  <a:pt x="100" y="404"/>
                </a:lnTo>
                <a:lnTo>
                  <a:pt x="0" y="404"/>
                </a:lnTo>
                <a:lnTo>
                  <a:pt x="0" y="257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21" name="Freeform 33">
            <a:extLst>
              <a:ext uri="{FF2B5EF4-FFF2-40B4-BE49-F238E27FC236}">
                <a16:creationId xmlns:a16="http://schemas.microsoft.com/office/drawing/2014/main" id="{7AF5C3A4-0660-FD78-F201-F50C5939545E}"/>
              </a:ext>
            </a:extLst>
          </p:cNvPr>
          <p:cNvSpPr>
            <a:spLocks/>
          </p:cNvSpPr>
          <p:nvPr/>
        </p:nvSpPr>
        <p:spPr bwMode="auto">
          <a:xfrm>
            <a:off x="4537473" y="2901553"/>
            <a:ext cx="548878" cy="814388"/>
          </a:xfrm>
          <a:custGeom>
            <a:avLst/>
            <a:gdLst>
              <a:gd name="T0" fmla="*/ 2147483646 w 461"/>
              <a:gd name="T1" fmla="*/ 2147483646 h 685"/>
              <a:gd name="T2" fmla="*/ 2147483646 w 461"/>
              <a:gd name="T3" fmla="*/ 2147483646 h 685"/>
              <a:gd name="T4" fmla="*/ 2147483646 w 461"/>
              <a:gd name="T5" fmla="*/ 2147483646 h 685"/>
              <a:gd name="T6" fmla="*/ 2147483646 w 461"/>
              <a:gd name="T7" fmla="*/ 2147483646 h 685"/>
              <a:gd name="T8" fmla="*/ 2147483646 w 461"/>
              <a:gd name="T9" fmla="*/ 2147483646 h 685"/>
              <a:gd name="T10" fmla="*/ 2147483646 w 461"/>
              <a:gd name="T11" fmla="*/ 2147483646 h 685"/>
              <a:gd name="T12" fmla="*/ 2147483646 w 461"/>
              <a:gd name="T13" fmla="*/ 2147483646 h 685"/>
              <a:gd name="T14" fmla="*/ 2147483646 w 461"/>
              <a:gd name="T15" fmla="*/ 2147483646 h 685"/>
              <a:gd name="T16" fmla="*/ 2147483646 w 461"/>
              <a:gd name="T17" fmla="*/ 2147483646 h 685"/>
              <a:gd name="T18" fmla="*/ 2147483646 w 461"/>
              <a:gd name="T19" fmla="*/ 2147483646 h 685"/>
              <a:gd name="T20" fmla="*/ 2147483646 w 461"/>
              <a:gd name="T21" fmla="*/ 2147483646 h 685"/>
              <a:gd name="T22" fmla="*/ 2147483646 w 461"/>
              <a:gd name="T23" fmla="*/ 2147483646 h 685"/>
              <a:gd name="T24" fmla="*/ 2147483646 w 461"/>
              <a:gd name="T25" fmla="*/ 2147483646 h 685"/>
              <a:gd name="T26" fmla="*/ 2147483646 w 461"/>
              <a:gd name="T27" fmla="*/ 2147483646 h 685"/>
              <a:gd name="T28" fmla="*/ 2147483646 w 461"/>
              <a:gd name="T29" fmla="*/ 2147483646 h 685"/>
              <a:gd name="T30" fmla="*/ 2147483646 w 461"/>
              <a:gd name="T31" fmla="*/ 2147483646 h 685"/>
              <a:gd name="T32" fmla="*/ 2147483646 w 461"/>
              <a:gd name="T33" fmla="*/ 2147483646 h 685"/>
              <a:gd name="T34" fmla="*/ 2147483646 w 461"/>
              <a:gd name="T35" fmla="*/ 2147483646 h 685"/>
              <a:gd name="T36" fmla="*/ 2147483646 w 461"/>
              <a:gd name="T37" fmla="*/ 2147483646 h 685"/>
              <a:gd name="T38" fmla="*/ 2147483646 w 461"/>
              <a:gd name="T39" fmla="*/ 2147483646 h 685"/>
              <a:gd name="T40" fmla="*/ 2147483646 w 461"/>
              <a:gd name="T41" fmla="*/ 2147483646 h 685"/>
              <a:gd name="T42" fmla="*/ 2147483646 w 461"/>
              <a:gd name="T43" fmla="*/ 2147483646 h 685"/>
              <a:gd name="T44" fmla="*/ 2147483646 w 461"/>
              <a:gd name="T45" fmla="*/ 2147483646 h 685"/>
              <a:gd name="T46" fmla="*/ 2147483646 w 461"/>
              <a:gd name="T47" fmla="*/ 2147483646 h 685"/>
              <a:gd name="T48" fmla="*/ 2147483646 w 461"/>
              <a:gd name="T49" fmla="*/ 2147483646 h 685"/>
              <a:gd name="T50" fmla="*/ 2147483646 w 461"/>
              <a:gd name="T51" fmla="*/ 2147483646 h 685"/>
              <a:gd name="T52" fmla="*/ 2147483646 w 461"/>
              <a:gd name="T53" fmla="*/ 2147483646 h 685"/>
              <a:gd name="T54" fmla="*/ 2147483646 w 461"/>
              <a:gd name="T55" fmla="*/ 2147483646 h 685"/>
              <a:gd name="T56" fmla="*/ 2147483646 w 461"/>
              <a:gd name="T57" fmla="*/ 2147483646 h 685"/>
              <a:gd name="T58" fmla="*/ 2147483646 w 461"/>
              <a:gd name="T59" fmla="*/ 2147483646 h 685"/>
              <a:gd name="T60" fmla="*/ 2147483646 w 461"/>
              <a:gd name="T61" fmla="*/ 2147483646 h 685"/>
              <a:gd name="T62" fmla="*/ 2147483646 w 461"/>
              <a:gd name="T63" fmla="*/ 2147483646 h 685"/>
              <a:gd name="T64" fmla="*/ 2147483646 w 461"/>
              <a:gd name="T65" fmla="*/ 2147483646 h 685"/>
              <a:gd name="T66" fmla="*/ 2147483646 w 461"/>
              <a:gd name="T67" fmla="*/ 2147483646 h 685"/>
              <a:gd name="T68" fmla="*/ 2147483646 w 461"/>
              <a:gd name="T69" fmla="*/ 2147483646 h 685"/>
              <a:gd name="T70" fmla="*/ 2147483646 w 461"/>
              <a:gd name="T71" fmla="*/ 2147483646 h 685"/>
              <a:gd name="T72" fmla="*/ 2147483646 w 461"/>
              <a:gd name="T73" fmla="*/ 2147483646 h 685"/>
              <a:gd name="T74" fmla="*/ 2147483646 w 461"/>
              <a:gd name="T75" fmla="*/ 2147483646 h 685"/>
              <a:gd name="T76" fmla="*/ 2147483646 w 461"/>
              <a:gd name="T77" fmla="*/ 2147483646 h 685"/>
              <a:gd name="T78" fmla="*/ 0 w 461"/>
              <a:gd name="T79" fmla="*/ 2147483646 h 685"/>
              <a:gd name="T80" fmla="*/ 2147483646 w 461"/>
              <a:gd name="T81" fmla="*/ 2147483646 h 685"/>
              <a:gd name="T82" fmla="*/ 2147483646 w 461"/>
              <a:gd name="T83" fmla="*/ 2147483646 h 685"/>
              <a:gd name="T84" fmla="*/ 2147483646 w 461"/>
              <a:gd name="T85" fmla="*/ 2147483646 h 685"/>
              <a:gd name="T86" fmla="*/ 2147483646 w 461"/>
              <a:gd name="T87" fmla="*/ 2147483646 h 685"/>
              <a:gd name="T88" fmla="*/ 2147483646 w 461"/>
              <a:gd name="T89" fmla="*/ 2147483646 h 685"/>
              <a:gd name="T90" fmla="*/ 2147483646 w 461"/>
              <a:gd name="T91" fmla="*/ 2147483646 h 685"/>
              <a:gd name="T92" fmla="*/ 2147483646 w 461"/>
              <a:gd name="T93" fmla="*/ 2147483646 h 685"/>
              <a:gd name="T94" fmla="*/ 2147483646 w 461"/>
              <a:gd name="T95" fmla="*/ 2147483646 h 685"/>
              <a:gd name="T96" fmla="*/ 2147483646 w 461"/>
              <a:gd name="T97" fmla="*/ 2147483646 h 68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1"/>
              <a:gd name="T148" fmla="*/ 0 h 685"/>
              <a:gd name="T149" fmla="*/ 461 w 461"/>
              <a:gd name="T150" fmla="*/ 685 h 68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1" h="685">
                <a:moveTo>
                  <a:pt x="454" y="149"/>
                </a:moveTo>
                <a:lnTo>
                  <a:pt x="461" y="180"/>
                </a:lnTo>
                <a:lnTo>
                  <a:pt x="441" y="194"/>
                </a:lnTo>
                <a:lnTo>
                  <a:pt x="427" y="194"/>
                </a:lnTo>
                <a:lnTo>
                  <a:pt x="427" y="211"/>
                </a:lnTo>
                <a:lnTo>
                  <a:pt x="420" y="211"/>
                </a:lnTo>
                <a:lnTo>
                  <a:pt x="433" y="218"/>
                </a:lnTo>
                <a:lnTo>
                  <a:pt x="433" y="234"/>
                </a:lnTo>
                <a:lnTo>
                  <a:pt x="420" y="250"/>
                </a:lnTo>
                <a:lnTo>
                  <a:pt x="407" y="250"/>
                </a:lnTo>
                <a:lnTo>
                  <a:pt x="407" y="264"/>
                </a:lnTo>
                <a:lnTo>
                  <a:pt x="388" y="281"/>
                </a:lnTo>
                <a:lnTo>
                  <a:pt x="373" y="272"/>
                </a:lnTo>
                <a:lnTo>
                  <a:pt x="367" y="281"/>
                </a:lnTo>
                <a:lnTo>
                  <a:pt x="360" y="295"/>
                </a:lnTo>
                <a:lnTo>
                  <a:pt x="348" y="311"/>
                </a:lnTo>
                <a:lnTo>
                  <a:pt x="348" y="335"/>
                </a:lnTo>
                <a:lnTo>
                  <a:pt x="354" y="382"/>
                </a:lnTo>
                <a:lnTo>
                  <a:pt x="334" y="405"/>
                </a:lnTo>
                <a:lnTo>
                  <a:pt x="313" y="412"/>
                </a:lnTo>
                <a:lnTo>
                  <a:pt x="307" y="429"/>
                </a:lnTo>
                <a:lnTo>
                  <a:pt x="328" y="429"/>
                </a:lnTo>
                <a:lnTo>
                  <a:pt x="348" y="420"/>
                </a:lnTo>
                <a:lnTo>
                  <a:pt x="354" y="420"/>
                </a:lnTo>
                <a:lnTo>
                  <a:pt x="367" y="443"/>
                </a:lnTo>
                <a:lnTo>
                  <a:pt x="354" y="452"/>
                </a:lnTo>
                <a:lnTo>
                  <a:pt x="354" y="482"/>
                </a:lnTo>
                <a:lnTo>
                  <a:pt x="373" y="474"/>
                </a:lnTo>
                <a:lnTo>
                  <a:pt x="394" y="537"/>
                </a:lnTo>
                <a:lnTo>
                  <a:pt x="420" y="537"/>
                </a:lnTo>
                <a:lnTo>
                  <a:pt x="433" y="544"/>
                </a:lnTo>
                <a:lnTo>
                  <a:pt x="420" y="561"/>
                </a:lnTo>
                <a:lnTo>
                  <a:pt x="407" y="544"/>
                </a:lnTo>
                <a:lnTo>
                  <a:pt x="373" y="561"/>
                </a:lnTo>
                <a:lnTo>
                  <a:pt x="379" y="583"/>
                </a:lnTo>
                <a:lnTo>
                  <a:pt x="420" y="583"/>
                </a:lnTo>
                <a:lnTo>
                  <a:pt x="433" y="607"/>
                </a:lnTo>
                <a:lnTo>
                  <a:pt x="414" y="631"/>
                </a:lnTo>
                <a:lnTo>
                  <a:pt x="400" y="615"/>
                </a:lnTo>
                <a:lnTo>
                  <a:pt x="388" y="615"/>
                </a:lnTo>
                <a:lnTo>
                  <a:pt x="379" y="662"/>
                </a:lnTo>
                <a:lnTo>
                  <a:pt x="360" y="685"/>
                </a:lnTo>
                <a:lnTo>
                  <a:pt x="354" y="662"/>
                </a:lnTo>
                <a:lnTo>
                  <a:pt x="334" y="662"/>
                </a:lnTo>
                <a:lnTo>
                  <a:pt x="321" y="676"/>
                </a:lnTo>
                <a:lnTo>
                  <a:pt x="307" y="662"/>
                </a:lnTo>
                <a:lnTo>
                  <a:pt x="307" y="638"/>
                </a:lnTo>
                <a:lnTo>
                  <a:pt x="294" y="607"/>
                </a:lnTo>
                <a:lnTo>
                  <a:pt x="313" y="592"/>
                </a:lnTo>
                <a:lnTo>
                  <a:pt x="321" y="615"/>
                </a:lnTo>
                <a:lnTo>
                  <a:pt x="340" y="607"/>
                </a:lnTo>
                <a:lnTo>
                  <a:pt x="328" y="583"/>
                </a:lnTo>
                <a:lnTo>
                  <a:pt x="294" y="583"/>
                </a:lnTo>
                <a:lnTo>
                  <a:pt x="240" y="568"/>
                </a:lnTo>
                <a:lnTo>
                  <a:pt x="227" y="583"/>
                </a:lnTo>
                <a:lnTo>
                  <a:pt x="173" y="607"/>
                </a:lnTo>
                <a:lnTo>
                  <a:pt x="133" y="607"/>
                </a:lnTo>
                <a:lnTo>
                  <a:pt x="113" y="568"/>
                </a:lnTo>
                <a:lnTo>
                  <a:pt x="133" y="544"/>
                </a:lnTo>
                <a:lnTo>
                  <a:pt x="140" y="530"/>
                </a:lnTo>
                <a:lnTo>
                  <a:pt x="154" y="506"/>
                </a:lnTo>
                <a:lnTo>
                  <a:pt x="140" y="498"/>
                </a:lnTo>
                <a:lnTo>
                  <a:pt x="101" y="506"/>
                </a:lnTo>
                <a:lnTo>
                  <a:pt x="81" y="498"/>
                </a:lnTo>
                <a:lnTo>
                  <a:pt x="81" y="491"/>
                </a:lnTo>
                <a:lnTo>
                  <a:pt x="113" y="474"/>
                </a:lnTo>
                <a:lnTo>
                  <a:pt x="107" y="459"/>
                </a:lnTo>
                <a:lnTo>
                  <a:pt x="87" y="452"/>
                </a:lnTo>
                <a:lnTo>
                  <a:pt x="87" y="405"/>
                </a:lnTo>
                <a:lnTo>
                  <a:pt x="93" y="405"/>
                </a:lnTo>
                <a:lnTo>
                  <a:pt x="113" y="412"/>
                </a:lnTo>
                <a:lnTo>
                  <a:pt x="127" y="389"/>
                </a:lnTo>
                <a:lnTo>
                  <a:pt x="87" y="382"/>
                </a:lnTo>
                <a:lnTo>
                  <a:pt x="73" y="351"/>
                </a:lnTo>
                <a:lnTo>
                  <a:pt x="47" y="358"/>
                </a:lnTo>
                <a:lnTo>
                  <a:pt x="19" y="351"/>
                </a:lnTo>
                <a:lnTo>
                  <a:pt x="47" y="327"/>
                </a:lnTo>
                <a:lnTo>
                  <a:pt x="19" y="303"/>
                </a:lnTo>
                <a:lnTo>
                  <a:pt x="13" y="264"/>
                </a:lnTo>
                <a:lnTo>
                  <a:pt x="0" y="257"/>
                </a:lnTo>
                <a:lnTo>
                  <a:pt x="7" y="234"/>
                </a:lnTo>
                <a:lnTo>
                  <a:pt x="19" y="241"/>
                </a:lnTo>
                <a:lnTo>
                  <a:pt x="19" y="211"/>
                </a:lnTo>
                <a:lnTo>
                  <a:pt x="39" y="211"/>
                </a:lnTo>
                <a:lnTo>
                  <a:pt x="33" y="180"/>
                </a:lnTo>
                <a:lnTo>
                  <a:pt x="33" y="140"/>
                </a:lnTo>
                <a:lnTo>
                  <a:pt x="54" y="132"/>
                </a:lnTo>
                <a:lnTo>
                  <a:pt x="61" y="117"/>
                </a:lnTo>
                <a:lnTo>
                  <a:pt x="113" y="117"/>
                </a:lnTo>
                <a:lnTo>
                  <a:pt x="120" y="101"/>
                </a:lnTo>
                <a:lnTo>
                  <a:pt x="154" y="117"/>
                </a:lnTo>
                <a:lnTo>
                  <a:pt x="161" y="86"/>
                </a:lnTo>
                <a:lnTo>
                  <a:pt x="221" y="69"/>
                </a:lnTo>
                <a:lnTo>
                  <a:pt x="254" y="31"/>
                </a:lnTo>
                <a:lnTo>
                  <a:pt x="340" y="0"/>
                </a:lnTo>
                <a:lnTo>
                  <a:pt x="348" y="132"/>
                </a:lnTo>
                <a:lnTo>
                  <a:pt x="454" y="140"/>
                </a:lnTo>
                <a:lnTo>
                  <a:pt x="454" y="14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2" name="Freeform 34">
            <a:extLst>
              <a:ext uri="{FF2B5EF4-FFF2-40B4-BE49-F238E27FC236}">
                <a16:creationId xmlns:a16="http://schemas.microsoft.com/office/drawing/2014/main" id="{A48F89BD-5D91-CB02-7864-2E173D1C53EB}"/>
              </a:ext>
            </a:extLst>
          </p:cNvPr>
          <p:cNvSpPr>
            <a:spLocks/>
          </p:cNvSpPr>
          <p:nvPr/>
        </p:nvSpPr>
        <p:spPr bwMode="auto">
          <a:xfrm>
            <a:off x="7422356" y="2947988"/>
            <a:ext cx="515541" cy="498872"/>
          </a:xfrm>
          <a:custGeom>
            <a:avLst/>
            <a:gdLst>
              <a:gd name="T0" fmla="*/ 2147483646 w 433"/>
              <a:gd name="T1" fmla="*/ 2147483646 h 420"/>
              <a:gd name="T2" fmla="*/ 0 w 433"/>
              <a:gd name="T3" fmla="*/ 2147483646 h 420"/>
              <a:gd name="T4" fmla="*/ 2147483646 w 433"/>
              <a:gd name="T5" fmla="*/ 0 h 420"/>
              <a:gd name="T6" fmla="*/ 2147483646 w 433"/>
              <a:gd name="T7" fmla="*/ 2147483646 h 420"/>
              <a:gd name="T8" fmla="*/ 2147483646 w 433"/>
              <a:gd name="T9" fmla="*/ 2147483646 h 420"/>
              <a:gd name="T10" fmla="*/ 2147483646 w 433"/>
              <a:gd name="T11" fmla="*/ 2147483646 h 420"/>
              <a:gd name="T12" fmla="*/ 2147483646 w 433"/>
              <a:gd name="T13" fmla="*/ 2147483646 h 420"/>
              <a:gd name="T14" fmla="*/ 2147483646 w 433"/>
              <a:gd name="T15" fmla="*/ 2147483646 h 420"/>
              <a:gd name="T16" fmla="*/ 2147483646 w 433"/>
              <a:gd name="T17" fmla="*/ 2147483646 h 420"/>
              <a:gd name="T18" fmla="*/ 2147483646 w 433"/>
              <a:gd name="T19" fmla="*/ 2147483646 h 420"/>
              <a:gd name="T20" fmla="*/ 2147483646 w 433"/>
              <a:gd name="T21" fmla="*/ 2147483646 h 420"/>
              <a:gd name="T22" fmla="*/ 2147483646 w 433"/>
              <a:gd name="T23" fmla="*/ 2147483646 h 420"/>
              <a:gd name="T24" fmla="*/ 2147483646 w 433"/>
              <a:gd name="T25" fmla="*/ 2147483646 h 420"/>
              <a:gd name="T26" fmla="*/ 2147483646 w 433"/>
              <a:gd name="T27" fmla="*/ 2147483646 h 420"/>
              <a:gd name="T28" fmla="*/ 2147483646 w 433"/>
              <a:gd name="T29" fmla="*/ 2147483646 h 420"/>
              <a:gd name="T30" fmla="*/ 2147483646 w 433"/>
              <a:gd name="T31" fmla="*/ 2147483646 h 4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3"/>
              <a:gd name="T49" fmla="*/ 0 h 420"/>
              <a:gd name="T50" fmla="*/ 433 w 433"/>
              <a:gd name="T51" fmla="*/ 420 h 4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3" h="420">
                <a:moveTo>
                  <a:pt x="6" y="420"/>
                </a:moveTo>
                <a:lnTo>
                  <a:pt x="0" y="9"/>
                </a:lnTo>
                <a:lnTo>
                  <a:pt x="333" y="0"/>
                </a:lnTo>
                <a:lnTo>
                  <a:pt x="380" y="272"/>
                </a:lnTo>
                <a:lnTo>
                  <a:pt x="400" y="343"/>
                </a:lnTo>
                <a:lnTo>
                  <a:pt x="433" y="373"/>
                </a:lnTo>
                <a:lnTo>
                  <a:pt x="427" y="397"/>
                </a:lnTo>
                <a:lnTo>
                  <a:pt x="433" y="404"/>
                </a:lnTo>
                <a:lnTo>
                  <a:pt x="299" y="404"/>
                </a:lnTo>
                <a:lnTo>
                  <a:pt x="299" y="420"/>
                </a:lnTo>
                <a:lnTo>
                  <a:pt x="179" y="420"/>
                </a:lnTo>
                <a:lnTo>
                  <a:pt x="173" y="404"/>
                </a:lnTo>
                <a:lnTo>
                  <a:pt x="153" y="404"/>
                </a:lnTo>
                <a:lnTo>
                  <a:pt x="153" y="420"/>
                </a:lnTo>
                <a:lnTo>
                  <a:pt x="106" y="413"/>
                </a:lnTo>
                <a:lnTo>
                  <a:pt x="6" y="42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3" name="Freeform 35">
            <a:extLst>
              <a:ext uri="{FF2B5EF4-FFF2-40B4-BE49-F238E27FC236}">
                <a16:creationId xmlns:a16="http://schemas.microsoft.com/office/drawing/2014/main" id="{65E1C83B-F2B8-83F1-3E19-F2AE6F87AD78}"/>
              </a:ext>
            </a:extLst>
          </p:cNvPr>
          <p:cNvSpPr>
            <a:spLocks/>
          </p:cNvSpPr>
          <p:nvPr/>
        </p:nvSpPr>
        <p:spPr bwMode="auto">
          <a:xfrm>
            <a:off x="6968728" y="2958703"/>
            <a:ext cx="460772" cy="785813"/>
          </a:xfrm>
          <a:custGeom>
            <a:avLst/>
            <a:gdLst>
              <a:gd name="T0" fmla="*/ 2147483646 w 387"/>
              <a:gd name="T1" fmla="*/ 2147483646 h 661"/>
              <a:gd name="T2" fmla="*/ 2147483646 w 387"/>
              <a:gd name="T3" fmla="*/ 2147483646 h 661"/>
              <a:gd name="T4" fmla="*/ 2147483646 w 387"/>
              <a:gd name="T5" fmla="*/ 2147483646 h 661"/>
              <a:gd name="T6" fmla="*/ 2147483646 w 387"/>
              <a:gd name="T7" fmla="*/ 2147483646 h 661"/>
              <a:gd name="T8" fmla="*/ 2147483646 w 387"/>
              <a:gd name="T9" fmla="*/ 2147483646 h 661"/>
              <a:gd name="T10" fmla="*/ 2147483646 w 387"/>
              <a:gd name="T11" fmla="*/ 2147483646 h 661"/>
              <a:gd name="T12" fmla="*/ 2147483646 w 387"/>
              <a:gd name="T13" fmla="*/ 2147483646 h 661"/>
              <a:gd name="T14" fmla="*/ 2147483646 w 387"/>
              <a:gd name="T15" fmla="*/ 2147483646 h 661"/>
              <a:gd name="T16" fmla="*/ 2147483646 w 387"/>
              <a:gd name="T17" fmla="*/ 2147483646 h 661"/>
              <a:gd name="T18" fmla="*/ 2147483646 w 387"/>
              <a:gd name="T19" fmla="*/ 2147483646 h 661"/>
              <a:gd name="T20" fmla="*/ 2147483646 w 387"/>
              <a:gd name="T21" fmla="*/ 2147483646 h 661"/>
              <a:gd name="T22" fmla="*/ 2147483646 w 387"/>
              <a:gd name="T23" fmla="*/ 2147483646 h 661"/>
              <a:gd name="T24" fmla="*/ 2147483646 w 387"/>
              <a:gd name="T25" fmla="*/ 2147483646 h 661"/>
              <a:gd name="T26" fmla="*/ 2147483646 w 387"/>
              <a:gd name="T27" fmla="*/ 2147483646 h 661"/>
              <a:gd name="T28" fmla="*/ 2147483646 w 387"/>
              <a:gd name="T29" fmla="*/ 2147483646 h 661"/>
              <a:gd name="T30" fmla="*/ 2147483646 w 387"/>
              <a:gd name="T31" fmla="*/ 2147483646 h 661"/>
              <a:gd name="T32" fmla="*/ 2147483646 w 387"/>
              <a:gd name="T33" fmla="*/ 2147483646 h 661"/>
              <a:gd name="T34" fmla="*/ 2147483646 w 387"/>
              <a:gd name="T35" fmla="*/ 2147483646 h 661"/>
              <a:gd name="T36" fmla="*/ 2147483646 w 387"/>
              <a:gd name="T37" fmla="*/ 2147483646 h 661"/>
              <a:gd name="T38" fmla="*/ 2147483646 w 387"/>
              <a:gd name="T39" fmla="*/ 2147483646 h 661"/>
              <a:gd name="T40" fmla="*/ 2147483646 w 387"/>
              <a:gd name="T41" fmla="*/ 2147483646 h 661"/>
              <a:gd name="T42" fmla="*/ 0 w 387"/>
              <a:gd name="T43" fmla="*/ 2147483646 h 661"/>
              <a:gd name="T44" fmla="*/ 0 w 387"/>
              <a:gd name="T45" fmla="*/ 2147483646 h 661"/>
              <a:gd name="T46" fmla="*/ 0 w 387"/>
              <a:gd name="T47" fmla="*/ 2147483646 h 661"/>
              <a:gd name="T48" fmla="*/ 2147483646 w 387"/>
              <a:gd name="T49" fmla="*/ 2147483646 h 661"/>
              <a:gd name="T50" fmla="*/ 2147483646 w 387"/>
              <a:gd name="T51" fmla="*/ 0 h 661"/>
              <a:gd name="T52" fmla="*/ 2147483646 w 387"/>
              <a:gd name="T53" fmla="*/ 0 h 661"/>
              <a:gd name="T54" fmla="*/ 2147483646 w 387"/>
              <a:gd name="T55" fmla="*/ 0 h 661"/>
              <a:gd name="T56" fmla="*/ 2147483646 w 387"/>
              <a:gd name="T57" fmla="*/ 2147483646 h 6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7"/>
              <a:gd name="T88" fmla="*/ 0 h 661"/>
              <a:gd name="T89" fmla="*/ 387 w 387"/>
              <a:gd name="T90" fmla="*/ 661 h 66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7" h="661">
                <a:moveTo>
                  <a:pt x="387" y="411"/>
                </a:moveTo>
                <a:lnTo>
                  <a:pt x="367" y="411"/>
                </a:lnTo>
                <a:lnTo>
                  <a:pt x="367" y="426"/>
                </a:lnTo>
                <a:lnTo>
                  <a:pt x="299" y="426"/>
                </a:lnTo>
                <a:lnTo>
                  <a:pt x="299" y="443"/>
                </a:lnTo>
                <a:lnTo>
                  <a:pt x="287" y="450"/>
                </a:lnTo>
                <a:lnTo>
                  <a:pt x="287" y="559"/>
                </a:lnTo>
                <a:lnTo>
                  <a:pt x="267" y="551"/>
                </a:lnTo>
                <a:lnTo>
                  <a:pt x="267" y="567"/>
                </a:lnTo>
                <a:lnTo>
                  <a:pt x="188" y="567"/>
                </a:lnTo>
                <a:lnTo>
                  <a:pt x="188" y="661"/>
                </a:lnTo>
                <a:lnTo>
                  <a:pt x="114" y="661"/>
                </a:lnTo>
                <a:lnTo>
                  <a:pt x="114" y="597"/>
                </a:lnTo>
                <a:lnTo>
                  <a:pt x="100" y="567"/>
                </a:lnTo>
                <a:lnTo>
                  <a:pt x="100" y="489"/>
                </a:lnTo>
                <a:lnTo>
                  <a:pt x="87" y="465"/>
                </a:lnTo>
                <a:lnTo>
                  <a:pt x="106" y="395"/>
                </a:lnTo>
                <a:lnTo>
                  <a:pt x="40" y="388"/>
                </a:lnTo>
                <a:lnTo>
                  <a:pt x="40" y="381"/>
                </a:lnTo>
                <a:lnTo>
                  <a:pt x="21" y="381"/>
                </a:lnTo>
                <a:lnTo>
                  <a:pt x="21" y="395"/>
                </a:lnTo>
                <a:lnTo>
                  <a:pt x="0" y="395"/>
                </a:lnTo>
                <a:lnTo>
                  <a:pt x="0" y="388"/>
                </a:lnTo>
                <a:lnTo>
                  <a:pt x="0" y="21"/>
                </a:lnTo>
                <a:lnTo>
                  <a:pt x="27" y="21"/>
                </a:lnTo>
                <a:lnTo>
                  <a:pt x="27" y="0"/>
                </a:lnTo>
                <a:lnTo>
                  <a:pt x="327" y="0"/>
                </a:lnTo>
                <a:lnTo>
                  <a:pt x="381" y="0"/>
                </a:lnTo>
                <a:lnTo>
                  <a:pt x="387" y="411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24" name="Freeform 36">
            <a:extLst>
              <a:ext uri="{FF2B5EF4-FFF2-40B4-BE49-F238E27FC236}">
                <a16:creationId xmlns:a16="http://schemas.microsoft.com/office/drawing/2014/main" id="{F016AB93-711B-281D-9B67-7BCF6A5857E9}"/>
              </a:ext>
            </a:extLst>
          </p:cNvPr>
          <p:cNvSpPr>
            <a:spLocks/>
          </p:cNvSpPr>
          <p:nvPr/>
        </p:nvSpPr>
        <p:spPr bwMode="auto">
          <a:xfrm>
            <a:off x="6387704" y="2958703"/>
            <a:ext cx="581025" cy="460772"/>
          </a:xfrm>
          <a:custGeom>
            <a:avLst/>
            <a:gdLst>
              <a:gd name="T0" fmla="*/ 2147483646 w 488"/>
              <a:gd name="T1" fmla="*/ 2147483646 h 388"/>
              <a:gd name="T2" fmla="*/ 2147483646 w 488"/>
              <a:gd name="T3" fmla="*/ 2147483646 h 388"/>
              <a:gd name="T4" fmla="*/ 2147483646 w 488"/>
              <a:gd name="T5" fmla="*/ 0 h 388"/>
              <a:gd name="T6" fmla="*/ 2147483646 w 488"/>
              <a:gd name="T7" fmla="*/ 0 h 388"/>
              <a:gd name="T8" fmla="*/ 2147483646 w 488"/>
              <a:gd name="T9" fmla="*/ 2147483646 h 388"/>
              <a:gd name="T10" fmla="*/ 2147483646 w 488"/>
              <a:gd name="T11" fmla="*/ 2147483646 h 388"/>
              <a:gd name="T12" fmla="*/ 2147483646 w 488"/>
              <a:gd name="T13" fmla="*/ 2147483646 h 388"/>
              <a:gd name="T14" fmla="*/ 2147483646 w 488"/>
              <a:gd name="T15" fmla="*/ 2147483646 h 388"/>
              <a:gd name="T16" fmla="*/ 2147483646 w 488"/>
              <a:gd name="T17" fmla="*/ 2147483646 h 388"/>
              <a:gd name="T18" fmla="*/ 2147483646 w 488"/>
              <a:gd name="T19" fmla="*/ 2147483646 h 388"/>
              <a:gd name="T20" fmla="*/ 2147483646 w 488"/>
              <a:gd name="T21" fmla="*/ 2147483646 h 388"/>
              <a:gd name="T22" fmla="*/ 2147483646 w 488"/>
              <a:gd name="T23" fmla="*/ 2147483646 h 388"/>
              <a:gd name="T24" fmla="*/ 2147483646 w 488"/>
              <a:gd name="T25" fmla="*/ 2147483646 h 388"/>
              <a:gd name="T26" fmla="*/ 2147483646 w 488"/>
              <a:gd name="T27" fmla="*/ 2147483646 h 388"/>
              <a:gd name="T28" fmla="*/ 2147483646 w 488"/>
              <a:gd name="T29" fmla="*/ 2147483646 h 388"/>
              <a:gd name="T30" fmla="*/ 2147483646 w 488"/>
              <a:gd name="T31" fmla="*/ 2147483646 h 388"/>
              <a:gd name="T32" fmla="*/ 2147483646 w 488"/>
              <a:gd name="T33" fmla="*/ 2147483646 h 388"/>
              <a:gd name="T34" fmla="*/ 2147483646 w 488"/>
              <a:gd name="T35" fmla="*/ 2147483646 h 388"/>
              <a:gd name="T36" fmla="*/ 2147483646 w 488"/>
              <a:gd name="T37" fmla="*/ 2147483646 h 388"/>
              <a:gd name="T38" fmla="*/ 2147483646 w 488"/>
              <a:gd name="T39" fmla="*/ 2147483646 h 388"/>
              <a:gd name="T40" fmla="*/ 2147483646 w 488"/>
              <a:gd name="T41" fmla="*/ 2147483646 h 388"/>
              <a:gd name="T42" fmla="*/ 2147483646 w 488"/>
              <a:gd name="T43" fmla="*/ 2147483646 h 388"/>
              <a:gd name="T44" fmla="*/ 0 w 488"/>
              <a:gd name="T45" fmla="*/ 2147483646 h 388"/>
              <a:gd name="T46" fmla="*/ 2147483646 w 488"/>
              <a:gd name="T47" fmla="*/ 2147483646 h 38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88"/>
              <a:gd name="T73" fmla="*/ 0 h 388"/>
              <a:gd name="T74" fmla="*/ 488 w 488"/>
              <a:gd name="T75" fmla="*/ 388 h 38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88" h="388">
                <a:moveTo>
                  <a:pt x="6" y="84"/>
                </a:moveTo>
                <a:lnTo>
                  <a:pt x="21" y="14"/>
                </a:lnTo>
                <a:lnTo>
                  <a:pt x="34" y="0"/>
                </a:lnTo>
                <a:lnTo>
                  <a:pt x="327" y="0"/>
                </a:lnTo>
                <a:lnTo>
                  <a:pt x="488" y="7"/>
                </a:lnTo>
                <a:lnTo>
                  <a:pt x="488" y="21"/>
                </a:lnTo>
                <a:lnTo>
                  <a:pt x="488" y="388"/>
                </a:lnTo>
                <a:lnTo>
                  <a:pt x="201" y="388"/>
                </a:lnTo>
                <a:lnTo>
                  <a:pt x="201" y="364"/>
                </a:lnTo>
                <a:lnTo>
                  <a:pt x="182" y="364"/>
                </a:lnTo>
                <a:lnTo>
                  <a:pt x="182" y="381"/>
                </a:lnTo>
                <a:lnTo>
                  <a:pt x="140" y="381"/>
                </a:lnTo>
                <a:lnTo>
                  <a:pt x="107" y="357"/>
                </a:lnTo>
                <a:lnTo>
                  <a:pt x="107" y="341"/>
                </a:lnTo>
                <a:lnTo>
                  <a:pt x="88" y="341"/>
                </a:lnTo>
                <a:lnTo>
                  <a:pt x="61" y="310"/>
                </a:lnTo>
                <a:lnTo>
                  <a:pt x="74" y="279"/>
                </a:lnTo>
                <a:lnTo>
                  <a:pt x="68" y="263"/>
                </a:lnTo>
                <a:lnTo>
                  <a:pt x="41" y="247"/>
                </a:lnTo>
                <a:lnTo>
                  <a:pt x="27" y="216"/>
                </a:lnTo>
                <a:lnTo>
                  <a:pt x="6" y="186"/>
                </a:lnTo>
                <a:lnTo>
                  <a:pt x="14" y="146"/>
                </a:lnTo>
                <a:lnTo>
                  <a:pt x="0" y="115"/>
                </a:lnTo>
                <a:lnTo>
                  <a:pt x="6" y="84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25" name="Freeform 37">
            <a:extLst>
              <a:ext uri="{FF2B5EF4-FFF2-40B4-BE49-F238E27FC236}">
                <a16:creationId xmlns:a16="http://schemas.microsoft.com/office/drawing/2014/main" id="{55B74F38-D05D-4AD3-82ED-3CEF148DD93C}"/>
              </a:ext>
            </a:extLst>
          </p:cNvPr>
          <p:cNvSpPr>
            <a:spLocks/>
          </p:cNvSpPr>
          <p:nvPr/>
        </p:nvSpPr>
        <p:spPr bwMode="auto">
          <a:xfrm>
            <a:off x="5847160" y="3005138"/>
            <a:ext cx="707231" cy="527447"/>
          </a:xfrm>
          <a:custGeom>
            <a:avLst/>
            <a:gdLst>
              <a:gd name="T0" fmla="*/ 0 w 594"/>
              <a:gd name="T1" fmla="*/ 2147483646 h 444"/>
              <a:gd name="T2" fmla="*/ 0 w 594"/>
              <a:gd name="T3" fmla="*/ 2147483646 h 444"/>
              <a:gd name="T4" fmla="*/ 2147483646 w 594"/>
              <a:gd name="T5" fmla="*/ 2147483646 h 444"/>
              <a:gd name="T6" fmla="*/ 2147483646 w 594"/>
              <a:gd name="T7" fmla="*/ 2147483646 h 444"/>
              <a:gd name="T8" fmla="*/ 2147483646 w 594"/>
              <a:gd name="T9" fmla="*/ 0 h 444"/>
              <a:gd name="T10" fmla="*/ 2147483646 w 594"/>
              <a:gd name="T11" fmla="*/ 0 h 444"/>
              <a:gd name="T12" fmla="*/ 2147483646 w 594"/>
              <a:gd name="T13" fmla="*/ 2147483646 h 444"/>
              <a:gd name="T14" fmla="*/ 2147483646 w 594"/>
              <a:gd name="T15" fmla="*/ 2147483646 h 444"/>
              <a:gd name="T16" fmla="*/ 2147483646 w 594"/>
              <a:gd name="T17" fmla="*/ 2147483646 h 444"/>
              <a:gd name="T18" fmla="*/ 2147483646 w 594"/>
              <a:gd name="T19" fmla="*/ 2147483646 h 444"/>
              <a:gd name="T20" fmla="*/ 2147483646 w 594"/>
              <a:gd name="T21" fmla="*/ 2147483646 h 444"/>
              <a:gd name="T22" fmla="*/ 2147483646 w 594"/>
              <a:gd name="T23" fmla="*/ 2147483646 h 444"/>
              <a:gd name="T24" fmla="*/ 2147483646 w 594"/>
              <a:gd name="T25" fmla="*/ 2147483646 h 444"/>
              <a:gd name="T26" fmla="*/ 2147483646 w 594"/>
              <a:gd name="T27" fmla="*/ 2147483646 h 444"/>
              <a:gd name="T28" fmla="*/ 2147483646 w 594"/>
              <a:gd name="T29" fmla="*/ 2147483646 h 444"/>
              <a:gd name="T30" fmla="*/ 2147483646 w 594"/>
              <a:gd name="T31" fmla="*/ 2147483646 h 444"/>
              <a:gd name="T32" fmla="*/ 2147483646 w 594"/>
              <a:gd name="T33" fmla="*/ 2147483646 h 444"/>
              <a:gd name="T34" fmla="*/ 2147483646 w 594"/>
              <a:gd name="T35" fmla="*/ 2147483646 h 444"/>
              <a:gd name="T36" fmla="*/ 2147483646 w 594"/>
              <a:gd name="T37" fmla="*/ 2147483646 h 444"/>
              <a:gd name="T38" fmla="*/ 2147483646 w 594"/>
              <a:gd name="T39" fmla="*/ 2147483646 h 444"/>
              <a:gd name="T40" fmla="*/ 2147483646 w 594"/>
              <a:gd name="T41" fmla="*/ 2147483646 h 444"/>
              <a:gd name="T42" fmla="*/ 2147483646 w 594"/>
              <a:gd name="T43" fmla="*/ 2147483646 h 444"/>
              <a:gd name="T44" fmla="*/ 2147483646 w 594"/>
              <a:gd name="T45" fmla="*/ 2147483646 h 444"/>
              <a:gd name="T46" fmla="*/ 2147483646 w 594"/>
              <a:gd name="T47" fmla="*/ 2147483646 h 444"/>
              <a:gd name="T48" fmla="*/ 2147483646 w 594"/>
              <a:gd name="T49" fmla="*/ 2147483646 h 444"/>
              <a:gd name="T50" fmla="*/ 2147483646 w 594"/>
              <a:gd name="T51" fmla="*/ 2147483646 h 444"/>
              <a:gd name="T52" fmla="*/ 2147483646 w 594"/>
              <a:gd name="T53" fmla="*/ 2147483646 h 444"/>
              <a:gd name="T54" fmla="*/ 0 w 594"/>
              <a:gd name="T55" fmla="*/ 2147483646 h 444"/>
              <a:gd name="T56" fmla="*/ 0 w 594"/>
              <a:gd name="T57" fmla="*/ 2147483646 h 4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94"/>
              <a:gd name="T88" fmla="*/ 0 h 444"/>
              <a:gd name="T89" fmla="*/ 594 w 594"/>
              <a:gd name="T90" fmla="*/ 444 h 44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94" h="444">
                <a:moveTo>
                  <a:pt x="0" y="405"/>
                </a:moveTo>
                <a:lnTo>
                  <a:pt x="0" y="265"/>
                </a:lnTo>
                <a:lnTo>
                  <a:pt x="128" y="265"/>
                </a:lnTo>
                <a:lnTo>
                  <a:pt x="122" y="24"/>
                </a:lnTo>
                <a:lnTo>
                  <a:pt x="128" y="0"/>
                </a:lnTo>
                <a:lnTo>
                  <a:pt x="375" y="0"/>
                </a:lnTo>
                <a:lnTo>
                  <a:pt x="375" y="7"/>
                </a:lnTo>
                <a:lnTo>
                  <a:pt x="381" y="7"/>
                </a:lnTo>
                <a:lnTo>
                  <a:pt x="421" y="46"/>
                </a:lnTo>
                <a:lnTo>
                  <a:pt x="460" y="46"/>
                </a:lnTo>
                <a:lnTo>
                  <a:pt x="454" y="77"/>
                </a:lnTo>
                <a:lnTo>
                  <a:pt x="468" y="108"/>
                </a:lnTo>
                <a:lnTo>
                  <a:pt x="460" y="148"/>
                </a:lnTo>
                <a:lnTo>
                  <a:pt x="481" y="178"/>
                </a:lnTo>
                <a:lnTo>
                  <a:pt x="495" y="209"/>
                </a:lnTo>
                <a:lnTo>
                  <a:pt x="522" y="225"/>
                </a:lnTo>
                <a:lnTo>
                  <a:pt x="528" y="241"/>
                </a:lnTo>
                <a:lnTo>
                  <a:pt x="515" y="272"/>
                </a:lnTo>
                <a:lnTo>
                  <a:pt x="542" y="303"/>
                </a:lnTo>
                <a:lnTo>
                  <a:pt x="561" y="303"/>
                </a:lnTo>
                <a:lnTo>
                  <a:pt x="561" y="319"/>
                </a:lnTo>
                <a:lnTo>
                  <a:pt x="594" y="343"/>
                </a:lnTo>
                <a:lnTo>
                  <a:pt x="561" y="350"/>
                </a:lnTo>
                <a:lnTo>
                  <a:pt x="561" y="396"/>
                </a:lnTo>
                <a:lnTo>
                  <a:pt x="287" y="396"/>
                </a:lnTo>
                <a:lnTo>
                  <a:pt x="287" y="444"/>
                </a:lnTo>
                <a:lnTo>
                  <a:pt x="101" y="444"/>
                </a:lnTo>
                <a:lnTo>
                  <a:pt x="0" y="444"/>
                </a:lnTo>
                <a:lnTo>
                  <a:pt x="0" y="405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26" name="Freeform 38">
            <a:extLst>
              <a:ext uri="{FF2B5EF4-FFF2-40B4-BE49-F238E27FC236}">
                <a16:creationId xmlns:a16="http://schemas.microsoft.com/office/drawing/2014/main" id="{F08350EC-CB65-87F1-F089-37A2B18EDB44}"/>
              </a:ext>
            </a:extLst>
          </p:cNvPr>
          <p:cNvSpPr>
            <a:spLocks/>
          </p:cNvSpPr>
          <p:nvPr/>
        </p:nvSpPr>
        <p:spPr bwMode="auto">
          <a:xfrm>
            <a:off x="4902994" y="3080148"/>
            <a:ext cx="501254" cy="682228"/>
          </a:xfrm>
          <a:custGeom>
            <a:avLst/>
            <a:gdLst>
              <a:gd name="T0" fmla="*/ 2147483646 w 421"/>
              <a:gd name="T1" fmla="*/ 2147483646 h 575"/>
              <a:gd name="T2" fmla="*/ 2147483646 w 421"/>
              <a:gd name="T3" fmla="*/ 2147483646 h 575"/>
              <a:gd name="T4" fmla="*/ 2147483646 w 421"/>
              <a:gd name="T5" fmla="*/ 2147483646 h 575"/>
              <a:gd name="T6" fmla="*/ 2147483646 w 421"/>
              <a:gd name="T7" fmla="*/ 2147483646 h 575"/>
              <a:gd name="T8" fmla="*/ 2147483646 w 421"/>
              <a:gd name="T9" fmla="*/ 2147483646 h 575"/>
              <a:gd name="T10" fmla="*/ 2147483646 w 421"/>
              <a:gd name="T11" fmla="*/ 2147483646 h 575"/>
              <a:gd name="T12" fmla="*/ 2147483646 w 421"/>
              <a:gd name="T13" fmla="*/ 2147483646 h 575"/>
              <a:gd name="T14" fmla="*/ 2147483646 w 421"/>
              <a:gd name="T15" fmla="*/ 2147483646 h 575"/>
              <a:gd name="T16" fmla="*/ 2147483646 w 421"/>
              <a:gd name="T17" fmla="*/ 2147483646 h 575"/>
              <a:gd name="T18" fmla="*/ 2147483646 w 421"/>
              <a:gd name="T19" fmla="*/ 2147483646 h 575"/>
              <a:gd name="T20" fmla="*/ 2147483646 w 421"/>
              <a:gd name="T21" fmla="*/ 2147483646 h 575"/>
              <a:gd name="T22" fmla="*/ 2147483646 w 421"/>
              <a:gd name="T23" fmla="*/ 2147483646 h 575"/>
              <a:gd name="T24" fmla="*/ 2147483646 w 421"/>
              <a:gd name="T25" fmla="*/ 2147483646 h 575"/>
              <a:gd name="T26" fmla="*/ 2147483646 w 421"/>
              <a:gd name="T27" fmla="*/ 2147483646 h 575"/>
              <a:gd name="T28" fmla="*/ 2147483646 w 421"/>
              <a:gd name="T29" fmla="*/ 2147483646 h 575"/>
              <a:gd name="T30" fmla="*/ 2147483646 w 421"/>
              <a:gd name="T31" fmla="*/ 2147483646 h 575"/>
              <a:gd name="T32" fmla="*/ 2147483646 w 421"/>
              <a:gd name="T33" fmla="*/ 2147483646 h 575"/>
              <a:gd name="T34" fmla="*/ 2147483646 w 421"/>
              <a:gd name="T35" fmla="*/ 2147483646 h 575"/>
              <a:gd name="T36" fmla="*/ 2147483646 w 421"/>
              <a:gd name="T37" fmla="*/ 2147483646 h 575"/>
              <a:gd name="T38" fmla="*/ 2147483646 w 421"/>
              <a:gd name="T39" fmla="*/ 2147483646 h 575"/>
              <a:gd name="T40" fmla="*/ 2147483646 w 421"/>
              <a:gd name="T41" fmla="*/ 2147483646 h 575"/>
              <a:gd name="T42" fmla="*/ 2147483646 w 421"/>
              <a:gd name="T43" fmla="*/ 2147483646 h 575"/>
              <a:gd name="T44" fmla="*/ 2147483646 w 421"/>
              <a:gd name="T45" fmla="*/ 2147483646 h 575"/>
              <a:gd name="T46" fmla="*/ 2147483646 w 421"/>
              <a:gd name="T47" fmla="*/ 2147483646 h 575"/>
              <a:gd name="T48" fmla="*/ 2147483646 w 421"/>
              <a:gd name="T49" fmla="*/ 2147483646 h 575"/>
              <a:gd name="T50" fmla="*/ 2147483646 w 421"/>
              <a:gd name="T51" fmla="*/ 2147483646 h 575"/>
              <a:gd name="T52" fmla="*/ 2147483646 w 421"/>
              <a:gd name="T53" fmla="*/ 2147483646 h 575"/>
              <a:gd name="T54" fmla="*/ 2147483646 w 421"/>
              <a:gd name="T55" fmla="*/ 2147483646 h 575"/>
              <a:gd name="T56" fmla="*/ 2147483646 w 421"/>
              <a:gd name="T57" fmla="*/ 2147483646 h 575"/>
              <a:gd name="T58" fmla="*/ 0 w 421"/>
              <a:gd name="T59" fmla="*/ 2147483646 h 575"/>
              <a:gd name="T60" fmla="*/ 2147483646 w 421"/>
              <a:gd name="T61" fmla="*/ 2147483646 h 575"/>
              <a:gd name="T62" fmla="*/ 2147483646 w 421"/>
              <a:gd name="T63" fmla="*/ 2147483646 h 575"/>
              <a:gd name="T64" fmla="*/ 2147483646 w 421"/>
              <a:gd name="T65" fmla="*/ 2147483646 h 575"/>
              <a:gd name="T66" fmla="*/ 2147483646 w 421"/>
              <a:gd name="T67" fmla="*/ 2147483646 h 575"/>
              <a:gd name="T68" fmla="*/ 2147483646 w 421"/>
              <a:gd name="T69" fmla="*/ 2147483646 h 575"/>
              <a:gd name="T70" fmla="*/ 2147483646 w 421"/>
              <a:gd name="T71" fmla="*/ 2147483646 h 575"/>
              <a:gd name="T72" fmla="*/ 2147483646 w 421"/>
              <a:gd name="T73" fmla="*/ 2147483646 h 575"/>
              <a:gd name="T74" fmla="*/ 2147483646 w 421"/>
              <a:gd name="T75" fmla="*/ 2147483646 h 575"/>
              <a:gd name="T76" fmla="*/ 2147483646 w 421"/>
              <a:gd name="T77" fmla="*/ 2147483646 h 575"/>
              <a:gd name="T78" fmla="*/ 2147483646 w 421"/>
              <a:gd name="T79" fmla="*/ 2147483646 h 575"/>
              <a:gd name="T80" fmla="*/ 2147483646 w 421"/>
              <a:gd name="T81" fmla="*/ 2147483646 h 575"/>
              <a:gd name="T82" fmla="*/ 2147483646 w 421"/>
              <a:gd name="T83" fmla="*/ 2147483646 h 575"/>
              <a:gd name="T84" fmla="*/ 2147483646 w 421"/>
              <a:gd name="T85" fmla="*/ 2147483646 h 575"/>
              <a:gd name="T86" fmla="*/ 2147483646 w 421"/>
              <a:gd name="T87" fmla="*/ 2147483646 h 575"/>
              <a:gd name="T88" fmla="*/ 2147483646 w 421"/>
              <a:gd name="T89" fmla="*/ 2147483646 h 575"/>
              <a:gd name="T90" fmla="*/ 2147483646 w 421"/>
              <a:gd name="T91" fmla="*/ 2147483646 h 575"/>
              <a:gd name="T92" fmla="*/ 2147483646 w 421"/>
              <a:gd name="T93" fmla="*/ 2147483646 h 575"/>
              <a:gd name="T94" fmla="*/ 2147483646 w 421"/>
              <a:gd name="T95" fmla="*/ 2147483646 h 575"/>
              <a:gd name="T96" fmla="*/ 2147483646 w 421"/>
              <a:gd name="T97" fmla="*/ 2147483646 h 575"/>
              <a:gd name="T98" fmla="*/ 2147483646 w 421"/>
              <a:gd name="T99" fmla="*/ 0 h 575"/>
              <a:gd name="T100" fmla="*/ 2147483646 w 421"/>
              <a:gd name="T101" fmla="*/ 2147483646 h 575"/>
              <a:gd name="T102" fmla="*/ 2147483646 w 421"/>
              <a:gd name="T103" fmla="*/ 2147483646 h 5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21"/>
              <a:gd name="T157" fmla="*/ 0 h 575"/>
              <a:gd name="T158" fmla="*/ 421 w 421"/>
              <a:gd name="T159" fmla="*/ 575 h 5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21" h="575">
                <a:moveTo>
                  <a:pt x="421" y="154"/>
                </a:moveTo>
                <a:lnTo>
                  <a:pt x="421" y="202"/>
                </a:lnTo>
                <a:lnTo>
                  <a:pt x="374" y="202"/>
                </a:lnTo>
                <a:lnTo>
                  <a:pt x="374" y="388"/>
                </a:lnTo>
                <a:lnTo>
                  <a:pt x="327" y="388"/>
                </a:lnTo>
                <a:lnTo>
                  <a:pt x="327" y="575"/>
                </a:lnTo>
                <a:lnTo>
                  <a:pt x="141" y="575"/>
                </a:lnTo>
                <a:lnTo>
                  <a:pt x="134" y="536"/>
                </a:lnTo>
                <a:lnTo>
                  <a:pt x="53" y="536"/>
                </a:lnTo>
                <a:lnTo>
                  <a:pt x="72" y="513"/>
                </a:lnTo>
                <a:lnTo>
                  <a:pt x="81" y="466"/>
                </a:lnTo>
                <a:lnTo>
                  <a:pt x="93" y="466"/>
                </a:lnTo>
                <a:lnTo>
                  <a:pt x="107" y="482"/>
                </a:lnTo>
                <a:lnTo>
                  <a:pt x="126" y="458"/>
                </a:lnTo>
                <a:lnTo>
                  <a:pt x="113" y="434"/>
                </a:lnTo>
                <a:lnTo>
                  <a:pt x="72" y="434"/>
                </a:lnTo>
                <a:lnTo>
                  <a:pt x="66" y="412"/>
                </a:lnTo>
                <a:lnTo>
                  <a:pt x="100" y="395"/>
                </a:lnTo>
                <a:lnTo>
                  <a:pt x="113" y="412"/>
                </a:lnTo>
                <a:lnTo>
                  <a:pt x="126" y="395"/>
                </a:lnTo>
                <a:lnTo>
                  <a:pt x="113" y="388"/>
                </a:lnTo>
                <a:lnTo>
                  <a:pt x="87" y="388"/>
                </a:lnTo>
                <a:lnTo>
                  <a:pt x="66" y="325"/>
                </a:lnTo>
                <a:lnTo>
                  <a:pt x="47" y="333"/>
                </a:lnTo>
                <a:lnTo>
                  <a:pt x="47" y="303"/>
                </a:lnTo>
                <a:lnTo>
                  <a:pt x="60" y="294"/>
                </a:lnTo>
                <a:lnTo>
                  <a:pt x="47" y="271"/>
                </a:lnTo>
                <a:lnTo>
                  <a:pt x="41" y="271"/>
                </a:lnTo>
                <a:lnTo>
                  <a:pt x="21" y="280"/>
                </a:lnTo>
                <a:lnTo>
                  <a:pt x="0" y="280"/>
                </a:lnTo>
                <a:lnTo>
                  <a:pt x="6" y="263"/>
                </a:lnTo>
                <a:lnTo>
                  <a:pt x="27" y="256"/>
                </a:lnTo>
                <a:lnTo>
                  <a:pt x="47" y="233"/>
                </a:lnTo>
                <a:lnTo>
                  <a:pt x="41" y="186"/>
                </a:lnTo>
                <a:lnTo>
                  <a:pt x="41" y="162"/>
                </a:lnTo>
                <a:lnTo>
                  <a:pt x="53" y="146"/>
                </a:lnTo>
                <a:lnTo>
                  <a:pt x="60" y="132"/>
                </a:lnTo>
                <a:lnTo>
                  <a:pt x="66" y="123"/>
                </a:lnTo>
                <a:lnTo>
                  <a:pt x="81" y="132"/>
                </a:lnTo>
                <a:lnTo>
                  <a:pt x="100" y="115"/>
                </a:lnTo>
                <a:lnTo>
                  <a:pt x="100" y="101"/>
                </a:lnTo>
                <a:lnTo>
                  <a:pt x="113" y="101"/>
                </a:lnTo>
                <a:lnTo>
                  <a:pt x="126" y="85"/>
                </a:lnTo>
                <a:lnTo>
                  <a:pt x="126" y="69"/>
                </a:lnTo>
                <a:lnTo>
                  <a:pt x="113" y="62"/>
                </a:lnTo>
                <a:lnTo>
                  <a:pt x="120" y="62"/>
                </a:lnTo>
                <a:lnTo>
                  <a:pt x="120" y="45"/>
                </a:lnTo>
                <a:lnTo>
                  <a:pt x="134" y="45"/>
                </a:lnTo>
                <a:lnTo>
                  <a:pt x="154" y="31"/>
                </a:lnTo>
                <a:lnTo>
                  <a:pt x="147" y="0"/>
                </a:lnTo>
                <a:lnTo>
                  <a:pt x="421" y="7"/>
                </a:lnTo>
                <a:lnTo>
                  <a:pt x="421" y="15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7" name="Freeform 39">
            <a:extLst>
              <a:ext uri="{FF2B5EF4-FFF2-40B4-BE49-F238E27FC236}">
                <a16:creationId xmlns:a16="http://schemas.microsoft.com/office/drawing/2014/main" id="{2EFEC715-980B-878E-5E22-89D03AF78743}"/>
              </a:ext>
            </a:extLst>
          </p:cNvPr>
          <p:cNvSpPr>
            <a:spLocks/>
          </p:cNvSpPr>
          <p:nvPr/>
        </p:nvSpPr>
        <p:spPr bwMode="auto">
          <a:xfrm>
            <a:off x="4291013" y="3115867"/>
            <a:ext cx="651272" cy="878681"/>
          </a:xfrm>
          <a:custGeom>
            <a:avLst/>
            <a:gdLst>
              <a:gd name="T0" fmla="*/ 2147483646 w 547"/>
              <a:gd name="T1" fmla="*/ 2147483646 h 738"/>
              <a:gd name="T2" fmla="*/ 0 w 547"/>
              <a:gd name="T3" fmla="*/ 2147483646 h 738"/>
              <a:gd name="T4" fmla="*/ 2147483646 w 547"/>
              <a:gd name="T5" fmla="*/ 2147483646 h 738"/>
              <a:gd name="T6" fmla="*/ 2147483646 w 547"/>
              <a:gd name="T7" fmla="*/ 2147483646 h 738"/>
              <a:gd name="T8" fmla="*/ 2147483646 w 547"/>
              <a:gd name="T9" fmla="*/ 2147483646 h 738"/>
              <a:gd name="T10" fmla="*/ 2147483646 w 547"/>
              <a:gd name="T11" fmla="*/ 0 h 738"/>
              <a:gd name="T12" fmla="*/ 2147483646 w 547"/>
              <a:gd name="T13" fmla="*/ 2147483646 h 738"/>
              <a:gd name="T14" fmla="*/ 2147483646 w 547"/>
              <a:gd name="T15" fmla="*/ 2147483646 h 738"/>
              <a:gd name="T16" fmla="*/ 2147483646 w 547"/>
              <a:gd name="T17" fmla="*/ 2147483646 h 738"/>
              <a:gd name="T18" fmla="*/ 2147483646 w 547"/>
              <a:gd name="T19" fmla="*/ 2147483646 h 738"/>
              <a:gd name="T20" fmla="*/ 2147483646 w 547"/>
              <a:gd name="T21" fmla="*/ 2147483646 h 738"/>
              <a:gd name="T22" fmla="*/ 2147483646 w 547"/>
              <a:gd name="T23" fmla="*/ 2147483646 h 738"/>
              <a:gd name="T24" fmla="*/ 2147483646 w 547"/>
              <a:gd name="T25" fmla="*/ 2147483646 h 738"/>
              <a:gd name="T26" fmla="*/ 2147483646 w 547"/>
              <a:gd name="T27" fmla="*/ 2147483646 h 738"/>
              <a:gd name="T28" fmla="*/ 2147483646 w 547"/>
              <a:gd name="T29" fmla="*/ 2147483646 h 738"/>
              <a:gd name="T30" fmla="*/ 2147483646 w 547"/>
              <a:gd name="T31" fmla="*/ 2147483646 h 738"/>
              <a:gd name="T32" fmla="*/ 2147483646 w 547"/>
              <a:gd name="T33" fmla="*/ 2147483646 h 738"/>
              <a:gd name="T34" fmla="*/ 2147483646 w 547"/>
              <a:gd name="T35" fmla="*/ 2147483646 h 738"/>
              <a:gd name="T36" fmla="*/ 2147483646 w 547"/>
              <a:gd name="T37" fmla="*/ 2147483646 h 738"/>
              <a:gd name="T38" fmla="*/ 2147483646 w 547"/>
              <a:gd name="T39" fmla="*/ 2147483646 h 738"/>
              <a:gd name="T40" fmla="*/ 2147483646 w 547"/>
              <a:gd name="T41" fmla="*/ 2147483646 h 738"/>
              <a:gd name="T42" fmla="*/ 2147483646 w 547"/>
              <a:gd name="T43" fmla="*/ 2147483646 h 738"/>
              <a:gd name="T44" fmla="*/ 2147483646 w 547"/>
              <a:gd name="T45" fmla="*/ 2147483646 h 738"/>
              <a:gd name="T46" fmla="*/ 2147483646 w 547"/>
              <a:gd name="T47" fmla="*/ 2147483646 h 738"/>
              <a:gd name="T48" fmla="*/ 2147483646 w 547"/>
              <a:gd name="T49" fmla="*/ 2147483646 h 738"/>
              <a:gd name="T50" fmla="*/ 2147483646 w 547"/>
              <a:gd name="T51" fmla="*/ 2147483646 h 738"/>
              <a:gd name="T52" fmla="*/ 2147483646 w 547"/>
              <a:gd name="T53" fmla="*/ 2147483646 h 738"/>
              <a:gd name="T54" fmla="*/ 2147483646 w 547"/>
              <a:gd name="T55" fmla="*/ 2147483646 h 738"/>
              <a:gd name="T56" fmla="*/ 2147483646 w 547"/>
              <a:gd name="T57" fmla="*/ 2147483646 h 738"/>
              <a:gd name="T58" fmla="*/ 2147483646 w 547"/>
              <a:gd name="T59" fmla="*/ 2147483646 h 738"/>
              <a:gd name="T60" fmla="*/ 2147483646 w 547"/>
              <a:gd name="T61" fmla="*/ 2147483646 h 738"/>
              <a:gd name="T62" fmla="*/ 2147483646 w 547"/>
              <a:gd name="T63" fmla="*/ 2147483646 h 738"/>
              <a:gd name="T64" fmla="*/ 2147483646 w 547"/>
              <a:gd name="T65" fmla="*/ 2147483646 h 738"/>
              <a:gd name="T66" fmla="*/ 2147483646 w 547"/>
              <a:gd name="T67" fmla="*/ 2147483646 h 738"/>
              <a:gd name="T68" fmla="*/ 2147483646 w 547"/>
              <a:gd name="T69" fmla="*/ 2147483646 h 738"/>
              <a:gd name="T70" fmla="*/ 2147483646 w 547"/>
              <a:gd name="T71" fmla="*/ 2147483646 h 738"/>
              <a:gd name="T72" fmla="*/ 2147483646 w 547"/>
              <a:gd name="T73" fmla="*/ 2147483646 h 738"/>
              <a:gd name="T74" fmla="*/ 2147483646 w 547"/>
              <a:gd name="T75" fmla="*/ 2147483646 h 738"/>
              <a:gd name="T76" fmla="*/ 2147483646 w 547"/>
              <a:gd name="T77" fmla="*/ 2147483646 h 738"/>
              <a:gd name="T78" fmla="*/ 2147483646 w 547"/>
              <a:gd name="T79" fmla="*/ 2147483646 h 738"/>
              <a:gd name="T80" fmla="*/ 2147483646 w 547"/>
              <a:gd name="T81" fmla="*/ 2147483646 h 738"/>
              <a:gd name="T82" fmla="*/ 2147483646 w 547"/>
              <a:gd name="T83" fmla="*/ 2147483646 h 738"/>
              <a:gd name="T84" fmla="*/ 2147483646 w 547"/>
              <a:gd name="T85" fmla="*/ 2147483646 h 738"/>
              <a:gd name="T86" fmla="*/ 2147483646 w 547"/>
              <a:gd name="T87" fmla="*/ 2147483646 h 738"/>
              <a:gd name="T88" fmla="*/ 2147483646 w 547"/>
              <a:gd name="T89" fmla="*/ 2147483646 h 738"/>
              <a:gd name="T90" fmla="*/ 2147483646 w 547"/>
              <a:gd name="T91" fmla="*/ 2147483646 h 738"/>
              <a:gd name="T92" fmla="*/ 2147483646 w 547"/>
              <a:gd name="T93" fmla="*/ 2147483646 h 738"/>
              <a:gd name="T94" fmla="*/ 2147483646 w 547"/>
              <a:gd name="T95" fmla="*/ 2147483646 h 738"/>
              <a:gd name="T96" fmla="*/ 2147483646 w 547"/>
              <a:gd name="T97" fmla="*/ 2147483646 h 738"/>
              <a:gd name="T98" fmla="*/ 2147483646 w 547"/>
              <a:gd name="T99" fmla="*/ 2147483646 h 738"/>
              <a:gd name="T100" fmla="*/ 2147483646 w 547"/>
              <a:gd name="T101" fmla="*/ 2147483646 h 738"/>
              <a:gd name="T102" fmla="*/ 2147483646 w 547"/>
              <a:gd name="T103" fmla="*/ 2147483646 h 738"/>
              <a:gd name="T104" fmla="*/ 2147483646 w 547"/>
              <a:gd name="T105" fmla="*/ 2147483646 h 738"/>
              <a:gd name="T106" fmla="*/ 2147483646 w 547"/>
              <a:gd name="T107" fmla="*/ 2147483646 h 738"/>
              <a:gd name="T108" fmla="*/ 2147483646 w 547"/>
              <a:gd name="T109" fmla="*/ 2147483646 h 738"/>
              <a:gd name="T110" fmla="*/ 2147483646 w 547"/>
              <a:gd name="T111" fmla="*/ 2147483646 h 738"/>
              <a:gd name="T112" fmla="*/ 2147483646 w 547"/>
              <a:gd name="T113" fmla="*/ 2147483646 h 738"/>
              <a:gd name="T114" fmla="*/ 2147483646 w 547"/>
              <a:gd name="T115" fmla="*/ 2147483646 h 7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47"/>
              <a:gd name="T175" fmla="*/ 0 h 738"/>
              <a:gd name="T176" fmla="*/ 547 w 547"/>
              <a:gd name="T177" fmla="*/ 738 h 7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47" h="738">
                <a:moveTo>
                  <a:pt x="461" y="731"/>
                </a:moveTo>
                <a:lnTo>
                  <a:pt x="0" y="738"/>
                </a:lnTo>
                <a:lnTo>
                  <a:pt x="27" y="443"/>
                </a:lnTo>
                <a:lnTo>
                  <a:pt x="73" y="70"/>
                </a:lnTo>
                <a:lnTo>
                  <a:pt x="81" y="7"/>
                </a:lnTo>
                <a:lnTo>
                  <a:pt x="240" y="0"/>
                </a:lnTo>
                <a:lnTo>
                  <a:pt x="246" y="31"/>
                </a:lnTo>
                <a:lnTo>
                  <a:pt x="226" y="31"/>
                </a:lnTo>
                <a:lnTo>
                  <a:pt x="226" y="61"/>
                </a:lnTo>
                <a:lnTo>
                  <a:pt x="214" y="54"/>
                </a:lnTo>
                <a:lnTo>
                  <a:pt x="207" y="77"/>
                </a:lnTo>
                <a:lnTo>
                  <a:pt x="220" y="84"/>
                </a:lnTo>
                <a:lnTo>
                  <a:pt x="226" y="123"/>
                </a:lnTo>
                <a:lnTo>
                  <a:pt x="254" y="147"/>
                </a:lnTo>
                <a:lnTo>
                  <a:pt x="226" y="171"/>
                </a:lnTo>
                <a:lnTo>
                  <a:pt x="254" y="178"/>
                </a:lnTo>
                <a:lnTo>
                  <a:pt x="280" y="171"/>
                </a:lnTo>
                <a:lnTo>
                  <a:pt x="294" y="202"/>
                </a:lnTo>
                <a:lnTo>
                  <a:pt x="334" y="209"/>
                </a:lnTo>
                <a:lnTo>
                  <a:pt x="320" y="232"/>
                </a:lnTo>
                <a:lnTo>
                  <a:pt x="300" y="225"/>
                </a:lnTo>
                <a:lnTo>
                  <a:pt x="294" y="225"/>
                </a:lnTo>
                <a:lnTo>
                  <a:pt x="294" y="272"/>
                </a:lnTo>
                <a:lnTo>
                  <a:pt x="314" y="279"/>
                </a:lnTo>
                <a:lnTo>
                  <a:pt x="320" y="294"/>
                </a:lnTo>
                <a:lnTo>
                  <a:pt x="288" y="311"/>
                </a:lnTo>
                <a:lnTo>
                  <a:pt x="288" y="318"/>
                </a:lnTo>
                <a:lnTo>
                  <a:pt x="308" y="326"/>
                </a:lnTo>
                <a:lnTo>
                  <a:pt x="347" y="318"/>
                </a:lnTo>
                <a:lnTo>
                  <a:pt x="361" y="326"/>
                </a:lnTo>
                <a:lnTo>
                  <a:pt x="347" y="350"/>
                </a:lnTo>
                <a:lnTo>
                  <a:pt x="340" y="364"/>
                </a:lnTo>
                <a:lnTo>
                  <a:pt x="320" y="388"/>
                </a:lnTo>
                <a:lnTo>
                  <a:pt x="340" y="427"/>
                </a:lnTo>
                <a:lnTo>
                  <a:pt x="380" y="427"/>
                </a:lnTo>
                <a:lnTo>
                  <a:pt x="434" y="403"/>
                </a:lnTo>
                <a:lnTo>
                  <a:pt x="447" y="388"/>
                </a:lnTo>
                <a:lnTo>
                  <a:pt x="501" y="403"/>
                </a:lnTo>
                <a:lnTo>
                  <a:pt x="535" y="403"/>
                </a:lnTo>
                <a:lnTo>
                  <a:pt x="547" y="427"/>
                </a:lnTo>
                <a:lnTo>
                  <a:pt x="528" y="435"/>
                </a:lnTo>
                <a:lnTo>
                  <a:pt x="520" y="412"/>
                </a:lnTo>
                <a:lnTo>
                  <a:pt x="501" y="427"/>
                </a:lnTo>
                <a:lnTo>
                  <a:pt x="514" y="458"/>
                </a:lnTo>
                <a:lnTo>
                  <a:pt x="514" y="482"/>
                </a:lnTo>
                <a:lnTo>
                  <a:pt x="528" y="496"/>
                </a:lnTo>
                <a:lnTo>
                  <a:pt x="535" y="513"/>
                </a:lnTo>
                <a:lnTo>
                  <a:pt x="494" y="505"/>
                </a:lnTo>
                <a:lnTo>
                  <a:pt x="453" y="536"/>
                </a:lnTo>
                <a:lnTo>
                  <a:pt x="441" y="559"/>
                </a:lnTo>
                <a:lnTo>
                  <a:pt x="401" y="575"/>
                </a:lnTo>
                <a:lnTo>
                  <a:pt x="393" y="583"/>
                </a:lnTo>
                <a:lnTo>
                  <a:pt x="361" y="606"/>
                </a:lnTo>
                <a:lnTo>
                  <a:pt x="361" y="661"/>
                </a:lnTo>
                <a:lnTo>
                  <a:pt x="407" y="691"/>
                </a:lnTo>
                <a:lnTo>
                  <a:pt x="421" y="691"/>
                </a:lnTo>
                <a:lnTo>
                  <a:pt x="447" y="707"/>
                </a:lnTo>
                <a:lnTo>
                  <a:pt x="461" y="73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8" name="Freeform 40">
            <a:extLst>
              <a:ext uri="{FF2B5EF4-FFF2-40B4-BE49-F238E27FC236}">
                <a16:creationId xmlns:a16="http://schemas.microsoft.com/office/drawing/2014/main" id="{57BB4FF8-A1FE-5467-7BB5-9A3121F8B7A1}"/>
              </a:ext>
            </a:extLst>
          </p:cNvPr>
          <p:cNvSpPr>
            <a:spLocks/>
          </p:cNvSpPr>
          <p:nvPr/>
        </p:nvSpPr>
        <p:spPr bwMode="auto">
          <a:xfrm>
            <a:off x="5283994" y="3262313"/>
            <a:ext cx="563166" cy="732235"/>
          </a:xfrm>
          <a:custGeom>
            <a:avLst/>
            <a:gdLst>
              <a:gd name="T0" fmla="*/ 2147483646 w 473"/>
              <a:gd name="T1" fmla="*/ 2147483646 h 615"/>
              <a:gd name="T2" fmla="*/ 0 w 473"/>
              <a:gd name="T3" fmla="*/ 2147483646 h 615"/>
              <a:gd name="T4" fmla="*/ 2147483646 w 473"/>
              <a:gd name="T5" fmla="*/ 2147483646 h 615"/>
              <a:gd name="T6" fmla="*/ 2147483646 w 473"/>
              <a:gd name="T7" fmla="*/ 2147483646 h 615"/>
              <a:gd name="T8" fmla="*/ 2147483646 w 473"/>
              <a:gd name="T9" fmla="*/ 2147483646 h 615"/>
              <a:gd name="T10" fmla="*/ 2147483646 w 473"/>
              <a:gd name="T11" fmla="*/ 2147483646 h 615"/>
              <a:gd name="T12" fmla="*/ 2147483646 w 473"/>
              <a:gd name="T13" fmla="*/ 2147483646 h 615"/>
              <a:gd name="T14" fmla="*/ 2147483646 w 473"/>
              <a:gd name="T15" fmla="*/ 0 h 615"/>
              <a:gd name="T16" fmla="*/ 2147483646 w 473"/>
              <a:gd name="T17" fmla="*/ 0 h 615"/>
              <a:gd name="T18" fmla="*/ 2147483646 w 473"/>
              <a:gd name="T19" fmla="*/ 2147483646 h 615"/>
              <a:gd name="T20" fmla="*/ 2147483646 w 473"/>
              <a:gd name="T21" fmla="*/ 2147483646 h 615"/>
              <a:gd name="T22" fmla="*/ 2147483646 w 473"/>
              <a:gd name="T23" fmla="*/ 2147483646 h 615"/>
              <a:gd name="T24" fmla="*/ 2147483646 w 473"/>
              <a:gd name="T25" fmla="*/ 2147483646 h 615"/>
              <a:gd name="T26" fmla="*/ 2147483646 w 473"/>
              <a:gd name="T27" fmla="*/ 2147483646 h 615"/>
              <a:gd name="T28" fmla="*/ 2147483646 w 473"/>
              <a:gd name="T29" fmla="*/ 2147483646 h 615"/>
              <a:gd name="T30" fmla="*/ 2147483646 w 473"/>
              <a:gd name="T31" fmla="*/ 2147483646 h 615"/>
              <a:gd name="T32" fmla="*/ 2147483646 w 473"/>
              <a:gd name="T33" fmla="*/ 2147483646 h 615"/>
              <a:gd name="T34" fmla="*/ 2147483646 w 473"/>
              <a:gd name="T35" fmla="*/ 2147483646 h 615"/>
              <a:gd name="T36" fmla="*/ 2147483646 w 473"/>
              <a:gd name="T37" fmla="*/ 2147483646 h 615"/>
              <a:gd name="T38" fmla="*/ 2147483646 w 473"/>
              <a:gd name="T39" fmla="*/ 2147483646 h 615"/>
              <a:gd name="T40" fmla="*/ 2147483646 w 473"/>
              <a:gd name="T41" fmla="*/ 2147483646 h 6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3"/>
              <a:gd name="T64" fmla="*/ 0 h 615"/>
              <a:gd name="T65" fmla="*/ 473 w 473"/>
              <a:gd name="T66" fmla="*/ 615 h 6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3" h="615">
                <a:moveTo>
                  <a:pt x="54" y="615"/>
                </a:moveTo>
                <a:lnTo>
                  <a:pt x="0" y="608"/>
                </a:lnTo>
                <a:lnTo>
                  <a:pt x="7" y="421"/>
                </a:lnTo>
                <a:lnTo>
                  <a:pt x="7" y="234"/>
                </a:lnTo>
                <a:lnTo>
                  <a:pt x="54" y="234"/>
                </a:lnTo>
                <a:lnTo>
                  <a:pt x="54" y="48"/>
                </a:lnTo>
                <a:lnTo>
                  <a:pt x="101" y="48"/>
                </a:lnTo>
                <a:lnTo>
                  <a:pt x="101" y="0"/>
                </a:lnTo>
                <a:lnTo>
                  <a:pt x="201" y="0"/>
                </a:lnTo>
                <a:lnTo>
                  <a:pt x="201" y="48"/>
                </a:lnTo>
                <a:lnTo>
                  <a:pt x="473" y="48"/>
                </a:lnTo>
                <a:lnTo>
                  <a:pt x="473" y="188"/>
                </a:lnTo>
                <a:lnTo>
                  <a:pt x="461" y="203"/>
                </a:lnTo>
                <a:lnTo>
                  <a:pt x="448" y="265"/>
                </a:lnTo>
                <a:lnTo>
                  <a:pt x="454" y="304"/>
                </a:lnTo>
                <a:lnTo>
                  <a:pt x="420" y="320"/>
                </a:lnTo>
                <a:lnTo>
                  <a:pt x="420" y="352"/>
                </a:lnTo>
                <a:lnTo>
                  <a:pt x="388" y="421"/>
                </a:lnTo>
                <a:lnTo>
                  <a:pt x="101" y="421"/>
                </a:lnTo>
                <a:lnTo>
                  <a:pt x="101" y="615"/>
                </a:lnTo>
                <a:lnTo>
                  <a:pt x="54" y="61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29" name="Freeform 41">
            <a:extLst>
              <a:ext uri="{FF2B5EF4-FFF2-40B4-BE49-F238E27FC236}">
                <a16:creationId xmlns:a16="http://schemas.microsoft.com/office/drawing/2014/main" id="{29A63CCD-128F-25C6-8A0C-9BD39AADDFCC}"/>
              </a:ext>
            </a:extLst>
          </p:cNvPr>
          <p:cNvSpPr>
            <a:spLocks/>
          </p:cNvSpPr>
          <p:nvPr/>
        </p:nvSpPr>
        <p:spPr bwMode="auto">
          <a:xfrm>
            <a:off x="6515101" y="3392091"/>
            <a:ext cx="603647" cy="473869"/>
          </a:xfrm>
          <a:custGeom>
            <a:avLst/>
            <a:gdLst>
              <a:gd name="T0" fmla="*/ 2147483646 w 507"/>
              <a:gd name="T1" fmla="*/ 2147483646 h 398"/>
              <a:gd name="T2" fmla="*/ 2147483646 w 507"/>
              <a:gd name="T3" fmla="*/ 2147483646 h 398"/>
              <a:gd name="T4" fmla="*/ 2147483646 w 507"/>
              <a:gd name="T5" fmla="*/ 2147483646 h 398"/>
              <a:gd name="T6" fmla="*/ 2147483646 w 507"/>
              <a:gd name="T7" fmla="*/ 2147483646 h 398"/>
              <a:gd name="T8" fmla="*/ 2147483646 w 507"/>
              <a:gd name="T9" fmla="*/ 2147483646 h 398"/>
              <a:gd name="T10" fmla="*/ 2147483646 w 507"/>
              <a:gd name="T11" fmla="*/ 2147483646 h 398"/>
              <a:gd name="T12" fmla="*/ 2147483646 w 507"/>
              <a:gd name="T13" fmla="*/ 2147483646 h 398"/>
              <a:gd name="T14" fmla="*/ 2147483646 w 507"/>
              <a:gd name="T15" fmla="*/ 2147483646 h 398"/>
              <a:gd name="T16" fmla="*/ 2147483646 w 507"/>
              <a:gd name="T17" fmla="*/ 2147483646 h 398"/>
              <a:gd name="T18" fmla="*/ 2147483646 w 507"/>
              <a:gd name="T19" fmla="*/ 2147483646 h 398"/>
              <a:gd name="T20" fmla="*/ 2147483646 w 507"/>
              <a:gd name="T21" fmla="*/ 2147483646 h 398"/>
              <a:gd name="T22" fmla="*/ 2147483646 w 507"/>
              <a:gd name="T23" fmla="*/ 2147483646 h 398"/>
              <a:gd name="T24" fmla="*/ 2147483646 w 507"/>
              <a:gd name="T25" fmla="*/ 2147483646 h 398"/>
              <a:gd name="T26" fmla="*/ 2147483646 w 507"/>
              <a:gd name="T27" fmla="*/ 2147483646 h 398"/>
              <a:gd name="T28" fmla="*/ 2147483646 w 507"/>
              <a:gd name="T29" fmla="*/ 2147483646 h 398"/>
              <a:gd name="T30" fmla="*/ 2147483646 w 507"/>
              <a:gd name="T31" fmla="*/ 2147483646 h 398"/>
              <a:gd name="T32" fmla="*/ 2147483646 w 507"/>
              <a:gd name="T33" fmla="*/ 2147483646 h 398"/>
              <a:gd name="T34" fmla="*/ 2147483646 w 507"/>
              <a:gd name="T35" fmla="*/ 2147483646 h 398"/>
              <a:gd name="T36" fmla="*/ 2147483646 w 507"/>
              <a:gd name="T37" fmla="*/ 2147483646 h 398"/>
              <a:gd name="T38" fmla="*/ 2147483646 w 507"/>
              <a:gd name="T39" fmla="*/ 2147483646 h 398"/>
              <a:gd name="T40" fmla="*/ 2147483646 w 507"/>
              <a:gd name="T41" fmla="*/ 2147483646 h 398"/>
              <a:gd name="T42" fmla="*/ 2147483646 w 507"/>
              <a:gd name="T43" fmla="*/ 2147483646 h 398"/>
              <a:gd name="T44" fmla="*/ 2147483646 w 507"/>
              <a:gd name="T45" fmla="*/ 2147483646 h 398"/>
              <a:gd name="T46" fmla="*/ 2147483646 w 507"/>
              <a:gd name="T47" fmla="*/ 2147483646 h 398"/>
              <a:gd name="T48" fmla="*/ 2147483646 w 507"/>
              <a:gd name="T49" fmla="*/ 2147483646 h 398"/>
              <a:gd name="T50" fmla="*/ 2147483646 w 507"/>
              <a:gd name="T51" fmla="*/ 2147483646 h 398"/>
              <a:gd name="T52" fmla="*/ 2147483646 w 507"/>
              <a:gd name="T53" fmla="*/ 2147483646 h 398"/>
              <a:gd name="T54" fmla="*/ 2147483646 w 507"/>
              <a:gd name="T55" fmla="*/ 2147483646 h 398"/>
              <a:gd name="T56" fmla="*/ 2147483646 w 507"/>
              <a:gd name="T57" fmla="*/ 2147483646 h 398"/>
              <a:gd name="T58" fmla="*/ 2147483646 w 507"/>
              <a:gd name="T59" fmla="*/ 2147483646 h 398"/>
              <a:gd name="T60" fmla="*/ 2147483646 w 507"/>
              <a:gd name="T61" fmla="*/ 2147483646 h 398"/>
              <a:gd name="T62" fmla="*/ 2147483646 w 507"/>
              <a:gd name="T63" fmla="*/ 2147483646 h 398"/>
              <a:gd name="T64" fmla="*/ 2147483646 w 507"/>
              <a:gd name="T65" fmla="*/ 2147483646 h 398"/>
              <a:gd name="T66" fmla="*/ 2147483646 w 507"/>
              <a:gd name="T67" fmla="*/ 2147483646 h 398"/>
              <a:gd name="T68" fmla="*/ 2147483646 w 507"/>
              <a:gd name="T69" fmla="*/ 2147483646 h 398"/>
              <a:gd name="T70" fmla="*/ 0 w 507"/>
              <a:gd name="T71" fmla="*/ 2147483646 h 398"/>
              <a:gd name="T72" fmla="*/ 0 w 507"/>
              <a:gd name="T73" fmla="*/ 2147483646 h 398"/>
              <a:gd name="T74" fmla="*/ 2147483646 w 507"/>
              <a:gd name="T75" fmla="*/ 2147483646 h 398"/>
              <a:gd name="T76" fmla="*/ 2147483646 w 507"/>
              <a:gd name="T77" fmla="*/ 2147483646 h 398"/>
              <a:gd name="T78" fmla="*/ 2147483646 w 507"/>
              <a:gd name="T79" fmla="*/ 0 h 398"/>
              <a:gd name="T80" fmla="*/ 2147483646 w 507"/>
              <a:gd name="T81" fmla="*/ 0 h 398"/>
              <a:gd name="T82" fmla="*/ 2147483646 w 507"/>
              <a:gd name="T83" fmla="*/ 2147483646 h 398"/>
              <a:gd name="T84" fmla="*/ 2147483646 w 507"/>
              <a:gd name="T85" fmla="*/ 2147483646 h 398"/>
              <a:gd name="T86" fmla="*/ 2147483646 w 507"/>
              <a:gd name="T87" fmla="*/ 2147483646 h 398"/>
              <a:gd name="T88" fmla="*/ 2147483646 w 507"/>
              <a:gd name="T89" fmla="*/ 2147483646 h 398"/>
              <a:gd name="T90" fmla="*/ 2147483646 w 507"/>
              <a:gd name="T91" fmla="*/ 2147483646 h 398"/>
              <a:gd name="T92" fmla="*/ 2147483646 w 507"/>
              <a:gd name="T93" fmla="*/ 2147483646 h 398"/>
              <a:gd name="T94" fmla="*/ 2147483646 w 507"/>
              <a:gd name="T95" fmla="*/ 2147483646 h 398"/>
              <a:gd name="T96" fmla="*/ 2147483646 w 507"/>
              <a:gd name="T97" fmla="*/ 2147483646 h 398"/>
              <a:gd name="T98" fmla="*/ 2147483646 w 507"/>
              <a:gd name="T99" fmla="*/ 2147483646 h 398"/>
              <a:gd name="T100" fmla="*/ 2147483646 w 507"/>
              <a:gd name="T101" fmla="*/ 2147483646 h 398"/>
              <a:gd name="T102" fmla="*/ 2147483646 w 507"/>
              <a:gd name="T103" fmla="*/ 2147483646 h 398"/>
              <a:gd name="T104" fmla="*/ 2147483646 w 507"/>
              <a:gd name="T105" fmla="*/ 2147483646 h 398"/>
              <a:gd name="T106" fmla="*/ 2147483646 w 507"/>
              <a:gd name="T107" fmla="*/ 2147483646 h 3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07"/>
              <a:gd name="T163" fmla="*/ 0 h 398"/>
              <a:gd name="T164" fmla="*/ 507 w 507"/>
              <a:gd name="T165" fmla="*/ 398 h 3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07" h="398">
                <a:moveTo>
                  <a:pt x="495" y="297"/>
                </a:moveTo>
                <a:lnTo>
                  <a:pt x="507" y="312"/>
                </a:lnTo>
                <a:lnTo>
                  <a:pt x="495" y="343"/>
                </a:lnTo>
                <a:lnTo>
                  <a:pt x="455" y="343"/>
                </a:lnTo>
                <a:lnTo>
                  <a:pt x="435" y="351"/>
                </a:lnTo>
                <a:lnTo>
                  <a:pt x="408" y="343"/>
                </a:lnTo>
                <a:lnTo>
                  <a:pt x="402" y="351"/>
                </a:lnTo>
                <a:lnTo>
                  <a:pt x="393" y="343"/>
                </a:lnTo>
                <a:lnTo>
                  <a:pt x="381" y="374"/>
                </a:lnTo>
                <a:lnTo>
                  <a:pt x="368" y="382"/>
                </a:lnTo>
                <a:lnTo>
                  <a:pt x="354" y="382"/>
                </a:lnTo>
                <a:lnTo>
                  <a:pt x="348" y="398"/>
                </a:lnTo>
                <a:lnTo>
                  <a:pt x="333" y="398"/>
                </a:lnTo>
                <a:lnTo>
                  <a:pt x="308" y="382"/>
                </a:lnTo>
                <a:lnTo>
                  <a:pt x="267" y="374"/>
                </a:lnTo>
                <a:lnTo>
                  <a:pt x="267" y="365"/>
                </a:lnTo>
                <a:lnTo>
                  <a:pt x="248" y="374"/>
                </a:lnTo>
                <a:lnTo>
                  <a:pt x="229" y="358"/>
                </a:lnTo>
                <a:lnTo>
                  <a:pt x="220" y="365"/>
                </a:lnTo>
                <a:lnTo>
                  <a:pt x="208" y="358"/>
                </a:lnTo>
                <a:lnTo>
                  <a:pt x="214" y="343"/>
                </a:lnTo>
                <a:lnTo>
                  <a:pt x="147" y="288"/>
                </a:lnTo>
                <a:lnTo>
                  <a:pt x="141" y="304"/>
                </a:lnTo>
                <a:lnTo>
                  <a:pt x="115" y="320"/>
                </a:lnTo>
                <a:lnTo>
                  <a:pt x="107" y="312"/>
                </a:lnTo>
                <a:lnTo>
                  <a:pt x="100" y="312"/>
                </a:lnTo>
                <a:lnTo>
                  <a:pt x="87" y="351"/>
                </a:lnTo>
                <a:lnTo>
                  <a:pt x="100" y="382"/>
                </a:lnTo>
                <a:lnTo>
                  <a:pt x="94" y="382"/>
                </a:lnTo>
                <a:lnTo>
                  <a:pt x="87" y="374"/>
                </a:lnTo>
                <a:lnTo>
                  <a:pt x="66" y="365"/>
                </a:lnTo>
                <a:lnTo>
                  <a:pt x="47" y="374"/>
                </a:lnTo>
                <a:lnTo>
                  <a:pt x="21" y="365"/>
                </a:lnTo>
                <a:lnTo>
                  <a:pt x="21" y="389"/>
                </a:lnTo>
                <a:lnTo>
                  <a:pt x="8" y="389"/>
                </a:lnTo>
                <a:lnTo>
                  <a:pt x="0" y="70"/>
                </a:lnTo>
                <a:lnTo>
                  <a:pt x="0" y="24"/>
                </a:lnTo>
                <a:lnTo>
                  <a:pt x="33" y="17"/>
                </a:lnTo>
                <a:lnTo>
                  <a:pt x="75" y="17"/>
                </a:lnTo>
                <a:lnTo>
                  <a:pt x="75" y="0"/>
                </a:lnTo>
                <a:lnTo>
                  <a:pt x="94" y="0"/>
                </a:lnTo>
                <a:lnTo>
                  <a:pt x="94" y="24"/>
                </a:lnTo>
                <a:lnTo>
                  <a:pt x="381" y="24"/>
                </a:lnTo>
                <a:lnTo>
                  <a:pt x="381" y="31"/>
                </a:lnTo>
                <a:lnTo>
                  <a:pt x="402" y="31"/>
                </a:lnTo>
                <a:lnTo>
                  <a:pt x="402" y="17"/>
                </a:lnTo>
                <a:lnTo>
                  <a:pt x="421" y="17"/>
                </a:lnTo>
                <a:lnTo>
                  <a:pt x="421" y="24"/>
                </a:lnTo>
                <a:lnTo>
                  <a:pt x="487" y="31"/>
                </a:lnTo>
                <a:lnTo>
                  <a:pt x="468" y="101"/>
                </a:lnTo>
                <a:lnTo>
                  <a:pt x="481" y="125"/>
                </a:lnTo>
                <a:lnTo>
                  <a:pt x="481" y="203"/>
                </a:lnTo>
                <a:lnTo>
                  <a:pt x="495" y="233"/>
                </a:lnTo>
                <a:lnTo>
                  <a:pt x="495" y="29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0" name="Freeform 42">
            <a:extLst>
              <a:ext uri="{FF2B5EF4-FFF2-40B4-BE49-F238E27FC236}">
                <a16:creationId xmlns:a16="http://schemas.microsoft.com/office/drawing/2014/main" id="{9225030C-3755-FF8E-20CE-A2DF672C2DD6}"/>
              </a:ext>
            </a:extLst>
          </p:cNvPr>
          <p:cNvSpPr>
            <a:spLocks/>
          </p:cNvSpPr>
          <p:nvPr/>
        </p:nvSpPr>
        <p:spPr bwMode="auto">
          <a:xfrm>
            <a:off x="7310438" y="3427810"/>
            <a:ext cx="771525" cy="426244"/>
          </a:xfrm>
          <a:custGeom>
            <a:avLst/>
            <a:gdLst>
              <a:gd name="T0" fmla="*/ 2147483646 w 648"/>
              <a:gd name="T1" fmla="*/ 2147483646 h 358"/>
              <a:gd name="T2" fmla="*/ 2147483646 w 648"/>
              <a:gd name="T3" fmla="*/ 2147483646 h 358"/>
              <a:gd name="T4" fmla="*/ 2147483646 w 648"/>
              <a:gd name="T5" fmla="*/ 2147483646 h 358"/>
              <a:gd name="T6" fmla="*/ 2147483646 w 648"/>
              <a:gd name="T7" fmla="*/ 2147483646 h 358"/>
              <a:gd name="T8" fmla="*/ 2147483646 w 648"/>
              <a:gd name="T9" fmla="*/ 2147483646 h 358"/>
              <a:gd name="T10" fmla="*/ 2147483646 w 648"/>
              <a:gd name="T11" fmla="*/ 2147483646 h 358"/>
              <a:gd name="T12" fmla="*/ 2147483646 w 648"/>
              <a:gd name="T13" fmla="*/ 2147483646 h 358"/>
              <a:gd name="T14" fmla="*/ 2147483646 w 648"/>
              <a:gd name="T15" fmla="*/ 2147483646 h 358"/>
              <a:gd name="T16" fmla="*/ 2147483646 w 648"/>
              <a:gd name="T17" fmla="*/ 2147483646 h 358"/>
              <a:gd name="T18" fmla="*/ 2147483646 w 648"/>
              <a:gd name="T19" fmla="*/ 2147483646 h 358"/>
              <a:gd name="T20" fmla="*/ 2147483646 w 648"/>
              <a:gd name="T21" fmla="*/ 2147483646 h 358"/>
              <a:gd name="T22" fmla="*/ 0 w 648"/>
              <a:gd name="T23" fmla="*/ 2147483646 h 358"/>
              <a:gd name="T24" fmla="*/ 0 w 648"/>
              <a:gd name="T25" fmla="*/ 2147483646 h 358"/>
              <a:gd name="T26" fmla="*/ 0 w 648"/>
              <a:gd name="T27" fmla="*/ 2147483646 h 358"/>
              <a:gd name="T28" fmla="*/ 2147483646 w 648"/>
              <a:gd name="T29" fmla="*/ 2147483646 h 358"/>
              <a:gd name="T30" fmla="*/ 2147483646 w 648"/>
              <a:gd name="T31" fmla="*/ 2147483646 h 358"/>
              <a:gd name="T32" fmla="*/ 2147483646 w 648"/>
              <a:gd name="T33" fmla="*/ 2147483646 h 358"/>
              <a:gd name="T34" fmla="*/ 2147483646 w 648"/>
              <a:gd name="T35" fmla="*/ 2147483646 h 358"/>
              <a:gd name="T36" fmla="*/ 2147483646 w 648"/>
              <a:gd name="T37" fmla="*/ 2147483646 h 358"/>
              <a:gd name="T38" fmla="*/ 2147483646 w 648"/>
              <a:gd name="T39" fmla="*/ 2147483646 h 358"/>
              <a:gd name="T40" fmla="*/ 2147483646 w 648"/>
              <a:gd name="T41" fmla="*/ 2147483646 h 358"/>
              <a:gd name="T42" fmla="*/ 2147483646 w 648"/>
              <a:gd name="T43" fmla="*/ 0 h 358"/>
              <a:gd name="T44" fmla="*/ 2147483646 w 648"/>
              <a:gd name="T45" fmla="*/ 0 h 358"/>
              <a:gd name="T46" fmla="*/ 2147483646 w 648"/>
              <a:gd name="T47" fmla="*/ 2147483646 h 358"/>
              <a:gd name="T48" fmla="*/ 2147483646 w 648"/>
              <a:gd name="T49" fmla="*/ 2147483646 h 358"/>
              <a:gd name="T50" fmla="*/ 2147483646 w 648"/>
              <a:gd name="T51" fmla="*/ 0 h 358"/>
              <a:gd name="T52" fmla="*/ 2147483646 w 648"/>
              <a:gd name="T53" fmla="*/ 0 h 358"/>
              <a:gd name="T54" fmla="*/ 2147483646 w 648"/>
              <a:gd name="T55" fmla="*/ 2147483646 h 358"/>
              <a:gd name="T56" fmla="*/ 2147483646 w 648"/>
              <a:gd name="T57" fmla="*/ 2147483646 h 358"/>
              <a:gd name="T58" fmla="*/ 2147483646 w 648"/>
              <a:gd name="T59" fmla="*/ 2147483646 h 358"/>
              <a:gd name="T60" fmla="*/ 2147483646 w 648"/>
              <a:gd name="T61" fmla="*/ 2147483646 h 358"/>
              <a:gd name="T62" fmla="*/ 2147483646 w 648"/>
              <a:gd name="T63" fmla="*/ 2147483646 h 358"/>
              <a:gd name="T64" fmla="*/ 2147483646 w 648"/>
              <a:gd name="T65" fmla="*/ 2147483646 h 3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8"/>
              <a:gd name="T100" fmla="*/ 0 h 358"/>
              <a:gd name="T101" fmla="*/ 648 w 648"/>
              <a:gd name="T102" fmla="*/ 358 h 35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8" h="358">
                <a:moveTo>
                  <a:pt x="568" y="156"/>
                </a:moveTo>
                <a:lnTo>
                  <a:pt x="580" y="180"/>
                </a:lnTo>
                <a:lnTo>
                  <a:pt x="648" y="250"/>
                </a:lnTo>
                <a:lnTo>
                  <a:pt x="588" y="250"/>
                </a:lnTo>
                <a:lnTo>
                  <a:pt x="588" y="289"/>
                </a:lnTo>
                <a:lnTo>
                  <a:pt x="340" y="296"/>
                </a:lnTo>
                <a:lnTo>
                  <a:pt x="340" y="358"/>
                </a:lnTo>
                <a:lnTo>
                  <a:pt x="247" y="358"/>
                </a:lnTo>
                <a:lnTo>
                  <a:pt x="240" y="266"/>
                </a:lnTo>
                <a:lnTo>
                  <a:pt x="188" y="266"/>
                </a:lnTo>
                <a:lnTo>
                  <a:pt x="20" y="172"/>
                </a:lnTo>
                <a:lnTo>
                  <a:pt x="0" y="172"/>
                </a:lnTo>
                <a:lnTo>
                  <a:pt x="0" y="164"/>
                </a:lnTo>
                <a:lnTo>
                  <a:pt x="0" y="55"/>
                </a:lnTo>
                <a:lnTo>
                  <a:pt x="12" y="48"/>
                </a:lnTo>
                <a:lnTo>
                  <a:pt x="12" y="31"/>
                </a:lnTo>
                <a:lnTo>
                  <a:pt x="80" y="31"/>
                </a:lnTo>
                <a:lnTo>
                  <a:pt x="80" y="16"/>
                </a:lnTo>
                <a:lnTo>
                  <a:pt x="100" y="16"/>
                </a:lnTo>
                <a:lnTo>
                  <a:pt x="200" y="9"/>
                </a:lnTo>
                <a:lnTo>
                  <a:pt x="247" y="16"/>
                </a:lnTo>
                <a:lnTo>
                  <a:pt x="247" y="0"/>
                </a:lnTo>
                <a:lnTo>
                  <a:pt x="267" y="0"/>
                </a:lnTo>
                <a:lnTo>
                  <a:pt x="273" y="16"/>
                </a:lnTo>
                <a:lnTo>
                  <a:pt x="393" y="16"/>
                </a:lnTo>
                <a:lnTo>
                  <a:pt x="393" y="0"/>
                </a:lnTo>
                <a:lnTo>
                  <a:pt x="527" y="0"/>
                </a:lnTo>
                <a:lnTo>
                  <a:pt x="540" y="16"/>
                </a:lnTo>
                <a:lnTo>
                  <a:pt x="547" y="63"/>
                </a:lnTo>
                <a:lnTo>
                  <a:pt x="560" y="79"/>
                </a:lnTo>
                <a:lnTo>
                  <a:pt x="547" y="110"/>
                </a:lnTo>
                <a:lnTo>
                  <a:pt x="568" y="125"/>
                </a:lnTo>
                <a:lnTo>
                  <a:pt x="568" y="156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31" name="Freeform 43">
            <a:extLst>
              <a:ext uri="{FF2B5EF4-FFF2-40B4-BE49-F238E27FC236}">
                <a16:creationId xmlns:a16="http://schemas.microsoft.com/office/drawing/2014/main" id="{CCE04A04-1C14-C0A5-32D6-004AD8C247FA}"/>
              </a:ext>
            </a:extLst>
          </p:cNvPr>
          <p:cNvSpPr>
            <a:spLocks/>
          </p:cNvSpPr>
          <p:nvPr/>
        </p:nvSpPr>
        <p:spPr bwMode="auto">
          <a:xfrm>
            <a:off x="5967412" y="3475435"/>
            <a:ext cx="557213" cy="501253"/>
          </a:xfrm>
          <a:custGeom>
            <a:avLst/>
            <a:gdLst>
              <a:gd name="T0" fmla="*/ 2147483646 w 468"/>
              <a:gd name="T1" fmla="*/ 2147483646 h 422"/>
              <a:gd name="T2" fmla="*/ 2147483646 w 468"/>
              <a:gd name="T3" fmla="*/ 2147483646 h 422"/>
              <a:gd name="T4" fmla="*/ 2147483646 w 468"/>
              <a:gd name="T5" fmla="*/ 2147483646 h 422"/>
              <a:gd name="T6" fmla="*/ 2147483646 w 468"/>
              <a:gd name="T7" fmla="*/ 2147483646 h 422"/>
              <a:gd name="T8" fmla="*/ 2147483646 w 468"/>
              <a:gd name="T9" fmla="*/ 2147483646 h 422"/>
              <a:gd name="T10" fmla="*/ 2147483646 w 468"/>
              <a:gd name="T11" fmla="*/ 2147483646 h 422"/>
              <a:gd name="T12" fmla="*/ 2147483646 w 468"/>
              <a:gd name="T13" fmla="*/ 2147483646 h 422"/>
              <a:gd name="T14" fmla="*/ 2147483646 w 468"/>
              <a:gd name="T15" fmla="*/ 2147483646 h 422"/>
              <a:gd name="T16" fmla="*/ 0 w 468"/>
              <a:gd name="T17" fmla="*/ 2147483646 h 422"/>
              <a:gd name="T18" fmla="*/ 2147483646 w 468"/>
              <a:gd name="T19" fmla="*/ 2147483646 h 422"/>
              <a:gd name="T20" fmla="*/ 0 w 468"/>
              <a:gd name="T21" fmla="*/ 2147483646 h 422"/>
              <a:gd name="T22" fmla="*/ 2147483646 w 468"/>
              <a:gd name="T23" fmla="*/ 2147483646 h 422"/>
              <a:gd name="T24" fmla="*/ 2147483646 w 468"/>
              <a:gd name="T25" fmla="*/ 0 h 422"/>
              <a:gd name="T26" fmla="*/ 2147483646 w 468"/>
              <a:gd name="T27" fmla="*/ 0 h 422"/>
              <a:gd name="T28" fmla="*/ 2147483646 w 468"/>
              <a:gd name="T29" fmla="*/ 2147483646 h 422"/>
              <a:gd name="T30" fmla="*/ 2147483646 w 468"/>
              <a:gd name="T31" fmla="*/ 2147483646 h 422"/>
              <a:gd name="T32" fmla="*/ 2147483646 w 468"/>
              <a:gd name="T33" fmla="*/ 2147483646 h 422"/>
              <a:gd name="T34" fmla="*/ 2147483646 w 468"/>
              <a:gd name="T35" fmla="*/ 2147483646 h 422"/>
              <a:gd name="T36" fmla="*/ 2147483646 w 468"/>
              <a:gd name="T37" fmla="*/ 2147483646 h 422"/>
              <a:gd name="T38" fmla="*/ 2147483646 w 468"/>
              <a:gd name="T39" fmla="*/ 2147483646 h 422"/>
              <a:gd name="T40" fmla="*/ 2147483646 w 468"/>
              <a:gd name="T41" fmla="*/ 2147483646 h 422"/>
              <a:gd name="T42" fmla="*/ 2147483646 w 468"/>
              <a:gd name="T43" fmla="*/ 2147483646 h 422"/>
              <a:gd name="T44" fmla="*/ 2147483646 w 468"/>
              <a:gd name="T45" fmla="*/ 2147483646 h 422"/>
              <a:gd name="T46" fmla="*/ 2147483646 w 468"/>
              <a:gd name="T47" fmla="*/ 2147483646 h 422"/>
              <a:gd name="T48" fmla="*/ 2147483646 w 468"/>
              <a:gd name="T49" fmla="*/ 2147483646 h 422"/>
              <a:gd name="T50" fmla="*/ 2147483646 w 468"/>
              <a:gd name="T51" fmla="*/ 2147483646 h 422"/>
              <a:gd name="T52" fmla="*/ 2147483646 w 468"/>
              <a:gd name="T53" fmla="*/ 2147483646 h 422"/>
              <a:gd name="T54" fmla="*/ 2147483646 w 468"/>
              <a:gd name="T55" fmla="*/ 2147483646 h 422"/>
              <a:gd name="T56" fmla="*/ 2147483646 w 468"/>
              <a:gd name="T57" fmla="*/ 2147483646 h 422"/>
              <a:gd name="T58" fmla="*/ 2147483646 w 468"/>
              <a:gd name="T59" fmla="*/ 2147483646 h 422"/>
              <a:gd name="T60" fmla="*/ 2147483646 w 468"/>
              <a:gd name="T61" fmla="*/ 2147483646 h 422"/>
              <a:gd name="T62" fmla="*/ 2147483646 w 468"/>
              <a:gd name="T63" fmla="*/ 2147483646 h 422"/>
              <a:gd name="T64" fmla="*/ 2147483646 w 468"/>
              <a:gd name="T65" fmla="*/ 2147483646 h 422"/>
              <a:gd name="T66" fmla="*/ 2147483646 w 468"/>
              <a:gd name="T67" fmla="*/ 2147483646 h 422"/>
              <a:gd name="T68" fmla="*/ 2147483646 w 468"/>
              <a:gd name="T69" fmla="*/ 2147483646 h 422"/>
              <a:gd name="T70" fmla="*/ 2147483646 w 468"/>
              <a:gd name="T71" fmla="*/ 2147483646 h 422"/>
              <a:gd name="T72" fmla="*/ 2147483646 w 468"/>
              <a:gd name="T73" fmla="*/ 2147483646 h 422"/>
              <a:gd name="T74" fmla="*/ 2147483646 w 468"/>
              <a:gd name="T75" fmla="*/ 2147483646 h 422"/>
              <a:gd name="T76" fmla="*/ 2147483646 w 468"/>
              <a:gd name="T77" fmla="*/ 2147483646 h 4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8"/>
              <a:gd name="T118" fmla="*/ 0 h 422"/>
              <a:gd name="T119" fmla="*/ 468 w 468"/>
              <a:gd name="T120" fmla="*/ 422 h 42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8" h="422">
                <a:moveTo>
                  <a:pt x="81" y="398"/>
                </a:moveTo>
                <a:lnTo>
                  <a:pt x="87" y="366"/>
                </a:lnTo>
                <a:lnTo>
                  <a:pt x="60" y="328"/>
                </a:lnTo>
                <a:lnTo>
                  <a:pt x="72" y="304"/>
                </a:lnTo>
                <a:lnTo>
                  <a:pt x="41" y="281"/>
                </a:lnTo>
                <a:lnTo>
                  <a:pt x="41" y="273"/>
                </a:lnTo>
                <a:lnTo>
                  <a:pt x="27" y="250"/>
                </a:lnTo>
                <a:lnTo>
                  <a:pt x="27" y="227"/>
                </a:lnTo>
                <a:lnTo>
                  <a:pt x="0" y="187"/>
                </a:lnTo>
                <a:lnTo>
                  <a:pt x="6" y="141"/>
                </a:lnTo>
                <a:lnTo>
                  <a:pt x="0" y="48"/>
                </a:lnTo>
                <a:lnTo>
                  <a:pt x="186" y="48"/>
                </a:lnTo>
                <a:lnTo>
                  <a:pt x="186" y="0"/>
                </a:lnTo>
                <a:lnTo>
                  <a:pt x="460" y="0"/>
                </a:lnTo>
                <a:lnTo>
                  <a:pt x="468" y="319"/>
                </a:lnTo>
                <a:lnTo>
                  <a:pt x="447" y="328"/>
                </a:lnTo>
                <a:lnTo>
                  <a:pt x="421" y="328"/>
                </a:lnTo>
                <a:lnTo>
                  <a:pt x="414" y="359"/>
                </a:lnTo>
                <a:lnTo>
                  <a:pt x="394" y="366"/>
                </a:lnTo>
                <a:lnTo>
                  <a:pt x="380" y="389"/>
                </a:lnTo>
                <a:lnTo>
                  <a:pt x="347" y="398"/>
                </a:lnTo>
                <a:lnTo>
                  <a:pt x="347" y="373"/>
                </a:lnTo>
                <a:lnTo>
                  <a:pt x="314" y="359"/>
                </a:lnTo>
                <a:lnTo>
                  <a:pt x="301" y="373"/>
                </a:lnTo>
                <a:lnTo>
                  <a:pt x="274" y="359"/>
                </a:lnTo>
                <a:lnTo>
                  <a:pt x="274" y="328"/>
                </a:lnTo>
                <a:lnTo>
                  <a:pt x="241" y="328"/>
                </a:lnTo>
                <a:lnTo>
                  <a:pt x="235" y="351"/>
                </a:lnTo>
                <a:lnTo>
                  <a:pt x="201" y="383"/>
                </a:lnTo>
                <a:lnTo>
                  <a:pt x="174" y="373"/>
                </a:lnTo>
                <a:lnTo>
                  <a:pt x="174" y="328"/>
                </a:lnTo>
                <a:lnTo>
                  <a:pt x="147" y="343"/>
                </a:lnTo>
                <a:lnTo>
                  <a:pt x="120" y="335"/>
                </a:lnTo>
                <a:lnTo>
                  <a:pt x="107" y="366"/>
                </a:lnTo>
                <a:lnTo>
                  <a:pt x="126" y="383"/>
                </a:lnTo>
                <a:lnTo>
                  <a:pt x="120" y="405"/>
                </a:lnTo>
                <a:lnTo>
                  <a:pt x="100" y="422"/>
                </a:lnTo>
                <a:lnTo>
                  <a:pt x="87" y="422"/>
                </a:lnTo>
                <a:lnTo>
                  <a:pt x="81" y="39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2" name="Freeform 44">
            <a:extLst>
              <a:ext uri="{FF2B5EF4-FFF2-40B4-BE49-F238E27FC236}">
                <a16:creationId xmlns:a16="http://schemas.microsoft.com/office/drawing/2014/main" id="{85C0C435-6B64-F482-6191-8CB1D0FC0B6D}"/>
              </a:ext>
            </a:extLst>
          </p:cNvPr>
          <p:cNvSpPr>
            <a:spLocks/>
          </p:cNvSpPr>
          <p:nvPr/>
        </p:nvSpPr>
        <p:spPr bwMode="auto">
          <a:xfrm>
            <a:off x="5348287" y="3484960"/>
            <a:ext cx="729854" cy="842963"/>
          </a:xfrm>
          <a:custGeom>
            <a:avLst/>
            <a:gdLst>
              <a:gd name="T0" fmla="*/ 0 w 613"/>
              <a:gd name="T1" fmla="*/ 2147483646 h 707"/>
              <a:gd name="T2" fmla="*/ 0 w 613"/>
              <a:gd name="T3" fmla="*/ 2147483646 h 707"/>
              <a:gd name="T4" fmla="*/ 2147483646 w 613"/>
              <a:gd name="T5" fmla="*/ 2147483646 h 707"/>
              <a:gd name="T6" fmla="*/ 2147483646 w 613"/>
              <a:gd name="T7" fmla="*/ 2147483646 h 707"/>
              <a:gd name="T8" fmla="*/ 2147483646 w 613"/>
              <a:gd name="T9" fmla="*/ 2147483646 h 707"/>
              <a:gd name="T10" fmla="*/ 2147483646 w 613"/>
              <a:gd name="T11" fmla="*/ 2147483646 h 707"/>
              <a:gd name="T12" fmla="*/ 2147483646 w 613"/>
              <a:gd name="T13" fmla="*/ 2147483646 h 707"/>
              <a:gd name="T14" fmla="*/ 2147483646 w 613"/>
              <a:gd name="T15" fmla="*/ 2147483646 h 707"/>
              <a:gd name="T16" fmla="*/ 2147483646 w 613"/>
              <a:gd name="T17" fmla="*/ 2147483646 h 707"/>
              <a:gd name="T18" fmla="*/ 2147483646 w 613"/>
              <a:gd name="T19" fmla="*/ 2147483646 h 707"/>
              <a:gd name="T20" fmla="*/ 2147483646 w 613"/>
              <a:gd name="T21" fmla="*/ 0 h 707"/>
              <a:gd name="T22" fmla="*/ 2147483646 w 613"/>
              <a:gd name="T23" fmla="*/ 2147483646 h 707"/>
              <a:gd name="T24" fmla="*/ 2147483646 w 613"/>
              <a:gd name="T25" fmla="*/ 2147483646 h 707"/>
              <a:gd name="T26" fmla="*/ 2147483646 w 613"/>
              <a:gd name="T27" fmla="*/ 2147483646 h 707"/>
              <a:gd name="T28" fmla="*/ 2147483646 w 613"/>
              <a:gd name="T29" fmla="*/ 2147483646 h 707"/>
              <a:gd name="T30" fmla="*/ 2147483646 w 613"/>
              <a:gd name="T31" fmla="*/ 2147483646 h 707"/>
              <a:gd name="T32" fmla="*/ 2147483646 w 613"/>
              <a:gd name="T33" fmla="*/ 2147483646 h 707"/>
              <a:gd name="T34" fmla="*/ 2147483646 w 613"/>
              <a:gd name="T35" fmla="*/ 2147483646 h 707"/>
              <a:gd name="T36" fmla="*/ 2147483646 w 613"/>
              <a:gd name="T37" fmla="*/ 2147483646 h 707"/>
              <a:gd name="T38" fmla="*/ 2147483646 w 613"/>
              <a:gd name="T39" fmla="*/ 2147483646 h 707"/>
              <a:gd name="T40" fmla="*/ 2147483646 w 613"/>
              <a:gd name="T41" fmla="*/ 2147483646 h 707"/>
              <a:gd name="T42" fmla="*/ 2147483646 w 613"/>
              <a:gd name="T43" fmla="*/ 2147483646 h 707"/>
              <a:gd name="T44" fmla="*/ 2147483646 w 613"/>
              <a:gd name="T45" fmla="*/ 2147483646 h 707"/>
              <a:gd name="T46" fmla="*/ 2147483646 w 613"/>
              <a:gd name="T47" fmla="*/ 2147483646 h 707"/>
              <a:gd name="T48" fmla="*/ 2147483646 w 613"/>
              <a:gd name="T49" fmla="*/ 2147483646 h 707"/>
              <a:gd name="T50" fmla="*/ 2147483646 w 613"/>
              <a:gd name="T51" fmla="*/ 2147483646 h 707"/>
              <a:gd name="T52" fmla="*/ 2147483646 w 613"/>
              <a:gd name="T53" fmla="*/ 2147483646 h 707"/>
              <a:gd name="T54" fmla="*/ 2147483646 w 613"/>
              <a:gd name="T55" fmla="*/ 2147483646 h 707"/>
              <a:gd name="T56" fmla="*/ 2147483646 w 613"/>
              <a:gd name="T57" fmla="*/ 2147483646 h 707"/>
              <a:gd name="T58" fmla="*/ 2147483646 w 613"/>
              <a:gd name="T59" fmla="*/ 2147483646 h 707"/>
              <a:gd name="T60" fmla="*/ 2147483646 w 613"/>
              <a:gd name="T61" fmla="*/ 2147483646 h 707"/>
              <a:gd name="T62" fmla="*/ 2147483646 w 613"/>
              <a:gd name="T63" fmla="*/ 2147483646 h 707"/>
              <a:gd name="T64" fmla="*/ 2147483646 w 613"/>
              <a:gd name="T65" fmla="*/ 2147483646 h 707"/>
              <a:gd name="T66" fmla="*/ 2147483646 w 613"/>
              <a:gd name="T67" fmla="*/ 2147483646 h 707"/>
              <a:gd name="T68" fmla="*/ 2147483646 w 613"/>
              <a:gd name="T69" fmla="*/ 2147483646 h 707"/>
              <a:gd name="T70" fmla="*/ 2147483646 w 613"/>
              <a:gd name="T71" fmla="*/ 2147483646 h 707"/>
              <a:gd name="T72" fmla="*/ 2147483646 w 613"/>
              <a:gd name="T73" fmla="*/ 2147483646 h 707"/>
              <a:gd name="T74" fmla="*/ 2147483646 w 613"/>
              <a:gd name="T75" fmla="*/ 2147483646 h 707"/>
              <a:gd name="T76" fmla="*/ 2147483646 w 613"/>
              <a:gd name="T77" fmla="*/ 2147483646 h 707"/>
              <a:gd name="T78" fmla="*/ 2147483646 w 613"/>
              <a:gd name="T79" fmla="*/ 2147483646 h 707"/>
              <a:gd name="T80" fmla="*/ 2147483646 w 613"/>
              <a:gd name="T81" fmla="*/ 2147483646 h 707"/>
              <a:gd name="T82" fmla="*/ 2147483646 w 613"/>
              <a:gd name="T83" fmla="*/ 2147483646 h 707"/>
              <a:gd name="T84" fmla="*/ 2147483646 w 613"/>
              <a:gd name="T85" fmla="*/ 2147483646 h 707"/>
              <a:gd name="T86" fmla="*/ 2147483646 w 613"/>
              <a:gd name="T87" fmla="*/ 2147483646 h 707"/>
              <a:gd name="T88" fmla="*/ 2147483646 w 613"/>
              <a:gd name="T89" fmla="*/ 2147483646 h 707"/>
              <a:gd name="T90" fmla="*/ 2147483646 w 613"/>
              <a:gd name="T91" fmla="*/ 2147483646 h 707"/>
              <a:gd name="T92" fmla="*/ 2147483646 w 613"/>
              <a:gd name="T93" fmla="*/ 2147483646 h 707"/>
              <a:gd name="T94" fmla="*/ 2147483646 w 613"/>
              <a:gd name="T95" fmla="*/ 2147483646 h 707"/>
              <a:gd name="T96" fmla="*/ 2147483646 w 613"/>
              <a:gd name="T97" fmla="*/ 2147483646 h 707"/>
              <a:gd name="T98" fmla="*/ 2147483646 w 613"/>
              <a:gd name="T99" fmla="*/ 2147483646 h 707"/>
              <a:gd name="T100" fmla="*/ 2147483646 w 613"/>
              <a:gd name="T101" fmla="*/ 2147483646 h 707"/>
              <a:gd name="T102" fmla="*/ 2147483646 w 613"/>
              <a:gd name="T103" fmla="*/ 2147483646 h 707"/>
              <a:gd name="T104" fmla="*/ 0 w 613"/>
              <a:gd name="T105" fmla="*/ 2147483646 h 70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3"/>
              <a:gd name="T160" fmla="*/ 0 h 707"/>
              <a:gd name="T161" fmla="*/ 613 w 613"/>
              <a:gd name="T162" fmla="*/ 707 h 70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3" h="707">
                <a:moveTo>
                  <a:pt x="0" y="465"/>
                </a:moveTo>
                <a:lnTo>
                  <a:pt x="0" y="427"/>
                </a:lnTo>
                <a:lnTo>
                  <a:pt x="47" y="427"/>
                </a:lnTo>
                <a:lnTo>
                  <a:pt x="47" y="233"/>
                </a:lnTo>
                <a:lnTo>
                  <a:pt x="334" y="233"/>
                </a:lnTo>
                <a:lnTo>
                  <a:pt x="366" y="164"/>
                </a:lnTo>
                <a:lnTo>
                  <a:pt x="366" y="132"/>
                </a:lnTo>
                <a:lnTo>
                  <a:pt x="400" y="116"/>
                </a:lnTo>
                <a:lnTo>
                  <a:pt x="394" y="77"/>
                </a:lnTo>
                <a:lnTo>
                  <a:pt x="407" y="15"/>
                </a:lnTo>
                <a:lnTo>
                  <a:pt x="419" y="0"/>
                </a:lnTo>
                <a:lnTo>
                  <a:pt x="419" y="39"/>
                </a:lnTo>
                <a:lnTo>
                  <a:pt x="520" y="39"/>
                </a:lnTo>
                <a:lnTo>
                  <a:pt x="526" y="132"/>
                </a:lnTo>
                <a:lnTo>
                  <a:pt x="520" y="178"/>
                </a:lnTo>
                <a:lnTo>
                  <a:pt x="547" y="218"/>
                </a:lnTo>
                <a:lnTo>
                  <a:pt x="547" y="241"/>
                </a:lnTo>
                <a:lnTo>
                  <a:pt x="561" y="264"/>
                </a:lnTo>
                <a:lnTo>
                  <a:pt x="561" y="272"/>
                </a:lnTo>
                <a:lnTo>
                  <a:pt x="592" y="295"/>
                </a:lnTo>
                <a:lnTo>
                  <a:pt x="580" y="319"/>
                </a:lnTo>
                <a:lnTo>
                  <a:pt x="607" y="357"/>
                </a:lnTo>
                <a:lnTo>
                  <a:pt x="601" y="389"/>
                </a:lnTo>
                <a:lnTo>
                  <a:pt x="580" y="389"/>
                </a:lnTo>
                <a:lnTo>
                  <a:pt x="580" y="404"/>
                </a:lnTo>
                <a:lnTo>
                  <a:pt x="592" y="420"/>
                </a:lnTo>
                <a:lnTo>
                  <a:pt x="561" y="465"/>
                </a:lnTo>
                <a:lnTo>
                  <a:pt x="592" y="497"/>
                </a:lnTo>
                <a:lnTo>
                  <a:pt x="613" y="497"/>
                </a:lnTo>
                <a:lnTo>
                  <a:pt x="613" y="514"/>
                </a:lnTo>
                <a:lnTo>
                  <a:pt x="520" y="514"/>
                </a:lnTo>
                <a:lnTo>
                  <a:pt x="520" y="700"/>
                </a:lnTo>
                <a:lnTo>
                  <a:pt x="280" y="707"/>
                </a:lnTo>
                <a:lnTo>
                  <a:pt x="280" y="693"/>
                </a:lnTo>
                <a:lnTo>
                  <a:pt x="267" y="684"/>
                </a:lnTo>
                <a:lnTo>
                  <a:pt x="267" y="660"/>
                </a:lnTo>
                <a:lnTo>
                  <a:pt x="233" y="646"/>
                </a:lnTo>
                <a:lnTo>
                  <a:pt x="213" y="622"/>
                </a:lnTo>
                <a:lnTo>
                  <a:pt x="201" y="622"/>
                </a:lnTo>
                <a:lnTo>
                  <a:pt x="207" y="599"/>
                </a:lnTo>
                <a:lnTo>
                  <a:pt x="180" y="599"/>
                </a:lnTo>
                <a:lnTo>
                  <a:pt x="173" y="576"/>
                </a:lnTo>
                <a:lnTo>
                  <a:pt x="160" y="576"/>
                </a:lnTo>
                <a:lnTo>
                  <a:pt x="153" y="559"/>
                </a:lnTo>
                <a:lnTo>
                  <a:pt x="141" y="552"/>
                </a:lnTo>
                <a:lnTo>
                  <a:pt x="141" y="545"/>
                </a:lnTo>
                <a:lnTo>
                  <a:pt x="113" y="536"/>
                </a:lnTo>
                <a:lnTo>
                  <a:pt x="100" y="536"/>
                </a:lnTo>
                <a:lnTo>
                  <a:pt x="94" y="514"/>
                </a:lnTo>
                <a:lnTo>
                  <a:pt x="79" y="497"/>
                </a:lnTo>
                <a:lnTo>
                  <a:pt x="53" y="490"/>
                </a:lnTo>
                <a:lnTo>
                  <a:pt x="34" y="465"/>
                </a:lnTo>
                <a:lnTo>
                  <a:pt x="0" y="46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3" name="Freeform 45">
            <a:extLst>
              <a:ext uri="{FF2B5EF4-FFF2-40B4-BE49-F238E27FC236}">
                <a16:creationId xmlns:a16="http://schemas.microsoft.com/office/drawing/2014/main" id="{B8A9A6FF-6236-F16F-3898-F2F1BBBA12DB}"/>
              </a:ext>
            </a:extLst>
          </p:cNvPr>
          <p:cNvSpPr>
            <a:spLocks/>
          </p:cNvSpPr>
          <p:nvPr/>
        </p:nvSpPr>
        <p:spPr bwMode="auto">
          <a:xfrm>
            <a:off x="6953251" y="3613548"/>
            <a:ext cx="651272" cy="473869"/>
          </a:xfrm>
          <a:custGeom>
            <a:avLst/>
            <a:gdLst>
              <a:gd name="T0" fmla="*/ 2147483646 w 547"/>
              <a:gd name="T1" fmla="*/ 2147483646 h 398"/>
              <a:gd name="T2" fmla="*/ 2147483646 w 547"/>
              <a:gd name="T3" fmla="*/ 2147483646 h 398"/>
              <a:gd name="T4" fmla="*/ 2147483646 w 547"/>
              <a:gd name="T5" fmla="*/ 2147483646 h 398"/>
              <a:gd name="T6" fmla="*/ 2147483646 w 547"/>
              <a:gd name="T7" fmla="*/ 2147483646 h 398"/>
              <a:gd name="T8" fmla="*/ 2147483646 w 547"/>
              <a:gd name="T9" fmla="*/ 2147483646 h 398"/>
              <a:gd name="T10" fmla="*/ 0 w 547"/>
              <a:gd name="T11" fmla="*/ 2147483646 h 398"/>
              <a:gd name="T12" fmla="*/ 2147483646 w 547"/>
              <a:gd name="T13" fmla="*/ 2147483646 h 398"/>
              <a:gd name="T14" fmla="*/ 2147483646 w 547"/>
              <a:gd name="T15" fmla="*/ 2147483646 h 398"/>
              <a:gd name="T16" fmla="*/ 2147483646 w 547"/>
              <a:gd name="T17" fmla="*/ 2147483646 h 398"/>
              <a:gd name="T18" fmla="*/ 2147483646 w 547"/>
              <a:gd name="T19" fmla="*/ 2147483646 h 398"/>
              <a:gd name="T20" fmla="*/ 2147483646 w 547"/>
              <a:gd name="T21" fmla="*/ 2147483646 h 398"/>
              <a:gd name="T22" fmla="*/ 2147483646 w 547"/>
              <a:gd name="T23" fmla="*/ 2147483646 h 398"/>
              <a:gd name="T24" fmla="*/ 2147483646 w 547"/>
              <a:gd name="T25" fmla="*/ 2147483646 h 398"/>
              <a:gd name="T26" fmla="*/ 2147483646 w 547"/>
              <a:gd name="T27" fmla="*/ 2147483646 h 398"/>
              <a:gd name="T28" fmla="*/ 2147483646 w 547"/>
              <a:gd name="T29" fmla="*/ 2147483646 h 398"/>
              <a:gd name="T30" fmla="*/ 2147483646 w 547"/>
              <a:gd name="T31" fmla="*/ 2147483646 h 398"/>
              <a:gd name="T32" fmla="*/ 2147483646 w 547"/>
              <a:gd name="T33" fmla="*/ 2147483646 h 398"/>
              <a:gd name="T34" fmla="*/ 2147483646 w 547"/>
              <a:gd name="T35" fmla="*/ 2147483646 h 398"/>
              <a:gd name="T36" fmla="*/ 2147483646 w 547"/>
              <a:gd name="T37" fmla="*/ 0 h 398"/>
              <a:gd name="T38" fmla="*/ 2147483646 w 547"/>
              <a:gd name="T39" fmla="*/ 2147483646 h 398"/>
              <a:gd name="T40" fmla="*/ 2147483646 w 547"/>
              <a:gd name="T41" fmla="*/ 2147483646 h 398"/>
              <a:gd name="T42" fmla="*/ 2147483646 w 547"/>
              <a:gd name="T43" fmla="*/ 2147483646 h 398"/>
              <a:gd name="T44" fmla="*/ 2147483646 w 547"/>
              <a:gd name="T45" fmla="*/ 2147483646 h 398"/>
              <a:gd name="T46" fmla="*/ 2147483646 w 547"/>
              <a:gd name="T47" fmla="*/ 2147483646 h 398"/>
              <a:gd name="T48" fmla="*/ 2147483646 w 547"/>
              <a:gd name="T49" fmla="*/ 2147483646 h 398"/>
              <a:gd name="T50" fmla="*/ 2147483646 w 547"/>
              <a:gd name="T51" fmla="*/ 2147483646 h 398"/>
              <a:gd name="T52" fmla="*/ 2147483646 w 547"/>
              <a:gd name="T53" fmla="*/ 2147483646 h 398"/>
              <a:gd name="T54" fmla="*/ 2147483646 w 547"/>
              <a:gd name="T55" fmla="*/ 2147483646 h 398"/>
              <a:gd name="T56" fmla="*/ 2147483646 w 547"/>
              <a:gd name="T57" fmla="*/ 2147483646 h 398"/>
              <a:gd name="T58" fmla="*/ 2147483646 w 547"/>
              <a:gd name="T59" fmla="*/ 2147483646 h 398"/>
              <a:gd name="T60" fmla="*/ 2147483646 w 547"/>
              <a:gd name="T61" fmla="*/ 2147483646 h 398"/>
              <a:gd name="T62" fmla="*/ 2147483646 w 547"/>
              <a:gd name="T63" fmla="*/ 2147483646 h 3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47"/>
              <a:gd name="T97" fmla="*/ 0 h 398"/>
              <a:gd name="T98" fmla="*/ 547 w 547"/>
              <a:gd name="T99" fmla="*/ 398 h 3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47" h="398">
                <a:moveTo>
                  <a:pt x="79" y="350"/>
                </a:moveTo>
                <a:lnTo>
                  <a:pt x="79" y="343"/>
                </a:lnTo>
                <a:lnTo>
                  <a:pt x="59" y="319"/>
                </a:lnTo>
                <a:lnTo>
                  <a:pt x="53" y="288"/>
                </a:lnTo>
                <a:lnTo>
                  <a:pt x="19" y="272"/>
                </a:lnTo>
                <a:lnTo>
                  <a:pt x="0" y="195"/>
                </a:lnTo>
                <a:lnTo>
                  <a:pt x="13" y="187"/>
                </a:lnTo>
                <a:lnTo>
                  <a:pt x="25" y="156"/>
                </a:lnTo>
                <a:lnTo>
                  <a:pt x="34" y="164"/>
                </a:lnTo>
                <a:lnTo>
                  <a:pt x="40" y="156"/>
                </a:lnTo>
                <a:lnTo>
                  <a:pt x="67" y="164"/>
                </a:lnTo>
                <a:lnTo>
                  <a:pt x="87" y="156"/>
                </a:lnTo>
                <a:lnTo>
                  <a:pt x="127" y="156"/>
                </a:lnTo>
                <a:lnTo>
                  <a:pt x="139" y="125"/>
                </a:lnTo>
                <a:lnTo>
                  <a:pt x="127" y="110"/>
                </a:lnTo>
                <a:lnTo>
                  <a:pt x="201" y="110"/>
                </a:lnTo>
                <a:lnTo>
                  <a:pt x="201" y="16"/>
                </a:lnTo>
                <a:lnTo>
                  <a:pt x="280" y="16"/>
                </a:lnTo>
                <a:lnTo>
                  <a:pt x="280" y="0"/>
                </a:lnTo>
                <a:lnTo>
                  <a:pt x="300" y="8"/>
                </a:lnTo>
                <a:lnTo>
                  <a:pt x="300" y="16"/>
                </a:lnTo>
                <a:lnTo>
                  <a:pt x="320" y="16"/>
                </a:lnTo>
                <a:lnTo>
                  <a:pt x="488" y="110"/>
                </a:lnTo>
                <a:lnTo>
                  <a:pt x="540" y="110"/>
                </a:lnTo>
                <a:lnTo>
                  <a:pt x="547" y="202"/>
                </a:lnTo>
                <a:lnTo>
                  <a:pt x="540" y="398"/>
                </a:lnTo>
                <a:lnTo>
                  <a:pt x="153" y="398"/>
                </a:lnTo>
                <a:lnTo>
                  <a:pt x="133" y="374"/>
                </a:lnTo>
                <a:lnTo>
                  <a:pt x="139" y="343"/>
                </a:lnTo>
                <a:lnTo>
                  <a:pt x="107" y="319"/>
                </a:lnTo>
                <a:lnTo>
                  <a:pt x="107" y="350"/>
                </a:lnTo>
                <a:lnTo>
                  <a:pt x="79" y="350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34" name="Freeform 46">
            <a:extLst>
              <a:ext uri="{FF2B5EF4-FFF2-40B4-BE49-F238E27FC236}">
                <a16:creationId xmlns:a16="http://schemas.microsoft.com/office/drawing/2014/main" id="{3071C6D3-029B-A053-0E38-D83975FE05EE}"/>
              </a:ext>
            </a:extLst>
          </p:cNvPr>
          <p:cNvSpPr>
            <a:spLocks/>
          </p:cNvSpPr>
          <p:nvPr/>
        </p:nvSpPr>
        <p:spPr bwMode="auto">
          <a:xfrm>
            <a:off x="4633913" y="3689748"/>
            <a:ext cx="714375" cy="701278"/>
          </a:xfrm>
          <a:custGeom>
            <a:avLst/>
            <a:gdLst>
              <a:gd name="T0" fmla="*/ 2147483646 w 600"/>
              <a:gd name="T1" fmla="*/ 2147483646 h 590"/>
              <a:gd name="T2" fmla="*/ 2147483646 w 600"/>
              <a:gd name="T3" fmla="*/ 2147483646 h 590"/>
              <a:gd name="T4" fmla="*/ 2147483646 w 600"/>
              <a:gd name="T5" fmla="*/ 2147483646 h 590"/>
              <a:gd name="T6" fmla="*/ 2147483646 w 600"/>
              <a:gd name="T7" fmla="*/ 2147483646 h 590"/>
              <a:gd name="T8" fmla="*/ 2147483646 w 600"/>
              <a:gd name="T9" fmla="*/ 2147483646 h 590"/>
              <a:gd name="T10" fmla="*/ 0 w 600"/>
              <a:gd name="T11" fmla="*/ 2147483646 h 590"/>
              <a:gd name="T12" fmla="*/ 0 w 600"/>
              <a:gd name="T13" fmla="*/ 2147483646 h 590"/>
              <a:gd name="T14" fmla="*/ 2147483646 w 600"/>
              <a:gd name="T15" fmla="*/ 2147483646 h 590"/>
              <a:gd name="T16" fmla="*/ 2147483646 w 600"/>
              <a:gd name="T17" fmla="*/ 2147483646 h 590"/>
              <a:gd name="T18" fmla="*/ 2147483646 w 600"/>
              <a:gd name="T19" fmla="*/ 2147483646 h 590"/>
              <a:gd name="T20" fmla="*/ 2147483646 w 600"/>
              <a:gd name="T21" fmla="*/ 2147483646 h 590"/>
              <a:gd name="T22" fmla="*/ 2147483646 w 600"/>
              <a:gd name="T23" fmla="*/ 2147483646 h 590"/>
              <a:gd name="T24" fmla="*/ 2147483646 w 600"/>
              <a:gd name="T25" fmla="*/ 2147483646 h 590"/>
              <a:gd name="T26" fmla="*/ 2147483646 w 600"/>
              <a:gd name="T27" fmla="*/ 2147483646 h 590"/>
              <a:gd name="T28" fmla="*/ 2147483646 w 600"/>
              <a:gd name="T29" fmla="*/ 2147483646 h 590"/>
              <a:gd name="T30" fmla="*/ 2147483646 w 600"/>
              <a:gd name="T31" fmla="*/ 2147483646 h 590"/>
              <a:gd name="T32" fmla="*/ 2147483646 w 600"/>
              <a:gd name="T33" fmla="*/ 2147483646 h 590"/>
              <a:gd name="T34" fmla="*/ 2147483646 w 600"/>
              <a:gd name="T35" fmla="*/ 2147483646 h 590"/>
              <a:gd name="T36" fmla="*/ 2147483646 w 600"/>
              <a:gd name="T37" fmla="*/ 2147483646 h 590"/>
              <a:gd name="T38" fmla="*/ 2147483646 w 600"/>
              <a:gd name="T39" fmla="*/ 2147483646 h 590"/>
              <a:gd name="T40" fmla="*/ 2147483646 w 600"/>
              <a:gd name="T41" fmla="*/ 2147483646 h 590"/>
              <a:gd name="T42" fmla="*/ 2147483646 w 600"/>
              <a:gd name="T43" fmla="*/ 2147483646 h 590"/>
              <a:gd name="T44" fmla="*/ 2147483646 w 600"/>
              <a:gd name="T45" fmla="*/ 2147483646 h 590"/>
              <a:gd name="T46" fmla="*/ 2147483646 w 600"/>
              <a:gd name="T47" fmla="*/ 2147483646 h 590"/>
              <a:gd name="T48" fmla="*/ 2147483646 w 600"/>
              <a:gd name="T49" fmla="*/ 2147483646 h 590"/>
              <a:gd name="T50" fmla="*/ 2147483646 w 600"/>
              <a:gd name="T51" fmla="*/ 2147483646 h 590"/>
              <a:gd name="T52" fmla="*/ 2147483646 w 600"/>
              <a:gd name="T53" fmla="*/ 2147483646 h 590"/>
              <a:gd name="T54" fmla="*/ 2147483646 w 600"/>
              <a:gd name="T55" fmla="*/ 2147483646 h 590"/>
              <a:gd name="T56" fmla="*/ 2147483646 w 600"/>
              <a:gd name="T57" fmla="*/ 2147483646 h 590"/>
              <a:gd name="T58" fmla="*/ 2147483646 w 600"/>
              <a:gd name="T59" fmla="*/ 2147483646 h 590"/>
              <a:gd name="T60" fmla="*/ 2147483646 w 600"/>
              <a:gd name="T61" fmla="*/ 2147483646 h 590"/>
              <a:gd name="T62" fmla="*/ 2147483646 w 600"/>
              <a:gd name="T63" fmla="*/ 2147483646 h 590"/>
              <a:gd name="T64" fmla="*/ 2147483646 w 600"/>
              <a:gd name="T65" fmla="*/ 2147483646 h 590"/>
              <a:gd name="T66" fmla="*/ 2147483646 w 600"/>
              <a:gd name="T67" fmla="*/ 2147483646 h 590"/>
              <a:gd name="T68" fmla="*/ 2147483646 w 600"/>
              <a:gd name="T69" fmla="*/ 2147483646 h 590"/>
              <a:gd name="T70" fmla="*/ 2147483646 w 600"/>
              <a:gd name="T71" fmla="*/ 2147483646 h 590"/>
              <a:gd name="T72" fmla="*/ 2147483646 w 600"/>
              <a:gd name="T73" fmla="*/ 0 h 590"/>
              <a:gd name="T74" fmla="*/ 2147483646 w 600"/>
              <a:gd name="T75" fmla="*/ 0 h 590"/>
              <a:gd name="T76" fmla="*/ 2147483646 w 600"/>
              <a:gd name="T77" fmla="*/ 2147483646 h 590"/>
              <a:gd name="T78" fmla="*/ 2147483646 w 600"/>
              <a:gd name="T79" fmla="*/ 2147483646 h 590"/>
              <a:gd name="T80" fmla="*/ 2147483646 w 600"/>
              <a:gd name="T81" fmla="*/ 2147483646 h 590"/>
              <a:gd name="T82" fmla="*/ 2147483646 w 600"/>
              <a:gd name="T83" fmla="*/ 2147483646 h 590"/>
              <a:gd name="T84" fmla="*/ 2147483646 w 600"/>
              <a:gd name="T85" fmla="*/ 2147483646 h 590"/>
              <a:gd name="T86" fmla="*/ 2147483646 w 600"/>
              <a:gd name="T87" fmla="*/ 2147483646 h 590"/>
              <a:gd name="T88" fmla="*/ 2147483646 w 600"/>
              <a:gd name="T89" fmla="*/ 2147483646 h 590"/>
              <a:gd name="T90" fmla="*/ 2147483646 w 600"/>
              <a:gd name="T91" fmla="*/ 2147483646 h 590"/>
              <a:gd name="T92" fmla="*/ 2147483646 w 600"/>
              <a:gd name="T93" fmla="*/ 2147483646 h 590"/>
              <a:gd name="T94" fmla="*/ 2147483646 w 600"/>
              <a:gd name="T95" fmla="*/ 2147483646 h 590"/>
              <a:gd name="T96" fmla="*/ 2147483646 w 600"/>
              <a:gd name="T97" fmla="*/ 2147483646 h 590"/>
              <a:gd name="T98" fmla="*/ 2147483646 w 600"/>
              <a:gd name="T99" fmla="*/ 2147483646 h 590"/>
              <a:gd name="T100" fmla="*/ 2147483646 w 600"/>
              <a:gd name="T101" fmla="*/ 2147483646 h 5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00"/>
              <a:gd name="T154" fmla="*/ 0 h 590"/>
              <a:gd name="T155" fmla="*/ 600 w 600"/>
              <a:gd name="T156" fmla="*/ 590 h 59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00" h="590">
                <a:moveTo>
                  <a:pt x="420" y="590"/>
                </a:moveTo>
                <a:lnTo>
                  <a:pt x="46" y="590"/>
                </a:lnTo>
                <a:lnTo>
                  <a:pt x="26" y="576"/>
                </a:lnTo>
                <a:lnTo>
                  <a:pt x="20" y="590"/>
                </a:lnTo>
                <a:lnTo>
                  <a:pt x="12" y="590"/>
                </a:lnTo>
                <a:lnTo>
                  <a:pt x="0" y="567"/>
                </a:lnTo>
                <a:lnTo>
                  <a:pt x="0" y="529"/>
                </a:lnTo>
                <a:lnTo>
                  <a:pt x="26" y="506"/>
                </a:lnTo>
                <a:lnTo>
                  <a:pt x="46" y="506"/>
                </a:lnTo>
                <a:lnTo>
                  <a:pt x="67" y="489"/>
                </a:lnTo>
                <a:lnTo>
                  <a:pt x="59" y="466"/>
                </a:lnTo>
                <a:lnTo>
                  <a:pt x="73" y="444"/>
                </a:lnTo>
                <a:lnTo>
                  <a:pt x="99" y="412"/>
                </a:lnTo>
                <a:lnTo>
                  <a:pt x="99" y="311"/>
                </a:lnTo>
                <a:lnTo>
                  <a:pt x="92" y="294"/>
                </a:lnTo>
                <a:lnTo>
                  <a:pt x="92" y="280"/>
                </a:lnTo>
                <a:lnTo>
                  <a:pt x="105" y="280"/>
                </a:lnTo>
                <a:lnTo>
                  <a:pt x="113" y="263"/>
                </a:lnTo>
                <a:lnTo>
                  <a:pt x="133" y="249"/>
                </a:lnTo>
                <a:lnTo>
                  <a:pt x="165" y="256"/>
                </a:lnTo>
                <a:lnTo>
                  <a:pt x="159" y="272"/>
                </a:lnTo>
                <a:lnTo>
                  <a:pt x="173" y="280"/>
                </a:lnTo>
                <a:lnTo>
                  <a:pt x="179" y="256"/>
                </a:lnTo>
                <a:lnTo>
                  <a:pt x="173" y="249"/>
                </a:lnTo>
                <a:lnTo>
                  <a:pt x="159" y="225"/>
                </a:lnTo>
                <a:lnTo>
                  <a:pt x="133" y="209"/>
                </a:lnTo>
                <a:lnTo>
                  <a:pt x="119" y="209"/>
                </a:lnTo>
                <a:lnTo>
                  <a:pt x="73" y="179"/>
                </a:lnTo>
                <a:lnTo>
                  <a:pt x="73" y="124"/>
                </a:lnTo>
                <a:lnTo>
                  <a:pt x="105" y="101"/>
                </a:lnTo>
                <a:lnTo>
                  <a:pt x="113" y="93"/>
                </a:lnTo>
                <a:lnTo>
                  <a:pt x="153" y="77"/>
                </a:lnTo>
                <a:lnTo>
                  <a:pt x="165" y="54"/>
                </a:lnTo>
                <a:lnTo>
                  <a:pt x="206" y="23"/>
                </a:lnTo>
                <a:lnTo>
                  <a:pt x="247" y="31"/>
                </a:lnTo>
                <a:lnTo>
                  <a:pt x="240" y="14"/>
                </a:lnTo>
                <a:lnTo>
                  <a:pt x="253" y="0"/>
                </a:lnTo>
                <a:lnTo>
                  <a:pt x="273" y="0"/>
                </a:lnTo>
                <a:lnTo>
                  <a:pt x="279" y="23"/>
                </a:lnTo>
                <a:lnTo>
                  <a:pt x="360" y="23"/>
                </a:lnTo>
                <a:lnTo>
                  <a:pt x="367" y="62"/>
                </a:lnTo>
                <a:lnTo>
                  <a:pt x="553" y="62"/>
                </a:lnTo>
                <a:lnTo>
                  <a:pt x="546" y="249"/>
                </a:lnTo>
                <a:lnTo>
                  <a:pt x="600" y="256"/>
                </a:lnTo>
                <a:lnTo>
                  <a:pt x="600" y="294"/>
                </a:lnTo>
                <a:lnTo>
                  <a:pt x="553" y="294"/>
                </a:lnTo>
                <a:lnTo>
                  <a:pt x="553" y="435"/>
                </a:lnTo>
                <a:lnTo>
                  <a:pt x="459" y="435"/>
                </a:lnTo>
                <a:lnTo>
                  <a:pt x="452" y="583"/>
                </a:lnTo>
                <a:lnTo>
                  <a:pt x="420" y="576"/>
                </a:lnTo>
                <a:lnTo>
                  <a:pt x="420" y="5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5" name="Freeform 47">
            <a:extLst>
              <a:ext uri="{FF2B5EF4-FFF2-40B4-BE49-F238E27FC236}">
                <a16:creationId xmlns:a16="http://schemas.microsoft.com/office/drawing/2014/main" id="{B35D2B28-6B91-7E68-EEAD-0BFBAA07FEE6}"/>
              </a:ext>
            </a:extLst>
          </p:cNvPr>
          <p:cNvSpPr>
            <a:spLocks/>
          </p:cNvSpPr>
          <p:nvPr/>
        </p:nvSpPr>
        <p:spPr bwMode="auto">
          <a:xfrm>
            <a:off x="7596187" y="3725467"/>
            <a:ext cx="596504" cy="573881"/>
          </a:xfrm>
          <a:custGeom>
            <a:avLst/>
            <a:gdLst>
              <a:gd name="T0" fmla="*/ 0 w 501"/>
              <a:gd name="T1" fmla="*/ 2147483646 h 482"/>
              <a:gd name="T2" fmla="*/ 2147483646 w 501"/>
              <a:gd name="T3" fmla="*/ 2147483646 h 482"/>
              <a:gd name="T4" fmla="*/ 2147483646 w 501"/>
              <a:gd name="T5" fmla="*/ 2147483646 h 482"/>
              <a:gd name="T6" fmla="*/ 2147483646 w 501"/>
              <a:gd name="T7" fmla="*/ 2147483646 h 482"/>
              <a:gd name="T8" fmla="*/ 2147483646 w 501"/>
              <a:gd name="T9" fmla="*/ 2147483646 h 482"/>
              <a:gd name="T10" fmla="*/ 2147483646 w 501"/>
              <a:gd name="T11" fmla="*/ 0 h 482"/>
              <a:gd name="T12" fmla="*/ 2147483646 w 501"/>
              <a:gd name="T13" fmla="*/ 0 h 482"/>
              <a:gd name="T14" fmla="*/ 2147483646 w 501"/>
              <a:gd name="T15" fmla="*/ 2147483646 h 482"/>
              <a:gd name="T16" fmla="*/ 2147483646 w 501"/>
              <a:gd name="T17" fmla="*/ 2147483646 h 482"/>
              <a:gd name="T18" fmla="*/ 2147483646 w 501"/>
              <a:gd name="T19" fmla="*/ 2147483646 h 482"/>
              <a:gd name="T20" fmla="*/ 2147483646 w 501"/>
              <a:gd name="T21" fmla="*/ 2147483646 h 482"/>
              <a:gd name="T22" fmla="*/ 2147483646 w 501"/>
              <a:gd name="T23" fmla="*/ 2147483646 h 482"/>
              <a:gd name="T24" fmla="*/ 2147483646 w 501"/>
              <a:gd name="T25" fmla="*/ 2147483646 h 482"/>
              <a:gd name="T26" fmla="*/ 2147483646 w 501"/>
              <a:gd name="T27" fmla="*/ 2147483646 h 482"/>
              <a:gd name="T28" fmla="*/ 2147483646 w 501"/>
              <a:gd name="T29" fmla="*/ 2147483646 h 482"/>
              <a:gd name="T30" fmla="*/ 2147483646 w 501"/>
              <a:gd name="T31" fmla="*/ 2147483646 h 482"/>
              <a:gd name="T32" fmla="*/ 2147483646 w 501"/>
              <a:gd name="T33" fmla="*/ 2147483646 h 482"/>
              <a:gd name="T34" fmla="*/ 2147483646 w 501"/>
              <a:gd name="T35" fmla="*/ 2147483646 h 482"/>
              <a:gd name="T36" fmla="*/ 2147483646 w 501"/>
              <a:gd name="T37" fmla="*/ 2147483646 h 482"/>
              <a:gd name="T38" fmla="*/ 2147483646 w 501"/>
              <a:gd name="T39" fmla="*/ 2147483646 h 482"/>
              <a:gd name="T40" fmla="*/ 2147483646 w 501"/>
              <a:gd name="T41" fmla="*/ 2147483646 h 482"/>
              <a:gd name="T42" fmla="*/ 2147483646 w 501"/>
              <a:gd name="T43" fmla="*/ 2147483646 h 482"/>
              <a:gd name="T44" fmla="*/ 2147483646 w 501"/>
              <a:gd name="T45" fmla="*/ 2147483646 h 482"/>
              <a:gd name="T46" fmla="*/ 2147483646 w 501"/>
              <a:gd name="T47" fmla="*/ 2147483646 h 482"/>
              <a:gd name="T48" fmla="*/ 2147483646 w 501"/>
              <a:gd name="T49" fmla="*/ 2147483646 h 482"/>
              <a:gd name="T50" fmla="*/ 2147483646 w 501"/>
              <a:gd name="T51" fmla="*/ 2147483646 h 482"/>
              <a:gd name="T52" fmla="*/ 2147483646 w 501"/>
              <a:gd name="T53" fmla="*/ 2147483646 h 482"/>
              <a:gd name="T54" fmla="*/ 2147483646 w 501"/>
              <a:gd name="T55" fmla="*/ 2147483646 h 482"/>
              <a:gd name="T56" fmla="*/ 2147483646 w 501"/>
              <a:gd name="T57" fmla="*/ 2147483646 h 482"/>
              <a:gd name="T58" fmla="*/ 2147483646 w 501"/>
              <a:gd name="T59" fmla="*/ 2147483646 h 482"/>
              <a:gd name="T60" fmla="*/ 2147483646 w 501"/>
              <a:gd name="T61" fmla="*/ 2147483646 h 482"/>
              <a:gd name="T62" fmla="*/ 2147483646 w 501"/>
              <a:gd name="T63" fmla="*/ 2147483646 h 482"/>
              <a:gd name="T64" fmla="*/ 2147483646 w 501"/>
              <a:gd name="T65" fmla="*/ 2147483646 h 482"/>
              <a:gd name="T66" fmla="*/ 2147483646 w 501"/>
              <a:gd name="T67" fmla="*/ 2147483646 h 482"/>
              <a:gd name="T68" fmla="*/ 2147483646 w 501"/>
              <a:gd name="T69" fmla="*/ 2147483646 h 482"/>
              <a:gd name="T70" fmla="*/ 2147483646 w 501"/>
              <a:gd name="T71" fmla="*/ 2147483646 h 482"/>
              <a:gd name="T72" fmla="*/ 2147483646 w 501"/>
              <a:gd name="T73" fmla="*/ 2147483646 h 482"/>
              <a:gd name="T74" fmla="*/ 2147483646 w 501"/>
              <a:gd name="T75" fmla="*/ 2147483646 h 482"/>
              <a:gd name="T76" fmla="*/ 0 w 501"/>
              <a:gd name="T77" fmla="*/ 2147483646 h 48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01"/>
              <a:gd name="T118" fmla="*/ 0 h 482"/>
              <a:gd name="T119" fmla="*/ 501 w 501"/>
              <a:gd name="T120" fmla="*/ 482 h 48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01" h="482">
                <a:moveTo>
                  <a:pt x="0" y="304"/>
                </a:moveTo>
                <a:lnTo>
                  <a:pt x="7" y="108"/>
                </a:lnTo>
                <a:lnTo>
                  <a:pt x="100" y="108"/>
                </a:lnTo>
                <a:lnTo>
                  <a:pt x="100" y="46"/>
                </a:lnTo>
                <a:lnTo>
                  <a:pt x="348" y="39"/>
                </a:lnTo>
                <a:lnTo>
                  <a:pt x="348" y="0"/>
                </a:lnTo>
                <a:lnTo>
                  <a:pt x="408" y="0"/>
                </a:lnTo>
                <a:lnTo>
                  <a:pt x="414" y="70"/>
                </a:lnTo>
                <a:lnTo>
                  <a:pt x="433" y="93"/>
                </a:lnTo>
                <a:lnTo>
                  <a:pt x="433" y="132"/>
                </a:lnTo>
                <a:lnTo>
                  <a:pt x="421" y="140"/>
                </a:lnTo>
                <a:lnTo>
                  <a:pt x="433" y="155"/>
                </a:lnTo>
                <a:lnTo>
                  <a:pt x="400" y="187"/>
                </a:lnTo>
                <a:lnTo>
                  <a:pt x="400" y="202"/>
                </a:lnTo>
                <a:lnTo>
                  <a:pt x="481" y="241"/>
                </a:lnTo>
                <a:lnTo>
                  <a:pt x="501" y="273"/>
                </a:lnTo>
                <a:lnTo>
                  <a:pt x="501" y="280"/>
                </a:lnTo>
                <a:lnTo>
                  <a:pt x="493" y="288"/>
                </a:lnTo>
                <a:lnTo>
                  <a:pt x="474" y="295"/>
                </a:lnTo>
                <a:lnTo>
                  <a:pt x="481" y="312"/>
                </a:lnTo>
                <a:lnTo>
                  <a:pt x="474" y="326"/>
                </a:lnTo>
                <a:lnTo>
                  <a:pt x="427" y="326"/>
                </a:lnTo>
                <a:lnTo>
                  <a:pt x="441" y="350"/>
                </a:lnTo>
                <a:lnTo>
                  <a:pt x="400" y="364"/>
                </a:lnTo>
                <a:lnTo>
                  <a:pt x="380" y="381"/>
                </a:lnTo>
                <a:lnTo>
                  <a:pt x="354" y="420"/>
                </a:lnTo>
                <a:lnTo>
                  <a:pt x="360" y="458"/>
                </a:lnTo>
                <a:lnTo>
                  <a:pt x="354" y="482"/>
                </a:lnTo>
                <a:lnTo>
                  <a:pt x="287" y="475"/>
                </a:lnTo>
                <a:lnTo>
                  <a:pt x="287" y="482"/>
                </a:lnTo>
                <a:lnTo>
                  <a:pt x="234" y="482"/>
                </a:lnTo>
                <a:lnTo>
                  <a:pt x="227" y="467"/>
                </a:lnTo>
                <a:lnTo>
                  <a:pt x="200" y="444"/>
                </a:lnTo>
                <a:lnTo>
                  <a:pt x="194" y="420"/>
                </a:lnTo>
                <a:lnTo>
                  <a:pt x="167" y="397"/>
                </a:lnTo>
                <a:lnTo>
                  <a:pt x="20" y="388"/>
                </a:lnTo>
                <a:lnTo>
                  <a:pt x="20" y="381"/>
                </a:lnTo>
                <a:lnTo>
                  <a:pt x="7" y="388"/>
                </a:lnTo>
                <a:lnTo>
                  <a:pt x="0" y="304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12336" name="Freeform 48">
            <a:extLst>
              <a:ext uri="{FF2B5EF4-FFF2-40B4-BE49-F238E27FC236}">
                <a16:creationId xmlns:a16="http://schemas.microsoft.com/office/drawing/2014/main" id="{83EE54EC-3499-46EC-00CD-6938440E1BAA}"/>
              </a:ext>
            </a:extLst>
          </p:cNvPr>
          <p:cNvSpPr>
            <a:spLocks/>
          </p:cNvSpPr>
          <p:nvPr/>
        </p:nvSpPr>
        <p:spPr bwMode="auto">
          <a:xfrm>
            <a:off x="6419850" y="3733800"/>
            <a:ext cx="627460" cy="696516"/>
          </a:xfrm>
          <a:custGeom>
            <a:avLst/>
            <a:gdLst>
              <a:gd name="T0" fmla="*/ 2147483646 w 527"/>
              <a:gd name="T1" fmla="*/ 2147483646 h 585"/>
              <a:gd name="T2" fmla="*/ 2147483646 w 527"/>
              <a:gd name="T3" fmla="*/ 2147483646 h 585"/>
              <a:gd name="T4" fmla="*/ 2147483646 w 527"/>
              <a:gd name="T5" fmla="*/ 2147483646 h 585"/>
              <a:gd name="T6" fmla="*/ 2147483646 w 527"/>
              <a:gd name="T7" fmla="*/ 2147483646 h 585"/>
              <a:gd name="T8" fmla="*/ 2147483646 w 527"/>
              <a:gd name="T9" fmla="*/ 2147483646 h 585"/>
              <a:gd name="T10" fmla="*/ 2147483646 w 527"/>
              <a:gd name="T11" fmla="*/ 2147483646 h 585"/>
              <a:gd name="T12" fmla="*/ 2147483646 w 527"/>
              <a:gd name="T13" fmla="*/ 2147483646 h 585"/>
              <a:gd name="T14" fmla="*/ 2147483646 w 527"/>
              <a:gd name="T15" fmla="*/ 2147483646 h 585"/>
              <a:gd name="T16" fmla="*/ 2147483646 w 527"/>
              <a:gd name="T17" fmla="*/ 2147483646 h 585"/>
              <a:gd name="T18" fmla="*/ 2147483646 w 527"/>
              <a:gd name="T19" fmla="*/ 2147483646 h 585"/>
              <a:gd name="T20" fmla="*/ 2147483646 w 527"/>
              <a:gd name="T21" fmla="*/ 2147483646 h 585"/>
              <a:gd name="T22" fmla="*/ 2147483646 w 527"/>
              <a:gd name="T23" fmla="*/ 2147483646 h 585"/>
              <a:gd name="T24" fmla="*/ 2147483646 w 527"/>
              <a:gd name="T25" fmla="*/ 2147483646 h 585"/>
              <a:gd name="T26" fmla="*/ 0 w 527"/>
              <a:gd name="T27" fmla="*/ 2147483646 h 585"/>
              <a:gd name="T28" fmla="*/ 0 w 527"/>
              <a:gd name="T29" fmla="*/ 2147483646 h 585"/>
              <a:gd name="T30" fmla="*/ 2147483646 w 527"/>
              <a:gd name="T31" fmla="*/ 2147483646 h 585"/>
              <a:gd name="T32" fmla="*/ 2147483646 w 527"/>
              <a:gd name="T33" fmla="*/ 2147483646 h 585"/>
              <a:gd name="T34" fmla="*/ 2147483646 w 527"/>
              <a:gd name="T35" fmla="*/ 2147483646 h 585"/>
              <a:gd name="T36" fmla="*/ 2147483646 w 527"/>
              <a:gd name="T37" fmla="*/ 2147483646 h 585"/>
              <a:gd name="T38" fmla="*/ 2147483646 w 527"/>
              <a:gd name="T39" fmla="*/ 2147483646 h 585"/>
              <a:gd name="T40" fmla="*/ 2147483646 w 527"/>
              <a:gd name="T41" fmla="*/ 2147483646 h 585"/>
              <a:gd name="T42" fmla="*/ 2147483646 w 527"/>
              <a:gd name="T43" fmla="*/ 2147483646 h 585"/>
              <a:gd name="T44" fmla="*/ 2147483646 w 527"/>
              <a:gd name="T45" fmla="*/ 2147483646 h 585"/>
              <a:gd name="T46" fmla="*/ 2147483646 w 527"/>
              <a:gd name="T47" fmla="*/ 2147483646 h 585"/>
              <a:gd name="T48" fmla="*/ 2147483646 w 527"/>
              <a:gd name="T49" fmla="*/ 2147483646 h 585"/>
              <a:gd name="T50" fmla="*/ 2147483646 w 527"/>
              <a:gd name="T51" fmla="*/ 2147483646 h 585"/>
              <a:gd name="T52" fmla="*/ 2147483646 w 527"/>
              <a:gd name="T53" fmla="*/ 2147483646 h 585"/>
              <a:gd name="T54" fmla="*/ 2147483646 w 527"/>
              <a:gd name="T55" fmla="*/ 2147483646 h 585"/>
              <a:gd name="T56" fmla="*/ 2147483646 w 527"/>
              <a:gd name="T57" fmla="*/ 2147483646 h 585"/>
              <a:gd name="T58" fmla="*/ 2147483646 w 527"/>
              <a:gd name="T59" fmla="*/ 2147483646 h 585"/>
              <a:gd name="T60" fmla="*/ 2147483646 w 527"/>
              <a:gd name="T61" fmla="*/ 2147483646 h 585"/>
              <a:gd name="T62" fmla="*/ 2147483646 w 527"/>
              <a:gd name="T63" fmla="*/ 2147483646 h 585"/>
              <a:gd name="T64" fmla="*/ 2147483646 w 527"/>
              <a:gd name="T65" fmla="*/ 0 h 585"/>
              <a:gd name="T66" fmla="*/ 2147483646 w 527"/>
              <a:gd name="T67" fmla="*/ 2147483646 h 585"/>
              <a:gd name="T68" fmla="*/ 2147483646 w 527"/>
              <a:gd name="T69" fmla="*/ 2147483646 h 585"/>
              <a:gd name="T70" fmla="*/ 2147483646 w 527"/>
              <a:gd name="T71" fmla="*/ 2147483646 h 585"/>
              <a:gd name="T72" fmla="*/ 2147483646 w 527"/>
              <a:gd name="T73" fmla="*/ 2147483646 h 585"/>
              <a:gd name="T74" fmla="*/ 2147483646 w 527"/>
              <a:gd name="T75" fmla="*/ 2147483646 h 585"/>
              <a:gd name="T76" fmla="*/ 2147483646 w 527"/>
              <a:gd name="T77" fmla="*/ 2147483646 h 585"/>
              <a:gd name="T78" fmla="*/ 2147483646 w 527"/>
              <a:gd name="T79" fmla="*/ 2147483646 h 585"/>
              <a:gd name="T80" fmla="*/ 2147483646 w 527"/>
              <a:gd name="T81" fmla="*/ 2147483646 h 585"/>
              <a:gd name="T82" fmla="*/ 2147483646 w 527"/>
              <a:gd name="T83" fmla="*/ 2147483646 h 585"/>
              <a:gd name="T84" fmla="*/ 2147483646 w 527"/>
              <a:gd name="T85" fmla="*/ 2147483646 h 585"/>
              <a:gd name="T86" fmla="*/ 2147483646 w 527"/>
              <a:gd name="T87" fmla="*/ 2147483646 h 585"/>
              <a:gd name="T88" fmla="*/ 2147483646 w 527"/>
              <a:gd name="T89" fmla="*/ 2147483646 h 585"/>
              <a:gd name="T90" fmla="*/ 2147483646 w 527"/>
              <a:gd name="T91" fmla="*/ 2147483646 h 585"/>
              <a:gd name="T92" fmla="*/ 2147483646 w 527"/>
              <a:gd name="T93" fmla="*/ 2147483646 h 585"/>
              <a:gd name="T94" fmla="*/ 2147483646 w 527"/>
              <a:gd name="T95" fmla="*/ 2147483646 h 585"/>
              <a:gd name="T96" fmla="*/ 2147483646 w 527"/>
              <a:gd name="T97" fmla="*/ 2147483646 h 585"/>
              <a:gd name="T98" fmla="*/ 2147483646 w 527"/>
              <a:gd name="T99" fmla="*/ 2147483646 h 585"/>
              <a:gd name="T100" fmla="*/ 2147483646 w 527"/>
              <a:gd name="T101" fmla="*/ 2147483646 h 585"/>
              <a:gd name="T102" fmla="*/ 2147483646 w 527"/>
              <a:gd name="T103" fmla="*/ 2147483646 h 585"/>
              <a:gd name="T104" fmla="*/ 2147483646 w 527"/>
              <a:gd name="T105" fmla="*/ 2147483646 h 585"/>
              <a:gd name="T106" fmla="*/ 2147483646 w 527"/>
              <a:gd name="T107" fmla="*/ 2147483646 h 5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27"/>
              <a:gd name="T163" fmla="*/ 0 h 585"/>
              <a:gd name="T164" fmla="*/ 527 w 527"/>
              <a:gd name="T165" fmla="*/ 585 h 5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27" h="585">
                <a:moveTo>
                  <a:pt x="467" y="491"/>
                </a:moveTo>
                <a:lnTo>
                  <a:pt x="461" y="576"/>
                </a:lnTo>
                <a:lnTo>
                  <a:pt x="288" y="585"/>
                </a:lnTo>
                <a:lnTo>
                  <a:pt x="187" y="585"/>
                </a:lnTo>
                <a:lnTo>
                  <a:pt x="187" y="491"/>
                </a:lnTo>
                <a:lnTo>
                  <a:pt x="94" y="491"/>
                </a:lnTo>
                <a:lnTo>
                  <a:pt x="88" y="281"/>
                </a:lnTo>
                <a:lnTo>
                  <a:pt x="61" y="266"/>
                </a:lnTo>
                <a:lnTo>
                  <a:pt x="47" y="266"/>
                </a:lnTo>
                <a:lnTo>
                  <a:pt x="34" y="249"/>
                </a:lnTo>
                <a:lnTo>
                  <a:pt x="14" y="249"/>
                </a:lnTo>
                <a:lnTo>
                  <a:pt x="14" y="218"/>
                </a:lnTo>
                <a:lnTo>
                  <a:pt x="22" y="195"/>
                </a:lnTo>
                <a:lnTo>
                  <a:pt x="0" y="180"/>
                </a:lnTo>
                <a:lnTo>
                  <a:pt x="0" y="171"/>
                </a:lnTo>
                <a:lnTo>
                  <a:pt x="14" y="148"/>
                </a:lnTo>
                <a:lnTo>
                  <a:pt x="34" y="141"/>
                </a:lnTo>
                <a:lnTo>
                  <a:pt x="41" y="110"/>
                </a:lnTo>
                <a:lnTo>
                  <a:pt x="67" y="110"/>
                </a:lnTo>
                <a:lnTo>
                  <a:pt x="88" y="101"/>
                </a:lnTo>
                <a:lnTo>
                  <a:pt x="101" y="101"/>
                </a:lnTo>
                <a:lnTo>
                  <a:pt x="101" y="77"/>
                </a:lnTo>
                <a:lnTo>
                  <a:pt x="127" y="86"/>
                </a:lnTo>
                <a:lnTo>
                  <a:pt x="146" y="77"/>
                </a:lnTo>
                <a:lnTo>
                  <a:pt x="167" y="86"/>
                </a:lnTo>
                <a:lnTo>
                  <a:pt x="174" y="94"/>
                </a:lnTo>
                <a:lnTo>
                  <a:pt x="180" y="94"/>
                </a:lnTo>
                <a:lnTo>
                  <a:pt x="167" y="63"/>
                </a:lnTo>
                <a:lnTo>
                  <a:pt x="180" y="24"/>
                </a:lnTo>
                <a:lnTo>
                  <a:pt x="187" y="24"/>
                </a:lnTo>
                <a:lnTo>
                  <a:pt x="195" y="32"/>
                </a:lnTo>
                <a:lnTo>
                  <a:pt x="221" y="16"/>
                </a:lnTo>
                <a:lnTo>
                  <a:pt x="227" y="0"/>
                </a:lnTo>
                <a:lnTo>
                  <a:pt x="294" y="55"/>
                </a:lnTo>
                <a:lnTo>
                  <a:pt x="288" y="70"/>
                </a:lnTo>
                <a:lnTo>
                  <a:pt x="300" y="77"/>
                </a:lnTo>
                <a:lnTo>
                  <a:pt x="309" y="70"/>
                </a:lnTo>
                <a:lnTo>
                  <a:pt x="328" y="86"/>
                </a:lnTo>
                <a:lnTo>
                  <a:pt x="347" y="77"/>
                </a:lnTo>
                <a:lnTo>
                  <a:pt x="347" y="86"/>
                </a:lnTo>
                <a:lnTo>
                  <a:pt x="388" y="94"/>
                </a:lnTo>
                <a:lnTo>
                  <a:pt x="413" y="110"/>
                </a:lnTo>
                <a:lnTo>
                  <a:pt x="428" y="110"/>
                </a:lnTo>
                <a:lnTo>
                  <a:pt x="434" y="94"/>
                </a:lnTo>
                <a:lnTo>
                  <a:pt x="448" y="94"/>
                </a:lnTo>
                <a:lnTo>
                  <a:pt x="467" y="171"/>
                </a:lnTo>
                <a:lnTo>
                  <a:pt x="501" y="187"/>
                </a:lnTo>
                <a:lnTo>
                  <a:pt x="507" y="218"/>
                </a:lnTo>
                <a:lnTo>
                  <a:pt x="527" y="242"/>
                </a:lnTo>
                <a:lnTo>
                  <a:pt x="527" y="249"/>
                </a:lnTo>
                <a:lnTo>
                  <a:pt x="473" y="249"/>
                </a:lnTo>
                <a:lnTo>
                  <a:pt x="473" y="273"/>
                </a:lnTo>
                <a:lnTo>
                  <a:pt x="461" y="273"/>
                </a:lnTo>
                <a:lnTo>
                  <a:pt x="467" y="49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7" name="Freeform 49">
            <a:extLst>
              <a:ext uri="{FF2B5EF4-FFF2-40B4-BE49-F238E27FC236}">
                <a16:creationId xmlns:a16="http://schemas.microsoft.com/office/drawing/2014/main" id="{75EEA14C-D2C0-44E5-BE74-5A764EEE9BC5}"/>
              </a:ext>
            </a:extLst>
          </p:cNvPr>
          <p:cNvSpPr>
            <a:spLocks/>
          </p:cNvSpPr>
          <p:nvPr/>
        </p:nvSpPr>
        <p:spPr bwMode="auto">
          <a:xfrm>
            <a:off x="5967413" y="3865960"/>
            <a:ext cx="564356" cy="572690"/>
          </a:xfrm>
          <a:custGeom>
            <a:avLst/>
            <a:gdLst>
              <a:gd name="T0" fmla="*/ 2147483646 w 474"/>
              <a:gd name="T1" fmla="*/ 2147483646 h 482"/>
              <a:gd name="T2" fmla="*/ 2147483646 w 474"/>
              <a:gd name="T3" fmla="*/ 2147483646 h 482"/>
              <a:gd name="T4" fmla="*/ 2147483646 w 474"/>
              <a:gd name="T5" fmla="*/ 2147483646 h 482"/>
              <a:gd name="T6" fmla="*/ 0 w 474"/>
              <a:gd name="T7" fmla="*/ 2147483646 h 482"/>
              <a:gd name="T8" fmla="*/ 0 w 474"/>
              <a:gd name="T9" fmla="*/ 2147483646 h 482"/>
              <a:gd name="T10" fmla="*/ 2147483646 w 474"/>
              <a:gd name="T11" fmla="*/ 2147483646 h 482"/>
              <a:gd name="T12" fmla="*/ 2147483646 w 474"/>
              <a:gd name="T13" fmla="*/ 2147483646 h 482"/>
              <a:gd name="T14" fmla="*/ 2147483646 w 474"/>
              <a:gd name="T15" fmla="*/ 2147483646 h 482"/>
              <a:gd name="T16" fmla="*/ 2147483646 w 474"/>
              <a:gd name="T17" fmla="*/ 2147483646 h 482"/>
              <a:gd name="T18" fmla="*/ 2147483646 w 474"/>
              <a:gd name="T19" fmla="*/ 2147483646 h 482"/>
              <a:gd name="T20" fmla="*/ 2147483646 w 474"/>
              <a:gd name="T21" fmla="*/ 2147483646 h 482"/>
              <a:gd name="T22" fmla="*/ 2147483646 w 474"/>
              <a:gd name="T23" fmla="*/ 2147483646 h 482"/>
              <a:gd name="T24" fmla="*/ 2147483646 w 474"/>
              <a:gd name="T25" fmla="*/ 2147483646 h 482"/>
              <a:gd name="T26" fmla="*/ 2147483646 w 474"/>
              <a:gd name="T27" fmla="*/ 2147483646 h 482"/>
              <a:gd name="T28" fmla="*/ 2147483646 w 474"/>
              <a:gd name="T29" fmla="*/ 2147483646 h 482"/>
              <a:gd name="T30" fmla="*/ 2147483646 w 474"/>
              <a:gd name="T31" fmla="*/ 2147483646 h 482"/>
              <a:gd name="T32" fmla="*/ 2147483646 w 474"/>
              <a:gd name="T33" fmla="*/ 2147483646 h 482"/>
              <a:gd name="T34" fmla="*/ 2147483646 w 474"/>
              <a:gd name="T35" fmla="*/ 2147483646 h 482"/>
              <a:gd name="T36" fmla="*/ 2147483646 w 474"/>
              <a:gd name="T37" fmla="*/ 2147483646 h 482"/>
              <a:gd name="T38" fmla="*/ 2147483646 w 474"/>
              <a:gd name="T39" fmla="*/ 2147483646 h 482"/>
              <a:gd name="T40" fmla="*/ 2147483646 w 474"/>
              <a:gd name="T41" fmla="*/ 0 h 482"/>
              <a:gd name="T42" fmla="*/ 2147483646 w 474"/>
              <a:gd name="T43" fmla="*/ 2147483646 h 482"/>
              <a:gd name="T44" fmla="*/ 2147483646 w 474"/>
              <a:gd name="T45" fmla="*/ 2147483646 h 482"/>
              <a:gd name="T46" fmla="*/ 2147483646 w 474"/>
              <a:gd name="T47" fmla="*/ 2147483646 h 482"/>
              <a:gd name="T48" fmla="*/ 2147483646 w 474"/>
              <a:gd name="T49" fmla="*/ 0 h 482"/>
              <a:gd name="T50" fmla="*/ 2147483646 w 474"/>
              <a:gd name="T51" fmla="*/ 0 h 482"/>
              <a:gd name="T52" fmla="*/ 2147483646 w 474"/>
              <a:gd name="T53" fmla="*/ 2147483646 h 482"/>
              <a:gd name="T54" fmla="*/ 2147483646 w 474"/>
              <a:gd name="T55" fmla="*/ 2147483646 h 482"/>
              <a:gd name="T56" fmla="*/ 2147483646 w 474"/>
              <a:gd name="T57" fmla="*/ 2147483646 h 482"/>
              <a:gd name="T58" fmla="*/ 2147483646 w 474"/>
              <a:gd name="T59" fmla="*/ 2147483646 h 482"/>
              <a:gd name="T60" fmla="*/ 2147483646 w 474"/>
              <a:gd name="T61" fmla="*/ 2147483646 h 482"/>
              <a:gd name="T62" fmla="*/ 2147483646 w 474"/>
              <a:gd name="T63" fmla="*/ 2147483646 h 482"/>
              <a:gd name="T64" fmla="*/ 2147483646 w 474"/>
              <a:gd name="T65" fmla="*/ 2147483646 h 482"/>
              <a:gd name="T66" fmla="*/ 2147483646 w 474"/>
              <a:gd name="T67" fmla="*/ 2147483646 h 482"/>
              <a:gd name="T68" fmla="*/ 2147483646 w 474"/>
              <a:gd name="T69" fmla="*/ 2147483646 h 482"/>
              <a:gd name="T70" fmla="*/ 2147483646 w 474"/>
              <a:gd name="T71" fmla="*/ 2147483646 h 482"/>
              <a:gd name="T72" fmla="*/ 2147483646 w 474"/>
              <a:gd name="T73" fmla="*/ 2147483646 h 482"/>
              <a:gd name="T74" fmla="*/ 2147483646 w 474"/>
              <a:gd name="T75" fmla="*/ 2147483646 h 482"/>
              <a:gd name="T76" fmla="*/ 2147483646 w 474"/>
              <a:gd name="T77" fmla="*/ 2147483646 h 482"/>
              <a:gd name="T78" fmla="*/ 2147483646 w 474"/>
              <a:gd name="T79" fmla="*/ 2147483646 h 482"/>
              <a:gd name="T80" fmla="*/ 2147483646 w 474"/>
              <a:gd name="T81" fmla="*/ 2147483646 h 482"/>
              <a:gd name="T82" fmla="*/ 2147483646 w 474"/>
              <a:gd name="T83" fmla="*/ 2147483646 h 482"/>
              <a:gd name="T84" fmla="*/ 2147483646 w 474"/>
              <a:gd name="T85" fmla="*/ 2147483646 h 4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4"/>
              <a:gd name="T130" fmla="*/ 0 h 482"/>
              <a:gd name="T131" fmla="*/ 474 w 474"/>
              <a:gd name="T132" fmla="*/ 482 h 4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4" h="482">
                <a:moveTo>
                  <a:pt x="427" y="475"/>
                </a:moveTo>
                <a:lnTo>
                  <a:pt x="47" y="482"/>
                </a:lnTo>
                <a:lnTo>
                  <a:pt x="47" y="381"/>
                </a:lnTo>
                <a:lnTo>
                  <a:pt x="0" y="381"/>
                </a:lnTo>
                <a:lnTo>
                  <a:pt x="0" y="195"/>
                </a:lnTo>
                <a:lnTo>
                  <a:pt x="93" y="195"/>
                </a:lnTo>
                <a:lnTo>
                  <a:pt x="93" y="178"/>
                </a:lnTo>
                <a:lnTo>
                  <a:pt x="72" y="178"/>
                </a:lnTo>
                <a:lnTo>
                  <a:pt x="41" y="146"/>
                </a:lnTo>
                <a:lnTo>
                  <a:pt x="72" y="101"/>
                </a:lnTo>
                <a:lnTo>
                  <a:pt x="60" y="85"/>
                </a:lnTo>
                <a:lnTo>
                  <a:pt x="60" y="70"/>
                </a:lnTo>
                <a:lnTo>
                  <a:pt x="81" y="70"/>
                </a:lnTo>
                <a:lnTo>
                  <a:pt x="87" y="94"/>
                </a:lnTo>
                <a:lnTo>
                  <a:pt x="100" y="94"/>
                </a:lnTo>
                <a:lnTo>
                  <a:pt x="120" y="77"/>
                </a:lnTo>
                <a:lnTo>
                  <a:pt x="126" y="55"/>
                </a:lnTo>
                <a:lnTo>
                  <a:pt x="107" y="38"/>
                </a:lnTo>
                <a:lnTo>
                  <a:pt x="120" y="7"/>
                </a:lnTo>
                <a:lnTo>
                  <a:pt x="147" y="15"/>
                </a:lnTo>
                <a:lnTo>
                  <a:pt x="174" y="0"/>
                </a:lnTo>
                <a:lnTo>
                  <a:pt x="174" y="45"/>
                </a:lnTo>
                <a:lnTo>
                  <a:pt x="201" y="55"/>
                </a:lnTo>
                <a:lnTo>
                  <a:pt x="235" y="23"/>
                </a:lnTo>
                <a:lnTo>
                  <a:pt x="241" y="0"/>
                </a:lnTo>
                <a:lnTo>
                  <a:pt x="274" y="0"/>
                </a:lnTo>
                <a:lnTo>
                  <a:pt x="274" y="31"/>
                </a:lnTo>
                <a:lnTo>
                  <a:pt x="301" y="45"/>
                </a:lnTo>
                <a:lnTo>
                  <a:pt x="314" y="31"/>
                </a:lnTo>
                <a:lnTo>
                  <a:pt x="347" y="45"/>
                </a:lnTo>
                <a:lnTo>
                  <a:pt x="347" y="70"/>
                </a:lnTo>
                <a:lnTo>
                  <a:pt x="380" y="61"/>
                </a:lnTo>
                <a:lnTo>
                  <a:pt x="380" y="70"/>
                </a:lnTo>
                <a:lnTo>
                  <a:pt x="402" y="85"/>
                </a:lnTo>
                <a:lnTo>
                  <a:pt x="394" y="108"/>
                </a:lnTo>
                <a:lnTo>
                  <a:pt x="394" y="139"/>
                </a:lnTo>
                <a:lnTo>
                  <a:pt x="414" y="139"/>
                </a:lnTo>
                <a:lnTo>
                  <a:pt x="427" y="156"/>
                </a:lnTo>
                <a:lnTo>
                  <a:pt x="441" y="156"/>
                </a:lnTo>
                <a:lnTo>
                  <a:pt x="468" y="171"/>
                </a:lnTo>
                <a:lnTo>
                  <a:pt x="474" y="381"/>
                </a:lnTo>
                <a:lnTo>
                  <a:pt x="468" y="466"/>
                </a:lnTo>
                <a:lnTo>
                  <a:pt x="427" y="47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8" name="Freeform 50">
            <a:extLst>
              <a:ext uri="{FF2B5EF4-FFF2-40B4-BE49-F238E27FC236}">
                <a16:creationId xmlns:a16="http://schemas.microsoft.com/office/drawing/2014/main" id="{CB905459-FFD2-1306-7305-262D15756A3A}"/>
              </a:ext>
            </a:extLst>
          </p:cNvPr>
          <p:cNvSpPr>
            <a:spLocks/>
          </p:cNvSpPr>
          <p:nvPr/>
        </p:nvSpPr>
        <p:spPr bwMode="auto">
          <a:xfrm>
            <a:off x="4235054" y="3985023"/>
            <a:ext cx="611981" cy="796528"/>
          </a:xfrm>
          <a:custGeom>
            <a:avLst/>
            <a:gdLst>
              <a:gd name="T0" fmla="*/ 2147483646 w 514"/>
              <a:gd name="T1" fmla="*/ 2147483646 h 669"/>
              <a:gd name="T2" fmla="*/ 0 w 514"/>
              <a:gd name="T3" fmla="*/ 2147483646 h 669"/>
              <a:gd name="T4" fmla="*/ 2147483646 w 514"/>
              <a:gd name="T5" fmla="*/ 2147483646 h 669"/>
              <a:gd name="T6" fmla="*/ 2147483646 w 514"/>
              <a:gd name="T7" fmla="*/ 2147483646 h 669"/>
              <a:gd name="T8" fmla="*/ 2147483646 w 514"/>
              <a:gd name="T9" fmla="*/ 0 h 669"/>
              <a:gd name="T10" fmla="*/ 2147483646 w 514"/>
              <a:gd name="T11" fmla="*/ 2147483646 h 669"/>
              <a:gd name="T12" fmla="*/ 2147483646 w 514"/>
              <a:gd name="T13" fmla="*/ 2147483646 h 669"/>
              <a:gd name="T14" fmla="*/ 2147483646 w 514"/>
              <a:gd name="T15" fmla="*/ 2147483646 h 669"/>
              <a:gd name="T16" fmla="*/ 2147483646 w 514"/>
              <a:gd name="T17" fmla="*/ 2147483646 h 669"/>
              <a:gd name="T18" fmla="*/ 2147483646 w 514"/>
              <a:gd name="T19" fmla="*/ 0 h 669"/>
              <a:gd name="T20" fmla="*/ 2147483646 w 514"/>
              <a:gd name="T21" fmla="*/ 2147483646 h 669"/>
              <a:gd name="T22" fmla="*/ 2147483646 w 514"/>
              <a:gd name="T23" fmla="*/ 2147483646 h 669"/>
              <a:gd name="T24" fmla="*/ 2147483646 w 514"/>
              <a:gd name="T25" fmla="*/ 2147483646 h 669"/>
              <a:gd name="T26" fmla="*/ 2147483646 w 514"/>
              <a:gd name="T27" fmla="*/ 2147483646 h 669"/>
              <a:gd name="T28" fmla="*/ 2147483646 w 514"/>
              <a:gd name="T29" fmla="*/ 2147483646 h 669"/>
              <a:gd name="T30" fmla="*/ 2147483646 w 514"/>
              <a:gd name="T31" fmla="*/ 2147483646 h 669"/>
              <a:gd name="T32" fmla="*/ 2147483646 w 514"/>
              <a:gd name="T33" fmla="*/ 2147483646 h 669"/>
              <a:gd name="T34" fmla="*/ 2147483646 w 514"/>
              <a:gd name="T35" fmla="*/ 2147483646 h 669"/>
              <a:gd name="T36" fmla="*/ 2147483646 w 514"/>
              <a:gd name="T37" fmla="*/ 2147483646 h 669"/>
              <a:gd name="T38" fmla="*/ 2147483646 w 514"/>
              <a:gd name="T39" fmla="*/ 2147483646 h 669"/>
              <a:gd name="T40" fmla="*/ 2147483646 w 514"/>
              <a:gd name="T41" fmla="*/ 2147483646 h 669"/>
              <a:gd name="T42" fmla="*/ 2147483646 w 514"/>
              <a:gd name="T43" fmla="*/ 2147483646 h 669"/>
              <a:gd name="T44" fmla="*/ 2147483646 w 514"/>
              <a:gd name="T45" fmla="*/ 2147483646 h 669"/>
              <a:gd name="T46" fmla="*/ 2147483646 w 514"/>
              <a:gd name="T47" fmla="*/ 2147483646 h 669"/>
              <a:gd name="T48" fmla="*/ 2147483646 w 514"/>
              <a:gd name="T49" fmla="*/ 2147483646 h 669"/>
              <a:gd name="T50" fmla="*/ 2147483646 w 514"/>
              <a:gd name="T51" fmla="*/ 2147483646 h 669"/>
              <a:gd name="T52" fmla="*/ 2147483646 w 514"/>
              <a:gd name="T53" fmla="*/ 2147483646 h 669"/>
              <a:gd name="T54" fmla="*/ 2147483646 w 514"/>
              <a:gd name="T55" fmla="*/ 2147483646 h 669"/>
              <a:gd name="T56" fmla="*/ 2147483646 w 514"/>
              <a:gd name="T57" fmla="*/ 2147483646 h 669"/>
              <a:gd name="T58" fmla="*/ 2147483646 w 514"/>
              <a:gd name="T59" fmla="*/ 2147483646 h 669"/>
              <a:gd name="T60" fmla="*/ 2147483646 w 514"/>
              <a:gd name="T61" fmla="*/ 2147483646 h 669"/>
              <a:gd name="T62" fmla="*/ 2147483646 w 514"/>
              <a:gd name="T63" fmla="*/ 2147483646 h 669"/>
              <a:gd name="T64" fmla="*/ 2147483646 w 514"/>
              <a:gd name="T65" fmla="*/ 2147483646 h 669"/>
              <a:gd name="T66" fmla="*/ 2147483646 w 514"/>
              <a:gd name="T67" fmla="*/ 2147483646 h 669"/>
              <a:gd name="T68" fmla="*/ 2147483646 w 514"/>
              <a:gd name="T69" fmla="*/ 2147483646 h 669"/>
              <a:gd name="T70" fmla="*/ 2147483646 w 514"/>
              <a:gd name="T71" fmla="*/ 2147483646 h 669"/>
              <a:gd name="T72" fmla="*/ 2147483646 w 514"/>
              <a:gd name="T73" fmla="*/ 2147483646 h 669"/>
              <a:gd name="T74" fmla="*/ 2147483646 w 514"/>
              <a:gd name="T75" fmla="*/ 2147483646 h 669"/>
              <a:gd name="T76" fmla="*/ 2147483646 w 514"/>
              <a:gd name="T77" fmla="*/ 2147483646 h 669"/>
              <a:gd name="T78" fmla="*/ 2147483646 w 514"/>
              <a:gd name="T79" fmla="*/ 2147483646 h 669"/>
              <a:gd name="T80" fmla="*/ 2147483646 w 514"/>
              <a:gd name="T81" fmla="*/ 2147483646 h 669"/>
              <a:gd name="T82" fmla="*/ 2147483646 w 514"/>
              <a:gd name="T83" fmla="*/ 2147483646 h 669"/>
              <a:gd name="T84" fmla="*/ 2147483646 w 514"/>
              <a:gd name="T85" fmla="*/ 2147483646 h 669"/>
              <a:gd name="T86" fmla="*/ 2147483646 w 514"/>
              <a:gd name="T87" fmla="*/ 2147483646 h 669"/>
              <a:gd name="T88" fmla="*/ 2147483646 w 514"/>
              <a:gd name="T89" fmla="*/ 2147483646 h 6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4"/>
              <a:gd name="T136" fmla="*/ 0 h 669"/>
              <a:gd name="T137" fmla="*/ 514 w 514"/>
              <a:gd name="T138" fmla="*/ 669 h 66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4" h="669">
                <a:moveTo>
                  <a:pt x="13" y="661"/>
                </a:moveTo>
                <a:lnTo>
                  <a:pt x="0" y="458"/>
                </a:lnTo>
                <a:lnTo>
                  <a:pt x="34" y="94"/>
                </a:lnTo>
                <a:lnTo>
                  <a:pt x="47" y="7"/>
                </a:lnTo>
                <a:lnTo>
                  <a:pt x="508" y="0"/>
                </a:lnTo>
                <a:lnTo>
                  <a:pt x="514" y="7"/>
                </a:lnTo>
                <a:lnTo>
                  <a:pt x="508" y="31"/>
                </a:lnTo>
                <a:lnTo>
                  <a:pt x="494" y="23"/>
                </a:lnTo>
                <a:lnTo>
                  <a:pt x="500" y="7"/>
                </a:lnTo>
                <a:lnTo>
                  <a:pt x="468" y="0"/>
                </a:lnTo>
                <a:lnTo>
                  <a:pt x="448" y="14"/>
                </a:lnTo>
                <a:lnTo>
                  <a:pt x="440" y="31"/>
                </a:lnTo>
                <a:lnTo>
                  <a:pt x="427" y="31"/>
                </a:lnTo>
                <a:lnTo>
                  <a:pt x="427" y="45"/>
                </a:lnTo>
                <a:lnTo>
                  <a:pt x="434" y="62"/>
                </a:lnTo>
                <a:lnTo>
                  <a:pt x="434" y="163"/>
                </a:lnTo>
                <a:lnTo>
                  <a:pt x="408" y="195"/>
                </a:lnTo>
                <a:lnTo>
                  <a:pt x="394" y="217"/>
                </a:lnTo>
                <a:lnTo>
                  <a:pt x="402" y="240"/>
                </a:lnTo>
                <a:lnTo>
                  <a:pt x="381" y="257"/>
                </a:lnTo>
                <a:lnTo>
                  <a:pt x="361" y="257"/>
                </a:lnTo>
                <a:lnTo>
                  <a:pt x="335" y="280"/>
                </a:lnTo>
                <a:lnTo>
                  <a:pt x="335" y="318"/>
                </a:lnTo>
                <a:lnTo>
                  <a:pt x="347" y="341"/>
                </a:lnTo>
                <a:lnTo>
                  <a:pt x="355" y="341"/>
                </a:lnTo>
                <a:lnTo>
                  <a:pt x="361" y="327"/>
                </a:lnTo>
                <a:lnTo>
                  <a:pt x="381" y="341"/>
                </a:lnTo>
                <a:lnTo>
                  <a:pt x="387" y="357"/>
                </a:lnTo>
                <a:lnTo>
                  <a:pt x="381" y="374"/>
                </a:lnTo>
                <a:lnTo>
                  <a:pt x="355" y="374"/>
                </a:lnTo>
                <a:lnTo>
                  <a:pt x="335" y="396"/>
                </a:lnTo>
                <a:lnTo>
                  <a:pt x="355" y="405"/>
                </a:lnTo>
                <a:lnTo>
                  <a:pt x="361" y="412"/>
                </a:lnTo>
                <a:lnTo>
                  <a:pt x="387" y="405"/>
                </a:lnTo>
                <a:lnTo>
                  <a:pt x="394" y="419"/>
                </a:lnTo>
                <a:lnTo>
                  <a:pt x="327" y="435"/>
                </a:lnTo>
                <a:lnTo>
                  <a:pt x="315" y="482"/>
                </a:lnTo>
                <a:lnTo>
                  <a:pt x="301" y="489"/>
                </a:lnTo>
                <a:lnTo>
                  <a:pt x="281" y="528"/>
                </a:lnTo>
                <a:lnTo>
                  <a:pt x="301" y="591"/>
                </a:lnTo>
                <a:lnTo>
                  <a:pt x="308" y="600"/>
                </a:lnTo>
                <a:lnTo>
                  <a:pt x="341" y="591"/>
                </a:lnTo>
                <a:lnTo>
                  <a:pt x="355" y="607"/>
                </a:lnTo>
                <a:lnTo>
                  <a:pt x="361" y="669"/>
                </a:lnTo>
                <a:lnTo>
                  <a:pt x="13" y="66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39" name="Freeform 51">
            <a:extLst>
              <a:ext uri="{FF2B5EF4-FFF2-40B4-BE49-F238E27FC236}">
                <a16:creationId xmlns:a16="http://schemas.microsoft.com/office/drawing/2014/main" id="{EAE8744B-B9D2-AE6A-2C3F-C8AAD1C548D6}"/>
              </a:ext>
            </a:extLst>
          </p:cNvPr>
          <p:cNvSpPr>
            <a:spLocks/>
          </p:cNvSpPr>
          <p:nvPr/>
        </p:nvSpPr>
        <p:spPr bwMode="auto">
          <a:xfrm>
            <a:off x="6968728" y="3994547"/>
            <a:ext cx="651272" cy="547688"/>
          </a:xfrm>
          <a:custGeom>
            <a:avLst/>
            <a:gdLst>
              <a:gd name="T0" fmla="*/ 2147483646 w 547"/>
              <a:gd name="T1" fmla="*/ 2147483646 h 460"/>
              <a:gd name="T2" fmla="*/ 2147483646 w 547"/>
              <a:gd name="T3" fmla="*/ 2147483646 h 460"/>
              <a:gd name="T4" fmla="*/ 2147483646 w 547"/>
              <a:gd name="T5" fmla="*/ 2147483646 h 460"/>
              <a:gd name="T6" fmla="*/ 2147483646 w 547"/>
              <a:gd name="T7" fmla="*/ 2147483646 h 460"/>
              <a:gd name="T8" fmla="*/ 2147483646 w 547"/>
              <a:gd name="T9" fmla="*/ 2147483646 h 460"/>
              <a:gd name="T10" fmla="*/ 2147483646 w 547"/>
              <a:gd name="T11" fmla="*/ 2147483646 h 460"/>
              <a:gd name="T12" fmla="*/ 2147483646 w 547"/>
              <a:gd name="T13" fmla="*/ 2147483646 h 460"/>
              <a:gd name="T14" fmla="*/ 2147483646 w 547"/>
              <a:gd name="T15" fmla="*/ 2147483646 h 460"/>
              <a:gd name="T16" fmla="*/ 2147483646 w 547"/>
              <a:gd name="T17" fmla="*/ 2147483646 h 460"/>
              <a:gd name="T18" fmla="*/ 2147483646 w 547"/>
              <a:gd name="T19" fmla="*/ 2147483646 h 460"/>
              <a:gd name="T20" fmla="*/ 2147483646 w 547"/>
              <a:gd name="T21" fmla="*/ 2147483646 h 460"/>
              <a:gd name="T22" fmla="*/ 2147483646 w 547"/>
              <a:gd name="T23" fmla="*/ 2147483646 h 460"/>
              <a:gd name="T24" fmla="*/ 2147483646 w 547"/>
              <a:gd name="T25" fmla="*/ 2147483646 h 460"/>
              <a:gd name="T26" fmla="*/ 2147483646 w 547"/>
              <a:gd name="T27" fmla="*/ 2147483646 h 460"/>
              <a:gd name="T28" fmla="*/ 2147483646 w 547"/>
              <a:gd name="T29" fmla="*/ 2147483646 h 460"/>
              <a:gd name="T30" fmla="*/ 2147483646 w 547"/>
              <a:gd name="T31" fmla="*/ 2147483646 h 460"/>
              <a:gd name="T32" fmla="*/ 2147483646 w 547"/>
              <a:gd name="T33" fmla="*/ 2147483646 h 460"/>
              <a:gd name="T34" fmla="*/ 2147483646 w 547"/>
              <a:gd name="T35" fmla="*/ 2147483646 h 460"/>
              <a:gd name="T36" fmla="*/ 2147483646 w 547"/>
              <a:gd name="T37" fmla="*/ 2147483646 h 460"/>
              <a:gd name="T38" fmla="*/ 2147483646 w 547"/>
              <a:gd name="T39" fmla="*/ 2147483646 h 460"/>
              <a:gd name="T40" fmla="*/ 2147483646 w 547"/>
              <a:gd name="T41" fmla="*/ 2147483646 h 460"/>
              <a:gd name="T42" fmla="*/ 2147483646 w 547"/>
              <a:gd name="T43" fmla="*/ 2147483646 h 460"/>
              <a:gd name="T44" fmla="*/ 2147483646 w 547"/>
              <a:gd name="T45" fmla="*/ 2147483646 h 460"/>
              <a:gd name="T46" fmla="*/ 2147483646 w 547"/>
              <a:gd name="T47" fmla="*/ 2147483646 h 460"/>
              <a:gd name="T48" fmla="*/ 2147483646 w 547"/>
              <a:gd name="T49" fmla="*/ 2147483646 h 460"/>
              <a:gd name="T50" fmla="*/ 0 w 547"/>
              <a:gd name="T51" fmla="*/ 2147483646 h 460"/>
              <a:gd name="T52" fmla="*/ 2147483646 w 547"/>
              <a:gd name="T53" fmla="*/ 2147483646 h 460"/>
              <a:gd name="T54" fmla="*/ 2147483646 w 547"/>
              <a:gd name="T55" fmla="*/ 2147483646 h 460"/>
              <a:gd name="T56" fmla="*/ 2147483646 w 547"/>
              <a:gd name="T57" fmla="*/ 2147483646 h 460"/>
              <a:gd name="T58" fmla="*/ 2147483646 w 547"/>
              <a:gd name="T59" fmla="*/ 2147483646 h 460"/>
              <a:gd name="T60" fmla="*/ 2147483646 w 547"/>
              <a:gd name="T61" fmla="*/ 0 h 460"/>
              <a:gd name="T62" fmla="*/ 2147483646 w 547"/>
              <a:gd name="T63" fmla="*/ 2147483646 h 460"/>
              <a:gd name="T64" fmla="*/ 2147483646 w 547"/>
              <a:gd name="T65" fmla="*/ 2147483646 h 460"/>
              <a:gd name="T66" fmla="*/ 2147483646 w 547"/>
              <a:gd name="T67" fmla="*/ 2147483646 h 460"/>
              <a:gd name="T68" fmla="*/ 2147483646 w 547"/>
              <a:gd name="T69" fmla="*/ 2147483646 h 460"/>
              <a:gd name="T70" fmla="*/ 2147483646 w 547"/>
              <a:gd name="T71" fmla="*/ 2147483646 h 460"/>
              <a:gd name="T72" fmla="*/ 2147483646 w 547"/>
              <a:gd name="T73" fmla="*/ 2147483646 h 460"/>
              <a:gd name="T74" fmla="*/ 2147483646 w 547"/>
              <a:gd name="T75" fmla="*/ 2147483646 h 4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7"/>
              <a:gd name="T115" fmla="*/ 0 h 460"/>
              <a:gd name="T116" fmla="*/ 547 w 547"/>
              <a:gd name="T117" fmla="*/ 460 h 46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7" h="460">
                <a:moveTo>
                  <a:pt x="547" y="163"/>
                </a:moveTo>
                <a:lnTo>
                  <a:pt x="547" y="179"/>
                </a:lnTo>
                <a:lnTo>
                  <a:pt x="534" y="179"/>
                </a:lnTo>
                <a:lnTo>
                  <a:pt x="534" y="311"/>
                </a:lnTo>
                <a:lnTo>
                  <a:pt x="506" y="311"/>
                </a:lnTo>
                <a:lnTo>
                  <a:pt x="506" y="304"/>
                </a:lnTo>
                <a:lnTo>
                  <a:pt x="494" y="304"/>
                </a:lnTo>
                <a:lnTo>
                  <a:pt x="494" y="311"/>
                </a:lnTo>
                <a:lnTo>
                  <a:pt x="460" y="311"/>
                </a:lnTo>
                <a:lnTo>
                  <a:pt x="454" y="327"/>
                </a:lnTo>
                <a:lnTo>
                  <a:pt x="393" y="327"/>
                </a:lnTo>
                <a:lnTo>
                  <a:pt x="313" y="460"/>
                </a:lnTo>
                <a:lnTo>
                  <a:pt x="194" y="460"/>
                </a:lnTo>
                <a:lnTo>
                  <a:pt x="200" y="358"/>
                </a:lnTo>
                <a:lnTo>
                  <a:pt x="114" y="358"/>
                </a:lnTo>
                <a:lnTo>
                  <a:pt x="114" y="343"/>
                </a:lnTo>
                <a:lnTo>
                  <a:pt x="100" y="334"/>
                </a:lnTo>
                <a:lnTo>
                  <a:pt x="100" y="273"/>
                </a:lnTo>
                <a:lnTo>
                  <a:pt x="87" y="273"/>
                </a:lnTo>
                <a:lnTo>
                  <a:pt x="87" y="266"/>
                </a:lnTo>
                <a:lnTo>
                  <a:pt x="40" y="257"/>
                </a:lnTo>
                <a:lnTo>
                  <a:pt x="40" y="280"/>
                </a:lnTo>
                <a:lnTo>
                  <a:pt x="21" y="280"/>
                </a:lnTo>
                <a:lnTo>
                  <a:pt x="21" y="273"/>
                </a:lnTo>
                <a:lnTo>
                  <a:pt x="6" y="273"/>
                </a:lnTo>
                <a:lnTo>
                  <a:pt x="0" y="55"/>
                </a:lnTo>
                <a:lnTo>
                  <a:pt x="12" y="55"/>
                </a:lnTo>
                <a:lnTo>
                  <a:pt x="12" y="31"/>
                </a:lnTo>
                <a:lnTo>
                  <a:pt x="66" y="31"/>
                </a:lnTo>
                <a:lnTo>
                  <a:pt x="94" y="31"/>
                </a:lnTo>
                <a:lnTo>
                  <a:pt x="94" y="0"/>
                </a:lnTo>
                <a:lnTo>
                  <a:pt x="126" y="24"/>
                </a:lnTo>
                <a:lnTo>
                  <a:pt x="120" y="55"/>
                </a:lnTo>
                <a:lnTo>
                  <a:pt x="140" y="79"/>
                </a:lnTo>
                <a:lnTo>
                  <a:pt x="527" y="79"/>
                </a:lnTo>
                <a:lnTo>
                  <a:pt x="534" y="163"/>
                </a:lnTo>
                <a:lnTo>
                  <a:pt x="547" y="156"/>
                </a:lnTo>
                <a:lnTo>
                  <a:pt x="547" y="16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0" name="Freeform 52">
            <a:extLst>
              <a:ext uri="{FF2B5EF4-FFF2-40B4-BE49-F238E27FC236}">
                <a16:creationId xmlns:a16="http://schemas.microsoft.com/office/drawing/2014/main" id="{6E2E3ECA-9BA1-B2B3-CD50-F5474EB9B26D}"/>
              </a:ext>
            </a:extLst>
          </p:cNvPr>
          <p:cNvSpPr>
            <a:spLocks/>
          </p:cNvSpPr>
          <p:nvPr/>
        </p:nvSpPr>
        <p:spPr bwMode="auto">
          <a:xfrm>
            <a:off x="5125642" y="4038601"/>
            <a:ext cx="897731" cy="565547"/>
          </a:xfrm>
          <a:custGeom>
            <a:avLst/>
            <a:gdLst>
              <a:gd name="T0" fmla="*/ 2147483646 w 754"/>
              <a:gd name="T1" fmla="*/ 2147483646 h 475"/>
              <a:gd name="T2" fmla="*/ 2147483646 w 754"/>
              <a:gd name="T3" fmla="*/ 2147483646 h 475"/>
              <a:gd name="T4" fmla="*/ 2147483646 w 754"/>
              <a:gd name="T5" fmla="*/ 2147483646 h 475"/>
              <a:gd name="T6" fmla="*/ 2147483646 w 754"/>
              <a:gd name="T7" fmla="*/ 2147483646 h 475"/>
              <a:gd name="T8" fmla="*/ 2147483646 w 754"/>
              <a:gd name="T9" fmla="*/ 2147483646 h 475"/>
              <a:gd name="T10" fmla="*/ 2147483646 w 754"/>
              <a:gd name="T11" fmla="*/ 2147483646 h 475"/>
              <a:gd name="T12" fmla="*/ 2147483646 w 754"/>
              <a:gd name="T13" fmla="*/ 2147483646 h 475"/>
              <a:gd name="T14" fmla="*/ 0 w 754"/>
              <a:gd name="T15" fmla="*/ 2147483646 h 475"/>
              <a:gd name="T16" fmla="*/ 2147483646 w 754"/>
              <a:gd name="T17" fmla="*/ 2147483646 h 475"/>
              <a:gd name="T18" fmla="*/ 2147483646 w 754"/>
              <a:gd name="T19" fmla="*/ 2147483646 h 475"/>
              <a:gd name="T20" fmla="*/ 2147483646 w 754"/>
              <a:gd name="T21" fmla="*/ 2147483646 h 475"/>
              <a:gd name="T22" fmla="*/ 2147483646 w 754"/>
              <a:gd name="T23" fmla="*/ 2147483646 h 475"/>
              <a:gd name="T24" fmla="*/ 2147483646 w 754"/>
              <a:gd name="T25" fmla="*/ 2147483646 h 475"/>
              <a:gd name="T26" fmla="*/ 2147483646 w 754"/>
              <a:gd name="T27" fmla="*/ 0 h 475"/>
              <a:gd name="T28" fmla="*/ 2147483646 w 754"/>
              <a:gd name="T29" fmla="*/ 0 h 475"/>
              <a:gd name="T30" fmla="*/ 2147483646 w 754"/>
              <a:gd name="T31" fmla="*/ 0 h 475"/>
              <a:gd name="T32" fmla="*/ 2147483646 w 754"/>
              <a:gd name="T33" fmla="*/ 2147483646 h 475"/>
              <a:gd name="T34" fmla="*/ 2147483646 w 754"/>
              <a:gd name="T35" fmla="*/ 2147483646 h 475"/>
              <a:gd name="T36" fmla="*/ 2147483646 w 754"/>
              <a:gd name="T37" fmla="*/ 2147483646 h 475"/>
              <a:gd name="T38" fmla="*/ 2147483646 w 754"/>
              <a:gd name="T39" fmla="*/ 2147483646 h 475"/>
              <a:gd name="T40" fmla="*/ 2147483646 w 754"/>
              <a:gd name="T41" fmla="*/ 2147483646 h 475"/>
              <a:gd name="T42" fmla="*/ 2147483646 w 754"/>
              <a:gd name="T43" fmla="*/ 2147483646 h 475"/>
              <a:gd name="T44" fmla="*/ 2147483646 w 754"/>
              <a:gd name="T45" fmla="*/ 2147483646 h 475"/>
              <a:gd name="T46" fmla="*/ 2147483646 w 754"/>
              <a:gd name="T47" fmla="*/ 2147483646 h 475"/>
              <a:gd name="T48" fmla="*/ 2147483646 w 754"/>
              <a:gd name="T49" fmla="*/ 2147483646 h 475"/>
              <a:gd name="T50" fmla="*/ 2147483646 w 754"/>
              <a:gd name="T51" fmla="*/ 2147483646 h 475"/>
              <a:gd name="T52" fmla="*/ 2147483646 w 754"/>
              <a:gd name="T53" fmla="*/ 2147483646 h 475"/>
              <a:gd name="T54" fmla="*/ 2147483646 w 754"/>
              <a:gd name="T55" fmla="*/ 2147483646 h 475"/>
              <a:gd name="T56" fmla="*/ 2147483646 w 754"/>
              <a:gd name="T57" fmla="*/ 2147483646 h 475"/>
              <a:gd name="T58" fmla="*/ 2147483646 w 754"/>
              <a:gd name="T59" fmla="*/ 2147483646 h 475"/>
              <a:gd name="T60" fmla="*/ 2147483646 w 754"/>
              <a:gd name="T61" fmla="*/ 2147483646 h 475"/>
              <a:gd name="T62" fmla="*/ 2147483646 w 754"/>
              <a:gd name="T63" fmla="*/ 2147483646 h 475"/>
              <a:gd name="T64" fmla="*/ 2147483646 w 754"/>
              <a:gd name="T65" fmla="*/ 2147483646 h 475"/>
              <a:gd name="T66" fmla="*/ 2147483646 w 754"/>
              <a:gd name="T67" fmla="*/ 2147483646 h 475"/>
              <a:gd name="T68" fmla="*/ 2147483646 w 754"/>
              <a:gd name="T69" fmla="*/ 2147483646 h 475"/>
              <a:gd name="T70" fmla="*/ 2147483646 w 754"/>
              <a:gd name="T71" fmla="*/ 2147483646 h 475"/>
              <a:gd name="T72" fmla="*/ 2147483646 w 754"/>
              <a:gd name="T73" fmla="*/ 2147483646 h 475"/>
              <a:gd name="T74" fmla="*/ 2147483646 w 754"/>
              <a:gd name="T75" fmla="*/ 2147483646 h 475"/>
              <a:gd name="T76" fmla="*/ 2147483646 w 754"/>
              <a:gd name="T77" fmla="*/ 2147483646 h 475"/>
              <a:gd name="T78" fmla="*/ 2147483646 w 754"/>
              <a:gd name="T79" fmla="*/ 2147483646 h 4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54"/>
              <a:gd name="T121" fmla="*/ 0 h 475"/>
              <a:gd name="T122" fmla="*/ 754 w 754"/>
              <a:gd name="T123" fmla="*/ 475 h 4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54" h="475">
                <a:moveTo>
                  <a:pt x="707" y="468"/>
                </a:moveTo>
                <a:lnTo>
                  <a:pt x="447" y="475"/>
                </a:lnTo>
                <a:lnTo>
                  <a:pt x="420" y="468"/>
                </a:lnTo>
                <a:lnTo>
                  <a:pt x="161" y="475"/>
                </a:lnTo>
                <a:lnTo>
                  <a:pt x="52" y="475"/>
                </a:lnTo>
                <a:lnTo>
                  <a:pt x="52" y="430"/>
                </a:lnTo>
                <a:lnTo>
                  <a:pt x="39" y="422"/>
                </a:lnTo>
                <a:lnTo>
                  <a:pt x="0" y="422"/>
                </a:lnTo>
                <a:lnTo>
                  <a:pt x="7" y="296"/>
                </a:lnTo>
                <a:lnTo>
                  <a:pt x="7" y="282"/>
                </a:lnTo>
                <a:lnTo>
                  <a:pt x="39" y="289"/>
                </a:lnTo>
                <a:lnTo>
                  <a:pt x="46" y="141"/>
                </a:lnTo>
                <a:lnTo>
                  <a:pt x="140" y="141"/>
                </a:lnTo>
                <a:lnTo>
                  <a:pt x="140" y="0"/>
                </a:lnTo>
                <a:lnTo>
                  <a:pt x="187" y="0"/>
                </a:lnTo>
                <a:lnTo>
                  <a:pt x="221" y="0"/>
                </a:lnTo>
                <a:lnTo>
                  <a:pt x="240" y="25"/>
                </a:lnTo>
                <a:lnTo>
                  <a:pt x="266" y="32"/>
                </a:lnTo>
                <a:lnTo>
                  <a:pt x="281" y="49"/>
                </a:lnTo>
                <a:lnTo>
                  <a:pt x="287" y="71"/>
                </a:lnTo>
                <a:lnTo>
                  <a:pt x="300" y="71"/>
                </a:lnTo>
                <a:lnTo>
                  <a:pt x="328" y="80"/>
                </a:lnTo>
                <a:lnTo>
                  <a:pt x="328" y="87"/>
                </a:lnTo>
                <a:lnTo>
                  <a:pt x="340" y="94"/>
                </a:lnTo>
                <a:lnTo>
                  <a:pt x="347" y="111"/>
                </a:lnTo>
                <a:lnTo>
                  <a:pt x="360" y="111"/>
                </a:lnTo>
                <a:lnTo>
                  <a:pt x="367" y="134"/>
                </a:lnTo>
                <a:lnTo>
                  <a:pt x="394" y="134"/>
                </a:lnTo>
                <a:lnTo>
                  <a:pt x="388" y="157"/>
                </a:lnTo>
                <a:lnTo>
                  <a:pt x="400" y="157"/>
                </a:lnTo>
                <a:lnTo>
                  <a:pt x="420" y="181"/>
                </a:lnTo>
                <a:lnTo>
                  <a:pt x="454" y="195"/>
                </a:lnTo>
                <a:lnTo>
                  <a:pt x="454" y="219"/>
                </a:lnTo>
                <a:lnTo>
                  <a:pt x="467" y="228"/>
                </a:lnTo>
                <a:lnTo>
                  <a:pt x="467" y="242"/>
                </a:lnTo>
                <a:lnTo>
                  <a:pt x="707" y="235"/>
                </a:lnTo>
                <a:lnTo>
                  <a:pt x="754" y="235"/>
                </a:lnTo>
                <a:lnTo>
                  <a:pt x="754" y="336"/>
                </a:lnTo>
                <a:lnTo>
                  <a:pt x="707" y="336"/>
                </a:lnTo>
                <a:lnTo>
                  <a:pt x="707" y="4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1" name="Freeform 53">
            <a:extLst>
              <a:ext uri="{FF2B5EF4-FFF2-40B4-BE49-F238E27FC236}">
                <a16:creationId xmlns:a16="http://schemas.microsoft.com/office/drawing/2014/main" id="{FDFB82F9-E637-C5D7-4DFF-9C4F3390DF1D}"/>
              </a:ext>
            </a:extLst>
          </p:cNvPr>
          <p:cNvSpPr>
            <a:spLocks/>
          </p:cNvSpPr>
          <p:nvPr/>
        </p:nvSpPr>
        <p:spPr bwMode="auto">
          <a:xfrm>
            <a:off x="7253288" y="4187429"/>
            <a:ext cx="764381" cy="688181"/>
          </a:xfrm>
          <a:custGeom>
            <a:avLst/>
            <a:gdLst>
              <a:gd name="T0" fmla="*/ 0 w 642"/>
              <a:gd name="T1" fmla="*/ 2147483646 h 578"/>
              <a:gd name="T2" fmla="*/ 2147483646 w 642"/>
              <a:gd name="T3" fmla="*/ 2147483646 h 578"/>
              <a:gd name="T4" fmla="*/ 2147483646 w 642"/>
              <a:gd name="T5" fmla="*/ 2147483646 h 578"/>
              <a:gd name="T6" fmla="*/ 2147483646 w 642"/>
              <a:gd name="T7" fmla="*/ 2147483646 h 578"/>
              <a:gd name="T8" fmla="*/ 2147483646 w 642"/>
              <a:gd name="T9" fmla="*/ 2147483646 h 578"/>
              <a:gd name="T10" fmla="*/ 2147483646 w 642"/>
              <a:gd name="T11" fmla="*/ 2147483646 h 578"/>
              <a:gd name="T12" fmla="*/ 2147483646 w 642"/>
              <a:gd name="T13" fmla="*/ 2147483646 h 578"/>
              <a:gd name="T14" fmla="*/ 2147483646 w 642"/>
              <a:gd name="T15" fmla="*/ 2147483646 h 578"/>
              <a:gd name="T16" fmla="*/ 2147483646 w 642"/>
              <a:gd name="T17" fmla="*/ 2147483646 h 578"/>
              <a:gd name="T18" fmla="*/ 2147483646 w 642"/>
              <a:gd name="T19" fmla="*/ 2147483646 h 578"/>
              <a:gd name="T20" fmla="*/ 2147483646 w 642"/>
              <a:gd name="T21" fmla="*/ 2147483646 h 578"/>
              <a:gd name="T22" fmla="*/ 2147483646 w 642"/>
              <a:gd name="T23" fmla="*/ 2147483646 h 578"/>
              <a:gd name="T24" fmla="*/ 2147483646 w 642"/>
              <a:gd name="T25" fmla="*/ 2147483646 h 578"/>
              <a:gd name="T26" fmla="*/ 2147483646 w 642"/>
              <a:gd name="T27" fmla="*/ 2147483646 h 578"/>
              <a:gd name="T28" fmla="*/ 2147483646 w 642"/>
              <a:gd name="T29" fmla="*/ 2147483646 h 578"/>
              <a:gd name="T30" fmla="*/ 2147483646 w 642"/>
              <a:gd name="T31" fmla="*/ 2147483646 h 578"/>
              <a:gd name="T32" fmla="*/ 2147483646 w 642"/>
              <a:gd name="T33" fmla="*/ 0 h 578"/>
              <a:gd name="T34" fmla="*/ 2147483646 w 642"/>
              <a:gd name="T35" fmla="*/ 2147483646 h 578"/>
              <a:gd name="T36" fmla="*/ 2147483646 w 642"/>
              <a:gd name="T37" fmla="*/ 2147483646 h 578"/>
              <a:gd name="T38" fmla="*/ 2147483646 w 642"/>
              <a:gd name="T39" fmla="*/ 2147483646 h 578"/>
              <a:gd name="T40" fmla="*/ 2147483646 w 642"/>
              <a:gd name="T41" fmla="*/ 2147483646 h 578"/>
              <a:gd name="T42" fmla="*/ 2147483646 w 642"/>
              <a:gd name="T43" fmla="*/ 2147483646 h 578"/>
              <a:gd name="T44" fmla="*/ 2147483646 w 642"/>
              <a:gd name="T45" fmla="*/ 2147483646 h 578"/>
              <a:gd name="T46" fmla="*/ 2147483646 w 642"/>
              <a:gd name="T47" fmla="*/ 2147483646 h 578"/>
              <a:gd name="T48" fmla="*/ 2147483646 w 642"/>
              <a:gd name="T49" fmla="*/ 2147483646 h 578"/>
              <a:gd name="T50" fmla="*/ 2147483646 w 642"/>
              <a:gd name="T51" fmla="*/ 2147483646 h 578"/>
              <a:gd name="T52" fmla="*/ 2147483646 w 642"/>
              <a:gd name="T53" fmla="*/ 2147483646 h 578"/>
              <a:gd name="T54" fmla="*/ 2147483646 w 642"/>
              <a:gd name="T55" fmla="*/ 2147483646 h 578"/>
              <a:gd name="T56" fmla="*/ 2147483646 w 642"/>
              <a:gd name="T57" fmla="*/ 2147483646 h 578"/>
              <a:gd name="T58" fmla="*/ 2147483646 w 642"/>
              <a:gd name="T59" fmla="*/ 2147483646 h 578"/>
              <a:gd name="T60" fmla="*/ 2147483646 w 642"/>
              <a:gd name="T61" fmla="*/ 2147483646 h 578"/>
              <a:gd name="T62" fmla="*/ 2147483646 w 642"/>
              <a:gd name="T63" fmla="*/ 2147483646 h 578"/>
              <a:gd name="T64" fmla="*/ 2147483646 w 642"/>
              <a:gd name="T65" fmla="*/ 2147483646 h 578"/>
              <a:gd name="T66" fmla="*/ 2147483646 w 642"/>
              <a:gd name="T67" fmla="*/ 2147483646 h 578"/>
              <a:gd name="T68" fmla="*/ 2147483646 w 642"/>
              <a:gd name="T69" fmla="*/ 2147483646 h 578"/>
              <a:gd name="T70" fmla="*/ 2147483646 w 642"/>
              <a:gd name="T71" fmla="*/ 2147483646 h 578"/>
              <a:gd name="T72" fmla="*/ 0 w 642"/>
              <a:gd name="T73" fmla="*/ 2147483646 h 5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2"/>
              <a:gd name="T112" fmla="*/ 0 h 578"/>
              <a:gd name="T113" fmla="*/ 642 w 642"/>
              <a:gd name="T114" fmla="*/ 578 h 57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2" h="578">
                <a:moveTo>
                  <a:pt x="0" y="578"/>
                </a:moveTo>
                <a:lnTo>
                  <a:pt x="28" y="522"/>
                </a:lnTo>
                <a:lnTo>
                  <a:pt x="41" y="451"/>
                </a:lnTo>
                <a:lnTo>
                  <a:pt x="74" y="406"/>
                </a:lnTo>
                <a:lnTo>
                  <a:pt x="68" y="343"/>
                </a:lnTo>
                <a:lnTo>
                  <a:pt x="74" y="297"/>
                </a:lnTo>
                <a:lnTo>
                  <a:pt x="154" y="164"/>
                </a:lnTo>
                <a:lnTo>
                  <a:pt x="215" y="164"/>
                </a:lnTo>
                <a:lnTo>
                  <a:pt x="221" y="148"/>
                </a:lnTo>
                <a:lnTo>
                  <a:pt x="255" y="148"/>
                </a:lnTo>
                <a:lnTo>
                  <a:pt x="255" y="141"/>
                </a:lnTo>
                <a:lnTo>
                  <a:pt x="267" y="141"/>
                </a:lnTo>
                <a:lnTo>
                  <a:pt x="267" y="148"/>
                </a:lnTo>
                <a:lnTo>
                  <a:pt x="295" y="148"/>
                </a:lnTo>
                <a:lnTo>
                  <a:pt x="295" y="16"/>
                </a:lnTo>
                <a:lnTo>
                  <a:pt x="308" y="16"/>
                </a:lnTo>
                <a:lnTo>
                  <a:pt x="308" y="0"/>
                </a:lnTo>
                <a:lnTo>
                  <a:pt x="455" y="9"/>
                </a:lnTo>
                <a:lnTo>
                  <a:pt x="482" y="32"/>
                </a:lnTo>
                <a:lnTo>
                  <a:pt x="488" y="56"/>
                </a:lnTo>
                <a:lnTo>
                  <a:pt x="515" y="79"/>
                </a:lnTo>
                <a:lnTo>
                  <a:pt x="522" y="94"/>
                </a:lnTo>
                <a:lnTo>
                  <a:pt x="575" y="94"/>
                </a:lnTo>
                <a:lnTo>
                  <a:pt x="575" y="87"/>
                </a:lnTo>
                <a:lnTo>
                  <a:pt x="642" y="94"/>
                </a:lnTo>
                <a:lnTo>
                  <a:pt x="636" y="117"/>
                </a:lnTo>
                <a:lnTo>
                  <a:pt x="642" y="157"/>
                </a:lnTo>
                <a:lnTo>
                  <a:pt x="628" y="195"/>
                </a:lnTo>
                <a:lnTo>
                  <a:pt x="588" y="273"/>
                </a:lnTo>
                <a:lnTo>
                  <a:pt x="569" y="327"/>
                </a:lnTo>
                <a:lnTo>
                  <a:pt x="569" y="406"/>
                </a:lnTo>
                <a:lnTo>
                  <a:pt x="542" y="413"/>
                </a:lnTo>
                <a:lnTo>
                  <a:pt x="503" y="444"/>
                </a:lnTo>
                <a:lnTo>
                  <a:pt x="494" y="484"/>
                </a:lnTo>
                <a:lnTo>
                  <a:pt x="308" y="475"/>
                </a:lnTo>
                <a:lnTo>
                  <a:pt x="308" y="578"/>
                </a:lnTo>
                <a:lnTo>
                  <a:pt x="0" y="5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2" name="Freeform 54">
            <a:extLst>
              <a:ext uri="{FF2B5EF4-FFF2-40B4-BE49-F238E27FC236}">
                <a16:creationId xmlns:a16="http://schemas.microsoft.com/office/drawing/2014/main" id="{C5537577-EDE4-3E46-F864-F5A1C487AB17}"/>
              </a:ext>
            </a:extLst>
          </p:cNvPr>
          <p:cNvSpPr>
            <a:spLocks/>
          </p:cNvSpPr>
          <p:nvPr/>
        </p:nvSpPr>
        <p:spPr bwMode="auto">
          <a:xfrm>
            <a:off x="6754416" y="4299347"/>
            <a:ext cx="586978" cy="576263"/>
          </a:xfrm>
          <a:custGeom>
            <a:avLst/>
            <a:gdLst>
              <a:gd name="T0" fmla="*/ 2147483646 w 493"/>
              <a:gd name="T1" fmla="*/ 2147483646 h 484"/>
              <a:gd name="T2" fmla="*/ 2147483646 w 493"/>
              <a:gd name="T3" fmla="*/ 2147483646 h 484"/>
              <a:gd name="T4" fmla="*/ 2147483646 w 493"/>
              <a:gd name="T5" fmla="*/ 2147483646 h 484"/>
              <a:gd name="T6" fmla="*/ 2147483646 w 493"/>
              <a:gd name="T7" fmla="*/ 2147483646 h 484"/>
              <a:gd name="T8" fmla="*/ 2147483646 w 493"/>
              <a:gd name="T9" fmla="*/ 2147483646 h 484"/>
              <a:gd name="T10" fmla="*/ 2147483646 w 493"/>
              <a:gd name="T11" fmla="*/ 2147483646 h 484"/>
              <a:gd name="T12" fmla="*/ 2147483646 w 493"/>
              <a:gd name="T13" fmla="*/ 0 h 484"/>
              <a:gd name="T14" fmla="*/ 2147483646 w 493"/>
              <a:gd name="T15" fmla="*/ 2147483646 h 484"/>
              <a:gd name="T16" fmla="*/ 2147483646 w 493"/>
              <a:gd name="T17" fmla="*/ 2147483646 h 484"/>
              <a:gd name="T18" fmla="*/ 2147483646 w 493"/>
              <a:gd name="T19" fmla="*/ 2147483646 h 484"/>
              <a:gd name="T20" fmla="*/ 2147483646 w 493"/>
              <a:gd name="T21" fmla="*/ 2147483646 h 484"/>
              <a:gd name="T22" fmla="*/ 2147483646 w 493"/>
              <a:gd name="T23" fmla="*/ 2147483646 h 484"/>
              <a:gd name="T24" fmla="*/ 2147483646 w 493"/>
              <a:gd name="T25" fmla="*/ 2147483646 h 484"/>
              <a:gd name="T26" fmla="*/ 2147483646 w 493"/>
              <a:gd name="T27" fmla="*/ 2147483646 h 484"/>
              <a:gd name="T28" fmla="*/ 2147483646 w 493"/>
              <a:gd name="T29" fmla="*/ 2147483646 h 484"/>
              <a:gd name="T30" fmla="*/ 2147483646 w 493"/>
              <a:gd name="T31" fmla="*/ 2147483646 h 484"/>
              <a:gd name="T32" fmla="*/ 2147483646 w 493"/>
              <a:gd name="T33" fmla="*/ 2147483646 h 484"/>
              <a:gd name="T34" fmla="*/ 2147483646 w 493"/>
              <a:gd name="T35" fmla="*/ 2147483646 h 484"/>
              <a:gd name="T36" fmla="*/ 2147483646 w 493"/>
              <a:gd name="T37" fmla="*/ 2147483646 h 484"/>
              <a:gd name="T38" fmla="*/ 2147483646 w 493"/>
              <a:gd name="T39" fmla="*/ 2147483646 h 484"/>
              <a:gd name="T40" fmla="*/ 2147483646 w 493"/>
              <a:gd name="T41" fmla="*/ 2147483646 h 484"/>
              <a:gd name="T42" fmla="*/ 2147483646 w 493"/>
              <a:gd name="T43" fmla="*/ 2147483646 h 484"/>
              <a:gd name="T44" fmla="*/ 2147483646 w 493"/>
              <a:gd name="T45" fmla="*/ 2147483646 h 484"/>
              <a:gd name="T46" fmla="*/ 2147483646 w 493"/>
              <a:gd name="T47" fmla="*/ 2147483646 h 484"/>
              <a:gd name="T48" fmla="*/ 2147483646 w 493"/>
              <a:gd name="T49" fmla="*/ 2147483646 h 484"/>
              <a:gd name="T50" fmla="*/ 2147483646 w 493"/>
              <a:gd name="T51" fmla="*/ 2147483646 h 484"/>
              <a:gd name="T52" fmla="*/ 2147483646 w 493"/>
              <a:gd name="T53" fmla="*/ 2147483646 h 484"/>
              <a:gd name="T54" fmla="*/ 0 w 493"/>
              <a:gd name="T55" fmla="*/ 2147483646 h 484"/>
              <a:gd name="T56" fmla="*/ 0 w 493"/>
              <a:gd name="T57" fmla="*/ 2147483646 h 484"/>
              <a:gd name="T58" fmla="*/ 2147483646 w 493"/>
              <a:gd name="T59" fmla="*/ 2147483646 h 484"/>
              <a:gd name="T60" fmla="*/ 2147483646 w 493"/>
              <a:gd name="T61" fmla="*/ 2147483646 h 484"/>
              <a:gd name="T62" fmla="*/ 2147483646 w 493"/>
              <a:gd name="T63" fmla="*/ 2147483646 h 484"/>
              <a:gd name="T64" fmla="*/ 2147483646 w 493"/>
              <a:gd name="T65" fmla="*/ 2147483646 h 4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93"/>
              <a:gd name="T100" fmla="*/ 0 h 484"/>
              <a:gd name="T101" fmla="*/ 493 w 493"/>
              <a:gd name="T102" fmla="*/ 484 h 4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93" h="484">
                <a:moveTo>
                  <a:pt x="7" y="110"/>
                </a:moveTo>
                <a:lnTo>
                  <a:pt x="180" y="101"/>
                </a:lnTo>
                <a:lnTo>
                  <a:pt x="186" y="16"/>
                </a:lnTo>
                <a:lnTo>
                  <a:pt x="201" y="16"/>
                </a:lnTo>
                <a:lnTo>
                  <a:pt x="201" y="23"/>
                </a:lnTo>
                <a:lnTo>
                  <a:pt x="220" y="23"/>
                </a:lnTo>
                <a:lnTo>
                  <a:pt x="220" y="0"/>
                </a:lnTo>
                <a:lnTo>
                  <a:pt x="267" y="9"/>
                </a:lnTo>
                <a:lnTo>
                  <a:pt x="267" y="16"/>
                </a:lnTo>
                <a:lnTo>
                  <a:pt x="280" y="16"/>
                </a:lnTo>
                <a:lnTo>
                  <a:pt x="280" y="77"/>
                </a:lnTo>
                <a:lnTo>
                  <a:pt x="294" y="86"/>
                </a:lnTo>
                <a:lnTo>
                  <a:pt x="294" y="101"/>
                </a:lnTo>
                <a:lnTo>
                  <a:pt x="380" y="101"/>
                </a:lnTo>
                <a:lnTo>
                  <a:pt x="374" y="203"/>
                </a:lnTo>
                <a:lnTo>
                  <a:pt x="493" y="203"/>
                </a:lnTo>
                <a:lnTo>
                  <a:pt x="487" y="249"/>
                </a:lnTo>
                <a:lnTo>
                  <a:pt x="493" y="312"/>
                </a:lnTo>
                <a:lnTo>
                  <a:pt x="460" y="357"/>
                </a:lnTo>
                <a:lnTo>
                  <a:pt x="447" y="428"/>
                </a:lnTo>
                <a:lnTo>
                  <a:pt x="419" y="484"/>
                </a:lnTo>
                <a:lnTo>
                  <a:pt x="380" y="484"/>
                </a:lnTo>
                <a:lnTo>
                  <a:pt x="180" y="475"/>
                </a:lnTo>
                <a:lnTo>
                  <a:pt x="53" y="484"/>
                </a:lnTo>
                <a:lnTo>
                  <a:pt x="19" y="484"/>
                </a:lnTo>
                <a:lnTo>
                  <a:pt x="47" y="428"/>
                </a:lnTo>
                <a:lnTo>
                  <a:pt x="53" y="304"/>
                </a:lnTo>
                <a:lnTo>
                  <a:pt x="0" y="304"/>
                </a:lnTo>
                <a:lnTo>
                  <a:pt x="0" y="273"/>
                </a:lnTo>
                <a:lnTo>
                  <a:pt x="19" y="249"/>
                </a:lnTo>
                <a:lnTo>
                  <a:pt x="7" y="218"/>
                </a:lnTo>
                <a:lnTo>
                  <a:pt x="19" y="171"/>
                </a:lnTo>
                <a:lnTo>
                  <a:pt x="7" y="11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3" name="Freeform 55">
            <a:extLst>
              <a:ext uri="{FF2B5EF4-FFF2-40B4-BE49-F238E27FC236}">
                <a16:creationId xmlns:a16="http://schemas.microsoft.com/office/drawing/2014/main" id="{96B3BB4A-9C66-65F6-DA50-40FDC4577AC3}"/>
              </a:ext>
            </a:extLst>
          </p:cNvPr>
          <p:cNvSpPr>
            <a:spLocks/>
          </p:cNvSpPr>
          <p:nvPr/>
        </p:nvSpPr>
        <p:spPr bwMode="auto">
          <a:xfrm>
            <a:off x="6419850" y="4318398"/>
            <a:ext cx="397669" cy="788194"/>
          </a:xfrm>
          <a:custGeom>
            <a:avLst/>
            <a:gdLst>
              <a:gd name="T0" fmla="*/ 2147483646 w 334"/>
              <a:gd name="T1" fmla="*/ 2147483646 h 662"/>
              <a:gd name="T2" fmla="*/ 2147483646 w 334"/>
              <a:gd name="T3" fmla="*/ 2147483646 h 662"/>
              <a:gd name="T4" fmla="*/ 2147483646 w 334"/>
              <a:gd name="T5" fmla="*/ 0 h 662"/>
              <a:gd name="T6" fmla="*/ 2147483646 w 334"/>
              <a:gd name="T7" fmla="*/ 0 h 662"/>
              <a:gd name="T8" fmla="*/ 2147483646 w 334"/>
              <a:gd name="T9" fmla="*/ 2147483646 h 662"/>
              <a:gd name="T10" fmla="*/ 2147483646 w 334"/>
              <a:gd name="T11" fmla="*/ 2147483646 h 662"/>
              <a:gd name="T12" fmla="*/ 2147483646 w 334"/>
              <a:gd name="T13" fmla="*/ 2147483646 h 662"/>
              <a:gd name="T14" fmla="*/ 2147483646 w 334"/>
              <a:gd name="T15" fmla="*/ 2147483646 h 662"/>
              <a:gd name="T16" fmla="*/ 2147483646 w 334"/>
              <a:gd name="T17" fmla="*/ 2147483646 h 662"/>
              <a:gd name="T18" fmla="*/ 2147483646 w 334"/>
              <a:gd name="T19" fmla="*/ 2147483646 h 662"/>
              <a:gd name="T20" fmla="*/ 2147483646 w 334"/>
              <a:gd name="T21" fmla="*/ 2147483646 h 662"/>
              <a:gd name="T22" fmla="*/ 2147483646 w 334"/>
              <a:gd name="T23" fmla="*/ 2147483646 h 662"/>
              <a:gd name="T24" fmla="*/ 2147483646 w 334"/>
              <a:gd name="T25" fmla="*/ 2147483646 h 662"/>
              <a:gd name="T26" fmla="*/ 2147483646 w 334"/>
              <a:gd name="T27" fmla="*/ 2147483646 h 662"/>
              <a:gd name="T28" fmla="*/ 2147483646 w 334"/>
              <a:gd name="T29" fmla="*/ 2147483646 h 662"/>
              <a:gd name="T30" fmla="*/ 2147483646 w 334"/>
              <a:gd name="T31" fmla="*/ 2147483646 h 662"/>
              <a:gd name="T32" fmla="*/ 2147483646 w 334"/>
              <a:gd name="T33" fmla="*/ 2147483646 h 662"/>
              <a:gd name="T34" fmla="*/ 2147483646 w 334"/>
              <a:gd name="T35" fmla="*/ 2147483646 h 662"/>
              <a:gd name="T36" fmla="*/ 2147483646 w 334"/>
              <a:gd name="T37" fmla="*/ 2147483646 h 662"/>
              <a:gd name="T38" fmla="*/ 2147483646 w 334"/>
              <a:gd name="T39" fmla="*/ 2147483646 h 662"/>
              <a:gd name="T40" fmla="*/ 2147483646 w 334"/>
              <a:gd name="T41" fmla="*/ 2147483646 h 662"/>
              <a:gd name="T42" fmla="*/ 2147483646 w 334"/>
              <a:gd name="T43" fmla="*/ 2147483646 h 662"/>
              <a:gd name="T44" fmla="*/ 2147483646 w 334"/>
              <a:gd name="T45" fmla="*/ 2147483646 h 662"/>
              <a:gd name="T46" fmla="*/ 2147483646 w 334"/>
              <a:gd name="T47" fmla="*/ 2147483646 h 662"/>
              <a:gd name="T48" fmla="*/ 2147483646 w 334"/>
              <a:gd name="T49" fmla="*/ 2147483646 h 662"/>
              <a:gd name="T50" fmla="*/ 2147483646 w 334"/>
              <a:gd name="T51" fmla="*/ 2147483646 h 662"/>
              <a:gd name="T52" fmla="*/ 2147483646 w 334"/>
              <a:gd name="T53" fmla="*/ 2147483646 h 662"/>
              <a:gd name="T54" fmla="*/ 2147483646 w 334"/>
              <a:gd name="T55" fmla="*/ 2147483646 h 662"/>
              <a:gd name="T56" fmla="*/ 2147483646 w 334"/>
              <a:gd name="T57" fmla="*/ 2147483646 h 662"/>
              <a:gd name="T58" fmla="*/ 0 w 334"/>
              <a:gd name="T59" fmla="*/ 2147483646 h 662"/>
              <a:gd name="T60" fmla="*/ 0 w 334"/>
              <a:gd name="T61" fmla="*/ 2147483646 h 662"/>
              <a:gd name="T62" fmla="*/ 2147483646 w 334"/>
              <a:gd name="T63" fmla="*/ 2147483646 h 662"/>
              <a:gd name="T64" fmla="*/ 2147483646 w 334"/>
              <a:gd name="T65" fmla="*/ 2147483646 h 662"/>
              <a:gd name="T66" fmla="*/ 2147483646 w 334"/>
              <a:gd name="T67" fmla="*/ 2147483646 h 662"/>
              <a:gd name="T68" fmla="*/ 2147483646 w 334"/>
              <a:gd name="T69" fmla="*/ 2147483646 h 662"/>
              <a:gd name="T70" fmla="*/ 2147483646 w 334"/>
              <a:gd name="T71" fmla="*/ 2147483646 h 662"/>
              <a:gd name="T72" fmla="*/ 2147483646 w 334"/>
              <a:gd name="T73" fmla="*/ 2147483646 h 6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4"/>
              <a:gd name="T112" fmla="*/ 0 h 662"/>
              <a:gd name="T113" fmla="*/ 334 w 334"/>
              <a:gd name="T114" fmla="*/ 662 h 66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4" h="662">
                <a:moveTo>
                  <a:pt x="47" y="94"/>
                </a:moveTo>
                <a:lnTo>
                  <a:pt x="88" y="85"/>
                </a:lnTo>
                <a:lnTo>
                  <a:pt x="94" y="0"/>
                </a:lnTo>
                <a:lnTo>
                  <a:pt x="187" y="0"/>
                </a:lnTo>
                <a:lnTo>
                  <a:pt x="187" y="94"/>
                </a:lnTo>
                <a:lnTo>
                  <a:pt x="288" y="94"/>
                </a:lnTo>
                <a:lnTo>
                  <a:pt x="300" y="155"/>
                </a:lnTo>
                <a:lnTo>
                  <a:pt x="288" y="202"/>
                </a:lnTo>
                <a:lnTo>
                  <a:pt x="300" y="233"/>
                </a:lnTo>
                <a:lnTo>
                  <a:pt x="281" y="257"/>
                </a:lnTo>
                <a:lnTo>
                  <a:pt x="281" y="288"/>
                </a:lnTo>
                <a:lnTo>
                  <a:pt x="334" y="288"/>
                </a:lnTo>
                <a:lnTo>
                  <a:pt x="328" y="412"/>
                </a:lnTo>
                <a:lnTo>
                  <a:pt x="300" y="468"/>
                </a:lnTo>
                <a:lnTo>
                  <a:pt x="334" y="468"/>
                </a:lnTo>
                <a:lnTo>
                  <a:pt x="334" y="552"/>
                </a:lnTo>
                <a:lnTo>
                  <a:pt x="321" y="552"/>
                </a:lnTo>
                <a:lnTo>
                  <a:pt x="321" y="560"/>
                </a:lnTo>
                <a:lnTo>
                  <a:pt x="288" y="560"/>
                </a:lnTo>
                <a:lnTo>
                  <a:pt x="288" y="662"/>
                </a:lnTo>
                <a:lnTo>
                  <a:pt x="221" y="653"/>
                </a:lnTo>
                <a:lnTo>
                  <a:pt x="227" y="638"/>
                </a:lnTo>
                <a:lnTo>
                  <a:pt x="207" y="638"/>
                </a:lnTo>
                <a:lnTo>
                  <a:pt x="207" y="560"/>
                </a:lnTo>
                <a:lnTo>
                  <a:pt x="187" y="560"/>
                </a:lnTo>
                <a:lnTo>
                  <a:pt x="161" y="607"/>
                </a:lnTo>
                <a:lnTo>
                  <a:pt x="134" y="607"/>
                </a:lnTo>
                <a:lnTo>
                  <a:pt x="94" y="645"/>
                </a:lnTo>
                <a:lnTo>
                  <a:pt x="94" y="568"/>
                </a:lnTo>
                <a:lnTo>
                  <a:pt x="0" y="568"/>
                </a:lnTo>
                <a:lnTo>
                  <a:pt x="0" y="428"/>
                </a:lnTo>
                <a:lnTo>
                  <a:pt x="47" y="419"/>
                </a:lnTo>
                <a:lnTo>
                  <a:pt x="47" y="248"/>
                </a:lnTo>
                <a:lnTo>
                  <a:pt x="53" y="240"/>
                </a:lnTo>
                <a:lnTo>
                  <a:pt x="53" y="217"/>
                </a:lnTo>
                <a:lnTo>
                  <a:pt x="47" y="217"/>
                </a:lnTo>
                <a:lnTo>
                  <a:pt x="47" y="94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4" name="Freeform 56">
            <a:extLst>
              <a:ext uri="{FF2B5EF4-FFF2-40B4-BE49-F238E27FC236}">
                <a16:creationId xmlns:a16="http://schemas.microsoft.com/office/drawing/2014/main" id="{95E4B7CB-CC1D-53FF-D425-FD0475D2E5A2}"/>
              </a:ext>
            </a:extLst>
          </p:cNvPr>
          <p:cNvSpPr>
            <a:spLocks/>
          </p:cNvSpPr>
          <p:nvPr/>
        </p:nvSpPr>
        <p:spPr bwMode="auto">
          <a:xfrm>
            <a:off x="4569619" y="4391025"/>
            <a:ext cx="747713" cy="1039416"/>
          </a:xfrm>
          <a:custGeom>
            <a:avLst/>
            <a:gdLst>
              <a:gd name="T0" fmla="*/ 2147483646 w 628"/>
              <a:gd name="T1" fmla="*/ 2147483646 h 873"/>
              <a:gd name="T2" fmla="*/ 2147483646 w 628"/>
              <a:gd name="T3" fmla="*/ 2147483646 h 873"/>
              <a:gd name="T4" fmla="*/ 2147483646 w 628"/>
              <a:gd name="T5" fmla="*/ 2147483646 h 873"/>
              <a:gd name="T6" fmla="*/ 2147483646 w 628"/>
              <a:gd name="T7" fmla="*/ 2147483646 h 873"/>
              <a:gd name="T8" fmla="*/ 2147483646 w 628"/>
              <a:gd name="T9" fmla="*/ 2147483646 h 873"/>
              <a:gd name="T10" fmla="*/ 2147483646 w 628"/>
              <a:gd name="T11" fmla="*/ 2147483646 h 873"/>
              <a:gd name="T12" fmla="*/ 2147483646 w 628"/>
              <a:gd name="T13" fmla="*/ 2147483646 h 873"/>
              <a:gd name="T14" fmla="*/ 2147483646 w 628"/>
              <a:gd name="T15" fmla="*/ 2147483646 h 873"/>
              <a:gd name="T16" fmla="*/ 2147483646 w 628"/>
              <a:gd name="T17" fmla="*/ 2147483646 h 873"/>
              <a:gd name="T18" fmla="*/ 2147483646 w 628"/>
              <a:gd name="T19" fmla="*/ 2147483646 h 873"/>
              <a:gd name="T20" fmla="*/ 2147483646 w 628"/>
              <a:gd name="T21" fmla="*/ 2147483646 h 873"/>
              <a:gd name="T22" fmla="*/ 2147483646 w 628"/>
              <a:gd name="T23" fmla="*/ 2147483646 h 873"/>
              <a:gd name="T24" fmla="*/ 2147483646 w 628"/>
              <a:gd name="T25" fmla="*/ 2147483646 h 873"/>
              <a:gd name="T26" fmla="*/ 2147483646 w 628"/>
              <a:gd name="T27" fmla="*/ 2147483646 h 873"/>
              <a:gd name="T28" fmla="*/ 2147483646 w 628"/>
              <a:gd name="T29" fmla="*/ 2147483646 h 873"/>
              <a:gd name="T30" fmla="*/ 2147483646 w 628"/>
              <a:gd name="T31" fmla="*/ 2147483646 h 873"/>
              <a:gd name="T32" fmla="*/ 2147483646 w 628"/>
              <a:gd name="T33" fmla="*/ 2147483646 h 873"/>
              <a:gd name="T34" fmla="*/ 2147483646 w 628"/>
              <a:gd name="T35" fmla="*/ 2147483646 h 873"/>
              <a:gd name="T36" fmla="*/ 2147483646 w 628"/>
              <a:gd name="T37" fmla="*/ 2147483646 h 873"/>
              <a:gd name="T38" fmla="*/ 2147483646 w 628"/>
              <a:gd name="T39" fmla="*/ 2147483646 h 873"/>
              <a:gd name="T40" fmla="*/ 2147483646 w 628"/>
              <a:gd name="T41" fmla="*/ 2147483646 h 873"/>
              <a:gd name="T42" fmla="*/ 2147483646 w 628"/>
              <a:gd name="T43" fmla="*/ 2147483646 h 873"/>
              <a:gd name="T44" fmla="*/ 2147483646 w 628"/>
              <a:gd name="T45" fmla="*/ 2147483646 h 873"/>
              <a:gd name="T46" fmla="*/ 2147483646 w 628"/>
              <a:gd name="T47" fmla="*/ 2147483646 h 873"/>
              <a:gd name="T48" fmla="*/ 2147483646 w 628"/>
              <a:gd name="T49" fmla="*/ 2147483646 h 873"/>
              <a:gd name="T50" fmla="*/ 0 w 628"/>
              <a:gd name="T51" fmla="*/ 2147483646 h 873"/>
              <a:gd name="T52" fmla="*/ 2147483646 w 628"/>
              <a:gd name="T53" fmla="*/ 2147483646 h 873"/>
              <a:gd name="T54" fmla="*/ 2147483646 w 628"/>
              <a:gd name="T55" fmla="*/ 2147483646 h 873"/>
              <a:gd name="T56" fmla="*/ 2147483646 w 628"/>
              <a:gd name="T57" fmla="*/ 2147483646 h 873"/>
              <a:gd name="T58" fmla="*/ 2147483646 w 628"/>
              <a:gd name="T59" fmla="*/ 2147483646 h 873"/>
              <a:gd name="T60" fmla="*/ 2147483646 w 628"/>
              <a:gd name="T61" fmla="*/ 2147483646 h 873"/>
              <a:gd name="T62" fmla="*/ 2147483646 w 628"/>
              <a:gd name="T63" fmla="*/ 0 h 873"/>
              <a:gd name="T64" fmla="*/ 2147483646 w 628"/>
              <a:gd name="T65" fmla="*/ 2147483646 h 873"/>
              <a:gd name="T66" fmla="*/ 2147483646 w 628"/>
              <a:gd name="T67" fmla="*/ 2147483646 h 873"/>
              <a:gd name="T68" fmla="*/ 2147483646 w 628"/>
              <a:gd name="T69" fmla="*/ 2147483646 h 873"/>
              <a:gd name="T70" fmla="*/ 2147483646 w 628"/>
              <a:gd name="T71" fmla="*/ 2147483646 h 873"/>
              <a:gd name="T72" fmla="*/ 2147483646 w 628"/>
              <a:gd name="T73" fmla="*/ 2147483646 h 873"/>
              <a:gd name="T74" fmla="*/ 2147483646 w 628"/>
              <a:gd name="T75" fmla="*/ 2147483646 h 873"/>
              <a:gd name="T76" fmla="*/ 2147483646 w 628"/>
              <a:gd name="T77" fmla="*/ 2147483646 h 873"/>
              <a:gd name="T78" fmla="*/ 2147483646 w 628"/>
              <a:gd name="T79" fmla="*/ 2147483646 h 873"/>
              <a:gd name="T80" fmla="*/ 2147483646 w 628"/>
              <a:gd name="T81" fmla="*/ 2147483646 h 873"/>
              <a:gd name="T82" fmla="*/ 2147483646 w 628"/>
              <a:gd name="T83" fmla="*/ 2147483646 h 873"/>
              <a:gd name="T84" fmla="*/ 2147483646 w 628"/>
              <a:gd name="T85" fmla="*/ 2147483646 h 873"/>
              <a:gd name="T86" fmla="*/ 2147483646 w 628"/>
              <a:gd name="T87" fmla="*/ 2147483646 h 873"/>
              <a:gd name="T88" fmla="*/ 2147483646 w 628"/>
              <a:gd name="T89" fmla="*/ 2147483646 h 873"/>
              <a:gd name="T90" fmla="*/ 2147483646 w 628"/>
              <a:gd name="T91" fmla="*/ 2147483646 h 873"/>
              <a:gd name="T92" fmla="*/ 2147483646 w 628"/>
              <a:gd name="T93" fmla="*/ 2147483646 h 873"/>
              <a:gd name="T94" fmla="*/ 2147483646 w 628"/>
              <a:gd name="T95" fmla="*/ 2147483646 h 87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8"/>
              <a:gd name="T145" fmla="*/ 0 h 873"/>
              <a:gd name="T146" fmla="*/ 628 w 628"/>
              <a:gd name="T147" fmla="*/ 873 h 87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8" h="873">
                <a:moveTo>
                  <a:pt x="380" y="748"/>
                </a:moveTo>
                <a:lnTo>
                  <a:pt x="373" y="755"/>
                </a:lnTo>
                <a:lnTo>
                  <a:pt x="340" y="732"/>
                </a:lnTo>
                <a:lnTo>
                  <a:pt x="340" y="748"/>
                </a:lnTo>
                <a:lnTo>
                  <a:pt x="352" y="755"/>
                </a:lnTo>
                <a:lnTo>
                  <a:pt x="361" y="772"/>
                </a:lnTo>
                <a:lnTo>
                  <a:pt x="346" y="779"/>
                </a:lnTo>
                <a:lnTo>
                  <a:pt x="327" y="772"/>
                </a:lnTo>
                <a:lnTo>
                  <a:pt x="321" y="788"/>
                </a:lnTo>
                <a:lnTo>
                  <a:pt x="301" y="795"/>
                </a:lnTo>
                <a:lnTo>
                  <a:pt x="313" y="810"/>
                </a:lnTo>
                <a:lnTo>
                  <a:pt x="321" y="833"/>
                </a:lnTo>
                <a:lnTo>
                  <a:pt x="301" y="818"/>
                </a:lnTo>
                <a:lnTo>
                  <a:pt x="286" y="826"/>
                </a:lnTo>
                <a:lnTo>
                  <a:pt x="307" y="849"/>
                </a:lnTo>
                <a:lnTo>
                  <a:pt x="301" y="857"/>
                </a:lnTo>
                <a:lnTo>
                  <a:pt x="280" y="842"/>
                </a:lnTo>
                <a:lnTo>
                  <a:pt x="239" y="873"/>
                </a:lnTo>
                <a:lnTo>
                  <a:pt x="213" y="873"/>
                </a:lnTo>
                <a:lnTo>
                  <a:pt x="227" y="833"/>
                </a:lnTo>
                <a:lnTo>
                  <a:pt x="219" y="802"/>
                </a:lnTo>
                <a:lnTo>
                  <a:pt x="173" y="795"/>
                </a:lnTo>
                <a:lnTo>
                  <a:pt x="194" y="779"/>
                </a:lnTo>
                <a:lnTo>
                  <a:pt x="207" y="779"/>
                </a:lnTo>
                <a:lnTo>
                  <a:pt x="207" y="772"/>
                </a:lnTo>
                <a:lnTo>
                  <a:pt x="219" y="755"/>
                </a:lnTo>
                <a:lnTo>
                  <a:pt x="200" y="748"/>
                </a:lnTo>
                <a:lnTo>
                  <a:pt x="200" y="741"/>
                </a:lnTo>
                <a:lnTo>
                  <a:pt x="233" y="741"/>
                </a:lnTo>
                <a:lnTo>
                  <a:pt x="239" y="709"/>
                </a:lnTo>
                <a:lnTo>
                  <a:pt x="247" y="725"/>
                </a:lnTo>
                <a:lnTo>
                  <a:pt x="267" y="685"/>
                </a:lnTo>
                <a:lnTo>
                  <a:pt x="253" y="640"/>
                </a:lnTo>
                <a:lnTo>
                  <a:pt x="233" y="631"/>
                </a:lnTo>
                <a:lnTo>
                  <a:pt x="247" y="616"/>
                </a:lnTo>
                <a:lnTo>
                  <a:pt x="227" y="601"/>
                </a:lnTo>
                <a:lnTo>
                  <a:pt x="247" y="584"/>
                </a:lnTo>
                <a:lnTo>
                  <a:pt x="253" y="546"/>
                </a:lnTo>
                <a:lnTo>
                  <a:pt x="227" y="507"/>
                </a:lnTo>
                <a:lnTo>
                  <a:pt x="194" y="499"/>
                </a:lnTo>
                <a:lnTo>
                  <a:pt x="134" y="468"/>
                </a:lnTo>
                <a:lnTo>
                  <a:pt x="134" y="459"/>
                </a:lnTo>
                <a:lnTo>
                  <a:pt x="153" y="452"/>
                </a:lnTo>
                <a:lnTo>
                  <a:pt x="93" y="429"/>
                </a:lnTo>
                <a:lnTo>
                  <a:pt x="80" y="374"/>
                </a:lnTo>
                <a:lnTo>
                  <a:pt x="86" y="358"/>
                </a:lnTo>
                <a:lnTo>
                  <a:pt x="80" y="328"/>
                </a:lnTo>
                <a:lnTo>
                  <a:pt x="74" y="266"/>
                </a:lnTo>
                <a:lnTo>
                  <a:pt x="60" y="250"/>
                </a:lnTo>
                <a:lnTo>
                  <a:pt x="27" y="259"/>
                </a:lnTo>
                <a:lnTo>
                  <a:pt x="20" y="250"/>
                </a:lnTo>
                <a:lnTo>
                  <a:pt x="0" y="187"/>
                </a:lnTo>
                <a:lnTo>
                  <a:pt x="20" y="148"/>
                </a:lnTo>
                <a:lnTo>
                  <a:pt x="34" y="141"/>
                </a:lnTo>
                <a:lnTo>
                  <a:pt x="46" y="94"/>
                </a:lnTo>
                <a:lnTo>
                  <a:pt x="113" y="78"/>
                </a:lnTo>
                <a:lnTo>
                  <a:pt x="106" y="64"/>
                </a:lnTo>
                <a:lnTo>
                  <a:pt x="80" y="71"/>
                </a:lnTo>
                <a:lnTo>
                  <a:pt x="74" y="64"/>
                </a:lnTo>
                <a:lnTo>
                  <a:pt x="54" y="55"/>
                </a:lnTo>
                <a:lnTo>
                  <a:pt x="74" y="33"/>
                </a:lnTo>
                <a:lnTo>
                  <a:pt x="100" y="33"/>
                </a:lnTo>
                <a:lnTo>
                  <a:pt x="106" y="16"/>
                </a:lnTo>
                <a:lnTo>
                  <a:pt x="100" y="0"/>
                </a:lnTo>
                <a:lnTo>
                  <a:pt x="474" y="0"/>
                </a:lnTo>
                <a:lnTo>
                  <a:pt x="467" y="126"/>
                </a:lnTo>
                <a:lnTo>
                  <a:pt x="506" y="126"/>
                </a:lnTo>
                <a:lnTo>
                  <a:pt x="519" y="134"/>
                </a:lnTo>
                <a:lnTo>
                  <a:pt x="519" y="179"/>
                </a:lnTo>
                <a:lnTo>
                  <a:pt x="628" y="179"/>
                </a:lnTo>
                <a:lnTo>
                  <a:pt x="628" y="187"/>
                </a:lnTo>
                <a:lnTo>
                  <a:pt x="613" y="196"/>
                </a:lnTo>
                <a:lnTo>
                  <a:pt x="613" y="320"/>
                </a:lnTo>
                <a:lnTo>
                  <a:pt x="573" y="320"/>
                </a:lnTo>
                <a:lnTo>
                  <a:pt x="560" y="351"/>
                </a:lnTo>
                <a:lnTo>
                  <a:pt x="573" y="367"/>
                </a:lnTo>
                <a:lnTo>
                  <a:pt x="567" y="483"/>
                </a:lnTo>
                <a:lnTo>
                  <a:pt x="527" y="507"/>
                </a:lnTo>
                <a:lnTo>
                  <a:pt x="519" y="522"/>
                </a:lnTo>
                <a:lnTo>
                  <a:pt x="567" y="553"/>
                </a:lnTo>
                <a:lnTo>
                  <a:pt x="567" y="601"/>
                </a:lnTo>
                <a:lnTo>
                  <a:pt x="547" y="608"/>
                </a:lnTo>
                <a:lnTo>
                  <a:pt x="534" y="631"/>
                </a:lnTo>
                <a:lnTo>
                  <a:pt x="527" y="631"/>
                </a:lnTo>
                <a:lnTo>
                  <a:pt x="500" y="608"/>
                </a:lnTo>
                <a:lnTo>
                  <a:pt x="487" y="608"/>
                </a:lnTo>
                <a:lnTo>
                  <a:pt x="446" y="640"/>
                </a:lnTo>
                <a:lnTo>
                  <a:pt x="440" y="654"/>
                </a:lnTo>
                <a:lnTo>
                  <a:pt x="427" y="661"/>
                </a:lnTo>
                <a:lnTo>
                  <a:pt x="427" y="694"/>
                </a:lnTo>
                <a:lnTo>
                  <a:pt x="421" y="709"/>
                </a:lnTo>
                <a:lnTo>
                  <a:pt x="406" y="709"/>
                </a:lnTo>
                <a:lnTo>
                  <a:pt x="387" y="685"/>
                </a:lnTo>
                <a:lnTo>
                  <a:pt x="380" y="702"/>
                </a:lnTo>
                <a:lnTo>
                  <a:pt x="367" y="717"/>
                </a:lnTo>
                <a:lnTo>
                  <a:pt x="367" y="732"/>
                </a:lnTo>
                <a:lnTo>
                  <a:pt x="380" y="74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5" name="Freeform 57">
            <a:extLst>
              <a:ext uri="{FF2B5EF4-FFF2-40B4-BE49-F238E27FC236}">
                <a16:creationId xmlns:a16="http://schemas.microsoft.com/office/drawing/2014/main" id="{AAFD8B44-F1ED-741B-ADEA-CAEC7CEEB171}"/>
              </a:ext>
            </a:extLst>
          </p:cNvPr>
          <p:cNvSpPr>
            <a:spLocks/>
          </p:cNvSpPr>
          <p:nvPr/>
        </p:nvSpPr>
        <p:spPr bwMode="auto">
          <a:xfrm>
            <a:off x="5959079" y="4430317"/>
            <a:ext cx="523875" cy="564356"/>
          </a:xfrm>
          <a:custGeom>
            <a:avLst/>
            <a:gdLst>
              <a:gd name="T0" fmla="*/ 2147483646 w 440"/>
              <a:gd name="T1" fmla="*/ 0 h 474"/>
              <a:gd name="T2" fmla="*/ 2147483646 w 440"/>
              <a:gd name="T3" fmla="*/ 2147483646 h 474"/>
              <a:gd name="T4" fmla="*/ 2147483646 w 440"/>
              <a:gd name="T5" fmla="*/ 2147483646 h 474"/>
              <a:gd name="T6" fmla="*/ 2147483646 w 440"/>
              <a:gd name="T7" fmla="*/ 2147483646 h 474"/>
              <a:gd name="T8" fmla="*/ 2147483646 w 440"/>
              <a:gd name="T9" fmla="*/ 2147483646 h 474"/>
              <a:gd name="T10" fmla="*/ 2147483646 w 440"/>
              <a:gd name="T11" fmla="*/ 2147483646 h 474"/>
              <a:gd name="T12" fmla="*/ 2147483646 w 440"/>
              <a:gd name="T13" fmla="*/ 2147483646 h 474"/>
              <a:gd name="T14" fmla="*/ 2147483646 w 440"/>
              <a:gd name="T15" fmla="*/ 2147483646 h 474"/>
              <a:gd name="T16" fmla="*/ 2147483646 w 440"/>
              <a:gd name="T17" fmla="*/ 2147483646 h 474"/>
              <a:gd name="T18" fmla="*/ 2147483646 w 440"/>
              <a:gd name="T19" fmla="*/ 2147483646 h 474"/>
              <a:gd name="T20" fmla="*/ 2147483646 w 440"/>
              <a:gd name="T21" fmla="*/ 2147483646 h 474"/>
              <a:gd name="T22" fmla="*/ 2147483646 w 440"/>
              <a:gd name="T23" fmla="*/ 2147483646 h 474"/>
              <a:gd name="T24" fmla="*/ 2147483646 w 440"/>
              <a:gd name="T25" fmla="*/ 2147483646 h 474"/>
              <a:gd name="T26" fmla="*/ 0 w 440"/>
              <a:gd name="T27" fmla="*/ 2147483646 h 474"/>
              <a:gd name="T28" fmla="*/ 2147483646 w 440"/>
              <a:gd name="T29" fmla="*/ 2147483646 h 474"/>
              <a:gd name="T30" fmla="*/ 2147483646 w 440"/>
              <a:gd name="T31" fmla="*/ 2147483646 h 474"/>
              <a:gd name="T32" fmla="*/ 2147483646 w 440"/>
              <a:gd name="T33" fmla="*/ 2147483646 h 474"/>
              <a:gd name="T34" fmla="*/ 2147483646 w 440"/>
              <a:gd name="T35" fmla="*/ 0 h 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0"/>
              <a:gd name="T55" fmla="*/ 0 h 474"/>
              <a:gd name="T56" fmla="*/ 440 w 440"/>
              <a:gd name="T57" fmla="*/ 474 h 47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0" h="474">
                <a:moveTo>
                  <a:pt x="434" y="0"/>
                </a:moveTo>
                <a:lnTo>
                  <a:pt x="434" y="123"/>
                </a:lnTo>
                <a:lnTo>
                  <a:pt x="440" y="123"/>
                </a:lnTo>
                <a:lnTo>
                  <a:pt x="440" y="146"/>
                </a:lnTo>
                <a:lnTo>
                  <a:pt x="434" y="154"/>
                </a:lnTo>
                <a:lnTo>
                  <a:pt x="434" y="325"/>
                </a:lnTo>
                <a:lnTo>
                  <a:pt x="387" y="334"/>
                </a:lnTo>
                <a:lnTo>
                  <a:pt x="387" y="474"/>
                </a:lnTo>
                <a:lnTo>
                  <a:pt x="201" y="474"/>
                </a:lnTo>
                <a:lnTo>
                  <a:pt x="67" y="474"/>
                </a:lnTo>
                <a:lnTo>
                  <a:pt x="48" y="450"/>
                </a:lnTo>
                <a:lnTo>
                  <a:pt x="28" y="404"/>
                </a:lnTo>
                <a:lnTo>
                  <a:pt x="7" y="388"/>
                </a:lnTo>
                <a:lnTo>
                  <a:pt x="0" y="233"/>
                </a:lnTo>
                <a:lnTo>
                  <a:pt x="7" y="139"/>
                </a:lnTo>
                <a:lnTo>
                  <a:pt x="7" y="7"/>
                </a:lnTo>
                <a:lnTo>
                  <a:pt x="54" y="7"/>
                </a:lnTo>
                <a:lnTo>
                  <a:pt x="43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6" name="Freeform 58">
            <a:extLst>
              <a:ext uri="{FF2B5EF4-FFF2-40B4-BE49-F238E27FC236}">
                <a16:creationId xmlns:a16="http://schemas.microsoft.com/office/drawing/2014/main" id="{0EE49146-2CDC-48C2-377C-3B1B0B22499E}"/>
              </a:ext>
            </a:extLst>
          </p:cNvPr>
          <p:cNvSpPr>
            <a:spLocks/>
          </p:cNvSpPr>
          <p:nvPr/>
        </p:nvSpPr>
        <p:spPr bwMode="auto">
          <a:xfrm>
            <a:off x="5006579" y="4595813"/>
            <a:ext cx="960834" cy="779860"/>
          </a:xfrm>
          <a:custGeom>
            <a:avLst/>
            <a:gdLst>
              <a:gd name="T0" fmla="*/ 2147483646 w 807"/>
              <a:gd name="T1" fmla="*/ 2147483646 h 654"/>
              <a:gd name="T2" fmla="*/ 2147483646 w 807"/>
              <a:gd name="T3" fmla="*/ 2147483646 h 654"/>
              <a:gd name="T4" fmla="*/ 2147483646 w 807"/>
              <a:gd name="T5" fmla="*/ 2147483646 h 654"/>
              <a:gd name="T6" fmla="*/ 2147483646 w 807"/>
              <a:gd name="T7" fmla="*/ 2147483646 h 654"/>
              <a:gd name="T8" fmla="*/ 2147483646 w 807"/>
              <a:gd name="T9" fmla="*/ 2147483646 h 654"/>
              <a:gd name="T10" fmla="*/ 2147483646 w 807"/>
              <a:gd name="T11" fmla="*/ 2147483646 h 654"/>
              <a:gd name="T12" fmla="*/ 2147483646 w 807"/>
              <a:gd name="T13" fmla="*/ 2147483646 h 654"/>
              <a:gd name="T14" fmla="*/ 2147483646 w 807"/>
              <a:gd name="T15" fmla="*/ 2147483646 h 654"/>
              <a:gd name="T16" fmla="*/ 2147483646 w 807"/>
              <a:gd name="T17" fmla="*/ 2147483646 h 654"/>
              <a:gd name="T18" fmla="*/ 0 w 807"/>
              <a:gd name="T19" fmla="*/ 2147483646 h 654"/>
              <a:gd name="T20" fmla="*/ 0 w 807"/>
              <a:gd name="T21" fmla="*/ 2147483646 h 654"/>
              <a:gd name="T22" fmla="*/ 2147483646 w 807"/>
              <a:gd name="T23" fmla="*/ 2147483646 h 654"/>
              <a:gd name="T24" fmla="*/ 2147483646 w 807"/>
              <a:gd name="T25" fmla="*/ 2147483646 h 654"/>
              <a:gd name="T26" fmla="*/ 2147483646 w 807"/>
              <a:gd name="T27" fmla="*/ 2147483646 h 654"/>
              <a:gd name="T28" fmla="*/ 2147483646 w 807"/>
              <a:gd name="T29" fmla="*/ 2147483646 h 654"/>
              <a:gd name="T30" fmla="*/ 2147483646 w 807"/>
              <a:gd name="T31" fmla="*/ 2147483646 h 654"/>
              <a:gd name="T32" fmla="*/ 2147483646 w 807"/>
              <a:gd name="T33" fmla="*/ 2147483646 h 654"/>
              <a:gd name="T34" fmla="*/ 2147483646 w 807"/>
              <a:gd name="T35" fmla="*/ 2147483646 h 654"/>
              <a:gd name="T36" fmla="*/ 2147483646 w 807"/>
              <a:gd name="T37" fmla="*/ 2147483646 h 654"/>
              <a:gd name="T38" fmla="*/ 2147483646 w 807"/>
              <a:gd name="T39" fmla="*/ 2147483646 h 654"/>
              <a:gd name="T40" fmla="*/ 2147483646 w 807"/>
              <a:gd name="T41" fmla="*/ 2147483646 h 654"/>
              <a:gd name="T42" fmla="*/ 2147483646 w 807"/>
              <a:gd name="T43" fmla="*/ 2147483646 h 654"/>
              <a:gd name="T44" fmla="*/ 2147483646 w 807"/>
              <a:gd name="T45" fmla="*/ 2147483646 h 654"/>
              <a:gd name="T46" fmla="*/ 2147483646 w 807"/>
              <a:gd name="T47" fmla="*/ 2147483646 h 654"/>
              <a:gd name="T48" fmla="*/ 2147483646 w 807"/>
              <a:gd name="T49" fmla="*/ 2147483646 h 654"/>
              <a:gd name="T50" fmla="*/ 2147483646 w 807"/>
              <a:gd name="T51" fmla="*/ 2147483646 h 654"/>
              <a:gd name="T52" fmla="*/ 2147483646 w 807"/>
              <a:gd name="T53" fmla="*/ 2147483646 h 654"/>
              <a:gd name="T54" fmla="*/ 2147483646 w 807"/>
              <a:gd name="T55" fmla="*/ 2147483646 h 654"/>
              <a:gd name="T56" fmla="*/ 2147483646 w 807"/>
              <a:gd name="T57" fmla="*/ 2147483646 h 654"/>
              <a:gd name="T58" fmla="*/ 2147483646 w 807"/>
              <a:gd name="T59" fmla="*/ 2147483646 h 654"/>
              <a:gd name="T60" fmla="*/ 2147483646 w 807"/>
              <a:gd name="T61" fmla="*/ 2147483646 h 654"/>
              <a:gd name="T62" fmla="*/ 2147483646 w 807"/>
              <a:gd name="T63" fmla="*/ 2147483646 h 654"/>
              <a:gd name="T64" fmla="*/ 2147483646 w 807"/>
              <a:gd name="T65" fmla="*/ 2147483646 h 654"/>
              <a:gd name="T66" fmla="*/ 2147483646 w 807"/>
              <a:gd name="T67" fmla="*/ 2147483646 h 654"/>
              <a:gd name="T68" fmla="*/ 2147483646 w 807"/>
              <a:gd name="T69" fmla="*/ 2147483646 h 654"/>
              <a:gd name="T70" fmla="*/ 2147483646 w 807"/>
              <a:gd name="T71" fmla="*/ 2147483646 h 654"/>
              <a:gd name="T72" fmla="*/ 2147483646 w 807"/>
              <a:gd name="T73" fmla="*/ 0 h 654"/>
              <a:gd name="T74" fmla="*/ 2147483646 w 807"/>
              <a:gd name="T75" fmla="*/ 2147483646 h 654"/>
              <a:gd name="T76" fmla="*/ 2147483646 w 807"/>
              <a:gd name="T77" fmla="*/ 0 h 654"/>
              <a:gd name="T78" fmla="*/ 2147483646 w 807"/>
              <a:gd name="T79" fmla="*/ 2147483646 h 654"/>
              <a:gd name="T80" fmla="*/ 2147483646 w 807"/>
              <a:gd name="T81" fmla="*/ 2147483646 h 654"/>
              <a:gd name="T82" fmla="*/ 2147483646 w 807"/>
              <a:gd name="T83" fmla="*/ 2147483646 h 654"/>
              <a:gd name="T84" fmla="*/ 2147483646 w 807"/>
              <a:gd name="T85" fmla="*/ 2147483646 h 654"/>
              <a:gd name="T86" fmla="*/ 2147483646 w 807"/>
              <a:gd name="T87" fmla="*/ 2147483646 h 654"/>
              <a:gd name="T88" fmla="*/ 2147483646 w 807"/>
              <a:gd name="T89" fmla="*/ 2147483646 h 654"/>
              <a:gd name="T90" fmla="*/ 2147483646 w 807"/>
              <a:gd name="T91" fmla="*/ 2147483646 h 654"/>
              <a:gd name="T92" fmla="*/ 2147483646 w 807"/>
              <a:gd name="T93" fmla="*/ 2147483646 h 654"/>
              <a:gd name="T94" fmla="*/ 2147483646 w 807"/>
              <a:gd name="T95" fmla="*/ 2147483646 h 654"/>
              <a:gd name="T96" fmla="*/ 2147483646 w 807"/>
              <a:gd name="T97" fmla="*/ 2147483646 h 654"/>
              <a:gd name="T98" fmla="*/ 2147483646 w 807"/>
              <a:gd name="T99" fmla="*/ 2147483646 h 654"/>
              <a:gd name="T100" fmla="*/ 2147483646 w 807"/>
              <a:gd name="T101" fmla="*/ 2147483646 h 654"/>
              <a:gd name="T102" fmla="*/ 2147483646 w 807"/>
              <a:gd name="T103" fmla="*/ 2147483646 h 654"/>
              <a:gd name="T104" fmla="*/ 2147483646 w 807"/>
              <a:gd name="T105" fmla="*/ 2147483646 h 654"/>
              <a:gd name="T106" fmla="*/ 2147483646 w 807"/>
              <a:gd name="T107" fmla="*/ 2147483646 h 654"/>
              <a:gd name="T108" fmla="*/ 2147483646 w 807"/>
              <a:gd name="T109" fmla="*/ 2147483646 h 654"/>
              <a:gd name="T110" fmla="*/ 2147483646 w 807"/>
              <a:gd name="T111" fmla="*/ 2147483646 h 654"/>
              <a:gd name="T112" fmla="*/ 2147483646 w 807"/>
              <a:gd name="T113" fmla="*/ 2147483646 h 6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07"/>
              <a:gd name="T172" fmla="*/ 0 h 654"/>
              <a:gd name="T173" fmla="*/ 807 w 807"/>
              <a:gd name="T174" fmla="*/ 654 h 6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07" h="654">
                <a:moveTo>
                  <a:pt x="327" y="616"/>
                </a:moveTo>
                <a:lnTo>
                  <a:pt x="273" y="616"/>
                </a:lnTo>
                <a:lnTo>
                  <a:pt x="261" y="630"/>
                </a:lnTo>
                <a:lnTo>
                  <a:pt x="212" y="654"/>
                </a:lnTo>
                <a:lnTo>
                  <a:pt x="152" y="638"/>
                </a:lnTo>
                <a:lnTo>
                  <a:pt x="107" y="630"/>
                </a:lnTo>
                <a:lnTo>
                  <a:pt x="94" y="607"/>
                </a:lnTo>
                <a:lnTo>
                  <a:pt x="60" y="576"/>
                </a:lnTo>
                <a:lnTo>
                  <a:pt x="13" y="576"/>
                </a:lnTo>
                <a:lnTo>
                  <a:pt x="0" y="560"/>
                </a:lnTo>
                <a:lnTo>
                  <a:pt x="0" y="545"/>
                </a:lnTo>
                <a:lnTo>
                  <a:pt x="13" y="530"/>
                </a:lnTo>
                <a:lnTo>
                  <a:pt x="20" y="513"/>
                </a:lnTo>
                <a:lnTo>
                  <a:pt x="39" y="537"/>
                </a:lnTo>
                <a:lnTo>
                  <a:pt x="54" y="537"/>
                </a:lnTo>
                <a:lnTo>
                  <a:pt x="60" y="522"/>
                </a:lnTo>
                <a:lnTo>
                  <a:pt x="60" y="489"/>
                </a:lnTo>
                <a:lnTo>
                  <a:pt x="73" y="482"/>
                </a:lnTo>
                <a:lnTo>
                  <a:pt x="79" y="468"/>
                </a:lnTo>
                <a:lnTo>
                  <a:pt x="120" y="436"/>
                </a:lnTo>
                <a:lnTo>
                  <a:pt x="133" y="436"/>
                </a:lnTo>
                <a:lnTo>
                  <a:pt x="160" y="459"/>
                </a:lnTo>
                <a:lnTo>
                  <a:pt x="167" y="459"/>
                </a:lnTo>
                <a:lnTo>
                  <a:pt x="180" y="436"/>
                </a:lnTo>
                <a:lnTo>
                  <a:pt x="200" y="429"/>
                </a:lnTo>
                <a:lnTo>
                  <a:pt x="200" y="381"/>
                </a:lnTo>
                <a:lnTo>
                  <a:pt x="152" y="350"/>
                </a:lnTo>
                <a:lnTo>
                  <a:pt x="160" y="335"/>
                </a:lnTo>
                <a:lnTo>
                  <a:pt x="200" y="311"/>
                </a:lnTo>
                <a:lnTo>
                  <a:pt x="206" y="195"/>
                </a:lnTo>
                <a:lnTo>
                  <a:pt x="193" y="179"/>
                </a:lnTo>
                <a:lnTo>
                  <a:pt x="206" y="148"/>
                </a:lnTo>
                <a:lnTo>
                  <a:pt x="246" y="148"/>
                </a:lnTo>
                <a:lnTo>
                  <a:pt x="246" y="24"/>
                </a:lnTo>
                <a:lnTo>
                  <a:pt x="261" y="15"/>
                </a:lnTo>
                <a:lnTo>
                  <a:pt x="261" y="7"/>
                </a:lnTo>
                <a:lnTo>
                  <a:pt x="520" y="0"/>
                </a:lnTo>
                <a:lnTo>
                  <a:pt x="547" y="7"/>
                </a:lnTo>
                <a:lnTo>
                  <a:pt x="807" y="0"/>
                </a:lnTo>
                <a:lnTo>
                  <a:pt x="800" y="94"/>
                </a:lnTo>
                <a:lnTo>
                  <a:pt x="706" y="132"/>
                </a:lnTo>
                <a:lnTo>
                  <a:pt x="681" y="132"/>
                </a:lnTo>
                <a:lnTo>
                  <a:pt x="667" y="148"/>
                </a:lnTo>
                <a:lnTo>
                  <a:pt x="673" y="179"/>
                </a:lnTo>
                <a:lnTo>
                  <a:pt x="647" y="195"/>
                </a:lnTo>
                <a:lnTo>
                  <a:pt x="607" y="210"/>
                </a:lnTo>
                <a:lnTo>
                  <a:pt x="593" y="265"/>
                </a:lnTo>
                <a:lnTo>
                  <a:pt x="573" y="311"/>
                </a:lnTo>
                <a:lnTo>
                  <a:pt x="567" y="343"/>
                </a:lnTo>
                <a:lnTo>
                  <a:pt x="539" y="405"/>
                </a:lnTo>
                <a:lnTo>
                  <a:pt x="513" y="420"/>
                </a:lnTo>
                <a:lnTo>
                  <a:pt x="480" y="459"/>
                </a:lnTo>
                <a:lnTo>
                  <a:pt x="454" y="475"/>
                </a:lnTo>
                <a:lnTo>
                  <a:pt x="400" y="530"/>
                </a:lnTo>
                <a:lnTo>
                  <a:pt x="387" y="560"/>
                </a:lnTo>
                <a:lnTo>
                  <a:pt x="354" y="583"/>
                </a:lnTo>
                <a:lnTo>
                  <a:pt x="327" y="61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7" name="Freeform 59">
            <a:extLst>
              <a:ext uri="{FF2B5EF4-FFF2-40B4-BE49-F238E27FC236}">
                <a16:creationId xmlns:a16="http://schemas.microsoft.com/office/drawing/2014/main" id="{BB3F1D08-9AF4-72B7-DC00-3AAD365666A9}"/>
              </a:ext>
            </a:extLst>
          </p:cNvPr>
          <p:cNvSpPr>
            <a:spLocks/>
          </p:cNvSpPr>
          <p:nvPr/>
        </p:nvSpPr>
        <p:spPr bwMode="auto">
          <a:xfrm>
            <a:off x="7620001" y="4670823"/>
            <a:ext cx="413147" cy="583406"/>
          </a:xfrm>
          <a:custGeom>
            <a:avLst/>
            <a:gdLst>
              <a:gd name="T0" fmla="*/ 0 w 347"/>
              <a:gd name="T1" fmla="*/ 2147483646 h 490"/>
              <a:gd name="T2" fmla="*/ 0 w 347"/>
              <a:gd name="T3" fmla="*/ 2147483646 h 490"/>
              <a:gd name="T4" fmla="*/ 0 w 347"/>
              <a:gd name="T5" fmla="*/ 2147483646 h 490"/>
              <a:gd name="T6" fmla="*/ 2147483646 w 347"/>
              <a:gd name="T7" fmla="*/ 2147483646 h 490"/>
              <a:gd name="T8" fmla="*/ 2147483646 w 347"/>
              <a:gd name="T9" fmla="*/ 2147483646 h 490"/>
              <a:gd name="T10" fmla="*/ 2147483646 w 347"/>
              <a:gd name="T11" fmla="*/ 2147483646 h 490"/>
              <a:gd name="T12" fmla="*/ 2147483646 w 347"/>
              <a:gd name="T13" fmla="*/ 0 h 490"/>
              <a:gd name="T14" fmla="*/ 2147483646 w 347"/>
              <a:gd name="T15" fmla="*/ 2147483646 h 490"/>
              <a:gd name="T16" fmla="*/ 2147483646 w 347"/>
              <a:gd name="T17" fmla="*/ 2147483646 h 490"/>
              <a:gd name="T18" fmla="*/ 2147483646 w 347"/>
              <a:gd name="T19" fmla="*/ 2147483646 h 490"/>
              <a:gd name="T20" fmla="*/ 2147483646 w 347"/>
              <a:gd name="T21" fmla="*/ 2147483646 h 490"/>
              <a:gd name="T22" fmla="*/ 2147483646 w 347"/>
              <a:gd name="T23" fmla="*/ 2147483646 h 490"/>
              <a:gd name="T24" fmla="*/ 2147483646 w 347"/>
              <a:gd name="T25" fmla="*/ 2147483646 h 490"/>
              <a:gd name="T26" fmla="*/ 2147483646 w 347"/>
              <a:gd name="T27" fmla="*/ 2147483646 h 490"/>
              <a:gd name="T28" fmla="*/ 2147483646 w 347"/>
              <a:gd name="T29" fmla="*/ 2147483646 h 490"/>
              <a:gd name="T30" fmla="*/ 2147483646 w 347"/>
              <a:gd name="T31" fmla="*/ 2147483646 h 490"/>
              <a:gd name="T32" fmla="*/ 2147483646 w 347"/>
              <a:gd name="T33" fmla="*/ 2147483646 h 490"/>
              <a:gd name="T34" fmla="*/ 2147483646 w 347"/>
              <a:gd name="T35" fmla="*/ 2147483646 h 490"/>
              <a:gd name="T36" fmla="*/ 0 w 347"/>
              <a:gd name="T37" fmla="*/ 2147483646 h 4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7"/>
              <a:gd name="T58" fmla="*/ 0 h 490"/>
              <a:gd name="T59" fmla="*/ 347 w 347"/>
              <a:gd name="T60" fmla="*/ 490 h 4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7" h="490">
                <a:moveTo>
                  <a:pt x="0" y="490"/>
                </a:moveTo>
                <a:lnTo>
                  <a:pt x="0" y="172"/>
                </a:lnTo>
                <a:lnTo>
                  <a:pt x="0" y="69"/>
                </a:lnTo>
                <a:lnTo>
                  <a:pt x="186" y="78"/>
                </a:lnTo>
                <a:lnTo>
                  <a:pt x="195" y="38"/>
                </a:lnTo>
                <a:lnTo>
                  <a:pt x="234" y="7"/>
                </a:lnTo>
                <a:lnTo>
                  <a:pt x="261" y="0"/>
                </a:lnTo>
                <a:lnTo>
                  <a:pt x="267" y="7"/>
                </a:lnTo>
                <a:lnTo>
                  <a:pt x="280" y="54"/>
                </a:lnTo>
                <a:lnTo>
                  <a:pt x="274" y="78"/>
                </a:lnTo>
                <a:lnTo>
                  <a:pt x="280" y="108"/>
                </a:lnTo>
                <a:lnTo>
                  <a:pt x="328" y="179"/>
                </a:lnTo>
                <a:lnTo>
                  <a:pt x="347" y="248"/>
                </a:lnTo>
                <a:lnTo>
                  <a:pt x="347" y="287"/>
                </a:lnTo>
                <a:lnTo>
                  <a:pt x="320" y="335"/>
                </a:lnTo>
                <a:lnTo>
                  <a:pt x="328" y="373"/>
                </a:lnTo>
                <a:lnTo>
                  <a:pt x="300" y="450"/>
                </a:lnTo>
                <a:lnTo>
                  <a:pt x="308" y="490"/>
                </a:lnTo>
                <a:lnTo>
                  <a:pt x="0" y="49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8" name="Freeform 60">
            <a:extLst>
              <a:ext uri="{FF2B5EF4-FFF2-40B4-BE49-F238E27FC236}">
                <a16:creationId xmlns:a16="http://schemas.microsoft.com/office/drawing/2014/main" id="{FD0AE9BB-55EF-D084-A345-49E4CF5CBA13}"/>
              </a:ext>
            </a:extLst>
          </p:cNvPr>
          <p:cNvSpPr>
            <a:spLocks/>
          </p:cNvSpPr>
          <p:nvPr/>
        </p:nvSpPr>
        <p:spPr bwMode="auto">
          <a:xfrm>
            <a:off x="5395913" y="4708923"/>
            <a:ext cx="851297" cy="721519"/>
          </a:xfrm>
          <a:custGeom>
            <a:avLst/>
            <a:gdLst>
              <a:gd name="T0" fmla="*/ 2147483646 w 715"/>
              <a:gd name="T1" fmla="*/ 2147483646 h 607"/>
              <a:gd name="T2" fmla="*/ 2147483646 w 715"/>
              <a:gd name="T3" fmla="*/ 2147483646 h 607"/>
              <a:gd name="T4" fmla="*/ 2147483646 w 715"/>
              <a:gd name="T5" fmla="*/ 2147483646 h 607"/>
              <a:gd name="T6" fmla="*/ 2147483646 w 715"/>
              <a:gd name="T7" fmla="*/ 2147483646 h 607"/>
              <a:gd name="T8" fmla="*/ 2147483646 w 715"/>
              <a:gd name="T9" fmla="*/ 2147483646 h 607"/>
              <a:gd name="T10" fmla="*/ 2147483646 w 715"/>
              <a:gd name="T11" fmla="*/ 2147483646 h 607"/>
              <a:gd name="T12" fmla="*/ 2147483646 w 715"/>
              <a:gd name="T13" fmla="*/ 2147483646 h 607"/>
              <a:gd name="T14" fmla="*/ 0 w 715"/>
              <a:gd name="T15" fmla="*/ 2147483646 h 607"/>
              <a:gd name="T16" fmla="*/ 2147483646 w 715"/>
              <a:gd name="T17" fmla="*/ 2147483646 h 607"/>
              <a:gd name="T18" fmla="*/ 2147483646 w 715"/>
              <a:gd name="T19" fmla="*/ 2147483646 h 607"/>
              <a:gd name="T20" fmla="*/ 2147483646 w 715"/>
              <a:gd name="T21" fmla="*/ 2147483646 h 607"/>
              <a:gd name="T22" fmla="*/ 2147483646 w 715"/>
              <a:gd name="T23" fmla="*/ 2147483646 h 607"/>
              <a:gd name="T24" fmla="*/ 2147483646 w 715"/>
              <a:gd name="T25" fmla="*/ 2147483646 h 607"/>
              <a:gd name="T26" fmla="*/ 2147483646 w 715"/>
              <a:gd name="T27" fmla="*/ 2147483646 h 607"/>
              <a:gd name="T28" fmla="*/ 2147483646 w 715"/>
              <a:gd name="T29" fmla="*/ 2147483646 h 607"/>
              <a:gd name="T30" fmla="*/ 2147483646 w 715"/>
              <a:gd name="T31" fmla="*/ 2147483646 h 607"/>
              <a:gd name="T32" fmla="*/ 2147483646 w 715"/>
              <a:gd name="T33" fmla="*/ 2147483646 h 607"/>
              <a:gd name="T34" fmla="*/ 2147483646 w 715"/>
              <a:gd name="T35" fmla="*/ 2147483646 h 607"/>
              <a:gd name="T36" fmla="*/ 2147483646 w 715"/>
              <a:gd name="T37" fmla="*/ 2147483646 h 607"/>
              <a:gd name="T38" fmla="*/ 2147483646 w 715"/>
              <a:gd name="T39" fmla="*/ 2147483646 h 607"/>
              <a:gd name="T40" fmla="*/ 2147483646 w 715"/>
              <a:gd name="T41" fmla="*/ 2147483646 h 607"/>
              <a:gd name="T42" fmla="*/ 2147483646 w 715"/>
              <a:gd name="T43" fmla="*/ 2147483646 h 607"/>
              <a:gd name="T44" fmla="*/ 2147483646 w 715"/>
              <a:gd name="T45" fmla="*/ 2147483646 h 607"/>
              <a:gd name="T46" fmla="*/ 2147483646 w 715"/>
              <a:gd name="T47" fmla="*/ 2147483646 h 607"/>
              <a:gd name="T48" fmla="*/ 2147483646 w 715"/>
              <a:gd name="T49" fmla="*/ 0 h 607"/>
              <a:gd name="T50" fmla="*/ 2147483646 w 715"/>
              <a:gd name="T51" fmla="*/ 2147483646 h 607"/>
              <a:gd name="T52" fmla="*/ 2147483646 w 715"/>
              <a:gd name="T53" fmla="*/ 2147483646 h 607"/>
              <a:gd name="T54" fmla="*/ 2147483646 w 715"/>
              <a:gd name="T55" fmla="*/ 2147483646 h 607"/>
              <a:gd name="T56" fmla="*/ 2147483646 w 715"/>
              <a:gd name="T57" fmla="*/ 2147483646 h 607"/>
              <a:gd name="T58" fmla="*/ 2147483646 w 715"/>
              <a:gd name="T59" fmla="*/ 2147483646 h 607"/>
              <a:gd name="T60" fmla="*/ 2147483646 w 715"/>
              <a:gd name="T61" fmla="*/ 2147483646 h 607"/>
              <a:gd name="T62" fmla="*/ 2147483646 w 715"/>
              <a:gd name="T63" fmla="*/ 2147483646 h 607"/>
              <a:gd name="T64" fmla="*/ 2147483646 w 715"/>
              <a:gd name="T65" fmla="*/ 2147483646 h 607"/>
              <a:gd name="T66" fmla="*/ 2147483646 w 715"/>
              <a:gd name="T67" fmla="*/ 2147483646 h 607"/>
              <a:gd name="T68" fmla="*/ 2147483646 w 715"/>
              <a:gd name="T69" fmla="*/ 2147483646 h 607"/>
              <a:gd name="T70" fmla="*/ 2147483646 w 715"/>
              <a:gd name="T71" fmla="*/ 2147483646 h 60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15"/>
              <a:gd name="T109" fmla="*/ 0 h 607"/>
              <a:gd name="T110" fmla="*/ 715 w 715"/>
              <a:gd name="T111" fmla="*/ 607 h 60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15" h="607">
                <a:moveTo>
                  <a:pt x="674" y="599"/>
                </a:moveTo>
                <a:lnTo>
                  <a:pt x="660" y="599"/>
                </a:lnTo>
                <a:lnTo>
                  <a:pt x="654" y="607"/>
                </a:lnTo>
                <a:lnTo>
                  <a:pt x="634" y="599"/>
                </a:lnTo>
                <a:lnTo>
                  <a:pt x="615" y="599"/>
                </a:lnTo>
                <a:lnTo>
                  <a:pt x="606" y="544"/>
                </a:lnTo>
                <a:lnTo>
                  <a:pt x="615" y="529"/>
                </a:lnTo>
                <a:lnTo>
                  <a:pt x="0" y="522"/>
                </a:lnTo>
                <a:lnTo>
                  <a:pt x="27" y="489"/>
                </a:lnTo>
                <a:lnTo>
                  <a:pt x="60" y="466"/>
                </a:lnTo>
                <a:lnTo>
                  <a:pt x="73" y="436"/>
                </a:lnTo>
                <a:lnTo>
                  <a:pt x="127" y="381"/>
                </a:lnTo>
                <a:lnTo>
                  <a:pt x="153" y="365"/>
                </a:lnTo>
                <a:lnTo>
                  <a:pt x="186" y="326"/>
                </a:lnTo>
                <a:lnTo>
                  <a:pt x="212" y="311"/>
                </a:lnTo>
                <a:lnTo>
                  <a:pt x="240" y="249"/>
                </a:lnTo>
                <a:lnTo>
                  <a:pt x="246" y="217"/>
                </a:lnTo>
                <a:lnTo>
                  <a:pt x="266" y="171"/>
                </a:lnTo>
                <a:lnTo>
                  <a:pt x="280" y="116"/>
                </a:lnTo>
                <a:lnTo>
                  <a:pt x="320" y="101"/>
                </a:lnTo>
                <a:lnTo>
                  <a:pt x="346" y="85"/>
                </a:lnTo>
                <a:lnTo>
                  <a:pt x="340" y="54"/>
                </a:lnTo>
                <a:lnTo>
                  <a:pt x="354" y="38"/>
                </a:lnTo>
                <a:lnTo>
                  <a:pt x="379" y="38"/>
                </a:lnTo>
                <a:lnTo>
                  <a:pt x="473" y="0"/>
                </a:lnTo>
                <a:lnTo>
                  <a:pt x="480" y="155"/>
                </a:lnTo>
                <a:lnTo>
                  <a:pt x="501" y="171"/>
                </a:lnTo>
                <a:lnTo>
                  <a:pt x="521" y="217"/>
                </a:lnTo>
                <a:lnTo>
                  <a:pt x="540" y="241"/>
                </a:lnTo>
                <a:lnTo>
                  <a:pt x="674" y="241"/>
                </a:lnTo>
                <a:lnTo>
                  <a:pt x="666" y="335"/>
                </a:lnTo>
                <a:lnTo>
                  <a:pt x="694" y="342"/>
                </a:lnTo>
                <a:lnTo>
                  <a:pt x="715" y="388"/>
                </a:lnTo>
                <a:lnTo>
                  <a:pt x="706" y="405"/>
                </a:lnTo>
                <a:lnTo>
                  <a:pt x="674" y="436"/>
                </a:lnTo>
                <a:lnTo>
                  <a:pt x="674" y="59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49" name="Freeform 61">
            <a:extLst>
              <a:ext uri="{FF2B5EF4-FFF2-40B4-BE49-F238E27FC236}">
                <a16:creationId xmlns:a16="http://schemas.microsoft.com/office/drawing/2014/main" id="{8745865A-4421-3AB6-A0C3-6E4196EE60E1}"/>
              </a:ext>
            </a:extLst>
          </p:cNvPr>
          <p:cNvSpPr>
            <a:spLocks/>
          </p:cNvSpPr>
          <p:nvPr/>
        </p:nvSpPr>
        <p:spPr bwMode="auto">
          <a:xfrm>
            <a:off x="4252912" y="4772025"/>
            <a:ext cx="634604" cy="751285"/>
          </a:xfrm>
          <a:custGeom>
            <a:avLst/>
            <a:gdLst>
              <a:gd name="T0" fmla="*/ 2147483646 w 533"/>
              <a:gd name="T1" fmla="*/ 2147483646 h 630"/>
              <a:gd name="T2" fmla="*/ 2147483646 w 533"/>
              <a:gd name="T3" fmla="*/ 2147483646 h 630"/>
              <a:gd name="T4" fmla="*/ 2147483646 w 533"/>
              <a:gd name="T5" fmla="*/ 2147483646 h 630"/>
              <a:gd name="T6" fmla="*/ 2147483646 w 533"/>
              <a:gd name="T7" fmla="*/ 2147483646 h 630"/>
              <a:gd name="T8" fmla="*/ 2147483646 w 533"/>
              <a:gd name="T9" fmla="*/ 2147483646 h 630"/>
              <a:gd name="T10" fmla="*/ 2147483646 w 533"/>
              <a:gd name="T11" fmla="*/ 2147483646 h 630"/>
              <a:gd name="T12" fmla="*/ 2147483646 w 533"/>
              <a:gd name="T13" fmla="*/ 2147483646 h 630"/>
              <a:gd name="T14" fmla="*/ 0 w 533"/>
              <a:gd name="T15" fmla="*/ 0 h 630"/>
              <a:gd name="T16" fmla="*/ 2147483646 w 533"/>
              <a:gd name="T17" fmla="*/ 2147483646 h 630"/>
              <a:gd name="T18" fmla="*/ 2147483646 w 533"/>
              <a:gd name="T19" fmla="*/ 2147483646 h 630"/>
              <a:gd name="T20" fmla="*/ 2147483646 w 533"/>
              <a:gd name="T21" fmla="*/ 2147483646 h 630"/>
              <a:gd name="T22" fmla="*/ 2147483646 w 533"/>
              <a:gd name="T23" fmla="*/ 2147483646 h 630"/>
              <a:gd name="T24" fmla="*/ 2147483646 w 533"/>
              <a:gd name="T25" fmla="*/ 2147483646 h 630"/>
              <a:gd name="T26" fmla="*/ 2147483646 w 533"/>
              <a:gd name="T27" fmla="*/ 2147483646 h 630"/>
              <a:gd name="T28" fmla="*/ 2147483646 w 533"/>
              <a:gd name="T29" fmla="*/ 2147483646 h 630"/>
              <a:gd name="T30" fmla="*/ 2147483646 w 533"/>
              <a:gd name="T31" fmla="*/ 2147483646 h 630"/>
              <a:gd name="T32" fmla="*/ 2147483646 w 533"/>
              <a:gd name="T33" fmla="*/ 2147483646 h 630"/>
              <a:gd name="T34" fmla="*/ 2147483646 w 533"/>
              <a:gd name="T35" fmla="*/ 2147483646 h 630"/>
              <a:gd name="T36" fmla="*/ 2147483646 w 533"/>
              <a:gd name="T37" fmla="*/ 2147483646 h 630"/>
              <a:gd name="T38" fmla="*/ 2147483646 w 533"/>
              <a:gd name="T39" fmla="*/ 2147483646 h 630"/>
              <a:gd name="T40" fmla="*/ 2147483646 w 533"/>
              <a:gd name="T41" fmla="*/ 2147483646 h 630"/>
              <a:gd name="T42" fmla="*/ 2147483646 w 533"/>
              <a:gd name="T43" fmla="*/ 2147483646 h 630"/>
              <a:gd name="T44" fmla="*/ 2147483646 w 533"/>
              <a:gd name="T45" fmla="*/ 2147483646 h 630"/>
              <a:gd name="T46" fmla="*/ 2147483646 w 533"/>
              <a:gd name="T47" fmla="*/ 2147483646 h 630"/>
              <a:gd name="T48" fmla="*/ 2147483646 w 533"/>
              <a:gd name="T49" fmla="*/ 2147483646 h 630"/>
              <a:gd name="T50" fmla="*/ 2147483646 w 533"/>
              <a:gd name="T51" fmla="*/ 2147483646 h 630"/>
              <a:gd name="T52" fmla="*/ 2147483646 w 533"/>
              <a:gd name="T53" fmla="*/ 2147483646 h 630"/>
              <a:gd name="T54" fmla="*/ 2147483646 w 533"/>
              <a:gd name="T55" fmla="*/ 2147483646 h 630"/>
              <a:gd name="T56" fmla="*/ 2147483646 w 533"/>
              <a:gd name="T57" fmla="*/ 2147483646 h 630"/>
              <a:gd name="T58" fmla="*/ 2147483646 w 533"/>
              <a:gd name="T59" fmla="*/ 2147483646 h 630"/>
              <a:gd name="T60" fmla="*/ 2147483646 w 533"/>
              <a:gd name="T61" fmla="*/ 2147483646 h 630"/>
              <a:gd name="T62" fmla="*/ 2147483646 w 533"/>
              <a:gd name="T63" fmla="*/ 2147483646 h 630"/>
              <a:gd name="T64" fmla="*/ 2147483646 w 533"/>
              <a:gd name="T65" fmla="*/ 2147483646 h 630"/>
              <a:gd name="T66" fmla="*/ 2147483646 w 533"/>
              <a:gd name="T67" fmla="*/ 2147483646 h 630"/>
              <a:gd name="T68" fmla="*/ 2147483646 w 533"/>
              <a:gd name="T69" fmla="*/ 2147483646 h 630"/>
              <a:gd name="T70" fmla="*/ 2147483646 w 533"/>
              <a:gd name="T71" fmla="*/ 2147483646 h 630"/>
              <a:gd name="T72" fmla="*/ 2147483646 w 533"/>
              <a:gd name="T73" fmla="*/ 2147483646 h 630"/>
              <a:gd name="T74" fmla="*/ 2147483646 w 533"/>
              <a:gd name="T75" fmla="*/ 2147483646 h 630"/>
              <a:gd name="T76" fmla="*/ 2147483646 w 533"/>
              <a:gd name="T77" fmla="*/ 2147483646 h 63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33"/>
              <a:gd name="T118" fmla="*/ 0 h 630"/>
              <a:gd name="T119" fmla="*/ 533 w 533"/>
              <a:gd name="T120" fmla="*/ 630 h 63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33" h="630">
                <a:moveTo>
                  <a:pt x="453" y="583"/>
                </a:moveTo>
                <a:lnTo>
                  <a:pt x="433" y="576"/>
                </a:lnTo>
                <a:lnTo>
                  <a:pt x="412" y="600"/>
                </a:lnTo>
                <a:lnTo>
                  <a:pt x="125" y="600"/>
                </a:lnTo>
                <a:lnTo>
                  <a:pt x="125" y="630"/>
                </a:lnTo>
                <a:lnTo>
                  <a:pt x="26" y="630"/>
                </a:lnTo>
                <a:lnTo>
                  <a:pt x="12" y="288"/>
                </a:lnTo>
                <a:lnTo>
                  <a:pt x="0" y="0"/>
                </a:lnTo>
                <a:lnTo>
                  <a:pt x="346" y="8"/>
                </a:lnTo>
                <a:lnTo>
                  <a:pt x="352" y="38"/>
                </a:lnTo>
                <a:lnTo>
                  <a:pt x="346" y="54"/>
                </a:lnTo>
                <a:lnTo>
                  <a:pt x="359" y="109"/>
                </a:lnTo>
                <a:lnTo>
                  <a:pt x="419" y="132"/>
                </a:lnTo>
                <a:lnTo>
                  <a:pt x="400" y="139"/>
                </a:lnTo>
                <a:lnTo>
                  <a:pt x="400" y="148"/>
                </a:lnTo>
                <a:lnTo>
                  <a:pt x="460" y="179"/>
                </a:lnTo>
                <a:lnTo>
                  <a:pt x="493" y="187"/>
                </a:lnTo>
                <a:lnTo>
                  <a:pt x="519" y="226"/>
                </a:lnTo>
                <a:lnTo>
                  <a:pt x="513" y="264"/>
                </a:lnTo>
                <a:lnTo>
                  <a:pt x="493" y="281"/>
                </a:lnTo>
                <a:lnTo>
                  <a:pt x="513" y="296"/>
                </a:lnTo>
                <a:lnTo>
                  <a:pt x="499" y="311"/>
                </a:lnTo>
                <a:lnTo>
                  <a:pt x="519" y="320"/>
                </a:lnTo>
                <a:lnTo>
                  <a:pt x="533" y="365"/>
                </a:lnTo>
                <a:lnTo>
                  <a:pt x="513" y="405"/>
                </a:lnTo>
                <a:lnTo>
                  <a:pt x="505" y="389"/>
                </a:lnTo>
                <a:lnTo>
                  <a:pt x="499" y="421"/>
                </a:lnTo>
                <a:lnTo>
                  <a:pt x="466" y="421"/>
                </a:lnTo>
                <a:lnTo>
                  <a:pt x="466" y="428"/>
                </a:lnTo>
                <a:lnTo>
                  <a:pt x="485" y="435"/>
                </a:lnTo>
                <a:lnTo>
                  <a:pt x="473" y="452"/>
                </a:lnTo>
                <a:lnTo>
                  <a:pt x="473" y="459"/>
                </a:lnTo>
                <a:lnTo>
                  <a:pt x="460" y="459"/>
                </a:lnTo>
                <a:lnTo>
                  <a:pt x="439" y="475"/>
                </a:lnTo>
                <a:lnTo>
                  <a:pt x="485" y="482"/>
                </a:lnTo>
                <a:lnTo>
                  <a:pt x="493" y="513"/>
                </a:lnTo>
                <a:lnTo>
                  <a:pt x="479" y="553"/>
                </a:lnTo>
                <a:lnTo>
                  <a:pt x="485" y="576"/>
                </a:lnTo>
                <a:lnTo>
                  <a:pt x="453" y="583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0" name="Freeform 62">
            <a:extLst>
              <a:ext uri="{FF2B5EF4-FFF2-40B4-BE49-F238E27FC236}">
                <a16:creationId xmlns:a16="http://schemas.microsoft.com/office/drawing/2014/main" id="{FD6813E9-A017-6BEE-BB32-4FC5F106AA68}"/>
              </a:ext>
            </a:extLst>
          </p:cNvPr>
          <p:cNvSpPr>
            <a:spLocks/>
          </p:cNvSpPr>
          <p:nvPr/>
        </p:nvSpPr>
        <p:spPr bwMode="auto">
          <a:xfrm>
            <a:off x="6762750" y="4866085"/>
            <a:ext cx="444104" cy="554831"/>
          </a:xfrm>
          <a:custGeom>
            <a:avLst/>
            <a:gdLst>
              <a:gd name="T0" fmla="*/ 2147483646 w 373"/>
              <a:gd name="T1" fmla="*/ 2147483646 h 467"/>
              <a:gd name="T2" fmla="*/ 0 w 373"/>
              <a:gd name="T3" fmla="*/ 2147483646 h 467"/>
              <a:gd name="T4" fmla="*/ 0 w 373"/>
              <a:gd name="T5" fmla="*/ 2147483646 h 467"/>
              <a:gd name="T6" fmla="*/ 0 w 373"/>
              <a:gd name="T7" fmla="*/ 2147483646 h 467"/>
              <a:gd name="T8" fmla="*/ 2147483646 w 373"/>
              <a:gd name="T9" fmla="*/ 2147483646 h 467"/>
              <a:gd name="T10" fmla="*/ 2147483646 w 373"/>
              <a:gd name="T11" fmla="*/ 2147483646 h 467"/>
              <a:gd name="T12" fmla="*/ 2147483646 w 373"/>
              <a:gd name="T13" fmla="*/ 2147483646 h 467"/>
              <a:gd name="T14" fmla="*/ 2147483646 w 373"/>
              <a:gd name="T15" fmla="*/ 2147483646 h 467"/>
              <a:gd name="T16" fmla="*/ 2147483646 w 373"/>
              <a:gd name="T17" fmla="*/ 0 h 467"/>
              <a:gd name="T18" fmla="*/ 2147483646 w 373"/>
              <a:gd name="T19" fmla="*/ 2147483646 h 467"/>
              <a:gd name="T20" fmla="*/ 2147483646 w 373"/>
              <a:gd name="T21" fmla="*/ 2147483646 h 4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3"/>
              <a:gd name="T34" fmla="*/ 0 h 467"/>
              <a:gd name="T35" fmla="*/ 373 w 373"/>
              <a:gd name="T36" fmla="*/ 467 h 4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3" h="467">
                <a:moveTo>
                  <a:pt x="367" y="467"/>
                </a:moveTo>
                <a:lnTo>
                  <a:pt x="0" y="467"/>
                </a:lnTo>
                <a:lnTo>
                  <a:pt x="0" y="203"/>
                </a:lnTo>
                <a:lnTo>
                  <a:pt x="0" y="101"/>
                </a:lnTo>
                <a:lnTo>
                  <a:pt x="33" y="101"/>
                </a:lnTo>
                <a:lnTo>
                  <a:pt x="33" y="93"/>
                </a:lnTo>
                <a:lnTo>
                  <a:pt x="46" y="93"/>
                </a:lnTo>
                <a:lnTo>
                  <a:pt x="46" y="9"/>
                </a:lnTo>
                <a:lnTo>
                  <a:pt x="173" y="0"/>
                </a:lnTo>
                <a:lnTo>
                  <a:pt x="373" y="9"/>
                </a:lnTo>
                <a:lnTo>
                  <a:pt x="367" y="4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1" name="Freeform 63">
            <a:extLst>
              <a:ext uri="{FF2B5EF4-FFF2-40B4-BE49-F238E27FC236}">
                <a16:creationId xmlns:a16="http://schemas.microsoft.com/office/drawing/2014/main" id="{C2612186-936A-5291-320D-E86865C899C7}"/>
              </a:ext>
            </a:extLst>
          </p:cNvPr>
          <p:cNvSpPr>
            <a:spLocks/>
          </p:cNvSpPr>
          <p:nvPr/>
        </p:nvSpPr>
        <p:spPr bwMode="auto">
          <a:xfrm>
            <a:off x="7199710" y="4875610"/>
            <a:ext cx="420290" cy="545306"/>
          </a:xfrm>
          <a:custGeom>
            <a:avLst/>
            <a:gdLst>
              <a:gd name="T0" fmla="*/ 0 w 353"/>
              <a:gd name="T1" fmla="*/ 2147483646 h 458"/>
              <a:gd name="T2" fmla="*/ 2147483646 w 353"/>
              <a:gd name="T3" fmla="*/ 0 h 458"/>
              <a:gd name="T4" fmla="*/ 2147483646 w 353"/>
              <a:gd name="T5" fmla="*/ 0 h 458"/>
              <a:gd name="T6" fmla="*/ 2147483646 w 353"/>
              <a:gd name="T7" fmla="*/ 0 h 458"/>
              <a:gd name="T8" fmla="*/ 2147483646 w 353"/>
              <a:gd name="T9" fmla="*/ 2147483646 h 458"/>
              <a:gd name="T10" fmla="*/ 2147483646 w 353"/>
              <a:gd name="T11" fmla="*/ 2147483646 h 458"/>
              <a:gd name="T12" fmla="*/ 2147483646 w 353"/>
              <a:gd name="T13" fmla="*/ 2147483646 h 458"/>
              <a:gd name="T14" fmla="*/ 2147483646 w 353"/>
              <a:gd name="T15" fmla="*/ 2147483646 h 458"/>
              <a:gd name="T16" fmla="*/ 2147483646 w 353"/>
              <a:gd name="T17" fmla="*/ 2147483646 h 458"/>
              <a:gd name="T18" fmla="*/ 2147483646 w 353"/>
              <a:gd name="T19" fmla="*/ 2147483646 h 458"/>
              <a:gd name="T20" fmla="*/ 2147483646 w 353"/>
              <a:gd name="T21" fmla="*/ 2147483646 h 458"/>
              <a:gd name="T22" fmla="*/ 2147483646 w 353"/>
              <a:gd name="T23" fmla="*/ 2147483646 h 458"/>
              <a:gd name="T24" fmla="*/ 0 w 353"/>
              <a:gd name="T25" fmla="*/ 2147483646 h 4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3"/>
              <a:gd name="T40" fmla="*/ 0 h 458"/>
              <a:gd name="T41" fmla="*/ 353 w 353"/>
              <a:gd name="T42" fmla="*/ 458 h 4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3" h="458">
                <a:moveTo>
                  <a:pt x="0" y="458"/>
                </a:moveTo>
                <a:lnTo>
                  <a:pt x="6" y="0"/>
                </a:lnTo>
                <a:lnTo>
                  <a:pt x="45" y="0"/>
                </a:lnTo>
                <a:lnTo>
                  <a:pt x="353" y="0"/>
                </a:lnTo>
                <a:lnTo>
                  <a:pt x="353" y="318"/>
                </a:lnTo>
                <a:lnTo>
                  <a:pt x="353" y="357"/>
                </a:lnTo>
                <a:lnTo>
                  <a:pt x="287" y="357"/>
                </a:lnTo>
                <a:lnTo>
                  <a:pt x="287" y="395"/>
                </a:lnTo>
                <a:lnTo>
                  <a:pt x="239" y="388"/>
                </a:lnTo>
                <a:lnTo>
                  <a:pt x="179" y="372"/>
                </a:lnTo>
                <a:lnTo>
                  <a:pt x="127" y="372"/>
                </a:lnTo>
                <a:lnTo>
                  <a:pt x="80" y="458"/>
                </a:lnTo>
                <a:lnTo>
                  <a:pt x="0" y="4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2" name="Freeform 64">
            <a:extLst>
              <a:ext uri="{FF2B5EF4-FFF2-40B4-BE49-F238E27FC236}">
                <a16:creationId xmlns:a16="http://schemas.microsoft.com/office/drawing/2014/main" id="{4F426546-7CA1-D518-C4A3-B90BA66BF185}"/>
              </a:ext>
            </a:extLst>
          </p:cNvPr>
          <p:cNvSpPr>
            <a:spLocks/>
          </p:cNvSpPr>
          <p:nvPr/>
        </p:nvSpPr>
        <p:spPr bwMode="auto">
          <a:xfrm>
            <a:off x="6188869" y="4985147"/>
            <a:ext cx="581025" cy="704850"/>
          </a:xfrm>
          <a:custGeom>
            <a:avLst/>
            <a:gdLst>
              <a:gd name="T0" fmla="*/ 2147483646 w 488"/>
              <a:gd name="T1" fmla="*/ 2147483646 h 592"/>
              <a:gd name="T2" fmla="*/ 2147483646 w 488"/>
              <a:gd name="T3" fmla="*/ 2147483646 h 592"/>
              <a:gd name="T4" fmla="*/ 2147483646 w 488"/>
              <a:gd name="T5" fmla="*/ 2147483646 h 592"/>
              <a:gd name="T6" fmla="*/ 2147483646 w 488"/>
              <a:gd name="T7" fmla="*/ 2147483646 h 592"/>
              <a:gd name="T8" fmla="*/ 2147483646 w 488"/>
              <a:gd name="T9" fmla="*/ 2147483646 h 592"/>
              <a:gd name="T10" fmla="*/ 2147483646 w 488"/>
              <a:gd name="T11" fmla="*/ 2147483646 h 592"/>
              <a:gd name="T12" fmla="*/ 2147483646 w 488"/>
              <a:gd name="T13" fmla="*/ 2147483646 h 592"/>
              <a:gd name="T14" fmla="*/ 2147483646 w 488"/>
              <a:gd name="T15" fmla="*/ 2147483646 h 592"/>
              <a:gd name="T16" fmla="*/ 2147483646 w 488"/>
              <a:gd name="T17" fmla="*/ 2147483646 h 592"/>
              <a:gd name="T18" fmla="*/ 0 w 488"/>
              <a:gd name="T19" fmla="*/ 2147483646 h 592"/>
              <a:gd name="T20" fmla="*/ 2147483646 w 488"/>
              <a:gd name="T21" fmla="*/ 2147483646 h 592"/>
              <a:gd name="T22" fmla="*/ 2147483646 w 488"/>
              <a:gd name="T23" fmla="*/ 2147483646 h 592"/>
              <a:gd name="T24" fmla="*/ 2147483646 w 488"/>
              <a:gd name="T25" fmla="*/ 2147483646 h 592"/>
              <a:gd name="T26" fmla="*/ 2147483646 w 488"/>
              <a:gd name="T27" fmla="*/ 2147483646 h 592"/>
              <a:gd name="T28" fmla="*/ 2147483646 w 488"/>
              <a:gd name="T29" fmla="*/ 2147483646 h 592"/>
              <a:gd name="T30" fmla="*/ 2147483646 w 488"/>
              <a:gd name="T31" fmla="*/ 2147483646 h 592"/>
              <a:gd name="T32" fmla="*/ 2147483646 w 488"/>
              <a:gd name="T33" fmla="*/ 0 h 592"/>
              <a:gd name="T34" fmla="*/ 2147483646 w 488"/>
              <a:gd name="T35" fmla="*/ 0 h 592"/>
              <a:gd name="T36" fmla="*/ 2147483646 w 488"/>
              <a:gd name="T37" fmla="*/ 2147483646 h 592"/>
              <a:gd name="T38" fmla="*/ 2147483646 w 488"/>
              <a:gd name="T39" fmla="*/ 2147483646 h 592"/>
              <a:gd name="T40" fmla="*/ 2147483646 w 488"/>
              <a:gd name="T41" fmla="*/ 2147483646 h 592"/>
              <a:gd name="T42" fmla="*/ 2147483646 w 488"/>
              <a:gd name="T43" fmla="*/ 2147483646 h 592"/>
              <a:gd name="T44" fmla="*/ 2147483646 w 488"/>
              <a:gd name="T45" fmla="*/ 2147483646 h 5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8"/>
              <a:gd name="T70" fmla="*/ 0 h 592"/>
              <a:gd name="T71" fmla="*/ 488 w 488"/>
              <a:gd name="T72" fmla="*/ 592 h 5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8" h="592">
                <a:moveTo>
                  <a:pt x="482" y="366"/>
                </a:moveTo>
                <a:lnTo>
                  <a:pt x="488" y="592"/>
                </a:lnTo>
                <a:lnTo>
                  <a:pt x="301" y="592"/>
                </a:lnTo>
                <a:lnTo>
                  <a:pt x="8" y="584"/>
                </a:lnTo>
                <a:lnTo>
                  <a:pt x="8" y="366"/>
                </a:lnTo>
                <a:lnTo>
                  <a:pt x="8" y="203"/>
                </a:lnTo>
                <a:lnTo>
                  <a:pt x="40" y="172"/>
                </a:lnTo>
                <a:lnTo>
                  <a:pt x="49" y="155"/>
                </a:lnTo>
                <a:lnTo>
                  <a:pt x="28" y="109"/>
                </a:lnTo>
                <a:lnTo>
                  <a:pt x="0" y="102"/>
                </a:lnTo>
                <a:lnTo>
                  <a:pt x="8" y="8"/>
                </a:lnTo>
                <a:lnTo>
                  <a:pt x="194" y="8"/>
                </a:lnTo>
                <a:lnTo>
                  <a:pt x="288" y="8"/>
                </a:lnTo>
                <a:lnTo>
                  <a:pt x="288" y="85"/>
                </a:lnTo>
                <a:lnTo>
                  <a:pt x="328" y="47"/>
                </a:lnTo>
                <a:lnTo>
                  <a:pt x="355" y="47"/>
                </a:lnTo>
                <a:lnTo>
                  <a:pt x="381" y="0"/>
                </a:lnTo>
                <a:lnTo>
                  <a:pt x="401" y="0"/>
                </a:lnTo>
                <a:lnTo>
                  <a:pt x="401" y="78"/>
                </a:lnTo>
                <a:lnTo>
                  <a:pt x="421" y="78"/>
                </a:lnTo>
                <a:lnTo>
                  <a:pt x="415" y="93"/>
                </a:lnTo>
                <a:lnTo>
                  <a:pt x="482" y="102"/>
                </a:lnTo>
                <a:lnTo>
                  <a:pt x="482" y="36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3" name="Freeform 65">
            <a:extLst>
              <a:ext uri="{FF2B5EF4-FFF2-40B4-BE49-F238E27FC236}">
                <a16:creationId xmlns:a16="http://schemas.microsoft.com/office/drawing/2014/main" id="{497BF200-400D-3F51-DD13-1FCA6D3541E4}"/>
              </a:ext>
            </a:extLst>
          </p:cNvPr>
          <p:cNvSpPr>
            <a:spLocks/>
          </p:cNvSpPr>
          <p:nvPr/>
        </p:nvSpPr>
        <p:spPr bwMode="auto">
          <a:xfrm>
            <a:off x="7294960" y="5254229"/>
            <a:ext cx="777478" cy="426244"/>
          </a:xfrm>
          <a:custGeom>
            <a:avLst/>
            <a:gdLst>
              <a:gd name="T0" fmla="*/ 2147483646 w 653"/>
              <a:gd name="T1" fmla="*/ 2147483646 h 358"/>
              <a:gd name="T2" fmla="*/ 2147483646 w 653"/>
              <a:gd name="T3" fmla="*/ 2147483646 h 358"/>
              <a:gd name="T4" fmla="*/ 2147483646 w 653"/>
              <a:gd name="T5" fmla="*/ 2147483646 h 358"/>
              <a:gd name="T6" fmla="*/ 0 w 653"/>
              <a:gd name="T7" fmla="*/ 2147483646 h 358"/>
              <a:gd name="T8" fmla="*/ 2147483646 w 653"/>
              <a:gd name="T9" fmla="*/ 2147483646 h 358"/>
              <a:gd name="T10" fmla="*/ 2147483646 w 653"/>
              <a:gd name="T11" fmla="*/ 2147483646 h 358"/>
              <a:gd name="T12" fmla="*/ 2147483646 w 653"/>
              <a:gd name="T13" fmla="*/ 2147483646 h 358"/>
              <a:gd name="T14" fmla="*/ 2147483646 w 653"/>
              <a:gd name="T15" fmla="*/ 2147483646 h 358"/>
              <a:gd name="T16" fmla="*/ 2147483646 w 653"/>
              <a:gd name="T17" fmla="*/ 2147483646 h 358"/>
              <a:gd name="T18" fmla="*/ 2147483646 w 653"/>
              <a:gd name="T19" fmla="*/ 2147483646 h 358"/>
              <a:gd name="T20" fmla="*/ 2147483646 w 653"/>
              <a:gd name="T21" fmla="*/ 0 h 358"/>
              <a:gd name="T22" fmla="*/ 2147483646 w 653"/>
              <a:gd name="T23" fmla="*/ 0 h 358"/>
              <a:gd name="T24" fmla="*/ 2147483646 w 653"/>
              <a:gd name="T25" fmla="*/ 2147483646 h 358"/>
              <a:gd name="T26" fmla="*/ 2147483646 w 653"/>
              <a:gd name="T27" fmla="*/ 2147483646 h 358"/>
              <a:gd name="T28" fmla="*/ 2147483646 w 653"/>
              <a:gd name="T29" fmla="*/ 2147483646 h 358"/>
              <a:gd name="T30" fmla="*/ 2147483646 w 653"/>
              <a:gd name="T31" fmla="*/ 2147483646 h 358"/>
              <a:gd name="T32" fmla="*/ 2147483646 w 653"/>
              <a:gd name="T33" fmla="*/ 2147483646 h 358"/>
              <a:gd name="T34" fmla="*/ 2147483646 w 653"/>
              <a:gd name="T35" fmla="*/ 2147483646 h 358"/>
              <a:gd name="T36" fmla="*/ 2147483646 w 653"/>
              <a:gd name="T37" fmla="*/ 2147483646 h 358"/>
              <a:gd name="T38" fmla="*/ 2147483646 w 653"/>
              <a:gd name="T39" fmla="*/ 2147483646 h 358"/>
              <a:gd name="T40" fmla="*/ 2147483646 w 653"/>
              <a:gd name="T41" fmla="*/ 2147483646 h 3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53"/>
              <a:gd name="T64" fmla="*/ 0 h 358"/>
              <a:gd name="T65" fmla="*/ 653 w 653"/>
              <a:gd name="T66" fmla="*/ 358 h 3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53" h="358">
                <a:moveTo>
                  <a:pt x="653" y="358"/>
                </a:moveTo>
                <a:lnTo>
                  <a:pt x="207" y="358"/>
                </a:lnTo>
                <a:lnTo>
                  <a:pt x="213" y="132"/>
                </a:lnTo>
                <a:lnTo>
                  <a:pt x="0" y="140"/>
                </a:lnTo>
                <a:lnTo>
                  <a:pt x="47" y="54"/>
                </a:lnTo>
                <a:lnTo>
                  <a:pt x="99" y="54"/>
                </a:lnTo>
                <a:lnTo>
                  <a:pt x="159" y="70"/>
                </a:lnTo>
                <a:lnTo>
                  <a:pt x="207" y="77"/>
                </a:lnTo>
                <a:lnTo>
                  <a:pt x="207" y="39"/>
                </a:lnTo>
                <a:lnTo>
                  <a:pt x="273" y="39"/>
                </a:lnTo>
                <a:lnTo>
                  <a:pt x="273" y="0"/>
                </a:lnTo>
                <a:lnTo>
                  <a:pt x="581" y="0"/>
                </a:lnTo>
                <a:lnTo>
                  <a:pt x="581" y="30"/>
                </a:lnTo>
                <a:lnTo>
                  <a:pt x="560" y="63"/>
                </a:lnTo>
                <a:lnTo>
                  <a:pt x="573" y="108"/>
                </a:lnTo>
                <a:lnTo>
                  <a:pt x="560" y="148"/>
                </a:lnTo>
                <a:lnTo>
                  <a:pt x="573" y="171"/>
                </a:lnTo>
                <a:lnTo>
                  <a:pt x="593" y="178"/>
                </a:lnTo>
                <a:lnTo>
                  <a:pt x="620" y="218"/>
                </a:lnTo>
                <a:lnTo>
                  <a:pt x="641" y="272"/>
                </a:lnTo>
                <a:lnTo>
                  <a:pt x="653" y="35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4" name="Freeform 66">
            <a:extLst>
              <a:ext uri="{FF2B5EF4-FFF2-40B4-BE49-F238E27FC236}">
                <a16:creationId xmlns:a16="http://schemas.microsoft.com/office/drawing/2014/main" id="{70856C70-8DDE-CB96-7E6E-278F05AB242B}"/>
              </a:ext>
            </a:extLst>
          </p:cNvPr>
          <p:cNvSpPr>
            <a:spLocks/>
          </p:cNvSpPr>
          <p:nvPr/>
        </p:nvSpPr>
        <p:spPr bwMode="auto">
          <a:xfrm>
            <a:off x="4736307" y="5262563"/>
            <a:ext cx="698897" cy="1408510"/>
          </a:xfrm>
          <a:custGeom>
            <a:avLst/>
            <a:gdLst>
              <a:gd name="T0" fmla="*/ 2147483646 w 587"/>
              <a:gd name="T1" fmla="*/ 2147483646 h 1183"/>
              <a:gd name="T2" fmla="*/ 2147483646 w 587"/>
              <a:gd name="T3" fmla="*/ 2147483646 h 1183"/>
              <a:gd name="T4" fmla="*/ 2147483646 w 587"/>
              <a:gd name="T5" fmla="*/ 2147483646 h 1183"/>
              <a:gd name="T6" fmla="*/ 2147483646 w 587"/>
              <a:gd name="T7" fmla="*/ 2147483646 h 1183"/>
              <a:gd name="T8" fmla="*/ 2147483646 w 587"/>
              <a:gd name="T9" fmla="*/ 2147483646 h 1183"/>
              <a:gd name="T10" fmla="*/ 2147483646 w 587"/>
              <a:gd name="T11" fmla="*/ 2147483646 h 1183"/>
              <a:gd name="T12" fmla="*/ 2147483646 w 587"/>
              <a:gd name="T13" fmla="*/ 2147483646 h 1183"/>
              <a:gd name="T14" fmla="*/ 2147483646 w 587"/>
              <a:gd name="T15" fmla="*/ 2147483646 h 1183"/>
              <a:gd name="T16" fmla="*/ 2147483646 w 587"/>
              <a:gd name="T17" fmla="*/ 2147483646 h 1183"/>
              <a:gd name="T18" fmla="*/ 2147483646 w 587"/>
              <a:gd name="T19" fmla="*/ 2147483646 h 1183"/>
              <a:gd name="T20" fmla="*/ 2147483646 w 587"/>
              <a:gd name="T21" fmla="*/ 2147483646 h 1183"/>
              <a:gd name="T22" fmla="*/ 2147483646 w 587"/>
              <a:gd name="T23" fmla="*/ 2147483646 h 1183"/>
              <a:gd name="T24" fmla="*/ 2147483646 w 587"/>
              <a:gd name="T25" fmla="*/ 2147483646 h 1183"/>
              <a:gd name="T26" fmla="*/ 2147483646 w 587"/>
              <a:gd name="T27" fmla="*/ 2147483646 h 1183"/>
              <a:gd name="T28" fmla="*/ 2147483646 w 587"/>
              <a:gd name="T29" fmla="*/ 2147483646 h 1183"/>
              <a:gd name="T30" fmla="*/ 2147483646 w 587"/>
              <a:gd name="T31" fmla="*/ 2147483646 h 1183"/>
              <a:gd name="T32" fmla="*/ 2147483646 w 587"/>
              <a:gd name="T33" fmla="*/ 2147483646 h 1183"/>
              <a:gd name="T34" fmla="*/ 2147483646 w 587"/>
              <a:gd name="T35" fmla="*/ 2147483646 h 1183"/>
              <a:gd name="T36" fmla="*/ 2147483646 w 587"/>
              <a:gd name="T37" fmla="*/ 2147483646 h 1183"/>
              <a:gd name="T38" fmla="*/ 2147483646 w 587"/>
              <a:gd name="T39" fmla="*/ 2147483646 h 1183"/>
              <a:gd name="T40" fmla="*/ 2147483646 w 587"/>
              <a:gd name="T41" fmla="*/ 2147483646 h 1183"/>
              <a:gd name="T42" fmla="*/ 2147483646 w 587"/>
              <a:gd name="T43" fmla="*/ 2147483646 h 1183"/>
              <a:gd name="T44" fmla="*/ 2147483646 w 587"/>
              <a:gd name="T45" fmla="*/ 2147483646 h 1183"/>
              <a:gd name="T46" fmla="*/ 2147483646 w 587"/>
              <a:gd name="T47" fmla="*/ 2147483646 h 1183"/>
              <a:gd name="T48" fmla="*/ 2147483646 w 587"/>
              <a:gd name="T49" fmla="*/ 2147483646 h 1183"/>
              <a:gd name="T50" fmla="*/ 2147483646 w 587"/>
              <a:gd name="T51" fmla="*/ 2147483646 h 1183"/>
              <a:gd name="T52" fmla="*/ 2147483646 w 587"/>
              <a:gd name="T53" fmla="*/ 2147483646 h 1183"/>
              <a:gd name="T54" fmla="*/ 2147483646 w 587"/>
              <a:gd name="T55" fmla="*/ 2147483646 h 1183"/>
              <a:gd name="T56" fmla="*/ 2147483646 w 587"/>
              <a:gd name="T57" fmla="*/ 2147483646 h 1183"/>
              <a:gd name="T58" fmla="*/ 2147483646 w 587"/>
              <a:gd name="T59" fmla="*/ 2147483646 h 1183"/>
              <a:gd name="T60" fmla="*/ 2147483646 w 587"/>
              <a:gd name="T61" fmla="*/ 2147483646 h 1183"/>
              <a:gd name="T62" fmla="*/ 2147483646 w 587"/>
              <a:gd name="T63" fmla="*/ 2147483646 h 1183"/>
              <a:gd name="T64" fmla="*/ 2147483646 w 587"/>
              <a:gd name="T65" fmla="*/ 2147483646 h 1183"/>
              <a:gd name="T66" fmla="*/ 2147483646 w 587"/>
              <a:gd name="T67" fmla="*/ 2147483646 h 118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87"/>
              <a:gd name="T103" fmla="*/ 0 h 1183"/>
              <a:gd name="T104" fmla="*/ 587 w 587"/>
              <a:gd name="T105" fmla="*/ 1183 h 118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87" h="1183">
                <a:moveTo>
                  <a:pt x="47" y="171"/>
                </a:moveTo>
                <a:lnTo>
                  <a:pt x="79" y="164"/>
                </a:lnTo>
                <a:lnTo>
                  <a:pt x="73" y="141"/>
                </a:lnTo>
                <a:lnTo>
                  <a:pt x="99" y="141"/>
                </a:lnTo>
                <a:lnTo>
                  <a:pt x="140" y="110"/>
                </a:lnTo>
                <a:lnTo>
                  <a:pt x="161" y="125"/>
                </a:lnTo>
                <a:lnTo>
                  <a:pt x="167" y="117"/>
                </a:lnTo>
                <a:lnTo>
                  <a:pt x="146" y="94"/>
                </a:lnTo>
                <a:lnTo>
                  <a:pt x="161" y="86"/>
                </a:lnTo>
                <a:lnTo>
                  <a:pt x="181" y="101"/>
                </a:lnTo>
                <a:lnTo>
                  <a:pt x="173" y="78"/>
                </a:lnTo>
                <a:lnTo>
                  <a:pt x="161" y="63"/>
                </a:lnTo>
                <a:lnTo>
                  <a:pt x="181" y="56"/>
                </a:lnTo>
                <a:lnTo>
                  <a:pt x="187" y="40"/>
                </a:lnTo>
                <a:lnTo>
                  <a:pt x="206" y="47"/>
                </a:lnTo>
                <a:lnTo>
                  <a:pt x="221" y="40"/>
                </a:lnTo>
                <a:lnTo>
                  <a:pt x="212" y="23"/>
                </a:lnTo>
                <a:lnTo>
                  <a:pt x="200" y="16"/>
                </a:lnTo>
                <a:lnTo>
                  <a:pt x="200" y="0"/>
                </a:lnTo>
                <a:lnTo>
                  <a:pt x="233" y="23"/>
                </a:lnTo>
                <a:lnTo>
                  <a:pt x="240" y="16"/>
                </a:lnTo>
                <a:lnTo>
                  <a:pt x="287" y="16"/>
                </a:lnTo>
                <a:lnTo>
                  <a:pt x="321" y="47"/>
                </a:lnTo>
                <a:lnTo>
                  <a:pt x="334" y="70"/>
                </a:lnTo>
                <a:lnTo>
                  <a:pt x="379" y="78"/>
                </a:lnTo>
                <a:lnTo>
                  <a:pt x="379" y="342"/>
                </a:lnTo>
                <a:lnTo>
                  <a:pt x="394" y="351"/>
                </a:lnTo>
                <a:lnTo>
                  <a:pt x="400" y="397"/>
                </a:lnTo>
                <a:lnTo>
                  <a:pt x="366" y="484"/>
                </a:lnTo>
                <a:lnTo>
                  <a:pt x="379" y="514"/>
                </a:lnTo>
                <a:lnTo>
                  <a:pt x="448" y="583"/>
                </a:lnTo>
                <a:lnTo>
                  <a:pt x="460" y="624"/>
                </a:lnTo>
                <a:lnTo>
                  <a:pt x="520" y="670"/>
                </a:lnTo>
                <a:lnTo>
                  <a:pt x="561" y="684"/>
                </a:lnTo>
                <a:lnTo>
                  <a:pt x="581" y="708"/>
                </a:lnTo>
                <a:lnTo>
                  <a:pt x="587" y="764"/>
                </a:lnTo>
                <a:lnTo>
                  <a:pt x="561" y="833"/>
                </a:lnTo>
                <a:lnTo>
                  <a:pt x="533" y="856"/>
                </a:lnTo>
                <a:lnTo>
                  <a:pt x="561" y="911"/>
                </a:lnTo>
                <a:lnTo>
                  <a:pt x="573" y="957"/>
                </a:lnTo>
                <a:lnTo>
                  <a:pt x="520" y="1044"/>
                </a:lnTo>
                <a:lnTo>
                  <a:pt x="407" y="1089"/>
                </a:lnTo>
                <a:lnTo>
                  <a:pt x="400" y="1129"/>
                </a:lnTo>
                <a:lnTo>
                  <a:pt x="212" y="1183"/>
                </a:lnTo>
                <a:lnTo>
                  <a:pt x="19" y="1183"/>
                </a:lnTo>
                <a:lnTo>
                  <a:pt x="227" y="1137"/>
                </a:lnTo>
                <a:lnTo>
                  <a:pt x="247" y="1113"/>
                </a:lnTo>
                <a:lnTo>
                  <a:pt x="113" y="981"/>
                </a:lnTo>
                <a:lnTo>
                  <a:pt x="99" y="764"/>
                </a:lnTo>
                <a:lnTo>
                  <a:pt x="6" y="631"/>
                </a:lnTo>
                <a:lnTo>
                  <a:pt x="0" y="569"/>
                </a:lnTo>
                <a:lnTo>
                  <a:pt x="47" y="538"/>
                </a:lnTo>
                <a:lnTo>
                  <a:pt x="60" y="538"/>
                </a:lnTo>
                <a:lnTo>
                  <a:pt x="67" y="530"/>
                </a:lnTo>
                <a:lnTo>
                  <a:pt x="60" y="506"/>
                </a:lnTo>
                <a:lnTo>
                  <a:pt x="33" y="475"/>
                </a:lnTo>
                <a:lnTo>
                  <a:pt x="33" y="468"/>
                </a:lnTo>
                <a:lnTo>
                  <a:pt x="87" y="404"/>
                </a:lnTo>
                <a:lnTo>
                  <a:pt x="54" y="383"/>
                </a:lnTo>
                <a:lnTo>
                  <a:pt x="60" y="303"/>
                </a:lnTo>
                <a:lnTo>
                  <a:pt x="73" y="296"/>
                </a:lnTo>
                <a:lnTo>
                  <a:pt x="73" y="272"/>
                </a:lnTo>
                <a:lnTo>
                  <a:pt x="60" y="272"/>
                </a:lnTo>
                <a:lnTo>
                  <a:pt x="54" y="250"/>
                </a:lnTo>
                <a:lnTo>
                  <a:pt x="73" y="218"/>
                </a:lnTo>
                <a:lnTo>
                  <a:pt x="73" y="211"/>
                </a:lnTo>
                <a:lnTo>
                  <a:pt x="79" y="195"/>
                </a:lnTo>
                <a:lnTo>
                  <a:pt x="73" y="179"/>
                </a:lnTo>
                <a:lnTo>
                  <a:pt x="47" y="17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5" name="Freeform 67">
            <a:extLst>
              <a:ext uri="{FF2B5EF4-FFF2-40B4-BE49-F238E27FC236}">
                <a16:creationId xmlns:a16="http://schemas.microsoft.com/office/drawing/2014/main" id="{2FF3C57F-18FE-06DE-87E8-A2441FD50A11}"/>
              </a:ext>
            </a:extLst>
          </p:cNvPr>
          <p:cNvSpPr>
            <a:spLocks/>
          </p:cNvSpPr>
          <p:nvPr/>
        </p:nvSpPr>
        <p:spPr bwMode="auto">
          <a:xfrm>
            <a:off x="5187554" y="5329238"/>
            <a:ext cx="1010840" cy="351235"/>
          </a:xfrm>
          <a:custGeom>
            <a:avLst/>
            <a:gdLst>
              <a:gd name="T0" fmla="*/ 2147483646 w 849"/>
              <a:gd name="T1" fmla="*/ 2147483646 h 295"/>
              <a:gd name="T2" fmla="*/ 2147483646 w 849"/>
              <a:gd name="T3" fmla="*/ 2147483646 h 295"/>
              <a:gd name="T4" fmla="*/ 0 w 849"/>
              <a:gd name="T5" fmla="*/ 2147483646 h 295"/>
              <a:gd name="T6" fmla="*/ 0 w 849"/>
              <a:gd name="T7" fmla="*/ 2147483646 h 295"/>
              <a:gd name="T8" fmla="*/ 2147483646 w 849"/>
              <a:gd name="T9" fmla="*/ 2147483646 h 295"/>
              <a:gd name="T10" fmla="*/ 2147483646 w 849"/>
              <a:gd name="T11" fmla="*/ 2147483646 h 295"/>
              <a:gd name="T12" fmla="*/ 2147483646 w 849"/>
              <a:gd name="T13" fmla="*/ 0 h 295"/>
              <a:gd name="T14" fmla="*/ 2147483646 w 849"/>
              <a:gd name="T15" fmla="*/ 0 h 295"/>
              <a:gd name="T16" fmla="*/ 2147483646 w 849"/>
              <a:gd name="T17" fmla="*/ 2147483646 h 295"/>
              <a:gd name="T18" fmla="*/ 2147483646 w 849"/>
              <a:gd name="T19" fmla="*/ 2147483646 h 295"/>
              <a:gd name="T20" fmla="*/ 2147483646 w 849"/>
              <a:gd name="T21" fmla="*/ 2147483646 h 295"/>
              <a:gd name="T22" fmla="*/ 2147483646 w 849"/>
              <a:gd name="T23" fmla="*/ 2147483646 h 295"/>
              <a:gd name="T24" fmla="*/ 2147483646 w 849"/>
              <a:gd name="T25" fmla="*/ 2147483646 h 295"/>
              <a:gd name="T26" fmla="*/ 2147483646 w 849"/>
              <a:gd name="T27" fmla="*/ 2147483646 h 295"/>
              <a:gd name="T28" fmla="*/ 2147483646 w 849"/>
              <a:gd name="T29" fmla="*/ 2147483646 h 295"/>
              <a:gd name="T30" fmla="*/ 2147483646 w 849"/>
              <a:gd name="T31" fmla="*/ 2147483646 h 295"/>
              <a:gd name="T32" fmla="*/ 2147483646 w 849"/>
              <a:gd name="T33" fmla="*/ 2147483646 h 295"/>
              <a:gd name="T34" fmla="*/ 2147483646 w 849"/>
              <a:gd name="T35" fmla="*/ 2147483646 h 2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9"/>
              <a:gd name="T55" fmla="*/ 0 h 295"/>
              <a:gd name="T56" fmla="*/ 849 w 849"/>
              <a:gd name="T57" fmla="*/ 295 h 2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9" h="295">
                <a:moveTo>
                  <a:pt x="421" y="295"/>
                </a:moveTo>
                <a:lnTo>
                  <a:pt x="15" y="295"/>
                </a:lnTo>
                <a:lnTo>
                  <a:pt x="0" y="286"/>
                </a:lnTo>
                <a:lnTo>
                  <a:pt x="0" y="22"/>
                </a:lnTo>
                <a:lnTo>
                  <a:pt x="60" y="38"/>
                </a:lnTo>
                <a:lnTo>
                  <a:pt x="109" y="14"/>
                </a:lnTo>
                <a:lnTo>
                  <a:pt x="121" y="0"/>
                </a:lnTo>
                <a:lnTo>
                  <a:pt x="175" y="0"/>
                </a:lnTo>
                <a:lnTo>
                  <a:pt x="790" y="7"/>
                </a:lnTo>
                <a:lnTo>
                  <a:pt x="781" y="22"/>
                </a:lnTo>
                <a:lnTo>
                  <a:pt x="790" y="77"/>
                </a:lnTo>
                <a:lnTo>
                  <a:pt x="809" y="77"/>
                </a:lnTo>
                <a:lnTo>
                  <a:pt x="829" y="85"/>
                </a:lnTo>
                <a:lnTo>
                  <a:pt x="835" y="77"/>
                </a:lnTo>
                <a:lnTo>
                  <a:pt x="849" y="77"/>
                </a:lnTo>
                <a:lnTo>
                  <a:pt x="849" y="295"/>
                </a:lnTo>
                <a:lnTo>
                  <a:pt x="775" y="295"/>
                </a:lnTo>
                <a:lnTo>
                  <a:pt x="421" y="29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6" name="Freeform 68">
            <a:extLst>
              <a:ext uri="{FF2B5EF4-FFF2-40B4-BE49-F238E27FC236}">
                <a16:creationId xmlns:a16="http://schemas.microsoft.com/office/drawing/2014/main" id="{CCE117C2-E92B-2A07-D21A-D48ED8238643}"/>
              </a:ext>
            </a:extLst>
          </p:cNvPr>
          <p:cNvSpPr>
            <a:spLocks/>
          </p:cNvSpPr>
          <p:nvPr/>
        </p:nvSpPr>
        <p:spPr bwMode="auto">
          <a:xfrm>
            <a:off x="6762750" y="5411392"/>
            <a:ext cx="785813" cy="278606"/>
          </a:xfrm>
          <a:custGeom>
            <a:avLst/>
            <a:gdLst>
              <a:gd name="T0" fmla="*/ 0 w 660"/>
              <a:gd name="T1" fmla="*/ 2147483646 h 234"/>
              <a:gd name="T2" fmla="*/ 2147483646 w 660"/>
              <a:gd name="T3" fmla="*/ 2147483646 h 234"/>
              <a:gd name="T4" fmla="*/ 2147483646 w 660"/>
              <a:gd name="T5" fmla="*/ 2147483646 h 234"/>
              <a:gd name="T6" fmla="*/ 2147483646 w 660"/>
              <a:gd name="T7" fmla="*/ 0 h 234"/>
              <a:gd name="T8" fmla="*/ 2147483646 w 660"/>
              <a:gd name="T9" fmla="*/ 2147483646 h 234"/>
              <a:gd name="T10" fmla="*/ 2147483646 w 660"/>
              <a:gd name="T11" fmla="*/ 2147483646 h 234"/>
              <a:gd name="T12" fmla="*/ 2147483646 w 660"/>
              <a:gd name="T13" fmla="*/ 2147483646 h 234"/>
              <a:gd name="T14" fmla="*/ 0 w 660"/>
              <a:gd name="T15" fmla="*/ 2147483646 h 2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0"/>
              <a:gd name="T25" fmla="*/ 0 h 234"/>
              <a:gd name="T26" fmla="*/ 660 w 660"/>
              <a:gd name="T27" fmla="*/ 234 h 2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0" h="234">
                <a:moveTo>
                  <a:pt x="0" y="8"/>
                </a:moveTo>
                <a:lnTo>
                  <a:pt x="367" y="8"/>
                </a:lnTo>
                <a:lnTo>
                  <a:pt x="447" y="8"/>
                </a:lnTo>
                <a:lnTo>
                  <a:pt x="660" y="0"/>
                </a:lnTo>
                <a:lnTo>
                  <a:pt x="654" y="226"/>
                </a:lnTo>
                <a:lnTo>
                  <a:pt x="146" y="234"/>
                </a:lnTo>
                <a:lnTo>
                  <a:pt x="6" y="234"/>
                </a:lnTo>
                <a:lnTo>
                  <a:pt x="0" y="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7" name="Freeform 69">
            <a:extLst>
              <a:ext uri="{FF2B5EF4-FFF2-40B4-BE49-F238E27FC236}">
                <a16:creationId xmlns:a16="http://schemas.microsoft.com/office/drawing/2014/main" id="{460ADB32-01B7-4F30-AE51-12E31F52BEFF}"/>
              </a:ext>
            </a:extLst>
          </p:cNvPr>
          <p:cNvSpPr>
            <a:spLocks/>
          </p:cNvSpPr>
          <p:nvPr/>
        </p:nvSpPr>
        <p:spPr bwMode="auto">
          <a:xfrm>
            <a:off x="4283869" y="5457825"/>
            <a:ext cx="556022" cy="1075135"/>
          </a:xfrm>
          <a:custGeom>
            <a:avLst/>
            <a:gdLst>
              <a:gd name="T0" fmla="*/ 2147483646 w 467"/>
              <a:gd name="T1" fmla="*/ 2147483646 h 903"/>
              <a:gd name="T2" fmla="*/ 0 w 467"/>
              <a:gd name="T3" fmla="*/ 2147483646 h 903"/>
              <a:gd name="T4" fmla="*/ 2147483646 w 467"/>
              <a:gd name="T5" fmla="*/ 2147483646 h 903"/>
              <a:gd name="T6" fmla="*/ 2147483646 w 467"/>
              <a:gd name="T7" fmla="*/ 2147483646 h 903"/>
              <a:gd name="T8" fmla="*/ 2147483646 w 467"/>
              <a:gd name="T9" fmla="*/ 2147483646 h 903"/>
              <a:gd name="T10" fmla="*/ 2147483646 w 467"/>
              <a:gd name="T11" fmla="*/ 0 h 903"/>
              <a:gd name="T12" fmla="*/ 2147483646 w 467"/>
              <a:gd name="T13" fmla="*/ 2147483646 h 903"/>
              <a:gd name="T14" fmla="*/ 2147483646 w 467"/>
              <a:gd name="T15" fmla="*/ 2147483646 h 903"/>
              <a:gd name="T16" fmla="*/ 2147483646 w 467"/>
              <a:gd name="T17" fmla="*/ 2147483646 h 903"/>
              <a:gd name="T18" fmla="*/ 2147483646 w 467"/>
              <a:gd name="T19" fmla="*/ 2147483646 h 903"/>
              <a:gd name="T20" fmla="*/ 2147483646 w 467"/>
              <a:gd name="T21" fmla="*/ 2147483646 h 903"/>
              <a:gd name="T22" fmla="*/ 2147483646 w 467"/>
              <a:gd name="T23" fmla="*/ 2147483646 h 903"/>
              <a:gd name="T24" fmla="*/ 2147483646 w 467"/>
              <a:gd name="T25" fmla="*/ 2147483646 h 903"/>
              <a:gd name="T26" fmla="*/ 2147483646 w 467"/>
              <a:gd name="T27" fmla="*/ 2147483646 h 903"/>
              <a:gd name="T28" fmla="*/ 2147483646 w 467"/>
              <a:gd name="T29" fmla="*/ 2147483646 h 903"/>
              <a:gd name="T30" fmla="*/ 2147483646 w 467"/>
              <a:gd name="T31" fmla="*/ 2147483646 h 903"/>
              <a:gd name="T32" fmla="*/ 2147483646 w 467"/>
              <a:gd name="T33" fmla="*/ 2147483646 h 903"/>
              <a:gd name="T34" fmla="*/ 2147483646 w 467"/>
              <a:gd name="T35" fmla="*/ 2147483646 h 903"/>
              <a:gd name="T36" fmla="*/ 2147483646 w 467"/>
              <a:gd name="T37" fmla="*/ 2147483646 h 903"/>
              <a:gd name="T38" fmla="*/ 2147483646 w 467"/>
              <a:gd name="T39" fmla="*/ 2147483646 h 903"/>
              <a:gd name="T40" fmla="*/ 2147483646 w 467"/>
              <a:gd name="T41" fmla="*/ 2147483646 h 903"/>
              <a:gd name="T42" fmla="*/ 2147483646 w 467"/>
              <a:gd name="T43" fmla="*/ 2147483646 h 903"/>
              <a:gd name="T44" fmla="*/ 2147483646 w 467"/>
              <a:gd name="T45" fmla="*/ 2147483646 h 903"/>
              <a:gd name="T46" fmla="*/ 2147483646 w 467"/>
              <a:gd name="T47" fmla="*/ 2147483646 h 903"/>
              <a:gd name="T48" fmla="*/ 2147483646 w 467"/>
              <a:gd name="T49" fmla="*/ 2147483646 h 903"/>
              <a:gd name="T50" fmla="*/ 2147483646 w 467"/>
              <a:gd name="T51" fmla="*/ 2147483646 h 903"/>
              <a:gd name="T52" fmla="*/ 2147483646 w 467"/>
              <a:gd name="T53" fmla="*/ 2147483646 h 903"/>
              <a:gd name="T54" fmla="*/ 2147483646 w 467"/>
              <a:gd name="T55" fmla="*/ 2147483646 h 903"/>
              <a:gd name="T56" fmla="*/ 2147483646 w 467"/>
              <a:gd name="T57" fmla="*/ 2147483646 h 903"/>
              <a:gd name="T58" fmla="*/ 2147483646 w 467"/>
              <a:gd name="T59" fmla="*/ 2147483646 h 903"/>
              <a:gd name="T60" fmla="*/ 2147483646 w 467"/>
              <a:gd name="T61" fmla="*/ 2147483646 h 9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67"/>
              <a:gd name="T94" fmla="*/ 0 h 903"/>
              <a:gd name="T95" fmla="*/ 467 w 467"/>
              <a:gd name="T96" fmla="*/ 903 h 9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67" h="903">
                <a:moveTo>
                  <a:pt x="6" y="187"/>
                </a:moveTo>
                <a:lnTo>
                  <a:pt x="0" y="54"/>
                </a:lnTo>
                <a:lnTo>
                  <a:pt x="99" y="54"/>
                </a:lnTo>
                <a:lnTo>
                  <a:pt x="99" y="24"/>
                </a:lnTo>
                <a:lnTo>
                  <a:pt x="386" y="24"/>
                </a:lnTo>
                <a:lnTo>
                  <a:pt x="407" y="0"/>
                </a:lnTo>
                <a:lnTo>
                  <a:pt x="427" y="7"/>
                </a:lnTo>
                <a:lnTo>
                  <a:pt x="453" y="15"/>
                </a:lnTo>
                <a:lnTo>
                  <a:pt x="459" y="31"/>
                </a:lnTo>
                <a:lnTo>
                  <a:pt x="453" y="47"/>
                </a:lnTo>
                <a:lnTo>
                  <a:pt x="453" y="54"/>
                </a:lnTo>
                <a:lnTo>
                  <a:pt x="434" y="86"/>
                </a:lnTo>
                <a:lnTo>
                  <a:pt x="440" y="108"/>
                </a:lnTo>
                <a:lnTo>
                  <a:pt x="453" y="108"/>
                </a:lnTo>
                <a:lnTo>
                  <a:pt x="453" y="132"/>
                </a:lnTo>
                <a:lnTo>
                  <a:pt x="440" y="139"/>
                </a:lnTo>
                <a:lnTo>
                  <a:pt x="434" y="219"/>
                </a:lnTo>
                <a:lnTo>
                  <a:pt x="467" y="240"/>
                </a:lnTo>
                <a:lnTo>
                  <a:pt x="413" y="304"/>
                </a:lnTo>
                <a:lnTo>
                  <a:pt x="413" y="311"/>
                </a:lnTo>
                <a:lnTo>
                  <a:pt x="440" y="342"/>
                </a:lnTo>
                <a:lnTo>
                  <a:pt x="447" y="366"/>
                </a:lnTo>
                <a:lnTo>
                  <a:pt x="440" y="374"/>
                </a:lnTo>
                <a:lnTo>
                  <a:pt x="427" y="374"/>
                </a:lnTo>
                <a:lnTo>
                  <a:pt x="380" y="405"/>
                </a:lnTo>
                <a:lnTo>
                  <a:pt x="386" y="467"/>
                </a:lnTo>
                <a:lnTo>
                  <a:pt x="274" y="903"/>
                </a:lnTo>
                <a:lnTo>
                  <a:pt x="107" y="833"/>
                </a:lnTo>
                <a:lnTo>
                  <a:pt x="26" y="841"/>
                </a:lnTo>
                <a:lnTo>
                  <a:pt x="13" y="475"/>
                </a:lnTo>
                <a:lnTo>
                  <a:pt x="6" y="18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358" name="Rectangle 70">
            <a:extLst>
              <a:ext uri="{FF2B5EF4-FFF2-40B4-BE49-F238E27FC236}">
                <a16:creationId xmlns:a16="http://schemas.microsoft.com/office/drawing/2014/main" id="{A3F34E7E-FF44-7146-4E3A-6E7D75128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360" y="1170385"/>
            <a:ext cx="177403" cy="19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59" name="Rectangle 71">
            <a:extLst>
              <a:ext uri="{FF2B5EF4-FFF2-40B4-BE49-F238E27FC236}">
                <a16:creationId xmlns:a16="http://schemas.microsoft.com/office/drawing/2014/main" id="{04079CCA-D0A7-4030-5B32-13EB53E6E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798" y="3748088"/>
            <a:ext cx="28336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0" name="Rectangle 72">
            <a:extLst>
              <a:ext uri="{FF2B5EF4-FFF2-40B4-BE49-F238E27FC236}">
                <a16:creationId xmlns:a16="http://schemas.microsoft.com/office/drawing/2014/main" id="{FF2D81DE-DEF6-1A99-FE3E-E90FB4BF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1" y="3933825"/>
            <a:ext cx="297656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1" name="Rectangle 73">
            <a:extLst>
              <a:ext uri="{FF2B5EF4-FFF2-40B4-BE49-F238E27FC236}">
                <a16:creationId xmlns:a16="http://schemas.microsoft.com/office/drawing/2014/main" id="{9F9DC189-A72D-9D7D-ADC4-B9C8E5FDD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719" y="3590926"/>
            <a:ext cx="1916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2" name="Rectangle 74">
            <a:extLst>
              <a:ext uri="{FF2B5EF4-FFF2-40B4-BE49-F238E27FC236}">
                <a16:creationId xmlns:a16="http://schemas.microsoft.com/office/drawing/2014/main" id="{0AE40CBF-1EB1-FB7D-77FE-4340604EE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153841"/>
            <a:ext cx="148829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3" name="Rectangle 75">
            <a:extLst>
              <a:ext uri="{FF2B5EF4-FFF2-40B4-BE49-F238E27FC236}">
                <a16:creationId xmlns:a16="http://schemas.microsoft.com/office/drawing/2014/main" id="{DA7F1139-3E03-F183-739E-E8B567FAD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285" y="2624138"/>
            <a:ext cx="147638" cy="17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4" name="Rectangle 76">
            <a:extLst>
              <a:ext uri="{FF2B5EF4-FFF2-40B4-BE49-F238E27FC236}">
                <a16:creationId xmlns:a16="http://schemas.microsoft.com/office/drawing/2014/main" id="{65BCA960-F59B-BB11-987C-D629AB6B1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19113"/>
            <a:ext cx="69532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5" name="Rectangle 77">
            <a:extLst>
              <a:ext uri="{FF2B5EF4-FFF2-40B4-BE49-F238E27FC236}">
                <a16:creationId xmlns:a16="http://schemas.microsoft.com/office/drawing/2014/main" id="{CCF906E5-5EA3-191F-F04B-BF100E03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4598"/>
            <a:ext cx="4512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6" name="Rectangle 78">
            <a:extLst>
              <a:ext uri="{FF2B5EF4-FFF2-40B4-BE49-F238E27FC236}">
                <a16:creationId xmlns:a16="http://schemas.microsoft.com/office/drawing/2014/main" id="{91202BF4-FD00-6201-446A-6C8D233C6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35" y="582216"/>
            <a:ext cx="3735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Lauderdale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67" name="Rectangle 79">
            <a:extLst>
              <a:ext uri="{FF2B5EF4-FFF2-40B4-BE49-F238E27FC236}">
                <a16:creationId xmlns:a16="http://schemas.microsoft.com/office/drawing/2014/main" id="{A9387B94-11C9-4C98-6A1B-436A1D01D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448" y="1146573"/>
            <a:ext cx="56316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8" name="Rectangle 80">
            <a:extLst>
              <a:ext uri="{FF2B5EF4-FFF2-40B4-BE49-F238E27FC236}">
                <a16:creationId xmlns:a16="http://schemas.microsoft.com/office/drawing/2014/main" id="{1B2B5026-C288-D6CD-89F3-649BCDF2C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10866"/>
            <a:ext cx="3238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69" name="Rectangle 81">
            <a:extLst>
              <a:ext uri="{FF2B5EF4-FFF2-40B4-BE49-F238E27FC236}">
                <a16:creationId xmlns:a16="http://schemas.microsoft.com/office/drawing/2014/main" id="{6BC07891-CA4A-EB9F-D277-1E98D12F6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35" y="1209675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Franklin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70" name="Rectangle 82">
            <a:extLst>
              <a:ext uri="{FF2B5EF4-FFF2-40B4-BE49-F238E27FC236}">
                <a16:creationId xmlns:a16="http://schemas.microsoft.com/office/drawing/2014/main" id="{8F3AEDAB-5080-E70D-4D47-7FCF4BD64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353" y="857251"/>
            <a:ext cx="5286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1" name="Rectangle 83">
            <a:extLst>
              <a:ext uri="{FF2B5EF4-FFF2-40B4-BE49-F238E27FC236}">
                <a16:creationId xmlns:a16="http://schemas.microsoft.com/office/drawing/2014/main" id="{9A8CDE36-44A6-D687-4D22-3211A37EC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9408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2" name="Rectangle 84">
            <a:extLst>
              <a:ext uri="{FF2B5EF4-FFF2-40B4-BE49-F238E27FC236}">
                <a16:creationId xmlns:a16="http://schemas.microsoft.com/office/drawing/2014/main" id="{8D3A8093-B11B-F5DC-41AD-BF24D936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69" y="923925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Colbert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73" name="Rectangle 85">
            <a:extLst>
              <a:ext uri="{FF2B5EF4-FFF2-40B4-BE49-F238E27FC236}">
                <a16:creationId xmlns:a16="http://schemas.microsoft.com/office/drawing/2014/main" id="{80C1255B-F7EC-991C-C0FB-CAB7B9DF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9691" y="1119188"/>
            <a:ext cx="5274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4" name="Rectangle 86">
            <a:extLst>
              <a:ext uri="{FF2B5EF4-FFF2-40B4-BE49-F238E27FC236}">
                <a16:creationId xmlns:a16="http://schemas.microsoft.com/office/drawing/2014/main" id="{CF600E46-8D3D-C3CD-0D63-14C999FA6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6606" y="1184673"/>
            <a:ext cx="290513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5" name="Rectangle 87">
            <a:extLst>
              <a:ext uri="{FF2B5EF4-FFF2-40B4-BE49-F238E27FC236}">
                <a16:creationId xmlns:a16="http://schemas.microsoft.com/office/drawing/2014/main" id="{3686F317-FBF4-997D-B4D4-0A2601D4F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731" y="1182291"/>
            <a:ext cx="2388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DeKalb</a:t>
            </a:r>
            <a:endParaRPr lang="en-US" altLang="en-US" sz="600">
              <a:latin typeface="Times New Roman" panose="02020603050405020304" pitchFamily="18" charset="0"/>
            </a:endParaRPr>
          </a:p>
        </p:txBody>
      </p:sp>
      <p:sp>
        <p:nvSpPr>
          <p:cNvPr id="12376" name="Rectangle 88">
            <a:extLst>
              <a:ext uri="{FF2B5EF4-FFF2-40B4-BE49-F238E27FC236}">
                <a16:creationId xmlns:a16="http://schemas.microsoft.com/office/drawing/2014/main" id="{08EE3BB3-7139-E4B6-814F-306C3AD2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681038"/>
            <a:ext cx="559594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7" name="Rectangle 89">
            <a:extLst>
              <a:ext uri="{FF2B5EF4-FFF2-40B4-BE49-F238E27FC236}">
                <a16:creationId xmlns:a16="http://schemas.microsoft.com/office/drawing/2014/main" id="{76E9B859-F4A8-8F2F-B0A9-6DED12FF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3" y="746523"/>
            <a:ext cx="3214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78" name="Rectangle 90">
            <a:extLst>
              <a:ext uri="{FF2B5EF4-FFF2-40B4-BE49-F238E27FC236}">
                <a16:creationId xmlns:a16="http://schemas.microsoft.com/office/drawing/2014/main" id="{27C4BB95-FAD2-AAD8-9B32-24E60822C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22" y="744141"/>
            <a:ext cx="2644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Jackson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79" name="Rectangle 91">
            <a:extLst>
              <a:ext uri="{FF2B5EF4-FFF2-40B4-BE49-F238E27FC236}">
                <a16:creationId xmlns:a16="http://schemas.microsoft.com/office/drawing/2014/main" id="{1BD8D6D9-4255-25A1-E1C0-836359487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960" y="723901"/>
            <a:ext cx="5786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0" name="Rectangle 92">
            <a:extLst>
              <a:ext uri="{FF2B5EF4-FFF2-40B4-BE49-F238E27FC236}">
                <a16:creationId xmlns:a16="http://schemas.microsoft.com/office/drawing/2014/main" id="{9BC4EF98-A52D-A4AD-CB65-A8A36A3B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447" y="666750"/>
            <a:ext cx="336947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1" name="Rectangle 93">
            <a:extLst>
              <a:ext uri="{FF2B5EF4-FFF2-40B4-BE49-F238E27FC236}">
                <a16:creationId xmlns:a16="http://schemas.microsoft.com/office/drawing/2014/main" id="{E9CD78A8-8CCC-A861-97C5-75854C2E3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969" y="752475"/>
            <a:ext cx="27892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Madison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82" name="Rectangle 94">
            <a:extLst>
              <a:ext uri="{FF2B5EF4-FFF2-40B4-BE49-F238E27FC236}">
                <a16:creationId xmlns:a16="http://schemas.microsoft.com/office/drawing/2014/main" id="{21A7B4A4-8F2A-23DA-BE67-657EF975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847" y="625078"/>
            <a:ext cx="6572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3" name="Rectangle 95">
            <a:extLst>
              <a:ext uri="{FF2B5EF4-FFF2-40B4-BE49-F238E27FC236}">
                <a16:creationId xmlns:a16="http://schemas.microsoft.com/office/drawing/2014/main" id="{F751F146-EC71-C819-AC22-5C1FFAC03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3" y="690563"/>
            <a:ext cx="417910" cy="11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4" name="Rectangle 96">
            <a:extLst>
              <a:ext uri="{FF2B5EF4-FFF2-40B4-BE49-F238E27FC236}">
                <a16:creationId xmlns:a16="http://schemas.microsoft.com/office/drawing/2014/main" id="{87D8AF85-670B-E305-1CFE-1864227F0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2" y="690563"/>
            <a:ext cx="34464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Limestone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85" name="Rectangle 97">
            <a:extLst>
              <a:ext uri="{FF2B5EF4-FFF2-40B4-BE49-F238E27FC236}">
                <a16:creationId xmlns:a16="http://schemas.microsoft.com/office/drawing/2014/main" id="{AAE08A81-094E-D2C7-57DF-FD7144FA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985" y="2005013"/>
            <a:ext cx="4905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6" name="Rectangle 98">
            <a:extLst>
              <a:ext uri="{FF2B5EF4-FFF2-40B4-BE49-F238E27FC236}">
                <a16:creationId xmlns:a16="http://schemas.microsoft.com/office/drawing/2014/main" id="{0D8C8BF0-CCDF-E407-8EEC-E54C3FD1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70498"/>
            <a:ext cx="255985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7" name="Rectangle 99">
            <a:extLst>
              <a:ext uri="{FF2B5EF4-FFF2-40B4-BE49-F238E27FC236}">
                <a16:creationId xmlns:a16="http://schemas.microsoft.com/office/drawing/2014/main" id="{92FA5258-E078-C79F-3448-CE4239573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068116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Lamar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88" name="Rectangle 100">
            <a:extLst>
              <a:ext uri="{FF2B5EF4-FFF2-40B4-BE49-F238E27FC236}">
                <a16:creationId xmlns:a16="http://schemas.microsoft.com/office/drawing/2014/main" id="{68D9939E-53D6-48C3-6BA2-DA58AEF49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919" y="1743076"/>
            <a:ext cx="5012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89" name="Rectangle 101">
            <a:extLst>
              <a:ext uri="{FF2B5EF4-FFF2-40B4-BE49-F238E27FC236}">
                <a16:creationId xmlns:a16="http://schemas.microsoft.com/office/drawing/2014/main" id="{9F602303-A2BB-61CE-9E5C-E6DC07D5C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835" y="1810941"/>
            <a:ext cx="26312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0" name="Rectangle 102">
            <a:extLst>
              <a:ext uri="{FF2B5EF4-FFF2-40B4-BE49-F238E27FC236}">
                <a16:creationId xmlns:a16="http://schemas.microsoft.com/office/drawing/2014/main" id="{BE61EB6B-214E-ED5C-F302-C7EB9F2D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735" y="1809750"/>
            <a:ext cx="2548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Blount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391" name="Rectangle 103">
            <a:extLst>
              <a:ext uri="{FF2B5EF4-FFF2-40B4-BE49-F238E27FC236}">
                <a16:creationId xmlns:a16="http://schemas.microsoft.com/office/drawing/2014/main" id="{9379F7C4-029D-C468-5ADB-5550B5F04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494235"/>
            <a:ext cx="5703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2" name="Rectangle 104">
            <a:extLst>
              <a:ext uri="{FF2B5EF4-FFF2-40B4-BE49-F238E27FC236}">
                <a16:creationId xmlns:a16="http://schemas.microsoft.com/office/drawing/2014/main" id="{BF1B3788-9F93-6585-F5CE-67B229067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60910"/>
            <a:ext cx="329804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 b="1"/>
          </a:p>
        </p:txBody>
      </p:sp>
      <p:sp>
        <p:nvSpPr>
          <p:cNvPr id="12393" name="Rectangle 105">
            <a:extLst>
              <a:ext uri="{FF2B5EF4-FFF2-40B4-BE49-F238E27FC236}">
                <a16:creationId xmlns:a16="http://schemas.microsoft.com/office/drawing/2014/main" id="{57C5AB98-D800-5241-59C8-6B693EBD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558529"/>
            <a:ext cx="31579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Cullman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394" name="Rectangle 106">
            <a:extLst>
              <a:ext uri="{FF2B5EF4-FFF2-40B4-BE49-F238E27FC236}">
                <a16:creationId xmlns:a16="http://schemas.microsoft.com/office/drawing/2014/main" id="{528B7DCB-69B5-EE17-3306-97620C2CB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892" y="1510903"/>
            <a:ext cx="57269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5" name="Rectangle 107">
            <a:extLst>
              <a:ext uri="{FF2B5EF4-FFF2-40B4-BE49-F238E27FC236}">
                <a16:creationId xmlns:a16="http://schemas.microsoft.com/office/drawing/2014/main" id="{2772041B-EBA9-2750-9071-1F0FAC0F2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379" y="1577578"/>
            <a:ext cx="33099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6" name="Rectangle 108">
            <a:extLst>
              <a:ext uri="{FF2B5EF4-FFF2-40B4-BE49-F238E27FC236}">
                <a16:creationId xmlns:a16="http://schemas.microsoft.com/office/drawing/2014/main" id="{4E3D4CD3-357E-7B2A-C795-3072B0042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7" y="1576388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Winston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397" name="Rectangle 109">
            <a:extLst>
              <a:ext uri="{FF2B5EF4-FFF2-40B4-BE49-F238E27FC236}">
                <a16:creationId xmlns:a16="http://schemas.microsoft.com/office/drawing/2014/main" id="{AB630C9C-1806-C852-5368-8C14DF081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729" y="1501378"/>
            <a:ext cx="51554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8" name="Rectangle 110">
            <a:extLst>
              <a:ext uri="{FF2B5EF4-FFF2-40B4-BE49-F238E27FC236}">
                <a16:creationId xmlns:a16="http://schemas.microsoft.com/office/drawing/2014/main" id="{0A2543B0-9C10-5BF0-CC09-D642FD8F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8054"/>
            <a:ext cx="27741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399" name="Rectangle 111">
            <a:extLst>
              <a:ext uri="{FF2B5EF4-FFF2-40B4-BE49-F238E27FC236}">
                <a16:creationId xmlns:a16="http://schemas.microsoft.com/office/drawing/2014/main" id="{8BCFCA2F-08EA-EDB5-E18D-5B0A9AAE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566863"/>
            <a:ext cx="22923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00" name="Rectangle 112">
            <a:extLst>
              <a:ext uri="{FF2B5EF4-FFF2-40B4-BE49-F238E27FC236}">
                <a16:creationId xmlns:a16="http://schemas.microsoft.com/office/drawing/2014/main" id="{51756F12-0C54-E6A0-9C7E-92ED8925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0022" y="1066801"/>
            <a:ext cx="2238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1" name="Rectangle 113">
            <a:extLst>
              <a:ext uri="{FF2B5EF4-FFF2-40B4-BE49-F238E27FC236}">
                <a16:creationId xmlns:a16="http://schemas.microsoft.com/office/drawing/2014/main" id="{D8EE457E-CA30-68CE-FA76-081E2D90E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219" y="1209675"/>
            <a:ext cx="2548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Morgan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02" name="Rectangle 114">
            <a:extLst>
              <a:ext uri="{FF2B5EF4-FFF2-40B4-BE49-F238E27FC236}">
                <a16:creationId xmlns:a16="http://schemas.microsoft.com/office/drawing/2014/main" id="{95988308-B4C1-8151-6249-CD4E90D38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994" y="1233488"/>
            <a:ext cx="57745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3" name="Rectangle 115">
            <a:extLst>
              <a:ext uri="{FF2B5EF4-FFF2-40B4-BE49-F238E27FC236}">
                <a16:creationId xmlns:a16="http://schemas.microsoft.com/office/drawing/2014/main" id="{17BC86AC-6CBD-0496-4FC9-34E02CEEA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300162"/>
            <a:ext cx="339329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4" name="Rectangle 116">
            <a:extLst>
              <a:ext uri="{FF2B5EF4-FFF2-40B4-BE49-F238E27FC236}">
                <a16:creationId xmlns:a16="http://schemas.microsoft.com/office/drawing/2014/main" id="{1BB02145-453E-D6FA-F0A1-C230BC603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1" y="1298973"/>
            <a:ext cx="27892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Marshall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05" name="Rectangle 117">
            <a:extLst>
              <a:ext uri="{FF2B5EF4-FFF2-40B4-BE49-F238E27FC236}">
                <a16:creationId xmlns:a16="http://schemas.microsoft.com/office/drawing/2014/main" id="{418E5930-5052-272C-AFE8-F304D195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7" y="977504"/>
            <a:ext cx="391715" cy="11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6" name="Rectangle 118">
            <a:extLst>
              <a:ext uri="{FF2B5EF4-FFF2-40B4-BE49-F238E27FC236}">
                <a16:creationId xmlns:a16="http://schemas.microsoft.com/office/drawing/2014/main" id="{56438F9F-9F7E-A791-4AF3-D5D43E9E0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66" y="1104900"/>
            <a:ext cx="32220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Lawrence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07" name="Rectangle 119">
            <a:extLst>
              <a:ext uri="{FF2B5EF4-FFF2-40B4-BE49-F238E27FC236}">
                <a16:creationId xmlns:a16="http://schemas.microsoft.com/office/drawing/2014/main" id="{3BA2B4D4-14C0-B66D-1D91-E1AD060FA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2620566"/>
            <a:ext cx="69413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8" name="Rectangle 120">
            <a:extLst>
              <a:ext uri="{FF2B5EF4-FFF2-40B4-BE49-F238E27FC236}">
                <a16:creationId xmlns:a16="http://schemas.microsoft.com/office/drawing/2014/main" id="{EE4AD271-A9B6-21DA-28A3-6D88A7C0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2686050"/>
            <a:ext cx="4512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09" name="Rectangle 121">
            <a:extLst>
              <a:ext uri="{FF2B5EF4-FFF2-40B4-BE49-F238E27FC236}">
                <a16:creationId xmlns:a16="http://schemas.microsoft.com/office/drawing/2014/main" id="{DD814DAE-1A22-790B-8964-743F8A32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344" y="2652713"/>
            <a:ext cx="37189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Tuscaloosa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10" name="Rectangle 122">
            <a:extLst>
              <a:ext uri="{FF2B5EF4-FFF2-40B4-BE49-F238E27FC236}">
                <a16:creationId xmlns:a16="http://schemas.microsoft.com/office/drawing/2014/main" id="{201FA51F-7D01-CC7D-4CE0-0E7DF70DB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944" y="2066925"/>
            <a:ext cx="560785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1" name="Rectangle 123">
            <a:extLst>
              <a:ext uri="{FF2B5EF4-FFF2-40B4-BE49-F238E27FC236}">
                <a16:creationId xmlns:a16="http://schemas.microsoft.com/office/drawing/2014/main" id="{83F0499D-3B44-0CDE-1D08-08A335596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241" y="2133600"/>
            <a:ext cx="141684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2" name="Rectangle 124">
            <a:extLst>
              <a:ext uri="{FF2B5EF4-FFF2-40B4-BE49-F238E27FC236}">
                <a16:creationId xmlns:a16="http://schemas.microsoft.com/office/drawing/2014/main" id="{CADDC6EF-9D88-AC14-C73A-1055A9EA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904" y="2208610"/>
            <a:ext cx="1041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13" name="Rectangle 125">
            <a:extLst>
              <a:ext uri="{FF2B5EF4-FFF2-40B4-BE49-F238E27FC236}">
                <a16:creationId xmlns:a16="http://schemas.microsoft.com/office/drawing/2014/main" id="{AA77466F-C275-FF4B-777D-677234C3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9160" y="2133600"/>
            <a:ext cx="1809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4" name="Rectangle 126">
            <a:extLst>
              <a:ext uri="{FF2B5EF4-FFF2-40B4-BE49-F238E27FC236}">
                <a16:creationId xmlns:a16="http://schemas.microsoft.com/office/drawing/2014/main" id="{460CD81C-3A28-53C3-74B6-360ED8D03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822" y="2208610"/>
            <a:ext cx="17633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Clair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15" name="Rectangle 127">
            <a:extLst>
              <a:ext uri="{FF2B5EF4-FFF2-40B4-BE49-F238E27FC236}">
                <a16:creationId xmlns:a16="http://schemas.microsoft.com/office/drawing/2014/main" id="{CCBC9A0D-7F97-98C7-2412-DAFAE342F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423" y="1475185"/>
            <a:ext cx="62507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6" name="Rectangle 128">
            <a:extLst>
              <a:ext uri="{FF2B5EF4-FFF2-40B4-BE49-F238E27FC236}">
                <a16:creationId xmlns:a16="http://schemas.microsoft.com/office/drawing/2014/main" id="{A5BF59CB-9BD8-8216-64B7-622EE1BC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528" y="1543050"/>
            <a:ext cx="38457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7" name="Rectangle 129">
            <a:extLst>
              <a:ext uri="{FF2B5EF4-FFF2-40B4-BE49-F238E27FC236}">
                <a16:creationId xmlns:a16="http://schemas.microsoft.com/office/drawing/2014/main" id="{2359A8A2-D847-5887-67FB-10BB98BC5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1539479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Cherokee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18" name="Rectangle 130">
            <a:extLst>
              <a:ext uri="{FF2B5EF4-FFF2-40B4-BE49-F238E27FC236}">
                <a16:creationId xmlns:a16="http://schemas.microsoft.com/office/drawing/2014/main" id="{766342BF-B6C8-2A5C-823F-B8E2B4E53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1637110"/>
            <a:ext cx="540544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19" name="Rectangle 131">
            <a:extLst>
              <a:ext uri="{FF2B5EF4-FFF2-40B4-BE49-F238E27FC236}">
                <a16:creationId xmlns:a16="http://schemas.microsoft.com/office/drawing/2014/main" id="{EF969876-80C4-77F0-8178-7C8180A9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706" y="1672829"/>
            <a:ext cx="2516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Etowah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20" name="Rectangle 132">
            <a:extLst>
              <a:ext uri="{FF2B5EF4-FFF2-40B4-BE49-F238E27FC236}">
                <a16:creationId xmlns:a16="http://schemas.microsoft.com/office/drawing/2014/main" id="{C448EF66-1782-EE2A-2D0B-F278CD1E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919" y="2295525"/>
            <a:ext cx="3606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Jefferson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21" name="Rectangle 133">
            <a:extLst>
              <a:ext uri="{FF2B5EF4-FFF2-40B4-BE49-F238E27FC236}">
                <a16:creationId xmlns:a16="http://schemas.microsoft.com/office/drawing/2014/main" id="{62F4479D-BABD-A24E-0B3A-AAE31705C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810" y="1976438"/>
            <a:ext cx="51911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22" name="Rectangle 134">
            <a:extLst>
              <a:ext uri="{FF2B5EF4-FFF2-40B4-BE49-F238E27FC236}">
                <a16:creationId xmlns:a16="http://schemas.microsoft.com/office/drawing/2014/main" id="{BC07060F-A1A4-5EF9-B21B-FF9ED486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22860"/>
            <a:ext cx="27411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Walker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23" name="Rectangle 135">
            <a:extLst>
              <a:ext uri="{FF2B5EF4-FFF2-40B4-BE49-F238E27FC236}">
                <a16:creationId xmlns:a16="http://schemas.microsoft.com/office/drawing/2014/main" id="{04DEB33E-5C01-8143-DD69-693410C2A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841" y="2028825"/>
            <a:ext cx="541734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24" name="Rectangle 136">
            <a:extLst>
              <a:ext uri="{FF2B5EF4-FFF2-40B4-BE49-F238E27FC236}">
                <a16:creationId xmlns:a16="http://schemas.microsoft.com/office/drawing/2014/main" id="{885628AB-F9E6-4CDB-C049-9810450BC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6691"/>
            <a:ext cx="30480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25" name="Rectangle 137">
            <a:extLst>
              <a:ext uri="{FF2B5EF4-FFF2-40B4-BE49-F238E27FC236}">
                <a16:creationId xmlns:a16="http://schemas.microsoft.com/office/drawing/2014/main" id="{ACB75A08-207D-A289-6E05-525F7F3A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756" y="20955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Fayette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26" name="Rectangle 138">
            <a:extLst>
              <a:ext uri="{FF2B5EF4-FFF2-40B4-BE49-F238E27FC236}">
                <a16:creationId xmlns:a16="http://schemas.microsoft.com/office/drawing/2014/main" id="{C2165D39-B21B-7AC6-FD57-7A86580B7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3014663"/>
            <a:ext cx="41791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27" name="Rectangle 139">
            <a:extLst>
              <a:ext uri="{FF2B5EF4-FFF2-40B4-BE49-F238E27FC236}">
                <a16:creationId xmlns:a16="http://schemas.microsoft.com/office/drawing/2014/main" id="{806DE730-9E1A-6859-8A47-5DBFE3BEB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1337"/>
            <a:ext cx="1821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28" name="Rectangle 140">
            <a:extLst>
              <a:ext uri="{FF2B5EF4-FFF2-40B4-BE49-F238E27FC236}">
                <a16:creationId xmlns:a16="http://schemas.microsoft.com/office/drawing/2014/main" id="{6DF72CDA-ABFC-25FC-766D-EAC629AAC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080148"/>
            <a:ext cx="1715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Bibb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29" name="Rectangle 141">
            <a:extLst>
              <a:ext uri="{FF2B5EF4-FFF2-40B4-BE49-F238E27FC236}">
                <a16:creationId xmlns:a16="http://schemas.microsoft.com/office/drawing/2014/main" id="{2F9476AE-8C36-2C09-23AA-2DA902B7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482" y="3257550"/>
            <a:ext cx="416719" cy="21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0" name="Rectangle 142">
            <a:extLst>
              <a:ext uri="{FF2B5EF4-FFF2-40B4-BE49-F238E27FC236}">
                <a16:creationId xmlns:a16="http://schemas.microsoft.com/office/drawing/2014/main" id="{C1687FD3-651B-5A3C-436D-27E78BC3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8" y="3323035"/>
            <a:ext cx="1821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1" name="Rectangle 143">
            <a:extLst>
              <a:ext uri="{FF2B5EF4-FFF2-40B4-BE49-F238E27FC236}">
                <a16:creationId xmlns:a16="http://schemas.microsoft.com/office/drawing/2014/main" id="{E291EA1E-19F1-AAB6-41BB-02E391234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397" y="3320654"/>
            <a:ext cx="14908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32" name="Rectangle 144">
            <a:extLst>
              <a:ext uri="{FF2B5EF4-FFF2-40B4-BE49-F238E27FC236}">
                <a16:creationId xmlns:a16="http://schemas.microsoft.com/office/drawing/2014/main" id="{0777B7FF-5064-D6AE-A5AC-E2A676AE4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07" y="3103960"/>
            <a:ext cx="532210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3" name="Rectangle 145">
            <a:extLst>
              <a:ext uri="{FF2B5EF4-FFF2-40B4-BE49-F238E27FC236}">
                <a16:creationId xmlns:a16="http://schemas.microsoft.com/office/drawing/2014/main" id="{5191130A-00D1-28B6-C0E9-A9222D9F1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3171825"/>
            <a:ext cx="29408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4" name="Rectangle 146">
            <a:extLst>
              <a:ext uri="{FF2B5EF4-FFF2-40B4-BE49-F238E27FC236}">
                <a16:creationId xmlns:a16="http://schemas.microsoft.com/office/drawing/2014/main" id="{06B13E75-3B2E-55B7-2E1F-DAF9B4E3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2" y="3168254"/>
            <a:ext cx="2420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Greene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35" name="Rectangle 147">
            <a:extLst>
              <a:ext uri="{FF2B5EF4-FFF2-40B4-BE49-F238E27FC236}">
                <a16:creationId xmlns:a16="http://schemas.microsoft.com/office/drawing/2014/main" id="{28C4E26B-2767-A2B5-14D9-533F0D86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979" y="3562350"/>
            <a:ext cx="29646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6" name="Rectangle 148">
            <a:extLst>
              <a:ext uri="{FF2B5EF4-FFF2-40B4-BE49-F238E27FC236}">
                <a16:creationId xmlns:a16="http://schemas.microsoft.com/office/drawing/2014/main" id="{79013D8B-22E1-D65C-CD56-42D6F2A95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929" y="3627835"/>
            <a:ext cx="2436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Sumter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37" name="Rectangle 149">
            <a:extLst>
              <a:ext uri="{FF2B5EF4-FFF2-40B4-BE49-F238E27FC236}">
                <a16:creationId xmlns:a16="http://schemas.microsoft.com/office/drawing/2014/main" id="{004D7503-71DF-EA75-8703-43D080F58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79" y="2638426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8" name="Rectangle 150">
            <a:extLst>
              <a:ext uri="{FF2B5EF4-FFF2-40B4-BE49-F238E27FC236}">
                <a16:creationId xmlns:a16="http://schemas.microsoft.com/office/drawing/2014/main" id="{A443C081-BF5D-5412-00E9-7DE330AE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30360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39" name="Rectangle 151">
            <a:extLst>
              <a:ext uri="{FF2B5EF4-FFF2-40B4-BE49-F238E27FC236}">
                <a16:creationId xmlns:a16="http://schemas.microsoft.com/office/drawing/2014/main" id="{3BFEB237-782F-5F8F-0FC3-E1A401D0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566" y="2705100"/>
            <a:ext cx="25006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Pickens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40" name="Rectangle 152">
            <a:extLst>
              <a:ext uri="{FF2B5EF4-FFF2-40B4-BE49-F238E27FC236}">
                <a16:creationId xmlns:a16="http://schemas.microsoft.com/office/drawing/2014/main" id="{B0BA4D31-FC95-821A-E99E-FBFCBEB4A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729" y="2225278"/>
            <a:ext cx="6024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1" name="Rectangle 153">
            <a:extLst>
              <a:ext uri="{FF2B5EF4-FFF2-40B4-BE49-F238E27FC236}">
                <a16:creationId xmlns:a16="http://schemas.microsoft.com/office/drawing/2014/main" id="{FD1D2295-E9CA-9DEE-9510-7FF44972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4335"/>
            <a:ext cx="36314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2" name="Rectangle 154">
            <a:extLst>
              <a:ext uri="{FF2B5EF4-FFF2-40B4-BE49-F238E27FC236}">
                <a16:creationId xmlns:a16="http://schemas.microsoft.com/office/drawing/2014/main" id="{0C3D1DAD-2A2A-68ED-2436-314A850DB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2290763"/>
            <a:ext cx="30136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Cleburne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43" name="Rectangle 155">
            <a:extLst>
              <a:ext uri="{FF2B5EF4-FFF2-40B4-BE49-F238E27FC236}">
                <a16:creationId xmlns:a16="http://schemas.microsoft.com/office/drawing/2014/main" id="{29E30D16-34DA-ED17-7877-65174C06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397" y="1994298"/>
            <a:ext cx="571500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4" name="Rectangle 156">
            <a:extLst>
              <a:ext uri="{FF2B5EF4-FFF2-40B4-BE49-F238E27FC236}">
                <a16:creationId xmlns:a16="http://schemas.microsoft.com/office/drawing/2014/main" id="{56FA835A-F9B4-5578-9A64-A2D3C4AD1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2162"/>
            <a:ext cx="33456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5" name="Rectangle 157">
            <a:extLst>
              <a:ext uri="{FF2B5EF4-FFF2-40B4-BE49-F238E27FC236}">
                <a16:creationId xmlns:a16="http://schemas.microsoft.com/office/drawing/2014/main" id="{26B765E1-EF07-46E0-BE18-A242EBBFF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060973"/>
            <a:ext cx="27571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Calhoun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46" name="Rectangle 158">
            <a:extLst>
              <a:ext uri="{FF2B5EF4-FFF2-40B4-BE49-F238E27FC236}">
                <a16:creationId xmlns:a16="http://schemas.microsoft.com/office/drawing/2014/main" id="{819EDC71-EB50-90A6-827D-0EC33AE4F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681" y="3138488"/>
            <a:ext cx="67627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7" name="Rectangle 159">
            <a:extLst>
              <a:ext uri="{FF2B5EF4-FFF2-40B4-BE49-F238E27FC236}">
                <a16:creationId xmlns:a16="http://schemas.microsoft.com/office/drawing/2014/main" id="{B05B9D61-DCDE-F3EE-28F7-DEF60B81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979" y="3206353"/>
            <a:ext cx="43576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48" name="Rectangle 160">
            <a:extLst>
              <a:ext uri="{FF2B5EF4-FFF2-40B4-BE49-F238E27FC236}">
                <a16:creationId xmlns:a16="http://schemas.microsoft.com/office/drawing/2014/main" id="{52E0C52F-184A-8381-C493-D17C1DD87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397" y="3205163"/>
            <a:ext cx="4151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Tallapoosa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49" name="Rectangle 161">
            <a:extLst>
              <a:ext uri="{FF2B5EF4-FFF2-40B4-BE49-F238E27FC236}">
                <a16:creationId xmlns:a16="http://schemas.microsoft.com/office/drawing/2014/main" id="{453128AD-FABB-2ABF-227A-CD3B8CFC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3442097"/>
            <a:ext cx="450056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0" name="Rectangle 162">
            <a:extLst>
              <a:ext uri="{FF2B5EF4-FFF2-40B4-BE49-F238E27FC236}">
                <a16:creationId xmlns:a16="http://schemas.microsoft.com/office/drawing/2014/main" id="{6557229F-F3F5-6C7A-F69A-8B1758588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8772"/>
            <a:ext cx="21312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1" name="Rectangle 163">
            <a:extLst>
              <a:ext uri="{FF2B5EF4-FFF2-40B4-BE49-F238E27FC236}">
                <a16:creationId xmlns:a16="http://schemas.microsoft.com/office/drawing/2014/main" id="{235E8B63-3556-93CE-3C06-0FAC450F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494" y="3506391"/>
            <a:ext cx="17472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Perry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52" name="Rectangle 164">
            <a:extLst>
              <a:ext uri="{FF2B5EF4-FFF2-40B4-BE49-F238E27FC236}">
                <a16:creationId xmlns:a16="http://schemas.microsoft.com/office/drawing/2014/main" id="{42608DBA-76EF-0FD6-C688-005AF06F2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532" y="3067051"/>
            <a:ext cx="48458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3" name="Rectangle 165">
            <a:extLst>
              <a:ext uri="{FF2B5EF4-FFF2-40B4-BE49-F238E27FC236}">
                <a16:creationId xmlns:a16="http://schemas.microsoft.com/office/drawing/2014/main" id="{F748ECCC-2495-6AEC-89CB-185DFCC59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134916"/>
            <a:ext cx="2476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4" name="Rectangle 166">
            <a:extLst>
              <a:ext uri="{FF2B5EF4-FFF2-40B4-BE49-F238E27FC236}">
                <a16:creationId xmlns:a16="http://schemas.microsoft.com/office/drawing/2014/main" id="{A6A0BC93-F541-281D-D596-F34D62B5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7" y="3133725"/>
            <a:ext cx="23403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Coosa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55" name="Rectangle 167">
            <a:extLst>
              <a:ext uri="{FF2B5EF4-FFF2-40B4-BE49-F238E27FC236}">
                <a16:creationId xmlns:a16="http://schemas.microsoft.com/office/drawing/2014/main" id="{27FABBC8-FD20-AED3-D12E-FFC799808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754" y="3175398"/>
            <a:ext cx="52268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6" name="Rectangle 168">
            <a:extLst>
              <a:ext uri="{FF2B5EF4-FFF2-40B4-BE49-F238E27FC236}">
                <a16:creationId xmlns:a16="http://schemas.microsoft.com/office/drawing/2014/main" id="{5C17DE4A-38BD-6D2F-42C6-FBB1E7F31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43262"/>
            <a:ext cx="2857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7" name="Rectangle 169">
            <a:extLst>
              <a:ext uri="{FF2B5EF4-FFF2-40B4-BE49-F238E27FC236}">
                <a16:creationId xmlns:a16="http://schemas.microsoft.com/office/drawing/2014/main" id="{B64B3AFF-B0CD-E79A-3E0A-EC7BCBC4A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0" y="3239691"/>
            <a:ext cx="27571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Chilton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58" name="Rectangle 170">
            <a:extLst>
              <a:ext uri="{FF2B5EF4-FFF2-40B4-BE49-F238E27FC236}">
                <a16:creationId xmlns:a16="http://schemas.microsoft.com/office/drawing/2014/main" id="{2AA891C9-9B13-428F-46D9-0E027FD2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638" y="2638426"/>
            <a:ext cx="626269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59" name="Rectangle 171">
            <a:extLst>
              <a:ext uri="{FF2B5EF4-FFF2-40B4-BE49-F238E27FC236}">
                <a16:creationId xmlns:a16="http://schemas.microsoft.com/office/drawing/2014/main" id="{4E1EBF6E-7AFF-C5F5-6235-1D65D40CB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6291"/>
            <a:ext cx="389334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60" name="Rectangle 172">
            <a:extLst>
              <a:ext uri="{FF2B5EF4-FFF2-40B4-BE49-F238E27FC236}">
                <a16:creationId xmlns:a16="http://schemas.microsoft.com/office/drawing/2014/main" id="{F31F4F80-21E7-AA75-95F7-AA4CF9EC2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735" y="2705100"/>
            <a:ext cx="32060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Randolph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61" name="Rectangle 173">
            <a:extLst>
              <a:ext uri="{FF2B5EF4-FFF2-40B4-BE49-F238E27FC236}">
                <a16:creationId xmlns:a16="http://schemas.microsoft.com/office/drawing/2014/main" id="{F38A4203-86B3-0D7C-34D1-0BE8F7A6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495551"/>
            <a:ext cx="63579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62" name="Rectangle 174">
            <a:extLst>
              <a:ext uri="{FF2B5EF4-FFF2-40B4-BE49-F238E27FC236}">
                <a16:creationId xmlns:a16="http://schemas.microsoft.com/office/drawing/2014/main" id="{42E83613-94B1-6D2A-2220-6F0B90113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497" y="2505075"/>
            <a:ext cx="3735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Talladega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63" name="Rectangle 175">
            <a:extLst>
              <a:ext uri="{FF2B5EF4-FFF2-40B4-BE49-F238E27FC236}">
                <a16:creationId xmlns:a16="http://schemas.microsoft.com/office/drawing/2014/main" id="{D74FB66F-439B-21EE-9099-AB7E92BC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7" y="2692003"/>
            <a:ext cx="41076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64" name="Rectangle 176">
            <a:extLst>
              <a:ext uri="{FF2B5EF4-FFF2-40B4-BE49-F238E27FC236}">
                <a16:creationId xmlns:a16="http://schemas.microsoft.com/office/drawing/2014/main" id="{70AD15D8-EEEA-03FE-C342-6C50D5749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266" y="2700338"/>
            <a:ext cx="17740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Clay</a:t>
            </a:r>
            <a:endParaRPr lang="en-US" altLang="en-US" sz="600">
              <a:latin typeface="Times New Roman" panose="02020603050405020304" pitchFamily="18" charset="0"/>
            </a:endParaRPr>
          </a:p>
        </p:txBody>
      </p:sp>
      <p:sp>
        <p:nvSpPr>
          <p:cNvPr id="12465" name="Rectangle 177">
            <a:extLst>
              <a:ext uri="{FF2B5EF4-FFF2-40B4-BE49-F238E27FC236}">
                <a16:creationId xmlns:a16="http://schemas.microsoft.com/office/drawing/2014/main" id="{5B15105C-D019-CB33-CEE1-8A5D66C1C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7" y="2681288"/>
            <a:ext cx="25968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Shelby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66" name="Rectangle 178">
            <a:extLst>
              <a:ext uri="{FF2B5EF4-FFF2-40B4-BE49-F238E27FC236}">
                <a16:creationId xmlns:a16="http://schemas.microsoft.com/office/drawing/2014/main" id="{EEA7D50F-4EF5-6C96-5036-13A14476C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1" y="3886200"/>
            <a:ext cx="756047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67" name="Rectangle 179">
            <a:extLst>
              <a:ext uri="{FF2B5EF4-FFF2-40B4-BE49-F238E27FC236}">
                <a16:creationId xmlns:a16="http://schemas.microsoft.com/office/drawing/2014/main" id="{71D56AA3-B5B7-E069-B461-0B7182B26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869" y="4161235"/>
            <a:ext cx="515541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68" name="Rectangle 180">
            <a:extLst>
              <a:ext uri="{FF2B5EF4-FFF2-40B4-BE49-F238E27FC236}">
                <a16:creationId xmlns:a16="http://schemas.microsoft.com/office/drawing/2014/main" id="{1A9E7C04-252D-33AB-C7DE-983FD7960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429" y="3927873"/>
            <a:ext cx="4247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Montgomery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69" name="Rectangle 181">
            <a:extLst>
              <a:ext uri="{FF2B5EF4-FFF2-40B4-BE49-F238E27FC236}">
                <a16:creationId xmlns:a16="http://schemas.microsoft.com/office/drawing/2014/main" id="{C8089333-D21B-E606-4C12-6BD3DF9C0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3584972"/>
            <a:ext cx="57983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0" name="Rectangle 182">
            <a:extLst>
              <a:ext uri="{FF2B5EF4-FFF2-40B4-BE49-F238E27FC236}">
                <a16:creationId xmlns:a16="http://schemas.microsoft.com/office/drawing/2014/main" id="{023BD681-064F-6760-72A6-F19FF334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51647"/>
            <a:ext cx="34171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1" name="Rectangle 183">
            <a:extLst>
              <a:ext uri="{FF2B5EF4-FFF2-40B4-BE49-F238E27FC236}">
                <a16:creationId xmlns:a16="http://schemas.microsoft.com/office/drawing/2014/main" id="{2495541D-7F6C-5C0E-4EDF-B526568D6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244" y="3649266"/>
            <a:ext cx="28212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Autauga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72" name="Rectangle 184">
            <a:extLst>
              <a:ext uri="{FF2B5EF4-FFF2-40B4-BE49-F238E27FC236}">
                <a16:creationId xmlns:a16="http://schemas.microsoft.com/office/drawing/2014/main" id="{4344637E-0292-805E-3222-4C429F625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779" y="3570685"/>
            <a:ext cx="283369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3" name="Rectangle 185">
            <a:extLst>
              <a:ext uri="{FF2B5EF4-FFF2-40B4-BE49-F238E27FC236}">
                <a16:creationId xmlns:a16="http://schemas.microsoft.com/office/drawing/2014/main" id="{40FE4BED-EF10-239F-2C93-D5E24A122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072" y="3570685"/>
            <a:ext cx="23403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Elmore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74" name="Rectangle 186">
            <a:extLst>
              <a:ext uri="{FF2B5EF4-FFF2-40B4-BE49-F238E27FC236}">
                <a16:creationId xmlns:a16="http://schemas.microsoft.com/office/drawing/2014/main" id="{C7EC0267-D440-4887-17AA-AAE625BB6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797" y="3899298"/>
            <a:ext cx="481013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5" name="Rectangle 187">
            <a:extLst>
              <a:ext uri="{FF2B5EF4-FFF2-40B4-BE49-F238E27FC236}">
                <a16:creationId xmlns:a16="http://schemas.microsoft.com/office/drawing/2014/main" id="{907D3D0A-7AC1-DC0F-10DE-50F6138E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094" y="3965972"/>
            <a:ext cx="244079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6" name="Rectangle 188">
            <a:extLst>
              <a:ext uri="{FF2B5EF4-FFF2-40B4-BE49-F238E27FC236}">
                <a16:creationId xmlns:a16="http://schemas.microsoft.com/office/drawing/2014/main" id="{38AF376C-F400-473A-D91E-FFC3179CF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906441"/>
            <a:ext cx="2019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Dallas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77" name="Rectangle 189">
            <a:extLst>
              <a:ext uri="{FF2B5EF4-FFF2-40B4-BE49-F238E27FC236}">
                <a16:creationId xmlns:a16="http://schemas.microsoft.com/office/drawing/2014/main" id="{472F6769-F01E-9B92-C272-F6C81F7AA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3951685"/>
            <a:ext cx="59531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8" name="Rectangle 190">
            <a:extLst>
              <a:ext uri="{FF2B5EF4-FFF2-40B4-BE49-F238E27FC236}">
                <a16:creationId xmlns:a16="http://schemas.microsoft.com/office/drawing/2014/main" id="{83D76E12-AD8E-5140-F10D-776B2F48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2" y="4018360"/>
            <a:ext cx="357188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79" name="Rectangle 191">
            <a:extLst>
              <a:ext uri="{FF2B5EF4-FFF2-40B4-BE49-F238E27FC236}">
                <a16:creationId xmlns:a16="http://schemas.microsoft.com/office/drawing/2014/main" id="{38CE5E1E-1DB1-DE67-C257-F97F98B0E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4015979"/>
            <a:ext cx="2949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Marengo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80" name="Rectangle 192">
            <a:extLst>
              <a:ext uri="{FF2B5EF4-FFF2-40B4-BE49-F238E27FC236}">
                <a16:creationId xmlns:a16="http://schemas.microsoft.com/office/drawing/2014/main" id="{C8851382-5AC8-8F88-4A8D-2DD142D5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669" y="4156472"/>
            <a:ext cx="59293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1" name="Rectangle 193">
            <a:extLst>
              <a:ext uri="{FF2B5EF4-FFF2-40B4-BE49-F238E27FC236}">
                <a16:creationId xmlns:a16="http://schemas.microsoft.com/office/drawing/2014/main" id="{F0375EED-34DA-F22B-1A17-1638E4A4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4337"/>
            <a:ext cx="35123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2" name="Rectangle 194">
            <a:extLst>
              <a:ext uri="{FF2B5EF4-FFF2-40B4-BE49-F238E27FC236}">
                <a16:creationId xmlns:a16="http://schemas.microsoft.com/office/drawing/2014/main" id="{B3F4EF90-8921-73FF-678C-41EF9485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223148"/>
            <a:ext cx="29014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Choctaw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83" name="Rectangle 195">
            <a:extLst>
              <a:ext uri="{FF2B5EF4-FFF2-40B4-BE49-F238E27FC236}">
                <a16:creationId xmlns:a16="http://schemas.microsoft.com/office/drawing/2014/main" id="{6D2E0168-07C4-7098-BFAB-5D484089B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932" y="3111103"/>
            <a:ext cx="6500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4" name="Rectangle 196">
            <a:extLst>
              <a:ext uri="{FF2B5EF4-FFF2-40B4-BE49-F238E27FC236}">
                <a16:creationId xmlns:a16="http://schemas.microsoft.com/office/drawing/2014/main" id="{E2692544-2F1F-ABC1-721A-B971ED898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848" y="3180160"/>
            <a:ext cx="41076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5" name="Rectangle 197">
            <a:extLst>
              <a:ext uri="{FF2B5EF4-FFF2-40B4-BE49-F238E27FC236}">
                <a16:creationId xmlns:a16="http://schemas.microsoft.com/office/drawing/2014/main" id="{AEF1680E-1229-7C5F-1D83-521DFDDF3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697" y="3177779"/>
            <a:ext cx="3382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Chambers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86" name="Rectangle 198">
            <a:extLst>
              <a:ext uri="{FF2B5EF4-FFF2-40B4-BE49-F238E27FC236}">
                <a16:creationId xmlns:a16="http://schemas.microsoft.com/office/drawing/2014/main" id="{CFD5F27C-324D-03AB-3D19-E77B86A4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279" y="4086226"/>
            <a:ext cx="59888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7" name="Rectangle 199">
            <a:extLst>
              <a:ext uri="{FF2B5EF4-FFF2-40B4-BE49-F238E27FC236}">
                <a16:creationId xmlns:a16="http://schemas.microsoft.com/office/drawing/2014/main" id="{A1340B91-F6C3-15EA-3BC4-712D1EB3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36195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88" name="Rectangle 200">
            <a:extLst>
              <a:ext uri="{FF2B5EF4-FFF2-40B4-BE49-F238E27FC236}">
                <a16:creationId xmlns:a16="http://schemas.microsoft.com/office/drawing/2014/main" id="{11F6D77F-6D3A-C597-0CFB-CA32F775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194" y="4151710"/>
            <a:ext cx="29815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Lowndes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489" name="Rectangle 201">
            <a:extLst>
              <a:ext uri="{FF2B5EF4-FFF2-40B4-BE49-F238E27FC236}">
                <a16:creationId xmlns:a16="http://schemas.microsoft.com/office/drawing/2014/main" id="{781A5DB0-04CD-29BF-491E-6E0A16191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3800476"/>
            <a:ext cx="502444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0" name="Rectangle 202">
            <a:extLst>
              <a:ext uri="{FF2B5EF4-FFF2-40B4-BE49-F238E27FC236}">
                <a16:creationId xmlns:a16="http://schemas.microsoft.com/office/drawing/2014/main" id="{ACBF00D4-59FA-78CC-D9AC-5D2C6A62D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669" y="3865960"/>
            <a:ext cx="265510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1" name="Rectangle 203">
            <a:extLst>
              <a:ext uri="{FF2B5EF4-FFF2-40B4-BE49-F238E27FC236}">
                <a16:creationId xmlns:a16="http://schemas.microsoft.com/office/drawing/2014/main" id="{82B7D2DE-10DE-7B47-C13C-7B58942A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806" y="3814763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Macon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92" name="Rectangle 204">
            <a:extLst>
              <a:ext uri="{FF2B5EF4-FFF2-40B4-BE49-F238E27FC236}">
                <a16:creationId xmlns:a16="http://schemas.microsoft.com/office/drawing/2014/main" id="{39F5E1F9-9588-2637-E878-6623B087C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2" y="3523060"/>
            <a:ext cx="377429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3" name="Rectangle 205">
            <a:extLst>
              <a:ext uri="{FF2B5EF4-FFF2-40B4-BE49-F238E27FC236}">
                <a16:creationId xmlns:a16="http://schemas.microsoft.com/office/drawing/2014/main" id="{72661667-FB2F-9027-FA1B-F9C8A757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628" y="3589735"/>
            <a:ext cx="1464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4" name="Rectangle 206">
            <a:extLst>
              <a:ext uri="{FF2B5EF4-FFF2-40B4-BE49-F238E27FC236}">
                <a16:creationId xmlns:a16="http://schemas.microsoft.com/office/drawing/2014/main" id="{28B12C83-EE1D-3ECA-834C-3750685B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79" y="3558779"/>
            <a:ext cx="1362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Lee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95" name="Rectangle 207">
            <a:extLst>
              <a:ext uri="{FF2B5EF4-FFF2-40B4-BE49-F238E27FC236}">
                <a16:creationId xmlns:a16="http://schemas.microsoft.com/office/drawing/2014/main" id="{58D61174-46DB-787D-0EC1-872E72C44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2394" y="3908823"/>
            <a:ext cx="522685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6" name="Rectangle 208">
            <a:extLst>
              <a:ext uri="{FF2B5EF4-FFF2-40B4-BE49-F238E27FC236}">
                <a16:creationId xmlns:a16="http://schemas.microsoft.com/office/drawing/2014/main" id="{E0076DE7-CCD0-226B-407F-F737396ED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882" y="3973116"/>
            <a:ext cx="2833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7" name="Rectangle 209">
            <a:extLst>
              <a:ext uri="{FF2B5EF4-FFF2-40B4-BE49-F238E27FC236}">
                <a16:creationId xmlns:a16="http://schemas.microsoft.com/office/drawing/2014/main" id="{AF2309B0-CD7C-4BAA-29AB-B0FEF1CC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6441" y="3975498"/>
            <a:ext cx="27732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 b="1">
                <a:solidFill>
                  <a:srgbClr val="000000"/>
                </a:solidFill>
                <a:latin typeface="Tahoma" panose="020B0604030504040204" pitchFamily="34" charset="0"/>
              </a:rPr>
              <a:t>Russell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2498" name="Rectangle 210">
            <a:extLst>
              <a:ext uri="{FF2B5EF4-FFF2-40B4-BE49-F238E27FC236}">
                <a16:creationId xmlns:a16="http://schemas.microsoft.com/office/drawing/2014/main" id="{6CB3D029-95AB-FF41-14CD-8C3097B2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4812"/>
            <a:ext cx="289322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499" name="Rectangle 211">
            <a:extLst>
              <a:ext uri="{FF2B5EF4-FFF2-40B4-BE49-F238E27FC236}">
                <a16:creationId xmlns:a16="http://schemas.microsoft.com/office/drawing/2014/main" id="{1FAF50FE-878E-604B-2391-636168C74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810" y="4213623"/>
            <a:ext cx="2388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Bullock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00" name="Rectangle 212">
            <a:extLst>
              <a:ext uri="{FF2B5EF4-FFF2-40B4-BE49-F238E27FC236}">
                <a16:creationId xmlns:a16="http://schemas.microsoft.com/office/drawing/2014/main" id="{925FE51A-987F-A6DE-685E-706CB9D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760" y="4337448"/>
            <a:ext cx="502444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1" name="Rectangle 213">
            <a:extLst>
              <a:ext uri="{FF2B5EF4-FFF2-40B4-BE49-F238E27FC236}">
                <a16:creationId xmlns:a16="http://schemas.microsoft.com/office/drawing/2014/main" id="{8D6DE665-1BCB-A5A1-3876-2A7795F61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4122"/>
            <a:ext cx="2667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2" name="Rectangle 214">
            <a:extLst>
              <a:ext uri="{FF2B5EF4-FFF2-40B4-BE49-F238E27FC236}">
                <a16:creationId xmlns:a16="http://schemas.microsoft.com/office/drawing/2014/main" id="{0D708E96-58CE-88E3-4A66-9903F2C08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4401741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Wilcox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03" name="Rectangle 215">
            <a:extLst>
              <a:ext uri="{FF2B5EF4-FFF2-40B4-BE49-F238E27FC236}">
                <a16:creationId xmlns:a16="http://schemas.microsoft.com/office/drawing/2014/main" id="{EE9A56C8-2558-AA46-F67D-E3EF7463E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104" y="5042298"/>
            <a:ext cx="72628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4" name="Rectangle 216">
            <a:extLst>
              <a:ext uri="{FF2B5EF4-FFF2-40B4-BE49-F238E27FC236}">
                <a16:creationId xmlns:a16="http://schemas.microsoft.com/office/drawing/2014/main" id="{FFA24AC0-C995-4336-CDDF-42B57F940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10162"/>
            <a:ext cx="4857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5" name="Rectangle 217">
            <a:extLst>
              <a:ext uri="{FF2B5EF4-FFF2-40B4-BE49-F238E27FC236}">
                <a16:creationId xmlns:a16="http://schemas.microsoft.com/office/drawing/2014/main" id="{76C599A1-4BE1-4A4C-6070-338E43164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10" y="5108973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Washington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06" name="Rectangle 218">
            <a:extLst>
              <a:ext uri="{FF2B5EF4-FFF2-40B4-BE49-F238E27FC236}">
                <a16:creationId xmlns:a16="http://schemas.microsoft.com/office/drawing/2014/main" id="{877F43F3-66C8-F73F-557D-3BA8F1174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7" y="4632723"/>
            <a:ext cx="490538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7" name="Rectangle 219">
            <a:extLst>
              <a:ext uri="{FF2B5EF4-FFF2-40B4-BE49-F238E27FC236}">
                <a16:creationId xmlns:a16="http://schemas.microsoft.com/office/drawing/2014/main" id="{B1ACDB07-3395-1C95-4037-9ABA5545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4" y="4697016"/>
            <a:ext cx="257175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08" name="Rectangle 220">
            <a:extLst>
              <a:ext uri="{FF2B5EF4-FFF2-40B4-BE49-F238E27FC236}">
                <a16:creationId xmlns:a16="http://schemas.microsoft.com/office/drawing/2014/main" id="{3AD52E68-E27F-8E55-0ABB-77E877C76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3" y="4695825"/>
            <a:ext cx="2099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Clarke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09" name="Rectangle 221">
            <a:extLst>
              <a:ext uri="{FF2B5EF4-FFF2-40B4-BE49-F238E27FC236}">
                <a16:creationId xmlns:a16="http://schemas.microsoft.com/office/drawing/2014/main" id="{E6CCA111-03EA-46C6-52A5-0C0CBA547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516" y="4819651"/>
            <a:ext cx="542925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0" name="Rectangle 222">
            <a:extLst>
              <a:ext uri="{FF2B5EF4-FFF2-40B4-BE49-F238E27FC236}">
                <a16:creationId xmlns:a16="http://schemas.microsoft.com/office/drawing/2014/main" id="{DAFCCD16-3E8A-35F9-AB40-984DB9707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6325"/>
            <a:ext cx="305991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1" name="Rectangle 223">
            <a:extLst>
              <a:ext uri="{FF2B5EF4-FFF2-40B4-BE49-F238E27FC236}">
                <a16:creationId xmlns:a16="http://schemas.microsoft.com/office/drawing/2014/main" id="{98C12039-F9E5-5A13-9636-A667EC2A5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1" y="4885135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Monroe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12" name="Rectangle 224">
            <a:extLst>
              <a:ext uri="{FF2B5EF4-FFF2-40B4-BE49-F238E27FC236}">
                <a16:creationId xmlns:a16="http://schemas.microsoft.com/office/drawing/2014/main" id="{C2CDE0F3-C958-5B4F-3993-C83708886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4595813"/>
            <a:ext cx="47744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3" name="Rectangle 225">
            <a:extLst>
              <a:ext uri="{FF2B5EF4-FFF2-40B4-BE49-F238E27FC236}">
                <a16:creationId xmlns:a16="http://schemas.microsoft.com/office/drawing/2014/main" id="{8E5FEDBF-3D8F-E8F4-00E7-B8EF73E5C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240506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4" name="Rectangle 226">
            <a:extLst>
              <a:ext uri="{FF2B5EF4-FFF2-40B4-BE49-F238E27FC236}">
                <a16:creationId xmlns:a16="http://schemas.microsoft.com/office/drawing/2014/main" id="{C1D598BF-A3EC-ADAF-E2F8-2A469267B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719" y="4661298"/>
            <a:ext cx="1987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Butler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15" name="Rectangle 227">
            <a:extLst>
              <a:ext uri="{FF2B5EF4-FFF2-40B4-BE49-F238E27FC236}">
                <a16:creationId xmlns:a16="http://schemas.microsoft.com/office/drawing/2014/main" id="{5B5E8B54-B39E-598B-4C71-E0B62D55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041" y="4639866"/>
            <a:ext cx="642938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6" name="Rectangle 228">
            <a:extLst>
              <a:ext uri="{FF2B5EF4-FFF2-40B4-BE49-F238E27FC236}">
                <a16:creationId xmlns:a16="http://schemas.microsoft.com/office/drawing/2014/main" id="{F5F57B46-08C3-2C3B-BE52-0A10206A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957" y="4708922"/>
            <a:ext cx="402431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7" name="Rectangle 229">
            <a:extLst>
              <a:ext uri="{FF2B5EF4-FFF2-40B4-BE49-F238E27FC236}">
                <a16:creationId xmlns:a16="http://schemas.microsoft.com/office/drawing/2014/main" id="{82F31007-C497-47AD-AABB-AC9B6FCBA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61323"/>
            <a:ext cx="33182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Crenshaw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18" name="Rectangle 230">
            <a:extLst>
              <a:ext uri="{FF2B5EF4-FFF2-40B4-BE49-F238E27FC236}">
                <a16:creationId xmlns:a16="http://schemas.microsoft.com/office/drawing/2014/main" id="{8A3C1863-BFBD-36CC-2DE9-71BE2B303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551760"/>
            <a:ext cx="40243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19" name="Rectangle 231">
            <a:extLst>
              <a:ext uri="{FF2B5EF4-FFF2-40B4-BE49-F238E27FC236}">
                <a16:creationId xmlns:a16="http://schemas.microsoft.com/office/drawing/2014/main" id="{E89A6AB5-8C22-6ED2-C257-4928DCE40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18435"/>
            <a:ext cx="16668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0" name="Rectangle 232">
            <a:extLst>
              <a:ext uri="{FF2B5EF4-FFF2-40B4-BE49-F238E27FC236}">
                <a16:creationId xmlns:a16="http://schemas.microsoft.com/office/drawing/2014/main" id="{F639F20F-9645-ACB3-8933-2613758C3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594" y="4667250"/>
            <a:ext cx="13785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Pike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21" name="Rectangle 233">
            <a:extLst>
              <a:ext uri="{FF2B5EF4-FFF2-40B4-BE49-F238E27FC236}">
                <a16:creationId xmlns:a16="http://schemas.microsoft.com/office/drawing/2014/main" id="{556F69E2-B5DC-2C08-146E-F17D45E41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510" y="4461273"/>
            <a:ext cx="561975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2" name="Rectangle 234">
            <a:extLst>
              <a:ext uri="{FF2B5EF4-FFF2-40B4-BE49-F238E27FC236}">
                <a16:creationId xmlns:a16="http://schemas.microsoft.com/office/drawing/2014/main" id="{C5FA3803-3697-85FE-4923-02165C8F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617" y="4529137"/>
            <a:ext cx="32504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3" name="Rectangle 235">
            <a:extLst>
              <a:ext uri="{FF2B5EF4-FFF2-40B4-BE49-F238E27FC236}">
                <a16:creationId xmlns:a16="http://schemas.microsoft.com/office/drawing/2014/main" id="{53C5D1F3-88F4-5484-FC64-49B8F6773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181" y="4491038"/>
            <a:ext cx="26770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Barbour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24" name="Rectangle 236">
            <a:extLst>
              <a:ext uri="{FF2B5EF4-FFF2-40B4-BE49-F238E27FC236}">
                <a16:creationId xmlns:a16="http://schemas.microsoft.com/office/drawing/2014/main" id="{BDE78B15-7847-A355-ED43-80BB74A74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4935142"/>
            <a:ext cx="477441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5" name="Rectangle 237">
            <a:extLst>
              <a:ext uri="{FF2B5EF4-FFF2-40B4-BE49-F238E27FC236}">
                <a16:creationId xmlns:a16="http://schemas.microsoft.com/office/drawing/2014/main" id="{91009EBF-6E52-9495-FD05-BF8169317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41" y="5001816"/>
            <a:ext cx="24526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6" name="Rectangle 238">
            <a:extLst>
              <a:ext uri="{FF2B5EF4-FFF2-40B4-BE49-F238E27FC236}">
                <a16:creationId xmlns:a16="http://schemas.microsoft.com/office/drawing/2014/main" id="{7AE38F34-5685-9F5D-3ED2-D9F263886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91" y="4968479"/>
            <a:ext cx="20037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Henry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27" name="Rectangle 239">
            <a:extLst>
              <a:ext uri="{FF2B5EF4-FFF2-40B4-BE49-F238E27FC236}">
                <a16:creationId xmlns:a16="http://schemas.microsoft.com/office/drawing/2014/main" id="{9B8C5C94-E447-7621-ED8E-8EC4147ED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435" y="5033963"/>
            <a:ext cx="419100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8" name="Rectangle 240">
            <a:extLst>
              <a:ext uri="{FF2B5EF4-FFF2-40B4-BE49-F238E27FC236}">
                <a16:creationId xmlns:a16="http://schemas.microsoft.com/office/drawing/2014/main" id="{6B8E5EC4-A8FC-1370-C0E2-654436A58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541" y="5100637"/>
            <a:ext cx="184547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29" name="Rectangle 241">
            <a:extLst>
              <a:ext uri="{FF2B5EF4-FFF2-40B4-BE49-F238E27FC236}">
                <a16:creationId xmlns:a16="http://schemas.microsoft.com/office/drawing/2014/main" id="{7020F2E7-30CB-1413-11A8-45667E67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5099448"/>
            <a:ext cx="15068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Dale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30" name="Rectangle 242">
            <a:extLst>
              <a:ext uri="{FF2B5EF4-FFF2-40B4-BE49-F238E27FC236}">
                <a16:creationId xmlns:a16="http://schemas.microsoft.com/office/drawing/2014/main" id="{12F4FBC4-DFF9-AD48-B445-15686B245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426" y="5070873"/>
            <a:ext cx="498872" cy="22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1" name="Rectangle 243">
            <a:extLst>
              <a:ext uri="{FF2B5EF4-FFF2-40B4-BE49-F238E27FC236}">
                <a16:creationId xmlns:a16="http://schemas.microsoft.com/office/drawing/2014/main" id="{85FAB9B8-57E4-0B20-DA86-5C7EFF8E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531" y="5137547"/>
            <a:ext cx="2619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2" name="Rectangle 244">
            <a:extLst>
              <a:ext uri="{FF2B5EF4-FFF2-40B4-BE49-F238E27FC236}">
                <a16:creationId xmlns:a16="http://schemas.microsoft.com/office/drawing/2014/main" id="{72D23360-C118-B190-66D0-4247F31C8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2" y="5110163"/>
            <a:ext cx="21640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Coffee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33" name="Rectangle 245">
            <a:extLst>
              <a:ext uri="{FF2B5EF4-FFF2-40B4-BE49-F238E27FC236}">
                <a16:creationId xmlns:a16="http://schemas.microsoft.com/office/drawing/2014/main" id="{3A6B5F82-CB20-2D9A-D89C-1305E9AFB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828" y="5275660"/>
            <a:ext cx="652463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4" name="Rectangle 246">
            <a:extLst>
              <a:ext uri="{FF2B5EF4-FFF2-40B4-BE49-F238E27FC236}">
                <a16:creationId xmlns:a16="http://schemas.microsoft.com/office/drawing/2014/main" id="{7F2BF19D-FA50-6C8A-6F68-A403EEF32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42335"/>
            <a:ext cx="413147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5" name="Rectangle 247">
            <a:extLst>
              <a:ext uri="{FF2B5EF4-FFF2-40B4-BE49-F238E27FC236}">
                <a16:creationId xmlns:a16="http://schemas.microsoft.com/office/drawing/2014/main" id="{4D0EAA77-B900-B9D5-5C50-A454104F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935" y="5339954"/>
            <a:ext cx="34144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Covington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36" name="Rectangle 248">
            <a:extLst>
              <a:ext uri="{FF2B5EF4-FFF2-40B4-BE49-F238E27FC236}">
                <a16:creationId xmlns:a16="http://schemas.microsoft.com/office/drawing/2014/main" id="{0FF9974C-1A9B-1842-D2E5-A2476D9B0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707" y="5042298"/>
            <a:ext cx="594122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7" name="Rectangle 249">
            <a:extLst>
              <a:ext uri="{FF2B5EF4-FFF2-40B4-BE49-F238E27FC236}">
                <a16:creationId xmlns:a16="http://schemas.microsoft.com/office/drawing/2014/main" id="{530B85F3-0157-A4CB-4315-5DBFC8CF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004" y="5110162"/>
            <a:ext cx="354806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38" name="Rectangle 250">
            <a:extLst>
              <a:ext uri="{FF2B5EF4-FFF2-40B4-BE49-F238E27FC236}">
                <a16:creationId xmlns:a16="http://schemas.microsoft.com/office/drawing/2014/main" id="{D378FA74-6D17-238E-141B-339A12B1C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2" y="5108973"/>
            <a:ext cx="2933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Conecuh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39" name="Rectangle 251">
            <a:extLst>
              <a:ext uri="{FF2B5EF4-FFF2-40B4-BE49-F238E27FC236}">
                <a16:creationId xmlns:a16="http://schemas.microsoft.com/office/drawing/2014/main" id="{93EA0276-3F86-65B6-8068-94BE3E597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3" y="5475685"/>
            <a:ext cx="384572" cy="11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0" name="Rectangle 252">
            <a:extLst>
              <a:ext uri="{FF2B5EF4-FFF2-40B4-BE49-F238E27FC236}">
                <a16:creationId xmlns:a16="http://schemas.microsoft.com/office/drawing/2014/main" id="{48FE932A-A21C-B9A0-F734-36B9A0236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54" y="5475685"/>
            <a:ext cx="3173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Escambia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41" name="Rectangle 253">
            <a:extLst>
              <a:ext uri="{FF2B5EF4-FFF2-40B4-BE49-F238E27FC236}">
                <a16:creationId xmlns:a16="http://schemas.microsoft.com/office/drawing/2014/main" id="{25236BE4-A025-F04E-4116-7B2BC7DC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207" y="5713810"/>
            <a:ext cx="265510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2" name="Rectangle 254">
            <a:extLst>
              <a:ext uri="{FF2B5EF4-FFF2-40B4-BE49-F238E27FC236}">
                <a16:creationId xmlns:a16="http://schemas.microsoft.com/office/drawing/2014/main" id="{44423134-53AA-2732-E117-22AEC68C2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19" y="5656660"/>
            <a:ext cx="21961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Mobile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43" name="Rectangle 255">
            <a:extLst>
              <a:ext uri="{FF2B5EF4-FFF2-40B4-BE49-F238E27FC236}">
                <a16:creationId xmlns:a16="http://schemas.microsoft.com/office/drawing/2014/main" id="{14ADB9EC-193B-2BFB-1F06-A8AEC3DB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316" y="5900738"/>
            <a:ext cx="55840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4" name="Rectangle 256">
            <a:extLst>
              <a:ext uri="{FF2B5EF4-FFF2-40B4-BE49-F238E27FC236}">
                <a16:creationId xmlns:a16="http://schemas.microsoft.com/office/drawing/2014/main" id="{2CF0074D-D469-1628-3E64-047C5D9F6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23" y="5968603"/>
            <a:ext cx="32027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5" name="Rectangle 257">
            <a:extLst>
              <a:ext uri="{FF2B5EF4-FFF2-40B4-BE49-F238E27FC236}">
                <a16:creationId xmlns:a16="http://schemas.microsoft.com/office/drawing/2014/main" id="{5BADC348-CFDB-1179-FA7B-FAD34323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41" y="6004323"/>
            <a:ext cx="26449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Baldwin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46" name="Rectangle 258">
            <a:extLst>
              <a:ext uri="{FF2B5EF4-FFF2-40B4-BE49-F238E27FC236}">
                <a16:creationId xmlns:a16="http://schemas.microsoft.com/office/drawing/2014/main" id="{BAA36999-907C-3F1F-7F51-B954F13E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066" y="5472113"/>
            <a:ext cx="546497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7" name="Rectangle 259">
            <a:extLst>
              <a:ext uri="{FF2B5EF4-FFF2-40B4-BE49-F238E27FC236}">
                <a16:creationId xmlns:a16="http://schemas.microsoft.com/office/drawing/2014/main" id="{7DCF7B3F-FFCC-6BDF-1F6B-E91FDE823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554" y="5538787"/>
            <a:ext cx="305990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48" name="Rectangle 260">
            <a:extLst>
              <a:ext uri="{FF2B5EF4-FFF2-40B4-BE49-F238E27FC236}">
                <a16:creationId xmlns:a16="http://schemas.microsoft.com/office/drawing/2014/main" id="{E911289B-D2A9-1FD4-0938-C544096C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306" y="5537598"/>
            <a:ext cx="25327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Geneva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49" name="Rectangle 261">
            <a:extLst>
              <a:ext uri="{FF2B5EF4-FFF2-40B4-BE49-F238E27FC236}">
                <a16:creationId xmlns:a16="http://schemas.microsoft.com/office/drawing/2014/main" id="{D281FBDB-C4B1-4EDB-6DE5-4BFB62097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379" y="5391151"/>
            <a:ext cx="577453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0" name="Rectangle 262">
            <a:extLst>
              <a:ext uri="{FF2B5EF4-FFF2-40B4-BE49-F238E27FC236}">
                <a16:creationId xmlns:a16="http://schemas.microsoft.com/office/drawing/2014/main" id="{5C8F3E0A-7D17-BA06-EC34-F333130D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294" y="5459016"/>
            <a:ext cx="340519" cy="1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1" name="Rectangle 263">
            <a:extLst>
              <a:ext uri="{FF2B5EF4-FFF2-40B4-BE49-F238E27FC236}">
                <a16:creationId xmlns:a16="http://schemas.microsoft.com/office/drawing/2014/main" id="{02EDED12-169B-EF62-D7B0-4F9406D9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5" y="5472113"/>
            <a:ext cx="28052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ahoma" panose="020B0604030504040204" pitchFamily="34" charset="0"/>
              </a:rPr>
              <a:t>Houston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2552" name="Rectangle 264">
            <a:extLst>
              <a:ext uri="{FF2B5EF4-FFF2-40B4-BE49-F238E27FC236}">
                <a16:creationId xmlns:a16="http://schemas.microsoft.com/office/drawing/2014/main" id="{B6C79CDB-6EAD-9056-A6AD-3E7DB71E5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2001441"/>
            <a:ext cx="177404" cy="1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3" name="Rectangle 265">
            <a:extLst>
              <a:ext uri="{FF2B5EF4-FFF2-40B4-BE49-F238E27FC236}">
                <a16:creationId xmlns:a16="http://schemas.microsoft.com/office/drawing/2014/main" id="{FBCAA371-F7E7-BC7E-DCDB-19AA5ACFE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1" y="1198960"/>
            <a:ext cx="269081" cy="2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4" name="Rectangle 266">
            <a:extLst>
              <a:ext uri="{FF2B5EF4-FFF2-40B4-BE49-F238E27FC236}">
                <a16:creationId xmlns:a16="http://schemas.microsoft.com/office/drawing/2014/main" id="{A59E79D8-4413-4B46-462F-5679F0927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1208485"/>
            <a:ext cx="177404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5" name="Text Box 267">
            <a:extLst>
              <a:ext uri="{FF2B5EF4-FFF2-40B4-BE49-F238E27FC236}">
                <a16:creationId xmlns:a16="http://schemas.microsoft.com/office/drawing/2014/main" id="{CE3E3C2A-DACA-1663-51E0-372A5F7C2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-58043"/>
            <a:ext cx="46291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>
                <a:latin typeface="Verdana" panose="020B0604030504040204" pitchFamily="34" charset="0"/>
              </a:rPr>
              <a:t> Worst Case NAA Boundary Scenario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>
                <a:latin typeface="Verdana" panose="020B0604030504040204" pitchFamily="34" charset="0"/>
              </a:rPr>
              <a:t>For Proposed Annual PM2.5 at 9 µg/m3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 b="1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2556" name="Rectangle 270">
            <a:extLst>
              <a:ext uri="{FF2B5EF4-FFF2-40B4-BE49-F238E27FC236}">
                <a16:creationId xmlns:a16="http://schemas.microsoft.com/office/drawing/2014/main" id="{F81674C0-E433-1AC8-9B7B-9AF10DEA8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6000750"/>
            <a:ext cx="114300" cy="114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7" name="Text Box 271">
            <a:extLst>
              <a:ext uri="{FF2B5EF4-FFF2-40B4-BE49-F238E27FC236}">
                <a16:creationId xmlns:a16="http://schemas.microsoft.com/office/drawing/2014/main" id="{2E182DD8-C413-A50B-110A-18870DE3C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43600"/>
            <a:ext cx="194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Annual PM2.5 &gt; 9 µg/m3 for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/>
              <a:t>2020-2022 DVs</a:t>
            </a:r>
          </a:p>
        </p:txBody>
      </p:sp>
      <p:sp>
        <p:nvSpPr>
          <p:cNvPr id="12558" name="Text Box 272">
            <a:extLst>
              <a:ext uri="{FF2B5EF4-FFF2-40B4-BE49-F238E27FC236}">
                <a16:creationId xmlns:a16="http://schemas.microsoft.com/office/drawing/2014/main" id="{8DB9E0F0-9C94-E621-A8D1-5361CC8C7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6582966"/>
            <a:ext cx="29146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559" name="TextBox 274">
            <a:extLst>
              <a:ext uri="{FF2B5EF4-FFF2-40B4-BE49-F238E27FC236}">
                <a16:creationId xmlns:a16="http://schemas.microsoft.com/office/drawing/2014/main" id="{48A219C1-DB6B-EC12-9CC8-84D6538CF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5715001"/>
            <a:ext cx="21145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CSA Worst Case Scenario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ua Elegant 3 Separate Bands Rectangular Powerpoint Border | 3D Bor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6" y="4250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PSD modeling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972" y="2230821"/>
            <a:ext cx="10515600" cy="3528356"/>
          </a:xfrm>
        </p:spPr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Almost impossible to meet SO</a:t>
            </a:r>
            <a:r>
              <a:rPr lang="en-US" sz="3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6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0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632</Words>
  <Application>Microsoft Office PowerPoint</Application>
  <PresentationFormat>Widescreen</PresentationFormat>
  <Paragraphs>394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Tahoma</vt:lpstr>
      <vt:lpstr>Times New Roman</vt:lpstr>
      <vt:lpstr>Verdana</vt:lpstr>
      <vt:lpstr>Office Theme</vt:lpstr>
      <vt:lpstr>ADEM AIR UPDATE</vt:lpstr>
      <vt:lpstr> NAAQS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PSD modeling </vt:lpstr>
      <vt:lpstr>Title V Petitions</vt:lpstr>
      <vt:lpstr>  Enforcement Orders </vt:lpstr>
      <vt:lpstr>  Cumulative Impact &amp; Fenceline Monitoring </vt:lpstr>
      <vt:lpstr> Emission Reporting Proposal by EPA</vt:lpstr>
      <vt:lpstr>ADEM Lawsuits vs. EPA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AIR UPDATE</dc:title>
  <dc:creator>Price, Tammy L</dc:creator>
  <cp:lastModifiedBy>Colley, Ann L</cp:lastModifiedBy>
  <cp:revision>40</cp:revision>
  <cp:lastPrinted>2023-11-07T14:23:28Z</cp:lastPrinted>
  <dcterms:created xsi:type="dcterms:W3CDTF">2022-09-16T14:13:01Z</dcterms:created>
  <dcterms:modified xsi:type="dcterms:W3CDTF">2023-11-07T14:26:42Z</dcterms:modified>
</cp:coreProperties>
</file>