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17"/>
  </p:notesMasterIdLst>
  <p:sldIdLst>
    <p:sldId id="445" r:id="rId5"/>
    <p:sldId id="443" r:id="rId6"/>
    <p:sldId id="362" r:id="rId7"/>
    <p:sldId id="458" r:id="rId8"/>
    <p:sldId id="444" r:id="rId9"/>
    <p:sldId id="491" r:id="rId10"/>
    <p:sldId id="490" r:id="rId11"/>
    <p:sldId id="492" r:id="rId12"/>
    <p:sldId id="494" r:id="rId13"/>
    <p:sldId id="493" r:id="rId14"/>
    <p:sldId id="496" r:id="rId15"/>
    <p:sldId id="495"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B0"/>
    <a:srgbClr val="32A6C3"/>
    <a:srgbClr val="0085B7"/>
    <a:srgbClr val="004B8D"/>
    <a:srgbClr val="059AC4"/>
    <a:srgbClr val="058BAF"/>
    <a:srgbClr val="BFC943"/>
    <a:srgbClr val="3BB3C6"/>
    <a:srgbClr val="047796"/>
    <a:srgbClr val="05C2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C5AB8F-4D7F-4215-865A-0E125B0A408D}" v="268" dt="2023-11-14T01:23:52.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1215" autoAdjust="0"/>
  </p:normalViewPr>
  <p:slideViewPr>
    <p:cSldViewPr>
      <p:cViewPr varScale="1">
        <p:scale>
          <a:sx n="159" d="100"/>
          <a:sy n="159" d="100"/>
        </p:scale>
        <p:origin x="2004" y="114"/>
      </p:cViewPr>
      <p:guideLst>
        <p:guide orient="horz" pos="144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44" d="100"/>
        <a:sy n="144" d="100"/>
      </p:scale>
      <p:origin x="0" y="0"/>
    </p:cViewPr>
  </p:sorterViewPr>
  <p:notesViewPr>
    <p:cSldViewPr>
      <p:cViewPr varScale="1">
        <p:scale>
          <a:sx n="115" d="100"/>
          <a:sy n="115" d="100"/>
        </p:scale>
        <p:origin x="499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Arnold" userId="af6699bd-b9b0-4548-9cfa-965b55cbad6c" providerId="ADAL" clId="{BEC5AB8F-4D7F-4215-865A-0E125B0A408D}"/>
    <pc:docChg chg="undo redo custSel addSld delSld modSld sldOrd">
      <pc:chgData name="Brad Arnold" userId="af6699bd-b9b0-4548-9cfa-965b55cbad6c" providerId="ADAL" clId="{BEC5AB8F-4D7F-4215-865A-0E125B0A408D}" dt="2023-11-14T13:18:16.192" v="3924" actId="20577"/>
      <pc:docMkLst>
        <pc:docMk/>
      </pc:docMkLst>
      <pc:sldChg chg="del">
        <pc:chgData name="Brad Arnold" userId="af6699bd-b9b0-4548-9cfa-965b55cbad6c" providerId="ADAL" clId="{BEC5AB8F-4D7F-4215-865A-0E125B0A408D}" dt="2023-11-02T17:35:27.750" v="94" actId="47"/>
        <pc:sldMkLst>
          <pc:docMk/>
          <pc:sldMk cId="1857157934" sldId="330"/>
        </pc:sldMkLst>
      </pc:sldChg>
      <pc:sldChg chg="del">
        <pc:chgData name="Brad Arnold" userId="af6699bd-b9b0-4548-9cfa-965b55cbad6c" providerId="ADAL" clId="{BEC5AB8F-4D7F-4215-865A-0E125B0A408D}" dt="2023-11-02T16:46:51.812" v="28" actId="47"/>
        <pc:sldMkLst>
          <pc:docMk/>
          <pc:sldMk cId="2166798451" sldId="359"/>
        </pc:sldMkLst>
      </pc:sldChg>
      <pc:sldChg chg="addSp delSp modSp mod ord delAnim">
        <pc:chgData name="Brad Arnold" userId="af6699bd-b9b0-4548-9cfa-965b55cbad6c" providerId="ADAL" clId="{BEC5AB8F-4D7F-4215-865A-0E125B0A408D}" dt="2023-11-14T01:23:51.123" v="3566"/>
        <pc:sldMkLst>
          <pc:docMk/>
          <pc:sldMk cId="1597618698" sldId="362"/>
        </pc:sldMkLst>
        <pc:spChg chg="del">
          <ac:chgData name="Brad Arnold" userId="af6699bd-b9b0-4548-9cfa-965b55cbad6c" providerId="ADAL" clId="{BEC5AB8F-4D7F-4215-865A-0E125B0A408D}" dt="2023-11-02T19:13:27.025" v="397" actId="478"/>
          <ac:spMkLst>
            <pc:docMk/>
            <pc:sldMk cId="1597618698" sldId="362"/>
            <ac:spMk id="3" creationId="{00000000-0000-0000-0000-000000000000}"/>
          </ac:spMkLst>
        </pc:spChg>
        <pc:spChg chg="add del mod">
          <ac:chgData name="Brad Arnold" userId="af6699bd-b9b0-4548-9cfa-965b55cbad6c" providerId="ADAL" clId="{BEC5AB8F-4D7F-4215-865A-0E125B0A408D}" dt="2023-11-02T19:20:07.316" v="547" actId="478"/>
          <ac:spMkLst>
            <pc:docMk/>
            <pc:sldMk cId="1597618698" sldId="362"/>
            <ac:spMk id="6" creationId="{E80A4C78-B718-E8B4-27AC-B23824BDC71B}"/>
          </ac:spMkLst>
        </pc:spChg>
        <pc:spChg chg="mod">
          <ac:chgData name="Brad Arnold" userId="af6699bd-b9b0-4548-9cfa-965b55cbad6c" providerId="ADAL" clId="{BEC5AB8F-4D7F-4215-865A-0E125B0A408D}" dt="2023-11-02T20:03:53.787" v="698" actId="255"/>
          <ac:spMkLst>
            <pc:docMk/>
            <pc:sldMk cId="1597618698" sldId="362"/>
            <ac:spMk id="43" creationId="{00000000-0000-0000-0000-000000000000}"/>
          </ac:spMkLst>
        </pc:spChg>
        <pc:grpChg chg="del">
          <ac:chgData name="Brad Arnold" userId="af6699bd-b9b0-4548-9cfa-965b55cbad6c" providerId="ADAL" clId="{BEC5AB8F-4D7F-4215-865A-0E125B0A408D}" dt="2023-11-02T19:13:12.881" v="373" actId="478"/>
          <ac:grpSpMkLst>
            <pc:docMk/>
            <pc:sldMk cId="1597618698" sldId="362"/>
            <ac:grpSpMk id="4" creationId="{00000000-0000-0000-0000-000000000000}"/>
          </ac:grpSpMkLst>
        </pc:grpChg>
        <pc:grpChg chg="del">
          <ac:chgData name="Brad Arnold" userId="af6699bd-b9b0-4548-9cfa-965b55cbad6c" providerId="ADAL" clId="{BEC5AB8F-4D7F-4215-865A-0E125B0A408D}" dt="2023-11-02T19:13:15.421" v="374" actId="478"/>
          <ac:grpSpMkLst>
            <pc:docMk/>
            <pc:sldMk cId="1597618698" sldId="362"/>
            <ac:grpSpMk id="5" creationId="{00000000-0000-0000-0000-000000000000}"/>
          </ac:grpSpMkLst>
        </pc:grpChg>
        <pc:graphicFrameChg chg="add mod modGraphic">
          <ac:chgData name="Brad Arnold" userId="af6699bd-b9b0-4548-9cfa-965b55cbad6c" providerId="ADAL" clId="{BEC5AB8F-4D7F-4215-865A-0E125B0A408D}" dt="2023-11-14T01:23:51.123" v="3566"/>
          <ac:graphicFrameMkLst>
            <pc:docMk/>
            <pc:sldMk cId="1597618698" sldId="362"/>
            <ac:graphicFrameMk id="2" creationId="{0DA1D0CB-123E-32C9-90C1-E5ADF5789670}"/>
          </ac:graphicFrameMkLst>
        </pc:graphicFrameChg>
        <pc:picChg chg="add mod">
          <ac:chgData name="Brad Arnold" userId="af6699bd-b9b0-4548-9cfa-965b55cbad6c" providerId="ADAL" clId="{BEC5AB8F-4D7F-4215-865A-0E125B0A408D}" dt="2023-11-02T20:01:18.770" v="667" actId="14100"/>
          <ac:picMkLst>
            <pc:docMk/>
            <pc:sldMk cId="1597618698" sldId="362"/>
            <ac:picMk id="8" creationId="{8F86D8E4-C3C7-7278-7FF9-01C28F40FDBA}"/>
          </ac:picMkLst>
        </pc:picChg>
        <pc:picChg chg="add mod">
          <ac:chgData name="Brad Arnold" userId="af6699bd-b9b0-4548-9cfa-965b55cbad6c" providerId="ADAL" clId="{BEC5AB8F-4D7F-4215-865A-0E125B0A408D}" dt="2023-11-02T19:40:22.037" v="639" actId="1076"/>
          <ac:picMkLst>
            <pc:docMk/>
            <pc:sldMk cId="1597618698" sldId="362"/>
            <ac:picMk id="10" creationId="{476F50FF-9949-7677-FDFC-3422583D9C0B}"/>
          </ac:picMkLst>
        </pc:picChg>
        <pc:picChg chg="add del mod ord">
          <ac:chgData name="Brad Arnold" userId="af6699bd-b9b0-4548-9cfa-965b55cbad6c" providerId="ADAL" clId="{BEC5AB8F-4D7F-4215-865A-0E125B0A408D}" dt="2023-11-02T19:58:39.431" v="650" actId="478"/>
          <ac:picMkLst>
            <pc:docMk/>
            <pc:sldMk cId="1597618698" sldId="362"/>
            <ac:picMk id="12" creationId="{611AF1EE-DFA2-50A8-2178-267299CBF2AE}"/>
          </ac:picMkLst>
        </pc:picChg>
        <pc:picChg chg="add mod">
          <ac:chgData name="Brad Arnold" userId="af6699bd-b9b0-4548-9cfa-965b55cbad6c" providerId="ADAL" clId="{BEC5AB8F-4D7F-4215-865A-0E125B0A408D}" dt="2023-11-02T20:01:00.866" v="659" actId="1076"/>
          <ac:picMkLst>
            <pc:docMk/>
            <pc:sldMk cId="1597618698" sldId="362"/>
            <ac:picMk id="14" creationId="{E642F065-5F20-DA6D-4651-1B1714E8B5F9}"/>
          </ac:picMkLst>
        </pc:picChg>
        <pc:picChg chg="add del mod">
          <ac:chgData name="Brad Arnold" userId="af6699bd-b9b0-4548-9cfa-965b55cbad6c" providerId="ADAL" clId="{BEC5AB8F-4D7F-4215-865A-0E125B0A408D}" dt="2023-11-02T20:01:01.385" v="660"/>
          <ac:picMkLst>
            <pc:docMk/>
            <pc:sldMk cId="1597618698" sldId="362"/>
            <ac:picMk id="1026" creationId="{7624CAC2-DF9B-38DA-E157-3DBF2E52E6A4}"/>
          </ac:picMkLst>
        </pc:picChg>
        <pc:picChg chg="add mod">
          <ac:chgData name="Brad Arnold" userId="af6699bd-b9b0-4548-9cfa-965b55cbad6c" providerId="ADAL" clId="{BEC5AB8F-4D7F-4215-865A-0E125B0A408D}" dt="2023-11-02T20:01:10.391" v="665" actId="1076"/>
          <ac:picMkLst>
            <pc:docMk/>
            <pc:sldMk cId="1597618698" sldId="362"/>
            <ac:picMk id="1028" creationId="{0A11E981-3311-45D8-31FC-E8B02E223158}"/>
          </ac:picMkLst>
        </pc:picChg>
        <pc:cxnChg chg="del">
          <ac:chgData name="Brad Arnold" userId="af6699bd-b9b0-4548-9cfa-965b55cbad6c" providerId="ADAL" clId="{BEC5AB8F-4D7F-4215-865A-0E125B0A408D}" dt="2023-11-02T19:13:16.724" v="375" actId="478"/>
          <ac:cxnSpMkLst>
            <pc:docMk/>
            <pc:sldMk cId="1597618698" sldId="362"/>
            <ac:cxnSpMk id="34" creationId="{00000000-0000-0000-0000-000000000000}"/>
          </ac:cxnSpMkLst>
        </pc:cxnChg>
      </pc:sldChg>
      <pc:sldChg chg="del">
        <pc:chgData name="Brad Arnold" userId="af6699bd-b9b0-4548-9cfa-965b55cbad6c" providerId="ADAL" clId="{BEC5AB8F-4D7F-4215-865A-0E125B0A408D}" dt="2023-11-14T00:09:34.461" v="2141" actId="47"/>
        <pc:sldMkLst>
          <pc:docMk/>
          <pc:sldMk cId="2404812335" sldId="366"/>
        </pc:sldMkLst>
      </pc:sldChg>
      <pc:sldChg chg="delSp modSp mod">
        <pc:chgData name="Brad Arnold" userId="af6699bd-b9b0-4548-9cfa-965b55cbad6c" providerId="ADAL" clId="{BEC5AB8F-4D7F-4215-865A-0E125B0A408D}" dt="2023-11-14T13:10:53.688" v="3624" actId="20577"/>
        <pc:sldMkLst>
          <pc:docMk/>
          <pc:sldMk cId="2867344367" sldId="443"/>
        </pc:sldMkLst>
        <pc:spChg chg="mod">
          <ac:chgData name="Brad Arnold" userId="af6699bd-b9b0-4548-9cfa-965b55cbad6c" providerId="ADAL" clId="{BEC5AB8F-4D7F-4215-865A-0E125B0A408D}" dt="2023-11-14T13:10:53.688" v="3624" actId="20577"/>
          <ac:spMkLst>
            <pc:docMk/>
            <pc:sldMk cId="2867344367" sldId="443"/>
            <ac:spMk id="4" creationId="{00000000-0000-0000-0000-000000000000}"/>
          </ac:spMkLst>
        </pc:spChg>
        <pc:spChg chg="del">
          <ac:chgData name="Brad Arnold" userId="af6699bd-b9b0-4548-9cfa-965b55cbad6c" providerId="ADAL" clId="{BEC5AB8F-4D7F-4215-865A-0E125B0A408D}" dt="2023-11-02T17:37:46.751" v="110" actId="478"/>
          <ac:spMkLst>
            <pc:docMk/>
            <pc:sldMk cId="2867344367" sldId="443"/>
            <ac:spMk id="5" creationId="{00000000-0000-0000-0000-000000000000}"/>
          </ac:spMkLst>
        </pc:spChg>
        <pc:picChg chg="del">
          <ac:chgData name="Brad Arnold" userId="af6699bd-b9b0-4548-9cfa-965b55cbad6c" providerId="ADAL" clId="{BEC5AB8F-4D7F-4215-865A-0E125B0A408D}" dt="2023-11-02T17:37:45.457" v="109" actId="478"/>
          <ac:picMkLst>
            <pc:docMk/>
            <pc:sldMk cId="2867344367" sldId="443"/>
            <ac:picMk id="11" creationId="{00000000-0000-0000-0000-000000000000}"/>
          </ac:picMkLst>
        </pc:picChg>
      </pc:sldChg>
      <pc:sldChg chg="addSp delSp modSp mod ord">
        <pc:chgData name="Brad Arnold" userId="af6699bd-b9b0-4548-9cfa-965b55cbad6c" providerId="ADAL" clId="{BEC5AB8F-4D7F-4215-865A-0E125B0A408D}" dt="2023-11-14T01:03:40.714" v="3426" actId="1076"/>
        <pc:sldMkLst>
          <pc:docMk/>
          <pc:sldMk cId="555914178" sldId="444"/>
        </pc:sldMkLst>
        <pc:spChg chg="mod">
          <ac:chgData name="Brad Arnold" userId="af6699bd-b9b0-4548-9cfa-965b55cbad6c" providerId="ADAL" clId="{BEC5AB8F-4D7F-4215-865A-0E125B0A408D}" dt="2023-11-13T22:26:10.077" v="1780" actId="20577"/>
          <ac:spMkLst>
            <pc:docMk/>
            <pc:sldMk cId="555914178" sldId="444"/>
            <ac:spMk id="2" creationId="{00000000-0000-0000-0000-000000000000}"/>
          </ac:spMkLst>
        </pc:spChg>
        <pc:spChg chg="add mod">
          <ac:chgData name="Brad Arnold" userId="af6699bd-b9b0-4548-9cfa-965b55cbad6c" providerId="ADAL" clId="{BEC5AB8F-4D7F-4215-865A-0E125B0A408D}" dt="2023-11-14T01:03:37.246" v="3424" actId="164"/>
          <ac:spMkLst>
            <pc:docMk/>
            <pc:sldMk cId="555914178" sldId="444"/>
            <ac:spMk id="10" creationId="{28A134B2-9749-641D-92C9-15F11E14C45C}"/>
          </ac:spMkLst>
        </pc:spChg>
        <pc:grpChg chg="add mod">
          <ac:chgData name="Brad Arnold" userId="af6699bd-b9b0-4548-9cfa-965b55cbad6c" providerId="ADAL" clId="{BEC5AB8F-4D7F-4215-865A-0E125B0A408D}" dt="2023-11-14T01:03:40.714" v="3426" actId="1076"/>
          <ac:grpSpMkLst>
            <pc:docMk/>
            <pc:sldMk cId="555914178" sldId="444"/>
            <ac:grpSpMk id="11" creationId="{4FB38DFB-4773-373C-E529-3A1ECBB502DF}"/>
          </ac:grpSpMkLst>
        </pc:grpChg>
        <pc:graphicFrameChg chg="del">
          <ac:chgData name="Brad Arnold" userId="af6699bd-b9b0-4548-9cfa-965b55cbad6c" providerId="ADAL" clId="{BEC5AB8F-4D7F-4215-865A-0E125B0A408D}" dt="2023-11-13T22:19:04.162" v="1718" actId="478"/>
          <ac:graphicFrameMkLst>
            <pc:docMk/>
            <pc:sldMk cId="555914178" sldId="444"/>
            <ac:graphicFrameMk id="3" creationId="{00000000-0000-0000-0000-000000000000}"/>
          </ac:graphicFrameMkLst>
        </pc:graphicFrameChg>
        <pc:picChg chg="add del mod">
          <ac:chgData name="Brad Arnold" userId="af6699bd-b9b0-4548-9cfa-965b55cbad6c" providerId="ADAL" clId="{BEC5AB8F-4D7F-4215-865A-0E125B0A408D}" dt="2023-11-13T22:21:53.788" v="1723" actId="478"/>
          <ac:picMkLst>
            <pc:docMk/>
            <pc:sldMk cId="555914178" sldId="444"/>
            <ac:picMk id="5" creationId="{E9E57164-FD82-9B10-D7B2-AC203E262EF1}"/>
          </ac:picMkLst>
        </pc:picChg>
        <pc:picChg chg="add del mod">
          <ac:chgData name="Brad Arnold" userId="af6699bd-b9b0-4548-9cfa-965b55cbad6c" providerId="ADAL" clId="{BEC5AB8F-4D7F-4215-865A-0E125B0A408D}" dt="2023-11-13T22:26:16.228" v="1781" actId="478"/>
          <ac:picMkLst>
            <pc:docMk/>
            <pc:sldMk cId="555914178" sldId="444"/>
            <ac:picMk id="7" creationId="{ABA1569D-E838-1B99-6812-9F421BB264A4}"/>
          </ac:picMkLst>
        </pc:picChg>
        <pc:picChg chg="add mod">
          <ac:chgData name="Brad Arnold" userId="af6699bd-b9b0-4548-9cfa-965b55cbad6c" providerId="ADAL" clId="{BEC5AB8F-4D7F-4215-865A-0E125B0A408D}" dt="2023-11-14T01:03:37.246" v="3424" actId="164"/>
          <ac:picMkLst>
            <pc:docMk/>
            <pc:sldMk cId="555914178" sldId="444"/>
            <ac:picMk id="9" creationId="{34ECA6AC-E4F4-D559-9F07-C51747BAE570}"/>
          </ac:picMkLst>
        </pc:picChg>
      </pc:sldChg>
      <pc:sldChg chg="addSp delSp modSp mod">
        <pc:chgData name="Brad Arnold" userId="af6699bd-b9b0-4548-9cfa-965b55cbad6c" providerId="ADAL" clId="{BEC5AB8F-4D7F-4215-865A-0E125B0A408D}" dt="2023-11-14T13:18:16.192" v="3924" actId="20577"/>
        <pc:sldMkLst>
          <pc:docMk/>
          <pc:sldMk cId="1052405953" sldId="445"/>
        </pc:sldMkLst>
        <pc:spChg chg="mod">
          <ac:chgData name="Brad Arnold" userId="af6699bd-b9b0-4548-9cfa-965b55cbad6c" providerId="ADAL" clId="{BEC5AB8F-4D7F-4215-865A-0E125B0A408D}" dt="2023-11-14T01:01:48.308" v="3414" actId="207"/>
          <ac:spMkLst>
            <pc:docMk/>
            <pc:sldMk cId="1052405953" sldId="445"/>
            <ac:spMk id="33" creationId="{00000000-0000-0000-0000-000000000000}"/>
          </ac:spMkLst>
        </pc:spChg>
        <pc:spChg chg="mod">
          <ac:chgData name="Brad Arnold" userId="af6699bd-b9b0-4548-9cfa-965b55cbad6c" providerId="ADAL" clId="{BEC5AB8F-4D7F-4215-865A-0E125B0A408D}" dt="2023-11-02T16:48:39.049" v="88" actId="14100"/>
          <ac:spMkLst>
            <pc:docMk/>
            <pc:sldMk cId="1052405953" sldId="445"/>
            <ac:spMk id="35" creationId="{00000000-0000-0000-0000-000000000000}"/>
          </ac:spMkLst>
        </pc:spChg>
        <pc:spChg chg="mod">
          <ac:chgData name="Brad Arnold" userId="af6699bd-b9b0-4548-9cfa-965b55cbad6c" providerId="ADAL" clId="{BEC5AB8F-4D7F-4215-865A-0E125B0A408D}" dt="2023-11-14T13:18:16.192" v="3924" actId="20577"/>
          <ac:spMkLst>
            <pc:docMk/>
            <pc:sldMk cId="1052405953" sldId="445"/>
            <ac:spMk id="39" creationId="{00000000-0000-0000-0000-000000000000}"/>
          </ac:spMkLst>
        </pc:spChg>
        <pc:picChg chg="add del mod">
          <ac:chgData name="Brad Arnold" userId="af6699bd-b9b0-4548-9cfa-965b55cbad6c" providerId="ADAL" clId="{BEC5AB8F-4D7F-4215-865A-0E125B0A408D}" dt="2023-11-02T16:48:17.077" v="82" actId="478"/>
          <ac:picMkLst>
            <pc:docMk/>
            <pc:sldMk cId="1052405953" sldId="445"/>
            <ac:picMk id="4" creationId="{F9D09A9D-5B1E-8C4F-07F2-2EE61C6F89B6}"/>
          </ac:picMkLst>
        </pc:picChg>
        <pc:picChg chg="add mod">
          <ac:chgData name="Brad Arnold" userId="af6699bd-b9b0-4548-9cfa-965b55cbad6c" providerId="ADAL" clId="{BEC5AB8F-4D7F-4215-865A-0E125B0A408D}" dt="2023-11-14T01:02:03.085" v="3419" actId="1076"/>
          <ac:picMkLst>
            <pc:docMk/>
            <pc:sldMk cId="1052405953" sldId="445"/>
            <ac:picMk id="6" creationId="{3BE80F5B-BBC5-B028-1F46-6E7F260A360B}"/>
          </ac:picMkLst>
        </pc:picChg>
      </pc:sldChg>
      <pc:sldChg chg="del">
        <pc:chgData name="Brad Arnold" userId="af6699bd-b9b0-4548-9cfa-965b55cbad6c" providerId="ADAL" clId="{BEC5AB8F-4D7F-4215-865A-0E125B0A408D}" dt="2023-11-14T00:09:34.461" v="2141" actId="47"/>
        <pc:sldMkLst>
          <pc:docMk/>
          <pc:sldMk cId="4162634708" sldId="450"/>
        </pc:sldMkLst>
      </pc:sldChg>
      <pc:sldChg chg="del">
        <pc:chgData name="Brad Arnold" userId="af6699bd-b9b0-4548-9cfa-965b55cbad6c" providerId="ADAL" clId="{BEC5AB8F-4D7F-4215-865A-0E125B0A408D}" dt="2023-11-14T00:44:03.210" v="2845" actId="47"/>
        <pc:sldMkLst>
          <pc:docMk/>
          <pc:sldMk cId="2070344760" sldId="452"/>
        </pc:sldMkLst>
      </pc:sldChg>
      <pc:sldChg chg="del">
        <pc:chgData name="Brad Arnold" userId="af6699bd-b9b0-4548-9cfa-965b55cbad6c" providerId="ADAL" clId="{BEC5AB8F-4D7F-4215-865A-0E125B0A408D}" dt="2023-11-14T00:44:03.210" v="2845" actId="47"/>
        <pc:sldMkLst>
          <pc:docMk/>
          <pc:sldMk cId="3008615859" sldId="454"/>
        </pc:sldMkLst>
      </pc:sldChg>
      <pc:sldChg chg="del">
        <pc:chgData name="Brad Arnold" userId="af6699bd-b9b0-4548-9cfa-965b55cbad6c" providerId="ADAL" clId="{BEC5AB8F-4D7F-4215-865A-0E125B0A408D}" dt="2023-11-14T00:09:34.461" v="2141" actId="47"/>
        <pc:sldMkLst>
          <pc:docMk/>
          <pc:sldMk cId="1592930546" sldId="455"/>
        </pc:sldMkLst>
      </pc:sldChg>
      <pc:sldChg chg="del">
        <pc:chgData name="Brad Arnold" userId="af6699bd-b9b0-4548-9cfa-965b55cbad6c" providerId="ADAL" clId="{BEC5AB8F-4D7F-4215-865A-0E125B0A408D}" dt="2023-11-02T16:46:50.383" v="27" actId="47"/>
        <pc:sldMkLst>
          <pc:docMk/>
          <pc:sldMk cId="3769477830" sldId="456"/>
        </pc:sldMkLst>
      </pc:sldChg>
      <pc:sldChg chg="del">
        <pc:chgData name="Brad Arnold" userId="af6699bd-b9b0-4548-9cfa-965b55cbad6c" providerId="ADAL" clId="{BEC5AB8F-4D7F-4215-865A-0E125B0A408D}" dt="2023-11-13T23:55:49.033" v="2037" actId="47"/>
        <pc:sldMkLst>
          <pc:docMk/>
          <pc:sldMk cId="1611808988" sldId="457"/>
        </pc:sldMkLst>
      </pc:sldChg>
      <pc:sldChg chg="addSp delSp modSp mod ord">
        <pc:chgData name="Brad Arnold" userId="af6699bd-b9b0-4548-9cfa-965b55cbad6c" providerId="ADAL" clId="{BEC5AB8F-4D7F-4215-865A-0E125B0A408D}" dt="2023-11-14T01:03:07.855" v="3422" actId="20577"/>
        <pc:sldMkLst>
          <pc:docMk/>
          <pc:sldMk cId="1388777378" sldId="458"/>
        </pc:sldMkLst>
        <pc:spChg chg="mod">
          <ac:chgData name="Brad Arnold" userId="af6699bd-b9b0-4548-9cfa-965b55cbad6c" providerId="ADAL" clId="{BEC5AB8F-4D7F-4215-865A-0E125B0A408D}" dt="2023-11-13T22:04:20.975" v="1557" actId="20577"/>
          <ac:spMkLst>
            <pc:docMk/>
            <pc:sldMk cId="1388777378" sldId="458"/>
            <ac:spMk id="2" creationId="{00000000-0000-0000-0000-000000000000}"/>
          </ac:spMkLst>
        </pc:spChg>
        <pc:spChg chg="mod">
          <ac:chgData name="Brad Arnold" userId="af6699bd-b9b0-4548-9cfa-965b55cbad6c" providerId="ADAL" clId="{BEC5AB8F-4D7F-4215-865A-0E125B0A408D}" dt="2023-11-14T01:03:07.855" v="3422" actId="20577"/>
          <ac:spMkLst>
            <pc:docMk/>
            <pc:sldMk cId="1388777378" sldId="458"/>
            <ac:spMk id="4" creationId="{00000000-0000-0000-0000-000000000000}"/>
          </ac:spMkLst>
        </pc:spChg>
        <pc:picChg chg="add del mod">
          <ac:chgData name="Brad Arnold" userId="af6699bd-b9b0-4548-9cfa-965b55cbad6c" providerId="ADAL" clId="{BEC5AB8F-4D7F-4215-865A-0E125B0A408D}" dt="2023-11-13T22:25:40.834" v="1757" actId="478"/>
          <ac:picMkLst>
            <pc:docMk/>
            <pc:sldMk cId="1388777378" sldId="458"/>
            <ac:picMk id="6" creationId="{51BD156A-59D5-EFDE-EF66-14B67C87AC35}"/>
          </ac:picMkLst>
        </pc:picChg>
      </pc:sldChg>
      <pc:sldChg chg="del">
        <pc:chgData name="Brad Arnold" userId="af6699bd-b9b0-4548-9cfa-965b55cbad6c" providerId="ADAL" clId="{BEC5AB8F-4D7F-4215-865A-0E125B0A408D}" dt="2023-11-14T00:08:51.575" v="2139" actId="47"/>
        <pc:sldMkLst>
          <pc:docMk/>
          <pc:sldMk cId="3274079803" sldId="459"/>
        </pc:sldMkLst>
      </pc:sldChg>
      <pc:sldChg chg="del">
        <pc:chgData name="Brad Arnold" userId="af6699bd-b9b0-4548-9cfa-965b55cbad6c" providerId="ADAL" clId="{BEC5AB8F-4D7F-4215-865A-0E125B0A408D}" dt="2023-11-14T00:33:21.205" v="2597" actId="47"/>
        <pc:sldMkLst>
          <pc:docMk/>
          <pc:sldMk cId="2263568035" sldId="461"/>
        </pc:sldMkLst>
      </pc:sldChg>
      <pc:sldChg chg="del">
        <pc:chgData name="Brad Arnold" userId="af6699bd-b9b0-4548-9cfa-965b55cbad6c" providerId="ADAL" clId="{BEC5AB8F-4D7F-4215-865A-0E125B0A408D}" dt="2023-11-14T00:44:03.210" v="2845" actId="47"/>
        <pc:sldMkLst>
          <pc:docMk/>
          <pc:sldMk cId="2247765340" sldId="463"/>
        </pc:sldMkLst>
      </pc:sldChg>
      <pc:sldChg chg="del">
        <pc:chgData name="Brad Arnold" userId="af6699bd-b9b0-4548-9cfa-965b55cbad6c" providerId="ADAL" clId="{BEC5AB8F-4D7F-4215-865A-0E125B0A408D}" dt="2023-11-14T00:09:34.461" v="2141" actId="47"/>
        <pc:sldMkLst>
          <pc:docMk/>
          <pc:sldMk cId="1698029422" sldId="464"/>
        </pc:sldMkLst>
      </pc:sldChg>
      <pc:sldChg chg="del">
        <pc:chgData name="Brad Arnold" userId="af6699bd-b9b0-4548-9cfa-965b55cbad6c" providerId="ADAL" clId="{BEC5AB8F-4D7F-4215-865A-0E125B0A408D}" dt="2023-11-14T00:44:03.210" v="2845" actId="47"/>
        <pc:sldMkLst>
          <pc:docMk/>
          <pc:sldMk cId="1412034949" sldId="465"/>
        </pc:sldMkLst>
      </pc:sldChg>
      <pc:sldChg chg="del">
        <pc:chgData name="Brad Arnold" userId="af6699bd-b9b0-4548-9cfa-965b55cbad6c" providerId="ADAL" clId="{BEC5AB8F-4D7F-4215-865A-0E125B0A408D}" dt="2023-11-14T00:44:06.337" v="2846" actId="47"/>
        <pc:sldMkLst>
          <pc:docMk/>
          <pc:sldMk cId="1569516328" sldId="467"/>
        </pc:sldMkLst>
      </pc:sldChg>
      <pc:sldChg chg="del">
        <pc:chgData name="Brad Arnold" userId="af6699bd-b9b0-4548-9cfa-965b55cbad6c" providerId="ADAL" clId="{BEC5AB8F-4D7F-4215-865A-0E125B0A408D}" dt="2023-11-14T00:09:34.461" v="2141" actId="47"/>
        <pc:sldMkLst>
          <pc:docMk/>
          <pc:sldMk cId="3347126837" sldId="468"/>
        </pc:sldMkLst>
      </pc:sldChg>
      <pc:sldChg chg="del">
        <pc:chgData name="Brad Arnold" userId="af6699bd-b9b0-4548-9cfa-965b55cbad6c" providerId="ADAL" clId="{BEC5AB8F-4D7F-4215-865A-0E125B0A408D}" dt="2023-11-14T00:44:03.210" v="2845" actId="47"/>
        <pc:sldMkLst>
          <pc:docMk/>
          <pc:sldMk cId="1093228483" sldId="469"/>
        </pc:sldMkLst>
      </pc:sldChg>
      <pc:sldChg chg="del">
        <pc:chgData name="Brad Arnold" userId="af6699bd-b9b0-4548-9cfa-965b55cbad6c" providerId="ADAL" clId="{BEC5AB8F-4D7F-4215-865A-0E125B0A408D}" dt="2023-11-14T00:44:03.210" v="2845" actId="47"/>
        <pc:sldMkLst>
          <pc:docMk/>
          <pc:sldMk cId="30970024" sldId="470"/>
        </pc:sldMkLst>
      </pc:sldChg>
      <pc:sldChg chg="del">
        <pc:chgData name="Brad Arnold" userId="af6699bd-b9b0-4548-9cfa-965b55cbad6c" providerId="ADAL" clId="{BEC5AB8F-4D7F-4215-865A-0E125B0A408D}" dt="2023-11-14T00:09:34.461" v="2141" actId="47"/>
        <pc:sldMkLst>
          <pc:docMk/>
          <pc:sldMk cId="3217842752" sldId="471"/>
        </pc:sldMkLst>
      </pc:sldChg>
      <pc:sldChg chg="del">
        <pc:chgData name="Brad Arnold" userId="af6699bd-b9b0-4548-9cfa-965b55cbad6c" providerId="ADAL" clId="{BEC5AB8F-4D7F-4215-865A-0E125B0A408D}" dt="2023-11-14T00:09:34.461" v="2141" actId="47"/>
        <pc:sldMkLst>
          <pc:docMk/>
          <pc:sldMk cId="3595462973" sldId="472"/>
        </pc:sldMkLst>
      </pc:sldChg>
      <pc:sldChg chg="del">
        <pc:chgData name="Brad Arnold" userId="af6699bd-b9b0-4548-9cfa-965b55cbad6c" providerId="ADAL" clId="{BEC5AB8F-4D7F-4215-865A-0E125B0A408D}" dt="2023-11-02T17:35:27.750" v="94" actId="47"/>
        <pc:sldMkLst>
          <pc:docMk/>
          <pc:sldMk cId="3861535750" sldId="473"/>
        </pc:sldMkLst>
      </pc:sldChg>
      <pc:sldChg chg="del">
        <pc:chgData name="Brad Arnold" userId="af6699bd-b9b0-4548-9cfa-965b55cbad6c" providerId="ADAL" clId="{BEC5AB8F-4D7F-4215-865A-0E125B0A408D}" dt="2023-11-02T16:46:49.057" v="26" actId="47"/>
        <pc:sldMkLst>
          <pc:docMk/>
          <pc:sldMk cId="2470933540" sldId="475"/>
        </pc:sldMkLst>
      </pc:sldChg>
      <pc:sldChg chg="del">
        <pc:chgData name="Brad Arnold" userId="af6699bd-b9b0-4548-9cfa-965b55cbad6c" providerId="ADAL" clId="{BEC5AB8F-4D7F-4215-865A-0E125B0A408D}" dt="2023-11-02T17:35:27.750" v="94" actId="47"/>
        <pc:sldMkLst>
          <pc:docMk/>
          <pc:sldMk cId="585126571" sldId="487"/>
        </pc:sldMkLst>
      </pc:sldChg>
      <pc:sldChg chg="del">
        <pc:chgData name="Brad Arnold" userId="af6699bd-b9b0-4548-9cfa-965b55cbad6c" providerId="ADAL" clId="{BEC5AB8F-4D7F-4215-865A-0E125B0A408D}" dt="2023-11-02T17:35:27.750" v="94" actId="47"/>
        <pc:sldMkLst>
          <pc:docMk/>
          <pc:sldMk cId="692696011" sldId="488"/>
        </pc:sldMkLst>
      </pc:sldChg>
      <pc:sldChg chg="del">
        <pc:chgData name="Brad Arnold" userId="af6699bd-b9b0-4548-9cfa-965b55cbad6c" providerId="ADAL" clId="{BEC5AB8F-4D7F-4215-865A-0E125B0A408D}" dt="2023-11-14T00:08:54.496" v="2140" actId="47"/>
        <pc:sldMkLst>
          <pc:docMk/>
          <pc:sldMk cId="696562319" sldId="489"/>
        </pc:sldMkLst>
      </pc:sldChg>
      <pc:sldChg chg="modSp add mod">
        <pc:chgData name="Brad Arnold" userId="af6699bd-b9b0-4548-9cfa-965b55cbad6c" providerId="ADAL" clId="{BEC5AB8F-4D7F-4215-865A-0E125B0A408D}" dt="2023-11-13T22:18:41.955" v="1695" actId="6549"/>
        <pc:sldMkLst>
          <pc:docMk/>
          <pc:sldMk cId="1953021238" sldId="490"/>
        </pc:sldMkLst>
        <pc:spChg chg="mod">
          <ac:chgData name="Brad Arnold" userId="af6699bd-b9b0-4548-9cfa-965b55cbad6c" providerId="ADAL" clId="{BEC5AB8F-4D7F-4215-865A-0E125B0A408D}" dt="2023-11-13T22:04:29.543" v="1572" actId="20577"/>
          <ac:spMkLst>
            <pc:docMk/>
            <pc:sldMk cId="1953021238" sldId="490"/>
            <ac:spMk id="2" creationId="{00000000-0000-0000-0000-000000000000}"/>
          </ac:spMkLst>
        </pc:spChg>
        <pc:spChg chg="mod">
          <ac:chgData name="Brad Arnold" userId="af6699bd-b9b0-4548-9cfa-965b55cbad6c" providerId="ADAL" clId="{BEC5AB8F-4D7F-4215-865A-0E125B0A408D}" dt="2023-11-13T22:18:41.955" v="1695" actId="6549"/>
          <ac:spMkLst>
            <pc:docMk/>
            <pc:sldMk cId="1953021238" sldId="490"/>
            <ac:spMk id="4" creationId="{00000000-0000-0000-0000-000000000000}"/>
          </ac:spMkLst>
        </pc:spChg>
      </pc:sldChg>
      <pc:sldChg chg="modSp add mod">
        <pc:chgData name="Brad Arnold" userId="af6699bd-b9b0-4548-9cfa-965b55cbad6c" providerId="ADAL" clId="{BEC5AB8F-4D7F-4215-865A-0E125B0A408D}" dt="2023-11-14T00:54:42.951" v="3072" actId="208"/>
        <pc:sldMkLst>
          <pc:docMk/>
          <pc:sldMk cId="1318366916" sldId="491"/>
        </pc:sldMkLst>
        <pc:picChg chg="mod">
          <ac:chgData name="Brad Arnold" userId="af6699bd-b9b0-4548-9cfa-965b55cbad6c" providerId="ADAL" clId="{BEC5AB8F-4D7F-4215-865A-0E125B0A408D}" dt="2023-11-14T00:54:42.951" v="3072" actId="208"/>
          <ac:picMkLst>
            <pc:docMk/>
            <pc:sldMk cId="1318366916" sldId="491"/>
            <ac:picMk id="7" creationId="{ABA1569D-E838-1B99-6812-9F421BB264A4}"/>
          </ac:picMkLst>
        </pc:picChg>
      </pc:sldChg>
      <pc:sldChg chg="modSp add mod ord">
        <pc:chgData name="Brad Arnold" userId="af6699bd-b9b0-4548-9cfa-965b55cbad6c" providerId="ADAL" clId="{BEC5AB8F-4D7F-4215-865A-0E125B0A408D}" dt="2023-11-14T00:59:13.503" v="3280" actId="207"/>
        <pc:sldMkLst>
          <pc:docMk/>
          <pc:sldMk cId="3785963776" sldId="492"/>
        </pc:sldMkLst>
        <pc:spChg chg="mod">
          <ac:chgData name="Brad Arnold" userId="af6699bd-b9b0-4548-9cfa-965b55cbad6c" providerId="ADAL" clId="{BEC5AB8F-4D7F-4215-865A-0E125B0A408D}" dt="2023-11-14T00:59:13.503" v="3280" actId="207"/>
          <ac:spMkLst>
            <pc:docMk/>
            <pc:sldMk cId="3785963776" sldId="492"/>
            <ac:spMk id="2" creationId="{00000000-0000-0000-0000-000000000000}"/>
          </ac:spMkLst>
        </pc:spChg>
        <pc:spChg chg="mod">
          <ac:chgData name="Brad Arnold" userId="af6699bd-b9b0-4548-9cfa-965b55cbad6c" providerId="ADAL" clId="{BEC5AB8F-4D7F-4215-865A-0E125B0A408D}" dt="2023-11-14T00:08:42.621" v="2138" actId="6549"/>
          <ac:spMkLst>
            <pc:docMk/>
            <pc:sldMk cId="3785963776" sldId="492"/>
            <ac:spMk id="4" creationId="{00000000-0000-0000-0000-000000000000}"/>
          </ac:spMkLst>
        </pc:spChg>
      </pc:sldChg>
      <pc:sldChg chg="modSp add mod ord">
        <pc:chgData name="Brad Arnold" userId="af6699bd-b9b0-4548-9cfa-965b55cbad6c" providerId="ADAL" clId="{BEC5AB8F-4D7F-4215-865A-0E125B0A408D}" dt="2023-11-14T00:57:41.651" v="3253" actId="20577"/>
        <pc:sldMkLst>
          <pc:docMk/>
          <pc:sldMk cId="3057355553" sldId="493"/>
        </pc:sldMkLst>
        <pc:spChg chg="mod">
          <ac:chgData name="Brad Arnold" userId="af6699bd-b9b0-4548-9cfa-965b55cbad6c" providerId="ADAL" clId="{BEC5AB8F-4D7F-4215-865A-0E125B0A408D}" dt="2023-11-14T00:38:19.728" v="2717" actId="20577"/>
          <ac:spMkLst>
            <pc:docMk/>
            <pc:sldMk cId="3057355553" sldId="493"/>
            <ac:spMk id="2" creationId="{00000000-0000-0000-0000-000000000000}"/>
          </ac:spMkLst>
        </pc:spChg>
        <pc:spChg chg="mod">
          <ac:chgData name="Brad Arnold" userId="af6699bd-b9b0-4548-9cfa-965b55cbad6c" providerId="ADAL" clId="{BEC5AB8F-4D7F-4215-865A-0E125B0A408D}" dt="2023-11-14T00:57:41.651" v="3253" actId="20577"/>
          <ac:spMkLst>
            <pc:docMk/>
            <pc:sldMk cId="3057355553" sldId="493"/>
            <ac:spMk id="4" creationId="{00000000-0000-0000-0000-000000000000}"/>
          </ac:spMkLst>
        </pc:spChg>
      </pc:sldChg>
      <pc:sldChg chg="modSp add mod">
        <pc:chgData name="Brad Arnold" userId="af6699bd-b9b0-4548-9cfa-965b55cbad6c" providerId="ADAL" clId="{BEC5AB8F-4D7F-4215-865A-0E125B0A408D}" dt="2023-11-14T00:37:56.520" v="2688" actId="20577"/>
        <pc:sldMkLst>
          <pc:docMk/>
          <pc:sldMk cId="4172649115" sldId="494"/>
        </pc:sldMkLst>
        <pc:spChg chg="mod">
          <ac:chgData name="Brad Arnold" userId="af6699bd-b9b0-4548-9cfa-965b55cbad6c" providerId="ADAL" clId="{BEC5AB8F-4D7F-4215-865A-0E125B0A408D}" dt="2023-11-14T00:37:56.520" v="2688" actId="20577"/>
          <ac:spMkLst>
            <pc:docMk/>
            <pc:sldMk cId="4172649115" sldId="494"/>
            <ac:spMk id="4" creationId="{00000000-0000-0000-0000-000000000000}"/>
          </ac:spMkLst>
        </pc:spChg>
      </pc:sldChg>
      <pc:sldChg chg="new del">
        <pc:chgData name="Brad Arnold" userId="af6699bd-b9b0-4548-9cfa-965b55cbad6c" providerId="ADAL" clId="{BEC5AB8F-4D7F-4215-865A-0E125B0A408D}" dt="2023-11-14T00:46:33.181" v="2849" actId="47"/>
        <pc:sldMkLst>
          <pc:docMk/>
          <pc:sldMk cId="1123782791" sldId="495"/>
        </pc:sldMkLst>
      </pc:sldChg>
      <pc:sldChg chg="modSp add mod">
        <pc:chgData name="Brad Arnold" userId="af6699bd-b9b0-4548-9cfa-965b55cbad6c" providerId="ADAL" clId="{BEC5AB8F-4D7F-4215-865A-0E125B0A408D}" dt="2023-11-14T01:07:03.469" v="3533" actId="20577"/>
        <pc:sldMkLst>
          <pc:docMk/>
          <pc:sldMk cId="3212962798" sldId="495"/>
        </pc:sldMkLst>
        <pc:spChg chg="mod">
          <ac:chgData name="Brad Arnold" userId="af6699bd-b9b0-4548-9cfa-965b55cbad6c" providerId="ADAL" clId="{BEC5AB8F-4D7F-4215-865A-0E125B0A408D}" dt="2023-11-14T01:05:50.703" v="3449" actId="207"/>
          <ac:spMkLst>
            <pc:docMk/>
            <pc:sldMk cId="3212962798" sldId="495"/>
            <ac:spMk id="2" creationId="{00000000-0000-0000-0000-000000000000}"/>
          </ac:spMkLst>
        </pc:spChg>
        <pc:spChg chg="mod">
          <ac:chgData name="Brad Arnold" userId="af6699bd-b9b0-4548-9cfa-965b55cbad6c" providerId="ADAL" clId="{BEC5AB8F-4D7F-4215-865A-0E125B0A408D}" dt="2023-11-14T01:07:03.469" v="3533" actId="20577"/>
          <ac:spMkLst>
            <pc:docMk/>
            <pc:sldMk cId="3212962798" sldId="495"/>
            <ac:spMk id="4" creationId="{00000000-0000-0000-0000-000000000000}"/>
          </ac:spMkLst>
        </pc:spChg>
      </pc:sldChg>
      <pc:sldChg chg="modSp add del mod">
        <pc:chgData name="Brad Arnold" userId="af6699bd-b9b0-4548-9cfa-965b55cbad6c" providerId="ADAL" clId="{BEC5AB8F-4D7F-4215-865A-0E125B0A408D}" dt="2023-11-14T00:48:41.304" v="2902" actId="47"/>
        <pc:sldMkLst>
          <pc:docMk/>
          <pc:sldMk cId="299379400" sldId="496"/>
        </pc:sldMkLst>
        <pc:spChg chg="mod">
          <ac:chgData name="Brad Arnold" userId="af6699bd-b9b0-4548-9cfa-965b55cbad6c" providerId="ADAL" clId="{BEC5AB8F-4D7F-4215-865A-0E125B0A408D}" dt="2023-11-14T00:48:20.641" v="2901" actId="20577"/>
          <ac:spMkLst>
            <pc:docMk/>
            <pc:sldMk cId="299379400" sldId="496"/>
            <ac:spMk id="2" creationId="{00000000-0000-0000-0000-000000000000}"/>
          </ac:spMkLst>
        </pc:spChg>
      </pc:sldChg>
      <pc:sldChg chg="modSp add mod">
        <pc:chgData name="Brad Arnold" userId="af6699bd-b9b0-4548-9cfa-965b55cbad6c" providerId="ADAL" clId="{BEC5AB8F-4D7F-4215-865A-0E125B0A408D}" dt="2023-11-14T13:17:41.453" v="3887" actId="27636"/>
        <pc:sldMkLst>
          <pc:docMk/>
          <pc:sldMk cId="3378488170" sldId="496"/>
        </pc:sldMkLst>
        <pc:spChg chg="mod">
          <ac:chgData name="Brad Arnold" userId="af6699bd-b9b0-4548-9cfa-965b55cbad6c" providerId="ADAL" clId="{BEC5AB8F-4D7F-4215-865A-0E125B0A408D}" dt="2023-11-14T13:17:41.453" v="3887" actId="27636"/>
          <ac:spMkLst>
            <pc:docMk/>
            <pc:sldMk cId="3378488170" sldId="496"/>
            <ac:spMk id="2" creationId="{00000000-0000-0000-0000-000000000000}"/>
          </ac:spMkLst>
        </pc:spChg>
        <pc:spChg chg="mod">
          <ac:chgData name="Brad Arnold" userId="af6699bd-b9b0-4548-9cfa-965b55cbad6c" providerId="ADAL" clId="{BEC5AB8F-4D7F-4215-865A-0E125B0A408D}" dt="2023-11-14T13:17:29.349" v="3842" actId="6549"/>
          <ac:spMkLst>
            <pc:docMk/>
            <pc:sldMk cId="3378488170" sldId="496"/>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66520-42B0-4EA8-99DE-5863474A7484}"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B33DA901-E860-45DE-A551-C699E9B92446}">
      <dgm:prSet phldrT="[Text]" custT="1"/>
      <dgm:spPr>
        <a:noFill/>
        <a:ln>
          <a:noFill/>
        </a:ln>
      </dgm:spPr>
      <dgm:t>
        <a:bodyPr/>
        <a:lstStyle/>
        <a:p>
          <a:r>
            <a:rPr lang="en-US" sz="1800" b="1" dirty="0">
              <a:solidFill>
                <a:schemeClr val="accent4"/>
              </a:solidFill>
            </a:rPr>
            <a:t>Political Seesaw</a:t>
          </a:r>
        </a:p>
      </dgm:t>
    </dgm:pt>
    <dgm:pt modelId="{3FF0261E-84C9-4F9D-8E53-D5F08E22E7CD}" type="parTrans" cxnId="{406A0896-64D9-492F-BF95-A66F31856DC2}">
      <dgm:prSet/>
      <dgm:spPr/>
      <dgm:t>
        <a:bodyPr/>
        <a:lstStyle/>
        <a:p>
          <a:endParaRPr lang="en-US"/>
        </a:p>
      </dgm:t>
    </dgm:pt>
    <dgm:pt modelId="{74F97502-FE61-4342-B879-F4EEB0EC1FFE}" type="sibTrans" cxnId="{406A0896-64D9-492F-BF95-A66F31856DC2}">
      <dgm:prSet/>
      <dgm:spPr/>
      <dgm:t>
        <a:bodyPr/>
        <a:lstStyle/>
        <a:p>
          <a:endParaRPr lang="en-US"/>
        </a:p>
      </dgm:t>
    </dgm:pt>
    <dgm:pt modelId="{EDA27D7C-CE09-43E0-B640-D9B8B58EDF8E}">
      <dgm:prSet phldrT="[Text]" custT="1"/>
      <dgm:spPr>
        <a:noFill/>
        <a:ln>
          <a:noFill/>
        </a:ln>
      </dgm:spPr>
      <dgm:t>
        <a:bodyPr/>
        <a:lstStyle/>
        <a:p>
          <a:r>
            <a:rPr lang="en-US" sz="1800" b="1" dirty="0">
              <a:solidFill>
                <a:schemeClr val="accent4"/>
              </a:solidFill>
            </a:rPr>
            <a:t>ESG Interest Growing</a:t>
          </a:r>
        </a:p>
      </dgm:t>
    </dgm:pt>
    <dgm:pt modelId="{4406B838-0679-46CE-8ADB-6D510E18C072}" type="parTrans" cxnId="{026463E8-276B-4E13-A000-E198B10DD001}">
      <dgm:prSet/>
      <dgm:spPr/>
      <dgm:t>
        <a:bodyPr/>
        <a:lstStyle/>
        <a:p>
          <a:endParaRPr lang="en-US"/>
        </a:p>
      </dgm:t>
    </dgm:pt>
    <dgm:pt modelId="{6CA95BB7-695F-45A6-86DB-12AB9A49D0EA}" type="sibTrans" cxnId="{026463E8-276B-4E13-A000-E198B10DD001}">
      <dgm:prSet/>
      <dgm:spPr/>
      <dgm:t>
        <a:bodyPr/>
        <a:lstStyle/>
        <a:p>
          <a:endParaRPr lang="en-US"/>
        </a:p>
      </dgm:t>
    </dgm:pt>
    <dgm:pt modelId="{D747623C-B000-425F-8D58-FBC1FCF3530D}">
      <dgm:prSet phldrT="[Text]" custT="1"/>
      <dgm:spPr>
        <a:noFill/>
        <a:ln>
          <a:noFill/>
        </a:ln>
      </dgm:spPr>
      <dgm:t>
        <a:bodyPr/>
        <a:lstStyle/>
        <a:p>
          <a:r>
            <a:rPr lang="en-US" sz="1800" b="1" dirty="0">
              <a:solidFill>
                <a:schemeClr val="accent4"/>
              </a:solidFill>
            </a:rPr>
            <a:t>Staffing Challenges</a:t>
          </a:r>
        </a:p>
      </dgm:t>
    </dgm:pt>
    <dgm:pt modelId="{D6D80ECC-70DF-4384-8F1E-FF4A778BA6D7}" type="parTrans" cxnId="{0EBAE47A-431F-4E66-9F0D-70DC3F587921}">
      <dgm:prSet/>
      <dgm:spPr/>
      <dgm:t>
        <a:bodyPr/>
        <a:lstStyle/>
        <a:p>
          <a:endParaRPr lang="en-US"/>
        </a:p>
      </dgm:t>
    </dgm:pt>
    <dgm:pt modelId="{8033FD42-BA1A-4C7E-B49E-F3E8C1F2A8FA}" type="sibTrans" cxnId="{0EBAE47A-431F-4E66-9F0D-70DC3F587921}">
      <dgm:prSet/>
      <dgm:spPr/>
      <dgm:t>
        <a:bodyPr/>
        <a:lstStyle/>
        <a:p>
          <a:endParaRPr lang="en-US"/>
        </a:p>
      </dgm:t>
    </dgm:pt>
    <dgm:pt modelId="{F18FF417-6037-4E08-B03C-E2B783F2BE56}" type="pres">
      <dgm:prSet presAssocID="{77166520-42B0-4EA8-99DE-5863474A7484}" presName="compositeShape" presStyleCnt="0">
        <dgm:presLayoutVars>
          <dgm:dir/>
          <dgm:resizeHandles/>
        </dgm:presLayoutVars>
      </dgm:prSet>
      <dgm:spPr/>
    </dgm:pt>
    <dgm:pt modelId="{B14CBDF5-7EFF-4666-A473-0127028F56A2}" type="pres">
      <dgm:prSet presAssocID="{77166520-42B0-4EA8-99DE-5863474A7484}" presName="pyramid" presStyleLbl="node1" presStyleIdx="0" presStyleCnt="1" custScaleX="72955" custScaleY="67424" custLinFactNeighborX="6442" custLinFactNeighborY="-5020">
        <dgm:style>
          <a:lnRef idx="2">
            <a:schemeClr val="accent1">
              <a:shade val="15000"/>
            </a:schemeClr>
          </a:lnRef>
          <a:fillRef idx="1">
            <a:schemeClr val="accent1"/>
          </a:fillRef>
          <a:effectRef idx="0">
            <a:schemeClr val="accent1"/>
          </a:effectRef>
          <a:fontRef idx="minor">
            <a:schemeClr val="lt1"/>
          </a:fontRef>
        </dgm:style>
      </dgm:prSet>
      <dgm:spPr>
        <a:solidFill>
          <a:schemeClr val="bg2"/>
        </a:solidFill>
        <a:ln w="508000">
          <a:solidFill>
            <a:schemeClr val="accent4">
              <a:lumMod val="50000"/>
            </a:schemeClr>
          </a:solidFill>
        </a:ln>
      </dgm:spPr>
    </dgm:pt>
    <dgm:pt modelId="{DDADC6ED-FA60-4F81-856C-EDB8FDD0B390}" type="pres">
      <dgm:prSet presAssocID="{77166520-42B0-4EA8-99DE-5863474A7484}" presName="theList" presStyleCnt="0"/>
      <dgm:spPr/>
    </dgm:pt>
    <dgm:pt modelId="{0A275CEA-9276-4902-A3FA-98F1FDFAB59F}" type="pres">
      <dgm:prSet presAssocID="{B33DA901-E860-45DE-A551-C699E9B92446}" presName="aNode" presStyleLbl="fgAcc1" presStyleIdx="0" presStyleCnt="3" custAng="17918275" custScaleX="65625" custScaleY="13417" custLinFactY="13666" custLinFactNeighborX="-78606" custLinFactNeighborY="100000">
        <dgm:presLayoutVars>
          <dgm:bulletEnabled val="1"/>
        </dgm:presLayoutVars>
      </dgm:prSet>
      <dgm:spPr/>
    </dgm:pt>
    <dgm:pt modelId="{220842B7-BBB5-4B52-B6CD-ABEE66C32932}" type="pres">
      <dgm:prSet presAssocID="{B33DA901-E860-45DE-A551-C699E9B92446}" presName="aSpace" presStyleCnt="0"/>
      <dgm:spPr/>
    </dgm:pt>
    <dgm:pt modelId="{F849C268-26E8-4140-8AA0-97115CDB5568}" type="pres">
      <dgm:prSet presAssocID="{EDA27D7C-CE09-43E0-B640-D9B8B58EDF8E}" presName="aNode" presStyleLbl="fgAcc1" presStyleIdx="1" presStyleCnt="3" custAng="3713169" custScaleX="76725" custScaleY="15801" custLinFactNeighborX="-2891" custLinFactNeighborY="-29219">
        <dgm:presLayoutVars>
          <dgm:bulletEnabled val="1"/>
        </dgm:presLayoutVars>
      </dgm:prSet>
      <dgm:spPr/>
    </dgm:pt>
    <dgm:pt modelId="{576F21E5-2086-4D35-BB44-D2439AF02552}" type="pres">
      <dgm:prSet presAssocID="{EDA27D7C-CE09-43E0-B640-D9B8B58EDF8E}" presName="aSpace" presStyleCnt="0"/>
      <dgm:spPr/>
    </dgm:pt>
    <dgm:pt modelId="{2C89507E-61F7-4808-8E7E-DD014EAE756E}" type="pres">
      <dgm:prSet presAssocID="{D747623C-B000-425F-8D58-FBC1FCF3530D}" presName="aNode" presStyleLbl="fgAcc1" presStyleIdx="2" presStyleCnt="3" custScaleX="69219" custScaleY="17450" custLinFactY="13218" custLinFactNeighborX="-40439" custLinFactNeighborY="100000">
        <dgm:presLayoutVars>
          <dgm:bulletEnabled val="1"/>
        </dgm:presLayoutVars>
      </dgm:prSet>
      <dgm:spPr/>
    </dgm:pt>
    <dgm:pt modelId="{6AE811E5-65C9-4887-B90D-9F34DFE0FFF6}" type="pres">
      <dgm:prSet presAssocID="{D747623C-B000-425F-8D58-FBC1FCF3530D}" presName="aSpace" presStyleCnt="0"/>
      <dgm:spPr/>
    </dgm:pt>
  </dgm:ptLst>
  <dgm:cxnLst>
    <dgm:cxn modelId="{4C8CDB03-5FDE-4594-B7F6-A66AC3A1FC57}" type="presOf" srcId="{77166520-42B0-4EA8-99DE-5863474A7484}" destId="{F18FF417-6037-4E08-B03C-E2B783F2BE56}" srcOrd="0" destOrd="0" presId="urn:microsoft.com/office/officeart/2005/8/layout/pyramid2"/>
    <dgm:cxn modelId="{0EBAE47A-431F-4E66-9F0D-70DC3F587921}" srcId="{77166520-42B0-4EA8-99DE-5863474A7484}" destId="{D747623C-B000-425F-8D58-FBC1FCF3530D}" srcOrd="2" destOrd="0" parTransId="{D6D80ECC-70DF-4384-8F1E-FF4A778BA6D7}" sibTransId="{8033FD42-BA1A-4C7E-B49E-F3E8C1F2A8FA}"/>
    <dgm:cxn modelId="{CBF2357D-FF84-414D-AB94-A88DB4C62479}" type="presOf" srcId="{B33DA901-E860-45DE-A551-C699E9B92446}" destId="{0A275CEA-9276-4902-A3FA-98F1FDFAB59F}" srcOrd="0" destOrd="0" presId="urn:microsoft.com/office/officeart/2005/8/layout/pyramid2"/>
    <dgm:cxn modelId="{406A0896-64D9-492F-BF95-A66F31856DC2}" srcId="{77166520-42B0-4EA8-99DE-5863474A7484}" destId="{B33DA901-E860-45DE-A551-C699E9B92446}" srcOrd="0" destOrd="0" parTransId="{3FF0261E-84C9-4F9D-8E53-D5F08E22E7CD}" sibTransId="{74F97502-FE61-4342-B879-F4EEB0EC1FFE}"/>
    <dgm:cxn modelId="{CA6FB1AB-94FC-476D-8197-733A58E60F0F}" type="presOf" srcId="{EDA27D7C-CE09-43E0-B640-D9B8B58EDF8E}" destId="{F849C268-26E8-4140-8AA0-97115CDB5568}" srcOrd="0" destOrd="0" presId="urn:microsoft.com/office/officeart/2005/8/layout/pyramid2"/>
    <dgm:cxn modelId="{04BA66CC-8F5B-4629-A581-D91FFB5EC70A}" type="presOf" srcId="{D747623C-B000-425F-8D58-FBC1FCF3530D}" destId="{2C89507E-61F7-4808-8E7E-DD014EAE756E}" srcOrd="0" destOrd="0" presId="urn:microsoft.com/office/officeart/2005/8/layout/pyramid2"/>
    <dgm:cxn modelId="{026463E8-276B-4E13-A000-E198B10DD001}" srcId="{77166520-42B0-4EA8-99DE-5863474A7484}" destId="{EDA27D7C-CE09-43E0-B640-D9B8B58EDF8E}" srcOrd="1" destOrd="0" parTransId="{4406B838-0679-46CE-8ADB-6D510E18C072}" sibTransId="{6CA95BB7-695F-45A6-86DB-12AB9A49D0EA}"/>
    <dgm:cxn modelId="{5831FF77-C143-4575-932D-867D0482BE32}" type="presParOf" srcId="{F18FF417-6037-4E08-B03C-E2B783F2BE56}" destId="{B14CBDF5-7EFF-4666-A473-0127028F56A2}" srcOrd="0" destOrd="0" presId="urn:microsoft.com/office/officeart/2005/8/layout/pyramid2"/>
    <dgm:cxn modelId="{6E8A4E7C-F73D-4661-AA4C-471414FAD222}" type="presParOf" srcId="{F18FF417-6037-4E08-B03C-E2B783F2BE56}" destId="{DDADC6ED-FA60-4F81-856C-EDB8FDD0B390}" srcOrd="1" destOrd="0" presId="urn:microsoft.com/office/officeart/2005/8/layout/pyramid2"/>
    <dgm:cxn modelId="{F31377D3-E5E7-4859-80E0-45AD472B1F0E}" type="presParOf" srcId="{DDADC6ED-FA60-4F81-856C-EDB8FDD0B390}" destId="{0A275CEA-9276-4902-A3FA-98F1FDFAB59F}" srcOrd="0" destOrd="0" presId="urn:microsoft.com/office/officeart/2005/8/layout/pyramid2"/>
    <dgm:cxn modelId="{3BA62663-4C65-4EB0-8875-31DE3F1630BC}" type="presParOf" srcId="{DDADC6ED-FA60-4F81-856C-EDB8FDD0B390}" destId="{220842B7-BBB5-4B52-B6CD-ABEE66C32932}" srcOrd="1" destOrd="0" presId="urn:microsoft.com/office/officeart/2005/8/layout/pyramid2"/>
    <dgm:cxn modelId="{3BB031EB-4A24-4E87-B33A-B2029DD8C568}" type="presParOf" srcId="{DDADC6ED-FA60-4F81-856C-EDB8FDD0B390}" destId="{F849C268-26E8-4140-8AA0-97115CDB5568}" srcOrd="2" destOrd="0" presId="urn:microsoft.com/office/officeart/2005/8/layout/pyramid2"/>
    <dgm:cxn modelId="{55EE2E96-28FD-4FE4-92DD-1F1BBA94EA1F}" type="presParOf" srcId="{DDADC6ED-FA60-4F81-856C-EDB8FDD0B390}" destId="{576F21E5-2086-4D35-BB44-D2439AF02552}" srcOrd="3" destOrd="0" presId="urn:microsoft.com/office/officeart/2005/8/layout/pyramid2"/>
    <dgm:cxn modelId="{7D25757A-E750-4A30-A89C-3F08E57B014B}" type="presParOf" srcId="{DDADC6ED-FA60-4F81-856C-EDB8FDD0B390}" destId="{2C89507E-61F7-4808-8E7E-DD014EAE756E}" srcOrd="4" destOrd="0" presId="urn:microsoft.com/office/officeart/2005/8/layout/pyramid2"/>
    <dgm:cxn modelId="{37EFF11B-ECC9-4F63-B8A1-7DFBD5BB3D68}" type="presParOf" srcId="{DDADC6ED-FA60-4F81-856C-EDB8FDD0B390}" destId="{6AE811E5-65C9-4887-B90D-9F34DFE0FFF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CBDF5-7EFF-4666-A473-0127028F56A2}">
      <dsp:nvSpPr>
        <dsp:cNvPr id="0" name=""/>
        <dsp:cNvSpPr/>
      </dsp:nvSpPr>
      <dsp:spPr>
        <a:xfrm>
          <a:off x="1541881" y="609621"/>
          <a:ext cx="3947011" cy="3647773"/>
        </a:xfrm>
        <a:prstGeom prst="triangle">
          <a:avLst/>
        </a:prstGeom>
        <a:solidFill>
          <a:schemeClr val="bg2"/>
        </a:solidFill>
        <a:ln w="508000" cap="flat" cmpd="sng" algn="ctr">
          <a:solidFill>
            <a:schemeClr val="accent4">
              <a:lumMod val="50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sp>
    <dsp:sp modelId="{0A275CEA-9276-4902-A3FA-98F1FDFAB59F}">
      <dsp:nvSpPr>
        <dsp:cNvPr id="0" name=""/>
        <dsp:cNvSpPr/>
      </dsp:nvSpPr>
      <dsp:spPr>
        <a:xfrm rot="17918275">
          <a:off x="1007000" y="2016143"/>
          <a:ext cx="2307788" cy="580709"/>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rPr>
            <a:t>Political Seesaw</a:t>
          </a:r>
        </a:p>
      </dsp:txBody>
      <dsp:txXfrm>
        <a:off x="1035348" y="2044491"/>
        <a:ext cx="2251092" cy="524013"/>
      </dsp:txXfrm>
    </dsp:sp>
    <dsp:sp modelId="{F849C268-26E8-4140-8AA0-97115CDB5568}">
      <dsp:nvSpPr>
        <dsp:cNvPr id="0" name=""/>
        <dsp:cNvSpPr/>
      </dsp:nvSpPr>
      <dsp:spPr>
        <a:xfrm rot="3713169">
          <a:off x="3474443" y="1847285"/>
          <a:ext cx="2698134" cy="683892"/>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rPr>
            <a:t>ESG Interest Growing</a:t>
          </a:r>
        </a:p>
      </dsp:txBody>
      <dsp:txXfrm>
        <a:off x="3507828" y="1880670"/>
        <a:ext cx="2631364" cy="617122"/>
      </dsp:txXfrm>
    </dsp:sp>
    <dsp:sp modelId="{2C89507E-61F7-4808-8E7E-DD014EAE756E}">
      <dsp:nvSpPr>
        <dsp:cNvPr id="0" name=""/>
        <dsp:cNvSpPr/>
      </dsp:nvSpPr>
      <dsp:spPr>
        <a:xfrm>
          <a:off x="2285998" y="4343395"/>
          <a:ext cx="2434176" cy="75526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rPr>
            <a:t>Staffing Challenges</a:t>
          </a:r>
        </a:p>
      </dsp:txBody>
      <dsp:txXfrm>
        <a:off x="2322867" y="4380264"/>
        <a:ext cx="2360438" cy="6815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6" rIns="96653" bIns="48326" rtlCol="0"/>
          <a:lstStyle>
            <a:lvl1pPr algn="r">
              <a:defRPr sz="1300"/>
            </a:lvl1pPr>
          </a:lstStyle>
          <a:p>
            <a:fld id="{5E55678A-6432-4B13-A4B1-E7AC84AB4E5B}" type="datetimeFigureOut">
              <a:rPr lang="en-GB" smtClean="0"/>
              <a:t>13/11/2023</a:t>
            </a:fld>
            <a:endParaRPr lang="en-GB"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a:defRPr sz="1300"/>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a:defRPr sz="1300"/>
            </a:lvl1pPr>
          </a:lstStyle>
          <a:p>
            <a:fld id="{84E92551-65CC-49E9-9A95-B784ED2986AA}" type="slidenum">
              <a:rPr lang="en-GB" smtClean="0"/>
              <a:t>‹#›</a:t>
            </a:fld>
            <a:endParaRPr lang="en-GB" dirty="0"/>
          </a:p>
        </p:txBody>
      </p:sp>
    </p:spTree>
    <p:extLst>
      <p:ext uri="{BB962C8B-B14F-4D97-AF65-F5344CB8AC3E}">
        <p14:creationId xmlns:p14="http://schemas.microsoft.com/office/powerpoint/2010/main" val="364018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828800"/>
            <a:ext cx="7772400" cy="762000"/>
          </a:xfrm>
          <a:prstGeom prst="rect">
            <a:avLst/>
          </a:prstGeom>
        </p:spPr>
        <p:txBody>
          <a:bodyPr>
            <a:normAutofit/>
          </a:bodyPr>
          <a:lstStyle>
            <a:lvl1pPr algn="r">
              <a:defRPr sz="3600">
                <a:solidFill>
                  <a:srgbClr val="0080B0"/>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267200" y="2590800"/>
            <a:ext cx="4343400" cy="1066800"/>
          </a:xfrm>
          <a:prstGeom prst="rect">
            <a:avLst/>
          </a:prstGeom>
        </p:spPr>
        <p:txBody>
          <a:bodyPr>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a:xfrm>
            <a:off x="609600" y="6521450"/>
            <a:ext cx="381000" cy="365125"/>
          </a:xfrm>
          <a:prstGeom prst="rect">
            <a:avLst/>
          </a:prstGeom>
        </p:spPr>
        <p:txBody>
          <a:bodyPr/>
          <a:lstStyle>
            <a:lvl1pPr>
              <a:defRPr sz="1000">
                <a:solidFill>
                  <a:schemeClr val="bg1">
                    <a:lumMod val="50000"/>
                  </a:schemeClr>
                </a:solidFill>
              </a:defRPr>
            </a:lvl1pPr>
          </a:lstStyle>
          <a:p>
            <a:fld id="{DA384101-9B88-459D-A123-B408E30BBA76}" type="slidenum">
              <a:rPr lang="en-GB" smtClean="0"/>
              <a:pPr/>
              <a:t>‹#›</a:t>
            </a:fld>
            <a:endParaRPr lang="en-GB" dirty="0"/>
          </a:p>
        </p:txBody>
      </p:sp>
    </p:spTree>
    <p:extLst>
      <p:ext uri="{BB962C8B-B14F-4D97-AF65-F5344CB8AC3E}">
        <p14:creationId xmlns:p14="http://schemas.microsoft.com/office/powerpoint/2010/main" val="230225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Rectangle 3"/>
          <p:cNvSpPr/>
          <p:nvPr userDrawn="1"/>
        </p:nvSpPr>
        <p:spPr>
          <a:xfrm>
            <a:off x="0" y="0"/>
            <a:ext cx="9144000" cy="5791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533400" y="0"/>
            <a:ext cx="2743200" cy="5791200"/>
          </a:xfrm>
          <a:prstGeom prst="rect">
            <a:avLst/>
          </a:prstGeom>
          <a:solidFill>
            <a:srgbClr val="32A6C3">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685800" y="685800"/>
            <a:ext cx="2438400" cy="944562"/>
          </a:xfrm>
          <a:prstGeom prst="rect">
            <a:avLst/>
          </a:prstGeom>
        </p:spPr>
        <p:txBody>
          <a:bodyPr>
            <a:noAutofit/>
          </a:bodyPr>
          <a:lstStyle>
            <a:lvl1pPr>
              <a:lnSpc>
                <a:spcPts val="3000"/>
              </a:lnSpc>
              <a:defRPr sz="2800" baseline="0">
                <a:solidFill>
                  <a:schemeClr val="bg1"/>
                </a:solidFill>
              </a:defRPr>
            </a:lvl1pPr>
          </a:lstStyle>
          <a:p>
            <a:r>
              <a:rPr lang="en-US" dirty="0"/>
              <a:t>SLIDE MASTER</a:t>
            </a:r>
            <a:br>
              <a:rPr lang="en-US" dirty="0"/>
            </a:br>
            <a:r>
              <a:rPr lang="en-US" dirty="0"/>
              <a:t>LARGE IMAGE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pPr/>
              <a:t>‹#›</a:t>
            </a:fld>
            <a:endParaRPr lang="en-GB" dirty="0"/>
          </a:p>
        </p:txBody>
      </p:sp>
      <p:sp>
        <p:nvSpPr>
          <p:cNvPr id="7" name="TextBox 6"/>
          <p:cNvSpPr txBox="1"/>
          <p:nvPr userDrawn="1"/>
        </p:nvSpPr>
        <p:spPr>
          <a:xfrm>
            <a:off x="762000" y="1828800"/>
            <a:ext cx="2362200" cy="707886"/>
          </a:xfrm>
          <a:prstGeom prst="rect">
            <a:avLst/>
          </a:prstGeom>
          <a:noFill/>
        </p:spPr>
        <p:txBody>
          <a:bodyPr wrap="square" rtlCol="0">
            <a:spAutoFit/>
          </a:bodyPr>
          <a:lstStyle/>
          <a:p>
            <a:pPr>
              <a:lnSpc>
                <a:spcPts val="1600"/>
              </a:lnSpc>
            </a:pPr>
            <a:r>
              <a:rPr lang="en-GB" b="1" dirty="0">
                <a:solidFill>
                  <a:schemeClr val="bg1"/>
                </a:solidFill>
              </a:rPr>
              <a:t>Edit or delete</a:t>
            </a:r>
            <a:r>
              <a:rPr lang="en-GB" b="1" baseline="0" dirty="0">
                <a:solidFill>
                  <a:schemeClr val="bg1"/>
                </a:solidFill>
              </a:rPr>
              <a:t> subtitle</a:t>
            </a:r>
            <a:endParaRPr lang="en-GB" b="1" dirty="0">
              <a:solidFill>
                <a:schemeClr val="bg1"/>
              </a:solidFill>
            </a:endParaRPr>
          </a:p>
          <a:p>
            <a:pPr>
              <a:lnSpc>
                <a:spcPts val="1600"/>
              </a:lnSpc>
            </a:pPr>
            <a:endParaRPr lang="en-GB" sz="1600" dirty="0">
              <a:solidFill>
                <a:schemeClr val="bg1"/>
              </a:solidFill>
            </a:endParaRPr>
          </a:p>
          <a:p>
            <a:pPr>
              <a:lnSpc>
                <a:spcPts val="1600"/>
              </a:lnSpc>
            </a:pPr>
            <a:r>
              <a:rPr lang="en-GB" sz="1500" dirty="0">
                <a:solidFill>
                  <a:schemeClr val="bg1"/>
                </a:solidFill>
              </a:rPr>
              <a:t>Select and edit text</a:t>
            </a:r>
          </a:p>
        </p:txBody>
      </p:sp>
      <p:sp>
        <p:nvSpPr>
          <p:cNvPr id="8" name="Title 1"/>
          <p:cNvSpPr txBox="1">
            <a:spLocks/>
          </p:cNvSpPr>
          <p:nvPr userDrawn="1"/>
        </p:nvSpPr>
        <p:spPr>
          <a:xfrm>
            <a:off x="3810000" y="2423318"/>
            <a:ext cx="4724400" cy="1767681"/>
          </a:xfrm>
          <a:prstGeom prst="rect">
            <a:avLst/>
          </a:prstGeom>
        </p:spPr>
        <p:txBody>
          <a:bodyPr vert="horz" lIns="91440" tIns="45720" rIns="91440" bIns="4572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2000" dirty="0"/>
              <a:t>Scale</a:t>
            </a:r>
            <a:r>
              <a:rPr lang="en-US" sz="2000" baseline="0" dirty="0"/>
              <a:t> image to fill grey box</a:t>
            </a:r>
          </a:p>
          <a:p>
            <a:pPr>
              <a:lnSpc>
                <a:spcPct val="100000"/>
              </a:lnSpc>
            </a:pPr>
            <a:r>
              <a:rPr lang="en-US" sz="2000" baseline="0" dirty="0"/>
              <a:t>Send to back (Format &gt;Send to back) </a:t>
            </a:r>
            <a:br>
              <a:rPr lang="en-US" sz="2000" baseline="0" dirty="0"/>
            </a:br>
            <a:r>
              <a:rPr lang="en-US" sz="2000" baseline="0" dirty="0"/>
              <a:t>and then Delete grey box </a:t>
            </a:r>
            <a:endParaRPr lang="en-GB" sz="2000" dirty="0"/>
          </a:p>
        </p:txBody>
      </p:sp>
      <p:sp>
        <p:nvSpPr>
          <p:cNvPr id="10" name="Rectangle 9"/>
          <p:cNvSpPr/>
          <p:nvPr userDrawn="1"/>
        </p:nvSpPr>
        <p:spPr>
          <a:xfrm>
            <a:off x="0" y="57150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173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TTER BOX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27038"/>
            <a:ext cx="8229600" cy="944562"/>
          </a:xfrm>
          <a:prstGeom prst="rect">
            <a:avLst/>
          </a:prstGeom>
        </p:spPr>
        <p:txBody>
          <a:bodyPr/>
          <a:lstStyle>
            <a:lvl1pPr>
              <a:defRPr baseline="0"/>
            </a:lvl1pPr>
          </a:lstStyle>
          <a:p>
            <a:r>
              <a:rPr lang="en-US" dirty="0"/>
              <a:t>SLIDE MASTER – LETTER BOX</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pPr/>
              <a:t>‹#›</a:t>
            </a:fld>
            <a:endParaRPr lang="en-GB" dirty="0"/>
          </a:p>
        </p:txBody>
      </p:sp>
      <p:sp>
        <p:nvSpPr>
          <p:cNvPr id="4" name="Rectangle 3"/>
          <p:cNvSpPr/>
          <p:nvPr userDrawn="1"/>
        </p:nvSpPr>
        <p:spPr>
          <a:xfrm>
            <a:off x="0" y="1524000"/>
            <a:ext cx="9144000" cy="411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1524000"/>
            <a:ext cx="2743200" cy="41148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381000" y="1828800"/>
            <a:ext cx="2362200" cy="707886"/>
          </a:xfrm>
          <a:prstGeom prst="rect">
            <a:avLst/>
          </a:prstGeom>
          <a:noFill/>
        </p:spPr>
        <p:txBody>
          <a:bodyPr wrap="square" rtlCol="0">
            <a:spAutoFit/>
          </a:bodyPr>
          <a:lstStyle/>
          <a:p>
            <a:pPr>
              <a:lnSpc>
                <a:spcPts val="1600"/>
              </a:lnSpc>
            </a:pPr>
            <a:r>
              <a:rPr lang="en-GB" b="1" dirty="0">
                <a:solidFill>
                  <a:schemeClr val="bg1"/>
                </a:solidFill>
              </a:rPr>
              <a:t>Edit or delete</a:t>
            </a:r>
            <a:r>
              <a:rPr lang="en-GB" b="1" baseline="0" dirty="0">
                <a:solidFill>
                  <a:schemeClr val="bg1"/>
                </a:solidFill>
              </a:rPr>
              <a:t> subtitle</a:t>
            </a:r>
            <a:endParaRPr lang="en-GB" b="1" dirty="0">
              <a:solidFill>
                <a:schemeClr val="bg1"/>
              </a:solidFill>
            </a:endParaRPr>
          </a:p>
          <a:p>
            <a:pPr>
              <a:lnSpc>
                <a:spcPts val="1600"/>
              </a:lnSpc>
            </a:pPr>
            <a:endParaRPr lang="en-GB" sz="1600" dirty="0">
              <a:solidFill>
                <a:schemeClr val="bg1"/>
              </a:solidFill>
            </a:endParaRPr>
          </a:p>
          <a:p>
            <a:pPr>
              <a:lnSpc>
                <a:spcPts val="1600"/>
              </a:lnSpc>
            </a:pPr>
            <a:r>
              <a:rPr lang="en-GB" sz="1500" dirty="0">
                <a:solidFill>
                  <a:schemeClr val="bg1"/>
                </a:solidFill>
              </a:rPr>
              <a:t>Select and edit text</a:t>
            </a:r>
          </a:p>
        </p:txBody>
      </p:sp>
      <p:sp>
        <p:nvSpPr>
          <p:cNvPr id="7" name="Title 1"/>
          <p:cNvSpPr txBox="1">
            <a:spLocks/>
          </p:cNvSpPr>
          <p:nvPr userDrawn="1"/>
        </p:nvSpPr>
        <p:spPr>
          <a:xfrm>
            <a:off x="3810000" y="2423318"/>
            <a:ext cx="4724400" cy="1767681"/>
          </a:xfrm>
          <a:prstGeom prst="rect">
            <a:avLst/>
          </a:prstGeom>
        </p:spPr>
        <p:txBody>
          <a:bodyPr vert="horz" lIns="91440" tIns="45720" rIns="91440" bIns="4572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2000" dirty="0"/>
              <a:t>Scale</a:t>
            </a:r>
            <a:r>
              <a:rPr lang="en-US" sz="2000" baseline="0" dirty="0"/>
              <a:t> image to fill grey box</a:t>
            </a:r>
          </a:p>
          <a:p>
            <a:pPr>
              <a:lnSpc>
                <a:spcPct val="100000"/>
              </a:lnSpc>
            </a:pPr>
            <a:r>
              <a:rPr lang="en-US" sz="2000" baseline="0" dirty="0"/>
              <a:t>Send to back (Format &gt;Send to back) </a:t>
            </a:r>
            <a:br>
              <a:rPr lang="en-US" sz="2000" baseline="0" dirty="0"/>
            </a:br>
            <a:r>
              <a:rPr lang="en-US" sz="2000" baseline="0" dirty="0"/>
              <a:t>and then Delete grey box </a:t>
            </a:r>
            <a:endParaRPr lang="en-GB" sz="2000" dirty="0"/>
          </a:p>
        </p:txBody>
      </p:sp>
      <p:grpSp>
        <p:nvGrpSpPr>
          <p:cNvPr id="8" name="Group 7"/>
          <p:cNvGrpSpPr/>
          <p:nvPr userDrawn="1"/>
        </p:nvGrpSpPr>
        <p:grpSpPr>
          <a:xfrm>
            <a:off x="0" y="1143000"/>
            <a:ext cx="9144000" cy="4800600"/>
            <a:chOff x="0" y="1143000"/>
            <a:chExt cx="9144000" cy="4800600"/>
          </a:xfrm>
        </p:grpSpPr>
        <p:sp>
          <p:nvSpPr>
            <p:cNvPr id="9" name="Rectangle 8"/>
            <p:cNvSpPr/>
            <p:nvPr userDrawn="1"/>
          </p:nvSpPr>
          <p:spPr>
            <a:xfrm>
              <a:off x="0" y="5639718"/>
              <a:ext cx="9144000" cy="3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1143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45683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SLIDE TWO IMAGE">
    <p:spTree>
      <p:nvGrpSpPr>
        <p:cNvPr id="1" name=""/>
        <p:cNvGrpSpPr/>
        <p:nvPr/>
      </p:nvGrpSpPr>
      <p:grpSpPr>
        <a:xfrm>
          <a:off x="0" y="0"/>
          <a:ext cx="0" cy="0"/>
          <a:chOff x="0" y="0"/>
          <a:chExt cx="0" cy="0"/>
        </a:xfrm>
      </p:grpSpPr>
      <p:sp>
        <p:nvSpPr>
          <p:cNvPr id="8" name="Rectangle 7"/>
          <p:cNvSpPr/>
          <p:nvPr userDrawn="1"/>
        </p:nvSpPr>
        <p:spPr>
          <a:xfrm>
            <a:off x="-11017" y="1524000"/>
            <a:ext cx="4076700" cy="411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81000" y="427038"/>
            <a:ext cx="8229600" cy="944562"/>
          </a:xfrm>
          <a:prstGeom prst="rect">
            <a:avLst/>
          </a:prstGeom>
        </p:spPr>
        <p:txBody>
          <a:bodyPr/>
          <a:lstStyle>
            <a:lvl1pPr>
              <a:defRPr baseline="0">
                <a:solidFill>
                  <a:srgbClr val="059AC4"/>
                </a:solidFill>
              </a:defRPr>
            </a:lvl1pPr>
          </a:lstStyle>
          <a:p>
            <a:r>
              <a:rPr lang="en-US" dirty="0"/>
              <a:t>SLIDE MASTER – TWO IMAGES</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pPr/>
              <a:t>‹#›</a:t>
            </a:fld>
            <a:endParaRPr lang="en-GB" dirty="0"/>
          </a:p>
        </p:txBody>
      </p:sp>
      <p:sp>
        <p:nvSpPr>
          <p:cNvPr id="4" name="Rectangle 3"/>
          <p:cNvSpPr/>
          <p:nvPr userDrawn="1"/>
        </p:nvSpPr>
        <p:spPr>
          <a:xfrm>
            <a:off x="5067300" y="1524000"/>
            <a:ext cx="4076700" cy="411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2324100" y="1524000"/>
            <a:ext cx="2743200" cy="41148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2514600" y="1828800"/>
            <a:ext cx="2362200" cy="707886"/>
          </a:xfrm>
          <a:prstGeom prst="rect">
            <a:avLst/>
          </a:prstGeom>
          <a:noFill/>
        </p:spPr>
        <p:txBody>
          <a:bodyPr wrap="square" rtlCol="0">
            <a:spAutoFit/>
          </a:bodyPr>
          <a:lstStyle/>
          <a:p>
            <a:pPr>
              <a:lnSpc>
                <a:spcPts val="1600"/>
              </a:lnSpc>
            </a:pPr>
            <a:r>
              <a:rPr lang="en-GB" b="1" dirty="0">
                <a:solidFill>
                  <a:schemeClr val="bg1"/>
                </a:solidFill>
              </a:rPr>
              <a:t>Edit or delete</a:t>
            </a:r>
            <a:r>
              <a:rPr lang="en-GB" b="1" baseline="0" dirty="0">
                <a:solidFill>
                  <a:schemeClr val="bg1"/>
                </a:solidFill>
              </a:rPr>
              <a:t> subtitle</a:t>
            </a:r>
            <a:endParaRPr lang="en-GB" b="1" dirty="0">
              <a:solidFill>
                <a:schemeClr val="bg1"/>
              </a:solidFill>
            </a:endParaRPr>
          </a:p>
          <a:p>
            <a:pPr>
              <a:lnSpc>
                <a:spcPts val="1600"/>
              </a:lnSpc>
            </a:pPr>
            <a:endParaRPr lang="en-GB" sz="1600" dirty="0">
              <a:solidFill>
                <a:schemeClr val="bg1"/>
              </a:solidFill>
            </a:endParaRPr>
          </a:p>
          <a:p>
            <a:pPr>
              <a:lnSpc>
                <a:spcPts val="1600"/>
              </a:lnSpc>
            </a:pPr>
            <a:r>
              <a:rPr lang="en-GB" sz="1500" dirty="0">
                <a:solidFill>
                  <a:schemeClr val="bg1"/>
                </a:solidFill>
              </a:rPr>
              <a:t>Select and edit text</a:t>
            </a:r>
          </a:p>
        </p:txBody>
      </p:sp>
      <p:sp>
        <p:nvSpPr>
          <p:cNvPr id="7" name="Title 1"/>
          <p:cNvSpPr txBox="1">
            <a:spLocks/>
          </p:cNvSpPr>
          <p:nvPr userDrawn="1"/>
        </p:nvSpPr>
        <p:spPr>
          <a:xfrm>
            <a:off x="5715000" y="3657600"/>
            <a:ext cx="2819400" cy="1767681"/>
          </a:xfrm>
          <a:prstGeom prst="rect">
            <a:avLst/>
          </a:prstGeom>
        </p:spPr>
        <p:txBody>
          <a:bodyPr vert="horz" lIns="91440" tIns="45720" rIns="91440" bIns="4572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600" dirty="0"/>
              <a:t>Scale</a:t>
            </a:r>
            <a:r>
              <a:rPr lang="en-US" sz="1600" baseline="0" dirty="0"/>
              <a:t> image to approximately the size of the grey box. Send to back (Format &gt; Send to back) and then Delete grey box </a:t>
            </a:r>
            <a:endParaRPr lang="en-GB" sz="1600" dirty="0"/>
          </a:p>
        </p:txBody>
      </p:sp>
      <p:sp>
        <p:nvSpPr>
          <p:cNvPr id="10" name="Title 1"/>
          <p:cNvSpPr txBox="1">
            <a:spLocks/>
          </p:cNvSpPr>
          <p:nvPr userDrawn="1"/>
        </p:nvSpPr>
        <p:spPr>
          <a:xfrm>
            <a:off x="2400988" y="3875318"/>
            <a:ext cx="2589424" cy="1767681"/>
          </a:xfrm>
          <a:prstGeom prst="rect">
            <a:avLst/>
          </a:prstGeom>
        </p:spPr>
        <p:txBody>
          <a:bodyPr vert="horz" lIns="91440" tIns="45720" rIns="91440" bIns="4572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gn="ctr">
              <a:lnSpc>
                <a:spcPct val="100000"/>
              </a:lnSpc>
            </a:pPr>
            <a:r>
              <a:rPr lang="en-US" sz="1400" dirty="0"/>
              <a:t>Blue box</a:t>
            </a:r>
            <a:r>
              <a:rPr lang="en-US" sz="1400" baseline="0" dirty="0"/>
              <a:t> with text can be moved left or right depending on which image is priority</a:t>
            </a:r>
          </a:p>
          <a:p>
            <a:pPr>
              <a:lnSpc>
                <a:spcPct val="100000"/>
              </a:lnSpc>
            </a:pPr>
            <a:endParaRPr lang="en-GB" sz="2000" dirty="0"/>
          </a:p>
        </p:txBody>
      </p:sp>
      <p:grpSp>
        <p:nvGrpSpPr>
          <p:cNvPr id="14" name="Group 13"/>
          <p:cNvGrpSpPr/>
          <p:nvPr userDrawn="1"/>
        </p:nvGrpSpPr>
        <p:grpSpPr>
          <a:xfrm>
            <a:off x="0" y="1143000"/>
            <a:ext cx="9144000" cy="4800600"/>
            <a:chOff x="0" y="1143000"/>
            <a:chExt cx="9144000" cy="4800600"/>
          </a:xfrm>
        </p:grpSpPr>
        <p:sp>
          <p:nvSpPr>
            <p:cNvPr id="12" name="Rectangle 11"/>
            <p:cNvSpPr/>
            <p:nvPr userDrawn="1"/>
          </p:nvSpPr>
          <p:spPr>
            <a:xfrm>
              <a:off x="0" y="5639718"/>
              <a:ext cx="9144000" cy="3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1143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itle 1"/>
          <p:cNvSpPr txBox="1">
            <a:spLocks/>
          </p:cNvSpPr>
          <p:nvPr userDrawn="1"/>
        </p:nvSpPr>
        <p:spPr>
          <a:xfrm>
            <a:off x="254306" y="3505200"/>
            <a:ext cx="1676400" cy="1767681"/>
          </a:xfrm>
          <a:prstGeom prst="rect">
            <a:avLst/>
          </a:prstGeom>
        </p:spPr>
        <p:txBody>
          <a:bodyPr vert="horz" lIns="91440" tIns="45720" rIns="91440" bIns="4572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600" dirty="0"/>
              <a:t>Scale</a:t>
            </a:r>
            <a:r>
              <a:rPr lang="en-US" sz="1600" baseline="0" dirty="0"/>
              <a:t> image to approximately the size of the grey box. Send to back (Format &gt; Send to back) and then Delete grey box </a:t>
            </a:r>
            <a:endParaRPr lang="en-GB" sz="1600" dirty="0"/>
          </a:p>
        </p:txBody>
      </p:sp>
    </p:spTree>
    <p:extLst>
      <p:ext uri="{BB962C8B-B14F-4D97-AF65-F5344CB8AC3E}">
        <p14:creationId xmlns:p14="http://schemas.microsoft.com/office/powerpoint/2010/main" val="246431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STER SLIDE FOUR IMAGE">
    <p:spTree>
      <p:nvGrpSpPr>
        <p:cNvPr id="1" name=""/>
        <p:cNvGrpSpPr/>
        <p:nvPr/>
      </p:nvGrpSpPr>
      <p:grpSpPr>
        <a:xfrm>
          <a:off x="0" y="0"/>
          <a:ext cx="0" cy="0"/>
          <a:chOff x="0" y="0"/>
          <a:chExt cx="0" cy="0"/>
        </a:xfrm>
      </p:grpSpPr>
      <p:sp>
        <p:nvSpPr>
          <p:cNvPr id="13" name="Rectangle 12"/>
          <p:cNvSpPr/>
          <p:nvPr userDrawn="1"/>
        </p:nvSpPr>
        <p:spPr>
          <a:xfrm>
            <a:off x="2437023" y="1447800"/>
            <a:ext cx="2152650" cy="24296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6645466" y="1447800"/>
            <a:ext cx="2152650" cy="24296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4552261" y="1447800"/>
            <a:ext cx="2152650" cy="24296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0" y="1447800"/>
            <a:ext cx="2152650" cy="24296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81000" y="427038"/>
            <a:ext cx="8229600" cy="944562"/>
          </a:xfrm>
          <a:prstGeom prst="rect">
            <a:avLst/>
          </a:prstGeom>
        </p:spPr>
        <p:txBody>
          <a:bodyPr/>
          <a:lstStyle>
            <a:lvl1pPr>
              <a:defRPr baseline="0"/>
            </a:lvl1pPr>
          </a:lstStyle>
          <a:p>
            <a:r>
              <a:rPr lang="en-US" dirty="0"/>
              <a:t>MASTER SLIDE – FOUR IMAGE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pPr/>
              <a:t>‹#›</a:t>
            </a:fld>
            <a:endParaRPr lang="en-GB" dirty="0"/>
          </a:p>
        </p:txBody>
      </p:sp>
      <p:sp>
        <p:nvSpPr>
          <p:cNvPr id="4" name="Rectangle 3"/>
          <p:cNvSpPr/>
          <p:nvPr userDrawn="1"/>
        </p:nvSpPr>
        <p:spPr>
          <a:xfrm>
            <a:off x="533400" y="3710410"/>
            <a:ext cx="8077200" cy="17526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userDrawn="1"/>
        </p:nvGrpSpPr>
        <p:grpSpPr>
          <a:xfrm>
            <a:off x="0" y="1066800"/>
            <a:ext cx="9153525" cy="4633340"/>
            <a:chOff x="0" y="1310260"/>
            <a:chExt cx="9153525" cy="4633340"/>
          </a:xfrm>
        </p:grpSpPr>
        <p:sp>
          <p:nvSpPr>
            <p:cNvPr id="6" name="Rectangle 5"/>
            <p:cNvSpPr/>
            <p:nvPr/>
          </p:nvSpPr>
          <p:spPr>
            <a:xfrm>
              <a:off x="0" y="1371600"/>
              <a:ext cx="533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41935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9580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55320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20125" y="1371600"/>
              <a:ext cx="533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5400000">
              <a:off x="4324350" y="-2975990"/>
              <a:ext cx="533400" cy="910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itle 1"/>
          <p:cNvSpPr txBox="1">
            <a:spLocks/>
          </p:cNvSpPr>
          <p:nvPr userDrawn="1"/>
        </p:nvSpPr>
        <p:spPr>
          <a:xfrm>
            <a:off x="712654" y="1778804"/>
            <a:ext cx="1676400" cy="1767681"/>
          </a:xfrm>
          <a:prstGeom prst="rect">
            <a:avLst/>
          </a:prstGeom>
        </p:spPr>
        <p:txBody>
          <a:bodyPr vert="horz" lIns="91440" tIns="45720" rIns="91440" bIns="4572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400" dirty="0"/>
              <a:t>Scale</a:t>
            </a:r>
            <a:r>
              <a:rPr lang="en-US" sz="1400" baseline="0" dirty="0"/>
              <a:t> images to approximately the size of the grey boxes. Send to back (Format &gt; Send to back) and then Delete grey boxes </a:t>
            </a:r>
            <a:endParaRPr lang="en-GB" sz="1400" dirty="0"/>
          </a:p>
        </p:txBody>
      </p:sp>
      <p:sp>
        <p:nvSpPr>
          <p:cNvPr id="17" name="TextBox 16"/>
          <p:cNvSpPr txBox="1"/>
          <p:nvPr userDrawn="1"/>
        </p:nvSpPr>
        <p:spPr>
          <a:xfrm>
            <a:off x="533400" y="3889841"/>
            <a:ext cx="1855654" cy="502702"/>
          </a:xfrm>
          <a:prstGeom prst="rect">
            <a:avLst/>
          </a:prstGeom>
          <a:noFill/>
        </p:spPr>
        <p:txBody>
          <a:bodyPr wrap="square" rtlCol="0">
            <a:spAutoFit/>
          </a:bodyPr>
          <a:lstStyle/>
          <a:p>
            <a:pPr algn="ctr">
              <a:lnSpc>
                <a:spcPts val="1600"/>
              </a:lnSpc>
            </a:pPr>
            <a:r>
              <a:rPr lang="en-GB" b="1" dirty="0">
                <a:solidFill>
                  <a:schemeClr val="bg1"/>
                </a:solidFill>
              </a:rPr>
              <a:t>Edit </a:t>
            </a:r>
            <a:r>
              <a:rPr lang="en-GB" b="1" baseline="0" dirty="0">
                <a:solidFill>
                  <a:schemeClr val="bg1"/>
                </a:solidFill>
              </a:rPr>
              <a:t>Title</a:t>
            </a:r>
            <a:endParaRPr lang="en-GB" b="1" dirty="0">
              <a:solidFill>
                <a:schemeClr val="bg1"/>
              </a:solidFill>
            </a:endParaRPr>
          </a:p>
          <a:p>
            <a:pPr algn="ctr">
              <a:lnSpc>
                <a:spcPts val="1600"/>
              </a:lnSpc>
            </a:pPr>
            <a:endParaRPr lang="en-GB" sz="1600" dirty="0">
              <a:solidFill>
                <a:schemeClr val="bg1"/>
              </a:solidFill>
            </a:endParaRPr>
          </a:p>
        </p:txBody>
      </p:sp>
      <p:sp>
        <p:nvSpPr>
          <p:cNvPr id="18" name="TextBox 17"/>
          <p:cNvSpPr txBox="1"/>
          <p:nvPr userDrawn="1"/>
        </p:nvSpPr>
        <p:spPr>
          <a:xfrm>
            <a:off x="518252" y="4378772"/>
            <a:ext cx="1885950" cy="561692"/>
          </a:xfrm>
          <a:prstGeom prst="rect">
            <a:avLst/>
          </a:prstGeom>
          <a:noFill/>
        </p:spPr>
        <p:txBody>
          <a:bodyPr wrap="square" rtlCol="0">
            <a:spAutoFit/>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00" dirty="0">
                <a:solidFill>
                  <a:schemeClr val="bg1"/>
                </a:solidFill>
              </a:rPr>
              <a:t>Select and edit text</a:t>
            </a:r>
          </a:p>
          <a:p>
            <a:endParaRPr lang="en-GB" dirty="0"/>
          </a:p>
        </p:txBody>
      </p:sp>
      <p:cxnSp>
        <p:nvCxnSpPr>
          <p:cNvPr id="20" name="Straight Connector 19"/>
          <p:cNvCxnSpPr/>
          <p:nvPr userDrawn="1"/>
        </p:nvCxnSpPr>
        <p:spPr>
          <a:xfrm>
            <a:off x="712654" y="4243810"/>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2604571" y="3889841"/>
            <a:ext cx="1855654" cy="502702"/>
          </a:xfrm>
          <a:prstGeom prst="rect">
            <a:avLst/>
          </a:prstGeom>
          <a:noFill/>
        </p:spPr>
        <p:txBody>
          <a:bodyPr wrap="square" rtlCol="0">
            <a:spAutoFit/>
          </a:bodyPr>
          <a:lstStyle/>
          <a:p>
            <a:pPr algn="ctr">
              <a:lnSpc>
                <a:spcPts val="1600"/>
              </a:lnSpc>
            </a:pPr>
            <a:r>
              <a:rPr lang="en-GB" b="1" dirty="0">
                <a:solidFill>
                  <a:schemeClr val="bg1"/>
                </a:solidFill>
              </a:rPr>
              <a:t>Edit </a:t>
            </a:r>
            <a:r>
              <a:rPr lang="en-GB" b="1" baseline="0" dirty="0">
                <a:solidFill>
                  <a:schemeClr val="bg1"/>
                </a:solidFill>
              </a:rPr>
              <a:t>Title</a:t>
            </a:r>
            <a:endParaRPr lang="en-GB" b="1" dirty="0">
              <a:solidFill>
                <a:schemeClr val="bg1"/>
              </a:solidFill>
            </a:endParaRPr>
          </a:p>
          <a:p>
            <a:pPr algn="ctr">
              <a:lnSpc>
                <a:spcPts val="1600"/>
              </a:lnSpc>
            </a:pPr>
            <a:endParaRPr lang="en-GB" sz="1600" dirty="0">
              <a:solidFill>
                <a:schemeClr val="bg1"/>
              </a:solidFill>
            </a:endParaRPr>
          </a:p>
        </p:txBody>
      </p:sp>
      <p:cxnSp>
        <p:nvCxnSpPr>
          <p:cNvPr id="22" name="Straight Connector 21"/>
          <p:cNvCxnSpPr/>
          <p:nvPr userDrawn="1"/>
        </p:nvCxnSpPr>
        <p:spPr>
          <a:xfrm>
            <a:off x="2783825" y="4243810"/>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4686759" y="3889841"/>
            <a:ext cx="1855654" cy="502702"/>
          </a:xfrm>
          <a:prstGeom prst="rect">
            <a:avLst/>
          </a:prstGeom>
          <a:noFill/>
        </p:spPr>
        <p:txBody>
          <a:bodyPr wrap="square" rtlCol="0">
            <a:spAutoFit/>
          </a:bodyPr>
          <a:lstStyle/>
          <a:p>
            <a:pPr algn="ctr">
              <a:lnSpc>
                <a:spcPts val="1600"/>
              </a:lnSpc>
            </a:pPr>
            <a:r>
              <a:rPr lang="en-GB" b="1" dirty="0">
                <a:solidFill>
                  <a:schemeClr val="bg1"/>
                </a:solidFill>
              </a:rPr>
              <a:t>Edit </a:t>
            </a:r>
            <a:r>
              <a:rPr lang="en-GB" b="1" baseline="0" dirty="0">
                <a:solidFill>
                  <a:schemeClr val="bg1"/>
                </a:solidFill>
              </a:rPr>
              <a:t>Title</a:t>
            </a:r>
            <a:endParaRPr lang="en-GB" b="1" dirty="0">
              <a:solidFill>
                <a:schemeClr val="bg1"/>
              </a:solidFill>
            </a:endParaRPr>
          </a:p>
          <a:p>
            <a:pPr algn="ctr">
              <a:lnSpc>
                <a:spcPts val="1600"/>
              </a:lnSpc>
            </a:pPr>
            <a:endParaRPr lang="en-GB" sz="1600" dirty="0">
              <a:solidFill>
                <a:schemeClr val="bg1"/>
              </a:solidFill>
            </a:endParaRPr>
          </a:p>
        </p:txBody>
      </p:sp>
      <p:cxnSp>
        <p:nvCxnSpPr>
          <p:cNvPr id="24" name="Straight Connector 23"/>
          <p:cNvCxnSpPr/>
          <p:nvPr userDrawn="1"/>
        </p:nvCxnSpPr>
        <p:spPr>
          <a:xfrm>
            <a:off x="4866013" y="4243810"/>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6735896" y="3889841"/>
            <a:ext cx="1855654" cy="502702"/>
          </a:xfrm>
          <a:prstGeom prst="rect">
            <a:avLst/>
          </a:prstGeom>
          <a:noFill/>
        </p:spPr>
        <p:txBody>
          <a:bodyPr wrap="square" rtlCol="0">
            <a:spAutoFit/>
          </a:bodyPr>
          <a:lstStyle/>
          <a:p>
            <a:pPr algn="ctr">
              <a:lnSpc>
                <a:spcPts val="1600"/>
              </a:lnSpc>
            </a:pPr>
            <a:r>
              <a:rPr lang="en-GB" b="1" dirty="0">
                <a:solidFill>
                  <a:schemeClr val="bg1"/>
                </a:solidFill>
              </a:rPr>
              <a:t>Edit </a:t>
            </a:r>
            <a:r>
              <a:rPr lang="en-GB" b="1" baseline="0" dirty="0">
                <a:solidFill>
                  <a:schemeClr val="bg1"/>
                </a:solidFill>
              </a:rPr>
              <a:t>Title</a:t>
            </a:r>
            <a:endParaRPr lang="en-GB" b="1" dirty="0">
              <a:solidFill>
                <a:schemeClr val="bg1"/>
              </a:solidFill>
            </a:endParaRPr>
          </a:p>
          <a:p>
            <a:pPr algn="ctr">
              <a:lnSpc>
                <a:spcPts val="1600"/>
              </a:lnSpc>
            </a:pPr>
            <a:endParaRPr lang="en-GB" sz="1600" dirty="0">
              <a:solidFill>
                <a:schemeClr val="bg1"/>
              </a:solidFill>
            </a:endParaRPr>
          </a:p>
        </p:txBody>
      </p:sp>
      <p:cxnSp>
        <p:nvCxnSpPr>
          <p:cNvPr id="26" name="Straight Connector 25"/>
          <p:cNvCxnSpPr/>
          <p:nvPr userDrawn="1"/>
        </p:nvCxnSpPr>
        <p:spPr>
          <a:xfrm>
            <a:off x="6915150" y="4243810"/>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2590800" y="4378772"/>
            <a:ext cx="1885950" cy="561692"/>
          </a:xfrm>
          <a:prstGeom prst="rect">
            <a:avLst/>
          </a:prstGeom>
          <a:noFill/>
        </p:spPr>
        <p:txBody>
          <a:bodyPr wrap="square" rtlCol="0">
            <a:spAutoFit/>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00" dirty="0">
                <a:solidFill>
                  <a:schemeClr val="bg1"/>
                </a:solidFill>
              </a:rPr>
              <a:t>Select and edit text</a:t>
            </a:r>
          </a:p>
          <a:p>
            <a:endParaRPr lang="en-GB" dirty="0"/>
          </a:p>
        </p:txBody>
      </p:sp>
      <p:sp>
        <p:nvSpPr>
          <p:cNvPr id="32" name="TextBox 31"/>
          <p:cNvSpPr txBox="1"/>
          <p:nvPr userDrawn="1"/>
        </p:nvSpPr>
        <p:spPr>
          <a:xfrm>
            <a:off x="4648200" y="4378772"/>
            <a:ext cx="1885950" cy="561692"/>
          </a:xfrm>
          <a:prstGeom prst="rect">
            <a:avLst/>
          </a:prstGeom>
          <a:noFill/>
        </p:spPr>
        <p:txBody>
          <a:bodyPr wrap="square" rtlCol="0">
            <a:spAutoFit/>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00" dirty="0">
                <a:solidFill>
                  <a:schemeClr val="bg1"/>
                </a:solidFill>
              </a:rPr>
              <a:t>Select and edit text</a:t>
            </a:r>
          </a:p>
          <a:p>
            <a:endParaRPr lang="en-GB" dirty="0"/>
          </a:p>
        </p:txBody>
      </p:sp>
      <p:sp>
        <p:nvSpPr>
          <p:cNvPr id="33" name="TextBox 32"/>
          <p:cNvSpPr txBox="1"/>
          <p:nvPr userDrawn="1"/>
        </p:nvSpPr>
        <p:spPr>
          <a:xfrm>
            <a:off x="6724650" y="4378772"/>
            <a:ext cx="1885950" cy="561692"/>
          </a:xfrm>
          <a:prstGeom prst="rect">
            <a:avLst/>
          </a:prstGeom>
          <a:noFill/>
        </p:spPr>
        <p:txBody>
          <a:bodyPr wrap="square" rtlCol="0">
            <a:spAutoFit/>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00" dirty="0">
                <a:solidFill>
                  <a:schemeClr val="bg1"/>
                </a:solidFill>
              </a:rPr>
              <a:t>Select and edit text</a:t>
            </a:r>
          </a:p>
          <a:p>
            <a:endParaRPr lang="en-GB" dirty="0"/>
          </a:p>
        </p:txBody>
      </p:sp>
    </p:spTree>
    <p:extLst>
      <p:ext uri="{BB962C8B-B14F-4D97-AF65-F5344CB8AC3E}">
        <p14:creationId xmlns:p14="http://schemas.microsoft.com/office/powerpoint/2010/main" val="385073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STER SLIDE END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pPr/>
              <a:t>‹#›</a:t>
            </a:fld>
            <a:endParaRPr lang="en-GB" dirty="0"/>
          </a:p>
        </p:txBody>
      </p:sp>
      <p:sp>
        <p:nvSpPr>
          <p:cNvPr id="5" name="Slide Number Placeholder 2"/>
          <p:cNvSpPr txBox="1">
            <a:spLocks/>
          </p:cNvSpPr>
          <p:nvPr userDrawn="1"/>
        </p:nvSpPr>
        <p:spPr>
          <a:xfrm>
            <a:off x="314325" y="6569075"/>
            <a:ext cx="381000" cy="365125"/>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mtClean="0"/>
              <a:pPr/>
              <a:t>‹#›</a:t>
            </a:fld>
            <a:endParaRPr lang="en-GB" dirty="0"/>
          </a:p>
        </p:txBody>
      </p:sp>
      <p:grpSp>
        <p:nvGrpSpPr>
          <p:cNvPr id="6" name="Group 5"/>
          <p:cNvGrpSpPr/>
          <p:nvPr userDrawn="1"/>
        </p:nvGrpSpPr>
        <p:grpSpPr>
          <a:xfrm>
            <a:off x="3340529" y="1908535"/>
            <a:ext cx="2235432" cy="2370144"/>
            <a:chOff x="3048000" y="1676400"/>
            <a:chExt cx="2848780" cy="3020452"/>
          </a:xfrm>
        </p:grpSpPr>
        <p:grpSp>
          <p:nvGrpSpPr>
            <p:cNvPr id="7" name="Group 6"/>
            <p:cNvGrpSpPr/>
            <p:nvPr/>
          </p:nvGrpSpPr>
          <p:grpSpPr>
            <a:xfrm>
              <a:off x="3186412" y="1676400"/>
              <a:ext cx="2604787" cy="2563252"/>
              <a:chOff x="3269607" y="2389748"/>
              <a:chExt cx="2604787" cy="2563252"/>
            </a:xfrm>
          </p:grpSpPr>
          <p:pic>
            <p:nvPicPr>
              <p:cNvPr id="9" name="Picture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269607" y="2389748"/>
                <a:ext cx="2604787" cy="2563252"/>
              </a:xfrm>
              <a:prstGeom prst="rect">
                <a:avLst/>
              </a:prstGeom>
            </p:spPr>
          </p:pic>
          <p:sp>
            <p:nvSpPr>
              <p:cNvPr id="10" name="Oval 9"/>
              <p:cNvSpPr>
                <a:spLocks noChangeAspect="1"/>
              </p:cNvSpPr>
              <p:nvPr/>
            </p:nvSpPr>
            <p:spPr>
              <a:xfrm>
                <a:off x="3762375" y="2802943"/>
                <a:ext cx="1692000" cy="1692000"/>
              </a:xfrm>
              <a:prstGeom prst="ellipse">
                <a:avLst/>
              </a:prstGeom>
              <a:noFill/>
              <a:ln w="15875">
                <a:solidFill>
                  <a:srgbClr val="32A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grpSp>
        <p:sp>
          <p:nvSpPr>
            <p:cNvPr id="8" name="Rectangle 7"/>
            <p:cNvSpPr/>
            <p:nvPr/>
          </p:nvSpPr>
          <p:spPr>
            <a:xfrm>
              <a:off x="3048000" y="4239652"/>
              <a:ext cx="28487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Slide Number Placeholder 1"/>
          <p:cNvSpPr txBox="1">
            <a:spLocks/>
          </p:cNvSpPr>
          <p:nvPr userDrawn="1"/>
        </p:nvSpPr>
        <p:spPr>
          <a:xfrm>
            <a:off x="314325" y="6569075"/>
            <a:ext cx="381000" cy="365125"/>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mtClean="0"/>
              <a:pPr/>
              <a:t>‹#›</a:t>
            </a:fld>
            <a:endParaRPr lang="en-GB" dirty="0"/>
          </a:p>
        </p:txBody>
      </p:sp>
      <p:sp>
        <p:nvSpPr>
          <p:cNvPr id="12" name="Title 1"/>
          <p:cNvSpPr txBox="1">
            <a:spLocks/>
          </p:cNvSpPr>
          <p:nvPr userDrawn="1"/>
        </p:nvSpPr>
        <p:spPr>
          <a:xfrm>
            <a:off x="381000" y="1265238"/>
            <a:ext cx="8229600" cy="944562"/>
          </a:xfrm>
          <a:prstGeom prst="rect">
            <a:avLst/>
          </a:prstGeom>
        </p:spPr>
        <p:txBody>
          <a:bodyPr>
            <a:normAutofit/>
          </a:bodyPr>
          <a:lstStyle>
            <a:lvl1pPr algn="l" defTabSz="914400" rtl="0" eaLnBrk="1" latinLnBrk="0" hangingPunct="1">
              <a:spcBef>
                <a:spcPct val="0"/>
              </a:spcBef>
              <a:buNone/>
              <a:defRPr sz="3600" b="1" kern="1200">
                <a:solidFill>
                  <a:srgbClr val="059AC4"/>
                </a:solidFill>
                <a:latin typeface="+mj-lt"/>
                <a:ea typeface="+mj-ea"/>
                <a:cs typeface="+mj-cs"/>
              </a:defRPr>
            </a:lvl1pPr>
          </a:lstStyle>
          <a:p>
            <a:pPr algn="ctr"/>
            <a:r>
              <a:rPr lang="en-GB" sz="3200" baseline="0" dirty="0">
                <a:solidFill>
                  <a:srgbClr val="059AC4"/>
                </a:solidFill>
              </a:rPr>
              <a:t>END SLIDE INSTRUCTIONS</a:t>
            </a:r>
            <a:endParaRPr lang="en-GB" sz="3200" dirty="0">
              <a:solidFill>
                <a:srgbClr val="059AC4"/>
              </a:solidFill>
            </a:endParaRPr>
          </a:p>
        </p:txBody>
      </p:sp>
      <p:sp>
        <p:nvSpPr>
          <p:cNvPr id="13" name="Rectangle 12"/>
          <p:cNvSpPr/>
          <p:nvPr userDrawn="1"/>
        </p:nvSpPr>
        <p:spPr>
          <a:xfrm rot="10800000" flipV="1">
            <a:off x="3543299" y="1918060"/>
            <a:ext cx="1905000" cy="57151"/>
          </a:xfrm>
          <a:prstGeom prst="rect">
            <a:avLst/>
          </a:prstGeom>
          <a:solidFill>
            <a:srgbClr val="05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1676400" y="3560478"/>
            <a:ext cx="5791200" cy="738664"/>
          </a:xfrm>
          <a:prstGeom prst="rect">
            <a:avLst/>
          </a:prstGeom>
          <a:noFill/>
        </p:spPr>
        <p:txBody>
          <a:bodyPr wrap="square" rtlCol="0">
            <a:spAutoFit/>
          </a:bodyPr>
          <a:lstStyle/>
          <a:p>
            <a:pPr algn="ctr"/>
            <a:r>
              <a:rPr lang="en-GB" sz="1400" dirty="0"/>
              <a:t> </a:t>
            </a:r>
          </a:p>
          <a:p>
            <a:pPr algn="ctr"/>
            <a:r>
              <a:rPr lang="en-GB" sz="1400" b="1" dirty="0">
                <a:solidFill>
                  <a:schemeClr val="tx1"/>
                </a:solidFill>
              </a:rPr>
              <a:t>Name of Presenter</a:t>
            </a:r>
          </a:p>
          <a:p>
            <a:pPr algn="ctr"/>
            <a:r>
              <a:rPr lang="en-GB" sz="1400" b="1" dirty="0">
                <a:solidFill>
                  <a:schemeClr val="tx1"/>
                </a:solidFill>
              </a:rPr>
              <a:t>Title</a:t>
            </a:r>
            <a:r>
              <a:rPr lang="en-GB" sz="1400" b="1" baseline="0" dirty="0">
                <a:solidFill>
                  <a:schemeClr val="tx1"/>
                </a:solidFill>
              </a:rPr>
              <a:t> of Presenter </a:t>
            </a:r>
            <a:r>
              <a:rPr lang="en-GB" sz="1400" b="1" dirty="0">
                <a:solidFill>
                  <a:schemeClr val="tx1"/>
                </a:solidFill>
              </a:rPr>
              <a:t>– SLR Consulting</a:t>
            </a:r>
          </a:p>
        </p:txBody>
      </p:sp>
      <p:sp>
        <p:nvSpPr>
          <p:cNvPr id="15" name="TextBox 14"/>
          <p:cNvSpPr txBox="1"/>
          <p:nvPr userDrawn="1"/>
        </p:nvSpPr>
        <p:spPr>
          <a:xfrm>
            <a:off x="5791200" y="2232768"/>
            <a:ext cx="2438400" cy="1600438"/>
          </a:xfrm>
          <a:prstGeom prst="rect">
            <a:avLst/>
          </a:prstGeom>
          <a:noFill/>
        </p:spPr>
        <p:txBody>
          <a:bodyPr wrap="square" rtlCol="0">
            <a:spAutoFit/>
          </a:bodyPr>
          <a:lstStyle/>
          <a:p>
            <a:pPr algn="l">
              <a:spcBef>
                <a:spcPts val="1200"/>
              </a:spcBef>
            </a:pPr>
            <a:r>
              <a:rPr lang="en-GB" sz="1200" dirty="0">
                <a:solidFill>
                  <a:schemeClr val="tx1"/>
                </a:solidFill>
              </a:rPr>
              <a:t>To put</a:t>
            </a:r>
            <a:r>
              <a:rPr lang="en-GB" sz="1200" baseline="0" dirty="0">
                <a:solidFill>
                  <a:schemeClr val="tx1"/>
                </a:solidFill>
              </a:rPr>
              <a:t> a portrait image into the circle above insert picture, then scale the image so it is the same width as the outside of the circle and align vertically. Send the image to the back of the slide by clicking on Format &gt; Send to bac</a:t>
            </a:r>
            <a:r>
              <a:rPr lang="en-GB" sz="1200" baseline="0" dirty="0">
                <a:solidFill>
                  <a:schemeClr val="tx1">
                    <a:lumMod val="75000"/>
                    <a:lumOff val="25000"/>
                  </a:schemeClr>
                </a:solidFill>
              </a:rPr>
              <a:t>k.</a:t>
            </a:r>
            <a:endParaRPr lang="en-GB" sz="1600" dirty="0">
              <a:solidFill>
                <a:srgbClr val="059AC4"/>
              </a:solidFill>
            </a:endParaRPr>
          </a:p>
          <a:p>
            <a:endParaRPr lang="en-GB" sz="1400"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9950" y="4558789"/>
            <a:ext cx="180000" cy="180000"/>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07662" y="4808725"/>
            <a:ext cx="180000" cy="180000"/>
          </a:xfrm>
          <a:prstGeom prst="rect">
            <a:avLst/>
          </a:prstGeom>
        </p:spPr>
      </p:pic>
      <p:sp>
        <p:nvSpPr>
          <p:cNvPr id="21" name="TextBox 20"/>
          <p:cNvSpPr txBox="1"/>
          <p:nvPr userDrawn="1"/>
        </p:nvSpPr>
        <p:spPr>
          <a:xfrm>
            <a:off x="3581400" y="4438471"/>
            <a:ext cx="3124200" cy="1200329"/>
          </a:xfrm>
          <a:prstGeom prst="rect">
            <a:avLst/>
          </a:prstGeom>
          <a:noFill/>
        </p:spPr>
        <p:txBody>
          <a:bodyPr wrap="square" rtlCol="0">
            <a:spAutoFit/>
          </a:bodyPr>
          <a:lstStyle/>
          <a:p>
            <a:pPr algn="l"/>
            <a:r>
              <a:rPr lang="en-GB" sz="1800" b="0" dirty="0">
                <a:solidFill>
                  <a:srgbClr val="059AC4"/>
                </a:solidFill>
                <a:latin typeface="Calibri Light" panose="020F0302020204030204" pitchFamily="34" charset="0"/>
              </a:rPr>
              <a:t>+44</a:t>
            </a:r>
            <a:r>
              <a:rPr lang="en-GB" sz="1800" b="0" baseline="0" dirty="0">
                <a:solidFill>
                  <a:srgbClr val="059AC4"/>
                </a:solidFill>
                <a:latin typeface="Calibri Light" panose="020F0302020204030204" pitchFamily="34" charset="0"/>
              </a:rPr>
              <a:t> (0) 000 000 0000</a:t>
            </a:r>
          </a:p>
          <a:p>
            <a:pPr algn="l"/>
            <a:r>
              <a:rPr lang="en-GB" sz="1800" b="0" baseline="0" dirty="0">
                <a:solidFill>
                  <a:srgbClr val="059AC4"/>
                </a:solidFill>
                <a:latin typeface="Calibri Light" panose="020F0302020204030204" pitchFamily="34" charset="0"/>
              </a:rPr>
              <a:t>name@slrconsulting.com</a:t>
            </a:r>
          </a:p>
          <a:p>
            <a:pPr algn="l"/>
            <a:r>
              <a:rPr lang="en-GB" sz="1800" b="0" baseline="0" dirty="0">
                <a:solidFill>
                  <a:srgbClr val="059AC4"/>
                </a:solidFill>
                <a:latin typeface="Calibri Light" panose="020F0302020204030204" pitchFamily="34" charset="0"/>
              </a:rPr>
              <a:t>www.slrconsulting.com</a:t>
            </a:r>
          </a:p>
          <a:p>
            <a:endParaRPr lang="en-GB" dirty="0"/>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10744" y="5080713"/>
            <a:ext cx="180000" cy="180000"/>
          </a:xfrm>
          <a:prstGeom prst="rect">
            <a:avLst/>
          </a:prstGeom>
        </p:spPr>
      </p:pic>
    </p:spTree>
    <p:extLst>
      <p:ext uri="{BB962C8B-B14F-4D97-AF65-F5344CB8AC3E}">
        <p14:creationId xmlns:p14="http://schemas.microsoft.com/office/powerpoint/2010/main" val="867651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94456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872626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pPr/>
              <a:t>‹#›</a:t>
            </a:fld>
            <a:endParaRPr lang="en-GB" dirty="0"/>
          </a:p>
        </p:txBody>
      </p:sp>
    </p:spTree>
    <p:extLst>
      <p:ext uri="{BB962C8B-B14F-4D97-AF65-F5344CB8AC3E}">
        <p14:creationId xmlns:p14="http://schemas.microsoft.com/office/powerpoint/2010/main" val="81488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27038"/>
            <a:ext cx="8229600" cy="944562"/>
          </a:xfrm>
          <a:prstGeom prst="rect">
            <a:avLst/>
          </a:prstGeom>
        </p:spPr>
        <p:txBody>
          <a:bodyPr/>
          <a:lstStyle>
            <a:lvl1pPr>
              <a:defRPr>
                <a:solidFill>
                  <a:srgbClr val="0080B0"/>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a:xfrm>
            <a:off x="314325" y="6569075"/>
            <a:ext cx="381000" cy="365125"/>
          </a:xfrm>
          <a:prstGeom prst="rect">
            <a:avLst/>
          </a:prstGeom>
        </p:spPr>
        <p:txBody>
          <a:bodyPr/>
          <a:lstStyle>
            <a:lvl1pPr>
              <a:defRPr sz="1000">
                <a:solidFill>
                  <a:schemeClr val="bg1">
                    <a:lumMod val="50000"/>
                  </a:schemeClr>
                </a:solidFill>
              </a:defRPr>
            </a:lvl1pPr>
          </a:lstStyle>
          <a:p>
            <a:fld id="{DA384101-9B88-459D-A123-B408E30BBA76}" type="slidenum">
              <a:rPr lang="en-GB" smtClean="0"/>
              <a:pPr/>
              <a:t>‹#›</a:t>
            </a:fld>
            <a:endParaRPr lang="en-GB" dirty="0"/>
          </a:p>
        </p:txBody>
      </p:sp>
      <p:sp>
        <p:nvSpPr>
          <p:cNvPr id="5" name="Text Placeholder 2"/>
          <p:cNvSpPr>
            <a:spLocks noGrp="1"/>
          </p:cNvSpPr>
          <p:nvPr>
            <p:ph idx="1"/>
          </p:nvPr>
        </p:nvSpPr>
        <p:spPr>
          <a:xfrm>
            <a:off x="381000" y="1524000"/>
            <a:ext cx="8229600" cy="4373563"/>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0840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438401"/>
            <a:ext cx="7772400" cy="685800"/>
          </a:xfrm>
          <a:prstGeom prst="rect">
            <a:avLst/>
          </a:prstGeom>
        </p:spPr>
        <p:txBody>
          <a:bodyPr anchor="t">
            <a:normAutofit/>
          </a:bodyPr>
          <a:lstStyle>
            <a:lvl1pPr algn="ctr">
              <a:defRPr sz="3200" b="1" cap="none">
                <a:solidFill>
                  <a:srgbClr val="0080B0"/>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62000" y="2971800"/>
            <a:ext cx="7772400" cy="457200"/>
          </a:xfrm>
          <a:prstGeom prst="rect">
            <a:avLst/>
          </a:prstGeo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425068" y="6569075"/>
            <a:ext cx="381000" cy="365125"/>
          </a:xfrm>
          <a:prstGeom prst="rect">
            <a:avLst/>
          </a:prstGeom>
        </p:spPr>
        <p:txBody>
          <a:bodyPr/>
          <a:lstStyle>
            <a:lvl1pPr>
              <a:defRPr sz="1000">
                <a:solidFill>
                  <a:schemeClr val="bg1">
                    <a:lumMod val="50000"/>
                  </a:schemeClr>
                </a:solidFill>
              </a:defRPr>
            </a:lvl1pPr>
          </a:lstStyle>
          <a:p>
            <a:fld id="{DA384101-9B88-459D-A123-B408E30BBA76}" type="slidenum">
              <a:rPr lang="en-GB" smtClean="0"/>
              <a:pPr/>
              <a:t>‹#›</a:t>
            </a:fld>
            <a:endParaRPr lang="en-GB" dirty="0"/>
          </a:p>
        </p:txBody>
      </p:sp>
    </p:spTree>
    <p:extLst>
      <p:ext uri="{BB962C8B-B14F-4D97-AF65-F5344CB8AC3E}">
        <p14:creationId xmlns:p14="http://schemas.microsoft.com/office/powerpoint/2010/main" val="386124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L LOGO TEMPLA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pPr/>
              <a:t>‹#›</a:t>
            </a:fld>
            <a:endParaRPr lang="en-GB" dirty="0"/>
          </a:p>
        </p:txBody>
      </p:sp>
      <p:sp>
        <p:nvSpPr>
          <p:cNvPr id="9" name="Title 1"/>
          <p:cNvSpPr>
            <a:spLocks noGrp="1"/>
          </p:cNvSpPr>
          <p:nvPr>
            <p:ph type="title" hasCustomPrompt="1"/>
          </p:nvPr>
        </p:nvSpPr>
        <p:spPr>
          <a:xfrm>
            <a:off x="381000" y="427038"/>
            <a:ext cx="8229600" cy="944562"/>
          </a:xfrm>
          <a:prstGeom prst="rect">
            <a:avLst/>
          </a:prstGeom>
        </p:spPr>
        <p:txBody>
          <a:bodyPr/>
          <a:lstStyle>
            <a:lvl1pPr>
              <a:defRPr baseline="0"/>
            </a:lvl1pPr>
          </a:lstStyle>
          <a:p>
            <a:r>
              <a:rPr lang="en-US" dirty="0"/>
              <a:t>DUEL LOGO TEMPLATE</a:t>
            </a:r>
            <a:endParaRPr lang="en-GB" dirty="0"/>
          </a:p>
        </p:txBody>
      </p:sp>
      <p:sp>
        <p:nvSpPr>
          <p:cNvPr id="10" name="Content Placeholder 2"/>
          <p:cNvSpPr>
            <a:spLocks noGrp="1"/>
          </p:cNvSpPr>
          <p:nvPr>
            <p:ph idx="1" hasCustomPrompt="1"/>
          </p:nvPr>
        </p:nvSpPr>
        <p:spPr>
          <a:xfrm>
            <a:off x="381000" y="1447800"/>
            <a:ext cx="8229600" cy="4449763"/>
          </a:xfrm>
          <a:prstGeom prst="rect">
            <a:avLst/>
          </a:prstGeom>
        </p:spPr>
        <p:txBody>
          <a:bodyPr/>
          <a:lstStyle>
            <a:lvl1pPr>
              <a:spcBef>
                <a:spcPts val="900"/>
              </a:spcBef>
              <a:defRPr baseline="0"/>
            </a:lvl1pPr>
            <a:lvl2pPr>
              <a:defRPr baseline="0"/>
            </a:lvl2pPr>
            <a:lvl3pPr>
              <a:defRPr baseline="0"/>
            </a:lvl3pPr>
          </a:lstStyle>
          <a:p>
            <a:pPr lvl="0"/>
            <a:r>
              <a:rPr lang="en-US" dirty="0"/>
              <a:t>Add multiple  logos for joint branded presentations by</a:t>
            </a:r>
          </a:p>
          <a:p>
            <a:pPr lvl="1"/>
            <a:r>
              <a:rPr lang="en-US" dirty="0"/>
              <a:t>Replacing sample logo below next to the SLR logo</a:t>
            </a:r>
          </a:p>
          <a:p>
            <a:pPr lvl="2"/>
            <a:r>
              <a:rPr lang="en-US" dirty="0"/>
              <a:t>Click on sample logo and press delete</a:t>
            </a:r>
          </a:p>
          <a:p>
            <a:pPr lvl="2"/>
            <a:r>
              <a:rPr lang="en-US" dirty="0"/>
              <a:t>Insert new logo via Insert &gt; Picture &gt; Select correct image file</a:t>
            </a:r>
          </a:p>
          <a:p>
            <a:pPr lvl="2"/>
            <a:r>
              <a:rPr lang="en-US" dirty="0"/>
              <a:t>Resize logo to fit to the left of SLR logo</a:t>
            </a:r>
          </a:p>
          <a:p>
            <a:pPr lvl="2"/>
            <a:r>
              <a:rPr lang="en-US" dirty="0"/>
              <a:t>Keep height and size spacing consistent</a:t>
            </a:r>
          </a:p>
        </p:txBody>
      </p:sp>
    </p:spTree>
    <p:extLst>
      <p:ext uri="{BB962C8B-B14F-4D97-AF65-F5344CB8AC3E}">
        <p14:creationId xmlns:p14="http://schemas.microsoft.com/office/powerpoint/2010/main" val="307979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TEMPLA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pPr/>
              <a:t>‹#›</a:t>
            </a:fld>
            <a:endParaRPr lang="en-GB" dirty="0"/>
          </a:p>
        </p:txBody>
      </p:sp>
      <p:grpSp>
        <p:nvGrpSpPr>
          <p:cNvPr id="5" name="Group 4"/>
          <p:cNvGrpSpPr/>
          <p:nvPr userDrawn="1"/>
        </p:nvGrpSpPr>
        <p:grpSpPr>
          <a:xfrm>
            <a:off x="3033308" y="1618223"/>
            <a:ext cx="2848780" cy="3020452"/>
            <a:chOff x="3048000" y="1676400"/>
            <a:chExt cx="2848780" cy="3020452"/>
          </a:xfrm>
        </p:grpSpPr>
        <p:grpSp>
          <p:nvGrpSpPr>
            <p:cNvPr id="6" name="Group 5"/>
            <p:cNvGrpSpPr/>
            <p:nvPr/>
          </p:nvGrpSpPr>
          <p:grpSpPr>
            <a:xfrm>
              <a:off x="3186412" y="1676400"/>
              <a:ext cx="2604787" cy="2563252"/>
              <a:chOff x="3269607" y="2389748"/>
              <a:chExt cx="2604787" cy="2563252"/>
            </a:xfrm>
          </p:grpSpPr>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269607" y="2389748"/>
                <a:ext cx="2604787" cy="2563252"/>
              </a:xfrm>
              <a:prstGeom prst="rect">
                <a:avLst/>
              </a:prstGeom>
            </p:spPr>
          </p:pic>
          <p:sp>
            <p:nvSpPr>
              <p:cNvPr id="9" name="Oval 8"/>
              <p:cNvSpPr>
                <a:spLocks noChangeAspect="1"/>
              </p:cNvSpPr>
              <p:nvPr/>
            </p:nvSpPr>
            <p:spPr>
              <a:xfrm>
                <a:off x="3762375" y="2802943"/>
                <a:ext cx="1692000" cy="1692000"/>
              </a:xfrm>
              <a:prstGeom prst="ellipse">
                <a:avLst/>
              </a:prstGeom>
              <a:noFill/>
              <a:ln w="15875">
                <a:solidFill>
                  <a:srgbClr val="008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grpSp>
        <p:sp>
          <p:nvSpPr>
            <p:cNvPr id="7" name="Rectangle 6"/>
            <p:cNvSpPr/>
            <p:nvPr/>
          </p:nvSpPr>
          <p:spPr>
            <a:xfrm>
              <a:off x="3048000" y="4239652"/>
              <a:ext cx="28487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Slide Number Placeholder 1"/>
          <p:cNvSpPr txBox="1">
            <a:spLocks/>
          </p:cNvSpPr>
          <p:nvPr userDrawn="1"/>
        </p:nvSpPr>
        <p:spPr>
          <a:xfrm>
            <a:off x="314325" y="6569075"/>
            <a:ext cx="381000" cy="365125"/>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mtClean="0"/>
              <a:pPr/>
              <a:t>‹#›</a:t>
            </a:fld>
            <a:endParaRPr lang="en-GB" dirty="0"/>
          </a:p>
        </p:txBody>
      </p:sp>
      <p:sp>
        <p:nvSpPr>
          <p:cNvPr id="11" name="Title 1"/>
          <p:cNvSpPr txBox="1">
            <a:spLocks/>
          </p:cNvSpPr>
          <p:nvPr userDrawn="1"/>
        </p:nvSpPr>
        <p:spPr>
          <a:xfrm>
            <a:off x="381000" y="1036638"/>
            <a:ext cx="8229600" cy="944562"/>
          </a:xfrm>
          <a:prstGeom prst="rect">
            <a:avLst/>
          </a:prstGeom>
        </p:spPr>
        <p:txBody>
          <a:bodyPr>
            <a:normAutofit/>
          </a:bodyPr>
          <a:lstStyle>
            <a:lvl1pPr algn="l" defTabSz="914400" rtl="0" eaLnBrk="1" latinLnBrk="0" hangingPunct="1">
              <a:spcBef>
                <a:spcPct val="0"/>
              </a:spcBef>
              <a:buNone/>
              <a:defRPr sz="3600" b="1" kern="1200">
                <a:solidFill>
                  <a:srgbClr val="059AC4"/>
                </a:solidFill>
                <a:latin typeface="+mj-lt"/>
                <a:ea typeface="+mj-ea"/>
                <a:cs typeface="+mj-cs"/>
              </a:defRPr>
            </a:lvl1pPr>
          </a:lstStyle>
          <a:p>
            <a:pPr algn="ctr"/>
            <a:r>
              <a:rPr lang="en-GB" sz="3400" dirty="0">
                <a:solidFill>
                  <a:srgbClr val="0080B0"/>
                </a:solidFill>
              </a:rPr>
              <a:t>WELCOME</a:t>
            </a:r>
            <a:r>
              <a:rPr lang="en-GB" sz="3400" baseline="0" dirty="0">
                <a:solidFill>
                  <a:srgbClr val="0080B0"/>
                </a:solidFill>
              </a:rPr>
              <a:t> SLIDE INSTRUCTIONS</a:t>
            </a:r>
            <a:endParaRPr lang="en-GB" sz="3400" dirty="0">
              <a:solidFill>
                <a:srgbClr val="0080B0"/>
              </a:solidFill>
            </a:endParaRPr>
          </a:p>
        </p:txBody>
      </p:sp>
      <p:sp>
        <p:nvSpPr>
          <p:cNvPr id="12" name="Rectangle 11"/>
          <p:cNvSpPr/>
          <p:nvPr userDrawn="1"/>
        </p:nvSpPr>
        <p:spPr>
          <a:xfrm rot="10800000" flipV="1">
            <a:off x="3543299" y="1681335"/>
            <a:ext cx="1905000" cy="57151"/>
          </a:xfrm>
          <a:prstGeom prst="rect">
            <a:avLst/>
          </a:prstGeom>
          <a:solidFill>
            <a:srgbClr val="008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userDrawn="1"/>
        </p:nvSpPr>
        <p:spPr>
          <a:xfrm>
            <a:off x="1676400" y="3623972"/>
            <a:ext cx="5791200" cy="1461939"/>
          </a:xfrm>
          <a:prstGeom prst="rect">
            <a:avLst/>
          </a:prstGeom>
          <a:noFill/>
        </p:spPr>
        <p:txBody>
          <a:bodyPr wrap="square" rtlCol="0">
            <a:spAutoFit/>
          </a:bodyPr>
          <a:lstStyle/>
          <a:p>
            <a:pPr algn="ctr"/>
            <a:r>
              <a:rPr lang="en-GB" sz="1400" dirty="0"/>
              <a:t> </a:t>
            </a:r>
          </a:p>
          <a:p>
            <a:pPr algn="ctr"/>
            <a:r>
              <a:rPr lang="en-GB" sz="1600" b="1" dirty="0">
                <a:solidFill>
                  <a:srgbClr val="0080B0"/>
                </a:solidFill>
              </a:rPr>
              <a:t>Name of Presenter</a:t>
            </a:r>
          </a:p>
          <a:p>
            <a:pPr algn="ctr"/>
            <a:r>
              <a:rPr lang="en-GB" sz="1600" b="1" dirty="0">
                <a:solidFill>
                  <a:srgbClr val="0080B0"/>
                </a:solidFill>
              </a:rPr>
              <a:t>Title</a:t>
            </a:r>
            <a:r>
              <a:rPr lang="en-GB" sz="1600" b="1" baseline="0" dirty="0">
                <a:solidFill>
                  <a:srgbClr val="0080B0"/>
                </a:solidFill>
              </a:rPr>
              <a:t> of Presenter </a:t>
            </a:r>
            <a:r>
              <a:rPr lang="en-GB" sz="1600" b="1" dirty="0">
                <a:solidFill>
                  <a:srgbClr val="0080B0"/>
                </a:solidFill>
              </a:rPr>
              <a:t>– SOLA Environmental</a:t>
            </a:r>
          </a:p>
          <a:p>
            <a:pPr algn="ctr">
              <a:spcBef>
                <a:spcPts val="1200"/>
              </a:spcBef>
            </a:pPr>
            <a:r>
              <a:rPr lang="en-GB" sz="1100" dirty="0">
                <a:solidFill>
                  <a:schemeClr val="tx1"/>
                </a:solidFill>
              </a:rPr>
              <a:t>To put</a:t>
            </a:r>
            <a:r>
              <a:rPr lang="en-GB" sz="1100" baseline="0" dirty="0">
                <a:solidFill>
                  <a:schemeClr val="tx1"/>
                </a:solidFill>
              </a:rPr>
              <a:t> a portrait image into the circle above insert picture , then scale the image so it is the same width as the outside of the circle and align vertically. Send the image to the back of the slide by clicking on Format &gt; Send to back.</a:t>
            </a:r>
            <a:endParaRPr lang="en-GB" sz="1400" dirty="0">
              <a:solidFill>
                <a:schemeClr val="tx1"/>
              </a:solidFill>
            </a:endParaRPr>
          </a:p>
        </p:txBody>
      </p:sp>
    </p:spTree>
    <p:extLst>
      <p:ext uri="{BB962C8B-B14F-4D97-AF65-F5344CB8AC3E}">
        <p14:creationId xmlns:p14="http://schemas.microsoft.com/office/powerpoint/2010/main" val="314900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27038"/>
            <a:ext cx="8229600" cy="944562"/>
          </a:xfrm>
          <a:prstGeom prst="rect">
            <a:avLst/>
          </a:prstGeom>
        </p:spPr>
        <p:txBody>
          <a:bodyPr/>
          <a:lstStyle>
            <a:lvl1pPr>
              <a:defRPr baseline="0"/>
            </a:lvl1pPr>
          </a:lstStyle>
          <a:p>
            <a:r>
              <a:rPr lang="en-US" dirty="0"/>
              <a:t>SLIDE MASTER – SINGLE COLUMN</a:t>
            </a:r>
            <a:endParaRPr lang="en-GB" dirty="0"/>
          </a:p>
        </p:txBody>
      </p:sp>
      <p:sp>
        <p:nvSpPr>
          <p:cNvPr id="7" name="Slide Number Placeholder 5"/>
          <p:cNvSpPr>
            <a:spLocks noGrp="1"/>
          </p:cNvSpPr>
          <p:nvPr>
            <p:ph type="sldNum" sz="quarter" idx="12"/>
          </p:nvPr>
        </p:nvSpPr>
        <p:spPr>
          <a:xfrm>
            <a:off x="314325" y="6569075"/>
            <a:ext cx="381000" cy="365125"/>
          </a:xfrm>
          <a:prstGeom prst="rect">
            <a:avLst/>
          </a:prstGeom>
        </p:spPr>
        <p:txBody>
          <a:bodyPr/>
          <a:lstStyle>
            <a:lvl1pPr>
              <a:defRPr sz="1000">
                <a:solidFill>
                  <a:schemeClr val="bg1">
                    <a:lumMod val="50000"/>
                  </a:schemeClr>
                </a:solidFill>
              </a:defRPr>
            </a:lvl1pPr>
          </a:lstStyle>
          <a:p>
            <a:fld id="{DA384101-9B88-459D-A123-B408E30BBA76}" type="slidenum">
              <a:rPr lang="en-GB" smtClean="0"/>
              <a:pPr/>
              <a:t>‹#›</a:t>
            </a:fld>
            <a:endParaRPr lang="en-GB" dirty="0"/>
          </a:p>
        </p:txBody>
      </p:sp>
      <p:sp>
        <p:nvSpPr>
          <p:cNvPr id="4" name="Content Placeholder 2"/>
          <p:cNvSpPr>
            <a:spLocks noGrp="1"/>
          </p:cNvSpPr>
          <p:nvPr>
            <p:ph idx="1" hasCustomPrompt="1"/>
          </p:nvPr>
        </p:nvSpPr>
        <p:spPr>
          <a:xfrm>
            <a:off x="990600" y="2438400"/>
            <a:ext cx="7620000" cy="1676400"/>
          </a:xfrm>
          <a:prstGeom prst="rect">
            <a:avLst/>
          </a:prstGeom>
        </p:spPr>
        <p:txBody>
          <a:bodyPr/>
          <a:lstStyle>
            <a:lvl1pPr marL="0" indent="0">
              <a:buFontTx/>
              <a:buNone/>
              <a:defRPr sz="1600">
                <a:solidFill>
                  <a:schemeClr val="tx1"/>
                </a:solidFill>
              </a:defRPr>
            </a:lvl1pPr>
            <a:lvl2pPr marL="363538" indent="-363538">
              <a:spcBef>
                <a:spcPts val="600"/>
              </a:spcBef>
              <a:buFont typeface="Arial" panose="020B0604020202020204" pitchFamily="34" charset="0"/>
              <a:buChar char="•"/>
              <a:defRPr sz="1400"/>
            </a:lvl2pPr>
          </a:lstStyle>
          <a:p>
            <a:pPr lvl="0"/>
            <a:r>
              <a:rPr lang="en-US" dirty="0"/>
              <a:t>Select and edit text</a:t>
            </a:r>
          </a:p>
        </p:txBody>
      </p:sp>
      <p:sp>
        <p:nvSpPr>
          <p:cNvPr id="5" name="Content Placeholder 2"/>
          <p:cNvSpPr>
            <a:spLocks noGrp="1"/>
          </p:cNvSpPr>
          <p:nvPr>
            <p:ph idx="13" hasCustomPrompt="1"/>
          </p:nvPr>
        </p:nvSpPr>
        <p:spPr>
          <a:xfrm>
            <a:off x="990600" y="1524000"/>
            <a:ext cx="7620000" cy="762000"/>
          </a:xfrm>
          <a:prstGeom prst="rect">
            <a:avLst/>
          </a:prstGeom>
        </p:spPr>
        <p:txBody>
          <a:bodyPr/>
          <a:lstStyle>
            <a:lvl1pPr marL="0" indent="0">
              <a:buFontTx/>
              <a:buNone/>
              <a:defRPr sz="2000">
                <a:solidFill>
                  <a:srgbClr val="059AC4"/>
                </a:solidFill>
                <a:latin typeface="Calibri Light" panose="020F0302020204030204" pitchFamily="34" charset="0"/>
              </a:defRPr>
            </a:lvl1pPr>
            <a:lvl2pPr marL="457200" indent="0">
              <a:buFontTx/>
              <a:buNone/>
              <a:defRPr sz="2000">
                <a:solidFill>
                  <a:srgbClr val="059AC4"/>
                </a:solidFill>
                <a:latin typeface="Calibri Light" panose="020F0302020204030204" pitchFamily="34" charset="0"/>
              </a:defRPr>
            </a:lvl2pPr>
          </a:lstStyle>
          <a:p>
            <a:pPr lvl="0"/>
            <a:r>
              <a:rPr lang="en-US" dirty="0"/>
              <a:t>Select and edit text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73277" y="1600200"/>
            <a:ext cx="385594" cy="385594"/>
          </a:xfrm>
          <a:prstGeom prst="rect">
            <a:avLst/>
          </a:prstGeom>
        </p:spPr>
      </p:pic>
      <p:sp>
        <p:nvSpPr>
          <p:cNvPr id="8" name="Content Placeholder 2"/>
          <p:cNvSpPr>
            <a:spLocks noGrp="1"/>
          </p:cNvSpPr>
          <p:nvPr>
            <p:ph idx="14" hasCustomPrompt="1"/>
          </p:nvPr>
        </p:nvSpPr>
        <p:spPr>
          <a:xfrm>
            <a:off x="3352800" y="4372778"/>
            <a:ext cx="5029200" cy="1266022"/>
          </a:xfrm>
          <a:prstGeom prst="rect">
            <a:avLst/>
          </a:prstGeom>
        </p:spPr>
        <p:txBody>
          <a:bodyPr>
            <a:normAutofit/>
          </a:bodyPr>
          <a:lstStyle>
            <a:lvl1pPr marL="0" indent="0" algn="r">
              <a:lnSpc>
                <a:spcPts val="2400"/>
              </a:lnSpc>
              <a:buFontTx/>
              <a:buNone/>
              <a:defRPr lang="en-GB" sz="2400" b="0" smtClean="0">
                <a:solidFill>
                  <a:srgbClr val="059AC4"/>
                </a:solidFill>
                <a:latin typeface="Calibri Light" panose="020F0302020204030204" pitchFamily="34" charset="0"/>
              </a:defRPr>
            </a:lvl1pPr>
            <a:lvl2pPr marL="457200" indent="0">
              <a:buFontTx/>
              <a:buNone/>
              <a:defRPr sz="2000">
                <a:solidFill>
                  <a:srgbClr val="059AC4"/>
                </a:solidFill>
                <a:latin typeface="Calibri Light" panose="020F0302020204030204" pitchFamily="34" charset="0"/>
              </a:defRPr>
            </a:lvl2pPr>
          </a:lstStyle>
          <a:p>
            <a:r>
              <a:rPr lang="en-GB" dirty="0"/>
              <a:t>Calibri Light - A client quote or sentence  </a:t>
            </a:r>
            <a:r>
              <a:rPr lang="en-GB" b="1" dirty="0">
                <a:latin typeface="+mj-lt"/>
              </a:rPr>
              <a:t>emphasising a key </a:t>
            </a:r>
            <a:br>
              <a:rPr lang="en-GB" b="1" dirty="0">
                <a:latin typeface="+mj-lt"/>
              </a:rPr>
            </a:br>
            <a:r>
              <a:rPr lang="en-GB" b="1" dirty="0">
                <a:latin typeface="+mj-lt"/>
              </a:rPr>
              <a:t>message </a:t>
            </a:r>
            <a:r>
              <a:rPr lang="en-GB" b="1" dirty="0">
                <a:latin typeface="+mn-lt"/>
              </a:rPr>
              <a:t>Calibri</a:t>
            </a:r>
            <a:r>
              <a:rPr lang="en-GB" dirty="0"/>
              <a:t> </a:t>
            </a:r>
            <a:r>
              <a:rPr lang="en-GB" dirty="0">
                <a:latin typeface="+mn-lt"/>
              </a:rPr>
              <a:t>(</a:t>
            </a:r>
            <a:r>
              <a:rPr lang="en-GB" b="1" dirty="0">
                <a:latin typeface="+mn-lt"/>
              </a:rPr>
              <a:t>body) bold </a:t>
            </a:r>
            <a:r>
              <a:rPr lang="en-GB" sz="2000" dirty="0"/>
              <a:t>”</a:t>
            </a:r>
          </a:p>
        </p:txBody>
      </p:sp>
      <p:sp>
        <p:nvSpPr>
          <p:cNvPr id="9" name="Rectangle 8"/>
          <p:cNvSpPr/>
          <p:nvPr userDrawn="1"/>
        </p:nvSpPr>
        <p:spPr>
          <a:xfrm rot="16200000" flipV="1">
            <a:off x="7943849" y="4933951"/>
            <a:ext cx="1295400" cy="114299"/>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129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314325" y="6569075"/>
            <a:ext cx="381000" cy="365125"/>
          </a:xfrm>
          <a:prstGeom prst="rect">
            <a:avLst/>
          </a:prstGeom>
        </p:spPr>
        <p:txBody>
          <a:bodyPr/>
          <a:lstStyle>
            <a:lvl1pPr>
              <a:defRPr sz="1000">
                <a:solidFill>
                  <a:schemeClr val="bg1">
                    <a:lumMod val="50000"/>
                  </a:schemeClr>
                </a:solidFill>
              </a:defRPr>
            </a:lvl1pPr>
          </a:lstStyle>
          <a:p>
            <a:fld id="{DA384101-9B88-459D-A123-B408E30BBA76}" type="slidenum">
              <a:rPr lang="en-GB" smtClean="0"/>
              <a:pPr/>
              <a:t>‹#›</a:t>
            </a:fld>
            <a:endParaRPr lang="en-GB" dirty="0"/>
          </a:p>
        </p:txBody>
      </p:sp>
      <p:sp>
        <p:nvSpPr>
          <p:cNvPr id="6" name="Title 1"/>
          <p:cNvSpPr>
            <a:spLocks noGrp="1"/>
          </p:cNvSpPr>
          <p:nvPr>
            <p:ph type="title" hasCustomPrompt="1"/>
          </p:nvPr>
        </p:nvSpPr>
        <p:spPr>
          <a:xfrm>
            <a:off x="381000" y="427038"/>
            <a:ext cx="8229600" cy="944562"/>
          </a:xfrm>
          <a:prstGeom prst="rect">
            <a:avLst/>
          </a:prstGeom>
        </p:spPr>
        <p:txBody>
          <a:bodyPr/>
          <a:lstStyle>
            <a:lvl1pPr>
              <a:defRPr baseline="0"/>
            </a:lvl1pPr>
          </a:lstStyle>
          <a:p>
            <a:r>
              <a:rPr lang="en-US" dirty="0"/>
              <a:t>SLIDE MASTER – TWO COLUMN</a:t>
            </a:r>
            <a:endParaRPr lang="en-GB" dirty="0"/>
          </a:p>
        </p:txBody>
      </p:sp>
      <p:sp>
        <p:nvSpPr>
          <p:cNvPr id="7" name="Content Placeholder 2"/>
          <p:cNvSpPr>
            <a:spLocks noGrp="1"/>
          </p:cNvSpPr>
          <p:nvPr>
            <p:ph idx="1" hasCustomPrompt="1"/>
          </p:nvPr>
        </p:nvSpPr>
        <p:spPr>
          <a:xfrm>
            <a:off x="473277" y="2438399"/>
            <a:ext cx="3946323" cy="3200401"/>
          </a:xfrm>
          <a:prstGeom prst="rect">
            <a:avLst/>
          </a:prstGeom>
        </p:spPr>
        <p:txBody>
          <a:bodyPr>
            <a:normAutofit/>
          </a:bodyPr>
          <a:lstStyle>
            <a:lvl1pPr marL="0" indent="0">
              <a:buFontTx/>
              <a:buNone/>
              <a:defRPr sz="1400" baseline="0">
                <a:solidFill>
                  <a:schemeClr val="tx1"/>
                </a:solidFill>
                <a:latin typeface="+mn-lt"/>
              </a:defRPr>
            </a:lvl1pPr>
            <a:lvl2pPr marL="363538" indent="-363538">
              <a:spcBef>
                <a:spcPts val="600"/>
              </a:spcBef>
              <a:buFont typeface="Arial" panose="020B0604020202020204" pitchFamily="34" charset="0"/>
              <a:buChar char="•"/>
              <a:defRPr sz="1400">
                <a:latin typeface="+mn-lt"/>
              </a:defRPr>
            </a:lvl2pPr>
          </a:lstStyle>
          <a:p>
            <a:pPr lvl="0"/>
            <a:r>
              <a:rPr lang="en-US" dirty="0"/>
              <a:t>Select and edit text</a:t>
            </a:r>
          </a:p>
        </p:txBody>
      </p:sp>
      <p:sp>
        <p:nvSpPr>
          <p:cNvPr id="9" name="Content Placeholder 2"/>
          <p:cNvSpPr>
            <a:spLocks noGrp="1"/>
          </p:cNvSpPr>
          <p:nvPr>
            <p:ph idx="13" hasCustomPrompt="1"/>
          </p:nvPr>
        </p:nvSpPr>
        <p:spPr>
          <a:xfrm>
            <a:off x="990600" y="1524000"/>
            <a:ext cx="7620000" cy="762000"/>
          </a:xfrm>
          <a:prstGeom prst="rect">
            <a:avLst/>
          </a:prstGeom>
        </p:spPr>
        <p:txBody>
          <a:bodyPr/>
          <a:lstStyle>
            <a:lvl1pPr marL="0" indent="0">
              <a:buFontTx/>
              <a:buNone/>
              <a:defRPr sz="2000" baseline="0">
                <a:solidFill>
                  <a:srgbClr val="059AC4"/>
                </a:solidFill>
                <a:latin typeface="Calibri Light" panose="020F0302020204030204" pitchFamily="34" charset="0"/>
              </a:defRPr>
            </a:lvl1pPr>
            <a:lvl2pPr marL="457200" indent="0">
              <a:buFontTx/>
              <a:buNone/>
              <a:defRPr sz="2000">
                <a:solidFill>
                  <a:srgbClr val="059AC4"/>
                </a:solidFill>
                <a:latin typeface="Calibri Light" panose="020F0302020204030204" pitchFamily="34" charset="0"/>
              </a:defRPr>
            </a:lvl2pPr>
          </a:lstStyle>
          <a:p>
            <a:pPr lvl="0"/>
            <a:r>
              <a:rPr lang="en-US" dirty="0"/>
              <a:t>Select and edit text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73277" y="1600200"/>
            <a:ext cx="385594" cy="385594"/>
          </a:xfrm>
          <a:prstGeom prst="rect">
            <a:avLst/>
          </a:prstGeom>
        </p:spPr>
      </p:pic>
      <p:sp>
        <p:nvSpPr>
          <p:cNvPr id="13" name="Rectangle 12"/>
          <p:cNvSpPr/>
          <p:nvPr userDrawn="1"/>
        </p:nvSpPr>
        <p:spPr>
          <a:xfrm rot="16200000" flipV="1">
            <a:off x="5924548" y="2914651"/>
            <a:ext cx="1447801" cy="4000499"/>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p:cNvSpPr>
            <a:spLocks noGrp="1"/>
          </p:cNvSpPr>
          <p:nvPr>
            <p:ph idx="15" hasCustomPrompt="1"/>
          </p:nvPr>
        </p:nvSpPr>
        <p:spPr>
          <a:xfrm>
            <a:off x="4664277" y="2438400"/>
            <a:ext cx="3946323" cy="1676400"/>
          </a:xfrm>
          <a:prstGeom prst="rect">
            <a:avLst/>
          </a:prstGeom>
        </p:spPr>
        <p:txBody>
          <a:bodyPr>
            <a:normAutofit/>
          </a:bodyPr>
          <a:lstStyle>
            <a:lvl1pPr marL="0" indent="0">
              <a:buFontTx/>
              <a:buNone/>
              <a:defRPr sz="1400">
                <a:solidFill>
                  <a:schemeClr val="tx1"/>
                </a:solidFill>
                <a:latin typeface="+mn-lt"/>
              </a:defRPr>
            </a:lvl1pPr>
            <a:lvl2pPr marL="363538" indent="-363538">
              <a:spcBef>
                <a:spcPts val="600"/>
              </a:spcBef>
              <a:buFont typeface="Arial" panose="020B0604020202020204" pitchFamily="34" charset="0"/>
              <a:buChar char="•"/>
              <a:defRPr sz="1400">
                <a:latin typeface="+mn-lt"/>
              </a:defRPr>
            </a:lvl2pPr>
          </a:lstStyle>
          <a:p>
            <a:pPr lvl="0"/>
            <a:r>
              <a:rPr lang="en-US" dirty="0"/>
              <a:t>Select and edit text</a:t>
            </a:r>
          </a:p>
        </p:txBody>
      </p:sp>
      <p:sp>
        <p:nvSpPr>
          <p:cNvPr id="15" name="Content Placeholder 2"/>
          <p:cNvSpPr>
            <a:spLocks noGrp="1"/>
          </p:cNvSpPr>
          <p:nvPr>
            <p:ph idx="16" hasCustomPrompt="1"/>
          </p:nvPr>
        </p:nvSpPr>
        <p:spPr>
          <a:xfrm>
            <a:off x="4800601" y="4267200"/>
            <a:ext cx="3657600" cy="1295400"/>
          </a:xfrm>
          <a:prstGeom prst="rect">
            <a:avLst/>
          </a:prstGeom>
        </p:spPr>
        <p:txBody>
          <a:bodyPr>
            <a:normAutofit/>
          </a:bodyPr>
          <a:lstStyle>
            <a:lvl1pPr marL="0" indent="0">
              <a:buFontTx/>
              <a:buNone/>
              <a:defRPr sz="1800">
                <a:solidFill>
                  <a:schemeClr val="bg1"/>
                </a:solidFill>
                <a:latin typeface="+mn-lt"/>
              </a:defRPr>
            </a:lvl1pPr>
            <a:lvl2pPr marL="363538" indent="-363538">
              <a:spcBef>
                <a:spcPts val="600"/>
              </a:spcBef>
              <a:buFont typeface="Arial" panose="020B0604020202020204" pitchFamily="34" charset="0"/>
              <a:buChar char="•"/>
              <a:defRPr sz="1400">
                <a:latin typeface="+mn-lt"/>
              </a:defRPr>
            </a:lvl2pPr>
          </a:lstStyle>
          <a:p>
            <a:pPr lvl="0"/>
            <a:r>
              <a:rPr lang="en-US" dirty="0"/>
              <a:t>Select and edit text</a:t>
            </a:r>
          </a:p>
        </p:txBody>
      </p:sp>
    </p:spTree>
    <p:extLst>
      <p:ext uri="{BB962C8B-B14F-4D97-AF65-F5344CB8AC3E}">
        <p14:creationId xmlns:p14="http://schemas.microsoft.com/office/powerpoint/2010/main" val="147051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DIAGR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14325" y="6569075"/>
            <a:ext cx="381000" cy="365125"/>
          </a:xfrm>
          <a:prstGeom prst="rect">
            <a:avLst/>
          </a:prstGeom>
        </p:spPr>
        <p:txBody>
          <a:bodyPr/>
          <a:lstStyle>
            <a:lvl1pPr>
              <a:defRPr sz="1000">
                <a:solidFill>
                  <a:schemeClr val="bg1">
                    <a:lumMod val="50000"/>
                  </a:schemeClr>
                </a:solidFill>
              </a:defRPr>
            </a:lvl1pPr>
          </a:lstStyle>
          <a:p>
            <a:fld id="{DA384101-9B88-459D-A123-B408E30BBA76}" type="slidenum">
              <a:rPr lang="en-GB" smtClean="0"/>
              <a:pPr/>
              <a:t>‹#›</a:t>
            </a:fld>
            <a:endParaRPr lang="en-GB" dirty="0"/>
          </a:p>
        </p:txBody>
      </p:sp>
      <p:sp>
        <p:nvSpPr>
          <p:cNvPr id="3" name="Title 1"/>
          <p:cNvSpPr>
            <a:spLocks noGrp="1"/>
          </p:cNvSpPr>
          <p:nvPr>
            <p:ph type="title" hasCustomPrompt="1"/>
          </p:nvPr>
        </p:nvSpPr>
        <p:spPr>
          <a:xfrm>
            <a:off x="381000" y="427038"/>
            <a:ext cx="8229600" cy="944562"/>
          </a:xfrm>
          <a:prstGeom prst="rect">
            <a:avLst/>
          </a:prstGeom>
        </p:spPr>
        <p:txBody>
          <a:bodyPr/>
          <a:lstStyle>
            <a:lvl1pPr>
              <a:defRPr baseline="0"/>
            </a:lvl1pPr>
          </a:lstStyle>
          <a:p>
            <a:r>
              <a:rPr lang="en-US" dirty="0"/>
              <a:t>SLIDE MASTER – SINGLE DIAGRAM</a:t>
            </a:r>
            <a:endParaRPr lang="en-GB" dirty="0"/>
          </a:p>
        </p:txBody>
      </p:sp>
      <p:sp>
        <p:nvSpPr>
          <p:cNvPr id="4" name="Content Placeholder 2"/>
          <p:cNvSpPr>
            <a:spLocks noGrp="1"/>
          </p:cNvSpPr>
          <p:nvPr>
            <p:ph idx="1" hasCustomPrompt="1"/>
          </p:nvPr>
        </p:nvSpPr>
        <p:spPr>
          <a:xfrm>
            <a:off x="990600" y="3276600"/>
            <a:ext cx="2971800" cy="2362201"/>
          </a:xfrm>
          <a:prstGeom prst="rect">
            <a:avLst/>
          </a:prstGeom>
        </p:spPr>
        <p:txBody>
          <a:bodyPr>
            <a:normAutofit/>
          </a:bodyPr>
          <a:lstStyle>
            <a:lvl1pPr marL="0" indent="0">
              <a:buFontTx/>
              <a:buNone/>
              <a:defRPr sz="1400">
                <a:latin typeface="+mn-lt"/>
              </a:defRPr>
            </a:lvl1pPr>
            <a:lvl2pPr marL="363538" indent="-363538">
              <a:spcBef>
                <a:spcPts val="600"/>
              </a:spcBef>
              <a:buFont typeface="Arial" panose="020B0604020202020204" pitchFamily="34" charset="0"/>
              <a:buChar char="•"/>
              <a:defRPr sz="1400">
                <a:latin typeface="+mn-lt"/>
              </a:defRPr>
            </a:lvl2pPr>
          </a:lstStyle>
          <a:p>
            <a:pPr lvl="0"/>
            <a:r>
              <a:rPr lang="en-US" dirty="0"/>
              <a:t>Select to edit Master text styles</a:t>
            </a:r>
          </a:p>
        </p:txBody>
      </p:sp>
      <p:sp>
        <p:nvSpPr>
          <p:cNvPr id="5" name="Content Placeholder 2"/>
          <p:cNvSpPr>
            <a:spLocks noGrp="1"/>
          </p:cNvSpPr>
          <p:nvPr>
            <p:ph idx="13" hasCustomPrompt="1"/>
          </p:nvPr>
        </p:nvSpPr>
        <p:spPr>
          <a:xfrm>
            <a:off x="990600" y="1524000"/>
            <a:ext cx="2971800" cy="1295400"/>
          </a:xfrm>
          <a:prstGeom prst="rect">
            <a:avLst/>
          </a:prstGeom>
        </p:spPr>
        <p:txBody>
          <a:bodyPr/>
          <a:lstStyle>
            <a:lvl1pPr marL="0" indent="0">
              <a:buFontTx/>
              <a:buNone/>
              <a:defRPr sz="2000">
                <a:solidFill>
                  <a:srgbClr val="059AC4"/>
                </a:solidFill>
                <a:latin typeface="Calibri Light" panose="020F0302020204030204" pitchFamily="34" charset="0"/>
              </a:defRPr>
            </a:lvl1pPr>
            <a:lvl2pPr marL="457200" indent="0">
              <a:buFontTx/>
              <a:buNone/>
              <a:defRPr sz="2000">
                <a:solidFill>
                  <a:srgbClr val="059AC4"/>
                </a:solidFill>
                <a:latin typeface="Calibri Light" panose="020F0302020204030204" pitchFamily="34" charset="0"/>
              </a:defRPr>
            </a:lvl2pPr>
          </a:lstStyle>
          <a:p>
            <a:pPr lvl="0"/>
            <a:r>
              <a:rPr lang="en-US" dirty="0"/>
              <a:t>Select to edit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73277" y="1600200"/>
            <a:ext cx="385594" cy="385594"/>
          </a:xfrm>
          <a:prstGeom prst="rect">
            <a:avLst/>
          </a:prstGeom>
        </p:spPr>
      </p:pic>
      <p:sp>
        <p:nvSpPr>
          <p:cNvPr id="8" name="Rectangle 7"/>
          <p:cNvSpPr/>
          <p:nvPr userDrawn="1"/>
        </p:nvSpPr>
        <p:spPr>
          <a:xfrm flipV="1">
            <a:off x="990600" y="2967632"/>
            <a:ext cx="2971800" cy="120938"/>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userDrawn="1"/>
        </p:nvSpPr>
        <p:spPr>
          <a:xfrm>
            <a:off x="4724400" y="1752600"/>
            <a:ext cx="3657600" cy="3657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6" name="Title 1"/>
          <p:cNvSpPr txBox="1">
            <a:spLocks/>
          </p:cNvSpPr>
          <p:nvPr userDrawn="1"/>
        </p:nvSpPr>
        <p:spPr>
          <a:xfrm>
            <a:off x="5257800" y="2697559"/>
            <a:ext cx="2590800" cy="1767681"/>
          </a:xfrm>
          <a:prstGeom prst="rect">
            <a:avLst/>
          </a:prstGeom>
        </p:spPr>
        <p:txBody>
          <a:bodyPr vert="horz" lIns="91440" tIns="45720" rIns="91440" bIns="4572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gn="ctr">
              <a:lnSpc>
                <a:spcPct val="100000"/>
              </a:lnSpc>
            </a:pPr>
            <a:r>
              <a:rPr lang="en-US" sz="2000" dirty="0"/>
              <a:t>Diagram would fit </a:t>
            </a:r>
          </a:p>
          <a:p>
            <a:pPr algn="ctr">
              <a:lnSpc>
                <a:spcPct val="100000"/>
              </a:lnSpc>
            </a:pPr>
            <a:r>
              <a:rPr lang="en-US" sz="2000" baseline="0" dirty="0"/>
              <a:t>in the space </a:t>
            </a:r>
          </a:p>
          <a:p>
            <a:pPr algn="ctr">
              <a:lnSpc>
                <a:spcPct val="100000"/>
              </a:lnSpc>
            </a:pPr>
            <a:r>
              <a:rPr lang="en-US" sz="2000" baseline="0" dirty="0"/>
              <a:t>allocated </a:t>
            </a:r>
            <a:r>
              <a:rPr lang="en-US" sz="2000" dirty="0"/>
              <a:t>here</a:t>
            </a:r>
            <a:endParaRPr lang="en-GB" sz="2000" dirty="0"/>
          </a:p>
        </p:txBody>
      </p:sp>
    </p:spTree>
    <p:extLst>
      <p:ext uri="{BB962C8B-B14F-4D97-AF65-F5344CB8AC3E}">
        <p14:creationId xmlns:p14="http://schemas.microsoft.com/office/powerpoint/2010/main" val="407072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27038"/>
            <a:ext cx="8229600" cy="944562"/>
          </a:xfrm>
          <a:prstGeom prst="rect">
            <a:avLst/>
          </a:prstGeom>
        </p:spPr>
        <p:txBody>
          <a:bodyPr/>
          <a:lstStyle>
            <a:lvl1pPr>
              <a:defRPr/>
            </a:lvl1pPr>
          </a:lstStyle>
          <a:p>
            <a:r>
              <a:rPr lang="en-US" dirty="0"/>
              <a:t>SLIDE MASTER - TABLE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pPr/>
              <a:t>‹#›</a:t>
            </a:fld>
            <a:endParaRPr lang="en-GB" dirty="0"/>
          </a:p>
        </p:txBody>
      </p:sp>
      <p:graphicFrame>
        <p:nvGraphicFramePr>
          <p:cNvPr id="5" name="Table 4"/>
          <p:cNvGraphicFramePr>
            <a:graphicFrameLocks noGrp="1"/>
          </p:cNvGraphicFramePr>
          <p:nvPr userDrawn="1">
            <p:extLst>
              <p:ext uri="{D42A27DB-BD31-4B8C-83A1-F6EECF244321}">
                <p14:modId xmlns:p14="http://schemas.microsoft.com/office/powerpoint/2010/main" val="1088991986"/>
              </p:ext>
            </p:extLst>
          </p:nvPr>
        </p:nvGraphicFramePr>
        <p:xfrm>
          <a:off x="381000" y="1447804"/>
          <a:ext cx="8229599" cy="4343401"/>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gridCol w="1240971">
                  <a:extLst>
                    <a:ext uri="{9D8B030D-6E8A-4147-A177-3AD203B41FA5}">
                      <a16:colId xmlns:a16="http://schemas.microsoft.com/office/drawing/2014/main" val="20001"/>
                    </a:ext>
                  </a:extLst>
                </a:gridCol>
                <a:gridCol w="1393371">
                  <a:extLst>
                    <a:ext uri="{9D8B030D-6E8A-4147-A177-3AD203B41FA5}">
                      <a16:colId xmlns:a16="http://schemas.microsoft.com/office/drawing/2014/main" val="20002"/>
                    </a:ext>
                  </a:extLst>
                </a:gridCol>
                <a:gridCol w="1480458">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599">
                  <a:extLst>
                    <a:ext uri="{9D8B030D-6E8A-4147-A177-3AD203B41FA5}">
                      <a16:colId xmlns:a16="http://schemas.microsoft.com/office/drawing/2014/main" val="20005"/>
                    </a:ext>
                  </a:extLst>
                </a:gridCol>
              </a:tblGrid>
              <a:tr h="346089">
                <a:tc>
                  <a:txBody>
                    <a:bodyPr/>
                    <a:lstStyle/>
                    <a:p>
                      <a:pPr algn="ctr" fontAlgn="ctr"/>
                      <a:r>
                        <a:rPr lang="en-GB" sz="1200" b="1" u="none" strike="noStrike" dirty="0">
                          <a:solidFill>
                            <a:schemeClr val="bg1"/>
                          </a:solidFill>
                          <a:effectLst/>
                        </a:rPr>
                        <a:t>Edit Title</a:t>
                      </a:r>
                      <a:r>
                        <a:rPr lang="en-GB" sz="1100" b="1" u="none" strike="noStrike" dirty="0">
                          <a:solidFill>
                            <a:schemeClr val="bg1"/>
                          </a:solidFill>
                          <a:effectLst/>
                        </a:rPr>
                        <a:t> </a:t>
                      </a:r>
                      <a:endParaRPr lang="en-GB" sz="1100" b="1" i="0" u="none" strike="noStrike" dirty="0">
                        <a:solidFill>
                          <a:schemeClr val="bg1"/>
                        </a:solidFill>
                        <a:effectLst/>
                        <a:latin typeface="Arial"/>
                      </a:endParaRPr>
                    </a:p>
                  </a:txBody>
                  <a:tcPr marL="9525" marR="9525" marT="9525" marB="0" anchor="ctr">
                    <a:solidFill>
                      <a:srgbClr val="059AC4"/>
                    </a:solidFill>
                  </a:tcPr>
                </a:tc>
                <a:tc>
                  <a:txBody>
                    <a:bodyPr/>
                    <a:lstStyle/>
                    <a:p>
                      <a:pPr algn="ctr" fontAlgn="ctr"/>
                      <a:r>
                        <a:rPr lang="en-GB" sz="1100" b="1" u="none" strike="noStrike" dirty="0">
                          <a:solidFill>
                            <a:schemeClr val="bg1"/>
                          </a:solidFill>
                          <a:effectLst/>
                        </a:rPr>
                        <a:t>Edit Title</a:t>
                      </a:r>
                      <a:r>
                        <a:rPr lang="en-GB" sz="1100" u="none" strike="noStrike" dirty="0">
                          <a:effectLst/>
                        </a:rPr>
                        <a:t> </a:t>
                      </a:r>
                      <a:endParaRPr lang="en-GB" sz="1100" b="0" i="0" u="none" strike="noStrike" dirty="0">
                        <a:solidFill>
                          <a:srgbClr val="000000"/>
                        </a:solidFill>
                        <a:effectLst/>
                        <a:latin typeface="Arial"/>
                      </a:endParaRPr>
                    </a:p>
                  </a:txBody>
                  <a:tcPr marL="9525" marR="9525" marT="9525" marB="0" anchor="ctr">
                    <a:solidFill>
                      <a:srgbClr val="059AC4"/>
                    </a:solidFill>
                  </a:tcPr>
                </a:tc>
                <a:tc>
                  <a:txBody>
                    <a:bodyPr/>
                    <a:lstStyle/>
                    <a:p>
                      <a:pPr algn="ctr" fontAlgn="ctr"/>
                      <a:r>
                        <a:rPr lang="en-GB" sz="1100" b="1" u="none" strike="noStrike" dirty="0">
                          <a:solidFill>
                            <a:schemeClr val="bg1"/>
                          </a:solidFill>
                          <a:effectLst/>
                        </a:rPr>
                        <a:t>Edit Title</a:t>
                      </a:r>
                      <a:r>
                        <a:rPr lang="en-GB" sz="1100" u="none" strike="noStrike" dirty="0">
                          <a:effectLst/>
                        </a:rPr>
                        <a:t> </a:t>
                      </a:r>
                      <a:endParaRPr lang="en-GB" sz="1100" b="0" i="0" u="none" strike="noStrike" dirty="0">
                        <a:solidFill>
                          <a:srgbClr val="000000"/>
                        </a:solidFill>
                        <a:effectLst/>
                        <a:latin typeface="Arial"/>
                      </a:endParaRPr>
                    </a:p>
                  </a:txBody>
                  <a:tcPr marL="9525" marR="9525" marT="9525" marB="0" anchor="ctr">
                    <a:solidFill>
                      <a:srgbClr val="059AC4"/>
                    </a:solidFill>
                  </a:tcPr>
                </a:tc>
                <a:tc>
                  <a:txBody>
                    <a:bodyPr/>
                    <a:lstStyle/>
                    <a:p>
                      <a:pPr algn="ctr" fontAlgn="ctr"/>
                      <a:r>
                        <a:rPr lang="en-GB" sz="1100" b="1" u="none" strike="noStrike" dirty="0">
                          <a:solidFill>
                            <a:schemeClr val="bg1"/>
                          </a:solidFill>
                          <a:effectLst/>
                        </a:rPr>
                        <a:t>Edit Title</a:t>
                      </a:r>
                      <a:r>
                        <a:rPr lang="en-GB" sz="1100" u="none" strike="noStrike" dirty="0">
                          <a:effectLst/>
                        </a:rPr>
                        <a:t> </a:t>
                      </a:r>
                      <a:endParaRPr lang="en-GB" sz="1100" b="0" i="0" u="none" strike="noStrike" dirty="0">
                        <a:solidFill>
                          <a:srgbClr val="000000"/>
                        </a:solidFill>
                        <a:effectLst/>
                        <a:latin typeface="Arial"/>
                      </a:endParaRPr>
                    </a:p>
                  </a:txBody>
                  <a:tcPr marL="9525" marR="9525" marT="9525" marB="0" anchor="ctr">
                    <a:solidFill>
                      <a:srgbClr val="059AC4"/>
                    </a:solidFill>
                  </a:tcPr>
                </a:tc>
                <a:tc>
                  <a:txBody>
                    <a:bodyPr/>
                    <a:lstStyle/>
                    <a:p>
                      <a:pPr algn="ctr" fontAlgn="ctr"/>
                      <a:r>
                        <a:rPr lang="en-GB" sz="1100" b="1" u="none" strike="noStrike" dirty="0">
                          <a:solidFill>
                            <a:schemeClr val="bg1"/>
                          </a:solidFill>
                          <a:effectLst/>
                        </a:rPr>
                        <a:t>Edit Title</a:t>
                      </a:r>
                      <a:r>
                        <a:rPr lang="en-GB" sz="1100" u="none" strike="noStrike" dirty="0">
                          <a:effectLst/>
                        </a:rPr>
                        <a:t> </a:t>
                      </a:r>
                      <a:endParaRPr lang="en-GB" sz="1100" b="0" i="0" u="none" strike="noStrike" dirty="0">
                        <a:solidFill>
                          <a:srgbClr val="000000"/>
                        </a:solidFill>
                        <a:effectLst/>
                        <a:latin typeface="Arial"/>
                      </a:endParaRPr>
                    </a:p>
                  </a:txBody>
                  <a:tcPr marL="9525" marR="9525" marT="9525" marB="0" anchor="ctr">
                    <a:solidFill>
                      <a:srgbClr val="059AC4"/>
                    </a:solidFill>
                  </a:tcPr>
                </a:tc>
                <a:tc>
                  <a:txBody>
                    <a:bodyPr/>
                    <a:lstStyle/>
                    <a:p>
                      <a:pPr algn="ctr" fontAlgn="ctr"/>
                      <a:r>
                        <a:rPr lang="en-GB" sz="1100" b="1" u="none" strike="noStrike" dirty="0">
                          <a:solidFill>
                            <a:schemeClr val="bg1"/>
                          </a:solidFill>
                          <a:effectLst/>
                        </a:rPr>
                        <a:t>Edit Title</a:t>
                      </a:r>
                      <a:r>
                        <a:rPr lang="en-GB" sz="1100" u="none" strike="noStrike" dirty="0">
                          <a:effectLst/>
                        </a:rPr>
                        <a:t> </a:t>
                      </a:r>
                      <a:endParaRPr lang="en-GB" sz="1100" b="0" i="0" u="none" strike="noStrike" dirty="0">
                        <a:solidFill>
                          <a:srgbClr val="000000"/>
                        </a:solidFill>
                        <a:effectLst/>
                        <a:latin typeface="Arial"/>
                      </a:endParaRPr>
                    </a:p>
                  </a:txBody>
                  <a:tcPr marL="9525" marR="9525" marT="9525" marB="0" anchor="ctr">
                    <a:solidFill>
                      <a:srgbClr val="059AC4"/>
                    </a:solidFill>
                  </a:tcPr>
                </a:tc>
                <a:extLst>
                  <a:ext uri="{0D108BD9-81ED-4DB2-BD59-A6C34878D82A}">
                    <a16:rowId xmlns:a16="http://schemas.microsoft.com/office/drawing/2014/main" val="10000"/>
                  </a:ext>
                </a:extLst>
              </a:tr>
              <a:tr h="363392">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extLst>
                  <a:ext uri="{0D108BD9-81ED-4DB2-BD59-A6C34878D82A}">
                    <a16:rowId xmlns:a16="http://schemas.microsoft.com/office/drawing/2014/main" val="10001"/>
                  </a:ext>
                </a:extLst>
              </a:tr>
              <a:tr h="363392">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extLst>
                  <a:ext uri="{0D108BD9-81ED-4DB2-BD59-A6C34878D82A}">
                    <a16:rowId xmlns:a16="http://schemas.microsoft.com/office/drawing/2014/main" val="10002"/>
                  </a:ext>
                </a:extLst>
              </a:tr>
              <a:tr h="363392">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extLst>
                  <a:ext uri="{0D108BD9-81ED-4DB2-BD59-A6C34878D82A}">
                    <a16:rowId xmlns:a16="http://schemas.microsoft.com/office/drawing/2014/main" val="10003"/>
                  </a:ext>
                </a:extLst>
              </a:tr>
              <a:tr h="363392">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extLst>
                  <a:ext uri="{0D108BD9-81ED-4DB2-BD59-A6C34878D82A}">
                    <a16:rowId xmlns:a16="http://schemas.microsoft.com/office/drawing/2014/main" val="10004"/>
                  </a:ext>
                </a:extLst>
              </a:tr>
              <a:tr h="363392">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extLst>
                  <a:ext uri="{0D108BD9-81ED-4DB2-BD59-A6C34878D82A}">
                    <a16:rowId xmlns:a16="http://schemas.microsoft.com/office/drawing/2014/main" val="10005"/>
                  </a:ext>
                </a:extLst>
              </a:tr>
              <a:tr h="363392">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extLst>
                  <a:ext uri="{0D108BD9-81ED-4DB2-BD59-A6C34878D82A}">
                    <a16:rowId xmlns:a16="http://schemas.microsoft.com/office/drawing/2014/main" val="10006"/>
                  </a:ext>
                </a:extLst>
              </a:tr>
              <a:tr h="363392">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extLst>
                  <a:ext uri="{0D108BD9-81ED-4DB2-BD59-A6C34878D82A}">
                    <a16:rowId xmlns:a16="http://schemas.microsoft.com/office/drawing/2014/main" val="10007"/>
                  </a:ext>
                </a:extLst>
              </a:tr>
              <a:tr h="363392">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extLst>
                  <a:ext uri="{0D108BD9-81ED-4DB2-BD59-A6C34878D82A}">
                    <a16:rowId xmlns:a16="http://schemas.microsoft.com/office/drawing/2014/main" val="10008"/>
                  </a:ext>
                </a:extLst>
              </a:tr>
              <a:tr h="363392">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extLst>
                  <a:ext uri="{0D108BD9-81ED-4DB2-BD59-A6C34878D82A}">
                    <a16:rowId xmlns:a16="http://schemas.microsoft.com/office/drawing/2014/main" val="10009"/>
                  </a:ext>
                </a:extLst>
              </a:tr>
              <a:tr h="363392">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85000"/>
                      </a:schemeClr>
                    </a:solidFill>
                  </a:tcPr>
                </a:tc>
                <a:extLst>
                  <a:ext uri="{0D108BD9-81ED-4DB2-BD59-A6C34878D82A}">
                    <a16:rowId xmlns:a16="http://schemas.microsoft.com/office/drawing/2014/main" val="10010"/>
                  </a:ext>
                </a:extLst>
              </a:tr>
              <a:tr h="363392">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algn="ctr" fontAlgn="ctr"/>
                      <a:r>
                        <a:rPr lang="en-GB" sz="1100" u="none" strike="noStrike" dirty="0">
                          <a:solidFill>
                            <a:schemeClr val="tx1"/>
                          </a:solidFill>
                          <a:effectLst/>
                        </a:rPr>
                        <a:t>Select to edit</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u="none" strike="noStrike" dirty="0">
                          <a:solidFill>
                            <a:schemeClr val="tx1"/>
                          </a:solidFill>
                          <a:effectLst/>
                        </a:rPr>
                        <a:t>Select to edit </a:t>
                      </a:r>
                      <a:endParaRPr lang="en-GB" sz="1100" b="0" i="0" u="none" strike="noStrike" dirty="0">
                        <a:solidFill>
                          <a:schemeClr val="tx1"/>
                        </a:solidFill>
                        <a:effectLst/>
                        <a:latin typeface="Arial"/>
                      </a:endParaRPr>
                    </a:p>
                  </a:txBody>
                  <a:tcPr marL="9525" marR="9525" marT="9525" marB="0" anchor="ctr">
                    <a:solidFill>
                      <a:schemeClr val="bg1">
                        <a:lumMod val="9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5810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8" cstate="screen">
            <a:extLst>
              <a:ext uri="{28A0092B-C50C-407E-A947-70E740481C1C}">
                <a14:useLocalDpi xmlns:a14="http://schemas.microsoft.com/office/drawing/2010/main" val="0"/>
              </a:ext>
            </a:extLst>
          </a:blip>
          <a:srcRect/>
          <a:stretch/>
        </p:blipFill>
        <p:spPr>
          <a:xfrm>
            <a:off x="7696200" y="6043898"/>
            <a:ext cx="1295400" cy="525177"/>
          </a:xfrm>
          <a:prstGeom prst="rect">
            <a:avLst/>
          </a:prstGeom>
        </p:spPr>
      </p:pic>
      <p:sp>
        <p:nvSpPr>
          <p:cNvPr id="5" name="Slide Number Placeholder 5"/>
          <p:cNvSpPr>
            <a:spLocks noGrp="1"/>
          </p:cNvSpPr>
          <p:nvPr>
            <p:ph type="sldNum" sz="quarter" idx="4"/>
          </p:nvPr>
        </p:nvSpPr>
        <p:spPr>
          <a:xfrm>
            <a:off x="314325" y="6569075"/>
            <a:ext cx="381000" cy="365125"/>
          </a:xfrm>
          <a:prstGeom prst="rect">
            <a:avLst/>
          </a:prstGeom>
        </p:spPr>
        <p:txBody>
          <a:bodyPr/>
          <a:lstStyle>
            <a:lvl1pPr>
              <a:defRPr sz="1000">
                <a:solidFill>
                  <a:schemeClr val="bg1">
                    <a:lumMod val="50000"/>
                  </a:schemeClr>
                </a:solidFill>
              </a:defRPr>
            </a:lvl1pPr>
          </a:lstStyle>
          <a:p>
            <a:fld id="{DA384101-9B88-459D-A123-B408E30BBA76}" type="slidenum">
              <a:rPr lang="en-GB" smtClean="0"/>
              <a:pPr/>
              <a:t>‹#›</a:t>
            </a:fld>
            <a:endParaRPr lang="en-GB" dirty="0"/>
          </a:p>
        </p:txBody>
      </p:sp>
    </p:spTree>
    <p:extLst>
      <p:ext uri="{BB962C8B-B14F-4D97-AF65-F5344CB8AC3E}">
        <p14:creationId xmlns:p14="http://schemas.microsoft.com/office/powerpoint/2010/main" val="2802869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01" r:id="rId4"/>
    <p:sldLayoutId id="2147483700" r:id="rId5"/>
    <p:sldLayoutId id="2147483692" r:id="rId6"/>
    <p:sldLayoutId id="2147483690" r:id="rId7"/>
    <p:sldLayoutId id="2147483693" r:id="rId8"/>
    <p:sldLayoutId id="2147483699" r:id="rId9"/>
    <p:sldLayoutId id="2147483694" r:id="rId10"/>
    <p:sldLayoutId id="2147483696" r:id="rId11"/>
    <p:sldLayoutId id="2147483697" r:id="rId12"/>
    <p:sldLayoutId id="2147483698" r:id="rId13"/>
    <p:sldLayoutId id="2147483702" r:id="rId14"/>
    <p:sldLayoutId id="2147483703" r:id="rId15"/>
    <p:sldLayoutId id="2147483761" r:id="rId16"/>
  </p:sldLayoutIdLst>
  <p:hf hdr="0" ftr="0"/>
  <p:txStyles>
    <p:titleStyle>
      <a:lvl1pPr algn="l" defTabSz="914400" rtl="0" eaLnBrk="1" latinLnBrk="0" hangingPunct="1">
        <a:spcBef>
          <a:spcPct val="0"/>
        </a:spcBef>
        <a:buNone/>
        <a:defRPr sz="3400" b="1" kern="1200">
          <a:solidFill>
            <a:srgbClr val="0085B7"/>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brad.arnold@sola-environmenta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2.jpeg"/><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384101-9B88-459D-A123-B408E30BBA76}" type="slidenum">
              <a:rPr lang="en-GB" smtClean="0"/>
              <a:pPr/>
              <a:t>1</a:t>
            </a:fld>
            <a:endParaRPr lang="en-GB" dirty="0"/>
          </a:p>
        </p:txBody>
      </p:sp>
      <p:sp>
        <p:nvSpPr>
          <p:cNvPr id="32" name="Slide Number Placeholder 1"/>
          <p:cNvSpPr txBox="1">
            <a:spLocks/>
          </p:cNvSpPr>
          <p:nvPr/>
        </p:nvSpPr>
        <p:spPr>
          <a:xfrm>
            <a:off x="314325" y="6569075"/>
            <a:ext cx="381000" cy="365125"/>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mtClean="0"/>
              <a:pPr/>
              <a:t>1</a:t>
            </a:fld>
            <a:endParaRPr lang="en-GB" dirty="0"/>
          </a:p>
        </p:txBody>
      </p:sp>
      <p:sp>
        <p:nvSpPr>
          <p:cNvPr id="33" name="Title 1"/>
          <p:cNvSpPr txBox="1">
            <a:spLocks/>
          </p:cNvSpPr>
          <p:nvPr/>
        </p:nvSpPr>
        <p:spPr>
          <a:xfrm>
            <a:off x="381000" y="588963"/>
            <a:ext cx="8229600" cy="944562"/>
          </a:xfrm>
          <a:prstGeom prst="rect">
            <a:avLst/>
          </a:prstGeom>
        </p:spPr>
        <p:txBody>
          <a:bodyPr/>
          <a:lstStyle>
            <a:lvl1pPr algn="l" defTabSz="914400" rtl="0" eaLnBrk="1" latinLnBrk="0" hangingPunct="1">
              <a:spcBef>
                <a:spcPct val="0"/>
              </a:spcBef>
              <a:buNone/>
              <a:defRPr sz="3400" b="1" kern="1200" baseline="0">
                <a:solidFill>
                  <a:srgbClr val="059AC4"/>
                </a:solidFill>
                <a:latin typeface="+mj-lt"/>
                <a:ea typeface="+mj-ea"/>
                <a:cs typeface="+mj-cs"/>
              </a:defRPr>
            </a:lvl1pPr>
          </a:lstStyle>
          <a:p>
            <a:r>
              <a:rPr lang="en-US" dirty="0">
                <a:solidFill>
                  <a:srgbClr val="004B8D"/>
                </a:solidFill>
              </a:rPr>
              <a:t>Regulatory Updates </a:t>
            </a:r>
            <a:r>
              <a:rPr lang="en-US" dirty="0">
                <a:solidFill>
                  <a:srgbClr val="0080B0"/>
                </a:solidFill>
              </a:rPr>
              <a:t>– Air Quality</a:t>
            </a:r>
            <a:endParaRPr lang="en-GB" dirty="0">
              <a:solidFill>
                <a:srgbClr val="0080B0"/>
              </a:solidFill>
            </a:endParaRPr>
          </a:p>
        </p:txBody>
      </p:sp>
      <p:sp>
        <p:nvSpPr>
          <p:cNvPr id="34" name="Slide Number Placeholder 2"/>
          <p:cNvSpPr txBox="1">
            <a:spLocks/>
          </p:cNvSpPr>
          <p:nvPr/>
        </p:nvSpPr>
        <p:spPr>
          <a:xfrm>
            <a:off x="314325" y="6569075"/>
            <a:ext cx="381000" cy="365125"/>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mtClean="0"/>
              <a:pPr/>
              <a:t>1</a:t>
            </a:fld>
            <a:endParaRPr lang="en-GB" dirty="0"/>
          </a:p>
        </p:txBody>
      </p:sp>
      <p:sp>
        <p:nvSpPr>
          <p:cNvPr id="35" name="Rectangle 34"/>
          <p:cNvSpPr/>
          <p:nvPr/>
        </p:nvSpPr>
        <p:spPr>
          <a:xfrm>
            <a:off x="310364" y="1534443"/>
            <a:ext cx="8300235" cy="41148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p:cNvGrpSpPr/>
          <p:nvPr/>
        </p:nvGrpSpPr>
        <p:grpSpPr>
          <a:xfrm>
            <a:off x="0" y="1143000"/>
            <a:ext cx="9144000" cy="4800600"/>
            <a:chOff x="0" y="1143000"/>
            <a:chExt cx="9144000" cy="4800600"/>
          </a:xfrm>
        </p:grpSpPr>
        <p:sp>
          <p:nvSpPr>
            <p:cNvPr id="37" name="Rectangle 36"/>
            <p:cNvSpPr/>
            <p:nvPr userDrawn="1"/>
          </p:nvSpPr>
          <p:spPr>
            <a:xfrm>
              <a:off x="0" y="5639718"/>
              <a:ext cx="9144000" cy="3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userDrawn="1"/>
          </p:nvSpPr>
          <p:spPr>
            <a:xfrm>
              <a:off x="0" y="1143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extBox 38"/>
          <p:cNvSpPr txBox="1"/>
          <p:nvPr/>
        </p:nvSpPr>
        <p:spPr>
          <a:xfrm>
            <a:off x="381000" y="2653205"/>
            <a:ext cx="2922570" cy="1750223"/>
          </a:xfrm>
          <a:prstGeom prst="rect">
            <a:avLst/>
          </a:prstGeom>
          <a:noFill/>
        </p:spPr>
        <p:txBody>
          <a:bodyPr wrap="square" rtlCol="0">
            <a:spAutoFit/>
          </a:bodyPr>
          <a:lstStyle/>
          <a:p>
            <a:pPr>
              <a:lnSpc>
                <a:spcPts val="1600"/>
              </a:lnSpc>
            </a:pPr>
            <a:r>
              <a:rPr lang="en-GB" sz="2000" dirty="0">
                <a:solidFill>
                  <a:schemeClr val="bg1"/>
                </a:solidFill>
              </a:rPr>
              <a:t>Brad Arnold</a:t>
            </a:r>
          </a:p>
          <a:p>
            <a:pPr>
              <a:lnSpc>
                <a:spcPts val="1600"/>
              </a:lnSpc>
            </a:pPr>
            <a:r>
              <a:rPr lang="en-GB" sz="2000">
                <a:solidFill>
                  <a:schemeClr val="bg1"/>
                </a:solidFill>
              </a:rPr>
              <a:t>SOLA Environmental</a:t>
            </a:r>
            <a:endParaRPr lang="en-GB" sz="2000" dirty="0">
              <a:solidFill>
                <a:schemeClr val="bg1"/>
              </a:solidFill>
            </a:endParaRPr>
          </a:p>
          <a:p>
            <a:pPr>
              <a:lnSpc>
                <a:spcPts val="1600"/>
              </a:lnSpc>
            </a:pPr>
            <a:endParaRPr lang="en-GB" sz="2000" dirty="0">
              <a:solidFill>
                <a:schemeClr val="bg1"/>
              </a:solidFill>
            </a:endParaRPr>
          </a:p>
          <a:p>
            <a:pPr>
              <a:lnSpc>
                <a:spcPts val="1600"/>
              </a:lnSpc>
            </a:pPr>
            <a:r>
              <a:rPr lang="en-GB" sz="2000" dirty="0">
                <a:solidFill>
                  <a:schemeClr val="bg1"/>
                </a:solidFill>
              </a:rPr>
              <a:t>Prepared for:</a:t>
            </a:r>
          </a:p>
          <a:p>
            <a:pPr>
              <a:lnSpc>
                <a:spcPts val="1600"/>
              </a:lnSpc>
            </a:pPr>
            <a:r>
              <a:rPr lang="en-GB" sz="2000" dirty="0">
                <a:solidFill>
                  <a:schemeClr val="bg1"/>
                </a:solidFill>
              </a:rPr>
              <a:t>Manufacture Alabama </a:t>
            </a:r>
          </a:p>
          <a:p>
            <a:pPr>
              <a:lnSpc>
                <a:spcPts val="1600"/>
              </a:lnSpc>
            </a:pPr>
            <a:endParaRPr lang="en-GB" sz="2000" dirty="0">
              <a:solidFill>
                <a:schemeClr val="bg1"/>
              </a:solidFill>
            </a:endParaRPr>
          </a:p>
          <a:p>
            <a:pPr>
              <a:lnSpc>
                <a:spcPts val="1600"/>
              </a:lnSpc>
            </a:pPr>
            <a:endParaRPr lang="en-GB" sz="2000" dirty="0">
              <a:solidFill>
                <a:schemeClr val="bg1"/>
              </a:solidFill>
            </a:endParaRPr>
          </a:p>
          <a:p>
            <a:pPr>
              <a:lnSpc>
                <a:spcPts val="1600"/>
              </a:lnSpc>
            </a:pPr>
            <a:r>
              <a:rPr lang="en-GB" sz="2000" dirty="0">
                <a:solidFill>
                  <a:schemeClr val="bg1"/>
                </a:solidFill>
              </a:rPr>
              <a:t>November 16, 2023</a:t>
            </a:r>
          </a:p>
        </p:txBody>
      </p:sp>
      <p:pic>
        <p:nvPicPr>
          <p:cNvPr id="6" name="Picture 5">
            <a:extLst>
              <a:ext uri="{FF2B5EF4-FFF2-40B4-BE49-F238E27FC236}">
                <a16:creationId xmlns:a16="http://schemas.microsoft.com/office/drawing/2014/main" id="{3BE80F5B-BBC5-B028-1F46-6E7F260A360B}"/>
              </a:ext>
            </a:extLst>
          </p:cNvPr>
          <p:cNvPicPr>
            <a:picLocks noChangeAspect="1"/>
          </p:cNvPicPr>
          <p:nvPr/>
        </p:nvPicPr>
        <p:blipFill>
          <a:blip r:embed="rId2"/>
          <a:stretch>
            <a:fillRect/>
          </a:stretch>
        </p:blipFill>
        <p:spPr>
          <a:xfrm>
            <a:off x="2895600" y="2366814"/>
            <a:ext cx="5391902" cy="2124371"/>
          </a:xfrm>
          <a:prstGeom prst="rect">
            <a:avLst/>
          </a:prstGeom>
        </p:spPr>
      </p:pic>
    </p:spTree>
    <p:extLst>
      <p:ext uri="{BB962C8B-B14F-4D97-AF65-F5344CB8AC3E}">
        <p14:creationId xmlns:p14="http://schemas.microsoft.com/office/powerpoint/2010/main" val="105240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MM2A </a:t>
            </a:r>
            <a:r>
              <a:rPr lang="en-US" dirty="0"/>
              <a:t>– Redo of the Undo?</a:t>
            </a:r>
          </a:p>
        </p:txBody>
      </p:sp>
      <p:sp>
        <p:nvSpPr>
          <p:cNvPr id="3" name="Slide Number Placeholder 2"/>
          <p:cNvSpPr>
            <a:spLocks noGrp="1"/>
          </p:cNvSpPr>
          <p:nvPr>
            <p:ph type="sldNum" sz="quarter" idx="12"/>
          </p:nvPr>
        </p:nvSpPr>
        <p:spPr/>
        <p:txBody>
          <a:bodyPr/>
          <a:lstStyle/>
          <a:p>
            <a:fld id="{DA384101-9B88-459D-A123-B408E30BBA76}" type="slidenum">
              <a:rPr lang="en-GB" smtClean="0"/>
              <a:pPr/>
              <a:t>10</a:t>
            </a:fld>
            <a:endParaRPr lang="en-GB" dirty="0"/>
          </a:p>
        </p:txBody>
      </p:sp>
      <p:sp>
        <p:nvSpPr>
          <p:cNvPr id="4" name="Content Placeholder 3"/>
          <p:cNvSpPr>
            <a:spLocks noGrp="1"/>
          </p:cNvSpPr>
          <p:nvPr>
            <p:ph idx="1"/>
          </p:nvPr>
        </p:nvSpPr>
        <p:spPr/>
        <p:txBody>
          <a:bodyPr>
            <a:noAutofit/>
          </a:bodyPr>
          <a:lstStyle/>
          <a:p>
            <a:r>
              <a:rPr lang="en-US" sz="1800" b="1" dirty="0"/>
              <a:t>Original Policy</a:t>
            </a:r>
          </a:p>
          <a:p>
            <a:pPr lvl="1"/>
            <a:r>
              <a:rPr lang="en-US" dirty="0"/>
              <a:t>In 1995, EPA issued the “Once In, Always In” Policy and determined that any facility subject to major source hazardous air pollutant (HAP) emissions standards would always remain subject to those standards. </a:t>
            </a:r>
          </a:p>
          <a:p>
            <a:pPr lvl="1"/>
            <a:endParaRPr lang="en-US" dirty="0"/>
          </a:p>
          <a:p>
            <a:r>
              <a:rPr lang="en-US" sz="1800" b="1" dirty="0"/>
              <a:t>Policy Withdrawal</a:t>
            </a:r>
          </a:p>
          <a:p>
            <a:pPr lvl="1"/>
            <a:r>
              <a:rPr lang="en-US" dirty="0"/>
              <a:t>January 25, 2018: EPA issued a guidance memorandum withdrawing the policy for the permanent classification of major sources of HAPs.</a:t>
            </a:r>
          </a:p>
          <a:p>
            <a:pPr lvl="1"/>
            <a:endParaRPr lang="en-US" dirty="0"/>
          </a:p>
          <a:p>
            <a:r>
              <a:rPr lang="en-US" sz="1800" b="1" dirty="0"/>
              <a:t>Proposed Amendment to Withdrawal</a:t>
            </a:r>
          </a:p>
          <a:p>
            <a:pPr lvl="1"/>
            <a:r>
              <a:rPr lang="en-US" dirty="0"/>
              <a:t>Would require sources, that choose to reclassify from major sources to area sources, to establish federally enforceable permit conditions that contain safeguards to prevent emission increases above the levels allowed by the major source NESHAP a source was subject to prior to reclassification</a:t>
            </a:r>
          </a:p>
          <a:p>
            <a:pPr lvl="1"/>
            <a:r>
              <a:rPr lang="en-US" dirty="0"/>
              <a:t>Sources that took advantage of the policy withdrawal already would have three years to add these federally enforceable limits to their permit.  </a:t>
            </a:r>
          </a:p>
        </p:txBody>
      </p:sp>
    </p:spTree>
    <p:extLst>
      <p:ext uri="{BB962C8B-B14F-4D97-AF65-F5344CB8AC3E}">
        <p14:creationId xmlns:p14="http://schemas.microsoft.com/office/powerpoint/2010/main" val="305735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AERMOD Update </a:t>
            </a:r>
            <a:r>
              <a:rPr lang="en-US" dirty="0"/>
              <a:t>– Released October 23, 2023</a:t>
            </a:r>
          </a:p>
        </p:txBody>
      </p:sp>
      <p:sp>
        <p:nvSpPr>
          <p:cNvPr id="3" name="Slide Number Placeholder 2"/>
          <p:cNvSpPr>
            <a:spLocks noGrp="1"/>
          </p:cNvSpPr>
          <p:nvPr>
            <p:ph type="sldNum" sz="quarter" idx="12"/>
          </p:nvPr>
        </p:nvSpPr>
        <p:spPr/>
        <p:txBody>
          <a:bodyPr/>
          <a:lstStyle/>
          <a:p>
            <a:fld id="{DA384101-9B88-459D-A123-B408E30BBA76}" type="slidenum">
              <a:rPr lang="en-GB" smtClean="0"/>
              <a:pPr/>
              <a:t>11</a:t>
            </a:fld>
            <a:endParaRPr lang="en-GB" dirty="0"/>
          </a:p>
        </p:txBody>
      </p:sp>
      <p:sp>
        <p:nvSpPr>
          <p:cNvPr id="4" name="Content Placeholder 3"/>
          <p:cNvSpPr>
            <a:spLocks noGrp="1"/>
          </p:cNvSpPr>
          <p:nvPr>
            <p:ph idx="1"/>
          </p:nvPr>
        </p:nvSpPr>
        <p:spPr/>
        <p:txBody>
          <a:bodyPr>
            <a:noAutofit/>
          </a:bodyPr>
          <a:lstStyle/>
          <a:p>
            <a:r>
              <a:rPr lang="en-US" sz="1800" b="1" dirty="0"/>
              <a:t>New Tier 3 NOx Chemistry Algorithm</a:t>
            </a:r>
          </a:p>
          <a:p>
            <a:pPr lvl="1"/>
            <a:r>
              <a:rPr lang="en-US" dirty="0"/>
              <a:t>Addition of a new Tier 3 NOx chemistry algorithm called the General Reaction Set Method (GRSM).  GRSM has been shown to address some model over-predictions within 3 km of the source, but may over-predict beyond 3 km.</a:t>
            </a:r>
          </a:p>
          <a:p>
            <a:pPr lvl="1"/>
            <a:endParaRPr lang="en-US" dirty="0"/>
          </a:p>
          <a:p>
            <a:r>
              <a:rPr lang="en-US" sz="1800" b="1" dirty="0"/>
              <a:t>New Option to Model Mobile Sources</a:t>
            </a:r>
          </a:p>
          <a:p>
            <a:pPr lvl="1"/>
            <a:r>
              <a:rPr lang="en-US" dirty="0"/>
              <a:t>Addition of RLINE as a new source type for modeling mobile sources.</a:t>
            </a:r>
          </a:p>
          <a:p>
            <a:pPr lvl="1"/>
            <a:endParaRPr lang="en-US" dirty="0"/>
          </a:p>
          <a:p>
            <a:r>
              <a:rPr lang="en-US" sz="1800" b="1" dirty="0"/>
              <a:t>Expected Changes to Appendix W </a:t>
            </a:r>
          </a:p>
          <a:p>
            <a:pPr lvl="1"/>
            <a:r>
              <a:rPr lang="en-US" dirty="0"/>
              <a:t>EPA is also proposing to update its guidance on developing background concentrations for use in cumulative modeling (as presented in Section 8.3 of the Guideline on Air Quality Models), with the primary change being to delete the mention of a “significant concentration gradient” as that concept has proved to be confusing and unclear. EPA is also publishing new draft guidance on developing background concentrations.</a:t>
            </a:r>
          </a:p>
        </p:txBody>
      </p:sp>
    </p:spTree>
    <p:extLst>
      <p:ext uri="{BB962C8B-B14F-4D97-AF65-F5344CB8AC3E}">
        <p14:creationId xmlns:p14="http://schemas.microsoft.com/office/powerpoint/2010/main" val="337848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Questions / </a:t>
            </a:r>
            <a:r>
              <a:rPr lang="en-US" dirty="0"/>
              <a:t>Contact</a:t>
            </a:r>
            <a:r>
              <a:rPr lang="en-US" dirty="0">
                <a:solidFill>
                  <a:srgbClr val="002060"/>
                </a:solidFill>
              </a:rPr>
              <a:t> </a:t>
            </a:r>
            <a:r>
              <a:rPr lang="en-US" dirty="0"/>
              <a:t>Information</a:t>
            </a:r>
          </a:p>
        </p:txBody>
      </p:sp>
      <p:sp>
        <p:nvSpPr>
          <p:cNvPr id="3" name="Slide Number Placeholder 2"/>
          <p:cNvSpPr>
            <a:spLocks noGrp="1"/>
          </p:cNvSpPr>
          <p:nvPr>
            <p:ph type="sldNum" sz="quarter" idx="12"/>
          </p:nvPr>
        </p:nvSpPr>
        <p:spPr/>
        <p:txBody>
          <a:bodyPr/>
          <a:lstStyle/>
          <a:p>
            <a:fld id="{DA384101-9B88-459D-A123-B408E30BBA76}" type="slidenum">
              <a:rPr lang="en-GB" smtClean="0"/>
              <a:pPr/>
              <a:t>12</a:t>
            </a:fld>
            <a:endParaRPr lang="en-GB" dirty="0"/>
          </a:p>
        </p:txBody>
      </p:sp>
      <p:sp>
        <p:nvSpPr>
          <p:cNvPr id="4" name="Content Placeholder 3"/>
          <p:cNvSpPr>
            <a:spLocks noGrp="1"/>
          </p:cNvSpPr>
          <p:nvPr>
            <p:ph idx="1"/>
          </p:nvPr>
        </p:nvSpPr>
        <p:spPr/>
        <p:txBody>
          <a:bodyPr>
            <a:noAutofit/>
          </a:bodyPr>
          <a:lstStyle/>
          <a:p>
            <a:pPr marL="0" indent="0">
              <a:buNone/>
            </a:pPr>
            <a:r>
              <a:rPr lang="en-US" sz="2800" b="1" dirty="0"/>
              <a:t>Brad Arnold</a:t>
            </a:r>
          </a:p>
          <a:p>
            <a:pPr marL="0" indent="0">
              <a:buNone/>
            </a:pPr>
            <a:r>
              <a:rPr lang="en-US" sz="2800" b="1" dirty="0"/>
              <a:t>Principal/Owner</a:t>
            </a:r>
          </a:p>
          <a:p>
            <a:pPr marL="0" indent="0">
              <a:buNone/>
            </a:pPr>
            <a:r>
              <a:rPr lang="en-US" sz="2800" b="1" dirty="0"/>
              <a:t>SOLA Environmental, LLC</a:t>
            </a:r>
          </a:p>
          <a:p>
            <a:pPr marL="0" indent="0">
              <a:buNone/>
            </a:pPr>
            <a:r>
              <a:rPr lang="en-US" sz="2800" b="1" dirty="0">
                <a:hlinkClick r:id="rId2"/>
              </a:rPr>
              <a:t>brad.arnold@sola-environmental.com</a:t>
            </a:r>
            <a:endParaRPr lang="en-US" sz="2800" b="1" dirty="0"/>
          </a:p>
          <a:p>
            <a:pPr marL="0" indent="0">
              <a:buNone/>
            </a:pPr>
            <a:r>
              <a:rPr lang="en-US" sz="2800" b="1" dirty="0"/>
              <a:t>256-466-4027</a:t>
            </a:r>
          </a:p>
          <a:p>
            <a:pPr marL="0" indent="0">
              <a:buNone/>
            </a:pPr>
            <a:endParaRPr lang="en-US" dirty="0"/>
          </a:p>
        </p:txBody>
      </p:sp>
    </p:spTree>
    <p:extLst>
      <p:ext uri="{BB962C8B-B14F-4D97-AF65-F5344CB8AC3E}">
        <p14:creationId xmlns:p14="http://schemas.microsoft.com/office/powerpoint/2010/main" val="321296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384101-9B88-459D-A123-B408E30BBA76}" type="slidenum">
              <a:rPr lang="en-GB" smtClean="0"/>
              <a:pPr/>
              <a:t>2</a:t>
            </a:fld>
            <a:endParaRPr lang="en-GB" dirty="0"/>
          </a:p>
        </p:txBody>
      </p:sp>
      <p:sp>
        <p:nvSpPr>
          <p:cNvPr id="3" name="Slide Number Placeholder 5"/>
          <p:cNvSpPr txBox="1">
            <a:spLocks/>
          </p:cNvSpPr>
          <p:nvPr/>
        </p:nvSpPr>
        <p:spPr>
          <a:xfrm>
            <a:off x="314325" y="6569075"/>
            <a:ext cx="381000" cy="365125"/>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mtClean="0"/>
              <a:pPr/>
              <a:t>2</a:t>
            </a:fld>
            <a:endParaRPr lang="en-GB" dirty="0"/>
          </a:p>
        </p:txBody>
      </p:sp>
      <p:sp>
        <p:nvSpPr>
          <p:cNvPr id="4" name="Title 1"/>
          <p:cNvSpPr txBox="1">
            <a:spLocks/>
          </p:cNvSpPr>
          <p:nvPr/>
        </p:nvSpPr>
        <p:spPr>
          <a:xfrm>
            <a:off x="381000" y="427038"/>
            <a:ext cx="8229600" cy="944562"/>
          </a:xfrm>
          <a:prstGeom prst="rect">
            <a:avLst/>
          </a:prstGeom>
        </p:spPr>
        <p:txBody>
          <a:bodyPr/>
          <a:lstStyle>
            <a:lvl1pPr algn="l" defTabSz="914400" rtl="0" eaLnBrk="1" latinLnBrk="0" hangingPunct="1">
              <a:spcBef>
                <a:spcPct val="0"/>
              </a:spcBef>
              <a:buNone/>
              <a:defRPr sz="3400" b="1" kern="1200" baseline="0">
                <a:solidFill>
                  <a:srgbClr val="059AC4"/>
                </a:solidFill>
                <a:latin typeface="+mj-lt"/>
                <a:ea typeface="+mj-ea"/>
                <a:cs typeface="+mj-cs"/>
              </a:defRPr>
            </a:lvl1pPr>
          </a:lstStyle>
          <a:p>
            <a:r>
              <a:rPr lang="en-US" dirty="0">
                <a:solidFill>
                  <a:srgbClr val="004B8D"/>
                </a:solidFill>
              </a:rPr>
              <a:t>Topics of </a:t>
            </a:r>
            <a:r>
              <a:rPr lang="en-US" dirty="0">
                <a:solidFill>
                  <a:schemeClr val="accent4"/>
                </a:solidFill>
              </a:rPr>
              <a:t>Discussion: </a:t>
            </a:r>
          </a:p>
          <a:p>
            <a:pPr marL="914400" lvl="1"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800" dirty="0"/>
              <a:t>The Challenges of the Regulated Community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New and Proposed Rulemakings</a:t>
            </a:r>
          </a:p>
          <a:p>
            <a:pPr marL="914400" lvl="1" indent="-457200">
              <a:buFont typeface="Arial" panose="020B0604020202020204" pitchFamily="34" charset="0"/>
              <a:buChar char="•"/>
            </a:pPr>
            <a:r>
              <a:rPr lang="en-US" sz="2400" dirty="0"/>
              <a:t>National Ambient Air Quality Standards (NAAQS)</a:t>
            </a:r>
          </a:p>
          <a:p>
            <a:pPr marL="1371600" lvl="2" indent="-457200">
              <a:buFont typeface="Arial" panose="020B0604020202020204" pitchFamily="34" charset="0"/>
              <a:buChar char="•"/>
            </a:pPr>
            <a:r>
              <a:rPr lang="en-US" sz="2400" dirty="0"/>
              <a:t>PM</a:t>
            </a:r>
            <a:r>
              <a:rPr lang="en-US" sz="2400" baseline="-25000" dirty="0"/>
              <a:t>2.5</a:t>
            </a:r>
            <a:r>
              <a:rPr lang="en-US" sz="2400" dirty="0"/>
              <a:t> Annual Standard</a:t>
            </a:r>
          </a:p>
          <a:p>
            <a:pPr marL="1371600" lvl="2" indent="-457200">
              <a:buFont typeface="Arial" panose="020B0604020202020204" pitchFamily="34" charset="0"/>
              <a:buChar char="•"/>
            </a:pPr>
            <a:r>
              <a:rPr lang="en-US" sz="2400" dirty="0"/>
              <a:t>Ozone 2015 Standard </a:t>
            </a:r>
          </a:p>
          <a:p>
            <a:pPr marL="914400" lvl="1" indent="-457200">
              <a:buFont typeface="Arial" panose="020B0604020202020204" pitchFamily="34" charset="0"/>
              <a:buChar char="•"/>
            </a:pPr>
            <a:r>
              <a:rPr lang="en-US" sz="2400" dirty="0"/>
              <a:t>Air Emissions Reporting Requirements (AERR) Proposed Updates</a:t>
            </a:r>
          </a:p>
          <a:p>
            <a:pPr marL="914400" lvl="1" indent="-457200">
              <a:buFont typeface="Arial" panose="020B0604020202020204" pitchFamily="34" charset="0"/>
              <a:buChar char="•"/>
            </a:pPr>
            <a:r>
              <a:rPr lang="en-US" sz="2400" dirty="0"/>
              <a:t>MM2A Proposed Action</a:t>
            </a:r>
          </a:p>
          <a:p>
            <a:pPr marL="914400" lvl="1"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800" dirty="0"/>
              <a:t>Updated AERMOD for Air Dispersion Modeling Analyses</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800" dirty="0"/>
          </a:p>
          <a:p>
            <a:endParaRPr lang="en-GB" dirty="0"/>
          </a:p>
        </p:txBody>
      </p:sp>
      <p:sp>
        <p:nvSpPr>
          <p:cNvPr id="6" name="Content Placeholder 2"/>
          <p:cNvSpPr txBox="1">
            <a:spLocks/>
          </p:cNvSpPr>
          <p:nvPr/>
        </p:nvSpPr>
        <p:spPr>
          <a:xfrm>
            <a:off x="985828" y="1316867"/>
            <a:ext cx="3738572" cy="1295400"/>
          </a:xfrm>
          <a:prstGeom prst="rect">
            <a:avLst/>
          </a:prstGeom>
        </p:spPr>
        <p:txBody>
          <a:bodyPr/>
          <a:lstStyle>
            <a:lvl1pPr marL="0" indent="0" algn="l" defTabSz="914400" rtl="0" eaLnBrk="1" latinLnBrk="0" hangingPunct="1">
              <a:spcBef>
                <a:spcPct val="20000"/>
              </a:spcBef>
              <a:buFontTx/>
              <a:buNone/>
              <a:defRPr sz="2000" kern="1200">
                <a:solidFill>
                  <a:srgbClr val="059AC4"/>
                </a:solidFill>
                <a:latin typeface="Calibri Light" panose="020F0302020204030204" pitchFamily="34" charset="0"/>
                <a:ea typeface="+mn-ea"/>
                <a:cs typeface="+mn-cs"/>
              </a:defRPr>
            </a:lvl1pPr>
            <a:lvl2pPr marL="457200" indent="0" algn="l" defTabSz="914400" rtl="0" eaLnBrk="1" latinLnBrk="0" hangingPunct="1">
              <a:spcBef>
                <a:spcPct val="20000"/>
              </a:spcBef>
              <a:buFontTx/>
              <a:buNone/>
              <a:defRPr sz="2000" kern="1200">
                <a:solidFill>
                  <a:srgbClr val="059AC4"/>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6734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1"/>
          <p:cNvSpPr txBox="1">
            <a:spLocks/>
          </p:cNvSpPr>
          <p:nvPr/>
        </p:nvSpPr>
        <p:spPr bwMode="white">
          <a:xfrm>
            <a:off x="228600" y="231912"/>
            <a:ext cx="8831818" cy="602976"/>
          </a:xfrm>
          <a:prstGeom prst="rect">
            <a:avLst/>
          </a:prstGeom>
          <a:noFill/>
          <a:ln w="9525">
            <a:noFill/>
            <a:miter lim="800000"/>
            <a:headEnd/>
            <a:tailEnd/>
          </a:ln>
        </p:spPr>
        <p:txBody>
          <a:bodyPr vert="horz" wrap="square" lIns="64008" tIns="46038" rIns="45720" bIns="46038" numCol="1" anchor="ctr"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000" b="1">
                <a:solidFill>
                  <a:schemeClr val="tx1"/>
                </a:solidFill>
                <a:latin typeface="Arial" charset="0"/>
              </a:defRPr>
            </a:lvl6pPr>
            <a:lvl7pPr marL="914400" algn="l" rtl="0" fontAlgn="base">
              <a:spcBef>
                <a:spcPct val="0"/>
              </a:spcBef>
              <a:spcAft>
                <a:spcPct val="0"/>
              </a:spcAft>
              <a:defRPr sz="2000" b="1">
                <a:solidFill>
                  <a:schemeClr val="tx1"/>
                </a:solidFill>
                <a:latin typeface="Arial" charset="0"/>
              </a:defRPr>
            </a:lvl7pPr>
            <a:lvl8pPr marL="1371600" algn="l" rtl="0" fontAlgn="base">
              <a:spcBef>
                <a:spcPct val="0"/>
              </a:spcBef>
              <a:spcAft>
                <a:spcPct val="0"/>
              </a:spcAft>
              <a:defRPr sz="2000" b="1">
                <a:solidFill>
                  <a:schemeClr val="tx1"/>
                </a:solidFill>
                <a:latin typeface="Arial" charset="0"/>
              </a:defRPr>
            </a:lvl8pPr>
            <a:lvl9pPr marL="1828800" algn="l" rtl="0" fontAlgn="base">
              <a:spcBef>
                <a:spcPct val="0"/>
              </a:spcBef>
              <a:spcAft>
                <a:spcPct val="0"/>
              </a:spcAft>
              <a:defRPr sz="2000" b="1">
                <a:solidFill>
                  <a:schemeClr val="tx1"/>
                </a:solidFill>
                <a:latin typeface="Arial" charset="0"/>
              </a:defRPr>
            </a:lvl9pPr>
          </a:lstStyle>
          <a:p>
            <a:r>
              <a:rPr lang="en-US" sz="3400" kern="0" dirty="0">
                <a:solidFill>
                  <a:schemeClr val="tx2"/>
                </a:solidFill>
              </a:rPr>
              <a:t>The Challenges of </a:t>
            </a:r>
            <a:r>
              <a:rPr lang="en-US" sz="3400" kern="0" dirty="0">
                <a:solidFill>
                  <a:schemeClr val="accent4"/>
                </a:solidFill>
              </a:rPr>
              <a:t>the Regulated Community </a:t>
            </a:r>
            <a:endParaRPr lang="en-GB" sz="3400" kern="0" dirty="0">
              <a:solidFill>
                <a:schemeClr val="accent4"/>
              </a:solidFill>
            </a:endParaRPr>
          </a:p>
        </p:txBody>
      </p:sp>
      <p:graphicFrame>
        <p:nvGraphicFramePr>
          <p:cNvPr id="2" name="Diagram 1">
            <a:extLst>
              <a:ext uri="{FF2B5EF4-FFF2-40B4-BE49-F238E27FC236}">
                <a16:creationId xmlns:a16="http://schemas.microsoft.com/office/drawing/2014/main" id="{0DA1D0CB-123E-32C9-90C1-E5ADF5789670}"/>
              </a:ext>
            </a:extLst>
          </p:cNvPr>
          <p:cNvGraphicFramePr/>
          <p:nvPr>
            <p:extLst>
              <p:ext uri="{D42A27DB-BD31-4B8C-83A1-F6EECF244321}">
                <p14:modId xmlns:p14="http://schemas.microsoft.com/office/powerpoint/2010/main" val="2004031794"/>
              </p:ext>
            </p:extLst>
          </p:nvPr>
        </p:nvGraphicFramePr>
        <p:xfrm>
          <a:off x="990600" y="914400"/>
          <a:ext cx="7467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donkey and donkey on a seesaw&#10;&#10;Description automatically generated">
            <a:extLst>
              <a:ext uri="{FF2B5EF4-FFF2-40B4-BE49-F238E27FC236}">
                <a16:creationId xmlns:a16="http://schemas.microsoft.com/office/drawing/2014/main" id="{8F86D8E4-C3C7-7278-7FF9-01C28F40FDBA}"/>
              </a:ext>
            </a:extLst>
          </p:cNvPr>
          <p:cNvPicPr>
            <a:picLocks noChangeAspect="1"/>
          </p:cNvPicPr>
          <p:nvPr/>
        </p:nvPicPr>
        <p:blipFill>
          <a:blip r:embed="rId7"/>
          <a:stretch>
            <a:fillRect/>
          </a:stretch>
        </p:blipFill>
        <p:spPr>
          <a:xfrm rot="17905832">
            <a:off x="384257" y="1778995"/>
            <a:ext cx="3392132" cy="1854994"/>
          </a:xfrm>
          <a:prstGeom prst="rect">
            <a:avLst/>
          </a:prstGeom>
        </p:spPr>
      </p:pic>
      <p:pic>
        <p:nvPicPr>
          <p:cNvPr id="10" name="Picture 9">
            <a:extLst>
              <a:ext uri="{FF2B5EF4-FFF2-40B4-BE49-F238E27FC236}">
                <a16:creationId xmlns:a16="http://schemas.microsoft.com/office/drawing/2014/main" id="{476F50FF-9949-7677-FDFC-3422583D9C0B}"/>
              </a:ext>
            </a:extLst>
          </p:cNvPr>
          <p:cNvPicPr>
            <a:picLocks noChangeAspect="1"/>
          </p:cNvPicPr>
          <p:nvPr/>
        </p:nvPicPr>
        <p:blipFill>
          <a:blip r:embed="rId8"/>
          <a:stretch>
            <a:fillRect/>
          </a:stretch>
        </p:blipFill>
        <p:spPr>
          <a:xfrm rot="3654087">
            <a:off x="5883673" y="1604433"/>
            <a:ext cx="2007670" cy="1915186"/>
          </a:xfrm>
          <a:prstGeom prst="rect">
            <a:avLst/>
          </a:prstGeom>
        </p:spPr>
      </p:pic>
      <p:pic>
        <p:nvPicPr>
          <p:cNvPr id="14" name="Picture 13">
            <a:extLst>
              <a:ext uri="{FF2B5EF4-FFF2-40B4-BE49-F238E27FC236}">
                <a16:creationId xmlns:a16="http://schemas.microsoft.com/office/drawing/2014/main" id="{E642F065-5F20-DA6D-4651-1B1714E8B5F9}"/>
              </a:ext>
            </a:extLst>
          </p:cNvPr>
          <p:cNvPicPr>
            <a:picLocks noChangeAspect="1"/>
          </p:cNvPicPr>
          <p:nvPr/>
        </p:nvPicPr>
        <p:blipFill>
          <a:blip r:embed="rId9"/>
          <a:stretch>
            <a:fillRect/>
          </a:stretch>
        </p:blipFill>
        <p:spPr>
          <a:xfrm>
            <a:off x="3452239" y="3435016"/>
            <a:ext cx="2239522" cy="1481889"/>
          </a:xfrm>
          <a:prstGeom prst="rect">
            <a:avLst/>
          </a:prstGeom>
        </p:spPr>
      </p:pic>
      <p:pic>
        <p:nvPicPr>
          <p:cNvPr id="1028" name="Picture 4" descr="34,100+ Job Vacancy Stock Photos, Pictures &amp; Royalty-Free ...">
            <a:extLst>
              <a:ext uri="{FF2B5EF4-FFF2-40B4-BE49-F238E27FC236}">
                <a16:creationId xmlns:a16="http://schemas.microsoft.com/office/drawing/2014/main" id="{0A11E981-3311-45D8-31FC-E8B02E2231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4804" y="5845243"/>
            <a:ext cx="1538288" cy="6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186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PM</a:t>
            </a:r>
            <a:r>
              <a:rPr lang="en-US" baseline="-25000" dirty="0">
                <a:solidFill>
                  <a:srgbClr val="002060"/>
                </a:solidFill>
              </a:rPr>
              <a:t>2.5</a:t>
            </a:r>
            <a:r>
              <a:rPr lang="en-US" dirty="0">
                <a:solidFill>
                  <a:srgbClr val="002060"/>
                </a:solidFill>
              </a:rPr>
              <a:t> NAAQS</a:t>
            </a:r>
            <a:r>
              <a:rPr lang="en-US" dirty="0"/>
              <a:t> – Rule Schedule</a:t>
            </a:r>
          </a:p>
        </p:txBody>
      </p:sp>
      <p:sp>
        <p:nvSpPr>
          <p:cNvPr id="3" name="Slide Number Placeholder 2"/>
          <p:cNvSpPr>
            <a:spLocks noGrp="1"/>
          </p:cNvSpPr>
          <p:nvPr>
            <p:ph type="sldNum" sz="quarter" idx="12"/>
          </p:nvPr>
        </p:nvSpPr>
        <p:spPr/>
        <p:txBody>
          <a:bodyPr/>
          <a:lstStyle/>
          <a:p>
            <a:fld id="{DA384101-9B88-459D-A123-B408E30BBA76}" type="slidenum">
              <a:rPr lang="en-GB" smtClean="0"/>
              <a:pPr/>
              <a:t>4</a:t>
            </a:fld>
            <a:endParaRPr lang="en-GB" dirty="0"/>
          </a:p>
        </p:txBody>
      </p:sp>
      <p:sp>
        <p:nvSpPr>
          <p:cNvPr id="4" name="Content Placeholder 3"/>
          <p:cNvSpPr>
            <a:spLocks noGrp="1"/>
          </p:cNvSpPr>
          <p:nvPr>
            <p:ph idx="1"/>
          </p:nvPr>
        </p:nvSpPr>
        <p:spPr/>
        <p:txBody>
          <a:bodyPr>
            <a:noAutofit/>
          </a:bodyPr>
          <a:lstStyle/>
          <a:p>
            <a:r>
              <a:rPr lang="en-US" dirty="0"/>
              <a:t>Retained by prior administration as 12 </a:t>
            </a:r>
            <a:r>
              <a:rPr lang="el-GR" dirty="0"/>
              <a:t>μ</a:t>
            </a:r>
            <a:r>
              <a:rPr lang="en-US" dirty="0"/>
              <a:t>g/m</a:t>
            </a:r>
            <a:r>
              <a:rPr lang="en-US" baseline="30000" dirty="0"/>
              <a:t>3</a:t>
            </a:r>
            <a:r>
              <a:rPr lang="en-US" dirty="0"/>
              <a:t> on December 18, 2020.</a:t>
            </a:r>
          </a:p>
          <a:p>
            <a:r>
              <a:rPr lang="en-US" dirty="0"/>
              <a:t>Executive Order issued by current President to ‘immediately review all actions of prior administration’</a:t>
            </a:r>
          </a:p>
          <a:p>
            <a:endParaRPr lang="en-US" dirty="0"/>
          </a:p>
          <a:p>
            <a:r>
              <a:rPr lang="en-US" sz="2000" b="1" dirty="0"/>
              <a:t>Proposed PM NAAQS Rule - </a:t>
            </a:r>
            <a:r>
              <a:rPr lang="pl-PL" sz="2000" b="1" dirty="0"/>
              <a:t>9.0 to 10.0 </a:t>
            </a:r>
            <a:r>
              <a:rPr lang="el-GR" sz="2000" b="1" dirty="0"/>
              <a:t>μ</a:t>
            </a:r>
            <a:r>
              <a:rPr lang="pl-PL" sz="2000" b="1" dirty="0"/>
              <a:t>g/m</a:t>
            </a:r>
            <a:r>
              <a:rPr lang="pl-PL" sz="2000" b="1" baseline="30000" dirty="0"/>
              <a:t>3</a:t>
            </a:r>
            <a:r>
              <a:rPr lang="en-US" sz="2000" b="1" baseline="30000" dirty="0"/>
              <a:t>*</a:t>
            </a:r>
          </a:p>
          <a:p>
            <a:pPr lvl="1"/>
            <a:r>
              <a:rPr lang="en-US" sz="1800" dirty="0"/>
              <a:t>Signed January 6, 2023</a:t>
            </a:r>
          </a:p>
          <a:p>
            <a:pPr lvl="1"/>
            <a:r>
              <a:rPr lang="en-US" sz="1800" dirty="0"/>
              <a:t>Published in the FR on January 27, 2023</a:t>
            </a:r>
          </a:p>
          <a:p>
            <a:endParaRPr lang="en-US" dirty="0"/>
          </a:p>
          <a:p>
            <a:r>
              <a:rPr lang="en-US" sz="2000" b="1" dirty="0"/>
              <a:t>Public Comment Period</a:t>
            </a:r>
          </a:p>
          <a:p>
            <a:pPr lvl="1"/>
            <a:r>
              <a:rPr lang="en-US" sz="1800" dirty="0"/>
              <a:t>Comments were due March 28, 2023</a:t>
            </a:r>
          </a:p>
          <a:p>
            <a:pPr lvl="1"/>
            <a:r>
              <a:rPr lang="en-US" sz="1800" dirty="0"/>
              <a:t>Georgia EPD submitted comments</a:t>
            </a:r>
          </a:p>
          <a:p>
            <a:endParaRPr lang="en-US" dirty="0"/>
          </a:p>
          <a:p>
            <a:r>
              <a:rPr lang="en-US" sz="2000" b="1" dirty="0"/>
              <a:t>Final PM NAAQS Rule – Late 2023?</a:t>
            </a:r>
          </a:p>
          <a:p>
            <a:pPr lvl="1"/>
            <a:r>
              <a:rPr lang="en-US" sz="1800" dirty="0"/>
              <a:t>Action date listed as October 16</a:t>
            </a:r>
            <a:r>
              <a:rPr lang="en-US" sz="1800" baseline="30000" dirty="0"/>
              <a:t>th</a:t>
            </a:r>
            <a:r>
              <a:rPr lang="en-US" sz="1800" dirty="0"/>
              <a:t>, 2023 on EPA’s Events Calendar</a:t>
            </a:r>
          </a:p>
          <a:p>
            <a:pPr marL="0" indent="0">
              <a:buNone/>
            </a:pPr>
            <a:endParaRPr lang="en-US" sz="1200" dirty="0"/>
          </a:p>
          <a:p>
            <a:pPr marL="0" indent="0">
              <a:buNone/>
            </a:pPr>
            <a:r>
              <a:rPr lang="en-US" sz="1200" dirty="0"/>
              <a:t>	*Comments solicited on range as low as 8 </a:t>
            </a:r>
            <a:r>
              <a:rPr lang="el-GR" sz="1200" dirty="0"/>
              <a:t>μ</a:t>
            </a:r>
            <a:r>
              <a:rPr lang="en-US" sz="1200" dirty="0"/>
              <a:t>g/m</a:t>
            </a:r>
            <a:r>
              <a:rPr lang="en-US" sz="1200" baseline="30000" dirty="0"/>
              <a:t>3</a:t>
            </a:r>
            <a:r>
              <a:rPr lang="en-US" sz="1200" dirty="0"/>
              <a:t> and as high as 11 </a:t>
            </a:r>
            <a:r>
              <a:rPr lang="el-GR" sz="1200" dirty="0"/>
              <a:t>μ</a:t>
            </a:r>
            <a:r>
              <a:rPr lang="en-US" sz="1200" dirty="0"/>
              <a:t>g/m</a:t>
            </a:r>
            <a:r>
              <a:rPr lang="en-US" sz="1200" baseline="30000" dirty="0"/>
              <a:t>3</a:t>
            </a:r>
            <a:endParaRPr lang="en-US" sz="2400" baseline="30000" dirty="0"/>
          </a:p>
        </p:txBody>
      </p:sp>
    </p:spTree>
    <p:extLst>
      <p:ext uri="{BB962C8B-B14F-4D97-AF65-F5344CB8AC3E}">
        <p14:creationId xmlns:p14="http://schemas.microsoft.com/office/powerpoint/2010/main" val="138877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PM</a:t>
            </a:r>
            <a:r>
              <a:rPr lang="en-US" baseline="-25000" dirty="0">
                <a:solidFill>
                  <a:srgbClr val="002060"/>
                </a:solidFill>
              </a:rPr>
              <a:t>2.5</a:t>
            </a:r>
            <a:r>
              <a:rPr lang="en-US" dirty="0">
                <a:solidFill>
                  <a:srgbClr val="002060"/>
                </a:solidFill>
              </a:rPr>
              <a:t> NAAQS</a:t>
            </a:r>
            <a:r>
              <a:rPr lang="en-US" dirty="0"/>
              <a:t> – CASAC Recommendation</a:t>
            </a:r>
          </a:p>
        </p:txBody>
      </p:sp>
      <p:grpSp>
        <p:nvGrpSpPr>
          <p:cNvPr id="11" name="Group 10">
            <a:extLst>
              <a:ext uri="{FF2B5EF4-FFF2-40B4-BE49-F238E27FC236}">
                <a16:creationId xmlns:a16="http://schemas.microsoft.com/office/drawing/2014/main" id="{4FB38DFB-4773-373C-E529-3A1ECBB502DF}"/>
              </a:ext>
            </a:extLst>
          </p:cNvPr>
          <p:cNvGrpSpPr/>
          <p:nvPr/>
        </p:nvGrpSpPr>
        <p:grpSpPr>
          <a:xfrm>
            <a:off x="0" y="1143000"/>
            <a:ext cx="9144000" cy="4094994"/>
            <a:chOff x="0" y="1143000"/>
            <a:chExt cx="9144000" cy="4094994"/>
          </a:xfrm>
        </p:grpSpPr>
        <p:pic>
          <p:nvPicPr>
            <p:cNvPr id="9" name="Picture 8">
              <a:extLst>
                <a:ext uri="{FF2B5EF4-FFF2-40B4-BE49-F238E27FC236}">
                  <a16:creationId xmlns:a16="http://schemas.microsoft.com/office/drawing/2014/main" id="{34ECA6AC-E4F4-D559-9F07-C51747BAE570}"/>
                </a:ext>
              </a:extLst>
            </p:cNvPr>
            <p:cNvPicPr>
              <a:picLocks noChangeAspect="1"/>
            </p:cNvPicPr>
            <p:nvPr/>
          </p:nvPicPr>
          <p:blipFill>
            <a:blip r:embed="rId2"/>
            <a:stretch>
              <a:fillRect/>
            </a:stretch>
          </p:blipFill>
          <p:spPr>
            <a:xfrm>
              <a:off x="0" y="1447800"/>
              <a:ext cx="9144000" cy="3790194"/>
            </a:xfrm>
            <a:prstGeom prst="rect">
              <a:avLst/>
            </a:prstGeom>
          </p:spPr>
        </p:pic>
        <p:sp>
          <p:nvSpPr>
            <p:cNvPr id="10" name="Rectangle 9">
              <a:extLst>
                <a:ext uri="{FF2B5EF4-FFF2-40B4-BE49-F238E27FC236}">
                  <a16:creationId xmlns:a16="http://schemas.microsoft.com/office/drawing/2014/main" id="{28A134B2-9749-641D-92C9-15F11E14C45C}"/>
                </a:ext>
              </a:extLst>
            </p:cNvPr>
            <p:cNvSpPr/>
            <p:nvPr/>
          </p:nvSpPr>
          <p:spPr>
            <a:xfrm>
              <a:off x="0" y="1143000"/>
              <a:ext cx="609600" cy="137160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5914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PM</a:t>
            </a:r>
            <a:r>
              <a:rPr lang="en-US" baseline="-25000" dirty="0">
                <a:solidFill>
                  <a:srgbClr val="002060"/>
                </a:solidFill>
              </a:rPr>
              <a:t>2.5</a:t>
            </a:r>
            <a:r>
              <a:rPr lang="en-US" dirty="0">
                <a:solidFill>
                  <a:srgbClr val="002060"/>
                </a:solidFill>
              </a:rPr>
              <a:t> NAAQS</a:t>
            </a:r>
            <a:r>
              <a:rPr lang="en-US" dirty="0"/>
              <a:t> – Alabama Designations?</a:t>
            </a:r>
          </a:p>
        </p:txBody>
      </p:sp>
      <p:pic>
        <p:nvPicPr>
          <p:cNvPr id="7" name="Picture 6">
            <a:extLst>
              <a:ext uri="{FF2B5EF4-FFF2-40B4-BE49-F238E27FC236}">
                <a16:creationId xmlns:a16="http://schemas.microsoft.com/office/drawing/2014/main" id="{ABA1569D-E838-1B99-6812-9F421BB264A4}"/>
              </a:ext>
            </a:extLst>
          </p:cNvPr>
          <p:cNvPicPr>
            <a:picLocks noChangeAspect="1"/>
          </p:cNvPicPr>
          <p:nvPr/>
        </p:nvPicPr>
        <p:blipFill>
          <a:blip r:embed="rId2"/>
          <a:stretch>
            <a:fillRect/>
          </a:stretch>
        </p:blipFill>
        <p:spPr>
          <a:xfrm>
            <a:off x="2085466" y="1135654"/>
            <a:ext cx="4820667" cy="5257208"/>
          </a:xfrm>
          <a:prstGeom prst="rect">
            <a:avLst/>
          </a:prstGeom>
          <a:ln>
            <a:solidFill>
              <a:schemeClr val="accent6">
                <a:lumMod val="10000"/>
              </a:schemeClr>
            </a:solidFill>
          </a:ln>
        </p:spPr>
      </p:pic>
    </p:spTree>
    <p:extLst>
      <p:ext uri="{BB962C8B-B14F-4D97-AF65-F5344CB8AC3E}">
        <p14:creationId xmlns:p14="http://schemas.microsoft.com/office/powerpoint/2010/main" val="13183669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PM</a:t>
            </a:r>
            <a:r>
              <a:rPr lang="en-US" baseline="-25000" dirty="0">
                <a:solidFill>
                  <a:srgbClr val="002060"/>
                </a:solidFill>
              </a:rPr>
              <a:t>2.5</a:t>
            </a:r>
            <a:r>
              <a:rPr lang="en-US" dirty="0">
                <a:solidFill>
                  <a:srgbClr val="002060"/>
                </a:solidFill>
              </a:rPr>
              <a:t> NAAQS</a:t>
            </a:r>
            <a:r>
              <a:rPr lang="en-US" dirty="0"/>
              <a:t> – Implementation Schedule</a:t>
            </a:r>
          </a:p>
        </p:txBody>
      </p:sp>
      <p:sp>
        <p:nvSpPr>
          <p:cNvPr id="3" name="Slide Number Placeholder 2"/>
          <p:cNvSpPr>
            <a:spLocks noGrp="1"/>
          </p:cNvSpPr>
          <p:nvPr>
            <p:ph type="sldNum" sz="quarter" idx="12"/>
          </p:nvPr>
        </p:nvSpPr>
        <p:spPr/>
        <p:txBody>
          <a:bodyPr/>
          <a:lstStyle/>
          <a:p>
            <a:fld id="{DA384101-9B88-459D-A123-B408E30BBA76}" type="slidenum">
              <a:rPr lang="en-GB" smtClean="0"/>
              <a:pPr/>
              <a:t>7</a:t>
            </a:fld>
            <a:endParaRPr lang="en-GB" dirty="0"/>
          </a:p>
        </p:txBody>
      </p:sp>
      <p:sp>
        <p:nvSpPr>
          <p:cNvPr id="4" name="Content Placeholder 3"/>
          <p:cNvSpPr>
            <a:spLocks noGrp="1"/>
          </p:cNvSpPr>
          <p:nvPr>
            <p:ph idx="1"/>
          </p:nvPr>
        </p:nvSpPr>
        <p:spPr/>
        <p:txBody>
          <a:bodyPr>
            <a:noAutofit/>
          </a:bodyPr>
          <a:lstStyle/>
          <a:p>
            <a:r>
              <a:rPr lang="en-US" sz="2000" b="1" dirty="0"/>
              <a:t>State’s Designation Recommendations</a:t>
            </a:r>
          </a:p>
          <a:p>
            <a:pPr lvl="1"/>
            <a:r>
              <a:rPr lang="en-US" dirty="0"/>
              <a:t>One year after effective date of new NAAQS</a:t>
            </a:r>
          </a:p>
          <a:p>
            <a:pPr lvl="1"/>
            <a:r>
              <a:rPr lang="en-US" dirty="0"/>
              <a:t>Late 2024 or early 2025 and based on 2021-2023 PM</a:t>
            </a:r>
            <a:r>
              <a:rPr lang="en-US" baseline="-25000" dirty="0"/>
              <a:t>2.5</a:t>
            </a:r>
            <a:r>
              <a:rPr lang="en-US" dirty="0"/>
              <a:t> data</a:t>
            </a:r>
          </a:p>
          <a:p>
            <a:pPr lvl="1"/>
            <a:endParaRPr lang="en-US" dirty="0"/>
          </a:p>
          <a:p>
            <a:r>
              <a:rPr lang="en-US" sz="2000" b="1" dirty="0"/>
              <a:t>EPA’s Final Designations</a:t>
            </a:r>
          </a:p>
          <a:p>
            <a:pPr lvl="1"/>
            <a:r>
              <a:rPr lang="en-US" dirty="0"/>
              <a:t>Two years after effective date of new NAAQS</a:t>
            </a:r>
          </a:p>
          <a:p>
            <a:pPr lvl="1"/>
            <a:r>
              <a:rPr lang="en-US" dirty="0"/>
              <a:t>Late 2025 or early 2026 and Based on 2022-2024 PM</a:t>
            </a:r>
            <a:r>
              <a:rPr lang="en-US" baseline="-25000" dirty="0"/>
              <a:t>2.5</a:t>
            </a:r>
            <a:r>
              <a:rPr lang="en-US" dirty="0"/>
              <a:t> data</a:t>
            </a:r>
            <a:endParaRPr lang="en-US" sz="1800" dirty="0"/>
          </a:p>
          <a:p>
            <a:endParaRPr lang="en-US" dirty="0"/>
          </a:p>
          <a:p>
            <a:r>
              <a:rPr lang="en-US" sz="2000" b="1" dirty="0"/>
              <a:t>All areas designated nonattainment must submit an Attainment State Implementation Plan to EPA</a:t>
            </a:r>
          </a:p>
          <a:p>
            <a:pPr lvl="1"/>
            <a:r>
              <a:rPr lang="en-US" dirty="0"/>
              <a:t>Due 18 months after effective date of designations</a:t>
            </a:r>
          </a:p>
          <a:p>
            <a:endParaRPr lang="en-US" sz="2400" dirty="0"/>
          </a:p>
        </p:txBody>
      </p:sp>
    </p:spTree>
    <p:extLst>
      <p:ext uri="{BB962C8B-B14F-4D97-AF65-F5344CB8AC3E}">
        <p14:creationId xmlns:p14="http://schemas.microsoft.com/office/powerpoint/2010/main" val="195302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Ozone NAAQS</a:t>
            </a:r>
            <a:r>
              <a:rPr lang="en-US" dirty="0"/>
              <a:t> – Rule Schedule</a:t>
            </a:r>
          </a:p>
        </p:txBody>
      </p:sp>
      <p:sp>
        <p:nvSpPr>
          <p:cNvPr id="3" name="Slide Number Placeholder 2"/>
          <p:cNvSpPr>
            <a:spLocks noGrp="1"/>
          </p:cNvSpPr>
          <p:nvPr>
            <p:ph type="sldNum" sz="quarter" idx="12"/>
          </p:nvPr>
        </p:nvSpPr>
        <p:spPr/>
        <p:txBody>
          <a:bodyPr/>
          <a:lstStyle/>
          <a:p>
            <a:fld id="{DA384101-9B88-459D-A123-B408E30BBA76}" type="slidenum">
              <a:rPr lang="en-GB" smtClean="0"/>
              <a:pPr/>
              <a:t>8</a:t>
            </a:fld>
            <a:endParaRPr lang="en-GB" dirty="0"/>
          </a:p>
        </p:txBody>
      </p:sp>
      <p:sp>
        <p:nvSpPr>
          <p:cNvPr id="4" name="Content Placeholder 3"/>
          <p:cNvSpPr>
            <a:spLocks noGrp="1"/>
          </p:cNvSpPr>
          <p:nvPr>
            <p:ph idx="1"/>
          </p:nvPr>
        </p:nvSpPr>
        <p:spPr/>
        <p:txBody>
          <a:bodyPr>
            <a:noAutofit/>
          </a:bodyPr>
          <a:lstStyle/>
          <a:p>
            <a:r>
              <a:rPr lang="en-US" dirty="0"/>
              <a:t>December 2020 retention and January 2021 EO directing to review retention</a:t>
            </a:r>
          </a:p>
          <a:p>
            <a:endParaRPr lang="en-US" dirty="0"/>
          </a:p>
          <a:p>
            <a:r>
              <a:rPr lang="en-US" dirty="0"/>
              <a:t>June 2023: CASAC assessment issued, calling for a more stringent, protective ozone standard</a:t>
            </a:r>
          </a:p>
          <a:p>
            <a:endParaRPr lang="en-US" dirty="0"/>
          </a:p>
          <a:p>
            <a:r>
              <a:rPr lang="en-US" dirty="0"/>
              <a:t>August 21, 2023: EPA responds to CASAC assessment by announcing a new Ozone NAAQS review</a:t>
            </a:r>
          </a:p>
          <a:p>
            <a:endParaRPr lang="en-US" dirty="0"/>
          </a:p>
          <a:p>
            <a:r>
              <a:rPr lang="en-US" dirty="0"/>
              <a:t>Sometime in 2024: public workshops and Integrated Review Plan</a:t>
            </a:r>
          </a:p>
          <a:p>
            <a:endParaRPr lang="en-US" dirty="0"/>
          </a:p>
          <a:p>
            <a:r>
              <a:rPr lang="en-US" dirty="0"/>
              <a:t>New ozone standard in 2026?</a:t>
            </a:r>
          </a:p>
        </p:txBody>
      </p:sp>
    </p:spTree>
    <p:extLst>
      <p:ext uri="{BB962C8B-B14F-4D97-AF65-F5344CB8AC3E}">
        <p14:creationId xmlns:p14="http://schemas.microsoft.com/office/powerpoint/2010/main" val="378596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AERR Rule</a:t>
            </a:r>
            <a:r>
              <a:rPr lang="en-US" dirty="0"/>
              <a:t> – Proposed Updates</a:t>
            </a:r>
          </a:p>
        </p:txBody>
      </p:sp>
      <p:sp>
        <p:nvSpPr>
          <p:cNvPr id="3" name="Slide Number Placeholder 2"/>
          <p:cNvSpPr>
            <a:spLocks noGrp="1"/>
          </p:cNvSpPr>
          <p:nvPr>
            <p:ph type="sldNum" sz="quarter" idx="12"/>
          </p:nvPr>
        </p:nvSpPr>
        <p:spPr/>
        <p:txBody>
          <a:bodyPr/>
          <a:lstStyle/>
          <a:p>
            <a:fld id="{DA384101-9B88-459D-A123-B408E30BBA76}" type="slidenum">
              <a:rPr lang="en-GB" smtClean="0"/>
              <a:pPr/>
              <a:t>9</a:t>
            </a:fld>
            <a:endParaRPr lang="en-GB" dirty="0"/>
          </a:p>
        </p:txBody>
      </p:sp>
      <p:sp>
        <p:nvSpPr>
          <p:cNvPr id="4" name="Content Placeholder 3"/>
          <p:cNvSpPr>
            <a:spLocks noGrp="1"/>
          </p:cNvSpPr>
          <p:nvPr>
            <p:ph idx="1"/>
          </p:nvPr>
        </p:nvSpPr>
        <p:spPr/>
        <p:txBody>
          <a:bodyPr>
            <a:noAutofit/>
          </a:bodyPr>
          <a:lstStyle/>
          <a:p>
            <a:r>
              <a:rPr lang="en-US" sz="1800" b="1" dirty="0"/>
              <a:t>Proposed Update Timeline</a:t>
            </a:r>
          </a:p>
          <a:p>
            <a:pPr lvl="1"/>
            <a:r>
              <a:rPr lang="en-US" dirty="0"/>
              <a:t>July 25, 2023: EPA announced proposed updates to the Air Emissions Reporting Requirements (AERR) rule.</a:t>
            </a:r>
          </a:p>
          <a:p>
            <a:pPr lvl="1"/>
            <a:r>
              <a:rPr lang="en-US" dirty="0"/>
              <a:t>EPA has extended the period to submit written comments on the proposed AERR to November 17, 2023.</a:t>
            </a:r>
          </a:p>
          <a:p>
            <a:endParaRPr lang="en-US" dirty="0"/>
          </a:p>
          <a:p>
            <a:r>
              <a:rPr lang="en-US" sz="1800" b="1" dirty="0"/>
              <a:t>Significant Proposed Changes</a:t>
            </a:r>
          </a:p>
          <a:p>
            <a:pPr lvl="1"/>
            <a:r>
              <a:rPr lang="en-US" dirty="0"/>
              <a:t>Requires Hazardous Air Pollutant (HAP) emissions data for point sources (starting in 2027).</a:t>
            </a:r>
          </a:p>
          <a:p>
            <a:pPr lvl="1"/>
            <a:r>
              <a:rPr lang="en-US" dirty="0"/>
              <a:t>Requires inclusion of mobile sources.</a:t>
            </a:r>
          </a:p>
          <a:p>
            <a:pPr lvl="1"/>
            <a:endParaRPr lang="en-US" dirty="0"/>
          </a:p>
          <a:p>
            <a:r>
              <a:rPr lang="en-US" sz="1800" b="1" dirty="0"/>
              <a:t>Associated Challenges?</a:t>
            </a:r>
          </a:p>
          <a:p>
            <a:pPr lvl="1"/>
            <a:r>
              <a:rPr lang="en-US" dirty="0"/>
              <a:t>According to EPA, the Updated AERR will cost over $3 billion over the next 10 years, impact over 120,000 facilities including approximately 43,000 small businesses. </a:t>
            </a:r>
          </a:p>
          <a:p>
            <a:pPr lvl="1"/>
            <a:r>
              <a:rPr lang="en-US" dirty="0"/>
              <a:t>EPA is proposing that owners/operators use the “best available” estimation techniques – which is ambiguous in the proposed update.</a:t>
            </a:r>
          </a:p>
          <a:p>
            <a:endParaRPr lang="en-US" dirty="0"/>
          </a:p>
        </p:txBody>
      </p:sp>
    </p:spTree>
    <p:extLst>
      <p:ext uri="{BB962C8B-B14F-4D97-AF65-F5344CB8AC3E}">
        <p14:creationId xmlns:p14="http://schemas.microsoft.com/office/powerpoint/2010/main" val="4172649115"/>
      </p:ext>
    </p:extLst>
  </p:cSld>
  <p:clrMapOvr>
    <a:masterClrMapping/>
  </p:clrMapOvr>
</p:sld>
</file>

<file path=ppt/theme/theme1.xml><?xml version="1.0" encoding="utf-8"?>
<a:theme xmlns:a="http://schemas.openxmlformats.org/drawingml/2006/main" name="Custom Design">
  <a:themeElements>
    <a:clrScheme name="SLR brand colours">
      <a:dk1>
        <a:srgbClr val="595959"/>
      </a:dk1>
      <a:lt1>
        <a:sysClr val="window" lastClr="FFFFFF"/>
      </a:lt1>
      <a:dk2>
        <a:srgbClr val="004B8D"/>
      </a:dk2>
      <a:lt2>
        <a:srgbClr val="FFFFFF"/>
      </a:lt2>
      <a:accent1>
        <a:srgbClr val="BFC936"/>
      </a:accent1>
      <a:accent2>
        <a:srgbClr val="7F9B3C"/>
      </a:accent2>
      <a:accent3>
        <a:srgbClr val="424242"/>
      </a:accent3>
      <a:accent4>
        <a:srgbClr val="059AC4"/>
      </a:accent4>
      <a:accent5>
        <a:srgbClr val="4BACC6"/>
      </a:accent5>
      <a:accent6>
        <a:srgbClr val="B0DFE8"/>
      </a:accent6>
      <a:hlink>
        <a:srgbClr val="0F939D"/>
      </a:hlink>
      <a:folHlink>
        <a:srgbClr val="1E6C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041B1ADD7461469818E6A0BB12C581" ma:contentTypeVersion="1" ma:contentTypeDescription="Create a new document." ma:contentTypeScope="" ma:versionID="b7ee42b811ad02b98ff2a90cfdcdc8cb">
  <xsd:schema xmlns:xsd="http://www.w3.org/2001/XMLSchema" xmlns:xs="http://www.w3.org/2001/XMLSchema" xmlns:p="http://schemas.microsoft.com/office/2006/metadata/properties" xmlns:ns2="6090a429-abb2-4dbd-bb97-4f1fb305a3af" targetNamespace="http://schemas.microsoft.com/office/2006/metadata/properties" ma:root="true" ma:fieldsID="566142e1ce653e3cf9ea4ba3ebd77d37" ns2:_="">
    <xsd:import namespace="6090a429-abb2-4dbd-bb97-4f1fb305a3af"/>
    <xsd:element name="properties">
      <xsd:complexType>
        <xsd:sequence>
          <xsd:element name="documentManagement">
            <xsd:complexType>
              <xsd:all>
                <xsd:element ref="ns2:Business_x0020_Sec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90a429-abb2-4dbd-bb97-4f1fb305a3af" elementFormDefault="qualified">
    <xsd:import namespace="http://schemas.microsoft.com/office/2006/documentManagement/types"/>
    <xsd:import namespace="http://schemas.microsoft.com/office/infopath/2007/PartnerControls"/>
    <xsd:element name="Business_x0020_Sector" ma:index="8" nillable="true" ma:displayName="Business Sector" ma:default="Built Environment" ma:internalName="Business_x0020_Sector">
      <xsd:complexType>
        <xsd:complexContent>
          <xsd:extension base="dms:MultiChoice">
            <xsd:sequence>
              <xsd:element name="Value" maxOccurs="unbounded" minOccurs="0" nillable="true">
                <xsd:simpleType>
                  <xsd:restriction base="dms:Choice">
                    <xsd:enumeration value="Built Environment"/>
                    <xsd:enumeration value="Industry"/>
                    <xsd:enumeration value="Infrastructure"/>
                    <xsd:enumeration value="Mining"/>
                    <xsd:enumeration value="Oil &amp; Gas"/>
                    <xsd:enumeration value="Power"/>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usiness_x0020_Sector xmlns="6090a429-abb2-4dbd-bb97-4f1fb305a3af">
      <Value>Built Environment</Value>
      <Value>Industry</Value>
      <Value>Infrastructure</Value>
      <Value>Mining</Value>
      <Value>Oil &amp; Gas</Value>
      <Value>Power</Value>
    </Business_x0020_Sector>
  </documentManagement>
</p:properties>
</file>

<file path=customXml/itemProps1.xml><?xml version="1.0" encoding="utf-8"?>
<ds:datastoreItem xmlns:ds="http://schemas.openxmlformats.org/officeDocument/2006/customXml" ds:itemID="{E0F8F0FD-4493-4362-BAAB-501742B27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90a429-abb2-4dbd-bb97-4f1fb305a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847DC6-D1E1-4C18-9A08-FD1226E525BD}">
  <ds:schemaRefs>
    <ds:schemaRef ds:uri="http://schemas.microsoft.com/sharepoint/v3/contenttype/forms"/>
  </ds:schemaRefs>
</ds:datastoreItem>
</file>

<file path=customXml/itemProps3.xml><?xml version="1.0" encoding="utf-8"?>
<ds:datastoreItem xmlns:ds="http://schemas.openxmlformats.org/officeDocument/2006/customXml" ds:itemID="{ED2FFC31-0393-48F0-B8F0-337F91E5096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090a429-abb2-4dbd-bb97-4f1fb305a3a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17602</TotalTime>
  <Words>801</Words>
  <Application>Microsoft Office PowerPoint</Application>
  <PresentationFormat>On-screen Show (4:3)</PresentationFormat>
  <Paragraphs>115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Custom Design</vt:lpstr>
      <vt:lpstr>PowerPoint Presentation</vt:lpstr>
      <vt:lpstr>PowerPoint Presentation</vt:lpstr>
      <vt:lpstr>PowerPoint Presentation</vt:lpstr>
      <vt:lpstr>PM2.5 NAAQS – Rule Schedule</vt:lpstr>
      <vt:lpstr>PM2.5 NAAQS – CASAC Recommendation</vt:lpstr>
      <vt:lpstr>PM2.5 NAAQS – Alabama Designations?</vt:lpstr>
      <vt:lpstr>PM2.5 NAAQS – Implementation Schedule</vt:lpstr>
      <vt:lpstr>Ozone NAAQS – Rule Schedule</vt:lpstr>
      <vt:lpstr>AERR Rule – Proposed Updates</vt:lpstr>
      <vt:lpstr>MM2A – Redo of the Undo?</vt:lpstr>
      <vt:lpstr>AERMOD Update – Released October 23, 2023</vt:lpstr>
      <vt:lpstr>Questions /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template and overview slides</dc:title>
  <dc:creator>Sarah Daly</dc:creator>
  <cp:lastModifiedBy>Brad Arnold</cp:lastModifiedBy>
  <cp:revision>626</cp:revision>
  <cp:lastPrinted>2017-11-16T16:13:42Z</cp:lastPrinted>
  <dcterms:created xsi:type="dcterms:W3CDTF">2006-08-16T00:00:00Z</dcterms:created>
  <dcterms:modified xsi:type="dcterms:W3CDTF">2023-11-14T13:18:17Z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0x01010052041B1ADD7461469818E6A0BB12C581</vt:lpwstr>
  </property>
</Properties>
</file>