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40" r:id="rId2"/>
    <p:sldId id="3543" r:id="rId3"/>
    <p:sldId id="3542" r:id="rId4"/>
    <p:sldId id="3544" r:id="rId5"/>
    <p:sldId id="3545" r:id="rId6"/>
    <p:sldId id="3546" r:id="rId7"/>
    <p:sldId id="3547" r:id="rId8"/>
    <p:sldId id="3548" r:id="rId9"/>
    <p:sldId id="260" r:id="rId10"/>
    <p:sldId id="3541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1"/>
    <p:restoredTop sz="96327"/>
  </p:normalViewPr>
  <p:slideViewPr>
    <p:cSldViewPr snapToGrid="0">
      <p:cViewPr varScale="1">
        <p:scale>
          <a:sx n="96" d="100"/>
          <a:sy n="96" d="100"/>
        </p:scale>
        <p:origin x="20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11B72B-01C9-4FCF-907E-F824F14484F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35C0B9-8DC7-4978-900A-3FCDAA2988F8}">
      <dgm:prSet/>
      <dgm:spPr/>
      <dgm:t>
        <a:bodyPr/>
        <a:lstStyle/>
        <a:p>
          <a:r>
            <a:rPr lang="en-US" b="1"/>
            <a:t>Agenda</a:t>
          </a:r>
          <a:endParaRPr lang="en-US"/>
        </a:p>
      </dgm:t>
    </dgm:pt>
    <dgm:pt modelId="{491F0E05-1BFB-4F3F-B3F9-1BFDD12B2B90}" type="parTrans" cxnId="{46DC9060-A57B-4DDD-95B3-827FA5E7E8F1}">
      <dgm:prSet/>
      <dgm:spPr/>
      <dgm:t>
        <a:bodyPr/>
        <a:lstStyle/>
        <a:p>
          <a:endParaRPr lang="en-US"/>
        </a:p>
      </dgm:t>
    </dgm:pt>
    <dgm:pt modelId="{8FCADB8C-D348-4419-A565-765482ECC68A}" type="sibTrans" cxnId="{46DC9060-A57B-4DDD-95B3-827FA5E7E8F1}">
      <dgm:prSet/>
      <dgm:spPr/>
      <dgm:t>
        <a:bodyPr/>
        <a:lstStyle/>
        <a:p>
          <a:endParaRPr lang="en-US"/>
        </a:p>
      </dgm:t>
    </dgm:pt>
    <dgm:pt modelId="{E3DF02D1-4FDF-4097-B837-211B61C88CEF}">
      <dgm:prSet/>
      <dgm:spPr/>
      <dgm:t>
        <a:bodyPr/>
        <a:lstStyle/>
        <a:p>
          <a:r>
            <a:rPr lang="en-US"/>
            <a:t>What is the Alabama Talent Triad</a:t>
          </a:r>
        </a:p>
      </dgm:t>
    </dgm:pt>
    <dgm:pt modelId="{8AFD6BB7-88B2-4448-9F7E-5E9D5EEF658B}" type="parTrans" cxnId="{2621E302-5DB9-4472-9CF8-CFA2700A96CC}">
      <dgm:prSet/>
      <dgm:spPr/>
      <dgm:t>
        <a:bodyPr/>
        <a:lstStyle/>
        <a:p>
          <a:endParaRPr lang="en-US"/>
        </a:p>
      </dgm:t>
    </dgm:pt>
    <dgm:pt modelId="{06E62EC6-AAC7-4EF1-9053-51D734C0BB99}" type="sibTrans" cxnId="{2621E302-5DB9-4472-9CF8-CFA2700A96CC}">
      <dgm:prSet/>
      <dgm:spPr/>
      <dgm:t>
        <a:bodyPr/>
        <a:lstStyle/>
        <a:p>
          <a:endParaRPr lang="en-US"/>
        </a:p>
      </dgm:t>
    </dgm:pt>
    <dgm:pt modelId="{234C4023-D084-4D8E-8968-14623FE6AD1D}">
      <dgm:prSet/>
      <dgm:spPr/>
      <dgm:t>
        <a:bodyPr/>
        <a:lstStyle/>
        <a:p>
          <a:r>
            <a:rPr lang="en-US" dirty="0"/>
            <a:t>Talent Triad Benefits</a:t>
          </a:r>
        </a:p>
      </dgm:t>
    </dgm:pt>
    <dgm:pt modelId="{AEB9ADFB-7637-4324-8F5E-F2579FCF06CA}" type="parTrans" cxnId="{EF371A4B-B2A9-4C26-9779-2E23FD320A0E}">
      <dgm:prSet/>
      <dgm:spPr/>
      <dgm:t>
        <a:bodyPr/>
        <a:lstStyle/>
        <a:p>
          <a:endParaRPr lang="en-US"/>
        </a:p>
      </dgm:t>
    </dgm:pt>
    <dgm:pt modelId="{33AE8699-9604-4889-9B50-CE1740DBDF79}" type="sibTrans" cxnId="{EF371A4B-B2A9-4C26-9779-2E23FD320A0E}">
      <dgm:prSet/>
      <dgm:spPr/>
      <dgm:t>
        <a:bodyPr/>
        <a:lstStyle/>
        <a:p>
          <a:endParaRPr lang="en-US"/>
        </a:p>
      </dgm:t>
    </dgm:pt>
    <dgm:pt modelId="{97C87221-B1F1-4F08-AEE1-E8148FFA46E8}">
      <dgm:prSet/>
      <dgm:spPr/>
      <dgm:t>
        <a:bodyPr/>
        <a:lstStyle/>
        <a:p>
          <a:r>
            <a:rPr lang="en-US"/>
            <a:t>Launch Dates</a:t>
          </a:r>
        </a:p>
      </dgm:t>
    </dgm:pt>
    <dgm:pt modelId="{491B01B0-2A5B-4C4F-BC78-65025C5C8417}" type="parTrans" cxnId="{FAC9B7BA-7363-47EF-B01C-43D97B03D29A}">
      <dgm:prSet/>
      <dgm:spPr/>
      <dgm:t>
        <a:bodyPr/>
        <a:lstStyle/>
        <a:p>
          <a:endParaRPr lang="en-US"/>
        </a:p>
      </dgm:t>
    </dgm:pt>
    <dgm:pt modelId="{A48814A0-9E92-4A03-B198-BBF1CDA178EA}" type="sibTrans" cxnId="{FAC9B7BA-7363-47EF-B01C-43D97B03D29A}">
      <dgm:prSet/>
      <dgm:spPr/>
      <dgm:t>
        <a:bodyPr/>
        <a:lstStyle/>
        <a:p>
          <a:endParaRPr lang="en-US"/>
        </a:p>
      </dgm:t>
    </dgm:pt>
    <dgm:pt modelId="{0C5C0DA4-91D8-41E2-BD05-F3D45C6BEC21}">
      <dgm:prSet/>
      <dgm:spPr/>
      <dgm:t>
        <a:bodyPr/>
        <a:lstStyle/>
        <a:p>
          <a:r>
            <a:rPr lang="en-US"/>
            <a:t>Next Steps</a:t>
          </a:r>
        </a:p>
      </dgm:t>
    </dgm:pt>
    <dgm:pt modelId="{9F7D3813-DD44-4511-A7D7-672FB9BF520D}" type="parTrans" cxnId="{DB43A818-44DA-4F6D-AD17-5CFAA893CBA9}">
      <dgm:prSet/>
      <dgm:spPr/>
      <dgm:t>
        <a:bodyPr/>
        <a:lstStyle/>
        <a:p>
          <a:endParaRPr lang="en-US"/>
        </a:p>
      </dgm:t>
    </dgm:pt>
    <dgm:pt modelId="{D8A259EE-2E37-4D48-9D52-E5EE70F98E44}" type="sibTrans" cxnId="{DB43A818-44DA-4F6D-AD17-5CFAA893CBA9}">
      <dgm:prSet/>
      <dgm:spPr/>
      <dgm:t>
        <a:bodyPr/>
        <a:lstStyle/>
        <a:p>
          <a:endParaRPr lang="en-US"/>
        </a:p>
      </dgm:t>
    </dgm:pt>
    <dgm:pt modelId="{2BD90BD5-70CA-4CE2-B359-9011903E1A4B}">
      <dgm:prSet/>
      <dgm:spPr/>
      <dgm:t>
        <a:bodyPr/>
        <a:lstStyle/>
        <a:p>
          <a:r>
            <a:rPr lang="en-US"/>
            <a:t>Q&amp;A</a:t>
          </a:r>
        </a:p>
      </dgm:t>
    </dgm:pt>
    <dgm:pt modelId="{A0C8C71E-D40B-43B6-9322-EFCD1319E2D4}" type="parTrans" cxnId="{EFB57431-E3D1-409F-8937-7ED63F2BAF47}">
      <dgm:prSet/>
      <dgm:spPr/>
      <dgm:t>
        <a:bodyPr/>
        <a:lstStyle/>
        <a:p>
          <a:endParaRPr lang="en-US"/>
        </a:p>
      </dgm:t>
    </dgm:pt>
    <dgm:pt modelId="{8A8DA5E2-0380-4B87-BD03-49418CC68FB7}" type="sibTrans" cxnId="{EFB57431-E3D1-409F-8937-7ED63F2BAF47}">
      <dgm:prSet/>
      <dgm:spPr/>
      <dgm:t>
        <a:bodyPr/>
        <a:lstStyle/>
        <a:p>
          <a:endParaRPr lang="en-US"/>
        </a:p>
      </dgm:t>
    </dgm:pt>
    <dgm:pt modelId="{FE58D600-F011-6F43-8E29-E318D8AC9AA6}">
      <dgm:prSet/>
      <dgm:spPr/>
      <dgm:t>
        <a:bodyPr/>
        <a:lstStyle/>
        <a:p>
          <a:r>
            <a:rPr lang="en-US" dirty="0"/>
            <a:t>Employer Features</a:t>
          </a:r>
        </a:p>
      </dgm:t>
    </dgm:pt>
    <dgm:pt modelId="{D686A986-742A-CB48-9C88-87481C3FBE6A}" type="parTrans" cxnId="{A55A3060-13AC-3D4B-A10E-02A1F01243CA}">
      <dgm:prSet/>
      <dgm:spPr/>
      <dgm:t>
        <a:bodyPr/>
        <a:lstStyle/>
        <a:p>
          <a:endParaRPr lang="en-US"/>
        </a:p>
      </dgm:t>
    </dgm:pt>
    <dgm:pt modelId="{C1BECCD7-B719-4245-A48B-98F4DE8FEF9C}" type="sibTrans" cxnId="{A55A3060-13AC-3D4B-A10E-02A1F01243CA}">
      <dgm:prSet/>
      <dgm:spPr/>
      <dgm:t>
        <a:bodyPr/>
        <a:lstStyle/>
        <a:p>
          <a:endParaRPr lang="en-US"/>
        </a:p>
      </dgm:t>
    </dgm:pt>
    <dgm:pt modelId="{D9F0B058-3222-704F-9D51-AB4712180AC2}" type="pres">
      <dgm:prSet presAssocID="{8211B72B-01C9-4FCF-907E-F824F14484F5}" presName="vert0" presStyleCnt="0">
        <dgm:presLayoutVars>
          <dgm:dir/>
          <dgm:animOne val="branch"/>
          <dgm:animLvl val="lvl"/>
        </dgm:presLayoutVars>
      </dgm:prSet>
      <dgm:spPr/>
    </dgm:pt>
    <dgm:pt modelId="{B100A9F9-8F9D-B549-8C6D-945734609161}" type="pres">
      <dgm:prSet presAssocID="{4F35C0B9-8DC7-4978-900A-3FCDAA2988F8}" presName="thickLine" presStyleLbl="alignNode1" presStyleIdx="0" presStyleCnt="1"/>
      <dgm:spPr/>
    </dgm:pt>
    <dgm:pt modelId="{CB343B6D-83DC-B045-9A43-6B90B8D1AA8C}" type="pres">
      <dgm:prSet presAssocID="{4F35C0B9-8DC7-4978-900A-3FCDAA2988F8}" presName="horz1" presStyleCnt="0"/>
      <dgm:spPr/>
    </dgm:pt>
    <dgm:pt modelId="{450044A5-5199-0A4D-BBA1-A5F1E74F4C78}" type="pres">
      <dgm:prSet presAssocID="{4F35C0B9-8DC7-4978-900A-3FCDAA2988F8}" presName="tx1" presStyleLbl="revTx" presStyleIdx="0" presStyleCnt="7"/>
      <dgm:spPr/>
    </dgm:pt>
    <dgm:pt modelId="{611F6F21-913F-EC46-B69A-E664F52022C8}" type="pres">
      <dgm:prSet presAssocID="{4F35C0B9-8DC7-4978-900A-3FCDAA2988F8}" presName="vert1" presStyleCnt="0"/>
      <dgm:spPr/>
    </dgm:pt>
    <dgm:pt modelId="{B50BBE3B-2853-1D48-BCF0-F65B762FAD73}" type="pres">
      <dgm:prSet presAssocID="{E3DF02D1-4FDF-4097-B837-211B61C88CEF}" presName="vertSpace2a" presStyleCnt="0"/>
      <dgm:spPr/>
    </dgm:pt>
    <dgm:pt modelId="{0269E80D-E233-B64F-AC0F-DA1D2F3FE38E}" type="pres">
      <dgm:prSet presAssocID="{E3DF02D1-4FDF-4097-B837-211B61C88CEF}" presName="horz2" presStyleCnt="0"/>
      <dgm:spPr/>
    </dgm:pt>
    <dgm:pt modelId="{6E9CFC5C-EF90-6244-BA22-2AB1A739EB54}" type="pres">
      <dgm:prSet presAssocID="{E3DF02D1-4FDF-4097-B837-211B61C88CEF}" presName="horzSpace2" presStyleCnt="0"/>
      <dgm:spPr/>
    </dgm:pt>
    <dgm:pt modelId="{A0C2F1E8-3089-2B46-B44A-278E41675B1C}" type="pres">
      <dgm:prSet presAssocID="{E3DF02D1-4FDF-4097-B837-211B61C88CEF}" presName="tx2" presStyleLbl="revTx" presStyleIdx="1" presStyleCnt="7"/>
      <dgm:spPr/>
    </dgm:pt>
    <dgm:pt modelId="{2D4E9665-CD2F-3441-81A8-D2696518DA63}" type="pres">
      <dgm:prSet presAssocID="{E3DF02D1-4FDF-4097-B837-211B61C88CEF}" presName="vert2" presStyleCnt="0"/>
      <dgm:spPr/>
    </dgm:pt>
    <dgm:pt modelId="{52DDEF4E-1B15-964B-8D42-95A1495715EA}" type="pres">
      <dgm:prSet presAssocID="{E3DF02D1-4FDF-4097-B837-211B61C88CEF}" presName="thinLine2b" presStyleLbl="callout" presStyleIdx="0" presStyleCnt="6"/>
      <dgm:spPr/>
    </dgm:pt>
    <dgm:pt modelId="{80BED9F5-079B-B149-823C-56A8CCEA12AD}" type="pres">
      <dgm:prSet presAssocID="{E3DF02D1-4FDF-4097-B837-211B61C88CEF}" presName="vertSpace2b" presStyleCnt="0"/>
      <dgm:spPr/>
    </dgm:pt>
    <dgm:pt modelId="{4889EAE8-74D6-0544-989C-FB6B136E6590}" type="pres">
      <dgm:prSet presAssocID="{234C4023-D084-4D8E-8968-14623FE6AD1D}" presName="horz2" presStyleCnt="0"/>
      <dgm:spPr/>
    </dgm:pt>
    <dgm:pt modelId="{696BBD15-FA10-5A4D-A87B-FB1E4D5F12AF}" type="pres">
      <dgm:prSet presAssocID="{234C4023-D084-4D8E-8968-14623FE6AD1D}" presName="horzSpace2" presStyleCnt="0"/>
      <dgm:spPr/>
    </dgm:pt>
    <dgm:pt modelId="{D6266EC7-416F-D549-A807-F7D5F7C2A124}" type="pres">
      <dgm:prSet presAssocID="{234C4023-D084-4D8E-8968-14623FE6AD1D}" presName="tx2" presStyleLbl="revTx" presStyleIdx="2" presStyleCnt="7"/>
      <dgm:spPr/>
    </dgm:pt>
    <dgm:pt modelId="{7D8EEA41-9908-DA43-8E50-BDCA0CD899D7}" type="pres">
      <dgm:prSet presAssocID="{234C4023-D084-4D8E-8968-14623FE6AD1D}" presName="vert2" presStyleCnt="0"/>
      <dgm:spPr/>
    </dgm:pt>
    <dgm:pt modelId="{ADE29977-BC95-D740-80F1-64108E824323}" type="pres">
      <dgm:prSet presAssocID="{234C4023-D084-4D8E-8968-14623FE6AD1D}" presName="thinLine2b" presStyleLbl="callout" presStyleIdx="1" presStyleCnt="6"/>
      <dgm:spPr/>
    </dgm:pt>
    <dgm:pt modelId="{2251680A-F8AB-F743-B19E-89CC1CB1DBFA}" type="pres">
      <dgm:prSet presAssocID="{234C4023-D084-4D8E-8968-14623FE6AD1D}" presName="vertSpace2b" presStyleCnt="0"/>
      <dgm:spPr/>
    </dgm:pt>
    <dgm:pt modelId="{6F749047-628E-784B-AD8F-3848C6483BE1}" type="pres">
      <dgm:prSet presAssocID="{FE58D600-F011-6F43-8E29-E318D8AC9AA6}" presName="horz2" presStyleCnt="0"/>
      <dgm:spPr/>
    </dgm:pt>
    <dgm:pt modelId="{F41A9F80-FA0D-954A-BEA6-C4D166C0AC53}" type="pres">
      <dgm:prSet presAssocID="{FE58D600-F011-6F43-8E29-E318D8AC9AA6}" presName="horzSpace2" presStyleCnt="0"/>
      <dgm:spPr/>
    </dgm:pt>
    <dgm:pt modelId="{06E4A1ED-751C-7A49-92D3-3879FE931D91}" type="pres">
      <dgm:prSet presAssocID="{FE58D600-F011-6F43-8E29-E318D8AC9AA6}" presName="tx2" presStyleLbl="revTx" presStyleIdx="3" presStyleCnt="7"/>
      <dgm:spPr/>
    </dgm:pt>
    <dgm:pt modelId="{7A818A6A-152E-DC43-A916-34C6548C1D90}" type="pres">
      <dgm:prSet presAssocID="{FE58D600-F011-6F43-8E29-E318D8AC9AA6}" presName="vert2" presStyleCnt="0"/>
      <dgm:spPr/>
    </dgm:pt>
    <dgm:pt modelId="{6258046A-6F38-0E4E-A66C-84A34963A488}" type="pres">
      <dgm:prSet presAssocID="{FE58D600-F011-6F43-8E29-E318D8AC9AA6}" presName="thinLine2b" presStyleLbl="callout" presStyleIdx="2" presStyleCnt="6"/>
      <dgm:spPr/>
    </dgm:pt>
    <dgm:pt modelId="{EAE43213-0FF8-264D-A912-CE5C3B07E155}" type="pres">
      <dgm:prSet presAssocID="{FE58D600-F011-6F43-8E29-E318D8AC9AA6}" presName="vertSpace2b" presStyleCnt="0"/>
      <dgm:spPr/>
    </dgm:pt>
    <dgm:pt modelId="{8C4B6B8F-2D8F-E94E-8ECC-AA9C1D97269B}" type="pres">
      <dgm:prSet presAssocID="{97C87221-B1F1-4F08-AEE1-E8148FFA46E8}" presName="horz2" presStyleCnt="0"/>
      <dgm:spPr/>
    </dgm:pt>
    <dgm:pt modelId="{D2A96C90-4C60-004B-822E-C4A43910A9EA}" type="pres">
      <dgm:prSet presAssocID="{97C87221-B1F1-4F08-AEE1-E8148FFA46E8}" presName="horzSpace2" presStyleCnt="0"/>
      <dgm:spPr/>
    </dgm:pt>
    <dgm:pt modelId="{52A210B3-616F-7540-AD16-4F6905401F6E}" type="pres">
      <dgm:prSet presAssocID="{97C87221-B1F1-4F08-AEE1-E8148FFA46E8}" presName="tx2" presStyleLbl="revTx" presStyleIdx="4" presStyleCnt="7"/>
      <dgm:spPr/>
    </dgm:pt>
    <dgm:pt modelId="{A3671762-2931-7B48-9B92-26FBBD4822BB}" type="pres">
      <dgm:prSet presAssocID="{97C87221-B1F1-4F08-AEE1-E8148FFA46E8}" presName="vert2" presStyleCnt="0"/>
      <dgm:spPr/>
    </dgm:pt>
    <dgm:pt modelId="{1865C157-02A3-C04A-AF58-6E2E69C3FB3D}" type="pres">
      <dgm:prSet presAssocID="{97C87221-B1F1-4F08-AEE1-E8148FFA46E8}" presName="thinLine2b" presStyleLbl="callout" presStyleIdx="3" presStyleCnt="6"/>
      <dgm:spPr/>
    </dgm:pt>
    <dgm:pt modelId="{74C59128-9097-E24A-B4A8-1A2D26E80451}" type="pres">
      <dgm:prSet presAssocID="{97C87221-B1F1-4F08-AEE1-E8148FFA46E8}" presName="vertSpace2b" presStyleCnt="0"/>
      <dgm:spPr/>
    </dgm:pt>
    <dgm:pt modelId="{DA5B6DDC-9661-4549-A52C-E5AB1D596713}" type="pres">
      <dgm:prSet presAssocID="{0C5C0DA4-91D8-41E2-BD05-F3D45C6BEC21}" presName="horz2" presStyleCnt="0"/>
      <dgm:spPr/>
    </dgm:pt>
    <dgm:pt modelId="{513A8660-D35B-A846-8E9A-626997F989EC}" type="pres">
      <dgm:prSet presAssocID="{0C5C0DA4-91D8-41E2-BD05-F3D45C6BEC21}" presName="horzSpace2" presStyleCnt="0"/>
      <dgm:spPr/>
    </dgm:pt>
    <dgm:pt modelId="{FD3189C2-839D-7C43-B23F-7B53618BCD90}" type="pres">
      <dgm:prSet presAssocID="{0C5C0DA4-91D8-41E2-BD05-F3D45C6BEC21}" presName="tx2" presStyleLbl="revTx" presStyleIdx="5" presStyleCnt="7"/>
      <dgm:spPr/>
    </dgm:pt>
    <dgm:pt modelId="{D24C8871-915C-6F41-8EA9-45B5680C79AA}" type="pres">
      <dgm:prSet presAssocID="{0C5C0DA4-91D8-41E2-BD05-F3D45C6BEC21}" presName="vert2" presStyleCnt="0"/>
      <dgm:spPr/>
    </dgm:pt>
    <dgm:pt modelId="{AA7904E0-144B-124F-91D5-8D5149B91F8C}" type="pres">
      <dgm:prSet presAssocID="{0C5C0DA4-91D8-41E2-BD05-F3D45C6BEC21}" presName="thinLine2b" presStyleLbl="callout" presStyleIdx="4" presStyleCnt="6"/>
      <dgm:spPr/>
    </dgm:pt>
    <dgm:pt modelId="{FC8C09DA-0ABE-B147-8F00-959BCA7260FF}" type="pres">
      <dgm:prSet presAssocID="{0C5C0DA4-91D8-41E2-BD05-F3D45C6BEC21}" presName="vertSpace2b" presStyleCnt="0"/>
      <dgm:spPr/>
    </dgm:pt>
    <dgm:pt modelId="{4CDECEF7-E89C-F24E-BBD5-38DE0D6D1658}" type="pres">
      <dgm:prSet presAssocID="{2BD90BD5-70CA-4CE2-B359-9011903E1A4B}" presName="horz2" presStyleCnt="0"/>
      <dgm:spPr/>
    </dgm:pt>
    <dgm:pt modelId="{7967EAB7-1381-FB44-92B4-486A44DE4086}" type="pres">
      <dgm:prSet presAssocID="{2BD90BD5-70CA-4CE2-B359-9011903E1A4B}" presName="horzSpace2" presStyleCnt="0"/>
      <dgm:spPr/>
    </dgm:pt>
    <dgm:pt modelId="{8374F8A8-3073-CC43-A273-47654228DFE9}" type="pres">
      <dgm:prSet presAssocID="{2BD90BD5-70CA-4CE2-B359-9011903E1A4B}" presName="tx2" presStyleLbl="revTx" presStyleIdx="6" presStyleCnt="7"/>
      <dgm:spPr/>
    </dgm:pt>
    <dgm:pt modelId="{426696E8-E362-2441-A47B-A479CF441169}" type="pres">
      <dgm:prSet presAssocID="{2BD90BD5-70CA-4CE2-B359-9011903E1A4B}" presName="vert2" presStyleCnt="0"/>
      <dgm:spPr/>
    </dgm:pt>
    <dgm:pt modelId="{4ED4345B-5599-B14C-BB78-CF66C72D5ABE}" type="pres">
      <dgm:prSet presAssocID="{2BD90BD5-70CA-4CE2-B359-9011903E1A4B}" presName="thinLine2b" presStyleLbl="callout" presStyleIdx="5" presStyleCnt="6"/>
      <dgm:spPr/>
    </dgm:pt>
    <dgm:pt modelId="{0AEE2689-03DF-034F-8CD2-293AAC23E9CC}" type="pres">
      <dgm:prSet presAssocID="{2BD90BD5-70CA-4CE2-B359-9011903E1A4B}" presName="vertSpace2b" presStyleCnt="0"/>
      <dgm:spPr/>
    </dgm:pt>
  </dgm:ptLst>
  <dgm:cxnLst>
    <dgm:cxn modelId="{2621E302-5DB9-4472-9CF8-CFA2700A96CC}" srcId="{4F35C0B9-8DC7-4978-900A-3FCDAA2988F8}" destId="{E3DF02D1-4FDF-4097-B837-211B61C88CEF}" srcOrd="0" destOrd="0" parTransId="{8AFD6BB7-88B2-4448-9F7E-5E9D5EEF658B}" sibTransId="{06E62EC6-AAC7-4EF1-9053-51D734C0BB99}"/>
    <dgm:cxn modelId="{308BD017-613D-AC43-A480-F01E3593B65A}" type="presOf" srcId="{0C5C0DA4-91D8-41E2-BD05-F3D45C6BEC21}" destId="{FD3189C2-839D-7C43-B23F-7B53618BCD90}" srcOrd="0" destOrd="0" presId="urn:microsoft.com/office/officeart/2008/layout/LinedList"/>
    <dgm:cxn modelId="{DB43A818-44DA-4F6D-AD17-5CFAA893CBA9}" srcId="{4F35C0B9-8DC7-4978-900A-3FCDAA2988F8}" destId="{0C5C0DA4-91D8-41E2-BD05-F3D45C6BEC21}" srcOrd="4" destOrd="0" parTransId="{9F7D3813-DD44-4511-A7D7-672FB9BF520D}" sibTransId="{D8A259EE-2E37-4D48-9D52-E5EE70F98E44}"/>
    <dgm:cxn modelId="{56E1C523-1A7B-CA40-B2F2-0DD2A74ACF64}" type="presOf" srcId="{234C4023-D084-4D8E-8968-14623FE6AD1D}" destId="{D6266EC7-416F-D549-A807-F7D5F7C2A124}" srcOrd="0" destOrd="0" presId="urn:microsoft.com/office/officeart/2008/layout/LinedList"/>
    <dgm:cxn modelId="{EFB57431-E3D1-409F-8937-7ED63F2BAF47}" srcId="{4F35C0B9-8DC7-4978-900A-3FCDAA2988F8}" destId="{2BD90BD5-70CA-4CE2-B359-9011903E1A4B}" srcOrd="5" destOrd="0" parTransId="{A0C8C71E-D40B-43B6-9322-EFCD1319E2D4}" sibTransId="{8A8DA5E2-0380-4B87-BD03-49418CC68FB7}"/>
    <dgm:cxn modelId="{CB43093B-4B4C-7549-9477-45C79E81D258}" type="presOf" srcId="{2BD90BD5-70CA-4CE2-B359-9011903E1A4B}" destId="{8374F8A8-3073-CC43-A273-47654228DFE9}" srcOrd="0" destOrd="0" presId="urn:microsoft.com/office/officeart/2008/layout/LinedList"/>
    <dgm:cxn modelId="{CA78A548-111F-4A4A-B073-8FF232743CC7}" type="presOf" srcId="{4F35C0B9-8DC7-4978-900A-3FCDAA2988F8}" destId="{450044A5-5199-0A4D-BBA1-A5F1E74F4C78}" srcOrd="0" destOrd="0" presId="urn:microsoft.com/office/officeart/2008/layout/LinedList"/>
    <dgm:cxn modelId="{EF371A4B-B2A9-4C26-9779-2E23FD320A0E}" srcId="{4F35C0B9-8DC7-4978-900A-3FCDAA2988F8}" destId="{234C4023-D084-4D8E-8968-14623FE6AD1D}" srcOrd="1" destOrd="0" parTransId="{AEB9ADFB-7637-4324-8F5E-F2579FCF06CA}" sibTransId="{33AE8699-9604-4889-9B50-CE1740DBDF79}"/>
    <dgm:cxn modelId="{A55A3060-13AC-3D4B-A10E-02A1F01243CA}" srcId="{4F35C0B9-8DC7-4978-900A-3FCDAA2988F8}" destId="{FE58D600-F011-6F43-8E29-E318D8AC9AA6}" srcOrd="2" destOrd="0" parTransId="{D686A986-742A-CB48-9C88-87481C3FBE6A}" sibTransId="{C1BECCD7-B719-4245-A48B-98F4DE8FEF9C}"/>
    <dgm:cxn modelId="{46DC9060-A57B-4DDD-95B3-827FA5E7E8F1}" srcId="{8211B72B-01C9-4FCF-907E-F824F14484F5}" destId="{4F35C0B9-8DC7-4978-900A-3FCDAA2988F8}" srcOrd="0" destOrd="0" parTransId="{491F0E05-1BFB-4F3F-B3F9-1BFDD12B2B90}" sibTransId="{8FCADB8C-D348-4419-A565-765482ECC68A}"/>
    <dgm:cxn modelId="{1E420C61-299B-7A43-A698-8245504F05BC}" type="presOf" srcId="{FE58D600-F011-6F43-8E29-E318D8AC9AA6}" destId="{06E4A1ED-751C-7A49-92D3-3879FE931D91}" srcOrd="0" destOrd="0" presId="urn:microsoft.com/office/officeart/2008/layout/LinedList"/>
    <dgm:cxn modelId="{FAC9B7BA-7363-47EF-B01C-43D97B03D29A}" srcId="{4F35C0B9-8DC7-4978-900A-3FCDAA2988F8}" destId="{97C87221-B1F1-4F08-AEE1-E8148FFA46E8}" srcOrd="3" destOrd="0" parTransId="{491B01B0-2A5B-4C4F-BC78-65025C5C8417}" sibTransId="{A48814A0-9E92-4A03-B198-BBF1CDA178EA}"/>
    <dgm:cxn modelId="{9B088FBC-3D31-2F41-B97E-D7DA5347C307}" type="presOf" srcId="{8211B72B-01C9-4FCF-907E-F824F14484F5}" destId="{D9F0B058-3222-704F-9D51-AB4712180AC2}" srcOrd="0" destOrd="0" presId="urn:microsoft.com/office/officeart/2008/layout/LinedList"/>
    <dgm:cxn modelId="{B8316BD1-8BEC-B74C-BDEB-23D061F64CD5}" type="presOf" srcId="{97C87221-B1F1-4F08-AEE1-E8148FFA46E8}" destId="{52A210B3-616F-7540-AD16-4F6905401F6E}" srcOrd="0" destOrd="0" presId="urn:microsoft.com/office/officeart/2008/layout/LinedList"/>
    <dgm:cxn modelId="{0259A8DC-3DFF-6141-8213-BFF4B263ADF7}" type="presOf" srcId="{E3DF02D1-4FDF-4097-B837-211B61C88CEF}" destId="{A0C2F1E8-3089-2B46-B44A-278E41675B1C}" srcOrd="0" destOrd="0" presId="urn:microsoft.com/office/officeart/2008/layout/LinedList"/>
    <dgm:cxn modelId="{B2B8B1A3-5A05-504B-A40D-AAD95ABC06B0}" type="presParOf" srcId="{D9F0B058-3222-704F-9D51-AB4712180AC2}" destId="{B100A9F9-8F9D-B549-8C6D-945734609161}" srcOrd="0" destOrd="0" presId="urn:microsoft.com/office/officeart/2008/layout/LinedList"/>
    <dgm:cxn modelId="{DA9A5124-49C5-4348-9327-C7AA0E7FBA49}" type="presParOf" srcId="{D9F0B058-3222-704F-9D51-AB4712180AC2}" destId="{CB343B6D-83DC-B045-9A43-6B90B8D1AA8C}" srcOrd="1" destOrd="0" presId="urn:microsoft.com/office/officeart/2008/layout/LinedList"/>
    <dgm:cxn modelId="{D974BC80-7548-B248-A657-BB6703542070}" type="presParOf" srcId="{CB343B6D-83DC-B045-9A43-6B90B8D1AA8C}" destId="{450044A5-5199-0A4D-BBA1-A5F1E74F4C78}" srcOrd="0" destOrd="0" presId="urn:microsoft.com/office/officeart/2008/layout/LinedList"/>
    <dgm:cxn modelId="{8478E666-D7B1-C644-B3E4-4922495A0E93}" type="presParOf" srcId="{CB343B6D-83DC-B045-9A43-6B90B8D1AA8C}" destId="{611F6F21-913F-EC46-B69A-E664F52022C8}" srcOrd="1" destOrd="0" presId="urn:microsoft.com/office/officeart/2008/layout/LinedList"/>
    <dgm:cxn modelId="{DE07A21D-3AF1-5A41-8E50-C7619B7247DE}" type="presParOf" srcId="{611F6F21-913F-EC46-B69A-E664F52022C8}" destId="{B50BBE3B-2853-1D48-BCF0-F65B762FAD73}" srcOrd="0" destOrd="0" presId="urn:microsoft.com/office/officeart/2008/layout/LinedList"/>
    <dgm:cxn modelId="{688DFEEF-EB3E-9C49-B77F-DF7232756E54}" type="presParOf" srcId="{611F6F21-913F-EC46-B69A-E664F52022C8}" destId="{0269E80D-E233-B64F-AC0F-DA1D2F3FE38E}" srcOrd="1" destOrd="0" presId="urn:microsoft.com/office/officeart/2008/layout/LinedList"/>
    <dgm:cxn modelId="{079CCC00-7AF7-F34A-A363-C7F0ADF59A3E}" type="presParOf" srcId="{0269E80D-E233-B64F-AC0F-DA1D2F3FE38E}" destId="{6E9CFC5C-EF90-6244-BA22-2AB1A739EB54}" srcOrd="0" destOrd="0" presId="urn:microsoft.com/office/officeart/2008/layout/LinedList"/>
    <dgm:cxn modelId="{B18E71EF-2357-FD49-B295-B030A869B424}" type="presParOf" srcId="{0269E80D-E233-B64F-AC0F-DA1D2F3FE38E}" destId="{A0C2F1E8-3089-2B46-B44A-278E41675B1C}" srcOrd="1" destOrd="0" presId="urn:microsoft.com/office/officeart/2008/layout/LinedList"/>
    <dgm:cxn modelId="{FD8FD697-B5AC-794C-85E7-5C4448F04156}" type="presParOf" srcId="{0269E80D-E233-B64F-AC0F-DA1D2F3FE38E}" destId="{2D4E9665-CD2F-3441-81A8-D2696518DA63}" srcOrd="2" destOrd="0" presId="urn:microsoft.com/office/officeart/2008/layout/LinedList"/>
    <dgm:cxn modelId="{22EC33D4-D332-DD4E-8903-BC6961A6C6FE}" type="presParOf" srcId="{611F6F21-913F-EC46-B69A-E664F52022C8}" destId="{52DDEF4E-1B15-964B-8D42-95A1495715EA}" srcOrd="2" destOrd="0" presId="urn:microsoft.com/office/officeart/2008/layout/LinedList"/>
    <dgm:cxn modelId="{5E0F245D-83EA-864B-9271-8A01D0314925}" type="presParOf" srcId="{611F6F21-913F-EC46-B69A-E664F52022C8}" destId="{80BED9F5-079B-B149-823C-56A8CCEA12AD}" srcOrd="3" destOrd="0" presId="urn:microsoft.com/office/officeart/2008/layout/LinedList"/>
    <dgm:cxn modelId="{DC94CCE8-CC14-AA4D-991C-2EB4B87FE66F}" type="presParOf" srcId="{611F6F21-913F-EC46-B69A-E664F52022C8}" destId="{4889EAE8-74D6-0544-989C-FB6B136E6590}" srcOrd="4" destOrd="0" presId="urn:microsoft.com/office/officeart/2008/layout/LinedList"/>
    <dgm:cxn modelId="{301640E9-3758-1140-9118-3FB2470930D9}" type="presParOf" srcId="{4889EAE8-74D6-0544-989C-FB6B136E6590}" destId="{696BBD15-FA10-5A4D-A87B-FB1E4D5F12AF}" srcOrd="0" destOrd="0" presId="urn:microsoft.com/office/officeart/2008/layout/LinedList"/>
    <dgm:cxn modelId="{E3B77598-4DBC-C643-BA69-B177B4F86DEF}" type="presParOf" srcId="{4889EAE8-74D6-0544-989C-FB6B136E6590}" destId="{D6266EC7-416F-D549-A807-F7D5F7C2A124}" srcOrd="1" destOrd="0" presId="urn:microsoft.com/office/officeart/2008/layout/LinedList"/>
    <dgm:cxn modelId="{C6A9A80D-A848-6345-9E44-14E186148835}" type="presParOf" srcId="{4889EAE8-74D6-0544-989C-FB6B136E6590}" destId="{7D8EEA41-9908-DA43-8E50-BDCA0CD899D7}" srcOrd="2" destOrd="0" presId="urn:microsoft.com/office/officeart/2008/layout/LinedList"/>
    <dgm:cxn modelId="{E44AF0B1-45DF-E44E-A30C-14ABA3FBBB08}" type="presParOf" srcId="{611F6F21-913F-EC46-B69A-E664F52022C8}" destId="{ADE29977-BC95-D740-80F1-64108E824323}" srcOrd="5" destOrd="0" presId="urn:microsoft.com/office/officeart/2008/layout/LinedList"/>
    <dgm:cxn modelId="{2DF1A025-920F-5642-8A5E-BAF802A4CC44}" type="presParOf" srcId="{611F6F21-913F-EC46-B69A-E664F52022C8}" destId="{2251680A-F8AB-F743-B19E-89CC1CB1DBFA}" srcOrd="6" destOrd="0" presId="urn:microsoft.com/office/officeart/2008/layout/LinedList"/>
    <dgm:cxn modelId="{5C44CCA8-8575-6343-9C05-F794751D1E1F}" type="presParOf" srcId="{611F6F21-913F-EC46-B69A-E664F52022C8}" destId="{6F749047-628E-784B-AD8F-3848C6483BE1}" srcOrd="7" destOrd="0" presId="urn:microsoft.com/office/officeart/2008/layout/LinedList"/>
    <dgm:cxn modelId="{4A36CFBB-9EF1-8D4E-841A-C85749D11357}" type="presParOf" srcId="{6F749047-628E-784B-AD8F-3848C6483BE1}" destId="{F41A9F80-FA0D-954A-BEA6-C4D166C0AC53}" srcOrd="0" destOrd="0" presId="urn:microsoft.com/office/officeart/2008/layout/LinedList"/>
    <dgm:cxn modelId="{7342D855-A1C6-384F-AD9C-2F948BD86190}" type="presParOf" srcId="{6F749047-628E-784B-AD8F-3848C6483BE1}" destId="{06E4A1ED-751C-7A49-92D3-3879FE931D91}" srcOrd="1" destOrd="0" presId="urn:microsoft.com/office/officeart/2008/layout/LinedList"/>
    <dgm:cxn modelId="{B87528BD-031E-E94A-A75E-7F58571FCFE3}" type="presParOf" srcId="{6F749047-628E-784B-AD8F-3848C6483BE1}" destId="{7A818A6A-152E-DC43-A916-34C6548C1D90}" srcOrd="2" destOrd="0" presId="urn:microsoft.com/office/officeart/2008/layout/LinedList"/>
    <dgm:cxn modelId="{E9D41DD1-A7F2-7B49-BC62-D0A0D08185CE}" type="presParOf" srcId="{611F6F21-913F-EC46-B69A-E664F52022C8}" destId="{6258046A-6F38-0E4E-A66C-84A34963A488}" srcOrd="8" destOrd="0" presId="urn:microsoft.com/office/officeart/2008/layout/LinedList"/>
    <dgm:cxn modelId="{8A074C59-506B-E940-A88E-C595BBD1558C}" type="presParOf" srcId="{611F6F21-913F-EC46-B69A-E664F52022C8}" destId="{EAE43213-0FF8-264D-A912-CE5C3B07E155}" srcOrd="9" destOrd="0" presId="urn:microsoft.com/office/officeart/2008/layout/LinedList"/>
    <dgm:cxn modelId="{BBAB0928-862A-AD48-860B-133DB4179895}" type="presParOf" srcId="{611F6F21-913F-EC46-B69A-E664F52022C8}" destId="{8C4B6B8F-2D8F-E94E-8ECC-AA9C1D97269B}" srcOrd="10" destOrd="0" presId="urn:microsoft.com/office/officeart/2008/layout/LinedList"/>
    <dgm:cxn modelId="{DA1265CE-6C95-964B-9864-03DB6C685C38}" type="presParOf" srcId="{8C4B6B8F-2D8F-E94E-8ECC-AA9C1D97269B}" destId="{D2A96C90-4C60-004B-822E-C4A43910A9EA}" srcOrd="0" destOrd="0" presId="urn:microsoft.com/office/officeart/2008/layout/LinedList"/>
    <dgm:cxn modelId="{067AEA29-BB9D-014C-86B2-6324E54FF4E4}" type="presParOf" srcId="{8C4B6B8F-2D8F-E94E-8ECC-AA9C1D97269B}" destId="{52A210B3-616F-7540-AD16-4F6905401F6E}" srcOrd="1" destOrd="0" presId="urn:microsoft.com/office/officeart/2008/layout/LinedList"/>
    <dgm:cxn modelId="{6E4D5BBE-B670-724F-A7F6-A9B37CEFEBF0}" type="presParOf" srcId="{8C4B6B8F-2D8F-E94E-8ECC-AA9C1D97269B}" destId="{A3671762-2931-7B48-9B92-26FBBD4822BB}" srcOrd="2" destOrd="0" presId="urn:microsoft.com/office/officeart/2008/layout/LinedList"/>
    <dgm:cxn modelId="{0F2B8C2D-4E0A-9949-9EFF-3755DF472E93}" type="presParOf" srcId="{611F6F21-913F-EC46-B69A-E664F52022C8}" destId="{1865C157-02A3-C04A-AF58-6E2E69C3FB3D}" srcOrd="11" destOrd="0" presId="urn:microsoft.com/office/officeart/2008/layout/LinedList"/>
    <dgm:cxn modelId="{96DA65E9-73AE-6F4B-A6BA-E84125CF3AC6}" type="presParOf" srcId="{611F6F21-913F-EC46-B69A-E664F52022C8}" destId="{74C59128-9097-E24A-B4A8-1A2D26E80451}" srcOrd="12" destOrd="0" presId="urn:microsoft.com/office/officeart/2008/layout/LinedList"/>
    <dgm:cxn modelId="{5F3B88A0-0F76-ED44-8596-2355A472F4B4}" type="presParOf" srcId="{611F6F21-913F-EC46-B69A-E664F52022C8}" destId="{DA5B6DDC-9661-4549-A52C-E5AB1D596713}" srcOrd="13" destOrd="0" presId="urn:microsoft.com/office/officeart/2008/layout/LinedList"/>
    <dgm:cxn modelId="{10C75719-6612-8746-8167-6409F7273880}" type="presParOf" srcId="{DA5B6DDC-9661-4549-A52C-E5AB1D596713}" destId="{513A8660-D35B-A846-8E9A-626997F989EC}" srcOrd="0" destOrd="0" presId="urn:microsoft.com/office/officeart/2008/layout/LinedList"/>
    <dgm:cxn modelId="{FD0D4BE9-F7E9-C54D-A27E-22D139F2CA53}" type="presParOf" srcId="{DA5B6DDC-9661-4549-A52C-E5AB1D596713}" destId="{FD3189C2-839D-7C43-B23F-7B53618BCD90}" srcOrd="1" destOrd="0" presId="urn:microsoft.com/office/officeart/2008/layout/LinedList"/>
    <dgm:cxn modelId="{8324CCA7-E732-5C4A-A848-A6AF630F09AB}" type="presParOf" srcId="{DA5B6DDC-9661-4549-A52C-E5AB1D596713}" destId="{D24C8871-915C-6F41-8EA9-45B5680C79AA}" srcOrd="2" destOrd="0" presId="urn:microsoft.com/office/officeart/2008/layout/LinedList"/>
    <dgm:cxn modelId="{F1CD1040-35CD-B04F-A744-EFC5395B78AA}" type="presParOf" srcId="{611F6F21-913F-EC46-B69A-E664F52022C8}" destId="{AA7904E0-144B-124F-91D5-8D5149B91F8C}" srcOrd="14" destOrd="0" presId="urn:microsoft.com/office/officeart/2008/layout/LinedList"/>
    <dgm:cxn modelId="{713F5146-EBC0-6A49-85D0-FD04CDB56E02}" type="presParOf" srcId="{611F6F21-913F-EC46-B69A-E664F52022C8}" destId="{FC8C09DA-0ABE-B147-8F00-959BCA7260FF}" srcOrd="15" destOrd="0" presId="urn:microsoft.com/office/officeart/2008/layout/LinedList"/>
    <dgm:cxn modelId="{7F1C27D5-B556-854C-B80E-E70089A02AA3}" type="presParOf" srcId="{611F6F21-913F-EC46-B69A-E664F52022C8}" destId="{4CDECEF7-E89C-F24E-BBD5-38DE0D6D1658}" srcOrd="16" destOrd="0" presId="urn:microsoft.com/office/officeart/2008/layout/LinedList"/>
    <dgm:cxn modelId="{E2D4B2AF-DF93-2545-A473-C7A883288EE5}" type="presParOf" srcId="{4CDECEF7-E89C-F24E-BBD5-38DE0D6D1658}" destId="{7967EAB7-1381-FB44-92B4-486A44DE4086}" srcOrd="0" destOrd="0" presId="urn:microsoft.com/office/officeart/2008/layout/LinedList"/>
    <dgm:cxn modelId="{097318AD-C965-1740-8EB7-17AB567DD95A}" type="presParOf" srcId="{4CDECEF7-E89C-F24E-BBD5-38DE0D6D1658}" destId="{8374F8A8-3073-CC43-A273-47654228DFE9}" srcOrd="1" destOrd="0" presId="urn:microsoft.com/office/officeart/2008/layout/LinedList"/>
    <dgm:cxn modelId="{641F9378-4EFE-5247-A8BF-856E63520A88}" type="presParOf" srcId="{4CDECEF7-E89C-F24E-BBD5-38DE0D6D1658}" destId="{426696E8-E362-2441-A47B-A479CF441169}" srcOrd="2" destOrd="0" presId="urn:microsoft.com/office/officeart/2008/layout/LinedList"/>
    <dgm:cxn modelId="{D0317108-1CD6-3F41-A27D-D9E581B44024}" type="presParOf" srcId="{611F6F21-913F-EC46-B69A-E664F52022C8}" destId="{4ED4345B-5599-B14C-BB78-CF66C72D5ABE}" srcOrd="17" destOrd="0" presId="urn:microsoft.com/office/officeart/2008/layout/LinedList"/>
    <dgm:cxn modelId="{B7DAEFD8-EA79-BA49-9F3B-D2F8459CA8BF}" type="presParOf" srcId="{611F6F21-913F-EC46-B69A-E664F52022C8}" destId="{0AEE2689-03DF-034F-8CD2-293AAC23E9CC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0A9F9-8F9D-B549-8C6D-945734609161}">
      <dsp:nvSpPr>
        <dsp:cNvPr id="0" name=""/>
        <dsp:cNvSpPr/>
      </dsp:nvSpPr>
      <dsp:spPr>
        <a:xfrm>
          <a:off x="0" y="0"/>
          <a:ext cx="56165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044A5-5199-0A4D-BBA1-A5F1E74F4C78}">
      <dsp:nvSpPr>
        <dsp:cNvPr id="0" name=""/>
        <dsp:cNvSpPr/>
      </dsp:nvSpPr>
      <dsp:spPr>
        <a:xfrm>
          <a:off x="0" y="0"/>
          <a:ext cx="1123309" cy="380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Agenda</a:t>
          </a:r>
          <a:endParaRPr lang="en-US" sz="2300" kern="1200"/>
        </a:p>
      </dsp:txBody>
      <dsp:txXfrm>
        <a:off x="0" y="0"/>
        <a:ext cx="1123309" cy="3806491"/>
      </dsp:txXfrm>
    </dsp:sp>
    <dsp:sp modelId="{A0C2F1E8-3089-2B46-B44A-278E41675B1C}">
      <dsp:nvSpPr>
        <dsp:cNvPr id="0" name=""/>
        <dsp:cNvSpPr/>
      </dsp:nvSpPr>
      <dsp:spPr>
        <a:xfrm>
          <a:off x="1207557" y="29970"/>
          <a:ext cx="4408987" cy="59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What is the Alabama Talent Triad</a:t>
          </a:r>
        </a:p>
      </dsp:txBody>
      <dsp:txXfrm>
        <a:off x="1207557" y="29970"/>
        <a:ext cx="4408987" cy="599410"/>
      </dsp:txXfrm>
    </dsp:sp>
    <dsp:sp modelId="{52DDEF4E-1B15-964B-8D42-95A1495715EA}">
      <dsp:nvSpPr>
        <dsp:cNvPr id="0" name=""/>
        <dsp:cNvSpPr/>
      </dsp:nvSpPr>
      <dsp:spPr>
        <a:xfrm>
          <a:off x="1123309" y="629381"/>
          <a:ext cx="44932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266EC7-416F-D549-A807-F7D5F7C2A124}">
      <dsp:nvSpPr>
        <dsp:cNvPr id="0" name=""/>
        <dsp:cNvSpPr/>
      </dsp:nvSpPr>
      <dsp:spPr>
        <a:xfrm>
          <a:off x="1207557" y="659351"/>
          <a:ext cx="4408987" cy="59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Talent Triad Benefits</a:t>
          </a:r>
        </a:p>
      </dsp:txBody>
      <dsp:txXfrm>
        <a:off x="1207557" y="659351"/>
        <a:ext cx="4408987" cy="599410"/>
      </dsp:txXfrm>
    </dsp:sp>
    <dsp:sp modelId="{ADE29977-BC95-D740-80F1-64108E824323}">
      <dsp:nvSpPr>
        <dsp:cNvPr id="0" name=""/>
        <dsp:cNvSpPr/>
      </dsp:nvSpPr>
      <dsp:spPr>
        <a:xfrm>
          <a:off x="1123309" y="1258762"/>
          <a:ext cx="44932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E4A1ED-751C-7A49-92D3-3879FE931D91}">
      <dsp:nvSpPr>
        <dsp:cNvPr id="0" name=""/>
        <dsp:cNvSpPr/>
      </dsp:nvSpPr>
      <dsp:spPr>
        <a:xfrm>
          <a:off x="1207557" y="1288733"/>
          <a:ext cx="4408987" cy="59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Employer Features</a:t>
          </a:r>
        </a:p>
      </dsp:txBody>
      <dsp:txXfrm>
        <a:off x="1207557" y="1288733"/>
        <a:ext cx="4408987" cy="599410"/>
      </dsp:txXfrm>
    </dsp:sp>
    <dsp:sp modelId="{6258046A-6F38-0E4E-A66C-84A34963A488}">
      <dsp:nvSpPr>
        <dsp:cNvPr id="0" name=""/>
        <dsp:cNvSpPr/>
      </dsp:nvSpPr>
      <dsp:spPr>
        <a:xfrm>
          <a:off x="1123309" y="1888144"/>
          <a:ext cx="44932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A210B3-616F-7540-AD16-4F6905401F6E}">
      <dsp:nvSpPr>
        <dsp:cNvPr id="0" name=""/>
        <dsp:cNvSpPr/>
      </dsp:nvSpPr>
      <dsp:spPr>
        <a:xfrm>
          <a:off x="1207557" y="1918114"/>
          <a:ext cx="4408987" cy="59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Launch Dates</a:t>
          </a:r>
        </a:p>
      </dsp:txBody>
      <dsp:txXfrm>
        <a:off x="1207557" y="1918114"/>
        <a:ext cx="4408987" cy="599410"/>
      </dsp:txXfrm>
    </dsp:sp>
    <dsp:sp modelId="{1865C157-02A3-C04A-AF58-6E2E69C3FB3D}">
      <dsp:nvSpPr>
        <dsp:cNvPr id="0" name=""/>
        <dsp:cNvSpPr/>
      </dsp:nvSpPr>
      <dsp:spPr>
        <a:xfrm>
          <a:off x="1123309" y="2517525"/>
          <a:ext cx="44932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189C2-839D-7C43-B23F-7B53618BCD90}">
      <dsp:nvSpPr>
        <dsp:cNvPr id="0" name=""/>
        <dsp:cNvSpPr/>
      </dsp:nvSpPr>
      <dsp:spPr>
        <a:xfrm>
          <a:off x="1207557" y="2547495"/>
          <a:ext cx="4408987" cy="59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Next Steps</a:t>
          </a:r>
        </a:p>
      </dsp:txBody>
      <dsp:txXfrm>
        <a:off x="1207557" y="2547495"/>
        <a:ext cx="4408987" cy="599410"/>
      </dsp:txXfrm>
    </dsp:sp>
    <dsp:sp modelId="{AA7904E0-144B-124F-91D5-8D5149B91F8C}">
      <dsp:nvSpPr>
        <dsp:cNvPr id="0" name=""/>
        <dsp:cNvSpPr/>
      </dsp:nvSpPr>
      <dsp:spPr>
        <a:xfrm>
          <a:off x="1123309" y="3146906"/>
          <a:ext cx="44932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74F8A8-3073-CC43-A273-47654228DFE9}">
      <dsp:nvSpPr>
        <dsp:cNvPr id="0" name=""/>
        <dsp:cNvSpPr/>
      </dsp:nvSpPr>
      <dsp:spPr>
        <a:xfrm>
          <a:off x="1207557" y="3176877"/>
          <a:ext cx="4408987" cy="59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Q&amp;A</a:t>
          </a:r>
        </a:p>
      </dsp:txBody>
      <dsp:txXfrm>
        <a:off x="1207557" y="3176877"/>
        <a:ext cx="4408987" cy="599410"/>
      </dsp:txXfrm>
    </dsp:sp>
    <dsp:sp modelId="{4ED4345B-5599-B14C-BB78-CF66C72D5ABE}">
      <dsp:nvSpPr>
        <dsp:cNvPr id="0" name=""/>
        <dsp:cNvSpPr/>
      </dsp:nvSpPr>
      <dsp:spPr>
        <a:xfrm>
          <a:off x="1123309" y="3776288"/>
          <a:ext cx="44932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B53CC-5A59-B53E-8F26-1F165219F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F36EA-883D-C7C5-6CDC-7735C9EBD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5B1BE-B0B4-8E88-EFFF-73DFD976D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BF07-8A0A-B049-9B82-FED776C77902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46E0E-42AA-6E54-51C0-4FF15A7B1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B639E-F007-16E1-9A0D-FBCEB7D11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668F-0600-094B-9AFF-5D29A496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1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92607-5024-67D2-D2D6-97456E01D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0D2F31-9C19-6A00-BE77-95579BB8B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4C4DE-7BCD-10F4-6751-B20607B2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BF07-8A0A-B049-9B82-FED776C77902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0A0A5-B74A-F284-9DB4-767FA02F7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A28A4-0EFC-509E-FE4E-A4CAE2459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668F-0600-094B-9AFF-5D29A496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4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A798D7-FA84-6DFA-64A1-87E9A708C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3BBF88-E3D3-9CF7-B8C9-F334C6ABA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72B38-64A8-6976-9096-3E6234A58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BF07-8A0A-B049-9B82-FED776C77902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B47D8-F6EB-2720-EEC5-7369DFE4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4F258-CA3F-C5D3-081B-F2C63AA0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668F-0600-094B-9AFF-5D29A496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5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7484-024C-F7B6-511A-ED70DD6DC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D6B59-1487-821A-3086-46229E3B6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C7F43-E309-C701-72D0-40C367D6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BF07-8A0A-B049-9B82-FED776C77902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FFA17-0FE4-51C2-C810-BEA313558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4E816-D27D-4C55-8650-E2DD636E6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668F-0600-094B-9AFF-5D29A496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3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96B99-2926-CD18-922B-8BF3DE1B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32FB6-18AB-BC41-1B30-96052FD28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20278-8003-72F8-9EB1-E9BC7D143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BF07-8A0A-B049-9B82-FED776C77902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BE141-95AD-265F-136B-518820CBF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D6EA-D590-DF9B-AFAC-D425E77B7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668F-0600-094B-9AFF-5D29A496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4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B3A3F-956D-D03E-417D-CCCCCA731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61407-8983-0758-2533-66017D3C9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34EB5-ACD4-EBBF-51F9-6E4438C7A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891F7-D40C-D6CE-50B8-B0BB25D76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BF07-8A0A-B049-9B82-FED776C77902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0754F-B936-6DB8-BCC9-9F9349C3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2182F-3B03-3F6F-22A5-14245E8E9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668F-0600-094B-9AFF-5D29A496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7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4DE4E-DB2A-B3CB-E219-667341AAE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081ED-2D52-2097-48A4-EAA272CC5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106515-71E6-3EBA-CA4C-A565AD8C9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B1B7C-A566-51D7-D371-2A8A8FC84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B5D433-B4AF-83D9-94AD-A9C325E8B4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C672CA-B24E-5DA5-37D8-D6DD1FB9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BF07-8A0A-B049-9B82-FED776C77902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42A005-20D7-CE79-7E24-C6E04BF4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AAD661-4A3C-2454-92DF-2661BD9A9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668F-0600-094B-9AFF-5D29A496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9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E9704-783A-196A-DF8C-30C5C6448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CC2B6C-5ED7-25B2-5B8B-8B3FAFFE0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BF07-8A0A-B049-9B82-FED776C77902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4A1C40-C905-4857-ED6A-9A7D158B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83529-552D-F179-454A-A92784E8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668F-0600-094B-9AFF-5D29A496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6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638C51-2810-08B9-AA4F-B991346A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BF07-8A0A-B049-9B82-FED776C77902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A6D308-E34D-E072-BBBE-60BAD287F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777AF-8593-98A3-67DB-6CAA8D4D0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668F-0600-094B-9AFF-5D29A496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EC091-5DE8-A35A-DBC7-7C073463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0194B-17ED-FE82-1328-ACAED5C75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AC4B6-BC87-83FB-F171-B97B5836F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6496E-4E60-9CEC-F0D1-2A9C4B66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BF07-8A0A-B049-9B82-FED776C77902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E7DA0-408C-11F1-89E7-05BF753E5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7D65D-079E-8CAE-FF47-72669FBD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668F-0600-094B-9AFF-5D29A496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2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90BA0-F302-9202-F17B-F725CE19C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7DD3E2-041E-03DE-9BEB-84BCBFC5A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C4216B-A0CC-D022-76E5-F91D6566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47C7F-1604-71B8-05F2-E8379D2B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BF07-8A0A-B049-9B82-FED776C77902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A1FFA-30CD-E4C5-F626-BCEAA7637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539B7-5275-1A38-D0C1-7EB12108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668F-0600-094B-9AFF-5D29A496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7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1BA753-5FBE-C6FB-243C-FFCB21F10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2E20E-B450-2B30-8DC9-E75454FE7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60E40-DDB7-3C72-FC8A-0F575CE62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6BF07-8A0A-B049-9B82-FED776C77902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9BD34-3CB2-0544-2A24-B11A96D13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02115-23C4-529D-6871-4EB90C142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8668F-0600-094B-9AFF-5D29A496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0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abamatalenttriad.com/learners" TargetMode="External"/><Relationship Id="rId2" Type="http://schemas.openxmlformats.org/officeDocument/2006/relationships/hyperlink" Target="https://www.trailblazer-alabama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QbPvoM48l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4" descr="Image preview">
            <a:extLst>
              <a:ext uri="{FF2B5EF4-FFF2-40B4-BE49-F238E27FC236}">
                <a16:creationId xmlns:a16="http://schemas.microsoft.com/office/drawing/2014/main" id="{4B1258E5-DC28-A93D-2AEA-DB8C42F7A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265" y="1123527"/>
            <a:ext cx="1905266" cy="41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extBox 4">
            <a:extLst>
              <a:ext uri="{FF2B5EF4-FFF2-40B4-BE49-F238E27FC236}">
                <a16:creationId xmlns:a16="http://schemas.microsoft.com/office/drawing/2014/main" id="{C293BA72-8845-F428-CC37-AC3959DA35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2060243"/>
              </p:ext>
            </p:extLst>
          </p:nvPr>
        </p:nvGraphicFramePr>
        <p:xfrm>
          <a:off x="4907184" y="2492724"/>
          <a:ext cx="5616545" cy="3806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3674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2765D5C-355E-CEE9-9BDE-4121C0494C78}"/>
              </a:ext>
            </a:extLst>
          </p:cNvPr>
          <p:cNvSpPr txBox="1"/>
          <p:nvPr/>
        </p:nvSpPr>
        <p:spPr>
          <a:xfrm>
            <a:off x="4770980" y="775142"/>
            <a:ext cx="2650039" cy="488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1248">
              <a:spcAft>
                <a:spcPts val="600"/>
              </a:spcAft>
            </a:pPr>
            <a:r>
              <a:rPr lang="en-US" sz="2576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What’s Next …</a:t>
            </a:r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0713B6-2DF9-D103-D5D6-E1419B4B1F67}"/>
              </a:ext>
            </a:extLst>
          </p:cNvPr>
          <p:cNvSpPr txBox="1"/>
          <p:nvPr/>
        </p:nvSpPr>
        <p:spPr>
          <a:xfrm>
            <a:off x="2667727" y="1719982"/>
            <a:ext cx="7883866" cy="2028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1248">
              <a:spcAft>
                <a:spcPts val="600"/>
              </a:spcAft>
            </a:pPr>
            <a:r>
              <a:rPr lang="en-US" sz="1656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Continuous Engagement</a:t>
            </a:r>
          </a:p>
          <a:p>
            <a:pPr defTabSz="841248">
              <a:spcAft>
                <a:spcPts val="600"/>
              </a:spcAft>
            </a:pPr>
            <a:endParaRPr lang="en-US" sz="1656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15468" indent="-315468" defTabSz="841248">
              <a:spcAft>
                <a:spcPts val="600"/>
              </a:spcAft>
              <a:buAutoNum type="arabicPeriod"/>
            </a:pPr>
            <a:r>
              <a:rPr lang="en-US" sz="165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Employers - </a:t>
            </a:r>
            <a:r>
              <a:rPr lang="en-US" sz="1656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https://www.trailblazer-alabama.com/</a:t>
            </a:r>
            <a:endParaRPr lang="en-US" sz="1656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15468" indent="-315468" defTabSz="841248">
              <a:spcAft>
                <a:spcPts val="600"/>
              </a:spcAft>
              <a:buAutoNum type="arabicPeriod"/>
            </a:pPr>
            <a:r>
              <a:rPr lang="en-US" sz="165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Jobseekers &amp; Students - </a:t>
            </a:r>
            <a:r>
              <a:rPr lang="en-US" sz="1656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https://www.alabamatalenttriad.com/learners</a:t>
            </a:r>
            <a:endParaRPr lang="en-US" sz="1656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15468" indent="-315468" defTabSz="841248">
              <a:spcAft>
                <a:spcPts val="600"/>
              </a:spcAft>
              <a:buAutoNum type="arabicPeriod"/>
            </a:pPr>
            <a:r>
              <a:rPr lang="en-US" sz="165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Programs, scholarships, initiatives – Amplification via the Talent Triad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4E41FC-267E-FE2F-E1BE-AA32837C8A04}"/>
              </a:ext>
            </a:extLst>
          </p:cNvPr>
          <p:cNvSpPr txBox="1"/>
          <p:nvPr/>
        </p:nvSpPr>
        <p:spPr>
          <a:xfrm>
            <a:off x="2667727" y="4008811"/>
            <a:ext cx="3159709" cy="1696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1248">
              <a:spcAft>
                <a:spcPts val="600"/>
              </a:spcAft>
            </a:pPr>
            <a:r>
              <a:rPr lang="en-US" sz="1656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Marketing</a:t>
            </a:r>
          </a:p>
          <a:p>
            <a:pPr defTabSz="841248">
              <a:spcAft>
                <a:spcPts val="600"/>
              </a:spcAft>
            </a:pPr>
            <a:endParaRPr lang="en-US" sz="1656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15468" indent="-315468" defTabSz="841248">
              <a:spcAft>
                <a:spcPts val="600"/>
              </a:spcAft>
              <a:buAutoNum type="arabicPeriod"/>
            </a:pPr>
            <a:r>
              <a:rPr lang="en-US" sz="165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Within Alabama</a:t>
            </a:r>
          </a:p>
          <a:p>
            <a:pPr marL="315468" indent="-315468" defTabSz="841248">
              <a:spcAft>
                <a:spcPts val="600"/>
              </a:spcAft>
              <a:buAutoNum type="arabicPeriod"/>
            </a:pPr>
            <a:r>
              <a:rPr lang="en-US" sz="165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Within border states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pic>
        <p:nvPicPr>
          <p:cNvPr id="3" name="Picture 4" descr="Image preview">
            <a:extLst>
              <a:ext uri="{FF2B5EF4-FFF2-40B4-BE49-F238E27FC236}">
                <a16:creationId xmlns:a16="http://schemas.microsoft.com/office/drawing/2014/main" id="{9F72D63F-AAC0-87C6-2D94-D1DCD6399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10" y="161518"/>
            <a:ext cx="2084173" cy="4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1C2CBC2-8DD2-D39D-311A-12BE9D712981}"/>
              </a:ext>
            </a:extLst>
          </p:cNvPr>
          <p:cNvSpPr txBox="1"/>
          <p:nvPr/>
        </p:nvSpPr>
        <p:spPr>
          <a:xfrm>
            <a:off x="6095999" y="4008811"/>
            <a:ext cx="31845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1248">
              <a:spcAft>
                <a:spcPts val="600"/>
              </a:spcAft>
            </a:pPr>
            <a:r>
              <a: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Interoperability</a:t>
            </a:r>
          </a:p>
          <a:p>
            <a:pPr defTabSz="841248">
              <a:spcAft>
                <a:spcPts val="600"/>
              </a:spcAft>
            </a:pPr>
            <a:endParaRPr lang="en-US" sz="16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15468" indent="-315468" defTabSz="841248">
              <a:spcAft>
                <a:spcPts val="600"/>
              </a:spcAft>
              <a:buAutoNum type="arabicPeriod"/>
            </a:pPr>
            <a:r>
              <a: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 Information Systems</a:t>
            </a:r>
          </a:p>
          <a:p>
            <a:pPr marL="315468" indent="-315468" defTabSz="841248">
              <a:spcAft>
                <a:spcPts val="600"/>
              </a:spcAft>
              <a:buAutoNum type="arabicPeriod"/>
            </a:pPr>
            <a:r>
              <a: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Licensure Boards</a:t>
            </a:r>
          </a:p>
          <a:p>
            <a:pPr marL="315468" indent="-315468" defTabSz="841248">
              <a:spcAft>
                <a:spcPts val="600"/>
              </a:spcAft>
              <a:buAutoNum type="arabicPeriod"/>
            </a:pPr>
            <a:r>
              <a: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Job Boards</a:t>
            </a:r>
          </a:p>
          <a:p>
            <a:pPr marL="315468" indent="-315468" defTabSz="841248">
              <a:spcAft>
                <a:spcPts val="600"/>
              </a:spcAft>
              <a:buAutoNum type="arabicPeriod"/>
            </a:pPr>
            <a:r>
              <a: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HRIS’s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0CBC7-3BD1-4433-E7FF-CC8FB204B4B7}"/>
              </a:ext>
            </a:extLst>
          </p:cNvPr>
          <p:cNvSpPr txBox="1"/>
          <p:nvPr/>
        </p:nvSpPr>
        <p:spPr>
          <a:xfrm>
            <a:off x="4657618" y="2875002"/>
            <a:ext cx="28767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Q&amp;A</a:t>
            </a:r>
          </a:p>
        </p:txBody>
      </p:sp>
      <p:pic>
        <p:nvPicPr>
          <p:cNvPr id="2" name="Picture 4" descr="Image preview">
            <a:extLst>
              <a:ext uri="{FF2B5EF4-FFF2-40B4-BE49-F238E27FC236}">
                <a16:creationId xmlns:a16="http://schemas.microsoft.com/office/drawing/2014/main" id="{F5C6F371-2855-AD22-44E9-7D4A150E1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10" y="161518"/>
            <a:ext cx="2084173" cy="4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15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4" descr="Image preview">
            <a:extLst>
              <a:ext uri="{FF2B5EF4-FFF2-40B4-BE49-F238E27FC236}">
                <a16:creationId xmlns:a16="http://schemas.microsoft.com/office/drawing/2014/main" id="{F1826C53-AEAB-2D70-0555-5610204C2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710" y="784961"/>
            <a:ext cx="2044330" cy="444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1DCCBB-20D7-00AA-1487-CE8521162F01}"/>
              </a:ext>
            </a:extLst>
          </p:cNvPr>
          <p:cNvSpPr txBox="1"/>
          <p:nvPr/>
        </p:nvSpPr>
        <p:spPr>
          <a:xfrm>
            <a:off x="4991506" y="3808844"/>
            <a:ext cx="5981143" cy="2264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96112">
              <a:spcAft>
                <a:spcPts val="600"/>
              </a:spcAft>
            </a:pPr>
            <a:r>
              <a:rPr lang="en-US" sz="4704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Bridging the Gap for More Qualified Candidates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0CB6D-AF53-7E3F-B15C-982F8DAEBE68}"/>
              </a:ext>
            </a:extLst>
          </p:cNvPr>
          <p:cNvSpPr txBox="1"/>
          <p:nvPr/>
        </p:nvSpPr>
        <p:spPr>
          <a:xfrm>
            <a:off x="4415622" y="2312436"/>
            <a:ext cx="7132911" cy="6943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896112">
              <a:spcAft>
                <a:spcPts val="600"/>
              </a:spcAft>
            </a:pPr>
            <a:r>
              <a:rPr lang="en-US" sz="392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the Alabama Talent Triad?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52784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2765D5C-355E-CEE9-9BDE-4121C0494C78}"/>
              </a:ext>
            </a:extLst>
          </p:cNvPr>
          <p:cNvSpPr txBox="1"/>
          <p:nvPr/>
        </p:nvSpPr>
        <p:spPr>
          <a:xfrm>
            <a:off x="4356100" y="775142"/>
            <a:ext cx="2650039" cy="488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1248">
              <a:spcAft>
                <a:spcPts val="600"/>
              </a:spcAft>
            </a:pPr>
            <a:r>
              <a:rPr lang="en-US" sz="2576" b="1"/>
              <a:t>Key Benefit …</a:t>
            </a:r>
            <a:endParaRPr lang="en-US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9D04E4-65D1-1B61-EF40-F138BFE55C71}"/>
              </a:ext>
            </a:extLst>
          </p:cNvPr>
          <p:cNvSpPr txBox="1"/>
          <p:nvPr/>
        </p:nvSpPr>
        <p:spPr>
          <a:xfrm>
            <a:off x="1951111" y="1465057"/>
            <a:ext cx="746001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Increasing the Labor Force Participation Rate through …</a:t>
            </a:r>
          </a:p>
          <a:p>
            <a:endParaRPr lang="en-US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/>
              <a:t>Skills-based hiring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Increasing your pipeline of candidates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dirty="0"/>
              <a:t>After program completion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dirty="0"/>
              <a:t>While in process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Recommending the right candidates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Finding new candidates across industries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/>
              <a:t>Centralization, Amplification, and Personalized Recommendations of: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Work-based learning opportunities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2- and 4-year programs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Dual enrollment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Innovative programs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Available scholarships</a:t>
            </a:r>
          </a:p>
        </p:txBody>
      </p:sp>
      <p:pic>
        <p:nvPicPr>
          <p:cNvPr id="6" name="Picture 4" descr="Image preview">
            <a:extLst>
              <a:ext uri="{FF2B5EF4-FFF2-40B4-BE49-F238E27FC236}">
                <a16:creationId xmlns:a16="http://schemas.microsoft.com/office/drawing/2014/main" id="{2B7F1DD9-10A1-5CEF-474A-C895FCBD3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10" y="161518"/>
            <a:ext cx="2084173" cy="4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75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screenshot of a job position&#10;&#10;Description automatically generated">
            <a:extLst>
              <a:ext uri="{FF2B5EF4-FFF2-40B4-BE49-F238E27FC236}">
                <a16:creationId xmlns:a16="http://schemas.microsoft.com/office/drawing/2014/main" id="{289CD784-8F96-CCDD-E464-7188A6FA27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263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4" name="Picture 4" descr="Image preview">
            <a:extLst>
              <a:ext uri="{FF2B5EF4-FFF2-40B4-BE49-F238E27FC236}">
                <a16:creationId xmlns:a16="http://schemas.microsoft.com/office/drawing/2014/main" id="{4DDF597D-4E3F-2308-900A-96EB4C855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10" y="161518"/>
            <a:ext cx="2084173" cy="4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73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Document 20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D895F7-7F61-D565-2E36-BE9743848119}"/>
              </a:ext>
            </a:extLst>
          </p:cNvPr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Required &amp; Preferred Skills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A screenshot of a job description&#10;&#10;Description automatically generated">
            <a:extLst>
              <a:ext uri="{FF2B5EF4-FFF2-40B4-BE49-F238E27FC236}">
                <a16:creationId xmlns:a16="http://schemas.microsoft.com/office/drawing/2014/main" id="{1E194F85-1A97-31EF-7DC3-934E1C753B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89" b="11760"/>
          <a:stretch/>
        </p:blipFill>
        <p:spPr>
          <a:xfrm>
            <a:off x="3971172" y="1415772"/>
            <a:ext cx="8220828" cy="4624223"/>
          </a:xfrm>
          <a:prstGeom prst="rect">
            <a:avLst/>
          </a:prstGeom>
        </p:spPr>
      </p:pic>
      <p:pic>
        <p:nvPicPr>
          <p:cNvPr id="5" name="Picture 4" descr="Image preview">
            <a:extLst>
              <a:ext uri="{FF2B5EF4-FFF2-40B4-BE49-F238E27FC236}">
                <a16:creationId xmlns:a16="http://schemas.microsoft.com/office/drawing/2014/main" id="{CA85DD0B-55F3-1993-3781-C8FAA5D98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18" y="5813531"/>
            <a:ext cx="2084173" cy="4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435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owchart: Document 13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727F80-4DFC-D387-42DD-DEDF919E9AB7}"/>
              </a:ext>
            </a:extLst>
          </p:cNvPr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Required and Preferred Credentials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C7C703AC-0342-B4AA-F02F-13A333DA17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149" b="7100"/>
          <a:stretch/>
        </p:blipFill>
        <p:spPr>
          <a:xfrm>
            <a:off x="3886200" y="1575023"/>
            <a:ext cx="8272868" cy="4653499"/>
          </a:xfrm>
          <a:prstGeom prst="rect">
            <a:avLst/>
          </a:prstGeom>
        </p:spPr>
      </p:pic>
      <p:pic>
        <p:nvPicPr>
          <p:cNvPr id="5" name="Picture 4" descr="Image preview">
            <a:extLst>
              <a:ext uri="{FF2B5EF4-FFF2-40B4-BE49-F238E27FC236}">
                <a16:creationId xmlns:a16="http://schemas.microsoft.com/office/drawing/2014/main" id="{8ED871F7-182C-5BBD-513A-022B48F84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27" y="5775594"/>
            <a:ext cx="2084173" cy="4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11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lowchart: Document 22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E39C88-8311-DB4E-45D2-8243D075951E}"/>
              </a:ext>
            </a:extLst>
          </p:cNvPr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Employer Benefits &amp; Assistance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44FE249E-403D-25AC-B632-7E92F09F1F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139" b="1111"/>
          <a:stretch/>
        </p:blipFill>
        <p:spPr>
          <a:xfrm>
            <a:off x="3886200" y="925695"/>
            <a:ext cx="8320052" cy="4679974"/>
          </a:xfrm>
          <a:prstGeom prst="rect">
            <a:avLst/>
          </a:prstGeom>
        </p:spPr>
      </p:pic>
      <p:pic>
        <p:nvPicPr>
          <p:cNvPr id="5" name="Picture 4" descr="Image preview">
            <a:extLst>
              <a:ext uri="{FF2B5EF4-FFF2-40B4-BE49-F238E27FC236}">
                <a16:creationId xmlns:a16="http://schemas.microsoft.com/office/drawing/2014/main" id="{2BE2A023-0056-A2AE-3FBB-E84099C2B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32" y="5820196"/>
            <a:ext cx="2084173" cy="4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34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85F9D1-5EEA-6980-BB94-F18FB71C5C1C}"/>
              </a:ext>
            </a:extLst>
          </p:cNvPr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Recommended Candidates</a:t>
            </a:r>
          </a:p>
        </p:txBody>
      </p:sp>
      <p:pic>
        <p:nvPicPr>
          <p:cNvPr id="3" name="Picture 2" descr="A screenshot of a job search&#10;&#10;Description automatically generated">
            <a:extLst>
              <a:ext uri="{FF2B5EF4-FFF2-40B4-BE49-F238E27FC236}">
                <a16:creationId xmlns:a16="http://schemas.microsoft.com/office/drawing/2014/main" id="{EC9B7A74-532E-830F-3B86-0EB67A50F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423322"/>
            <a:ext cx="8064464" cy="6068506"/>
          </a:xfrm>
          <a:prstGeom prst="rect">
            <a:avLst/>
          </a:prstGeom>
        </p:spPr>
      </p:pic>
      <p:pic>
        <p:nvPicPr>
          <p:cNvPr id="5" name="Picture 4" descr="Image preview">
            <a:extLst>
              <a:ext uri="{FF2B5EF4-FFF2-40B4-BE49-F238E27FC236}">
                <a16:creationId xmlns:a16="http://schemas.microsoft.com/office/drawing/2014/main" id="{BBDB5436-59FA-821F-CDFE-16D46ED30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45" y="5687674"/>
            <a:ext cx="2084173" cy="4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366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E170AC-9535-7C13-7CEA-E5A3AA11C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68" y="2652989"/>
            <a:ext cx="5889422" cy="22593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C3D4744-1A39-E3FD-8B6B-B03EE5265A35}"/>
              </a:ext>
            </a:extLst>
          </p:cNvPr>
          <p:cNvSpPr txBox="1"/>
          <p:nvPr/>
        </p:nvSpPr>
        <p:spPr>
          <a:xfrm>
            <a:off x="2003361" y="2212633"/>
            <a:ext cx="2730235" cy="375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41248">
              <a:spcAft>
                <a:spcPts val="600"/>
              </a:spcAft>
            </a:pPr>
            <a:r>
              <a:rPr lang="en-US" sz="184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 Launch:  Oct 24, 2023</a:t>
            </a:r>
            <a:endParaRPr lang="en-US" sz="2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9391EC-D597-03C9-9367-7717ED44B559}"/>
              </a:ext>
            </a:extLst>
          </p:cNvPr>
          <p:cNvSpPr txBox="1"/>
          <p:nvPr/>
        </p:nvSpPr>
        <p:spPr>
          <a:xfrm>
            <a:off x="6735379" y="2107583"/>
            <a:ext cx="5032853" cy="545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41248">
              <a:spcAft>
                <a:spcPts val="600"/>
              </a:spcAft>
            </a:pPr>
            <a:r>
              <a:rPr lang="en-US" sz="2944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Statewide Launch:  Dec 6, 2023</a:t>
            </a:r>
            <a:endParaRPr lang="en-US" sz="3200" b="1" dirty="0"/>
          </a:p>
        </p:txBody>
      </p:sp>
      <p:pic>
        <p:nvPicPr>
          <p:cNvPr id="2050" name="Picture 2" descr="19,831,200+ Celebration Stock Photos, Pictures &amp; Royalty ...">
            <a:extLst>
              <a:ext uri="{FF2B5EF4-FFF2-40B4-BE49-F238E27FC236}">
                <a16:creationId xmlns:a16="http://schemas.microsoft.com/office/drawing/2014/main" id="{69BBCA96-E483-5D9E-C49D-09610A9E8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861" y="2773133"/>
            <a:ext cx="3691888" cy="213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Image preview">
            <a:extLst>
              <a:ext uri="{FF2B5EF4-FFF2-40B4-BE49-F238E27FC236}">
                <a16:creationId xmlns:a16="http://schemas.microsoft.com/office/drawing/2014/main" id="{469505B9-4F20-A6AE-5E21-0A72423FC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10" y="161518"/>
            <a:ext cx="2084173" cy="4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66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173</Words>
  <Application>Microsoft Macintosh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Delwo</dc:creator>
  <cp:lastModifiedBy>Gregory DiDonato</cp:lastModifiedBy>
  <cp:revision>8</cp:revision>
  <dcterms:created xsi:type="dcterms:W3CDTF">2023-11-08T21:17:13Z</dcterms:created>
  <dcterms:modified xsi:type="dcterms:W3CDTF">2023-11-14T03:33:57Z</dcterms:modified>
</cp:coreProperties>
</file>