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7.3-->
<p:presentation xmlns:r="http://schemas.openxmlformats.org/officeDocument/2006/relationships" xmlns:a="http://schemas.openxmlformats.org/drawingml/2006/main" xmlns:p="http://schemas.openxmlformats.org/presentationml/2006/main" removePersonalInfoOnSave="1" saveSubsetFonts="1">
  <p:sldMasterIdLst>
    <p:sldMasterId id="2147483660" r:id="rId1"/>
    <p:sldMasterId id="2147483681" r:id="rId2"/>
  </p:sldMasterIdLst>
  <p:notesMasterIdLst>
    <p:notesMasterId r:id="rId3"/>
  </p:notesMasterIdLst>
  <p:handoutMasterIdLst>
    <p:handoutMasterId r:id="rId4"/>
  </p:handoutMasterIdLst>
  <p:sldIdLst>
    <p:sldId id="257" r:id="rId5"/>
    <p:sldId id="258" r:id="rId6"/>
    <p:sldId id="259" r:id="rId7"/>
    <p:sldId id="260" r:id="rId8"/>
    <p:sldId id="261" r:id="rId9"/>
    <p:sldId id="262" r:id="rId10"/>
    <p:sldId id="266" r:id="rId11"/>
    <p:sldId id="267" r:id="rId12"/>
    <p:sldId id="268" r:id="rId13"/>
    <p:sldId id="269" r:id="rId14"/>
    <p:sldId id="270" r:id="rId15"/>
    <p:sldId id="271" r:id="rId16"/>
    <p:sldId id="272" r:id="rId17"/>
    <p:sldId id="275" r:id="rId18"/>
    <p:sldId id="276" r:id="rId19"/>
    <p:sldId id="277" r:id="rId20"/>
    <p:sldId id="279" r:id="rId21"/>
    <p:sldId id="280" r:id="rId22"/>
    <p:sldId id="274" r:id="rId23"/>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66" d="100"/>
          <a:sy n="66" d="100"/>
        </p:scale>
        <p:origin x="672" y="78"/>
      </p:cViewPr>
      <p:guideLst/>
    </p:cSldViewPr>
  </p:slideViewPr>
  <p:notesTextViewPr>
    <p:cViewPr>
      <p:scale>
        <a:sx n="1" d="1"/>
        <a:sy n="1" d="1"/>
      </p:scale>
      <p:origin x="0" y="0"/>
    </p:cViewPr>
  </p:notesTextViewPr>
  <p:notesViewPr>
    <p:cSldViewPr>
      <p:cViewPr>
        <p:scale>
          <a:sx n="0" d="100"/>
          <a:sy n="0"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tags" Target="tags/tag1.xml" /><Relationship Id="rId25" Type="http://schemas.openxmlformats.org/officeDocument/2006/relationships/presProps" Target="presProps.xml" /><Relationship Id="rId26" Type="http://schemas.openxmlformats.org/officeDocument/2006/relationships/viewProps" Target="viewProps.xml" /><Relationship Id="rId27" Type="http://schemas.openxmlformats.org/officeDocument/2006/relationships/theme" Target="theme/theme1.xml" /><Relationship Id="rId28" Type="http://schemas.openxmlformats.org/officeDocument/2006/relationships/tableStyles" Target="tableStyles.xml" /><Relationship Id="rId3" Type="http://schemas.openxmlformats.org/officeDocument/2006/relationships/notesMaster" Target="notesMasters/notesMaster1.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538DE3-DD20-4C27-8C94-EA466463673E}" type="datetimeFigureOut">
              <a:rPr lang="en-US" smtClean="0"/>
              <a:t>11/13/2023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654D63-EA9B-4A96-9774-21192BACA2FE}" type="slidenum">
              <a:rPr lang="en-US" smtClean="0"/>
              <a:t>‹#›</a:t>
            </a:fld>
            <a:endParaRPr lang="en-US"/>
          </a:p>
        </p:txBody>
      </p:sp>
    </p:spTree>
    <p:extLst>
      <p:ext uri="{BB962C8B-B14F-4D97-AF65-F5344CB8AC3E}">
        <p14:creationId xmlns:p14="http://schemas.microsoft.com/office/powerpoint/2010/main" val="2227488488"/>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747406-28F8-49B9-A1A6-253D1869BC80}" type="datetimeFigureOut">
              <a:rPr lang="en-US" smtClean="0"/>
              <a:t>11/13/2023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BE794F-3A93-4771-AEB8-34276C39712D}" type="slidenum">
              <a:rPr lang="en-US" smtClean="0"/>
              <a:t>‹#›</a:t>
            </a:fld>
            <a:endParaRPr lang="en-US"/>
          </a:p>
        </p:txBody>
      </p:sp>
    </p:spTree>
    <p:extLst>
      <p:ext uri="{BB962C8B-B14F-4D97-AF65-F5344CB8AC3E}">
        <p14:creationId xmlns:p14="http://schemas.microsoft.com/office/powerpoint/2010/main" val="801055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E794F-3A93-4771-AEB8-34276C39712D}" type="slidenum">
              <a:rPr lang="en-US" smtClean="0"/>
              <a:t>1</a:t>
            </a:fld>
            <a:endParaRPr lang="en-US"/>
          </a:p>
        </p:txBody>
      </p:sp>
    </p:spTree>
    <p:extLst>
      <p:ext uri="{BB962C8B-B14F-4D97-AF65-F5344CB8AC3E}">
        <p14:creationId xmlns:p14="http://schemas.microsoft.com/office/powerpoint/2010/main" val="2730504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E794F-3A93-4771-AEB8-34276C39712D}" type="slidenum">
              <a:rPr lang="en-US" smtClean="0"/>
              <a:t>10</a:t>
            </a:fld>
            <a:endParaRPr lang="en-US"/>
          </a:p>
        </p:txBody>
      </p:sp>
    </p:spTree>
    <p:extLst>
      <p:ext uri="{BB962C8B-B14F-4D97-AF65-F5344CB8AC3E}">
        <p14:creationId xmlns:p14="http://schemas.microsoft.com/office/powerpoint/2010/main" val="1060313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E794F-3A93-4771-AEB8-34276C39712D}" type="slidenum">
              <a:rPr lang="en-US" smtClean="0"/>
              <a:t>11</a:t>
            </a:fld>
            <a:endParaRPr lang="en-US"/>
          </a:p>
        </p:txBody>
      </p:sp>
    </p:spTree>
    <p:extLst>
      <p:ext uri="{BB962C8B-B14F-4D97-AF65-F5344CB8AC3E}">
        <p14:creationId xmlns:p14="http://schemas.microsoft.com/office/powerpoint/2010/main" val="4279185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E794F-3A93-4771-AEB8-34276C39712D}" type="slidenum">
              <a:rPr lang="en-US" smtClean="0"/>
              <a:t>12</a:t>
            </a:fld>
            <a:endParaRPr lang="en-US"/>
          </a:p>
        </p:txBody>
      </p:sp>
    </p:spTree>
    <p:extLst>
      <p:ext uri="{BB962C8B-B14F-4D97-AF65-F5344CB8AC3E}">
        <p14:creationId xmlns:p14="http://schemas.microsoft.com/office/powerpoint/2010/main" val="3509967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E794F-3A93-4771-AEB8-34276C39712D}" type="slidenum">
              <a:rPr lang="en-US" smtClean="0"/>
              <a:t>13</a:t>
            </a:fld>
            <a:endParaRPr lang="en-US"/>
          </a:p>
        </p:txBody>
      </p:sp>
    </p:spTree>
    <p:extLst>
      <p:ext uri="{BB962C8B-B14F-4D97-AF65-F5344CB8AC3E}">
        <p14:creationId xmlns:p14="http://schemas.microsoft.com/office/powerpoint/2010/main" val="1014581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E794F-3A93-4771-AEB8-34276C39712D}" type="slidenum">
              <a:rPr lang="en-US" smtClean="0"/>
              <a:t>14</a:t>
            </a:fld>
            <a:endParaRPr lang="en-US"/>
          </a:p>
        </p:txBody>
      </p:sp>
    </p:spTree>
    <p:extLst>
      <p:ext uri="{BB962C8B-B14F-4D97-AF65-F5344CB8AC3E}">
        <p14:creationId xmlns:p14="http://schemas.microsoft.com/office/powerpoint/2010/main" val="3447312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E794F-3A93-4771-AEB8-34276C39712D}" type="slidenum">
              <a:rPr lang="en-US" smtClean="0"/>
              <a:t>15</a:t>
            </a:fld>
            <a:endParaRPr lang="en-US"/>
          </a:p>
        </p:txBody>
      </p:sp>
    </p:spTree>
    <p:extLst>
      <p:ext uri="{BB962C8B-B14F-4D97-AF65-F5344CB8AC3E}">
        <p14:creationId xmlns:p14="http://schemas.microsoft.com/office/powerpoint/2010/main" val="2185996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E794F-3A93-4771-AEB8-34276C39712D}" type="slidenum">
              <a:rPr lang="en-US" smtClean="0"/>
              <a:t>16</a:t>
            </a:fld>
            <a:endParaRPr lang="en-US"/>
          </a:p>
        </p:txBody>
      </p:sp>
    </p:spTree>
    <p:extLst>
      <p:ext uri="{BB962C8B-B14F-4D97-AF65-F5344CB8AC3E}">
        <p14:creationId xmlns:p14="http://schemas.microsoft.com/office/powerpoint/2010/main" val="1114478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0275" rtl="0" eaLnBrk="1" fontAlgn="auto" latinLnBrk="0" hangingPunct="1">
              <a:lnSpc>
                <a:spcPct val="100000"/>
              </a:lnSpc>
              <a:spcBef>
                <a:spcPct val="0"/>
              </a:spcBef>
              <a:spcAft>
                <a:spcPct val="0"/>
              </a:spcAft>
              <a:buClrTx/>
              <a:buSzTx/>
              <a:buFontTx/>
              <a:buNone/>
              <a:defRPr/>
            </a:pPr>
            <a:fld id="{B680CA49-DFF1-41B8-8AD2-896293B85734}" type="slidenum">
              <a:rPr kumimoji="0" lang="en-US" sz="1200" b="0" i="0" u="none" strike="noStrike" kern="1200" cap="none" spc="0" normalizeH="0" baseline="0" noProof="0" smtClean="0">
                <a:ln>
                  <a:noFill/>
                </a:ln>
                <a:solidFill>
                  <a:srgbClr val="000000"/>
                </a:solidFill>
                <a:effectLst/>
                <a:uLnTx/>
                <a:uFillTx/>
                <a:latin typeface="Calibri" charset="0"/>
                <a:cs typeface="Arial"/>
              </a:rPr>
              <a:pPr marL="0" marR="0" lvl="0" indent="0" algn="r" defTabSz="930275" rtl="0" eaLnBrk="1" fontAlgn="auto" latinLnBrk="0" hangingPunct="1">
                <a:lnSpc>
                  <a:spcPct val="100000"/>
                </a:lnSpc>
                <a:spcBef>
                  <a:spcPct val="0"/>
                </a:spcBef>
                <a:spcAft>
                  <a:spcPct val="0"/>
                </a:spcAft>
                <a:buClrTx/>
                <a:buSzTx/>
                <a:buFontTx/>
                <a:buNone/>
                <a:defRPr/>
              </a:pPr>
              <a:t>17</a:t>
            </a:fld>
            <a:endParaRPr kumimoji="0" lang="en-US" sz="1200" b="0" i="0" u="none" strike="noStrike" kern="1200" cap="none" spc="0" normalizeH="0" baseline="0" noProof="0">
              <a:ln>
                <a:noFill/>
              </a:ln>
              <a:solidFill>
                <a:srgbClr val="000000"/>
              </a:solidFill>
              <a:effectLst/>
              <a:uLnTx/>
              <a:uFillTx/>
              <a:latin typeface="Calibri" charset="0"/>
              <a:cs typeface="Arial"/>
            </a:endParaRPr>
          </a:p>
        </p:txBody>
      </p:sp>
    </p:spTree>
    <p:extLst>
      <p:ext uri="{BB962C8B-B14F-4D97-AF65-F5344CB8AC3E}">
        <p14:creationId xmlns:p14="http://schemas.microsoft.com/office/powerpoint/2010/main" val="2313727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E794F-3A93-4771-AEB8-34276C39712D}" type="slidenum">
              <a:rPr lang="en-US" smtClean="0"/>
              <a:t>18</a:t>
            </a:fld>
            <a:endParaRPr lang="en-US"/>
          </a:p>
        </p:txBody>
      </p:sp>
    </p:spTree>
    <p:extLst>
      <p:ext uri="{BB962C8B-B14F-4D97-AF65-F5344CB8AC3E}">
        <p14:creationId xmlns:p14="http://schemas.microsoft.com/office/powerpoint/2010/main" val="2435239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E794F-3A93-4771-AEB8-34276C39712D}" type="slidenum">
              <a:rPr lang="en-US" smtClean="0"/>
              <a:t>19</a:t>
            </a:fld>
            <a:endParaRPr lang="en-US"/>
          </a:p>
        </p:txBody>
      </p:sp>
    </p:spTree>
    <p:extLst>
      <p:ext uri="{BB962C8B-B14F-4D97-AF65-F5344CB8AC3E}">
        <p14:creationId xmlns:p14="http://schemas.microsoft.com/office/powerpoint/2010/main" val="3703540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E794F-3A93-4771-AEB8-34276C39712D}" type="slidenum">
              <a:rPr lang="en-US" smtClean="0"/>
              <a:t>2</a:t>
            </a:fld>
            <a:endParaRPr lang="en-US"/>
          </a:p>
        </p:txBody>
      </p:sp>
    </p:spTree>
    <p:extLst>
      <p:ext uri="{BB962C8B-B14F-4D97-AF65-F5344CB8AC3E}">
        <p14:creationId xmlns:p14="http://schemas.microsoft.com/office/powerpoint/2010/main" val="735191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E794F-3A93-4771-AEB8-34276C39712D}" type="slidenum">
              <a:rPr lang="en-US" smtClean="0"/>
              <a:t>3</a:t>
            </a:fld>
            <a:endParaRPr lang="en-US"/>
          </a:p>
        </p:txBody>
      </p:sp>
    </p:spTree>
    <p:extLst>
      <p:ext uri="{BB962C8B-B14F-4D97-AF65-F5344CB8AC3E}">
        <p14:creationId xmlns:p14="http://schemas.microsoft.com/office/powerpoint/2010/main" val="1186327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E794F-3A93-4771-AEB8-34276C39712D}" type="slidenum">
              <a:rPr lang="en-US" smtClean="0"/>
              <a:t>4</a:t>
            </a:fld>
            <a:endParaRPr lang="en-US"/>
          </a:p>
        </p:txBody>
      </p:sp>
    </p:spTree>
    <p:extLst>
      <p:ext uri="{BB962C8B-B14F-4D97-AF65-F5344CB8AC3E}">
        <p14:creationId xmlns:p14="http://schemas.microsoft.com/office/powerpoint/2010/main" val="2413333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E794F-3A93-4771-AEB8-34276C39712D}" type="slidenum">
              <a:rPr lang="en-US" smtClean="0"/>
              <a:t>5</a:t>
            </a:fld>
            <a:endParaRPr lang="en-US"/>
          </a:p>
        </p:txBody>
      </p:sp>
    </p:spTree>
    <p:extLst>
      <p:ext uri="{BB962C8B-B14F-4D97-AF65-F5344CB8AC3E}">
        <p14:creationId xmlns:p14="http://schemas.microsoft.com/office/powerpoint/2010/main" val="803819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E794F-3A93-4771-AEB8-34276C39712D}" type="slidenum">
              <a:rPr lang="en-US" smtClean="0"/>
              <a:t>6</a:t>
            </a:fld>
            <a:endParaRPr lang="en-US"/>
          </a:p>
        </p:txBody>
      </p:sp>
    </p:spTree>
    <p:extLst>
      <p:ext uri="{BB962C8B-B14F-4D97-AF65-F5344CB8AC3E}">
        <p14:creationId xmlns:p14="http://schemas.microsoft.com/office/powerpoint/2010/main" val="3033276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E794F-3A93-4771-AEB8-34276C39712D}" type="slidenum">
              <a:rPr lang="en-US" smtClean="0"/>
              <a:t>7</a:t>
            </a:fld>
            <a:endParaRPr lang="en-US"/>
          </a:p>
        </p:txBody>
      </p:sp>
    </p:spTree>
    <p:extLst>
      <p:ext uri="{BB962C8B-B14F-4D97-AF65-F5344CB8AC3E}">
        <p14:creationId xmlns:p14="http://schemas.microsoft.com/office/powerpoint/2010/main" val="3274836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E794F-3A93-4771-AEB8-34276C39712D}" type="slidenum">
              <a:rPr lang="en-US" smtClean="0"/>
              <a:t>8</a:t>
            </a:fld>
            <a:endParaRPr lang="en-US"/>
          </a:p>
        </p:txBody>
      </p:sp>
    </p:spTree>
    <p:extLst>
      <p:ext uri="{BB962C8B-B14F-4D97-AF65-F5344CB8AC3E}">
        <p14:creationId xmlns:p14="http://schemas.microsoft.com/office/powerpoint/2010/main" val="4192583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E794F-3A93-4771-AEB8-34276C39712D}" type="slidenum">
              <a:rPr lang="en-US" smtClean="0"/>
              <a:t>9</a:t>
            </a:fld>
            <a:endParaRPr lang="en-US"/>
          </a:p>
        </p:txBody>
      </p:sp>
    </p:spTree>
    <p:extLst>
      <p:ext uri="{BB962C8B-B14F-4D97-AF65-F5344CB8AC3E}">
        <p14:creationId xmlns:p14="http://schemas.microsoft.com/office/powerpoint/2010/main" val="2880438391"/>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image" Target="../media/image11.png" /><Relationship Id="rId3"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image" Target="../media/image12.png" /><Relationship Id="rId2" Type="http://schemas.openxmlformats.org/officeDocument/2006/relationships/image" Target="../media/image4.png" /><Relationship Id="rId3" Type="http://schemas.openxmlformats.org/officeDocument/2006/relationships/image" Target="../media/image13.png" /><Relationship Id="rId4" Type="http://schemas.openxmlformats.org/officeDocument/2006/relationships/image" Target="../media/image11.png" /><Relationship Id="rId5"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image" Target="../media/image14.png" /><Relationship Id="rId3"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image" Target="../media/image5.png" /><Relationship Id="rId2"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image" Target="../media/image5.png" /><Relationship Id="rId2"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image" Target="../media/image5.png" /><Relationship Id="rId2"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image" Target="../media/image8.png" /><Relationship Id="rId2" Type="http://schemas.openxmlformats.org/officeDocument/2006/relationships/image" Target="../media/image5.png" /><Relationship Id="rId3" Type="http://schemas.openxmlformats.org/officeDocument/2006/relationships/slideMaster" Target="../slideMasters/slideMaster2.xml" /></Relationships>
</file>

<file path=ppt/slideLayouts/_rels/slideLayout26.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2.xml" /></Relationships>
</file>

<file path=ppt/slideLayouts/_rels/slideLayout27.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2.xml" /></Relationships>
</file>

<file path=ppt/slideLayouts/_rels/slideLayout28.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2.xml" /></Relationships>
</file>

<file path=ppt/slideLayouts/_rels/slideLayout29.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5.png" /><Relationship Id="rId2" Type="http://schemas.openxmlformats.org/officeDocument/2006/relationships/image" Target="../media/image6.png" /><Relationship Id="rId3"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2.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3.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image" Target="../media/image13.png" /><Relationship Id="rId3" Type="http://schemas.openxmlformats.org/officeDocument/2006/relationships/slideMaster" Target="../slideMasters/slideMaster2.xml" /></Relationships>
</file>

<file path=ppt/slideLayouts/_rels/slideLayout34.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2.xml" /></Relationships>
</file>

<file path=ppt/slideLayouts/_rels/slideLayout35.xml.rels>&#65279;<?xml version="1.0" encoding="utf-8" standalone="yes"?><Relationships xmlns="http://schemas.openxmlformats.org/package/2006/relationships"><Relationship Id="rId1" Type="http://schemas.openxmlformats.org/officeDocument/2006/relationships/image" Target="../media/image5.png" /><Relationship Id="rId2" Type="http://schemas.openxmlformats.org/officeDocument/2006/relationships/slideMaster" Target="../slideMasters/slideMaster2.xml" /></Relationships>
</file>

<file path=ppt/slideLayouts/_rels/slideLayout36.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2.xml" /></Relationships>
</file>

<file path=ppt/slideLayouts/_rels/slideLayout37.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2.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9.xml.rels>&#65279;<?xml version="1.0" encoding="utf-8" standalone="yes"?><Relationships xmlns="http://schemas.openxmlformats.org/package/2006/relationships"><Relationship Id="rId1" Type="http://schemas.openxmlformats.org/officeDocument/2006/relationships/image" Target="../media/image15.jpeg" /><Relationship Id="rId2" Type="http://schemas.openxmlformats.org/officeDocument/2006/relationships/image" Target="../media/image16.png" /><Relationship Id="rId3" Type="http://schemas.openxmlformats.org/officeDocument/2006/relationships/slideMaster" Target="../slideMasters/slideMaster2.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5.png" /><Relationship Id="rId2" Type="http://schemas.openxmlformats.org/officeDocument/2006/relationships/image" Target="../media/image7.png" /><Relationship Id="rId3"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image" Target="../media/image15.jpeg" /><Relationship Id="rId2" Type="http://schemas.openxmlformats.org/officeDocument/2006/relationships/image" Target="../media/image16.png" /><Relationship Id="rId3" Type="http://schemas.openxmlformats.org/officeDocument/2006/relationships/slideMaster" Target="../slideMasters/slideMaster2.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8.png" /><Relationship Id="rId2" Type="http://schemas.openxmlformats.org/officeDocument/2006/relationships/image" Target="../media/image5.png" /><Relationship Id="rId3" Type="http://schemas.openxmlformats.org/officeDocument/2006/relationships/image" Target="../media/image9.png" /><Relationship Id="rId4"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image" Target="../media/image10.png" /><Relationship Id="rId3"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Slide Opt 1">
    <p:spTree>
      <p:nvGrpSpPr>
        <p:cNvPr id="1" name=""/>
        <p:cNvGrpSpPr/>
        <p:nvPr/>
      </p:nvGrpSpPr>
      <p:grpSpPr>
        <a:xfrm>
          <a:off x="0" y="0"/>
          <a:ext cx="0" cy="0"/>
        </a:xfrm>
      </p:grpSpPr>
      <p:pic>
        <p:nvPicPr>
          <p:cNvPr id="10" name="Picture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0"/>
            <a:ext cx="12186584" cy="6858000"/>
          </a:xfrm>
          <a:prstGeom prst="rect">
            <a:avLst/>
          </a:prstGeom>
        </p:spPr>
      </p:pic>
      <p:sp>
        <p:nvSpPr>
          <p:cNvPr id="2" name="Title 1"/>
          <p:cNvSpPr>
            <a:spLocks noGrp="1"/>
          </p:cNvSpPr>
          <p:nvPr>
            <p:ph type="ctrTitle" hasCustomPrompt="1"/>
          </p:nvPr>
        </p:nvSpPr>
        <p:spPr>
          <a:xfrm>
            <a:off x="3893403" y="3282603"/>
            <a:ext cx="7688997" cy="487681"/>
          </a:xfrm>
        </p:spPr>
        <p:txBody>
          <a:bodyPr anchor="t" anchorCtr="0">
            <a:noAutofit/>
          </a:bodyPr>
          <a:lstStyle>
            <a:lvl1pPr algn="l">
              <a:lnSpc>
                <a:spcPts val="3928"/>
              </a:lnSpc>
              <a:defRPr sz="3333" u="none" baseline="0">
                <a:solidFill>
                  <a:srgbClr val="001E62"/>
                </a:solidFill>
              </a:defRPr>
            </a:lvl1pPr>
          </a:lstStyle>
          <a:p>
            <a:r>
              <a:rPr lang="en-US" smtClean="0"/>
              <a:t>Click to Add Title of Presentation</a:t>
            </a:r>
            <a:endParaRPr lang="en-US"/>
          </a:p>
        </p:txBody>
      </p:sp>
      <p:sp>
        <p:nvSpPr>
          <p:cNvPr id="3" name="Subtitle 2"/>
          <p:cNvSpPr>
            <a:spLocks noGrp="1"/>
          </p:cNvSpPr>
          <p:nvPr>
            <p:ph type="subTitle" idx="1" hasCustomPrompt="1"/>
          </p:nvPr>
        </p:nvSpPr>
        <p:spPr>
          <a:xfrm>
            <a:off x="3915176" y="4163060"/>
            <a:ext cx="7667225" cy="234768"/>
          </a:xfrm>
        </p:spPr>
        <p:txBody>
          <a:bodyPr>
            <a:noAutofit/>
          </a:bodyPr>
          <a:lstStyle>
            <a:lvl1pPr marL="0" indent="0" algn="l">
              <a:spcAft>
                <a:spcPct val="0"/>
              </a:spcAft>
              <a:buNone/>
              <a:defRPr sz="1600" b="1" kern="800" cap="all" baseline="0">
                <a:solidFill>
                  <a:schemeClr val="tx1"/>
                </a:solidFill>
              </a:defRPr>
            </a:lvl1pPr>
            <a:lvl2pPr marL="544174" indent="0" algn="ctr">
              <a:buNone/>
              <a:defRPr>
                <a:solidFill>
                  <a:schemeClr val="tx1">
                    <a:tint val="75000"/>
                  </a:schemeClr>
                </a:solidFill>
              </a:defRPr>
            </a:lvl2pPr>
            <a:lvl3pPr marL="1088349" indent="0" algn="ctr">
              <a:buNone/>
              <a:defRPr>
                <a:solidFill>
                  <a:schemeClr val="tx1">
                    <a:tint val="75000"/>
                  </a:schemeClr>
                </a:solidFill>
              </a:defRPr>
            </a:lvl3pPr>
            <a:lvl4pPr marL="1632523" indent="0" algn="ctr">
              <a:buNone/>
              <a:defRPr>
                <a:solidFill>
                  <a:schemeClr val="tx1">
                    <a:tint val="75000"/>
                  </a:schemeClr>
                </a:solidFill>
              </a:defRPr>
            </a:lvl4pPr>
            <a:lvl5pPr marL="2176698" indent="0" algn="ctr">
              <a:buNone/>
              <a:defRPr>
                <a:solidFill>
                  <a:schemeClr val="tx1">
                    <a:tint val="75000"/>
                  </a:schemeClr>
                </a:solidFill>
              </a:defRPr>
            </a:lvl5pPr>
            <a:lvl6pPr marL="2720872" indent="0" algn="ctr">
              <a:buNone/>
              <a:defRPr>
                <a:solidFill>
                  <a:schemeClr val="tx1">
                    <a:tint val="75000"/>
                  </a:schemeClr>
                </a:solidFill>
              </a:defRPr>
            </a:lvl6pPr>
            <a:lvl7pPr marL="3265046" indent="0" algn="ctr">
              <a:buNone/>
              <a:defRPr>
                <a:solidFill>
                  <a:schemeClr val="tx1">
                    <a:tint val="75000"/>
                  </a:schemeClr>
                </a:solidFill>
              </a:defRPr>
            </a:lvl7pPr>
            <a:lvl8pPr marL="3809222" indent="0" algn="ctr">
              <a:buNone/>
              <a:defRPr>
                <a:solidFill>
                  <a:schemeClr val="tx1">
                    <a:tint val="75000"/>
                  </a:schemeClr>
                </a:solidFill>
              </a:defRPr>
            </a:lvl8pPr>
            <a:lvl9pPr marL="4353396" indent="0" algn="ctr">
              <a:buNone/>
              <a:defRPr>
                <a:solidFill>
                  <a:schemeClr val="tx1">
                    <a:tint val="75000"/>
                  </a:schemeClr>
                </a:solidFill>
              </a:defRPr>
            </a:lvl9pPr>
          </a:lstStyle>
          <a:p>
            <a:r>
              <a:rPr lang="en-US" smtClean="0"/>
              <a:t>Click to edit ATTORNEY NAME</a:t>
            </a:r>
            <a:endParaRPr lang="en-US"/>
          </a:p>
        </p:txBody>
      </p:sp>
      <p:sp>
        <p:nvSpPr>
          <p:cNvPr id="16" name="Text Placeholder 15"/>
          <p:cNvSpPr>
            <a:spLocks noGrp="1"/>
          </p:cNvSpPr>
          <p:nvPr>
            <p:ph type="body" sz="quarter" idx="10" hasCustomPrompt="1"/>
          </p:nvPr>
        </p:nvSpPr>
        <p:spPr>
          <a:xfrm>
            <a:off x="3915176" y="4460649"/>
            <a:ext cx="7667225" cy="579120"/>
          </a:xfrm>
        </p:spPr>
        <p:txBody>
          <a:bodyPr>
            <a:noAutofit/>
          </a:bodyPr>
          <a:lstStyle>
            <a:lvl1pPr marL="0" indent="0">
              <a:lnSpc>
                <a:spcPct val="150000"/>
              </a:lnSpc>
              <a:spcAft>
                <a:spcPct val="0"/>
              </a:spcAft>
              <a:buNone/>
              <a:defRPr sz="1333" kern="800" cap="all" baseline="0"/>
            </a:lvl1pPr>
          </a:lstStyle>
          <a:p>
            <a:pPr lvl="0"/>
            <a:r>
              <a:rPr lang="en-US" smtClean="0"/>
              <a:t>Click to edit T: (xxx) xxx-xxxx</a:t>
            </a:r>
          </a:p>
          <a:p>
            <a:pPr lvl="0"/>
            <a:r>
              <a:rPr lang="en-US" smtClean="0"/>
              <a:t>Click to edit attorney@burr.com</a:t>
            </a: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7884" y="1729619"/>
            <a:ext cx="3868057" cy="915771"/>
          </a:xfrm>
          <a:prstGeom prst="rect">
            <a:avLst/>
          </a:prstGeom>
        </p:spPr>
      </p:pic>
      <p:cxnSp>
        <p:nvCxnSpPr>
          <p:cNvPr id="11" name="Straight Connector 10"/>
          <p:cNvCxnSpPr/>
          <p:nvPr userDrawn="1"/>
        </p:nvCxnSpPr>
        <p:spPr>
          <a:xfrm flipV="1">
            <a:off x="5777949" y="2987421"/>
            <a:ext cx="829207" cy="5649"/>
          </a:xfrm>
          <a:prstGeom prst="line">
            <a:avLst/>
          </a:prstGeom>
          <a:ln w="38100">
            <a:solidFill>
              <a:srgbClr val="074F7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0043752" y="6564069"/>
            <a:ext cx="2097449" cy="246221"/>
          </a:xfrm>
          <a:prstGeom prst="rect">
            <a:avLst/>
          </a:prstGeom>
          <a:noFill/>
        </p:spPr>
        <p:txBody>
          <a:bodyPr wrap="square" rtlCol="0">
            <a:spAutoFit/>
          </a:bodyPr>
          <a:lstStyle/>
          <a:p>
            <a:pPr algn="l"/>
            <a:r>
              <a:rPr lang="en-US" sz="933" smtClean="0">
                <a:solidFill>
                  <a:schemeClr val="tx1"/>
                </a:solidFill>
                <a:latin typeface="Work Sans" charset="0"/>
                <a:ea typeface="Work Sans" charset="0"/>
                <a:cs typeface="Work Sans" charset="0"/>
              </a:rPr>
              <a:t>© 2023</a:t>
            </a:r>
            <a:r>
              <a:rPr lang="en-US" sz="1000" smtClean="0">
                <a:solidFill>
                  <a:schemeClr val="tx1"/>
                </a:solidFill>
                <a:latin typeface="Work Sans" charset="0"/>
                <a:ea typeface="Work Sans" charset="0"/>
                <a:cs typeface="Work Sans" charset="0"/>
              </a:rPr>
              <a:t>  </a:t>
            </a:r>
            <a:r>
              <a:rPr lang="en-US" sz="933" smtClean="0">
                <a:solidFill>
                  <a:schemeClr val="tx1"/>
                </a:solidFill>
                <a:latin typeface="Work Sans" charset="0"/>
                <a:ea typeface="Work Sans" charset="0"/>
                <a:cs typeface="Work Sans" charset="0"/>
              </a:rPr>
              <a:t>Burr &amp; Forman LLP</a:t>
            </a:r>
            <a:endParaRPr lang="en-US" sz="1000">
              <a:solidFill>
                <a:schemeClr val="tx1"/>
              </a:solidFill>
              <a:latin typeface="Work Sans" charset="0"/>
              <a:ea typeface="Work Sans" charset="0"/>
              <a:cs typeface="Work Sans" charset="0"/>
            </a:endParaRPr>
          </a:p>
        </p:txBody>
      </p:sp>
    </p:spTree>
    <p:extLst>
      <p:ext uri="{BB962C8B-B14F-4D97-AF65-F5344CB8AC3E}">
        <p14:creationId xmlns:p14="http://schemas.microsoft.com/office/powerpoint/2010/main" val="3432525393"/>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Insert Smart Art">
    <p:spTree>
      <p:nvGrpSpPr>
        <p:cNvPr id="1" name=""/>
        <p:cNvGrpSpPr/>
        <p:nvPr/>
      </p:nvGrpSpPr>
      <p:grpSpPr>
        <a:xfrm>
          <a:off x="0" y="0"/>
          <a:ext cx="0" cy="0"/>
        </a:xfrm>
      </p:grpSpPr>
      <p:sp>
        <p:nvSpPr>
          <p:cNvPr id="5" name="SmartArt Placeholder 4"/>
          <p:cNvSpPr>
            <a:spLocks noGrp="1"/>
          </p:cNvSpPr>
          <p:nvPr>
            <p:ph type="dgm" sz="quarter" idx="10"/>
          </p:nvPr>
        </p:nvSpPr>
        <p:spPr>
          <a:xfrm>
            <a:off x="490683" y="1081311"/>
            <a:ext cx="11222181" cy="4998979"/>
          </a:xfrm>
        </p:spPr>
        <p:txBody>
          <a:bodyPr/>
          <a:lstStyle/>
          <a:p>
            <a:r>
              <a:rPr lang="en-US" smtClean="0"/>
              <a:t>Click icon to add SmartArt graphic</a:t>
            </a:r>
            <a:endParaRPr lang="en-US"/>
          </a:p>
        </p:txBody>
      </p:sp>
      <p:pic>
        <p:nvPicPr>
          <p:cNvPr id="8" name="Picture 7"/>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13835" y="6255027"/>
            <a:ext cx="4075580" cy="253029"/>
          </a:xfrm>
          <a:prstGeom prst="rect">
            <a:avLst/>
          </a:prstGeom>
        </p:spPr>
      </p:pic>
      <p:sp>
        <p:nvSpPr>
          <p:cNvPr id="11" name="Title 1"/>
          <p:cNvSpPr>
            <a:spLocks noGrp="1"/>
          </p:cNvSpPr>
          <p:nvPr>
            <p:ph type="title"/>
          </p:nvPr>
        </p:nvSpPr>
        <p:spPr>
          <a:xfrm>
            <a:off x="487680" y="244532"/>
            <a:ext cx="11225184" cy="405808"/>
          </a:xfrm>
        </p:spPr>
        <p:txBody>
          <a:bodyPr/>
          <a:lstStyle>
            <a:lvl1pPr>
              <a:defRPr b="0" i="0" u="none">
                <a:latin typeface="Work Sans Light" charset="0"/>
                <a:ea typeface="Work Sans Light" charset="0"/>
                <a:cs typeface="Work Sans Light" charset="0"/>
              </a:defRPr>
            </a:lvl1pPr>
          </a:lstStyle>
          <a:p>
            <a:r>
              <a:rPr lang="en-US" smtClean="0"/>
              <a:t>Click to edit Master title style</a:t>
            </a:r>
            <a:endParaRPr lang="en-US"/>
          </a:p>
        </p:txBody>
      </p:sp>
      <p:cxnSp>
        <p:nvCxnSpPr>
          <p:cNvPr id="12" name="Straight Connector 11"/>
          <p:cNvCxnSpPr/>
          <p:nvPr userDrawn="1"/>
        </p:nvCxnSpPr>
        <p:spPr>
          <a:xfrm>
            <a:off x="493223" y="820331"/>
            <a:ext cx="430413" cy="0"/>
          </a:xfrm>
          <a:prstGeom prst="line">
            <a:avLst/>
          </a:prstGeom>
          <a:ln w="31750">
            <a:solidFill>
              <a:srgbClr val="DA291C"/>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0043752" y="6564069"/>
            <a:ext cx="2097449" cy="246221"/>
          </a:xfrm>
          <a:prstGeom prst="rect">
            <a:avLst/>
          </a:prstGeom>
          <a:noFill/>
        </p:spPr>
        <p:txBody>
          <a:bodyPr wrap="square" rtlCol="0">
            <a:spAutoFit/>
          </a:bodyPr>
          <a:lstStyle/>
          <a:p>
            <a:pPr algn="l"/>
            <a:r>
              <a:rPr lang="en-US" sz="933" smtClean="0">
                <a:solidFill>
                  <a:schemeClr val="tx1"/>
                </a:solidFill>
                <a:latin typeface="Work Sans" charset="0"/>
                <a:ea typeface="Work Sans" charset="0"/>
                <a:cs typeface="Work Sans" charset="0"/>
              </a:rPr>
              <a:t>© 2023</a:t>
            </a:r>
            <a:r>
              <a:rPr lang="en-US" sz="1000" smtClean="0">
                <a:solidFill>
                  <a:schemeClr val="tx1"/>
                </a:solidFill>
                <a:latin typeface="Work Sans" charset="0"/>
                <a:ea typeface="Work Sans" charset="0"/>
                <a:cs typeface="Work Sans" charset="0"/>
              </a:rPr>
              <a:t>  </a:t>
            </a:r>
            <a:r>
              <a:rPr lang="en-US" sz="933" smtClean="0">
                <a:solidFill>
                  <a:schemeClr val="tx1"/>
                </a:solidFill>
                <a:latin typeface="Work Sans" charset="0"/>
                <a:ea typeface="Work Sans" charset="0"/>
                <a:cs typeface="Work Sans" charset="0"/>
              </a:rPr>
              <a:t>Burr &amp; Forman LLP</a:t>
            </a:r>
            <a:endParaRPr lang="en-US" sz="1000">
              <a:solidFill>
                <a:schemeClr val="tx1"/>
              </a:solidFill>
              <a:latin typeface="Work Sans" charset="0"/>
              <a:ea typeface="Work Sans" charset="0"/>
              <a:cs typeface="Work Sans" charset="0"/>
            </a:endParaRPr>
          </a:p>
        </p:txBody>
      </p:sp>
    </p:spTree>
    <p:extLst>
      <p:ext uri="{BB962C8B-B14F-4D97-AF65-F5344CB8AC3E}">
        <p14:creationId xmlns:p14="http://schemas.microsoft.com/office/powerpoint/2010/main" val="312572208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ontent Slide - No Graphics">
    <p:bg>
      <p:bgRef idx="1001">
        <a:schemeClr val="bg1"/>
      </p:bgRef>
    </p:bg>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idx="1"/>
          </p:nvPr>
        </p:nvSpPr>
        <p:spPr>
          <a:xfrm>
            <a:off x="487680" y="1195917"/>
            <a:ext cx="11216640" cy="4793403"/>
          </a:xfrm>
          <a:prstGeom prst="rect">
            <a:avLst/>
          </a:prstGeom>
        </p:spPr>
        <p:txBody>
          <a:bodyPr vert="horz" lIns="0" tIns="0" rIns="0" bIns="0" rtlCol="0">
            <a:noAutofit/>
          </a:bodyPr>
          <a:lstStyle/>
          <a:p>
            <a:pPr lvl="0"/>
            <a:r>
              <a:rPr lang="en-US" smtClean="0"/>
              <a:t>First level</a:t>
            </a:r>
          </a:p>
          <a:p>
            <a:pPr lvl="1"/>
            <a:r>
              <a:rPr lang="en-US" smtClean="0"/>
              <a:t>Second level</a:t>
            </a:r>
          </a:p>
          <a:p>
            <a:pPr lvl="2"/>
            <a:r>
              <a:rPr lang="en-US" smtClean="0"/>
              <a:t>Third level</a:t>
            </a:r>
          </a:p>
          <a:p>
            <a:pPr lvl="3"/>
            <a:r>
              <a:rPr lang="en-US" smtClean="0"/>
              <a:t>Fourth level</a:t>
            </a:r>
          </a:p>
        </p:txBody>
      </p:sp>
      <p:cxnSp>
        <p:nvCxnSpPr>
          <p:cNvPr id="4" name="Straight Connector 3"/>
          <p:cNvCxnSpPr/>
          <p:nvPr userDrawn="1"/>
        </p:nvCxnSpPr>
        <p:spPr>
          <a:xfrm>
            <a:off x="487680" y="929513"/>
            <a:ext cx="430413" cy="0"/>
          </a:xfrm>
          <a:prstGeom prst="line">
            <a:avLst/>
          </a:prstGeom>
          <a:ln w="31750">
            <a:solidFill>
              <a:srgbClr val="DA291C"/>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10043752" y="6564069"/>
            <a:ext cx="2097449" cy="246221"/>
          </a:xfrm>
          <a:prstGeom prst="rect">
            <a:avLst/>
          </a:prstGeom>
          <a:noFill/>
        </p:spPr>
        <p:txBody>
          <a:bodyPr wrap="square" rtlCol="0">
            <a:spAutoFit/>
          </a:bodyPr>
          <a:lstStyle/>
          <a:p>
            <a:pPr algn="l"/>
            <a:r>
              <a:rPr lang="en-US" sz="933" smtClean="0">
                <a:solidFill>
                  <a:schemeClr val="tx1"/>
                </a:solidFill>
                <a:latin typeface="Work Sans" charset="0"/>
                <a:ea typeface="Work Sans" charset="0"/>
                <a:cs typeface="Work Sans" charset="0"/>
              </a:rPr>
              <a:t>© 2023</a:t>
            </a:r>
            <a:r>
              <a:rPr lang="en-US" sz="1000" smtClean="0">
                <a:solidFill>
                  <a:schemeClr val="tx1"/>
                </a:solidFill>
                <a:latin typeface="Work Sans" charset="0"/>
                <a:ea typeface="Work Sans" charset="0"/>
                <a:cs typeface="Work Sans" charset="0"/>
              </a:rPr>
              <a:t>  </a:t>
            </a:r>
            <a:r>
              <a:rPr lang="en-US" sz="933" smtClean="0">
                <a:solidFill>
                  <a:schemeClr val="tx1"/>
                </a:solidFill>
                <a:latin typeface="Work Sans" charset="0"/>
                <a:ea typeface="Work Sans" charset="0"/>
                <a:cs typeface="Work Sans" charset="0"/>
              </a:rPr>
              <a:t>Burr &amp; Forman LLP</a:t>
            </a:r>
            <a:endParaRPr lang="en-US" sz="1000">
              <a:solidFill>
                <a:schemeClr val="tx1"/>
              </a:solidFill>
              <a:latin typeface="Work Sans" charset="0"/>
              <a:ea typeface="Work Sans" charset="0"/>
              <a:cs typeface="Work Sans" charset="0"/>
            </a:endParaRPr>
          </a:p>
        </p:txBody>
      </p:sp>
    </p:spTree>
    <p:extLst>
      <p:ext uri="{BB962C8B-B14F-4D97-AF65-F5344CB8AC3E}">
        <p14:creationId xmlns:p14="http://schemas.microsoft.com/office/powerpoint/2010/main" val="506987298"/>
      </p:ext>
    </p:extLst>
  </p:cSld>
  <p:clrMapOvr>
    <a:overrideClrMapping bg1="lt1" tx1="dk1" bg2="lt2" tx2="dk2" accent1="accent1" accent2="accent2" accent3="accent3" accent4="accent4" accent5="accent5" accent6="accent6" hlink="hlink" folHlink="folHlink"/>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Blank Slide">
    <p:bg>
      <p:bgRef idx="1001">
        <a:schemeClr val="bg1"/>
      </p:bgRef>
    </p:bg>
    <p:spTree>
      <p:nvGrpSpPr>
        <p:cNvPr id="1" name=""/>
        <p:cNvGrpSpPr/>
        <p:nvPr/>
      </p:nvGrpSpPr>
      <p:grpSpPr>
        <a:xfrm>
          <a:off x="0" y="0"/>
          <a:ext cx="0" cy="0"/>
        </a:xfrm>
      </p:grpSpPr>
    </p:spTree>
    <p:extLst>
      <p:ext uri="{BB962C8B-B14F-4D97-AF65-F5344CB8AC3E}">
        <p14:creationId xmlns:p14="http://schemas.microsoft.com/office/powerpoint/2010/main" val="3127864469"/>
      </p:ext>
    </p:extLst>
  </p:cSld>
  <p:clrMapOvr>
    <a:overrideClrMapping bg1="lt1" tx1="dk1" bg2="lt2" tx2="dk2" accent1="accent1" accent2="accent2" accent3="accent3" accent4="accent4" accent5="accent5" accent6="accent6" hlink="hlink" folHlink="folHlink"/>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ontent Slide 2">
    <p:bg>
      <p:bgPr>
        <a:blipFill dpi="0" rotWithShape="1">
          <a:blip r:embed="rId2">
            <a:lum/>
          </a:blip>
          <a:stretch>
            <a:fillRect/>
          </a:stretch>
        </a:blipFill>
        <a:effectLst/>
      </p:bgPr>
    </p:bg>
    <p:spTree>
      <p:nvGrpSpPr>
        <p:cNvPr id="1" name=""/>
        <p:cNvGrpSpPr/>
        <p:nvPr/>
      </p:nvGrpSpPr>
      <p:grpSpPr>
        <a:xfrm>
          <a:off x="0" y="0"/>
          <a:ext cx="0" cy="0"/>
        </a:xfrm>
      </p:grpSpPr>
      <p:pic>
        <p:nvPicPr>
          <p:cNvPr id="19" name="Picture 18"/>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13835" y="6255027"/>
            <a:ext cx="4075580" cy="253029"/>
          </a:xfrm>
          <a:prstGeom prst="rect">
            <a:avLst/>
          </a:prstGeom>
        </p:spPr>
      </p:pic>
      <p:sp>
        <p:nvSpPr>
          <p:cNvPr id="8" name="Title 1"/>
          <p:cNvSpPr>
            <a:spLocks noGrp="1"/>
          </p:cNvSpPr>
          <p:nvPr>
            <p:ph type="title"/>
          </p:nvPr>
        </p:nvSpPr>
        <p:spPr>
          <a:xfrm>
            <a:off x="487681" y="244532"/>
            <a:ext cx="11167508" cy="405808"/>
          </a:xfrm>
        </p:spPr>
        <p:txBody>
          <a:bodyPr/>
          <a:lstStyle>
            <a:lvl1pPr>
              <a:defRPr b="0" i="0" u="none">
                <a:latin typeface="Work Sans Light" charset="0"/>
                <a:ea typeface="Work Sans Light" charset="0"/>
                <a:cs typeface="Work Sans Light" charset="0"/>
              </a:defRPr>
            </a:lvl1pPr>
          </a:lstStyle>
          <a:p>
            <a:r>
              <a:rPr lang="en-US" smtClean="0"/>
              <a:t>Click to edit Master title style</a:t>
            </a:r>
            <a:endParaRPr lang="en-US"/>
          </a:p>
        </p:txBody>
      </p:sp>
      <p:cxnSp>
        <p:nvCxnSpPr>
          <p:cNvPr id="23" name="Straight Connector 22"/>
          <p:cNvCxnSpPr/>
          <p:nvPr userDrawn="1"/>
        </p:nvCxnSpPr>
        <p:spPr>
          <a:xfrm>
            <a:off x="493223" y="820331"/>
            <a:ext cx="430413" cy="0"/>
          </a:xfrm>
          <a:prstGeom prst="line">
            <a:avLst/>
          </a:prstGeom>
          <a:ln w="31750">
            <a:solidFill>
              <a:srgbClr val="DA291C"/>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10043752" y="6564069"/>
            <a:ext cx="2097449" cy="246221"/>
          </a:xfrm>
          <a:prstGeom prst="rect">
            <a:avLst/>
          </a:prstGeom>
          <a:noFill/>
        </p:spPr>
        <p:txBody>
          <a:bodyPr wrap="square" rtlCol="0">
            <a:spAutoFit/>
          </a:bodyPr>
          <a:lstStyle/>
          <a:p>
            <a:pPr algn="l"/>
            <a:r>
              <a:rPr lang="en-US" sz="933" smtClean="0">
                <a:solidFill>
                  <a:schemeClr val="tx1"/>
                </a:solidFill>
                <a:latin typeface="Work Sans" charset="0"/>
                <a:ea typeface="Work Sans" charset="0"/>
                <a:cs typeface="Work Sans" charset="0"/>
              </a:rPr>
              <a:t>© 2023</a:t>
            </a:r>
            <a:r>
              <a:rPr lang="en-US" sz="1000" smtClean="0">
                <a:solidFill>
                  <a:schemeClr val="tx1"/>
                </a:solidFill>
                <a:latin typeface="Work Sans" charset="0"/>
                <a:ea typeface="Work Sans" charset="0"/>
                <a:cs typeface="Work Sans" charset="0"/>
              </a:rPr>
              <a:t>  </a:t>
            </a:r>
            <a:r>
              <a:rPr lang="en-US" sz="933" smtClean="0">
                <a:solidFill>
                  <a:schemeClr val="tx1"/>
                </a:solidFill>
                <a:latin typeface="Work Sans" charset="0"/>
                <a:ea typeface="Work Sans" charset="0"/>
                <a:cs typeface="Work Sans" charset="0"/>
              </a:rPr>
              <a:t>Burr &amp; Forman LLP</a:t>
            </a:r>
            <a:endParaRPr lang="en-US" sz="1000">
              <a:solidFill>
                <a:schemeClr val="tx1"/>
              </a:solidFill>
              <a:latin typeface="Work Sans" charset="0"/>
              <a:ea typeface="Work Sans" charset="0"/>
              <a:cs typeface="Work Sans" charset="0"/>
            </a:endParaRPr>
          </a:p>
        </p:txBody>
      </p:sp>
    </p:spTree>
    <p:extLst>
      <p:ext uri="{BB962C8B-B14F-4D97-AF65-F5344CB8AC3E}">
        <p14:creationId xmlns:p14="http://schemas.microsoft.com/office/powerpoint/2010/main" val="38580710"/>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Map Slide Opt 1">
    <p:bg>
      <p:bgPr>
        <a:blipFill dpi="0" rotWithShape="1">
          <a:blip r:embed="rId4">
            <a:lum/>
          </a:blip>
          <a:stretch>
            <a:fillRect/>
          </a:stretch>
        </a:blipFill>
        <a:effectLst/>
      </p:bgPr>
    </p:bg>
    <p:spTree>
      <p:nvGrpSpPr>
        <p:cNvPr id="1" name=""/>
        <p:cNvGrpSpPr/>
        <p:nvPr/>
      </p:nvGrpSpPr>
      <p:grpSpPr>
        <a:xfrm>
          <a:off x="0" y="0"/>
          <a:ext cx="0" cy="0"/>
        </a:xfrm>
      </p:grpSpPr>
      <p:pic>
        <p:nvPicPr>
          <p:cNvPr id="5" name="Picture 4"/>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090376" y="820331"/>
            <a:ext cx="5514735" cy="5447941"/>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3835" y="6255027"/>
            <a:ext cx="4075580" cy="253029"/>
          </a:xfrm>
          <a:prstGeom prst="rect">
            <a:avLst/>
          </a:prstGeom>
        </p:spPr>
      </p:pic>
      <p:sp>
        <p:nvSpPr>
          <p:cNvPr id="4" name="Title 1"/>
          <p:cNvSpPr>
            <a:spLocks noGrp="1"/>
          </p:cNvSpPr>
          <p:nvPr>
            <p:ph type="title" hasCustomPrompt="1"/>
          </p:nvPr>
        </p:nvSpPr>
        <p:spPr>
          <a:xfrm>
            <a:off x="487680" y="244532"/>
            <a:ext cx="11216640" cy="405808"/>
          </a:xfrm>
        </p:spPr>
        <p:txBody>
          <a:bodyPr/>
          <a:lstStyle>
            <a:lvl1pPr>
              <a:defRPr b="0" i="0" u="none">
                <a:latin typeface="Work Sans Light" charset="0"/>
                <a:ea typeface="Work Sans Light" charset="0"/>
                <a:cs typeface="Work Sans Light" charset="0"/>
              </a:defRPr>
            </a:lvl1pPr>
          </a:lstStyle>
          <a:p>
            <a:r>
              <a:rPr lang="en-US" smtClean="0"/>
              <a:t>Our Footprint</a:t>
            </a:r>
            <a:endParaRPr lang="en-US"/>
          </a:p>
        </p:txBody>
      </p:sp>
      <p:sp>
        <p:nvSpPr>
          <p:cNvPr id="9" name="Rectangle 8"/>
          <p:cNvSpPr/>
          <p:nvPr userDrawn="1"/>
        </p:nvSpPr>
        <p:spPr>
          <a:xfrm>
            <a:off x="8243909" y="2167306"/>
            <a:ext cx="1675459" cy="2062103"/>
          </a:xfrm>
          <a:prstGeom prst="rect">
            <a:avLst/>
          </a:prstGeom>
        </p:spPr>
        <p:txBody>
          <a:bodyPr wrap="none">
            <a:spAutoFit/>
          </a:bodyPr>
          <a:lstStyle/>
          <a:p>
            <a:pPr algn="l">
              <a:lnSpc>
                <a:spcPct val="200000"/>
              </a:lnSpc>
            </a:pPr>
            <a:r>
              <a:rPr lang="en-US" sz="1600" b="1" i="0" smtClean="0">
                <a:latin typeface="Work Sans SemiBold" charset="0"/>
                <a:ea typeface="Work Sans SemiBold" charset="0"/>
                <a:cs typeface="Work Sans SemiBold" charset="0"/>
              </a:rPr>
              <a:t>350</a:t>
            </a:r>
            <a:r>
              <a:rPr lang="en-US" sz="1600" b="0" i="0" smtClean="0">
                <a:latin typeface="Work Sans Light" charset="0"/>
                <a:ea typeface="Work Sans Light" charset="0"/>
                <a:cs typeface="Work Sans Light" charset="0"/>
              </a:rPr>
              <a:t> Attorneys.</a:t>
            </a:r>
          </a:p>
          <a:p>
            <a:pPr algn="l">
              <a:lnSpc>
                <a:spcPct val="200000"/>
              </a:lnSpc>
            </a:pPr>
            <a:r>
              <a:rPr lang="en-US" sz="1600" b="1" i="0" smtClean="0">
                <a:latin typeface="Work Sans SemiBold" charset="0"/>
                <a:ea typeface="Work Sans SemiBold" charset="0"/>
                <a:cs typeface="Work Sans SemiBold" charset="0"/>
              </a:rPr>
              <a:t>20</a:t>
            </a:r>
            <a:r>
              <a:rPr lang="en-US" sz="1600" b="0" i="0" smtClean="0">
                <a:latin typeface="Work Sans Light" charset="0"/>
                <a:ea typeface="Work Sans Light" charset="0"/>
                <a:cs typeface="Work Sans Light" charset="0"/>
              </a:rPr>
              <a:t> Offices.</a:t>
            </a:r>
          </a:p>
          <a:p>
            <a:pPr algn="l">
              <a:lnSpc>
                <a:spcPct val="200000"/>
              </a:lnSpc>
            </a:pPr>
            <a:r>
              <a:rPr lang="en-US" sz="1600" b="1" i="0" smtClean="0">
                <a:latin typeface="Work Sans SemiBold" charset="0"/>
                <a:ea typeface="Work Sans SemiBold" charset="0"/>
                <a:cs typeface="Work Sans SemiBold" charset="0"/>
              </a:rPr>
              <a:t>1</a:t>
            </a:r>
            <a:r>
              <a:rPr lang="en-US" sz="1600" b="0" i="0" smtClean="0">
                <a:latin typeface="Work Sans Light" charset="0"/>
                <a:ea typeface="Work Sans Light" charset="0"/>
                <a:cs typeface="Work Sans Light" charset="0"/>
              </a:rPr>
              <a:t> Firm.</a:t>
            </a:r>
          </a:p>
          <a:p>
            <a:pPr algn="l">
              <a:lnSpc>
                <a:spcPct val="200000"/>
              </a:lnSpc>
            </a:pPr>
            <a:r>
              <a:rPr lang="en-US" sz="1600" b="1" i="0" smtClean="0">
                <a:latin typeface="Work Sans SemiBold" charset="0"/>
                <a:ea typeface="Work Sans SemiBold" charset="0"/>
                <a:cs typeface="Work Sans SemiBold" charset="0"/>
              </a:rPr>
              <a:t>Results</a:t>
            </a:r>
            <a:r>
              <a:rPr lang="en-US" sz="1600" b="0" i="0" smtClean="0">
                <a:latin typeface="Work Sans Light" charset="0"/>
                <a:ea typeface="Work Sans Light" charset="0"/>
                <a:cs typeface="Work Sans Light" charset="0"/>
              </a:rPr>
              <a:t> Matter.</a:t>
            </a:r>
            <a:endParaRPr lang="en-US" sz="1600" b="0" i="0">
              <a:latin typeface="Work Sans Light" charset="0"/>
              <a:ea typeface="Work Sans Light" charset="0"/>
              <a:cs typeface="Work Sans Light"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0680" y="2304578"/>
            <a:ext cx="398015" cy="403621"/>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0680" y="2815374"/>
            <a:ext cx="398015" cy="403621"/>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0680" y="3326170"/>
            <a:ext cx="398015" cy="403621"/>
          </a:xfrm>
          <a:prstGeom prst="rect">
            <a:avLst/>
          </a:prstGeom>
        </p:spPr>
      </p:pic>
      <p:cxnSp>
        <p:nvCxnSpPr>
          <p:cNvPr id="15" name="Straight Connector 14"/>
          <p:cNvCxnSpPr/>
          <p:nvPr userDrawn="1"/>
        </p:nvCxnSpPr>
        <p:spPr>
          <a:xfrm>
            <a:off x="8371016" y="4213756"/>
            <a:ext cx="1464331" cy="0"/>
          </a:xfrm>
          <a:prstGeom prst="line">
            <a:avLst/>
          </a:prstGeom>
          <a:ln w="31750">
            <a:solidFill>
              <a:srgbClr val="DA291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93223" y="820331"/>
            <a:ext cx="430413" cy="0"/>
          </a:xfrm>
          <a:prstGeom prst="line">
            <a:avLst/>
          </a:prstGeom>
          <a:ln w="31750">
            <a:solidFill>
              <a:srgbClr val="DA291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5702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Map Slide Opt 2">
    <p:bg>
      <p:bgPr>
        <a:solidFill>
          <a:schemeClr val="bg1"/>
        </a:solidFill>
        <a:effectLst/>
      </p:bgPr>
    </p:bg>
    <p:spTree>
      <p:nvGrpSpPr>
        <p:cNvPr id="1" name=""/>
        <p:cNvGrpSpPr/>
        <p:nvPr/>
      </p:nvGrpSpPr>
      <p:grpSpPr>
        <a:xfrm>
          <a:off x="0" y="0"/>
          <a:ext cx="0" cy="0"/>
        </a:xfrm>
      </p:grpSpPr>
      <p:sp>
        <p:nvSpPr>
          <p:cNvPr id="2" name="Rectangle 1"/>
          <p:cNvSpPr/>
          <p:nvPr userDrawn="1"/>
        </p:nvSpPr>
        <p:spPr>
          <a:xfrm>
            <a:off x="0" y="0"/>
            <a:ext cx="6017341" cy="6858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b="1" smtClean="0">
              <a:latin typeface="Century Gothic" pitchFamily="34" charset="0"/>
            </a:endParaRPr>
          </a:p>
        </p:txBody>
      </p:sp>
      <p:pic>
        <p:nvPicPr>
          <p:cNvPr id="3" name="Picture 2"/>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13835" y="6255027"/>
            <a:ext cx="4075580" cy="253029"/>
          </a:xfrm>
          <a:prstGeom prst="rect">
            <a:avLst/>
          </a:prstGeom>
        </p:spPr>
      </p:pic>
      <p:sp>
        <p:nvSpPr>
          <p:cNvPr id="4" name="Title 1"/>
          <p:cNvSpPr>
            <a:spLocks noGrp="1"/>
          </p:cNvSpPr>
          <p:nvPr>
            <p:ph type="title" hasCustomPrompt="1"/>
          </p:nvPr>
        </p:nvSpPr>
        <p:spPr>
          <a:xfrm>
            <a:off x="1584893" y="2703595"/>
            <a:ext cx="2847555" cy="520052"/>
          </a:xfrm>
        </p:spPr>
        <p:txBody>
          <a:bodyPr/>
          <a:lstStyle>
            <a:lvl1pPr>
              <a:defRPr b="0" i="0" u="none">
                <a:solidFill>
                  <a:schemeClr val="bg1"/>
                </a:solidFill>
                <a:latin typeface="Work Sans Light" charset="0"/>
                <a:ea typeface="Work Sans Light" charset="0"/>
                <a:cs typeface="Work Sans Light" charset="0"/>
              </a:defRPr>
            </a:lvl1pPr>
          </a:lstStyle>
          <a:p>
            <a:r>
              <a:rPr lang="en-US" smtClean="0"/>
              <a:t>Our Footprint</a:t>
            </a:r>
            <a:endParaRPr lang="en-US"/>
          </a:p>
        </p:txBody>
      </p:sp>
      <p:cxnSp>
        <p:nvCxnSpPr>
          <p:cNvPr id="10" name="Straight Connector 9"/>
          <p:cNvCxnSpPr/>
          <p:nvPr userDrawn="1"/>
        </p:nvCxnSpPr>
        <p:spPr>
          <a:xfrm>
            <a:off x="2666925" y="3505800"/>
            <a:ext cx="683491" cy="0"/>
          </a:xfrm>
          <a:prstGeom prst="line">
            <a:avLst/>
          </a:prstGeom>
          <a:ln w="31750">
            <a:solidFill>
              <a:srgbClr val="001E6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84414" y="499121"/>
            <a:ext cx="4989429" cy="4928999"/>
          </a:xfrm>
          <a:prstGeom prst="rect">
            <a:avLst/>
          </a:prstGeom>
        </p:spPr>
      </p:pic>
    </p:spTree>
    <p:extLst>
      <p:ext uri="{BB962C8B-B14F-4D97-AF65-F5344CB8AC3E}">
        <p14:creationId xmlns:p14="http://schemas.microsoft.com/office/powerpoint/2010/main" val="380969873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Quote Slide with Photo">
    <p:bg>
      <p:bgPr>
        <a:solidFill>
          <a:schemeClr val="bg1"/>
        </a:solidFill>
        <a:effectLst/>
      </p:bgPr>
    </p:bg>
    <p:spTree>
      <p:nvGrpSpPr>
        <p:cNvPr id="1" name=""/>
        <p:cNvGrpSpPr/>
        <p:nvPr/>
      </p:nvGrpSpPr>
      <p:grpSpPr>
        <a:xfrm>
          <a:off x="0" y="0"/>
          <a:ext cx="0" cy="0"/>
        </a:xfrm>
      </p:grpSpPr>
      <p:sp>
        <p:nvSpPr>
          <p:cNvPr id="2" name="Rectangle 1"/>
          <p:cNvSpPr/>
          <p:nvPr userDrawn="1"/>
        </p:nvSpPr>
        <p:spPr>
          <a:xfrm>
            <a:off x="0" y="0"/>
            <a:ext cx="6017341" cy="6858000"/>
          </a:xfrm>
          <a:prstGeom prst="rect">
            <a:avLst/>
          </a:prstGeom>
          <a:solidFill>
            <a:srgbClr val="001E6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b="1" smtClean="0">
              <a:latin typeface="Century Gothic" pitchFamily="34" charset="0"/>
            </a:endParaRPr>
          </a:p>
        </p:txBody>
      </p:sp>
      <p:pic>
        <p:nvPicPr>
          <p:cNvPr id="3" name="Picture 2"/>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13835" y="6255027"/>
            <a:ext cx="4075580" cy="253029"/>
          </a:xfrm>
          <a:prstGeom prst="rect">
            <a:avLst/>
          </a:prstGeom>
        </p:spPr>
      </p:pic>
      <p:sp>
        <p:nvSpPr>
          <p:cNvPr id="18" name="Picture Placeholder 17"/>
          <p:cNvSpPr>
            <a:spLocks noGrp="1"/>
          </p:cNvSpPr>
          <p:nvPr>
            <p:ph type="pic" sz="quarter" idx="10" hasCustomPrompt="1"/>
          </p:nvPr>
        </p:nvSpPr>
        <p:spPr>
          <a:xfrm>
            <a:off x="6013451" y="0"/>
            <a:ext cx="6178549" cy="6858000"/>
          </a:xfrm>
        </p:spPr>
        <p:txBody>
          <a:bodyPr/>
          <a:lstStyle>
            <a:lvl1pPr>
              <a:defRPr baseline="0"/>
            </a:lvl1pPr>
          </a:lstStyle>
          <a:p>
            <a:r>
              <a:rPr lang="en-US" smtClean="0"/>
              <a:t>Click icon to add picture (which will fill/cover this space)</a:t>
            </a:r>
            <a:endParaRPr lang="en-US"/>
          </a:p>
        </p:txBody>
      </p:sp>
      <p:sp>
        <p:nvSpPr>
          <p:cNvPr id="21" name="Title 1"/>
          <p:cNvSpPr>
            <a:spLocks noGrp="1"/>
          </p:cNvSpPr>
          <p:nvPr>
            <p:ph type="title"/>
          </p:nvPr>
        </p:nvSpPr>
        <p:spPr>
          <a:xfrm>
            <a:off x="487680" y="244532"/>
            <a:ext cx="11216640" cy="405808"/>
          </a:xfrm>
        </p:spPr>
        <p:txBody>
          <a:bodyPr/>
          <a:lstStyle>
            <a:lvl1pPr>
              <a:defRPr b="0" i="0" u="none">
                <a:solidFill>
                  <a:schemeClr val="bg1"/>
                </a:solidFill>
                <a:latin typeface="Work Sans Light" charset="0"/>
                <a:ea typeface="Work Sans Light" charset="0"/>
                <a:cs typeface="Work Sans Light" charset="0"/>
              </a:defRPr>
            </a:lvl1pPr>
          </a:lstStyle>
          <a:p>
            <a:r>
              <a:rPr lang="en-US" smtClean="0"/>
              <a:t>Click to edit Master title style</a:t>
            </a:r>
            <a:endParaRPr lang="en-US"/>
          </a:p>
        </p:txBody>
      </p:sp>
      <p:cxnSp>
        <p:nvCxnSpPr>
          <p:cNvPr id="10" name="Straight Connector 9"/>
          <p:cNvCxnSpPr/>
          <p:nvPr userDrawn="1"/>
        </p:nvCxnSpPr>
        <p:spPr>
          <a:xfrm>
            <a:off x="493223" y="820331"/>
            <a:ext cx="430413" cy="0"/>
          </a:xfrm>
          <a:prstGeom prst="line">
            <a:avLst/>
          </a:prstGeom>
          <a:ln w="31750">
            <a:solidFill>
              <a:srgbClr val="DA291C"/>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0043752" y="6564069"/>
            <a:ext cx="2097449" cy="246221"/>
          </a:xfrm>
          <a:prstGeom prst="rect">
            <a:avLst/>
          </a:prstGeom>
          <a:noFill/>
        </p:spPr>
        <p:txBody>
          <a:bodyPr wrap="square" rtlCol="0">
            <a:spAutoFit/>
          </a:bodyPr>
          <a:lstStyle/>
          <a:p>
            <a:pPr algn="l"/>
            <a:r>
              <a:rPr lang="en-US" sz="933" smtClean="0">
                <a:solidFill>
                  <a:schemeClr val="tx1"/>
                </a:solidFill>
                <a:latin typeface="Work Sans" charset="0"/>
                <a:ea typeface="Work Sans" charset="0"/>
                <a:cs typeface="Work Sans" charset="0"/>
              </a:rPr>
              <a:t>© 2023</a:t>
            </a:r>
            <a:r>
              <a:rPr lang="en-US" sz="1000" smtClean="0">
                <a:solidFill>
                  <a:schemeClr val="tx1"/>
                </a:solidFill>
                <a:latin typeface="Work Sans" charset="0"/>
                <a:ea typeface="Work Sans" charset="0"/>
                <a:cs typeface="Work Sans" charset="0"/>
              </a:rPr>
              <a:t>  </a:t>
            </a:r>
            <a:r>
              <a:rPr lang="en-US" sz="933" smtClean="0">
                <a:solidFill>
                  <a:schemeClr val="tx1"/>
                </a:solidFill>
                <a:latin typeface="Work Sans" charset="0"/>
                <a:ea typeface="Work Sans" charset="0"/>
                <a:cs typeface="Work Sans" charset="0"/>
              </a:rPr>
              <a:t>Burr &amp; Forman LLP</a:t>
            </a:r>
            <a:endParaRPr lang="en-US" sz="1000">
              <a:solidFill>
                <a:schemeClr val="tx1"/>
              </a:solidFill>
              <a:latin typeface="Work Sans" charset="0"/>
              <a:ea typeface="Work Sans" charset="0"/>
              <a:cs typeface="Work Sans" charset="0"/>
            </a:endParaRPr>
          </a:p>
        </p:txBody>
      </p:sp>
      <p:sp>
        <p:nvSpPr>
          <p:cNvPr id="8" name="Text Placeholder 1"/>
          <p:cNvSpPr>
            <a:spLocks noGrp="1"/>
          </p:cNvSpPr>
          <p:nvPr>
            <p:ph type="body" sz="quarter" idx="11" hasCustomPrompt="1"/>
          </p:nvPr>
        </p:nvSpPr>
        <p:spPr>
          <a:xfrm>
            <a:off x="508001" y="1195918"/>
            <a:ext cx="5329129" cy="4766733"/>
          </a:xfrm>
        </p:spPr>
        <p:txBody>
          <a:bodyPr/>
          <a:lstStyle>
            <a:lvl1pPr>
              <a:defRPr>
                <a:solidFill>
                  <a:schemeClr val="bg1"/>
                </a:solidFill>
              </a:defRPr>
            </a:lvl1pPr>
          </a:lstStyle>
          <a:p>
            <a:r>
              <a:rPr lang="en-US" smtClean="0"/>
              <a:t>Click to add text</a:t>
            </a:r>
            <a:endParaRPr lang="en-US"/>
          </a:p>
        </p:txBody>
      </p:sp>
    </p:spTree>
    <p:extLst>
      <p:ext uri="{BB962C8B-B14F-4D97-AF65-F5344CB8AC3E}">
        <p14:creationId xmlns:p14="http://schemas.microsoft.com/office/powerpoint/2010/main" val="382252178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Quote Slide">
    <p:bg>
      <p:bgPr>
        <a:solidFill>
          <a:schemeClr val="bg1"/>
        </a:solidFill>
        <a:effectLst/>
      </p:bgPr>
    </p:bg>
    <p:spTree>
      <p:nvGrpSpPr>
        <p:cNvPr id="1" name=""/>
        <p:cNvGrpSpPr/>
        <p:nvPr/>
      </p:nvGrpSpPr>
      <p:grpSpPr>
        <a:xfrm>
          <a:off x="0" y="0"/>
          <a:ext cx="0" cy="0"/>
        </a:xfrm>
      </p:grpSpPr>
      <p:sp>
        <p:nvSpPr>
          <p:cNvPr id="2" name="Rectangle 1"/>
          <p:cNvSpPr/>
          <p:nvPr userDrawn="1"/>
        </p:nvSpPr>
        <p:spPr>
          <a:xfrm>
            <a:off x="0" y="0"/>
            <a:ext cx="12192000" cy="6858000"/>
          </a:xfrm>
          <a:prstGeom prst="rect">
            <a:avLst/>
          </a:prstGeom>
          <a:solidFill>
            <a:srgbClr val="001E6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b="1" smtClean="0">
              <a:latin typeface="Century Gothic" pitchFamily="34" charset="0"/>
            </a:endParaRPr>
          </a:p>
        </p:txBody>
      </p:sp>
      <p:sp>
        <p:nvSpPr>
          <p:cNvPr id="13" name="Title 1"/>
          <p:cNvSpPr>
            <a:spLocks noGrp="1"/>
          </p:cNvSpPr>
          <p:nvPr>
            <p:ph type="title"/>
          </p:nvPr>
        </p:nvSpPr>
        <p:spPr>
          <a:xfrm>
            <a:off x="487680" y="244532"/>
            <a:ext cx="11216640" cy="405808"/>
          </a:xfrm>
        </p:spPr>
        <p:txBody>
          <a:bodyPr/>
          <a:lstStyle>
            <a:lvl1pPr>
              <a:defRPr b="0" i="0" u="none">
                <a:solidFill>
                  <a:schemeClr val="bg1"/>
                </a:solidFill>
                <a:latin typeface="Work Sans Light" charset="0"/>
                <a:ea typeface="Work Sans Light" charset="0"/>
                <a:cs typeface="Work Sans Light" charset="0"/>
              </a:defRPr>
            </a:lvl1pPr>
          </a:lstStyle>
          <a:p>
            <a:r>
              <a:rPr lang="en-US" smtClean="0"/>
              <a:t>Click to edit Master title style</a:t>
            </a:r>
            <a:endParaRPr lang="en-US"/>
          </a:p>
        </p:txBody>
      </p:sp>
      <p:pic>
        <p:nvPicPr>
          <p:cNvPr id="10" name="Picture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4290661" y="6255485"/>
            <a:ext cx="4047931" cy="254304"/>
          </a:xfrm>
          <a:prstGeom prst="rect">
            <a:avLst/>
          </a:prstGeom>
        </p:spPr>
      </p:pic>
      <p:cxnSp>
        <p:nvCxnSpPr>
          <p:cNvPr id="9" name="Straight Connector 8"/>
          <p:cNvCxnSpPr/>
          <p:nvPr userDrawn="1"/>
        </p:nvCxnSpPr>
        <p:spPr>
          <a:xfrm>
            <a:off x="493223" y="820331"/>
            <a:ext cx="430413" cy="0"/>
          </a:xfrm>
          <a:prstGeom prst="line">
            <a:avLst/>
          </a:prstGeom>
          <a:ln w="31750">
            <a:solidFill>
              <a:srgbClr val="DA291C"/>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0043752" y="6564069"/>
            <a:ext cx="2097449" cy="246221"/>
          </a:xfrm>
          <a:prstGeom prst="rect">
            <a:avLst/>
          </a:prstGeom>
          <a:noFill/>
        </p:spPr>
        <p:txBody>
          <a:bodyPr wrap="square" rtlCol="0">
            <a:spAutoFit/>
          </a:bodyPr>
          <a:lstStyle/>
          <a:p>
            <a:pPr algn="l"/>
            <a:r>
              <a:rPr lang="en-US" sz="933" smtClean="0">
                <a:solidFill>
                  <a:schemeClr val="bg1"/>
                </a:solidFill>
                <a:latin typeface="Work Sans" charset="0"/>
                <a:ea typeface="Work Sans" charset="0"/>
                <a:cs typeface="Work Sans" charset="0"/>
              </a:rPr>
              <a:t>© 2023</a:t>
            </a:r>
            <a:r>
              <a:rPr lang="en-US" sz="1000" smtClean="0">
                <a:solidFill>
                  <a:schemeClr val="bg1"/>
                </a:solidFill>
                <a:latin typeface="Work Sans" charset="0"/>
                <a:ea typeface="Work Sans" charset="0"/>
                <a:cs typeface="Work Sans" charset="0"/>
              </a:rPr>
              <a:t>  </a:t>
            </a:r>
            <a:r>
              <a:rPr lang="en-US" sz="933" smtClean="0">
                <a:solidFill>
                  <a:schemeClr val="bg1"/>
                </a:solidFill>
                <a:latin typeface="Work Sans" charset="0"/>
                <a:ea typeface="Work Sans" charset="0"/>
                <a:cs typeface="Work Sans" charset="0"/>
              </a:rPr>
              <a:t>Burr &amp; Forman LLP</a:t>
            </a:r>
            <a:endParaRPr lang="en-US" sz="1000">
              <a:solidFill>
                <a:schemeClr val="bg1"/>
              </a:solidFill>
              <a:latin typeface="Work Sans" charset="0"/>
              <a:ea typeface="Work Sans" charset="0"/>
              <a:cs typeface="Work Sans" charset="0"/>
            </a:endParaRPr>
          </a:p>
        </p:txBody>
      </p:sp>
    </p:spTree>
    <p:extLst>
      <p:ext uri="{BB962C8B-B14F-4D97-AF65-F5344CB8AC3E}">
        <p14:creationId xmlns:p14="http://schemas.microsoft.com/office/powerpoint/2010/main" val="3695891618"/>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Presenters Contact Info">
    <p:spTree>
      <p:nvGrpSpPr>
        <p:cNvPr id="1" name=""/>
        <p:cNvGrpSpPr/>
        <p:nvPr/>
      </p:nvGrpSpPr>
      <p:grpSpPr>
        <a:xfrm>
          <a:off x="0" y="0"/>
          <a:ext cx="0" cy="0"/>
        </a:xfrm>
      </p:grpSpPr>
      <p:sp>
        <p:nvSpPr>
          <p:cNvPr id="75" name="Text Placeholder 3"/>
          <p:cNvSpPr>
            <a:spLocks noGrp="1"/>
          </p:cNvSpPr>
          <p:nvPr>
            <p:ph type="body" sz="quarter" idx="10" hasCustomPrompt="1"/>
          </p:nvPr>
        </p:nvSpPr>
        <p:spPr>
          <a:xfrm>
            <a:off x="2800577" y="1625477"/>
            <a:ext cx="2743200" cy="374904"/>
          </a:xfrm>
          <a:prstGeom prst="rect">
            <a:avLst/>
          </a:prstGeom>
        </p:spPr>
        <p:txBody>
          <a:bodyPr/>
          <a:lstStyle>
            <a:lvl1pPr marL="0" indent="0">
              <a:spcAft>
                <a:spcPts val="333"/>
              </a:spcAft>
              <a:buNone/>
              <a:defRPr sz="1400" b="1" i="0" baseline="0">
                <a:latin typeface="Work Sans SemiBold" charset="0"/>
                <a:ea typeface="Work Sans SemiBold" charset="0"/>
                <a:cs typeface="Work Sans SemiBold" charset="0"/>
              </a:defRPr>
            </a:lvl1pPr>
          </a:lstStyle>
          <a:p>
            <a:pPr lvl="0"/>
            <a:r>
              <a:rPr lang="en-US" smtClean="0"/>
              <a:t>Title, Office</a:t>
            </a:r>
          </a:p>
        </p:txBody>
      </p:sp>
      <p:sp>
        <p:nvSpPr>
          <p:cNvPr id="77" name="Picture Placeholder 5"/>
          <p:cNvSpPr>
            <a:spLocks noGrp="1" noChangeAspect="1"/>
          </p:cNvSpPr>
          <p:nvPr>
            <p:ph type="pic" sz="quarter" idx="11"/>
          </p:nvPr>
        </p:nvSpPr>
        <p:spPr>
          <a:xfrm>
            <a:off x="1074769" y="1304131"/>
            <a:ext cx="1560576" cy="1950720"/>
          </a:xfrm>
          <a:prstGeom prst="rect">
            <a:avLst/>
          </a:prstGeom>
        </p:spPr>
        <p:txBody>
          <a:bodyPr lIns="18288" tIns="18288" rIns="18288" bIns="18288"/>
          <a:lstStyle>
            <a:lvl1pPr marL="0" indent="0">
              <a:spcAft>
                <a:spcPct val="0"/>
              </a:spcAft>
              <a:buNone/>
              <a:defRPr sz="800"/>
            </a:lvl1pPr>
          </a:lstStyle>
          <a:p>
            <a:r>
              <a:rPr lang="en-US" smtClean="0"/>
              <a:t>Click icon to add picture</a:t>
            </a:r>
            <a:endParaRPr lang="en-US"/>
          </a:p>
        </p:txBody>
      </p:sp>
      <p:sp>
        <p:nvSpPr>
          <p:cNvPr id="79" name="Text Placeholder 9"/>
          <p:cNvSpPr>
            <a:spLocks noGrp="1"/>
          </p:cNvSpPr>
          <p:nvPr>
            <p:ph type="body" sz="quarter" idx="31" hasCustomPrompt="1"/>
          </p:nvPr>
        </p:nvSpPr>
        <p:spPr>
          <a:xfrm>
            <a:off x="2800577" y="2503567"/>
            <a:ext cx="2743200" cy="243840"/>
          </a:xfrm>
          <a:prstGeom prst="rect">
            <a:avLst/>
          </a:prstGeom>
        </p:spPr>
        <p:txBody>
          <a:bodyPr/>
          <a:lstStyle>
            <a:lvl1pPr marL="0" indent="0">
              <a:spcAft>
                <a:spcPts val="333"/>
              </a:spcAft>
              <a:buNone/>
              <a:defRPr sz="1400"/>
            </a:lvl1pPr>
          </a:lstStyle>
          <a:p>
            <a:pPr lvl="0"/>
            <a:r>
              <a:rPr lang="en-US" smtClean="0"/>
              <a:t>Email address</a:t>
            </a:r>
          </a:p>
        </p:txBody>
      </p:sp>
      <p:sp>
        <p:nvSpPr>
          <p:cNvPr id="81" name="Text Placeholder 7"/>
          <p:cNvSpPr>
            <a:spLocks noGrp="1"/>
          </p:cNvSpPr>
          <p:nvPr>
            <p:ph type="body" sz="quarter" idx="33" hasCustomPrompt="1"/>
          </p:nvPr>
        </p:nvSpPr>
        <p:spPr>
          <a:xfrm>
            <a:off x="2800579" y="2307624"/>
            <a:ext cx="185420" cy="182880"/>
          </a:xfrm>
          <a:prstGeom prst="rect">
            <a:avLst/>
          </a:prstGeom>
        </p:spPr>
        <p:txBody>
          <a:bodyPr/>
          <a:lstStyle>
            <a:lvl1pPr marL="0" indent="0">
              <a:spcAft>
                <a:spcPts val="333"/>
              </a:spcAft>
              <a:buNone/>
              <a:defRPr sz="1400" b="1" cap="all" baseline="0"/>
            </a:lvl1pPr>
          </a:lstStyle>
          <a:p>
            <a:pPr lvl="0"/>
            <a:r>
              <a:rPr lang="en-US" smtClean="0"/>
              <a:t>T</a:t>
            </a:r>
          </a:p>
        </p:txBody>
      </p:sp>
      <p:sp>
        <p:nvSpPr>
          <p:cNvPr id="83" name="Text Placeholder 7"/>
          <p:cNvSpPr>
            <a:spLocks noGrp="1"/>
          </p:cNvSpPr>
          <p:nvPr>
            <p:ph type="body" sz="quarter" idx="34" hasCustomPrompt="1"/>
          </p:nvPr>
        </p:nvSpPr>
        <p:spPr>
          <a:xfrm>
            <a:off x="3021196" y="2307625"/>
            <a:ext cx="1494971" cy="185057"/>
          </a:xfrm>
          <a:prstGeom prst="rect">
            <a:avLst/>
          </a:prstGeom>
        </p:spPr>
        <p:txBody>
          <a:bodyPr/>
          <a:lstStyle>
            <a:lvl1pPr marL="0" indent="0">
              <a:spcAft>
                <a:spcPts val="333"/>
              </a:spcAft>
              <a:buNone/>
              <a:defRPr sz="1400"/>
            </a:lvl1pPr>
          </a:lstStyle>
          <a:p>
            <a:pPr lvl="0"/>
            <a:r>
              <a:rPr lang="en-US" smtClean="0"/>
              <a:t>212.555.5550</a:t>
            </a:r>
          </a:p>
        </p:txBody>
      </p:sp>
      <p:sp>
        <p:nvSpPr>
          <p:cNvPr id="85" name="Text Placeholder 3"/>
          <p:cNvSpPr>
            <a:spLocks noGrp="1"/>
          </p:cNvSpPr>
          <p:nvPr>
            <p:ph type="body" sz="quarter" idx="56" hasCustomPrompt="1"/>
          </p:nvPr>
        </p:nvSpPr>
        <p:spPr>
          <a:xfrm>
            <a:off x="2800577" y="1304131"/>
            <a:ext cx="2743200" cy="182880"/>
          </a:xfrm>
          <a:prstGeom prst="rect">
            <a:avLst/>
          </a:prstGeom>
        </p:spPr>
        <p:txBody>
          <a:bodyPr/>
          <a:lstStyle>
            <a:lvl1pPr marL="0" indent="0">
              <a:spcAft>
                <a:spcPts val="333"/>
              </a:spcAft>
              <a:buNone/>
              <a:defRPr sz="1600" b="1" i="0" baseline="0">
                <a:solidFill>
                  <a:srgbClr val="DA291C"/>
                </a:solidFill>
                <a:latin typeface="Work Sans" charset="0"/>
                <a:ea typeface="Work Sans" charset="0"/>
                <a:cs typeface="Work Sans" charset="0"/>
              </a:defRPr>
            </a:lvl1pPr>
          </a:lstStyle>
          <a:p>
            <a:pPr lvl="0"/>
            <a:r>
              <a:rPr lang="en-US" smtClean="0"/>
              <a:t>First A. Last</a:t>
            </a:r>
          </a:p>
        </p:txBody>
      </p:sp>
      <p:sp>
        <p:nvSpPr>
          <p:cNvPr id="29" name="Title 1"/>
          <p:cNvSpPr>
            <a:spLocks noGrp="1"/>
          </p:cNvSpPr>
          <p:nvPr>
            <p:ph type="title"/>
          </p:nvPr>
        </p:nvSpPr>
        <p:spPr>
          <a:xfrm>
            <a:off x="487680" y="244532"/>
            <a:ext cx="11213000" cy="405808"/>
          </a:xfrm>
          <a:ln>
            <a:noFill/>
          </a:ln>
        </p:spPr>
        <p:txBody>
          <a:bodyPr/>
          <a:lstStyle>
            <a:lvl1pPr>
              <a:defRPr b="0" i="0" u="none">
                <a:latin typeface="Work Sans Light" charset="0"/>
                <a:ea typeface="Work Sans Light" charset="0"/>
                <a:cs typeface="Work Sans Light" charset="0"/>
              </a:defRPr>
            </a:lvl1pPr>
          </a:lstStyle>
          <a:p>
            <a:r>
              <a:rPr lang="en-US" smtClean="0"/>
              <a:t>Click to edit Master title style</a:t>
            </a:r>
            <a:endParaRPr lang="en-US"/>
          </a:p>
        </p:txBody>
      </p:sp>
      <p:pic>
        <p:nvPicPr>
          <p:cNvPr id="31" name="Picture 30"/>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13835" y="6255027"/>
            <a:ext cx="4075580" cy="253029"/>
          </a:xfrm>
          <a:prstGeom prst="rect">
            <a:avLst/>
          </a:prstGeom>
        </p:spPr>
      </p:pic>
      <p:sp>
        <p:nvSpPr>
          <p:cNvPr id="34" name="Text Placeholder 3"/>
          <p:cNvSpPr>
            <a:spLocks noGrp="1"/>
          </p:cNvSpPr>
          <p:nvPr>
            <p:ph type="body" sz="quarter" idx="57" hasCustomPrompt="1"/>
          </p:nvPr>
        </p:nvSpPr>
        <p:spPr>
          <a:xfrm>
            <a:off x="8070668" y="1625477"/>
            <a:ext cx="2743200" cy="374904"/>
          </a:xfrm>
          <a:prstGeom prst="rect">
            <a:avLst/>
          </a:prstGeom>
        </p:spPr>
        <p:txBody>
          <a:bodyPr/>
          <a:lstStyle>
            <a:lvl1pPr marL="0" indent="0">
              <a:spcAft>
                <a:spcPts val="333"/>
              </a:spcAft>
              <a:buNone/>
              <a:defRPr sz="1400" b="1" i="0" baseline="0">
                <a:latin typeface="Work Sans SemiBold" charset="0"/>
                <a:ea typeface="Work Sans SemiBold" charset="0"/>
                <a:cs typeface="Work Sans SemiBold" charset="0"/>
              </a:defRPr>
            </a:lvl1pPr>
          </a:lstStyle>
          <a:p>
            <a:pPr lvl="0"/>
            <a:r>
              <a:rPr lang="en-US" smtClean="0"/>
              <a:t>Title, Office</a:t>
            </a:r>
          </a:p>
        </p:txBody>
      </p:sp>
      <p:sp>
        <p:nvSpPr>
          <p:cNvPr id="35" name="Picture Placeholder 5"/>
          <p:cNvSpPr>
            <a:spLocks noGrp="1" noChangeAspect="1"/>
          </p:cNvSpPr>
          <p:nvPr>
            <p:ph type="pic" sz="quarter" idx="58"/>
          </p:nvPr>
        </p:nvSpPr>
        <p:spPr>
          <a:xfrm>
            <a:off x="6344860" y="1304131"/>
            <a:ext cx="1560576" cy="1950720"/>
          </a:xfrm>
          <a:prstGeom prst="rect">
            <a:avLst/>
          </a:prstGeom>
        </p:spPr>
        <p:txBody>
          <a:bodyPr lIns="18288" tIns="18288" rIns="18288" bIns="18288"/>
          <a:lstStyle>
            <a:lvl1pPr marL="0" indent="0">
              <a:spcAft>
                <a:spcPct val="0"/>
              </a:spcAft>
              <a:buNone/>
              <a:defRPr sz="800"/>
            </a:lvl1pPr>
          </a:lstStyle>
          <a:p>
            <a:r>
              <a:rPr lang="en-US" smtClean="0"/>
              <a:t>Click icon to add picture</a:t>
            </a:r>
            <a:endParaRPr lang="en-US"/>
          </a:p>
        </p:txBody>
      </p:sp>
      <p:sp>
        <p:nvSpPr>
          <p:cNvPr id="36" name="Text Placeholder 9"/>
          <p:cNvSpPr>
            <a:spLocks noGrp="1"/>
          </p:cNvSpPr>
          <p:nvPr>
            <p:ph type="body" sz="quarter" idx="59" hasCustomPrompt="1"/>
          </p:nvPr>
        </p:nvSpPr>
        <p:spPr>
          <a:xfrm>
            <a:off x="8070668" y="2503567"/>
            <a:ext cx="2743200" cy="243840"/>
          </a:xfrm>
          <a:prstGeom prst="rect">
            <a:avLst/>
          </a:prstGeom>
        </p:spPr>
        <p:txBody>
          <a:bodyPr/>
          <a:lstStyle>
            <a:lvl1pPr marL="0" indent="0">
              <a:spcAft>
                <a:spcPts val="333"/>
              </a:spcAft>
              <a:buNone/>
              <a:defRPr sz="1400"/>
            </a:lvl1pPr>
          </a:lstStyle>
          <a:p>
            <a:pPr lvl="0"/>
            <a:r>
              <a:rPr lang="en-US" smtClean="0"/>
              <a:t>Email address</a:t>
            </a:r>
          </a:p>
        </p:txBody>
      </p:sp>
      <p:sp>
        <p:nvSpPr>
          <p:cNvPr id="37" name="Text Placeholder 7"/>
          <p:cNvSpPr>
            <a:spLocks noGrp="1"/>
          </p:cNvSpPr>
          <p:nvPr>
            <p:ph type="body" sz="quarter" idx="60" hasCustomPrompt="1"/>
          </p:nvPr>
        </p:nvSpPr>
        <p:spPr>
          <a:xfrm>
            <a:off x="8070670" y="2307624"/>
            <a:ext cx="185420" cy="182880"/>
          </a:xfrm>
          <a:prstGeom prst="rect">
            <a:avLst/>
          </a:prstGeom>
        </p:spPr>
        <p:txBody>
          <a:bodyPr/>
          <a:lstStyle>
            <a:lvl1pPr marL="0" indent="0">
              <a:spcAft>
                <a:spcPts val="333"/>
              </a:spcAft>
              <a:buNone/>
              <a:defRPr sz="1400" b="1" cap="all" baseline="0"/>
            </a:lvl1pPr>
          </a:lstStyle>
          <a:p>
            <a:pPr lvl="0"/>
            <a:r>
              <a:rPr lang="en-US" smtClean="0"/>
              <a:t>T</a:t>
            </a:r>
          </a:p>
        </p:txBody>
      </p:sp>
      <p:sp>
        <p:nvSpPr>
          <p:cNvPr id="38" name="Text Placeholder 7"/>
          <p:cNvSpPr>
            <a:spLocks noGrp="1"/>
          </p:cNvSpPr>
          <p:nvPr>
            <p:ph type="body" sz="quarter" idx="61" hasCustomPrompt="1"/>
          </p:nvPr>
        </p:nvSpPr>
        <p:spPr>
          <a:xfrm>
            <a:off x="8291287" y="2307625"/>
            <a:ext cx="1494971" cy="185057"/>
          </a:xfrm>
          <a:prstGeom prst="rect">
            <a:avLst/>
          </a:prstGeom>
        </p:spPr>
        <p:txBody>
          <a:bodyPr/>
          <a:lstStyle>
            <a:lvl1pPr marL="0" indent="0">
              <a:spcAft>
                <a:spcPts val="333"/>
              </a:spcAft>
              <a:buNone/>
              <a:defRPr sz="1400"/>
            </a:lvl1pPr>
          </a:lstStyle>
          <a:p>
            <a:pPr lvl="0"/>
            <a:r>
              <a:rPr lang="en-US" smtClean="0"/>
              <a:t>212.555.5550</a:t>
            </a:r>
          </a:p>
        </p:txBody>
      </p:sp>
      <p:sp>
        <p:nvSpPr>
          <p:cNvPr id="39" name="Text Placeholder 3"/>
          <p:cNvSpPr>
            <a:spLocks noGrp="1"/>
          </p:cNvSpPr>
          <p:nvPr>
            <p:ph type="body" sz="quarter" idx="62" hasCustomPrompt="1"/>
          </p:nvPr>
        </p:nvSpPr>
        <p:spPr>
          <a:xfrm>
            <a:off x="8070668" y="1304131"/>
            <a:ext cx="2743200" cy="182880"/>
          </a:xfrm>
          <a:prstGeom prst="rect">
            <a:avLst/>
          </a:prstGeom>
        </p:spPr>
        <p:txBody>
          <a:bodyPr/>
          <a:lstStyle>
            <a:lvl1pPr marL="0" indent="0">
              <a:spcAft>
                <a:spcPts val="333"/>
              </a:spcAft>
              <a:buNone/>
              <a:defRPr sz="1600" b="1" i="0" baseline="0">
                <a:solidFill>
                  <a:srgbClr val="DA291C"/>
                </a:solidFill>
                <a:latin typeface="Work Sans" charset="0"/>
                <a:ea typeface="Work Sans" charset="0"/>
                <a:cs typeface="Work Sans" charset="0"/>
              </a:defRPr>
            </a:lvl1pPr>
          </a:lstStyle>
          <a:p>
            <a:pPr lvl="0"/>
            <a:r>
              <a:rPr lang="en-US" smtClean="0"/>
              <a:t>First A. Last</a:t>
            </a:r>
          </a:p>
        </p:txBody>
      </p:sp>
      <p:sp>
        <p:nvSpPr>
          <p:cNvPr id="40" name="Text Placeholder 3"/>
          <p:cNvSpPr>
            <a:spLocks noGrp="1"/>
          </p:cNvSpPr>
          <p:nvPr>
            <p:ph type="body" sz="quarter" idx="63" hasCustomPrompt="1"/>
          </p:nvPr>
        </p:nvSpPr>
        <p:spPr>
          <a:xfrm>
            <a:off x="2800577" y="3886896"/>
            <a:ext cx="2743200" cy="374904"/>
          </a:xfrm>
          <a:prstGeom prst="rect">
            <a:avLst/>
          </a:prstGeom>
        </p:spPr>
        <p:txBody>
          <a:bodyPr/>
          <a:lstStyle>
            <a:lvl1pPr marL="0" indent="0">
              <a:spcAft>
                <a:spcPts val="333"/>
              </a:spcAft>
              <a:buNone/>
              <a:defRPr sz="1400" b="1" i="0" baseline="0">
                <a:latin typeface="Work Sans SemiBold" charset="0"/>
                <a:ea typeface="Work Sans SemiBold" charset="0"/>
                <a:cs typeface="Work Sans SemiBold" charset="0"/>
              </a:defRPr>
            </a:lvl1pPr>
          </a:lstStyle>
          <a:p>
            <a:pPr lvl="0"/>
            <a:r>
              <a:rPr lang="en-US" smtClean="0"/>
              <a:t>Title, Office</a:t>
            </a:r>
          </a:p>
        </p:txBody>
      </p:sp>
      <p:sp>
        <p:nvSpPr>
          <p:cNvPr id="41" name="Picture Placeholder 5"/>
          <p:cNvSpPr>
            <a:spLocks noGrp="1" noChangeAspect="1"/>
          </p:cNvSpPr>
          <p:nvPr>
            <p:ph type="pic" sz="quarter" idx="64"/>
          </p:nvPr>
        </p:nvSpPr>
        <p:spPr>
          <a:xfrm>
            <a:off x="1074769" y="3565549"/>
            <a:ext cx="1560576" cy="1950720"/>
          </a:xfrm>
          <a:prstGeom prst="rect">
            <a:avLst/>
          </a:prstGeom>
        </p:spPr>
        <p:txBody>
          <a:bodyPr lIns="18288" tIns="18288" rIns="18288" bIns="18288"/>
          <a:lstStyle>
            <a:lvl1pPr marL="0" indent="0">
              <a:spcAft>
                <a:spcPct val="0"/>
              </a:spcAft>
              <a:buNone/>
              <a:defRPr sz="800"/>
            </a:lvl1pPr>
          </a:lstStyle>
          <a:p>
            <a:r>
              <a:rPr lang="en-US" smtClean="0"/>
              <a:t>Click icon to add picture</a:t>
            </a:r>
            <a:endParaRPr lang="en-US"/>
          </a:p>
        </p:txBody>
      </p:sp>
      <p:sp>
        <p:nvSpPr>
          <p:cNvPr id="42" name="Text Placeholder 9"/>
          <p:cNvSpPr>
            <a:spLocks noGrp="1"/>
          </p:cNvSpPr>
          <p:nvPr>
            <p:ph type="body" sz="quarter" idx="65" hasCustomPrompt="1"/>
          </p:nvPr>
        </p:nvSpPr>
        <p:spPr>
          <a:xfrm>
            <a:off x="2800577" y="4764985"/>
            <a:ext cx="2743200" cy="243840"/>
          </a:xfrm>
          <a:prstGeom prst="rect">
            <a:avLst/>
          </a:prstGeom>
        </p:spPr>
        <p:txBody>
          <a:bodyPr/>
          <a:lstStyle>
            <a:lvl1pPr marL="0" indent="0">
              <a:spcAft>
                <a:spcPts val="333"/>
              </a:spcAft>
              <a:buNone/>
              <a:defRPr sz="1400"/>
            </a:lvl1pPr>
          </a:lstStyle>
          <a:p>
            <a:pPr lvl="0"/>
            <a:r>
              <a:rPr lang="en-US" smtClean="0"/>
              <a:t>Email address</a:t>
            </a:r>
          </a:p>
        </p:txBody>
      </p:sp>
      <p:sp>
        <p:nvSpPr>
          <p:cNvPr id="43" name="Text Placeholder 7"/>
          <p:cNvSpPr>
            <a:spLocks noGrp="1"/>
          </p:cNvSpPr>
          <p:nvPr>
            <p:ph type="body" sz="quarter" idx="66" hasCustomPrompt="1"/>
          </p:nvPr>
        </p:nvSpPr>
        <p:spPr>
          <a:xfrm>
            <a:off x="2800579" y="4569043"/>
            <a:ext cx="185420" cy="182880"/>
          </a:xfrm>
          <a:prstGeom prst="rect">
            <a:avLst/>
          </a:prstGeom>
        </p:spPr>
        <p:txBody>
          <a:bodyPr/>
          <a:lstStyle>
            <a:lvl1pPr marL="0" indent="0">
              <a:spcAft>
                <a:spcPts val="333"/>
              </a:spcAft>
              <a:buNone/>
              <a:defRPr sz="1400" b="1" cap="all" baseline="0"/>
            </a:lvl1pPr>
          </a:lstStyle>
          <a:p>
            <a:pPr lvl="0"/>
            <a:r>
              <a:rPr lang="en-US" smtClean="0"/>
              <a:t>T</a:t>
            </a:r>
          </a:p>
        </p:txBody>
      </p:sp>
      <p:sp>
        <p:nvSpPr>
          <p:cNvPr id="44" name="Text Placeholder 7"/>
          <p:cNvSpPr>
            <a:spLocks noGrp="1"/>
          </p:cNvSpPr>
          <p:nvPr>
            <p:ph type="body" sz="quarter" idx="67" hasCustomPrompt="1"/>
          </p:nvPr>
        </p:nvSpPr>
        <p:spPr>
          <a:xfrm>
            <a:off x="3021196" y="4569044"/>
            <a:ext cx="1494971" cy="185057"/>
          </a:xfrm>
          <a:prstGeom prst="rect">
            <a:avLst/>
          </a:prstGeom>
        </p:spPr>
        <p:txBody>
          <a:bodyPr/>
          <a:lstStyle>
            <a:lvl1pPr marL="0" indent="0">
              <a:spcAft>
                <a:spcPts val="333"/>
              </a:spcAft>
              <a:buNone/>
              <a:defRPr sz="1400"/>
            </a:lvl1pPr>
          </a:lstStyle>
          <a:p>
            <a:pPr lvl="0"/>
            <a:r>
              <a:rPr lang="en-US" smtClean="0"/>
              <a:t>212.555.5550</a:t>
            </a:r>
          </a:p>
        </p:txBody>
      </p:sp>
      <p:sp>
        <p:nvSpPr>
          <p:cNvPr id="45" name="Text Placeholder 3"/>
          <p:cNvSpPr>
            <a:spLocks noGrp="1"/>
          </p:cNvSpPr>
          <p:nvPr>
            <p:ph type="body" sz="quarter" idx="68" hasCustomPrompt="1"/>
          </p:nvPr>
        </p:nvSpPr>
        <p:spPr>
          <a:xfrm>
            <a:off x="2800577" y="3565549"/>
            <a:ext cx="2743200" cy="182880"/>
          </a:xfrm>
          <a:prstGeom prst="rect">
            <a:avLst/>
          </a:prstGeom>
        </p:spPr>
        <p:txBody>
          <a:bodyPr/>
          <a:lstStyle>
            <a:lvl1pPr marL="0" indent="0">
              <a:spcAft>
                <a:spcPts val="333"/>
              </a:spcAft>
              <a:buNone/>
              <a:defRPr sz="1600" b="1" i="0" baseline="0">
                <a:solidFill>
                  <a:srgbClr val="DA291C"/>
                </a:solidFill>
                <a:latin typeface="Work Sans" charset="0"/>
                <a:ea typeface="Work Sans" charset="0"/>
                <a:cs typeface="Work Sans" charset="0"/>
              </a:defRPr>
            </a:lvl1pPr>
          </a:lstStyle>
          <a:p>
            <a:pPr lvl="0"/>
            <a:r>
              <a:rPr lang="en-US" smtClean="0"/>
              <a:t>First A. Last</a:t>
            </a:r>
          </a:p>
        </p:txBody>
      </p:sp>
      <p:sp>
        <p:nvSpPr>
          <p:cNvPr id="46" name="Text Placeholder 3"/>
          <p:cNvSpPr>
            <a:spLocks noGrp="1"/>
          </p:cNvSpPr>
          <p:nvPr>
            <p:ph type="body" sz="quarter" idx="69" hasCustomPrompt="1"/>
          </p:nvPr>
        </p:nvSpPr>
        <p:spPr>
          <a:xfrm>
            <a:off x="8070668" y="3886896"/>
            <a:ext cx="2743200" cy="374904"/>
          </a:xfrm>
          <a:prstGeom prst="rect">
            <a:avLst/>
          </a:prstGeom>
        </p:spPr>
        <p:txBody>
          <a:bodyPr/>
          <a:lstStyle>
            <a:lvl1pPr marL="0" indent="0">
              <a:spcAft>
                <a:spcPts val="333"/>
              </a:spcAft>
              <a:buNone/>
              <a:defRPr sz="1400" b="1" i="0" baseline="0">
                <a:latin typeface="Work Sans SemiBold" charset="0"/>
                <a:ea typeface="Work Sans SemiBold" charset="0"/>
                <a:cs typeface="Work Sans SemiBold" charset="0"/>
              </a:defRPr>
            </a:lvl1pPr>
          </a:lstStyle>
          <a:p>
            <a:pPr lvl="0"/>
            <a:r>
              <a:rPr lang="en-US" smtClean="0"/>
              <a:t>Title, Office</a:t>
            </a:r>
          </a:p>
        </p:txBody>
      </p:sp>
      <p:sp>
        <p:nvSpPr>
          <p:cNvPr id="47" name="Picture Placeholder 5"/>
          <p:cNvSpPr>
            <a:spLocks noGrp="1" noChangeAspect="1"/>
          </p:cNvSpPr>
          <p:nvPr>
            <p:ph type="pic" sz="quarter" idx="70"/>
          </p:nvPr>
        </p:nvSpPr>
        <p:spPr>
          <a:xfrm>
            <a:off x="6344860" y="3565549"/>
            <a:ext cx="1560576" cy="1950720"/>
          </a:xfrm>
          <a:prstGeom prst="rect">
            <a:avLst/>
          </a:prstGeom>
        </p:spPr>
        <p:txBody>
          <a:bodyPr lIns="18288" tIns="18288" rIns="18288" bIns="18288"/>
          <a:lstStyle>
            <a:lvl1pPr marL="0" indent="0">
              <a:spcAft>
                <a:spcPct val="0"/>
              </a:spcAft>
              <a:buNone/>
              <a:defRPr sz="800"/>
            </a:lvl1pPr>
          </a:lstStyle>
          <a:p>
            <a:r>
              <a:rPr lang="en-US" smtClean="0"/>
              <a:t>Click icon to add picture</a:t>
            </a:r>
            <a:endParaRPr lang="en-US"/>
          </a:p>
        </p:txBody>
      </p:sp>
      <p:sp>
        <p:nvSpPr>
          <p:cNvPr id="48" name="Text Placeholder 9"/>
          <p:cNvSpPr>
            <a:spLocks noGrp="1"/>
          </p:cNvSpPr>
          <p:nvPr>
            <p:ph type="body" sz="quarter" idx="71" hasCustomPrompt="1"/>
          </p:nvPr>
        </p:nvSpPr>
        <p:spPr>
          <a:xfrm>
            <a:off x="8070668" y="4764985"/>
            <a:ext cx="2743200" cy="243840"/>
          </a:xfrm>
          <a:prstGeom prst="rect">
            <a:avLst/>
          </a:prstGeom>
        </p:spPr>
        <p:txBody>
          <a:bodyPr/>
          <a:lstStyle>
            <a:lvl1pPr marL="0" indent="0">
              <a:spcAft>
                <a:spcPts val="333"/>
              </a:spcAft>
              <a:buNone/>
              <a:defRPr sz="1400"/>
            </a:lvl1pPr>
          </a:lstStyle>
          <a:p>
            <a:pPr lvl="0"/>
            <a:r>
              <a:rPr lang="en-US" smtClean="0"/>
              <a:t>Email address</a:t>
            </a:r>
          </a:p>
        </p:txBody>
      </p:sp>
      <p:sp>
        <p:nvSpPr>
          <p:cNvPr id="49" name="Text Placeholder 7"/>
          <p:cNvSpPr>
            <a:spLocks noGrp="1"/>
          </p:cNvSpPr>
          <p:nvPr>
            <p:ph type="body" sz="quarter" idx="72" hasCustomPrompt="1"/>
          </p:nvPr>
        </p:nvSpPr>
        <p:spPr>
          <a:xfrm>
            <a:off x="8070670" y="4569043"/>
            <a:ext cx="185420" cy="182880"/>
          </a:xfrm>
          <a:prstGeom prst="rect">
            <a:avLst/>
          </a:prstGeom>
        </p:spPr>
        <p:txBody>
          <a:bodyPr/>
          <a:lstStyle>
            <a:lvl1pPr marL="0" indent="0">
              <a:spcAft>
                <a:spcPts val="333"/>
              </a:spcAft>
              <a:buNone/>
              <a:defRPr sz="1400" b="1" cap="all" baseline="0"/>
            </a:lvl1pPr>
          </a:lstStyle>
          <a:p>
            <a:pPr lvl="0"/>
            <a:r>
              <a:rPr lang="en-US" smtClean="0"/>
              <a:t>T</a:t>
            </a:r>
          </a:p>
        </p:txBody>
      </p:sp>
      <p:sp>
        <p:nvSpPr>
          <p:cNvPr id="50" name="Text Placeholder 7"/>
          <p:cNvSpPr>
            <a:spLocks noGrp="1"/>
          </p:cNvSpPr>
          <p:nvPr>
            <p:ph type="body" sz="quarter" idx="73" hasCustomPrompt="1"/>
          </p:nvPr>
        </p:nvSpPr>
        <p:spPr>
          <a:xfrm>
            <a:off x="8291287" y="4569044"/>
            <a:ext cx="1494971" cy="185057"/>
          </a:xfrm>
          <a:prstGeom prst="rect">
            <a:avLst/>
          </a:prstGeom>
        </p:spPr>
        <p:txBody>
          <a:bodyPr/>
          <a:lstStyle>
            <a:lvl1pPr marL="0" indent="0">
              <a:spcAft>
                <a:spcPts val="333"/>
              </a:spcAft>
              <a:buNone/>
              <a:defRPr sz="1400"/>
            </a:lvl1pPr>
          </a:lstStyle>
          <a:p>
            <a:pPr lvl="0"/>
            <a:r>
              <a:rPr lang="en-US" smtClean="0"/>
              <a:t>212.555.5550</a:t>
            </a:r>
          </a:p>
        </p:txBody>
      </p:sp>
      <p:sp>
        <p:nvSpPr>
          <p:cNvPr id="51" name="Text Placeholder 3"/>
          <p:cNvSpPr>
            <a:spLocks noGrp="1"/>
          </p:cNvSpPr>
          <p:nvPr>
            <p:ph type="body" sz="quarter" idx="74" hasCustomPrompt="1"/>
          </p:nvPr>
        </p:nvSpPr>
        <p:spPr>
          <a:xfrm>
            <a:off x="8070668" y="3565549"/>
            <a:ext cx="2743200" cy="182880"/>
          </a:xfrm>
          <a:prstGeom prst="rect">
            <a:avLst/>
          </a:prstGeom>
        </p:spPr>
        <p:txBody>
          <a:bodyPr/>
          <a:lstStyle>
            <a:lvl1pPr marL="0" indent="0">
              <a:spcAft>
                <a:spcPts val="333"/>
              </a:spcAft>
              <a:buNone/>
              <a:defRPr sz="1600" b="1" i="0" baseline="0">
                <a:solidFill>
                  <a:srgbClr val="DA291C"/>
                </a:solidFill>
                <a:latin typeface="Work Sans" charset="0"/>
                <a:ea typeface="Work Sans" charset="0"/>
                <a:cs typeface="Work Sans" charset="0"/>
              </a:defRPr>
            </a:lvl1pPr>
          </a:lstStyle>
          <a:p>
            <a:pPr lvl="0"/>
            <a:r>
              <a:rPr lang="en-US" smtClean="0"/>
              <a:t>First A. Last</a:t>
            </a:r>
          </a:p>
        </p:txBody>
      </p:sp>
      <p:cxnSp>
        <p:nvCxnSpPr>
          <p:cNvPr id="53" name="Straight Connector 52"/>
          <p:cNvCxnSpPr/>
          <p:nvPr userDrawn="1"/>
        </p:nvCxnSpPr>
        <p:spPr>
          <a:xfrm>
            <a:off x="2798272" y="2077631"/>
            <a:ext cx="249728" cy="0"/>
          </a:xfrm>
          <a:prstGeom prst="line">
            <a:avLst/>
          </a:prstGeom>
          <a:ln w="31750">
            <a:solidFill>
              <a:srgbClr val="074F7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a:off x="8066420" y="2077631"/>
            <a:ext cx="249728" cy="0"/>
          </a:xfrm>
          <a:prstGeom prst="line">
            <a:avLst/>
          </a:prstGeom>
          <a:ln w="31750">
            <a:solidFill>
              <a:srgbClr val="074F7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2798272" y="4335408"/>
            <a:ext cx="249728" cy="0"/>
          </a:xfrm>
          <a:prstGeom prst="line">
            <a:avLst/>
          </a:prstGeom>
          <a:ln w="31750">
            <a:solidFill>
              <a:srgbClr val="074F7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8066420" y="4335408"/>
            <a:ext cx="249728" cy="0"/>
          </a:xfrm>
          <a:prstGeom prst="line">
            <a:avLst/>
          </a:prstGeom>
          <a:ln w="31750">
            <a:solidFill>
              <a:srgbClr val="074F7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493223" y="820331"/>
            <a:ext cx="430413" cy="0"/>
          </a:xfrm>
          <a:prstGeom prst="line">
            <a:avLst/>
          </a:prstGeom>
          <a:ln w="31750">
            <a:solidFill>
              <a:srgbClr val="DA291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2427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Presenters Bio">
    <p:spTree>
      <p:nvGrpSpPr>
        <p:cNvPr id="1" name=""/>
        <p:cNvGrpSpPr/>
        <p:nvPr/>
      </p:nvGrpSpPr>
      <p:grpSpPr>
        <a:xfrm>
          <a:off x="0" y="0"/>
          <a:ext cx="0" cy="0"/>
        </a:xfrm>
      </p:grpSpPr>
      <p:sp>
        <p:nvSpPr>
          <p:cNvPr id="75" name="Text Placeholder 3"/>
          <p:cNvSpPr>
            <a:spLocks noGrp="1"/>
          </p:cNvSpPr>
          <p:nvPr>
            <p:ph type="body" sz="quarter" idx="10" hasCustomPrompt="1"/>
          </p:nvPr>
        </p:nvSpPr>
        <p:spPr>
          <a:xfrm>
            <a:off x="2800577" y="1625477"/>
            <a:ext cx="2743200" cy="374904"/>
          </a:xfrm>
          <a:prstGeom prst="rect">
            <a:avLst/>
          </a:prstGeom>
        </p:spPr>
        <p:txBody>
          <a:bodyPr/>
          <a:lstStyle>
            <a:lvl1pPr marL="0" indent="0">
              <a:spcAft>
                <a:spcPts val="333"/>
              </a:spcAft>
              <a:buNone/>
              <a:defRPr sz="1400" b="1" i="0" baseline="0">
                <a:latin typeface="Work Sans SemiBold" charset="0"/>
                <a:ea typeface="Work Sans SemiBold" charset="0"/>
                <a:cs typeface="Work Sans SemiBold" charset="0"/>
              </a:defRPr>
            </a:lvl1pPr>
          </a:lstStyle>
          <a:p>
            <a:pPr lvl="0"/>
            <a:r>
              <a:rPr lang="en-US" smtClean="0"/>
              <a:t>Title, Office</a:t>
            </a:r>
          </a:p>
        </p:txBody>
      </p:sp>
      <p:sp>
        <p:nvSpPr>
          <p:cNvPr id="77" name="Picture Placeholder 5"/>
          <p:cNvSpPr>
            <a:spLocks noGrp="1" noChangeAspect="1"/>
          </p:cNvSpPr>
          <p:nvPr>
            <p:ph type="pic" sz="quarter" idx="11"/>
          </p:nvPr>
        </p:nvSpPr>
        <p:spPr>
          <a:xfrm>
            <a:off x="1074769" y="1304131"/>
            <a:ext cx="1560576" cy="1950720"/>
          </a:xfrm>
          <a:prstGeom prst="rect">
            <a:avLst/>
          </a:prstGeom>
        </p:spPr>
        <p:txBody>
          <a:bodyPr lIns="18288" tIns="18288" rIns="18288" bIns="18288"/>
          <a:lstStyle>
            <a:lvl1pPr marL="0" indent="0">
              <a:spcAft>
                <a:spcPct val="0"/>
              </a:spcAft>
              <a:buNone/>
              <a:defRPr sz="800"/>
            </a:lvl1pPr>
          </a:lstStyle>
          <a:p>
            <a:r>
              <a:rPr lang="en-US" smtClean="0"/>
              <a:t>Click icon to add picture</a:t>
            </a:r>
            <a:endParaRPr lang="en-US"/>
          </a:p>
        </p:txBody>
      </p:sp>
      <p:sp>
        <p:nvSpPr>
          <p:cNvPr id="79" name="Text Placeholder 9"/>
          <p:cNvSpPr>
            <a:spLocks noGrp="1"/>
          </p:cNvSpPr>
          <p:nvPr>
            <p:ph type="body" sz="quarter" idx="31" hasCustomPrompt="1"/>
          </p:nvPr>
        </p:nvSpPr>
        <p:spPr>
          <a:xfrm>
            <a:off x="2800577" y="2503567"/>
            <a:ext cx="2743200" cy="243840"/>
          </a:xfrm>
          <a:prstGeom prst="rect">
            <a:avLst/>
          </a:prstGeom>
        </p:spPr>
        <p:txBody>
          <a:bodyPr/>
          <a:lstStyle>
            <a:lvl1pPr marL="0" indent="0">
              <a:spcAft>
                <a:spcPts val="333"/>
              </a:spcAft>
              <a:buNone/>
              <a:defRPr sz="1400"/>
            </a:lvl1pPr>
          </a:lstStyle>
          <a:p>
            <a:pPr lvl="0"/>
            <a:r>
              <a:rPr lang="en-US" smtClean="0"/>
              <a:t>Email address</a:t>
            </a:r>
          </a:p>
        </p:txBody>
      </p:sp>
      <p:sp>
        <p:nvSpPr>
          <p:cNvPr id="81" name="Text Placeholder 7"/>
          <p:cNvSpPr>
            <a:spLocks noGrp="1"/>
          </p:cNvSpPr>
          <p:nvPr>
            <p:ph type="body" sz="quarter" idx="33" hasCustomPrompt="1"/>
          </p:nvPr>
        </p:nvSpPr>
        <p:spPr>
          <a:xfrm>
            <a:off x="2800579" y="2307624"/>
            <a:ext cx="185420" cy="182880"/>
          </a:xfrm>
          <a:prstGeom prst="rect">
            <a:avLst/>
          </a:prstGeom>
        </p:spPr>
        <p:txBody>
          <a:bodyPr/>
          <a:lstStyle>
            <a:lvl1pPr marL="0" indent="0">
              <a:spcAft>
                <a:spcPts val="333"/>
              </a:spcAft>
              <a:buNone/>
              <a:defRPr sz="1400" b="1" cap="all" baseline="0"/>
            </a:lvl1pPr>
          </a:lstStyle>
          <a:p>
            <a:pPr lvl="0"/>
            <a:r>
              <a:rPr lang="en-US" smtClean="0"/>
              <a:t>T</a:t>
            </a:r>
          </a:p>
        </p:txBody>
      </p:sp>
      <p:sp>
        <p:nvSpPr>
          <p:cNvPr id="83" name="Text Placeholder 7"/>
          <p:cNvSpPr>
            <a:spLocks noGrp="1"/>
          </p:cNvSpPr>
          <p:nvPr>
            <p:ph type="body" sz="quarter" idx="34" hasCustomPrompt="1"/>
          </p:nvPr>
        </p:nvSpPr>
        <p:spPr>
          <a:xfrm>
            <a:off x="3021196" y="2307625"/>
            <a:ext cx="1494971" cy="185057"/>
          </a:xfrm>
          <a:prstGeom prst="rect">
            <a:avLst/>
          </a:prstGeom>
        </p:spPr>
        <p:txBody>
          <a:bodyPr/>
          <a:lstStyle>
            <a:lvl1pPr marL="0" indent="0">
              <a:spcAft>
                <a:spcPts val="333"/>
              </a:spcAft>
              <a:buNone/>
              <a:defRPr sz="1400"/>
            </a:lvl1pPr>
          </a:lstStyle>
          <a:p>
            <a:pPr lvl="0"/>
            <a:r>
              <a:rPr lang="en-US" smtClean="0"/>
              <a:t>212.555.5550</a:t>
            </a:r>
          </a:p>
        </p:txBody>
      </p:sp>
      <p:sp>
        <p:nvSpPr>
          <p:cNvPr id="85" name="Text Placeholder 3"/>
          <p:cNvSpPr>
            <a:spLocks noGrp="1"/>
          </p:cNvSpPr>
          <p:nvPr>
            <p:ph type="body" sz="quarter" idx="56" hasCustomPrompt="1"/>
          </p:nvPr>
        </p:nvSpPr>
        <p:spPr>
          <a:xfrm>
            <a:off x="2800577" y="1304131"/>
            <a:ext cx="2743200" cy="182880"/>
          </a:xfrm>
          <a:prstGeom prst="rect">
            <a:avLst/>
          </a:prstGeom>
        </p:spPr>
        <p:txBody>
          <a:bodyPr/>
          <a:lstStyle>
            <a:lvl1pPr marL="0" indent="0">
              <a:spcAft>
                <a:spcPts val="333"/>
              </a:spcAft>
              <a:buNone/>
              <a:defRPr sz="1600" b="1" i="0" baseline="0">
                <a:solidFill>
                  <a:srgbClr val="DA291C"/>
                </a:solidFill>
                <a:latin typeface="Work Sans" charset="0"/>
                <a:ea typeface="Work Sans" charset="0"/>
                <a:cs typeface="Work Sans" charset="0"/>
              </a:defRPr>
            </a:lvl1pPr>
          </a:lstStyle>
          <a:p>
            <a:pPr lvl="0"/>
            <a:r>
              <a:rPr lang="en-US" smtClean="0"/>
              <a:t>First A. Last</a:t>
            </a:r>
          </a:p>
        </p:txBody>
      </p:sp>
      <p:sp>
        <p:nvSpPr>
          <p:cNvPr id="29" name="Title 1"/>
          <p:cNvSpPr>
            <a:spLocks noGrp="1"/>
          </p:cNvSpPr>
          <p:nvPr>
            <p:ph type="title"/>
          </p:nvPr>
        </p:nvSpPr>
        <p:spPr>
          <a:xfrm>
            <a:off x="487680" y="244532"/>
            <a:ext cx="10604795" cy="405808"/>
          </a:xfrm>
          <a:ln>
            <a:noFill/>
          </a:ln>
        </p:spPr>
        <p:txBody>
          <a:bodyPr/>
          <a:lstStyle>
            <a:lvl1pPr>
              <a:defRPr b="0" i="0" u="none">
                <a:latin typeface="Work Sans Light" charset="0"/>
                <a:ea typeface="Work Sans Light" charset="0"/>
                <a:cs typeface="Work Sans Light" charset="0"/>
              </a:defRPr>
            </a:lvl1pPr>
          </a:lstStyle>
          <a:p>
            <a:r>
              <a:rPr lang="en-US" smtClean="0"/>
              <a:t>Click to edit Master title style</a:t>
            </a:r>
            <a:endParaRPr lang="en-US"/>
          </a:p>
        </p:txBody>
      </p:sp>
      <p:pic>
        <p:nvPicPr>
          <p:cNvPr id="31" name="Picture 30"/>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13835" y="6255027"/>
            <a:ext cx="4075580" cy="253029"/>
          </a:xfrm>
          <a:prstGeom prst="rect">
            <a:avLst/>
          </a:prstGeom>
        </p:spPr>
      </p:pic>
      <p:cxnSp>
        <p:nvCxnSpPr>
          <p:cNvPr id="53" name="Straight Connector 52"/>
          <p:cNvCxnSpPr/>
          <p:nvPr userDrawn="1"/>
        </p:nvCxnSpPr>
        <p:spPr>
          <a:xfrm>
            <a:off x="2798272" y="2077631"/>
            <a:ext cx="249728" cy="0"/>
          </a:xfrm>
          <a:prstGeom prst="line">
            <a:avLst/>
          </a:prstGeom>
          <a:ln w="31750">
            <a:solidFill>
              <a:srgbClr val="074F7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493223" y="820331"/>
            <a:ext cx="430413" cy="0"/>
          </a:xfrm>
          <a:prstGeom prst="line">
            <a:avLst/>
          </a:prstGeom>
          <a:ln w="31750">
            <a:solidFill>
              <a:srgbClr val="DA291C"/>
            </a:solidFill>
          </a:ln>
        </p:spPr>
        <p:style>
          <a:lnRef idx="1">
            <a:schemeClr val="accent1"/>
          </a:lnRef>
          <a:fillRef idx="0">
            <a:schemeClr val="accent1"/>
          </a:fillRef>
          <a:effectRef idx="0">
            <a:schemeClr val="accent1"/>
          </a:effectRef>
          <a:fontRef idx="minor">
            <a:schemeClr val="tx1"/>
          </a:fontRef>
        </p:style>
      </p:cxnSp>
      <p:sp>
        <p:nvSpPr>
          <p:cNvPr id="55" name="Text Placeholder 4"/>
          <p:cNvSpPr>
            <a:spLocks noGrp="1"/>
          </p:cNvSpPr>
          <p:nvPr>
            <p:ph type="body" sz="quarter" idx="57" hasCustomPrompt="1"/>
          </p:nvPr>
        </p:nvSpPr>
        <p:spPr>
          <a:xfrm>
            <a:off x="6123574" y="1304132"/>
            <a:ext cx="4968901" cy="4518915"/>
          </a:xfrm>
        </p:spPr>
        <p:txBody>
          <a:bodyPr/>
          <a:lstStyle>
            <a:lvl1pPr marL="0" indent="0">
              <a:buFont typeface="Arial" pitchFamily="34" charset="0"/>
              <a:buNone/>
              <a:defRPr sz="1400" baseline="0"/>
            </a:lvl1pPr>
            <a:lvl2pPr marL="914377" indent="-304792">
              <a:lnSpc>
                <a:spcPct val="100000"/>
              </a:lnSpc>
              <a:spcAft>
                <a:spcPts val="800"/>
              </a:spcAft>
              <a:defRPr baseline="0"/>
            </a:lvl2pPr>
            <a:lvl3pPr marL="1523962" indent="-304792">
              <a:lnSpc>
                <a:spcPct val="100000"/>
              </a:lnSpc>
              <a:spcAft>
                <a:spcPts val="800"/>
              </a:spcAft>
              <a:buClr>
                <a:schemeClr val="accent3"/>
              </a:buClr>
              <a:defRPr sz="1867"/>
            </a:lvl3pPr>
            <a:lvl4pPr marL="2133547" indent="-304792">
              <a:lnSpc>
                <a:spcPct val="100000"/>
              </a:lnSpc>
              <a:spcAft>
                <a:spcPts val="800"/>
              </a:spcAft>
              <a:defRPr sz="1600"/>
            </a:lvl4pPr>
          </a:lstStyle>
          <a:p>
            <a:pPr lvl="0"/>
            <a:r>
              <a:rPr lang="en-US" smtClean="0"/>
              <a:t>Bio text.</a:t>
            </a:r>
          </a:p>
        </p:txBody>
      </p:sp>
    </p:spTree>
    <p:extLst>
      <p:ext uri="{BB962C8B-B14F-4D97-AF65-F5344CB8AC3E}">
        <p14:creationId xmlns:p14="http://schemas.microsoft.com/office/powerpoint/2010/main" val="423690990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Slide Opt 2">
    <p:bg>
      <p:bgPr>
        <a:solidFill>
          <a:schemeClr val="bg1"/>
        </a:solidFill>
        <a:effectLst/>
      </p:bgPr>
    </p:bg>
    <p:spTree>
      <p:nvGrpSpPr>
        <p:cNvPr id="1" name=""/>
        <p:cNvGrpSpPr/>
        <p:nvPr/>
      </p:nvGrpSpPr>
      <p:grpSpPr>
        <a:xfrm>
          <a:off x="0" y="0"/>
          <a:ext cx="0" cy="0"/>
        </a:xfrm>
      </p:grpSpPr>
      <p:sp>
        <p:nvSpPr>
          <p:cNvPr id="5" name="Rectangle 4"/>
          <p:cNvSpPr/>
          <p:nvPr userDrawn="1"/>
        </p:nvSpPr>
        <p:spPr>
          <a:xfrm>
            <a:off x="-189187" y="-210207"/>
            <a:ext cx="12549352" cy="723111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b="1" smtClean="0">
              <a:latin typeface="Century Gothic" pitchFamily="34" charset="0"/>
            </a:endParaRPr>
          </a:p>
        </p:txBody>
      </p:sp>
      <p:sp>
        <p:nvSpPr>
          <p:cNvPr id="3" name="Subtitle 2"/>
          <p:cNvSpPr>
            <a:spLocks noGrp="1"/>
          </p:cNvSpPr>
          <p:nvPr>
            <p:ph type="subTitle" idx="1" hasCustomPrompt="1"/>
          </p:nvPr>
        </p:nvSpPr>
        <p:spPr>
          <a:xfrm>
            <a:off x="4663572" y="4890559"/>
            <a:ext cx="7667225" cy="234768"/>
          </a:xfrm>
        </p:spPr>
        <p:txBody>
          <a:bodyPr>
            <a:noAutofit/>
          </a:bodyPr>
          <a:lstStyle>
            <a:lvl1pPr marL="0" indent="0" algn="l">
              <a:spcAft>
                <a:spcPct val="0"/>
              </a:spcAft>
              <a:buNone/>
              <a:defRPr sz="1600" b="1" kern="800" cap="all" baseline="0">
                <a:solidFill>
                  <a:schemeClr val="tx1"/>
                </a:solidFill>
              </a:defRPr>
            </a:lvl1pPr>
            <a:lvl2pPr marL="544174" indent="0" algn="ctr">
              <a:buNone/>
              <a:defRPr>
                <a:solidFill>
                  <a:schemeClr val="tx1">
                    <a:tint val="75000"/>
                  </a:schemeClr>
                </a:solidFill>
              </a:defRPr>
            </a:lvl2pPr>
            <a:lvl3pPr marL="1088349" indent="0" algn="ctr">
              <a:buNone/>
              <a:defRPr>
                <a:solidFill>
                  <a:schemeClr val="tx1">
                    <a:tint val="75000"/>
                  </a:schemeClr>
                </a:solidFill>
              </a:defRPr>
            </a:lvl3pPr>
            <a:lvl4pPr marL="1632523" indent="0" algn="ctr">
              <a:buNone/>
              <a:defRPr>
                <a:solidFill>
                  <a:schemeClr val="tx1">
                    <a:tint val="75000"/>
                  </a:schemeClr>
                </a:solidFill>
              </a:defRPr>
            </a:lvl4pPr>
            <a:lvl5pPr marL="2176698" indent="0" algn="ctr">
              <a:buNone/>
              <a:defRPr>
                <a:solidFill>
                  <a:schemeClr val="tx1">
                    <a:tint val="75000"/>
                  </a:schemeClr>
                </a:solidFill>
              </a:defRPr>
            </a:lvl5pPr>
            <a:lvl6pPr marL="2720872" indent="0" algn="ctr">
              <a:buNone/>
              <a:defRPr>
                <a:solidFill>
                  <a:schemeClr val="tx1">
                    <a:tint val="75000"/>
                  </a:schemeClr>
                </a:solidFill>
              </a:defRPr>
            </a:lvl6pPr>
            <a:lvl7pPr marL="3265046" indent="0" algn="ctr">
              <a:buNone/>
              <a:defRPr>
                <a:solidFill>
                  <a:schemeClr val="tx1">
                    <a:tint val="75000"/>
                  </a:schemeClr>
                </a:solidFill>
              </a:defRPr>
            </a:lvl7pPr>
            <a:lvl8pPr marL="3809222" indent="0" algn="ctr">
              <a:buNone/>
              <a:defRPr>
                <a:solidFill>
                  <a:schemeClr val="tx1">
                    <a:tint val="75000"/>
                  </a:schemeClr>
                </a:solidFill>
              </a:defRPr>
            </a:lvl8pPr>
            <a:lvl9pPr marL="4353396" indent="0" algn="ctr">
              <a:buNone/>
              <a:defRPr>
                <a:solidFill>
                  <a:schemeClr val="tx1">
                    <a:tint val="75000"/>
                  </a:schemeClr>
                </a:solidFill>
              </a:defRPr>
            </a:lvl9pPr>
          </a:lstStyle>
          <a:p>
            <a:r>
              <a:rPr lang="en-US" smtClean="0"/>
              <a:t>Click to edit ATTORNEY NAME</a:t>
            </a:r>
            <a:endParaRPr lang="en-US"/>
          </a:p>
        </p:txBody>
      </p:sp>
      <p:sp>
        <p:nvSpPr>
          <p:cNvPr id="16" name="Text Placeholder 15"/>
          <p:cNvSpPr>
            <a:spLocks noGrp="1"/>
          </p:cNvSpPr>
          <p:nvPr>
            <p:ph type="body" sz="quarter" idx="10" hasCustomPrompt="1"/>
          </p:nvPr>
        </p:nvSpPr>
        <p:spPr>
          <a:xfrm>
            <a:off x="4663572" y="5188148"/>
            <a:ext cx="7667225" cy="579120"/>
          </a:xfrm>
        </p:spPr>
        <p:txBody>
          <a:bodyPr>
            <a:noAutofit/>
          </a:bodyPr>
          <a:lstStyle>
            <a:lvl1pPr marL="0" indent="0">
              <a:spcAft>
                <a:spcPct val="0"/>
              </a:spcAft>
              <a:buNone/>
              <a:defRPr sz="1333" kern="800" cap="all" baseline="0"/>
            </a:lvl1pPr>
          </a:lstStyle>
          <a:p>
            <a:pPr lvl="0"/>
            <a:r>
              <a:rPr lang="en-US" smtClean="0"/>
              <a:t>Click to edit T: (xxx) xxx-xxxx</a:t>
            </a:r>
          </a:p>
          <a:p>
            <a:pPr lvl="0"/>
            <a:r>
              <a:rPr lang="en-US" smtClean="0"/>
              <a:t>Click to edit attorney@burr.com</a:t>
            </a:r>
          </a:p>
        </p:txBody>
      </p:sp>
      <p:pic>
        <p:nvPicPr>
          <p:cNvPr id="14" name="Picture 13"/>
          <p:cNvPicPr>
            <a:picLocks noChangeAspect="1"/>
          </p:cNvPicPr>
          <p:nvPr userDrawn="1"/>
        </p:nvPicPr>
        <p:blipFill>
          <a:blip r:embed="rId1">
            <a:extLst>
              <a:ext uri="{28A0092B-C50C-407E-A947-70E740481C1C}">
                <a14:useLocalDpi xmlns:a14="http://schemas.microsoft.com/office/drawing/2010/main" val="0"/>
              </a:ext>
            </a:extLst>
          </a:blip>
          <a:srcRect l="6645" t="2031" r="14597" b="72763"/>
          <a:stretch>
            <a:fillRect/>
          </a:stretch>
        </p:blipFill>
        <p:spPr>
          <a:xfrm>
            <a:off x="-2491409" y="-2491408"/>
            <a:ext cx="17157991" cy="11264349"/>
          </a:xfrm>
          <a:prstGeom prst="mathMinus">
            <a:avLst/>
          </a:prstGeom>
        </p:spPr>
      </p:pic>
      <p:sp>
        <p:nvSpPr>
          <p:cNvPr id="2" name="Title 1"/>
          <p:cNvSpPr>
            <a:spLocks noGrp="1"/>
          </p:cNvSpPr>
          <p:nvPr>
            <p:ph type="ctrTitle" hasCustomPrompt="1"/>
          </p:nvPr>
        </p:nvSpPr>
        <p:spPr>
          <a:xfrm>
            <a:off x="-189185" y="3245986"/>
            <a:ext cx="12519981" cy="486291"/>
          </a:xfrm>
        </p:spPr>
        <p:txBody>
          <a:bodyPr anchor="b" anchorCtr="0">
            <a:noAutofit/>
          </a:bodyPr>
          <a:lstStyle>
            <a:lvl1pPr algn="ctr">
              <a:lnSpc>
                <a:spcPts val="3928"/>
              </a:lnSpc>
              <a:defRPr sz="3333" u="none" baseline="0">
                <a:solidFill>
                  <a:srgbClr val="001E62"/>
                </a:solidFill>
              </a:defRPr>
            </a:lvl1pPr>
          </a:lstStyle>
          <a:p>
            <a:r>
              <a:rPr lang="en-US" smtClean="0"/>
              <a:t>Click to Add Title of Presentation</a:t>
            </a: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14681" y="2584796"/>
            <a:ext cx="6762639" cy="419853"/>
          </a:xfrm>
          <a:prstGeom prst="rect">
            <a:avLst/>
          </a:prstGeom>
        </p:spPr>
      </p:pic>
      <p:cxnSp>
        <p:nvCxnSpPr>
          <p:cNvPr id="9" name="Straight Connector 8"/>
          <p:cNvCxnSpPr/>
          <p:nvPr userDrawn="1"/>
        </p:nvCxnSpPr>
        <p:spPr>
          <a:xfrm>
            <a:off x="5754255" y="4004563"/>
            <a:ext cx="683491" cy="0"/>
          </a:xfrm>
          <a:prstGeom prst="line">
            <a:avLst/>
          </a:prstGeom>
          <a:ln w="31750">
            <a:solidFill>
              <a:srgbClr val="DA291C"/>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0043752" y="6564069"/>
            <a:ext cx="2097449" cy="246221"/>
          </a:xfrm>
          <a:prstGeom prst="rect">
            <a:avLst/>
          </a:prstGeom>
          <a:noFill/>
        </p:spPr>
        <p:txBody>
          <a:bodyPr wrap="square" rtlCol="0">
            <a:spAutoFit/>
          </a:bodyPr>
          <a:lstStyle/>
          <a:p>
            <a:pPr algn="l"/>
            <a:r>
              <a:rPr lang="en-US" sz="933" smtClean="0">
                <a:solidFill>
                  <a:schemeClr val="tx1"/>
                </a:solidFill>
                <a:latin typeface="Work Sans" charset="0"/>
                <a:ea typeface="Work Sans" charset="0"/>
                <a:cs typeface="Work Sans" charset="0"/>
              </a:rPr>
              <a:t>© 2023</a:t>
            </a:r>
            <a:r>
              <a:rPr lang="en-US" sz="1000" smtClean="0">
                <a:solidFill>
                  <a:schemeClr val="tx1"/>
                </a:solidFill>
                <a:latin typeface="Work Sans" charset="0"/>
                <a:ea typeface="Work Sans" charset="0"/>
                <a:cs typeface="Work Sans" charset="0"/>
              </a:rPr>
              <a:t>  </a:t>
            </a:r>
            <a:r>
              <a:rPr lang="en-US" sz="933" smtClean="0">
                <a:solidFill>
                  <a:schemeClr val="tx1"/>
                </a:solidFill>
                <a:latin typeface="Work Sans" charset="0"/>
                <a:ea typeface="Work Sans" charset="0"/>
                <a:cs typeface="Work Sans" charset="0"/>
              </a:rPr>
              <a:t>Burr &amp; Forman LLP</a:t>
            </a:r>
            <a:endParaRPr lang="en-US" sz="1000">
              <a:solidFill>
                <a:schemeClr val="tx1"/>
              </a:solidFill>
              <a:latin typeface="Work Sans" charset="0"/>
              <a:ea typeface="Work Sans" charset="0"/>
              <a:cs typeface="Work Sans" charset="0"/>
            </a:endParaRPr>
          </a:p>
        </p:txBody>
      </p:sp>
    </p:spTree>
    <p:extLst>
      <p:ext uri="{BB962C8B-B14F-4D97-AF65-F5344CB8AC3E}">
        <p14:creationId xmlns:p14="http://schemas.microsoft.com/office/powerpoint/2010/main" val="1726628045"/>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5BAA30-8572-4E99-BC1A-580CA4B8502D}"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DEB7E-702A-49CA-90CA-E4E92BBF9414}" type="slidenum">
              <a:rPr lang="en-US" smtClean="0"/>
              <a:t>‹#›</a:t>
            </a:fld>
            <a:endParaRPr lang="en-US"/>
          </a:p>
        </p:txBody>
      </p:sp>
    </p:spTree>
    <p:extLst>
      <p:ext uri="{BB962C8B-B14F-4D97-AF65-F5344CB8AC3E}">
        <p14:creationId xmlns:p14="http://schemas.microsoft.com/office/powerpoint/2010/main" val="1090873881"/>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Title Slide Opt 1">
    <p:spTree>
      <p:nvGrpSpPr>
        <p:cNvPr id="1" name=""/>
        <p:cNvGrpSpPr/>
        <p:nvPr/>
      </p:nvGrpSpPr>
      <p:grpSpPr>
        <a:xfrm>
          <a:off x="0" y="0"/>
          <a:ext cx="0" cy="0"/>
        </a:xfrm>
      </p:grpSpPr>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86584" cy="6858000"/>
          </a:xfrm>
          <a:prstGeom prst="rect">
            <a:avLst/>
          </a:prstGeom>
        </p:spPr>
      </p:pic>
      <p:sp>
        <p:nvSpPr>
          <p:cNvPr id="2" name="Title 1"/>
          <p:cNvSpPr>
            <a:spLocks noGrp="1"/>
          </p:cNvSpPr>
          <p:nvPr>
            <p:ph type="ctrTitle" hasCustomPrompt="1"/>
          </p:nvPr>
        </p:nvSpPr>
        <p:spPr>
          <a:xfrm>
            <a:off x="3893403" y="3282603"/>
            <a:ext cx="7688997" cy="487681"/>
          </a:xfrm>
        </p:spPr>
        <p:txBody>
          <a:bodyPr anchor="t" anchorCtr="0">
            <a:noAutofit/>
          </a:bodyPr>
          <a:lstStyle>
            <a:lvl1pPr algn="l">
              <a:lnSpc>
                <a:spcPts val="2946"/>
              </a:lnSpc>
              <a:defRPr sz="2500" u="none" baseline="0">
                <a:solidFill>
                  <a:srgbClr val="001E62"/>
                </a:solidFill>
              </a:defRPr>
            </a:lvl1pPr>
          </a:lstStyle>
          <a:p>
            <a:r>
              <a:rPr lang="en-US"/>
              <a:t>About Burr + Forman</a:t>
            </a:r>
          </a:p>
        </p:txBody>
      </p:sp>
      <p:sp>
        <p:nvSpPr>
          <p:cNvPr id="3" name="Subtitle 2"/>
          <p:cNvSpPr>
            <a:spLocks noGrp="1"/>
          </p:cNvSpPr>
          <p:nvPr>
            <p:ph type="subTitle" idx="1" hasCustomPrompt="1"/>
          </p:nvPr>
        </p:nvSpPr>
        <p:spPr>
          <a:xfrm>
            <a:off x="3915177" y="4163060"/>
            <a:ext cx="7667225" cy="234768"/>
          </a:xfrm>
        </p:spPr>
        <p:txBody>
          <a:bodyPr>
            <a:noAutofit/>
          </a:bodyPr>
          <a:lstStyle>
            <a:lvl1pPr marL="0" indent="0" algn="l">
              <a:spcAft>
                <a:spcPct val="0"/>
              </a:spcAft>
              <a:buNone/>
              <a:defRPr sz="1200" b="1" kern="800" cap="all" baseline="0">
                <a:solidFill>
                  <a:schemeClr val="tx1"/>
                </a:solidFill>
              </a:defRPr>
            </a:lvl1pPr>
            <a:lvl2pPr marL="408141" indent="0" algn="ctr">
              <a:buNone/>
              <a:defRPr>
                <a:solidFill>
                  <a:schemeClr val="tx1">
                    <a:tint val="75000"/>
                  </a:schemeClr>
                </a:solidFill>
              </a:defRPr>
            </a:lvl2pPr>
            <a:lvl3pPr marL="816282" indent="0" algn="ctr">
              <a:buNone/>
              <a:defRPr>
                <a:solidFill>
                  <a:schemeClr val="tx1">
                    <a:tint val="75000"/>
                  </a:schemeClr>
                </a:solidFill>
              </a:defRPr>
            </a:lvl3pPr>
            <a:lvl4pPr marL="1224423" indent="0" algn="ctr">
              <a:buNone/>
              <a:defRPr>
                <a:solidFill>
                  <a:schemeClr val="tx1">
                    <a:tint val="75000"/>
                  </a:schemeClr>
                </a:solidFill>
              </a:defRPr>
            </a:lvl4pPr>
            <a:lvl5pPr marL="1632564" indent="0" algn="ctr">
              <a:buNone/>
              <a:defRPr>
                <a:solidFill>
                  <a:schemeClr val="tx1">
                    <a:tint val="75000"/>
                  </a:schemeClr>
                </a:solidFill>
              </a:defRPr>
            </a:lvl5pPr>
            <a:lvl6pPr marL="2040705" indent="0" algn="ctr">
              <a:buNone/>
              <a:defRPr>
                <a:solidFill>
                  <a:schemeClr val="tx1">
                    <a:tint val="75000"/>
                  </a:schemeClr>
                </a:solidFill>
              </a:defRPr>
            </a:lvl6pPr>
            <a:lvl7pPr marL="2448846" indent="0" algn="ctr">
              <a:buNone/>
              <a:defRPr>
                <a:solidFill>
                  <a:schemeClr val="tx1">
                    <a:tint val="75000"/>
                  </a:schemeClr>
                </a:solidFill>
              </a:defRPr>
            </a:lvl7pPr>
            <a:lvl8pPr marL="2856988" indent="0" algn="ctr">
              <a:buNone/>
              <a:defRPr>
                <a:solidFill>
                  <a:schemeClr val="tx1">
                    <a:tint val="75000"/>
                  </a:schemeClr>
                </a:solidFill>
              </a:defRPr>
            </a:lvl8pPr>
            <a:lvl9pPr marL="3265129" indent="0" algn="ctr">
              <a:buNone/>
              <a:defRPr>
                <a:solidFill>
                  <a:schemeClr val="tx1">
                    <a:tint val="75000"/>
                  </a:schemeClr>
                </a:solidFill>
              </a:defRPr>
            </a:lvl9pPr>
          </a:lstStyle>
          <a:p>
            <a:r>
              <a:rPr lang="en-US"/>
              <a:t>Click to edit ATTORNEY NAME</a:t>
            </a:r>
          </a:p>
        </p:txBody>
      </p:sp>
      <p:sp>
        <p:nvSpPr>
          <p:cNvPr id="16" name="Text Placeholder 15"/>
          <p:cNvSpPr>
            <a:spLocks noGrp="1"/>
          </p:cNvSpPr>
          <p:nvPr>
            <p:ph type="body" sz="quarter" idx="10" hasCustomPrompt="1"/>
          </p:nvPr>
        </p:nvSpPr>
        <p:spPr>
          <a:xfrm>
            <a:off x="3915177" y="4460649"/>
            <a:ext cx="7667225" cy="579120"/>
          </a:xfrm>
        </p:spPr>
        <p:txBody>
          <a:bodyPr>
            <a:noAutofit/>
          </a:bodyPr>
          <a:lstStyle>
            <a:lvl1pPr marL="0" indent="0">
              <a:lnSpc>
                <a:spcPct val="150000"/>
              </a:lnSpc>
              <a:spcAft>
                <a:spcPct val="0"/>
              </a:spcAft>
              <a:buNone/>
              <a:defRPr sz="1000" kern="800" cap="all" baseline="0"/>
            </a:lvl1pPr>
          </a:lstStyle>
          <a:p>
            <a:pPr lvl="0"/>
            <a:r>
              <a:rPr lang="en-US"/>
              <a:t>Click to edit T: (xxx) xxx-xxxx</a:t>
            </a:r>
          </a:p>
          <a:p>
            <a:pPr lvl="0"/>
            <a:r>
              <a:rPr lang="en-US"/>
              <a:t>Click to edit attorney@burr.com</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7885" y="1729620"/>
            <a:ext cx="3868057" cy="915771"/>
          </a:xfrm>
          <a:prstGeom prst="rect">
            <a:avLst/>
          </a:prstGeom>
        </p:spPr>
      </p:pic>
      <p:cxnSp>
        <p:nvCxnSpPr>
          <p:cNvPr id="11" name="Straight Connector 10"/>
          <p:cNvCxnSpPr/>
          <p:nvPr/>
        </p:nvCxnSpPr>
        <p:spPr>
          <a:xfrm flipV="1">
            <a:off x="5777950" y="2987422"/>
            <a:ext cx="829207" cy="5649"/>
          </a:xfrm>
          <a:prstGeom prst="line">
            <a:avLst/>
          </a:prstGeom>
          <a:ln w="38100">
            <a:solidFill>
              <a:srgbClr val="074F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0435873"/>
      </p:ext>
    </p:extLst>
  </p:cSld>
  <p:clrMapOvr>
    <a:masterClrMapping/>
  </p:clrMapOvr>
  <p:transition/>
  <p:timing/>
  <p:hf hdr="0"/>
</p:sldLayout>
</file>

<file path=ppt/slideLayouts/slideLayout2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Title Slide Opt 2">
    <p:spTree>
      <p:nvGrpSpPr>
        <p:cNvPr id="1" name=""/>
        <p:cNvGrpSpPr/>
        <p:nvPr/>
      </p:nvGrpSpPr>
      <p:grpSpPr>
        <a:xfrm>
          <a:off x="0" y="0"/>
          <a:ext cx="0" cy="0"/>
        </a:xfrm>
      </p:grpSpPr>
      <p:sp>
        <p:nvSpPr>
          <p:cNvPr id="5" name="Rectangle 4"/>
          <p:cNvSpPr/>
          <p:nvPr/>
        </p:nvSpPr>
        <p:spPr>
          <a:xfrm>
            <a:off x="-189187" y="-210207"/>
            <a:ext cx="12549352" cy="723111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latin typeface="Century Gothic" pitchFamily="34" charset="0"/>
            </a:endParaRPr>
          </a:p>
        </p:txBody>
      </p:sp>
      <p:sp>
        <p:nvSpPr>
          <p:cNvPr id="3" name="Subtitle 2"/>
          <p:cNvSpPr>
            <a:spLocks noGrp="1"/>
          </p:cNvSpPr>
          <p:nvPr>
            <p:ph type="subTitle" idx="1" hasCustomPrompt="1"/>
          </p:nvPr>
        </p:nvSpPr>
        <p:spPr>
          <a:xfrm>
            <a:off x="4663573" y="4890559"/>
            <a:ext cx="7667225" cy="234768"/>
          </a:xfrm>
        </p:spPr>
        <p:txBody>
          <a:bodyPr>
            <a:noAutofit/>
          </a:bodyPr>
          <a:lstStyle>
            <a:lvl1pPr marL="0" indent="0" algn="l">
              <a:spcAft>
                <a:spcPct val="0"/>
              </a:spcAft>
              <a:buNone/>
              <a:defRPr sz="1200" b="1" kern="800" cap="all" baseline="0">
                <a:solidFill>
                  <a:schemeClr val="tx1"/>
                </a:solidFill>
              </a:defRPr>
            </a:lvl1pPr>
            <a:lvl2pPr marL="408141" indent="0" algn="ctr">
              <a:buNone/>
              <a:defRPr>
                <a:solidFill>
                  <a:schemeClr val="tx1">
                    <a:tint val="75000"/>
                  </a:schemeClr>
                </a:solidFill>
              </a:defRPr>
            </a:lvl2pPr>
            <a:lvl3pPr marL="816282" indent="0" algn="ctr">
              <a:buNone/>
              <a:defRPr>
                <a:solidFill>
                  <a:schemeClr val="tx1">
                    <a:tint val="75000"/>
                  </a:schemeClr>
                </a:solidFill>
              </a:defRPr>
            </a:lvl3pPr>
            <a:lvl4pPr marL="1224423" indent="0" algn="ctr">
              <a:buNone/>
              <a:defRPr>
                <a:solidFill>
                  <a:schemeClr val="tx1">
                    <a:tint val="75000"/>
                  </a:schemeClr>
                </a:solidFill>
              </a:defRPr>
            </a:lvl4pPr>
            <a:lvl5pPr marL="1632564" indent="0" algn="ctr">
              <a:buNone/>
              <a:defRPr>
                <a:solidFill>
                  <a:schemeClr val="tx1">
                    <a:tint val="75000"/>
                  </a:schemeClr>
                </a:solidFill>
              </a:defRPr>
            </a:lvl5pPr>
            <a:lvl6pPr marL="2040705" indent="0" algn="ctr">
              <a:buNone/>
              <a:defRPr>
                <a:solidFill>
                  <a:schemeClr val="tx1">
                    <a:tint val="75000"/>
                  </a:schemeClr>
                </a:solidFill>
              </a:defRPr>
            </a:lvl6pPr>
            <a:lvl7pPr marL="2448846" indent="0" algn="ctr">
              <a:buNone/>
              <a:defRPr>
                <a:solidFill>
                  <a:schemeClr val="tx1">
                    <a:tint val="75000"/>
                  </a:schemeClr>
                </a:solidFill>
              </a:defRPr>
            </a:lvl7pPr>
            <a:lvl8pPr marL="2856988" indent="0" algn="ctr">
              <a:buNone/>
              <a:defRPr>
                <a:solidFill>
                  <a:schemeClr val="tx1">
                    <a:tint val="75000"/>
                  </a:schemeClr>
                </a:solidFill>
              </a:defRPr>
            </a:lvl8pPr>
            <a:lvl9pPr marL="3265129" indent="0" algn="ctr">
              <a:buNone/>
              <a:defRPr>
                <a:solidFill>
                  <a:schemeClr val="tx1">
                    <a:tint val="75000"/>
                  </a:schemeClr>
                </a:solidFill>
              </a:defRPr>
            </a:lvl9pPr>
          </a:lstStyle>
          <a:p>
            <a:r>
              <a:rPr lang="en-US"/>
              <a:t>Click to edit ATTORNEY NAME</a:t>
            </a:r>
          </a:p>
        </p:txBody>
      </p:sp>
      <p:sp>
        <p:nvSpPr>
          <p:cNvPr id="16" name="Text Placeholder 15"/>
          <p:cNvSpPr>
            <a:spLocks noGrp="1"/>
          </p:cNvSpPr>
          <p:nvPr>
            <p:ph type="body" sz="quarter" idx="10" hasCustomPrompt="1"/>
          </p:nvPr>
        </p:nvSpPr>
        <p:spPr>
          <a:xfrm>
            <a:off x="4663573" y="5188148"/>
            <a:ext cx="7667225" cy="579120"/>
          </a:xfrm>
        </p:spPr>
        <p:txBody>
          <a:bodyPr>
            <a:noAutofit/>
          </a:bodyPr>
          <a:lstStyle>
            <a:lvl1pPr marL="0" indent="0">
              <a:spcAft>
                <a:spcPct val="0"/>
              </a:spcAft>
              <a:buNone/>
              <a:defRPr sz="1000" kern="800" cap="all" baseline="0"/>
            </a:lvl1pPr>
          </a:lstStyle>
          <a:p>
            <a:pPr lvl="0"/>
            <a:r>
              <a:rPr lang="en-US"/>
              <a:t>Click to edit T: (xxx) xxx-xxxx</a:t>
            </a:r>
          </a:p>
          <a:p>
            <a:pPr lvl="0"/>
            <a:r>
              <a:rPr lang="en-US"/>
              <a:t>Click to edit attorney@burr.com</a:t>
            </a:r>
          </a:p>
        </p:txBody>
      </p:sp>
      <p:pic>
        <p:nvPicPr>
          <p:cNvPr id="14" name="Picture 13"/>
          <p:cNvPicPr>
            <a:picLocks noChangeAspect="1"/>
          </p:cNvPicPr>
          <p:nvPr/>
        </p:nvPicPr>
        <p:blipFill>
          <a:blip r:embed="rId1">
            <a:extLst>
              <a:ext uri="{28A0092B-C50C-407E-A947-70E740481C1C}">
                <a14:useLocalDpi xmlns:a14="http://schemas.microsoft.com/office/drawing/2010/main" val="0"/>
              </a:ext>
            </a:extLst>
          </a:blip>
          <a:srcRect l="6645" t="2031" r="14597" b="72763"/>
          <a:stretch>
            <a:fillRect/>
          </a:stretch>
        </p:blipFill>
        <p:spPr>
          <a:xfrm>
            <a:off x="-2491409" y="-2491408"/>
            <a:ext cx="17157991" cy="11264349"/>
          </a:xfrm>
          <a:prstGeom prst="mathMinus">
            <a:avLst/>
          </a:prstGeom>
        </p:spPr>
      </p:pic>
      <p:sp>
        <p:nvSpPr>
          <p:cNvPr id="2" name="Title 1"/>
          <p:cNvSpPr>
            <a:spLocks noGrp="1"/>
          </p:cNvSpPr>
          <p:nvPr>
            <p:ph type="ctrTitle" hasCustomPrompt="1"/>
          </p:nvPr>
        </p:nvSpPr>
        <p:spPr>
          <a:xfrm>
            <a:off x="3964777" y="3245986"/>
            <a:ext cx="4262452" cy="486291"/>
          </a:xfrm>
        </p:spPr>
        <p:txBody>
          <a:bodyPr anchor="b" anchorCtr="0">
            <a:noAutofit/>
          </a:bodyPr>
          <a:lstStyle>
            <a:lvl1pPr algn="l">
              <a:lnSpc>
                <a:spcPts val="2946"/>
              </a:lnSpc>
              <a:defRPr sz="2500" u="none" baseline="0">
                <a:solidFill>
                  <a:srgbClr val="001E62"/>
                </a:solidFill>
              </a:defRPr>
            </a:lvl1pPr>
          </a:lstStyle>
          <a:p>
            <a:r>
              <a:rPr lang="en-US"/>
              <a:t>About Burr + Forman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4138" y="2540001"/>
            <a:ext cx="6762639" cy="419853"/>
          </a:xfrm>
          <a:prstGeom prst="rect">
            <a:avLst/>
          </a:prstGeom>
        </p:spPr>
      </p:pic>
      <p:cxnSp>
        <p:nvCxnSpPr>
          <p:cNvPr id="9" name="Straight Connector 8"/>
          <p:cNvCxnSpPr/>
          <p:nvPr/>
        </p:nvCxnSpPr>
        <p:spPr>
          <a:xfrm>
            <a:off x="5754255" y="4004563"/>
            <a:ext cx="683491" cy="0"/>
          </a:xfrm>
          <a:prstGeom prst="line">
            <a:avLst/>
          </a:prstGeom>
          <a:ln w="31750">
            <a:solidFill>
              <a:srgbClr val="DA291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0081939"/>
      </p:ext>
    </p:extLst>
  </p:cSld>
  <p:clrMapOvr>
    <a:masterClrMapping/>
  </p:clrMapOvr>
  <p:transition/>
  <p:timing/>
  <p:hf hdr="0"/>
</p:sldLayout>
</file>

<file path=ppt/slideLayouts/slideLayout2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Divider 1">
    <p:spTree>
      <p:nvGrpSpPr>
        <p:cNvPr id="1" name=""/>
        <p:cNvGrpSpPr/>
        <p:nvPr/>
      </p:nvGrpSpPr>
      <p:grpSpPr>
        <a:xfrm>
          <a:off x="0" y="0"/>
          <a:ext cx="0" cy="0"/>
        </a:xfrm>
      </p:grpSpPr>
      <p:sp>
        <p:nvSpPr>
          <p:cNvPr id="25" name="Title 1"/>
          <p:cNvSpPr>
            <a:spLocks noGrp="1"/>
          </p:cNvSpPr>
          <p:nvPr>
            <p:ph type="title"/>
          </p:nvPr>
        </p:nvSpPr>
        <p:spPr>
          <a:xfrm>
            <a:off x="1219200" y="2359661"/>
            <a:ext cx="9753600" cy="927100"/>
          </a:xfrm>
        </p:spPr>
        <p:txBody>
          <a:bodyPr anchor="b" anchorCtr="0">
            <a:noAutofit/>
          </a:bodyPr>
          <a:lstStyle>
            <a:lvl1pPr algn="ctr">
              <a:defRPr sz="2500" b="0" i="0" u="none" cap="none" baseline="0">
                <a:solidFill>
                  <a:schemeClr val="bg1"/>
                </a:solidFill>
                <a:latin typeface="Work Sans Light" charset="0"/>
                <a:ea typeface="Work Sans Light" charset="0"/>
                <a:cs typeface="Work Sans Light" charset="0"/>
              </a:defRPr>
            </a:lvl1pPr>
          </a:lstStyle>
          <a:p>
            <a:r>
              <a:rPr lang="en-US"/>
              <a:t>Click to edit Master title style</a:t>
            </a:r>
          </a:p>
        </p:txBody>
      </p:sp>
      <p:pic>
        <p:nvPicPr>
          <p:cNvPr id="26" name="Picture 2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290661" y="6255485"/>
            <a:ext cx="4047931" cy="254304"/>
          </a:xfrm>
          <a:prstGeom prst="rect">
            <a:avLst/>
          </a:prstGeom>
        </p:spPr>
      </p:pic>
      <p:cxnSp>
        <p:nvCxnSpPr>
          <p:cNvPr id="5" name="Straight Connector 4"/>
          <p:cNvCxnSpPr/>
          <p:nvPr/>
        </p:nvCxnSpPr>
        <p:spPr>
          <a:xfrm>
            <a:off x="5754255" y="3616636"/>
            <a:ext cx="683491" cy="0"/>
          </a:xfrm>
          <a:prstGeom prst="line">
            <a:avLst/>
          </a:prstGeom>
          <a:ln w="31750">
            <a:solidFill>
              <a:srgbClr val="DA291C"/>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043753" y="6564070"/>
            <a:ext cx="2097449" cy="207749"/>
          </a:xfrm>
          <a:prstGeom prst="rect">
            <a:avLst/>
          </a:prstGeom>
          <a:noFill/>
        </p:spPr>
        <p:txBody>
          <a:bodyPr wrap="square" rtlCol="0">
            <a:spAutoFit/>
          </a:bodyPr>
          <a:lstStyle/>
          <a:p>
            <a:pPr algn="l"/>
            <a:r>
              <a:rPr lang="en-US" sz="700">
                <a:solidFill>
                  <a:schemeClr val="bg1"/>
                </a:solidFill>
                <a:latin typeface="Work Sans" charset="0"/>
                <a:ea typeface="Work Sans" charset="0"/>
                <a:cs typeface="Work Sans" charset="0"/>
              </a:rPr>
              <a:t>© 2021</a:t>
            </a:r>
            <a:r>
              <a:rPr lang="en-US" sz="750">
                <a:solidFill>
                  <a:schemeClr val="bg1"/>
                </a:solidFill>
                <a:latin typeface="Work Sans" charset="0"/>
                <a:ea typeface="Work Sans" charset="0"/>
                <a:cs typeface="Work Sans" charset="0"/>
              </a:rPr>
              <a:t>  </a:t>
            </a:r>
            <a:r>
              <a:rPr lang="en-US" sz="700">
                <a:solidFill>
                  <a:schemeClr val="bg1"/>
                </a:solidFill>
                <a:latin typeface="Work Sans" charset="0"/>
                <a:ea typeface="Work Sans" charset="0"/>
                <a:cs typeface="Work Sans" charset="0"/>
              </a:rPr>
              <a:t>Burr &amp; Forman LLP</a:t>
            </a:r>
            <a:endParaRPr lang="en-US" sz="750">
              <a:solidFill>
                <a:schemeClr val="bg1"/>
              </a:solidFill>
              <a:latin typeface="Work Sans" charset="0"/>
              <a:ea typeface="Work Sans" charset="0"/>
              <a:cs typeface="Work Sans" charset="0"/>
            </a:endParaRPr>
          </a:p>
        </p:txBody>
      </p:sp>
    </p:spTree>
    <p:extLst>
      <p:ext uri="{BB962C8B-B14F-4D97-AF65-F5344CB8AC3E}">
        <p14:creationId xmlns:p14="http://schemas.microsoft.com/office/powerpoint/2010/main" val="1663639242"/>
      </p:ext>
    </p:extLst>
  </p:cSld>
  <p:clrMapOvr>
    <a:masterClrMapping/>
  </p:clrMapOvr>
  <p:transition/>
  <p:timing/>
  <p:hf hdr="0"/>
</p:sldLayout>
</file>

<file path=ppt/slideLayouts/slideLayout2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Divider 2">
    <p:spTree>
      <p:nvGrpSpPr>
        <p:cNvPr id="1" name=""/>
        <p:cNvGrpSpPr/>
        <p:nvPr/>
      </p:nvGrpSpPr>
      <p:grpSpPr>
        <a:xfrm>
          <a:off x="0" y="0"/>
          <a: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290661" y="6255485"/>
            <a:ext cx="4047931" cy="254304"/>
          </a:xfrm>
          <a:prstGeom prst="rect">
            <a:avLst/>
          </a:prstGeom>
        </p:spPr>
      </p:pic>
      <p:sp>
        <p:nvSpPr>
          <p:cNvPr id="16" name="Title 1"/>
          <p:cNvSpPr>
            <a:spLocks noGrp="1"/>
          </p:cNvSpPr>
          <p:nvPr>
            <p:ph type="title"/>
          </p:nvPr>
        </p:nvSpPr>
        <p:spPr>
          <a:xfrm>
            <a:off x="1219200" y="2359661"/>
            <a:ext cx="9753600" cy="927100"/>
          </a:xfrm>
        </p:spPr>
        <p:txBody>
          <a:bodyPr anchor="b" anchorCtr="0">
            <a:noAutofit/>
          </a:bodyPr>
          <a:lstStyle>
            <a:lvl1pPr algn="ctr">
              <a:defRPr sz="2500" b="0" i="0" u="none" cap="none" baseline="0">
                <a:solidFill>
                  <a:schemeClr val="bg1"/>
                </a:solidFill>
                <a:latin typeface="Work Sans Light" charset="0"/>
                <a:ea typeface="Work Sans Light" charset="0"/>
                <a:cs typeface="Work Sans Light" charset="0"/>
              </a:defRPr>
            </a:lvl1pPr>
          </a:lstStyle>
          <a:p>
            <a:r>
              <a:rPr lang="en-US"/>
              <a:t>Click to edit Master title style</a:t>
            </a:r>
          </a:p>
        </p:txBody>
      </p:sp>
      <p:cxnSp>
        <p:nvCxnSpPr>
          <p:cNvPr id="6" name="Straight Connector 5"/>
          <p:cNvCxnSpPr/>
          <p:nvPr/>
        </p:nvCxnSpPr>
        <p:spPr>
          <a:xfrm>
            <a:off x="5754255" y="3616636"/>
            <a:ext cx="683491" cy="0"/>
          </a:xfrm>
          <a:prstGeom prst="line">
            <a:avLst/>
          </a:prstGeom>
          <a:ln w="31750">
            <a:solidFill>
              <a:srgbClr val="001E6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043753" y="6564070"/>
            <a:ext cx="2097449" cy="207749"/>
          </a:xfrm>
          <a:prstGeom prst="rect">
            <a:avLst/>
          </a:prstGeom>
          <a:noFill/>
        </p:spPr>
        <p:txBody>
          <a:bodyPr wrap="square" rtlCol="0">
            <a:spAutoFit/>
          </a:bodyPr>
          <a:lstStyle/>
          <a:p>
            <a:pPr algn="l"/>
            <a:r>
              <a:rPr lang="en-US" sz="700">
                <a:solidFill>
                  <a:schemeClr val="bg1"/>
                </a:solidFill>
                <a:latin typeface="Work Sans" charset="0"/>
                <a:ea typeface="Work Sans" charset="0"/>
                <a:cs typeface="Work Sans" charset="0"/>
              </a:rPr>
              <a:t>© 2021</a:t>
            </a:r>
            <a:r>
              <a:rPr lang="en-US" sz="750">
                <a:solidFill>
                  <a:schemeClr val="bg1"/>
                </a:solidFill>
                <a:latin typeface="Work Sans" charset="0"/>
                <a:ea typeface="Work Sans" charset="0"/>
                <a:cs typeface="Work Sans" charset="0"/>
              </a:rPr>
              <a:t>  </a:t>
            </a:r>
            <a:r>
              <a:rPr lang="en-US" sz="700">
                <a:solidFill>
                  <a:schemeClr val="bg1"/>
                </a:solidFill>
                <a:latin typeface="Work Sans" charset="0"/>
                <a:ea typeface="Work Sans" charset="0"/>
                <a:cs typeface="Work Sans" charset="0"/>
              </a:rPr>
              <a:t>Burr &amp; Forman LLP</a:t>
            </a:r>
            <a:endParaRPr lang="en-US" sz="750">
              <a:solidFill>
                <a:schemeClr val="bg1"/>
              </a:solidFill>
              <a:latin typeface="Work Sans" charset="0"/>
              <a:ea typeface="Work Sans" charset="0"/>
              <a:cs typeface="Work Sans" charset="0"/>
            </a:endParaRPr>
          </a:p>
        </p:txBody>
      </p:sp>
    </p:spTree>
    <p:extLst>
      <p:ext uri="{BB962C8B-B14F-4D97-AF65-F5344CB8AC3E}">
        <p14:creationId xmlns:p14="http://schemas.microsoft.com/office/powerpoint/2010/main" val="2458337208"/>
      </p:ext>
    </p:extLst>
  </p:cSld>
  <p:clrMapOvr>
    <a:masterClrMapping/>
  </p:clrMapOvr>
  <p:transition/>
  <p:timing/>
  <p:hf hdr="0"/>
</p:sldLayout>
</file>

<file path=ppt/slideLayouts/slideLayout2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Divider 3">
    <p:spTree>
      <p:nvGrpSpPr>
        <p:cNvPr id="1" name=""/>
        <p:cNvGrpSpPr/>
        <p:nvPr/>
      </p:nvGrpSpPr>
      <p:grpSpPr>
        <a:xfrm>
          <a:off x="0" y="0"/>
          <a:ext cx="0" cy="0"/>
        </a:xfrm>
      </p:grpSpPr>
      <p:sp>
        <p:nvSpPr>
          <p:cNvPr id="2" name="Rectangle 1"/>
          <p:cNvSpPr/>
          <p:nvPr/>
        </p:nvSpPr>
        <p:spPr>
          <a:xfrm>
            <a:off x="3962400" y="1311564"/>
            <a:ext cx="4267200" cy="4267200"/>
          </a:xfrm>
          <a:prstGeom prst="rect">
            <a:avLst/>
          </a:prstGeom>
          <a:solidFill>
            <a:srgbClr val="DA291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latin typeface="Century Gothic" pitchFamily="34" charset="0"/>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1675" y="3077248"/>
            <a:ext cx="3187223" cy="3187223"/>
          </a:xfrm>
          <a:prstGeom prst="rect">
            <a:avLst/>
          </a:prstGeom>
        </p:spPr>
      </p:pic>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589821" y="240144"/>
            <a:ext cx="3187223" cy="3187223"/>
          </a:xfrm>
          <a:prstGeom prst="rect">
            <a:avLst/>
          </a:prstGeom>
        </p:spPr>
      </p:pic>
      <p:sp>
        <p:nvSpPr>
          <p:cNvPr id="12" name="Title 1"/>
          <p:cNvSpPr>
            <a:spLocks noGrp="1"/>
          </p:cNvSpPr>
          <p:nvPr>
            <p:ph type="title"/>
          </p:nvPr>
        </p:nvSpPr>
        <p:spPr>
          <a:xfrm>
            <a:off x="1219200" y="2359661"/>
            <a:ext cx="9753600" cy="927100"/>
          </a:xfrm>
        </p:spPr>
        <p:txBody>
          <a:bodyPr anchor="b" anchorCtr="0">
            <a:noAutofit/>
          </a:bodyPr>
          <a:lstStyle>
            <a:lvl1pPr algn="ctr">
              <a:defRPr sz="2500" b="0" i="0" u="none" cap="none" baseline="0">
                <a:solidFill>
                  <a:schemeClr val="bg1"/>
                </a:solidFill>
                <a:latin typeface="Work Sans Light" charset="0"/>
                <a:ea typeface="Work Sans Light" charset="0"/>
                <a:cs typeface="Work Sans Light" charset="0"/>
              </a:defRPr>
            </a:lvl1pPr>
          </a:lstStyle>
          <a:p>
            <a:r>
              <a:rPr lang="en-US"/>
              <a:t>Click to edit Master title style</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0661" y="6255485"/>
            <a:ext cx="4047931" cy="254304"/>
          </a:xfrm>
          <a:prstGeom prst="rect">
            <a:avLst/>
          </a:prstGeom>
        </p:spPr>
      </p:pic>
      <p:cxnSp>
        <p:nvCxnSpPr>
          <p:cNvPr id="8" name="Straight Connector 7"/>
          <p:cNvCxnSpPr/>
          <p:nvPr/>
        </p:nvCxnSpPr>
        <p:spPr>
          <a:xfrm>
            <a:off x="5754255" y="3616636"/>
            <a:ext cx="683491" cy="0"/>
          </a:xfrm>
          <a:prstGeom prst="line">
            <a:avLst/>
          </a:prstGeom>
          <a:ln w="31750">
            <a:solidFill>
              <a:srgbClr val="001E6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043753" y="6564070"/>
            <a:ext cx="2097449" cy="207749"/>
          </a:xfrm>
          <a:prstGeom prst="rect">
            <a:avLst/>
          </a:prstGeom>
          <a:noFill/>
        </p:spPr>
        <p:txBody>
          <a:bodyPr wrap="square" rtlCol="0">
            <a:spAutoFit/>
          </a:bodyPr>
          <a:lstStyle/>
          <a:p>
            <a:pPr algn="l"/>
            <a:r>
              <a:rPr lang="en-US" sz="700">
                <a:solidFill>
                  <a:schemeClr val="bg1"/>
                </a:solidFill>
                <a:latin typeface="Work Sans" charset="0"/>
                <a:ea typeface="Work Sans" charset="0"/>
                <a:cs typeface="Work Sans" charset="0"/>
              </a:rPr>
              <a:t>© 2021</a:t>
            </a:r>
            <a:r>
              <a:rPr lang="en-US" sz="750">
                <a:solidFill>
                  <a:schemeClr val="bg1"/>
                </a:solidFill>
                <a:latin typeface="Work Sans" charset="0"/>
                <a:ea typeface="Work Sans" charset="0"/>
                <a:cs typeface="Work Sans" charset="0"/>
              </a:rPr>
              <a:t>  </a:t>
            </a:r>
            <a:r>
              <a:rPr lang="en-US" sz="700">
                <a:solidFill>
                  <a:schemeClr val="bg1"/>
                </a:solidFill>
                <a:latin typeface="Work Sans" charset="0"/>
                <a:ea typeface="Work Sans" charset="0"/>
                <a:cs typeface="Work Sans" charset="0"/>
              </a:rPr>
              <a:t>Burr &amp; Forman LLP</a:t>
            </a:r>
            <a:endParaRPr lang="en-US" sz="750">
              <a:solidFill>
                <a:schemeClr val="bg1"/>
              </a:solidFill>
              <a:latin typeface="Work Sans" charset="0"/>
              <a:ea typeface="Work Sans" charset="0"/>
              <a:cs typeface="Work Sans" charset="0"/>
            </a:endParaRPr>
          </a:p>
        </p:txBody>
      </p:sp>
    </p:spTree>
    <p:extLst>
      <p:ext uri="{BB962C8B-B14F-4D97-AF65-F5344CB8AC3E}">
        <p14:creationId xmlns:p14="http://schemas.microsoft.com/office/powerpoint/2010/main" val="77382926"/>
      </p:ext>
    </p:extLst>
  </p:cSld>
  <p:clrMapOvr>
    <a:masterClrMapping/>
  </p:clrMapOvr>
  <p:transition/>
  <p:timing/>
  <p:hf hdr="0"/>
</p:sldLayout>
</file>

<file path=ppt/slideLayouts/slideLayout2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Divider 4">
    <p:spTree>
      <p:nvGrpSpPr>
        <p:cNvPr id="1" name=""/>
        <p:cNvGrpSpPr/>
        <p:nvPr/>
      </p:nvGrpSpPr>
      <p:grpSpPr>
        <a:xfrm>
          <a:off x="0" y="0"/>
          <a:ext cx="0" cy="0"/>
        </a:xfrm>
      </p:grpSpPr>
      <p:sp>
        <p:nvSpPr>
          <p:cNvPr id="3" name="Oval 2"/>
          <p:cNvSpPr>
            <a:spLocks noChangeAspect="1"/>
          </p:cNvSpPr>
          <p:nvPr/>
        </p:nvSpPr>
        <p:spPr>
          <a:xfrm>
            <a:off x="3615114" y="977209"/>
            <a:ext cx="4961773" cy="4961773"/>
          </a:xfrm>
          <a:prstGeom prst="ellipse">
            <a:avLst/>
          </a:prstGeom>
          <a:solidFill>
            <a:srgbClr val="001E6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latin typeface="Century Gothic" pitchFamily="34" charset="0"/>
            </a:endParaRPr>
          </a:p>
        </p:txBody>
      </p:sp>
      <p:sp>
        <p:nvSpPr>
          <p:cNvPr id="40" name="Title 1"/>
          <p:cNvSpPr>
            <a:spLocks noGrp="1"/>
          </p:cNvSpPr>
          <p:nvPr>
            <p:ph type="title"/>
          </p:nvPr>
        </p:nvSpPr>
        <p:spPr>
          <a:xfrm>
            <a:off x="1219200" y="2359661"/>
            <a:ext cx="9753600" cy="927100"/>
          </a:xfrm>
        </p:spPr>
        <p:txBody>
          <a:bodyPr anchor="b" anchorCtr="0">
            <a:noAutofit/>
          </a:bodyPr>
          <a:lstStyle>
            <a:lvl1pPr algn="ctr">
              <a:defRPr sz="2500" b="0" i="0" u="none" cap="none" baseline="0">
                <a:solidFill>
                  <a:schemeClr val="bg1"/>
                </a:solidFill>
                <a:latin typeface="Work Sans Light" charset="0"/>
                <a:ea typeface="Work Sans Light" charset="0"/>
                <a:cs typeface="Work Sans Light" charset="0"/>
              </a:defRPr>
            </a:lvl1pPr>
          </a:lstStyle>
          <a:p>
            <a:r>
              <a:rPr lang="en-US"/>
              <a:t>Click to edit Master title style</a:t>
            </a:r>
          </a:p>
        </p:txBody>
      </p:sp>
      <p:pic>
        <p:nvPicPr>
          <p:cNvPr id="41" name="Picture 4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290661" y="6256981"/>
            <a:ext cx="4047931" cy="251312"/>
          </a:xfrm>
          <a:prstGeom prst="rect">
            <a:avLst/>
          </a:prstGeom>
        </p:spPr>
      </p:pic>
      <p:cxnSp>
        <p:nvCxnSpPr>
          <p:cNvPr id="6" name="Straight Connector 5"/>
          <p:cNvCxnSpPr/>
          <p:nvPr/>
        </p:nvCxnSpPr>
        <p:spPr>
          <a:xfrm>
            <a:off x="5754255" y="3616636"/>
            <a:ext cx="683491" cy="0"/>
          </a:xfrm>
          <a:prstGeom prst="line">
            <a:avLst/>
          </a:prstGeom>
          <a:ln w="31750">
            <a:solidFill>
              <a:srgbClr val="DA291C"/>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043753" y="6564070"/>
            <a:ext cx="2097449" cy="207749"/>
          </a:xfrm>
          <a:prstGeom prst="rect">
            <a:avLst/>
          </a:prstGeom>
          <a:noFill/>
        </p:spPr>
        <p:txBody>
          <a:bodyPr wrap="square" rtlCol="0">
            <a:spAutoFit/>
          </a:bodyPr>
          <a:lstStyle/>
          <a:p>
            <a:pPr algn="l"/>
            <a:r>
              <a:rPr lang="en-US" sz="700">
                <a:solidFill>
                  <a:schemeClr val="tx1"/>
                </a:solidFill>
                <a:latin typeface="Work Sans" charset="0"/>
                <a:ea typeface="Work Sans" charset="0"/>
                <a:cs typeface="Work Sans" charset="0"/>
              </a:rPr>
              <a:t>© 2021</a:t>
            </a:r>
            <a:r>
              <a:rPr lang="en-US" sz="750">
                <a:solidFill>
                  <a:schemeClr val="tx1"/>
                </a:solidFill>
                <a:latin typeface="Work Sans" charset="0"/>
                <a:ea typeface="Work Sans" charset="0"/>
                <a:cs typeface="Work Sans" charset="0"/>
              </a:rPr>
              <a:t>  </a:t>
            </a:r>
            <a:r>
              <a:rPr lang="en-US" sz="700">
                <a:solidFill>
                  <a:schemeClr val="tx1"/>
                </a:solidFill>
                <a:latin typeface="Work Sans" charset="0"/>
                <a:ea typeface="Work Sans" charset="0"/>
                <a:cs typeface="Work Sans" charset="0"/>
              </a:rPr>
              <a:t>Burr &amp; Forman LLP</a:t>
            </a:r>
            <a:endParaRPr lang="en-US" sz="750">
              <a:solidFill>
                <a:schemeClr val="tx1"/>
              </a:solidFill>
              <a:latin typeface="Work Sans" charset="0"/>
              <a:ea typeface="Work Sans" charset="0"/>
              <a:cs typeface="Work Sans" charset="0"/>
            </a:endParaRPr>
          </a:p>
        </p:txBody>
      </p:sp>
    </p:spTree>
    <p:extLst>
      <p:ext uri="{BB962C8B-B14F-4D97-AF65-F5344CB8AC3E}">
        <p14:creationId xmlns:p14="http://schemas.microsoft.com/office/powerpoint/2010/main" val="1802717490"/>
      </p:ext>
    </p:extLst>
  </p:cSld>
  <p:clrMapOvr>
    <a:masterClrMapping/>
  </p:clrMapOvr>
  <p:transition/>
  <p:timing/>
  <p:hf hdr="0"/>
</p:sldLayout>
</file>

<file path=ppt/slideLayouts/slideLayout2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Content Slide 1">
    <p:spTree>
      <p:nvGrpSpPr>
        <p:cNvPr id="1" name=""/>
        <p:cNvGrpSpPr/>
        <p:nvPr/>
      </p:nvGrpSpPr>
      <p:grpSpPr>
        <a:xfrm>
          <a:off x="0" y="0"/>
          <a:ext cx="0" cy="0"/>
        </a:xfrm>
      </p:grpSpPr>
      <p:cxnSp>
        <p:nvCxnSpPr>
          <p:cNvPr id="28" name="Straight Connector 27"/>
          <p:cNvCxnSpPr/>
          <p:nvPr/>
        </p:nvCxnSpPr>
        <p:spPr>
          <a:xfrm>
            <a:off x="493223" y="820331"/>
            <a:ext cx="430413" cy="0"/>
          </a:xfrm>
          <a:prstGeom prst="line">
            <a:avLst/>
          </a:prstGeom>
          <a:ln w="31750">
            <a:solidFill>
              <a:srgbClr val="DA291C"/>
            </a:solidFill>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713837" y="6255028"/>
            <a:ext cx="4075580" cy="253029"/>
          </a:xfrm>
          <a:prstGeom prst="rect">
            <a:avLst/>
          </a:prstGeom>
        </p:spPr>
      </p:pic>
      <p:sp>
        <p:nvSpPr>
          <p:cNvPr id="39" name="Rectangle 38"/>
          <p:cNvSpPr/>
          <p:nvPr/>
        </p:nvSpPr>
        <p:spPr>
          <a:xfrm>
            <a:off x="3779083" y="6155895"/>
            <a:ext cx="3815468" cy="276999"/>
          </a:xfrm>
          <a:prstGeom prst="rect">
            <a:avLst/>
          </a:prstGeom>
        </p:spPr>
        <p:txBody>
          <a:bodyPr wrap="none">
            <a:spAutoFit/>
          </a:bodyPr>
          <a:lstStyle/>
          <a:p>
            <a:pPr algn="r"/>
            <a:r>
              <a:rPr lang="en-US" sz="1200" b="1" i="0">
                <a:latin typeface="Work Sans SemiBold" charset="0"/>
                <a:ea typeface="Work Sans SemiBold" charset="0"/>
                <a:cs typeface="Work Sans SemiBold" charset="0"/>
              </a:rPr>
              <a:t>360</a:t>
            </a:r>
            <a:r>
              <a:rPr lang="en-US" sz="1200" b="0" i="0">
                <a:latin typeface="Work Sans Light" charset="0"/>
                <a:ea typeface="Work Sans Light" charset="0"/>
                <a:cs typeface="Work Sans Light" charset="0"/>
              </a:rPr>
              <a:t> Attorneys.  </a:t>
            </a:r>
            <a:r>
              <a:rPr lang="en-US" sz="1200" b="1" i="0">
                <a:latin typeface="Work Sans SemiBold" charset="0"/>
                <a:ea typeface="Work Sans SemiBold" charset="0"/>
                <a:cs typeface="Work Sans SemiBold" charset="0"/>
              </a:rPr>
              <a:t>19</a:t>
            </a:r>
            <a:r>
              <a:rPr lang="en-US" sz="1200" b="0" i="0">
                <a:latin typeface="Work Sans Light" charset="0"/>
                <a:ea typeface="Work Sans Light" charset="0"/>
                <a:cs typeface="Work Sans Light" charset="0"/>
              </a:rPr>
              <a:t> Offices.  </a:t>
            </a:r>
            <a:r>
              <a:rPr lang="en-US" sz="1200" b="1" i="0">
                <a:latin typeface="Work Sans SemiBold" charset="0"/>
                <a:ea typeface="Work Sans SemiBold" charset="0"/>
                <a:cs typeface="Work Sans SemiBold" charset="0"/>
              </a:rPr>
              <a:t>1</a:t>
            </a:r>
            <a:r>
              <a:rPr lang="en-US" sz="1200" b="0" i="0">
                <a:latin typeface="Work Sans Light" charset="0"/>
                <a:ea typeface="Work Sans Light" charset="0"/>
                <a:cs typeface="Work Sans Light" charset="0"/>
              </a:rPr>
              <a:t> Firm.  </a:t>
            </a:r>
            <a:r>
              <a:rPr lang="en-US" sz="1200" b="1" i="0">
                <a:latin typeface="Work Sans Light" charset="0"/>
                <a:ea typeface="Work Sans Light" charset="0"/>
                <a:cs typeface="Work Sans Light" charset="0"/>
              </a:rPr>
              <a:t>Results Matter</a:t>
            </a:r>
            <a:r>
              <a:rPr lang="en-US" sz="1200" b="0" i="0">
                <a:latin typeface="Work Sans Light" charset="0"/>
                <a:ea typeface="Work Sans Light" charset="0"/>
                <a:cs typeface="Work Sans Light" charset="0"/>
              </a:rPr>
              <a:t>.</a:t>
            </a:r>
          </a:p>
        </p:txBody>
      </p:sp>
      <p:cxnSp>
        <p:nvCxnSpPr>
          <p:cNvPr id="40" name="Straight Connector 39"/>
          <p:cNvCxnSpPr/>
          <p:nvPr/>
        </p:nvCxnSpPr>
        <p:spPr>
          <a:xfrm>
            <a:off x="6048861" y="6568389"/>
            <a:ext cx="1411195" cy="0"/>
          </a:xfrm>
          <a:prstGeom prst="line">
            <a:avLst/>
          </a:prstGeom>
          <a:ln w="31750">
            <a:solidFill>
              <a:srgbClr val="DA291C"/>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948269" y="6536267"/>
            <a:ext cx="65" cy="153888"/>
          </a:xfrm>
          <a:prstGeom prst="rect">
            <a:avLst/>
          </a:prstGeom>
          <a:noFill/>
        </p:spPr>
        <p:txBody>
          <a:bodyPr wrap="none" lIns="0" tIns="0" rIns="0" bIns="0" rtlCol="0">
            <a:spAutoFit/>
          </a:bodyPr>
          <a:lstStyle/>
          <a:p>
            <a:endParaRPr lang="en-US" sz="1000">
              <a:latin typeface="Century Gothic" pitchFamily="34" charset="0"/>
            </a:endParaRPr>
          </a:p>
        </p:txBody>
      </p:sp>
      <p:sp>
        <p:nvSpPr>
          <p:cNvPr id="13" name="TextBox 12"/>
          <p:cNvSpPr txBox="1"/>
          <p:nvPr/>
        </p:nvSpPr>
        <p:spPr>
          <a:xfrm>
            <a:off x="10043753" y="6564070"/>
            <a:ext cx="2097449" cy="207749"/>
          </a:xfrm>
          <a:prstGeom prst="rect">
            <a:avLst/>
          </a:prstGeom>
          <a:noFill/>
        </p:spPr>
        <p:txBody>
          <a:bodyPr wrap="square" rtlCol="0">
            <a:spAutoFit/>
          </a:bodyPr>
          <a:lstStyle/>
          <a:p>
            <a:pPr algn="l"/>
            <a:r>
              <a:rPr lang="en-US" sz="700">
                <a:solidFill>
                  <a:schemeClr val="tx1"/>
                </a:solidFill>
                <a:latin typeface="Work Sans" charset="0"/>
                <a:ea typeface="Work Sans" charset="0"/>
                <a:cs typeface="Work Sans" charset="0"/>
              </a:rPr>
              <a:t>© 2021</a:t>
            </a:r>
            <a:r>
              <a:rPr lang="en-US" sz="750">
                <a:solidFill>
                  <a:schemeClr val="tx1"/>
                </a:solidFill>
                <a:latin typeface="Work Sans" charset="0"/>
                <a:ea typeface="Work Sans" charset="0"/>
                <a:cs typeface="Work Sans" charset="0"/>
              </a:rPr>
              <a:t>  </a:t>
            </a:r>
            <a:r>
              <a:rPr lang="en-US" sz="700">
                <a:solidFill>
                  <a:schemeClr val="tx1"/>
                </a:solidFill>
                <a:latin typeface="Work Sans" charset="0"/>
                <a:ea typeface="Work Sans" charset="0"/>
                <a:cs typeface="Work Sans" charset="0"/>
              </a:rPr>
              <a:t>Burr &amp; Forman LLP</a:t>
            </a:r>
            <a:endParaRPr lang="en-US" sz="750">
              <a:solidFill>
                <a:schemeClr val="tx1"/>
              </a:solidFill>
              <a:latin typeface="Work Sans" charset="0"/>
              <a:ea typeface="Work Sans" charset="0"/>
              <a:cs typeface="Work Sans" charset="0"/>
            </a:endParaRPr>
          </a:p>
        </p:txBody>
      </p:sp>
      <p:sp>
        <p:nvSpPr>
          <p:cNvPr id="15" name="Title 1"/>
          <p:cNvSpPr>
            <a:spLocks noGrp="1"/>
          </p:cNvSpPr>
          <p:nvPr>
            <p:ph type="title"/>
          </p:nvPr>
        </p:nvSpPr>
        <p:spPr>
          <a:xfrm>
            <a:off x="487682" y="244532"/>
            <a:ext cx="6574023" cy="405808"/>
          </a:xfrm>
        </p:spPr>
        <p:txBody>
          <a:bodyPr/>
          <a:lstStyle>
            <a:lvl1pPr>
              <a:defRPr b="0" i="0" u="none">
                <a:latin typeface="Work Sans Light" charset="0"/>
                <a:ea typeface="Work Sans Light" charset="0"/>
                <a:cs typeface="Work Sans Light" charset="0"/>
              </a:defRPr>
            </a:lvl1pPr>
          </a:lstStyle>
          <a:p>
            <a:r>
              <a:rPr lang="en-US"/>
              <a:t>Click to edit Master title style</a:t>
            </a:r>
          </a:p>
        </p:txBody>
      </p:sp>
    </p:spTree>
    <p:extLst>
      <p:ext uri="{BB962C8B-B14F-4D97-AF65-F5344CB8AC3E}">
        <p14:creationId xmlns:p14="http://schemas.microsoft.com/office/powerpoint/2010/main" val="2747916411"/>
      </p:ext>
    </p:extLst>
  </p:cSld>
  <p:clrMapOvr>
    <a:masterClrMapping/>
  </p:clrMapOvr>
  <p:transition/>
  <p:timing/>
  <p:hf hdr="0"/>
</p:sldLayout>
</file>

<file path=ppt/slideLayouts/slideLayout2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Standard Bulleted Slide">
    <p:spTree>
      <p:nvGrpSpPr>
        <p:cNvPr id="1" name=""/>
        <p:cNvGrpSpPr/>
        <p:nvPr/>
      </p:nvGrpSpPr>
      <p:grpSpPr>
        <a:xfrm>
          <a:off x="0" y="0"/>
          <a:ext cx="0" cy="0"/>
        </a:xfrm>
      </p:grpSpPr>
      <p:sp>
        <p:nvSpPr>
          <p:cNvPr id="5" name="Text Placeholder 4"/>
          <p:cNvSpPr>
            <a:spLocks noGrp="1"/>
          </p:cNvSpPr>
          <p:nvPr>
            <p:ph type="body" sz="quarter" idx="10" hasCustomPrompt="1"/>
          </p:nvPr>
        </p:nvSpPr>
        <p:spPr>
          <a:xfrm>
            <a:off x="491299" y="1195917"/>
            <a:ext cx="11201400" cy="4967816"/>
          </a:xfrm>
        </p:spPr>
        <p:txBody>
          <a:bodyPr/>
          <a:lstStyle>
            <a:lvl1pPr marL="0" indent="0">
              <a:buFont typeface="Arial" pitchFamily="34" charset="0"/>
              <a:buNone/>
              <a:defRPr baseline="0"/>
            </a:lvl1pPr>
            <a:lvl2pPr marL="685800" indent="-228600">
              <a:lnSpc>
                <a:spcPct val="100000"/>
              </a:lnSpc>
              <a:spcAft>
                <a:spcPts val="600"/>
              </a:spcAft>
              <a:defRPr baseline="0"/>
            </a:lvl2pPr>
            <a:lvl3pPr marL="1143000" indent="-228600">
              <a:lnSpc>
                <a:spcPct val="100000"/>
              </a:lnSpc>
              <a:spcAft>
                <a:spcPts val="600"/>
              </a:spcAft>
              <a:buClr>
                <a:schemeClr val="accent3"/>
              </a:buClr>
              <a:defRPr sz="1400"/>
            </a:lvl3pPr>
            <a:lvl4pPr marL="1600200" indent="-228600">
              <a:lnSpc>
                <a:spcPct val="100000"/>
              </a:lnSpc>
              <a:spcAft>
                <a:spcPts val="600"/>
              </a:spcAft>
              <a:defRPr sz="1200"/>
            </a:lvl4pPr>
          </a:lstStyle>
          <a:p>
            <a:pPr lvl="0"/>
            <a:r>
              <a:rPr lang="en-US"/>
              <a:t>Click to edit text.</a:t>
            </a:r>
          </a:p>
          <a:p>
            <a:pPr lvl="1"/>
            <a:r>
              <a:rPr lang="en-US"/>
              <a:t>First level of text</a:t>
            </a:r>
          </a:p>
          <a:p>
            <a:pPr lvl="2"/>
            <a:r>
              <a:rPr lang="en-US"/>
              <a:t>Second level of text</a:t>
            </a:r>
          </a:p>
          <a:p>
            <a:pPr lvl="3"/>
            <a:r>
              <a:rPr lang="en-US"/>
              <a:t>Third level of text</a:t>
            </a: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713837" y="6255028"/>
            <a:ext cx="4075580" cy="253029"/>
          </a:xfrm>
          <a:prstGeom prst="rect">
            <a:avLst/>
          </a:prstGeom>
        </p:spPr>
      </p:pic>
      <p:sp>
        <p:nvSpPr>
          <p:cNvPr id="8" name="Rectangle 7"/>
          <p:cNvSpPr/>
          <p:nvPr/>
        </p:nvSpPr>
        <p:spPr>
          <a:xfrm>
            <a:off x="3779083" y="6155895"/>
            <a:ext cx="3815468" cy="276999"/>
          </a:xfrm>
          <a:prstGeom prst="rect">
            <a:avLst/>
          </a:prstGeom>
        </p:spPr>
        <p:txBody>
          <a:bodyPr wrap="none">
            <a:spAutoFit/>
          </a:bodyPr>
          <a:lstStyle/>
          <a:p>
            <a:pPr algn="r"/>
            <a:r>
              <a:rPr lang="en-US" sz="1200" b="1" i="0">
                <a:latin typeface="Work Sans SemiBold" charset="0"/>
                <a:ea typeface="Work Sans SemiBold" charset="0"/>
                <a:cs typeface="Work Sans SemiBold" charset="0"/>
              </a:rPr>
              <a:t>350</a:t>
            </a:r>
            <a:r>
              <a:rPr lang="en-US" sz="1200" b="0" i="0">
                <a:latin typeface="Work Sans Light" charset="0"/>
                <a:ea typeface="Work Sans Light" charset="0"/>
                <a:cs typeface="Work Sans Light" charset="0"/>
              </a:rPr>
              <a:t> Attorneys.  </a:t>
            </a:r>
            <a:r>
              <a:rPr lang="en-US" sz="1200" b="1" i="0">
                <a:latin typeface="Work Sans SemiBold" charset="0"/>
                <a:ea typeface="Work Sans SemiBold" charset="0"/>
                <a:cs typeface="Work Sans SemiBold" charset="0"/>
              </a:rPr>
              <a:t>19</a:t>
            </a:r>
            <a:r>
              <a:rPr lang="en-US" sz="1200" b="0" i="0">
                <a:latin typeface="Work Sans Light" charset="0"/>
                <a:ea typeface="Work Sans Light" charset="0"/>
                <a:cs typeface="Work Sans Light" charset="0"/>
              </a:rPr>
              <a:t> Offices.  </a:t>
            </a:r>
            <a:r>
              <a:rPr lang="en-US" sz="1200" b="1" i="0">
                <a:latin typeface="Work Sans SemiBold" charset="0"/>
                <a:ea typeface="Work Sans SemiBold" charset="0"/>
                <a:cs typeface="Work Sans SemiBold" charset="0"/>
              </a:rPr>
              <a:t>1</a:t>
            </a:r>
            <a:r>
              <a:rPr lang="en-US" sz="1200" b="0" i="0">
                <a:latin typeface="Work Sans Light" charset="0"/>
                <a:ea typeface="Work Sans Light" charset="0"/>
                <a:cs typeface="Work Sans Light" charset="0"/>
              </a:rPr>
              <a:t> Firm.  </a:t>
            </a:r>
            <a:r>
              <a:rPr lang="en-US" sz="1200" b="1" i="0">
                <a:latin typeface="Work Sans Light" charset="0"/>
                <a:ea typeface="Work Sans Light" charset="0"/>
                <a:cs typeface="Work Sans Light" charset="0"/>
              </a:rPr>
              <a:t>Results Matter</a:t>
            </a:r>
            <a:r>
              <a:rPr lang="en-US" sz="1200" b="0" i="0">
                <a:latin typeface="Work Sans Light" charset="0"/>
                <a:ea typeface="Work Sans Light" charset="0"/>
                <a:cs typeface="Work Sans Light" charset="0"/>
              </a:rPr>
              <a:t>.</a:t>
            </a:r>
          </a:p>
        </p:txBody>
      </p:sp>
      <p:cxnSp>
        <p:nvCxnSpPr>
          <p:cNvPr id="9" name="Straight Connector 8"/>
          <p:cNvCxnSpPr/>
          <p:nvPr/>
        </p:nvCxnSpPr>
        <p:spPr>
          <a:xfrm>
            <a:off x="6048861" y="6568389"/>
            <a:ext cx="1411195" cy="0"/>
          </a:xfrm>
          <a:prstGeom prst="line">
            <a:avLst/>
          </a:prstGeom>
          <a:ln w="31750">
            <a:solidFill>
              <a:srgbClr val="DA291C"/>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487682" y="244532"/>
            <a:ext cx="6574023" cy="405808"/>
          </a:xfrm>
        </p:spPr>
        <p:txBody>
          <a:bodyPr/>
          <a:lstStyle>
            <a:lvl1pPr>
              <a:defRPr b="0" i="0" u="none">
                <a:latin typeface="Work Sans Light" charset="0"/>
                <a:ea typeface="Work Sans Light" charset="0"/>
                <a:cs typeface="Work Sans Light" charset="0"/>
              </a:defRPr>
            </a:lvl1pPr>
          </a:lstStyle>
          <a:p>
            <a:r>
              <a:rPr lang="en-US"/>
              <a:t>Click to edit Master title style</a:t>
            </a:r>
          </a:p>
        </p:txBody>
      </p:sp>
      <p:cxnSp>
        <p:nvCxnSpPr>
          <p:cNvPr id="11" name="Straight Connector 10"/>
          <p:cNvCxnSpPr/>
          <p:nvPr/>
        </p:nvCxnSpPr>
        <p:spPr>
          <a:xfrm>
            <a:off x="493223" y="820331"/>
            <a:ext cx="430413" cy="0"/>
          </a:xfrm>
          <a:prstGeom prst="line">
            <a:avLst/>
          </a:prstGeom>
          <a:ln w="31750">
            <a:solidFill>
              <a:srgbClr val="DA291C"/>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043753" y="6564070"/>
            <a:ext cx="2097449" cy="207749"/>
          </a:xfrm>
          <a:prstGeom prst="rect">
            <a:avLst/>
          </a:prstGeom>
          <a:noFill/>
        </p:spPr>
        <p:txBody>
          <a:bodyPr wrap="square" rtlCol="0">
            <a:spAutoFit/>
          </a:bodyPr>
          <a:lstStyle/>
          <a:p>
            <a:pPr algn="l"/>
            <a:r>
              <a:rPr lang="en-US" sz="700">
                <a:solidFill>
                  <a:schemeClr val="tx1"/>
                </a:solidFill>
                <a:latin typeface="Work Sans" charset="0"/>
                <a:ea typeface="Work Sans" charset="0"/>
                <a:cs typeface="Work Sans" charset="0"/>
              </a:rPr>
              <a:t>© 2021</a:t>
            </a:r>
            <a:r>
              <a:rPr lang="en-US" sz="750">
                <a:solidFill>
                  <a:schemeClr val="tx1"/>
                </a:solidFill>
                <a:latin typeface="Work Sans" charset="0"/>
                <a:ea typeface="Work Sans" charset="0"/>
                <a:cs typeface="Work Sans" charset="0"/>
              </a:rPr>
              <a:t>  </a:t>
            </a:r>
            <a:r>
              <a:rPr lang="en-US" sz="700">
                <a:solidFill>
                  <a:schemeClr val="tx1"/>
                </a:solidFill>
                <a:latin typeface="Work Sans" charset="0"/>
                <a:ea typeface="Work Sans" charset="0"/>
                <a:cs typeface="Work Sans" charset="0"/>
              </a:rPr>
              <a:t>Burr &amp; Forman LLP</a:t>
            </a:r>
            <a:endParaRPr lang="en-US" sz="750">
              <a:solidFill>
                <a:schemeClr val="tx1"/>
              </a:solidFill>
              <a:latin typeface="Work Sans" charset="0"/>
              <a:ea typeface="Work Sans" charset="0"/>
              <a:cs typeface="Work Sans" charset="0"/>
            </a:endParaRPr>
          </a:p>
        </p:txBody>
      </p:sp>
    </p:spTree>
    <p:extLst>
      <p:ext uri="{BB962C8B-B14F-4D97-AF65-F5344CB8AC3E}">
        <p14:creationId xmlns:p14="http://schemas.microsoft.com/office/powerpoint/2010/main" val="526834919"/>
      </p:ext>
    </p:extLst>
  </p:cSld>
  <p:clrMapOvr>
    <a:masterClrMapping/>
  </p:clrMapOvr>
  <p:transition/>
  <p:timing/>
  <p:hf hdr="0"/>
</p:sldLayout>
</file>

<file path=ppt/slideLayouts/slideLayout2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Two Column">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508002" y="1195919"/>
            <a:ext cx="5329129" cy="4766733"/>
          </a:xfrm>
          <a:solidFill>
            <a:schemeClr val="bg1">
              <a:alpha val="0"/>
            </a:schemeClr>
          </a:solidFill>
        </p:spPr>
        <p:txBody>
          <a:bodyPr lIns="182880" tIns="182880" rIns="182880" bIns="182880"/>
          <a:lstStyle>
            <a:lvl1pPr marL="0" indent="0">
              <a:buNone/>
              <a:defRPr b="1"/>
            </a:lvl1pPr>
            <a:lvl2pPr>
              <a:defRPr/>
            </a:lvl2pPr>
            <a:lvl3pPr>
              <a:defRPr/>
            </a:lvl3pPr>
            <a:lvl4pPr>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9" name="Text Placeholder 7"/>
          <p:cNvSpPr>
            <a:spLocks noGrp="1"/>
          </p:cNvSpPr>
          <p:nvPr>
            <p:ph type="body" sz="quarter" idx="11"/>
          </p:nvPr>
        </p:nvSpPr>
        <p:spPr>
          <a:xfrm>
            <a:off x="6362818" y="1195919"/>
            <a:ext cx="5338233" cy="4766733"/>
          </a:xfrm>
          <a:solidFill>
            <a:schemeClr val="bg1">
              <a:alpha val="0"/>
            </a:schemeClr>
          </a:solidFill>
        </p:spPr>
        <p:txBody>
          <a:bodyPr lIns="182880" tIns="182880" rIns="182880" bIns="182880"/>
          <a:lstStyle>
            <a:lvl1pPr marL="0" indent="0">
              <a:buNone/>
              <a:defRPr b="1"/>
            </a:lvl1pPr>
            <a:lvl2pPr>
              <a:defRPr/>
            </a:lvl2pPr>
            <a:lvl3pPr>
              <a:defRPr/>
            </a:lvl3pPr>
            <a:lvl4pPr>
              <a:defRPr/>
            </a:lvl4pPr>
          </a:lstStyle>
          <a:p>
            <a:pPr lvl="0"/>
            <a:r>
              <a:rPr lang="en-US"/>
              <a:t>Edit Master text styles</a:t>
            </a:r>
          </a:p>
          <a:p>
            <a:pPr lvl="1"/>
            <a:r>
              <a:rPr lang="en-US"/>
              <a:t>Second level</a:t>
            </a:r>
          </a:p>
          <a:p>
            <a:pPr lvl="2"/>
            <a:r>
              <a:rPr lang="en-US"/>
              <a:t>Third level</a:t>
            </a:r>
          </a:p>
          <a:p>
            <a:pPr lvl="3"/>
            <a:r>
              <a:rPr lang="en-US"/>
              <a:t>Fourth level</a:t>
            </a:r>
          </a:p>
        </p:txBody>
      </p:sp>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713837" y="6255028"/>
            <a:ext cx="4075580" cy="253029"/>
          </a:xfrm>
          <a:prstGeom prst="rect">
            <a:avLst/>
          </a:prstGeom>
        </p:spPr>
      </p:pic>
      <p:sp>
        <p:nvSpPr>
          <p:cNvPr id="11" name="Rectangle 10"/>
          <p:cNvSpPr/>
          <p:nvPr/>
        </p:nvSpPr>
        <p:spPr>
          <a:xfrm>
            <a:off x="3779083" y="6155895"/>
            <a:ext cx="3815468" cy="276999"/>
          </a:xfrm>
          <a:prstGeom prst="rect">
            <a:avLst/>
          </a:prstGeom>
        </p:spPr>
        <p:txBody>
          <a:bodyPr wrap="none">
            <a:spAutoFit/>
          </a:bodyPr>
          <a:lstStyle/>
          <a:p>
            <a:pPr algn="r"/>
            <a:r>
              <a:rPr lang="en-US" sz="1200" b="1" i="0">
                <a:latin typeface="Work Sans SemiBold" charset="0"/>
                <a:ea typeface="Work Sans SemiBold" charset="0"/>
                <a:cs typeface="Work Sans SemiBold" charset="0"/>
              </a:rPr>
              <a:t>360</a:t>
            </a:r>
            <a:r>
              <a:rPr lang="en-US" sz="1200" b="0" i="0">
                <a:latin typeface="Work Sans Light" charset="0"/>
                <a:ea typeface="Work Sans Light" charset="0"/>
                <a:cs typeface="Work Sans Light" charset="0"/>
              </a:rPr>
              <a:t> Attorneys.  </a:t>
            </a:r>
            <a:r>
              <a:rPr lang="en-US" sz="1200" b="1" i="0">
                <a:latin typeface="Work Sans SemiBold" charset="0"/>
                <a:ea typeface="Work Sans SemiBold" charset="0"/>
                <a:cs typeface="Work Sans SemiBold" charset="0"/>
              </a:rPr>
              <a:t>19</a:t>
            </a:r>
            <a:r>
              <a:rPr lang="en-US" sz="1200" b="0" i="0">
                <a:latin typeface="Work Sans Light" charset="0"/>
                <a:ea typeface="Work Sans Light" charset="0"/>
                <a:cs typeface="Work Sans Light" charset="0"/>
              </a:rPr>
              <a:t> Offices.  </a:t>
            </a:r>
            <a:r>
              <a:rPr lang="en-US" sz="1200" b="1" i="0">
                <a:latin typeface="Work Sans SemiBold" charset="0"/>
                <a:ea typeface="Work Sans SemiBold" charset="0"/>
                <a:cs typeface="Work Sans SemiBold" charset="0"/>
              </a:rPr>
              <a:t>1</a:t>
            </a:r>
            <a:r>
              <a:rPr lang="en-US" sz="1200" b="0" i="0">
                <a:latin typeface="Work Sans Light" charset="0"/>
                <a:ea typeface="Work Sans Light" charset="0"/>
                <a:cs typeface="Work Sans Light" charset="0"/>
              </a:rPr>
              <a:t> Firm.  </a:t>
            </a:r>
            <a:r>
              <a:rPr lang="en-US" sz="1200" b="1" i="0">
                <a:latin typeface="Work Sans Light" charset="0"/>
                <a:ea typeface="Work Sans Light" charset="0"/>
                <a:cs typeface="Work Sans Light" charset="0"/>
              </a:rPr>
              <a:t>Results Matter</a:t>
            </a:r>
            <a:r>
              <a:rPr lang="en-US" sz="1200" b="0" i="0">
                <a:latin typeface="Work Sans Light" charset="0"/>
                <a:ea typeface="Work Sans Light" charset="0"/>
                <a:cs typeface="Work Sans Light" charset="0"/>
              </a:rPr>
              <a:t>.</a:t>
            </a:r>
          </a:p>
        </p:txBody>
      </p:sp>
      <p:cxnSp>
        <p:nvCxnSpPr>
          <p:cNvPr id="12" name="Straight Connector 11"/>
          <p:cNvCxnSpPr/>
          <p:nvPr/>
        </p:nvCxnSpPr>
        <p:spPr>
          <a:xfrm>
            <a:off x="6048861" y="6568389"/>
            <a:ext cx="1411195" cy="0"/>
          </a:xfrm>
          <a:prstGeom prst="line">
            <a:avLst/>
          </a:prstGeom>
          <a:ln w="31750">
            <a:solidFill>
              <a:srgbClr val="DA291C"/>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p:nvPr>
        </p:nvSpPr>
        <p:spPr>
          <a:xfrm>
            <a:off x="487682" y="244532"/>
            <a:ext cx="6574023" cy="405808"/>
          </a:xfrm>
        </p:spPr>
        <p:txBody>
          <a:bodyPr/>
          <a:lstStyle>
            <a:lvl1pPr>
              <a:defRPr b="0" i="0" u="none">
                <a:latin typeface="Work Sans Light" charset="0"/>
                <a:ea typeface="Work Sans Light" charset="0"/>
                <a:cs typeface="Work Sans Light" charset="0"/>
              </a:defRPr>
            </a:lvl1pPr>
          </a:lstStyle>
          <a:p>
            <a:r>
              <a:rPr lang="en-US"/>
              <a:t>Click to edit Master title style</a:t>
            </a:r>
          </a:p>
        </p:txBody>
      </p:sp>
      <p:cxnSp>
        <p:nvCxnSpPr>
          <p:cNvPr id="14" name="Straight Connector 13"/>
          <p:cNvCxnSpPr/>
          <p:nvPr/>
        </p:nvCxnSpPr>
        <p:spPr>
          <a:xfrm>
            <a:off x="493223" y="820331"/>
            <a:ext cx="430413" cy="0"/>
          </a:xfrm>
          <a:prstGeom prst="line">
            <a:avLst/>
          </a:prstGeom>
          <a:ln w="31750">
            <a:solidFill>
              <a:srgbClr val="DA291C"/>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043753" y="6564070"/>
            <a:ext cx="2097449" cy="207749"/>
          </a:xfrm>
          <a:prstGeom prst="rect">
            <a:avLst/>
          </a:prstGeom>
          <a:noFill/>
        </p:spPr>
        <p:txBody>
          <a:bodyPr wrap="square" rtlCol="0">
            <a:spAutoFit/>
          </a:bodyPr>
          <a:lstStyle/>
          <a:p>
            <a:pPr algn="l"/>
            <a:r>
              <a:rPr lang="en-US" sz="700">
                <a:solidFill>
                  <a:schemeClr val="tx1"/>
                </a:solidFill>
                <a:latin typeface="Work Sans" charset="0"/>
                <a:ea typeface="Work Sans" charset="0"/>
                <a:cs typeface="Work Sans" charset="0"/>
              </a:rPr>
              <a:t>© 2021</a:t>
            </a:r>
            <a:r>
              <a:rPr lang="en-US" sz="750">
                <a:solidFill>
                  <a:schemeClr val="tx1"/>
                </a:solidFill>
                <a:latin typeface="Work Sans" charset="0"/>
                <a:ea typeface="Work Sans" charset="0"/>
                <a:cs typeface="Work Sans" charset="0"/>
              </a:rPr>
              <a:t>  </a:t>
            </a:r>
            <a:r>
              <a:rPr lang="en-US" sz="700">
                <a:solidFill>
                  <a:schemeClr val="tx1"/>
                </a:solidFill>
                <a:latin typeface="Work Sans" charset="0"/>
                <a:ea typeface="Work Sans" charset="0"/>
                <a:cs typeface="Work Sans" charset="0"/>
              </a:rPr>
              <a:t>Burr &amp; Forman LLP</a:t>
            </a:r>
            <a:endParaRPr lang="en-US" sz="750">
              <a:solidFill>
                <a:schemeClr val="tx1"/>
              </a:solidFill>
              <a:latin typeface="Work Sans" charset="0"/>
              <a:ea typeface="Work Sans" charset="0"/>
              <a:cs typeface="Work Sans" charset="0"/>
            </a:endParaRPr>
          </a:p>
        </p:txBody>
      </p:sp>
    </p:spTree>
    <p:extLst>
      <p:ext uri="{BB962C8B-B14F-4D97-AF65-F5344CB8AC3E}">
        <p14:creationId xmlns:p14="http://schemas.microsoft.com/office/powerpoint/2010/main" val="2768146354"/>
      </p:ext>
    </p:extLst>
  </p:cSld>
  <p:clrMapOvr>
    <a:masterClrMapping/>
  </p:clrMapOvr>
  <p:transition/>
  <p:timing/>
  <p:hf hdr="0"/>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Divider 1">
    <p:bg>
      <p:bgPr>
        <a:blipFill dpi="0" rotWithShape="1">
          <a:blip r:embed="rId2">
            <a:lum/>
          </a:blip>
          <a:stretch>
            <a:fillRect/>
          </a:stretch>
        </a:blipFill>
        <a:effectLst/>
      </p:bgPr>
    </p:bg>
    <p:spTree>
      <p:nvGrpSpPr>
        <p:cNvPr id="1" name=""/>
        <p:cNvGrpSpPr/>
        <p:nvPr/>
      </p:nvGrpSpPr>
      <p:grpSpPr>
        <a:xfrm>
          <a:off x="0" y="0"/>
          <a:ext cx="0" cy="0"/>
        </a:xfrm>
      </p:grpSpPr>
      <p:sp>
        <p:nvSpPr>
          <p:cNvPr id="25" name="Title 1"/>
          <p:cNvSpPr>
            <a:spLocks noGrp="1"/>
          </p:cNvSpPr>
          <p:nvPr>
            <p:ph type="title"/>
          </p:nvPr>
        </p:nvSpPr>
        <p:spPr>
          <a:xfrm>
            <a:off x="1219200" y="2359661"/>
            <a:ext cx="9753600" cy="927100"/>
          </a:xfrm>
        </p:spPr>
        <p:txBody>
          <a:bodyPr anchor="b" anchorCtr="0">
            <a:noAutofit/>
          </a:bodyPr>
          <a:lstStyle>
            <a:lvl1pPr algn="ctr">
              <a:defRPr sz="3333" b="0" i="0" u="none" cap="none" baseline="0">
                <a:solidFill>
                  <a:schemeClr val="bg1"/>
                </a:solidFill>
                <a:latin typeface="Work Sans Light" charset="0"/>
                <a:ea typeface="Work Sans Light" charset="0"/>
                <a:cs typeface="Work Sans Light" charset="0"/>
              </a:defRPr>
            </a:lvl1pPr>
          </a:lstStyle>
          <a:p>
            <a:r>
              <a:rPr lang="en-US" smtClean="0"/>
              <a:t>Click to edit Master title style</a:t>
            </a:r>
            <a:endParaRPr lang="en-US"/>
          </a:p>
        </p:txBody>
      </p:sp>
      <p:pic>
        <p:nvPicPr>
          <p:cNvPr id="26" name="Picture 25"/>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4290661" y="6255485"/>
            <a:ext cx="4047931" cy="254304"/>
          </a:xfrm>
          <a:prstGeom prst="rect">
            <a:avLst/>
          </a:prstGeom>
        </p:spPr>
      </p:pic>
      <p:cxnSp>
        <p:nvCxnSpPr>
          <p:cNvPr id="5" name="Straight Connector 4"/>
          <p:cNvCxnSpPr/>
          <p:nvPr userDrawn="1"/>
        </p:nvCxnSpPr>
        <p:spPr>
          <a:xfrm>
            <a:off x="5754255" y="3616636"/>
            <a:ext cx="683491" cy="0"/>
          </a:xfrm>
          <a:prstGeom prst="line">
            <a:avLst/>
          </a:prstGeom>
          <a:ln w="31750">
            <a:solidFill>
              <a:srgbClr val="DA291C"/>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0043752" y="6564069"/>
            <a:ext cx="2097449" cy="246221"/>
          </a:xfrm>
          <a:prstGeom prst="rect">
            <a:avLst/>
          </a:prstGeom>
          <a:noFill/>
        </p:spPr>
        <p:txBody>
          <a:bodyPr wrap="square" rtlCol="0">
            <a:spAutoFit/>
          </a:bodyPr>
          <a:lstStyle/>
          <a:p>
            <a:pPr algn="l"/>
            <a:r>
              <a:rPr lang="en-US" sz="933" smtClean="0">
                <a:solidFill>
                  <a:schemeClr val="bg1"/>
                </a:solidFill>
                <a:latin typeface="Work Sans" charset="0"/>
                <a:ea typeface="Work Sans" charset="0"/>
                <a:cs typeface="Work Sans" charset="0"/>
              </a:rPr>
              <a:t>© 2023</a:t>
            </a:r>
            <a:r>
              <a:rPr lang="en-US" sz="1000" smtClean="0">
                <a:solidFill>
                  <a:schemeClr val="bg1"/>
                </a:solidFill>
                <a:latin typeface="Work Sans" charset="0"/>
                <a:ea typeface="Work Sans" charset="0"/>
                <a:cs typeface="Work Sans" charset="0"/>
              </a:rPr>
              <a:t>  </a:t>
            </a:r>
            <a:r>
              <a:rPr lang="en-US" sz="933" smtClean="0">
                <a:solidFill>
                  <a:schemeClr val="bg1"/>
                </a:solidFill>
                <a:latin typeface="Work Sans" charset="0"/>
                <a:ea typeface="Work Sans" charset="0"/>
                <a:cs typeface="Work Sans" charset="0"/>
              </a:rPr>
              <a:t>Burr &amp; Forman LLP</a:t>
            </a:r>
            <a:endParaRPr lang="en-US" sz="1000">
              <a:solidFill>
                <a:schemeClr val="bg1"/>
              </a:solidFill>
              <a:latin typeface="Work Sans" charset="0"/>
              <a:ea typeface="Work Sans" charset="0"/>
              <a:cs typeface="Work Sans" charset="0"/>
            </a:endParaRPr>
          </a:p>
        </p:txBody>
      </p:sp>
    </p:spTree>
    <p:extLst>
      <p:ext uri="{BB962C8B-B14F-4D97-AF65-F5344CB8AC3E}">
        <p14:creationId xmlns:p14="http://schemas.microsoft.com/office/powerpoint/2010/main" val="2083942657"/>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Insert Smart Art">
    <p:spTree>
      <p:nvGrpSpPr>
        <p:cNvPr id="1" name=""/>
        <p:cNvGrpSpPr/>
        <p:nvPr/>
      </p:nvGrpSpPr>
      <p:grpSpPr>
        <a:xfrm>
          <a:off x="0" y="0"/>
          <a:ext cx="0" cy="0"/>
        </a:xfrm>
      </p:grpSpPr>
      <p:sp>
        <p:nvSpPr>
          <p:cNvPr id="5" name="SmartArt Placeholder 4"/>
          <p:cNvSpPr>
            <a:spLocks noGrp="1"/>
          </p:cNvSpPr>
          <p:nvPr>
            <p:ph type="dgm" sz="quarter" idx="10"/>
          </p:nvPr>
        </p:nvSpPr>
        <p:spPr>
          <a:xfrm>
            <a:off x="490683" y="1081312"/>
            <a:ext cx="11222181" cy="4998979"/>
          </a:xfrm>
        </p:spPr>
        <p:txBody>
          <a:bodyPr/>
          <a:lstStyle/>
          <a:p>
            <a:r>
              <a:rPr lang="en-US"/>
              <a:t>Click icon to add SmartArt graphic</a:t>
            </a:r>
          </a:p>
        </p:txBody>
      </p:sp>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713837" y="6255028"/>
            <a:ext cx="4075580" cy="253029"/>
          </a:xfrm>
          <a:prstGeom prst="rect">
            <a:avLst/>
          </a:prstGeom>
        </p:spPr>
      </p:pic>
      <p:sp>
        <p:nvSpPr>
          <p:cNvPr id="9" name="Rectangle 8"/>
          <p:cNvSpPr/>
          <p:nvPr/>
        </p:nvSpPr>
        <p:spPr>
          <a:xfrm>
            <a:off x="3779083" y="6155895"/>
            <a:ext cx="3815468" cy="276999"/>
          </a:xfrm>
          <a:prstGeom prst="rect">
            <a:avLst/>
          </a:prstGeom>
        </p:spPr>
        <p:txBody>
          <a:bodyPr wrap="none">
            <a:spAutoFit/>
          </a:bodyPr>
          <a:lstStyle/>
          <a:p>
            <a:pPr algn="r"/>
            <a:r>
              <a:rPr lang="en-US" sz="1200" b="1" i="0">
                <a:latin typeface="Work Sans SemiBold" charset="0"/>
                <a:ea typeface="Work Sans SemiBold" charset="0"/>
                <a:cs typeface="Work Sans SemiBold" charset="0"/>
              </a:rPr>
              <a:t>360</a:t>
            </a:r>
            <a:r>
              <a:rPr lang="en-US" sz="1200" b="0" i="0">
                <a:latin typeface="Work Sans Light" charset="0"/>
                <a:ea typeface="Work Sans Light" charset="0"/>
                <a:cs typeface="Work Sans Light" charset="0"/>
              </a:rPr>
              <a:t> Attorneys.  </a:t>
            </a:r>
            <a:r>
              <a:rPr lang="en-US" sz="1200" b="1" i="0">
                <a:latin typeface="Work Sans SemiBold" charset="0"/>
                <a:ea typeface="Work Sans SemiBold" charset="0"/>
                <a:cs typeface="Work Sans SemiBold" charset="0"/>
              </a:rPr>
              <a:t>19</a:t>
            </a:r>
            <a:r>
              <a:rPr lang="en-US" sz="1200" b="0" i="0">
                <a:latin typeface="Work Sans Light" charset="0"/>
                <a:ea typeface="Work Sans Light" charset="0"/>
                <a:cs typeface="Work Sans Light" charset="0"/>
              </a:rPr>
              <a:t> Offices.  </a:t>
            </a:r>
            <a:r>
              <a:rPr lang="en-US" sz="1200" b="1" i="0">
                <a:latin typeface="Work Sans SemiBold" charset="0"/>
                <a:ea typeface="Work Sans SemiBold" charset="0"/>
                <a:cs typeface="Work Sans SemiBold" charset="0"/>
              </a:rPr>
              <a:t>1</a:t>
            </a:r>
            <a:r>
              <a:rPr lang="en-US" sz="1200" b="0" i="0">
                <a:latin typeface="Work Sans Light" charset="0"/>
                <a:ea typeface="Work Sans Light" charset="0"/>
                <a:cs typeface="Work Sans Light" charset="0"/>
              </a:rPr>
              <a:t> Firm.  </a:t>
            </a:r>
            <a:r>
              <a:rPr lang="en-US" sz="1200" b="1" i="0">
                <a:latin typeface="Work Sans Light" charset="0"/>
                <a:ea typeface="Work Sans Light" charset="0"/>
                <a:cs typeface="Work Sans Light" charset="0"/>
              </a:rPr>
              <a:t>Results Matter</a:t>
            </a:r>
            <a:r>
              <a:rPr lang="en-US" sz="1200" b="0" i="0">
                <a:latin typeface="Work Sans Light" charset="0"/>
                <a:ea typeface="Work Sans Light" charset="0"/>
                <a:cs typeface="Work Sans Light" charset="0"/>
              </a:rPr>
              <a:t>.</a:t>
            </a:r>
          </a:p>
        </p:txBody>
      </p:sp>
      <p:cxnSp>
        <p:nvCxnSpPr>
          <p:cNvPr id="10" name="Straight Connector 9"/>
          <p:cNvCxnSpPr/>
          <p:nvPr/>
        </p:nvCxnSpPr>
        <p:spPr>
          <a:xfrm>
            <a:off x="6048861" y="6568389"/>
            <a:ext cx="1411195" cy="0"/>
          </a:xfrm>
          <a:prstGeom prst="line">
            <a:avLst/>
          </a:prstGeom>
          <a:ln w="31750">
            <a:solidFill>
              <a:srgbClr val="DA291C"/>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487682" y="244532"/>
            <a:ext cx="6574023" cy="405808"/>
          </a:xfrm>
        </p:spPr>
        <p:txBody>
          <a:bodyPr/>
          <a:lstStyle>
            <a:lvl1pPr>
              <a:defRPr b="0" i="0" u="none">
                <a:latin typeface="Work Sans Light" charset="0"/>
                <a:ea typeface="Work Sans Light" charset="0"/>
                <a:cs typeface="Work Sans Light" charset="0"/>
              </a:defRPr>
            </a:lvl1pPr>
          </a:lstStyle>
          <a:p>
            <a:r>
              <a:rPr lang="en-US"/>
              <a:t>Click to edit Master title style</a:t>
            </a:r>
          </a:p>
        </p:txBody>
      </p:sp>
      <p:cxnSp>
        <p:nvCxnSpPr>
          <p:cNvPr id="12" name="Straight Connector 11"/>
          <p:cNvCxnSpPr/>
          <p:nvPr/>
        </p:nvCxnSpPr>
        <p:spPr>
          <a:xfrm>
            <a:off x="493223" y="820331"/>
            <a:ext cx="430413" cy="0"/>
          </a:xfrm>
          <a:prstGeom prst="line">
            <a:avLst/>
          </a:prstGeom>
          <a:ln w="31750">
            <a:solidFill>
              <a:srgbClr val="DA291C"/>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043753" y="6564070"/>
            <a:ext cx="2097449" cy="207749"/>
          </a:xfrm>
          <a:prstGeom prst="rect">
            <a:avLst/>
          </a:prstGeom>
          <a:noFill/>
        </p:spPr>
        <p:txBody>
          <a:bodyPr wrap="square" rtlCol="0">
            <a:spAutoFit/>
          </a:bodyPr>
          <a:lstStyle/>
          <a:p>
            <a:pPr algn="l"/>
            <a:r>
              <a:rPr lang="en-US" sz="700">
                <a:solidFill>
                  <a:schemeClr val="tx1"/>
                </a:solidFill>
                <a:latin typeface="Work Sans" charset="0"/>
                <a:ea typeface="Work Sans" charset="0"/>
                <a:cs typeface="Work Sans" charset="0"/>
              </a:rPr>
              <a:t>© 2021</a:t>
            </a:r>
            <a:r>
              <a:rPr lang="en-US" sz="750">
                <a:solidFill>
                  <a:schemeClr val="tx1"/>
                </a:solidFill>
                <a:latin typeface="Work Sans" charset="0"/>
                <a:ea typeface="Work Sans" charset="0"/>
                <a:cs typeface="Work Sans" charset="0"/>
              </a:rPr>
              <a:t>  </a:t>
            </a:r>
            <a:r>
              <a:rPr lang="en-US" sz="700">
                <a:solidFill>
                  <a:schemeClr val="tx1"/>
                </a:solidFill>
                <a:latin typeface="Work Sans" charset="0"/>
                <a:ea typeface="Work Sans" charset="0"/>
                <a:cs typeface="Work Sans" charset="0"/>
              </a:rPr>
              <a:t>Burr &amp; Forman LLP</a:t>
            </a:r>
            <a:endParaRPr lang="en-US" sz="750">
              <a:solidFill>
                <a:schemeClr val="tx1"/>
              </a:solidFill>
              <a:latin typeface="Work Sans" charset="0"/>
              <a:ea typeface="Work Sans" charset="0"/>
              <a:cs typeface="Work Sans" charset="0"/>
            </a:endParaRPr>
          </a:p>
        </p:txBody>
      </p:sp>
    </p:spTree>
    <p:extLst>
      <p:ext uri="{BB962C8B-B14F-4D97-AF65-F5344CB8AC3E}">
        <p14:creationId xmlns:p14="http://schemas.microsoft.com/office/powerpoint/2010/main" val="397005789"/>
      </p:ext>
    </p:extLst>
  </p:cSld>
  <p:clrMapOvr>
    <a:masterClrMapping/>
  </p:clrMapOvr>
  <p:transition/>
  <p:timing/>
  <p:hf hdr="0"/>
</p:sldLayout>
</file>

<file path=ppt/slideLayouts/slideLayout3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Content Slide - No Graphics">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idx="1"/>
          </p:nvPr>
        </p:nvSpPr>
        <p:spPr>
          <a:xfrm>
            <a:off x="487680" y="1195918"/>
            <a:ext cx="11216640" cy="4793403"/>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4" name="Straight Connector 3"/>
          <p:cNvCxnSpPr/>
          <p:nvPr/>
        </p:nvCxnSpPr>
        <p:spPr>
          <a:xfrm>
            <a:off x="487680" y="929513"/>
            <a:ext cx="430413" cy="0"/>
          </a:xfrm>
          <a:prstGeom prst="line">
            <a:avLst/>
          </a:prstGeom>
          <a:ln w="31750">
            <a:solidFill>
              <a:srgbClr val="DA291C"/>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043753" y="6564070"/>
            <a:ext cx="2097449" cy="207749"/>
          </a:xfrm>
          <a:prstGeom prst="rect">
            <a:avLst/>
          </a:prstGeom>
          <a:noFill/>
        </p:spPr>
        <p:txBody>
          <a:bodyPr wrap="square" rtlCol="0">
            <a:spAutoFit/>
          </a:bodyPr>
          <a:lstStyle/>
          <a:p>
            <a:pPr algn="l"/>
            <a:r>
              <a:rPr lang="en-US" sz="700">
                <a:solidFill>
                  <a:schemeClr val="tx1"/>
                </a:solidFill>
                <a:latin typeface="Work Sans" charset="0"/>
                <a:ea typeface="Work Sans" charset="0"/>
                <a:cs typeface="Work Sans" charset="0"/>
              </a:rPr>
              <a:t>© 2021</a:t>
            </a:r>
            <a:r>
              <a:rPr lang="en-US" sz="750">
                <a:solidFill>
                  <a:schemeClr val="tx1"/>
                </a:solidFill>
                <a:latin typeface="Work Sans" charset="0"/>
                <a:ea typeface="Work Sans" charset="0"/>
                <a:cs typeface="Work Sans" charset="0"/>
              </a:rPr>
              <a:t>  </a:t>
            </a:r>
            <a:r>
              <a:rPr lang="en-US" sz="700">
                <a:solidFill>
                  <a:schemeClr val="tx1"/>
                </a:solidFill>
                <a:latin typeface="Work Sans" charset="0"/>
                <a:ea typeface="Work Sans" charset="0"/>
                <a:cs typeface="Work Sans" charset="0"/>
              </a:rPr>
              <a:t>Burr &amp; Forman LLP</a:t>
            </a:r>
            <a:endParaRPr lang="en-US" sz="750">
              <a:solidFill>
                <a:schemeClr val="tx1"/>
              </a:solidFill>
              <a:latin typeface="Work Sans" charset="0"/>
              <a:ea typeface="Work Sans" charset="0"/>
              <a:cs typeface="Work Sans" charset="0"/>
            </a:endParaRPr>
          </a:p>
        </p:txBody>
      </p:sp>
    </p:spTree>
    <p:extLst>
      <p:ext uri="{BB962C8B-B14F-4D97-AF65-F5344CB8AC3E}">
        <p14:creationId xmlns:p14="http://schemas.microsoft.com/office/powerpoint/2010/main" val="3310141964"/>
      </p:ext>
    </p:extLst>
  </p:cSld>
  <p:clrMapOvr>
    <a:overrideClrMapping bg1="lt1" tx1="dk1" bg2="lt2" tx2="dk2" accent1="accent1" accent2="accent2" accent3="accent3" accent4="accent4" accent5="accent5" accent6="accent6" hlink="hlink" folHlink="folHlink"/>
  </p:clrMapOvr>
  <p:transition/>
  <p:timing/>
  <p:hf hdr="0"/>
</p:sldLayout>
</file>

<file path=ppt/slideLayouts/slideLayout3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Blank Slide">
    <p:spTree>
      <p:nvGrpSpPr>
        <p:cNvPr id="1" name=""/>
        <p:cNvGrpSpPr/>
        <p:nvPr/>
      </p:nvGrpSpPr>
      <p:grpSpPr>
        <a:xfrm>
          <a:off x="0" y="0"/>
          <a:ext cx="0" cy="0"/>
        </a:xfrm>
      </p:grpSpPr>
    </p:spTree>
    <p:extLst>
      <p:ext uri="{BB962C8B-B14F-4D97-AF65-F5344CB8AC3E}">
        <p14:creationId xmlns:p14="http://schemas.microsoft.com/office/powerpoint/2010/main" val="32315512"/>
      </p:ext>
    </p:extLst>
  </p:cSld>
  <p:clrMapOvr>
    <a:overrideClrMapping bg1="lt1" tx1="dk1" bg2="lt2" tx2="dk2" accent1="accent1" accent2="accent2" accent3="accent3" accent4="accent4" accent5="accent5" accent6="accent6" hlink="hlink" folHlink="folHlink"/>
  </p:clrMapOvr>
  <p:transition/>
  <p:timing/>
  <p:hf hdr="0"/>
</p:sldLayout>
</file>

<file path=ppt/slideLayouts/slideLayout3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Content Slide 2">
    <p:spTree>
      <p:nvGrpSpPr>
        <p:cNvPr id="1" name=""/>
        <p:cNvGrpSpPr/>
        <p:nvPr/>
      </p:nvGrpSpPr>
      <p:grpSpPr>
        <a:xfrm>
          <a:off x="0" y="0"/>
          <a:ext cx="0" cy="0"/>
        </a:xfrm>
      </p:grpSpPr>
      <p:pic>
        <p:nvPicPr>
          <p:cNvPr id="19" name="Picture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713837" y="6255028"/>
            <a:ext cx="4075580" cy="253029"/>
          </a:xfrm>
          <a:prstGeom prst="rect">
            <a:avLst/>
          </a:prstGeom>
        </p:spPr>
      </p:pic>
      <p:sp>
        <p:nvSpPr>
          <p:cNvPr id="3" name="Rectangle 2"/>
          <p:cNvSpPr/>
          <p:nvPr/>
        </p:nvSpPr>
        <p:spPr>
          <a:xfrm>
            <a:off x="3779083" y="6155895"/>
            <a:ext cx="3815468" cy="276999"/>
          </a:xfrm>
          <a:prstGeom prst="rect">
            <a:avLst/>
          </a:prstGeom>
        </p:spPr>
        <p:txBody>
          <a:bodyPr wrap="none">
            <a:spAutoFit/>
          </a:bodyPr>
          <a:lstStyle/>
          <a:p>
            <a:pPr algn="r"/>
            <a:r>
              <a:rPr lang="en-US" sz="1200" b="1" i="0">
                <a:latin typeface="Work Sans SemiBold" charset="0"/>
                <a:ea typeface="Work Sans SemiBold" charset="0"/>
                <a:cs typeface="Work Sans SemiBold" charset="0"/>
              </a:rPr>
              <a:t>360</a:t>
            </a:r>
            <a:r>
              <a:rPr lang="en-US" sz="1200" b="0" i="0">
                <a:latin typeface="Work Sans Light" charset="0"/>
                <a:ea typeface="Work Sans Light" charset="0"/>
                <a:cs typeface="Work Sans Light" charset="0"/>
              </a:rPr>
              <a:t> Attorneys.  </a:t>
            </a:r>
            <a:r>
              <a:rPr lang="en-US" sz="1200" b="1" i="0">
                <a:latin typeface="Work Sans SemiBold" charset="0"/>
                <a:ea typeface="Work Sans SemiBold" charset="0"/>
                <a:cs typeface="Work Sans SemiBold" charset="0"/>
              </a:rPr>
              <a:t>19</a:t>
            </a:r>
            <a:r>
              <a:rPr lang="en-US" sz="1200" b="0" i="0">
                <a:latin typeface="Work Sans Light" charset="0"/>
                <a:ea typeface="Work Sans Light" charset="0"/>
                <a:cs typeface="Work Sans Light" charset="0"/>
              </a:rPr>
              <a:t> Offices.  </a:t>
            </a:r>
            <a:r>
              <a:rPr lang="en-US" sz="1200" b="1" i="0">
                <a:latin typeface="Work Sans SemiBold" charset="0"/>
                <a:ea typeface="Work Sans SemiBold" charset="0"/>
                <a:cs typeface="Work Sans SemiBold" charset="0"/>
              </a:rPr>
              <a:t>1</a:t>
            </a:r>
            <a:r>
              <a:rPr lang="en-US" sz="1200" b="0" i="0">
                <a:latin typeface="Work Sans Light" charset="0"/>
                <a:ea typeface="Work Sans Light" charset="0"/>
                <a:cs typeface="Work Sans Light" charset="0"/>
              </a:rPr>
              <a:t> Firm.  </a:t>
            </a:r>
            <a:r>
              <a:rPr lang="en-US" sz="1200" b="1" i="0">
                <a:latin typeface="Work Sans Light" charset="0"/>
                <a:ea typeface="Work Sans Light" charset="0"/>
                <a:cs typeface="Work Sans Light" charset="0"/>
              </a:rPr>
              <a:t>Results Matter</a:t>
            </a:r>
            <a:r>
              <a:rPr lang="en-US" sz="1200" b="0" i="0">
                <a:latin typeface="Work Sans Light" charset="0"/>
                <a:ea typeface="Work Sans Light" charset="0"/>
                <a:cs typeface="Work Sans Light" charset="0"/>
              </a:rPr>
              <a:t>.</a:t>
            </a:r>
          </a:p>
        </p:txBody>
      </p:sp>
      <p:cxnSp>
        <p:nvCxnSpPr>
          <p:cNvPr id="21" name="Straight Connector 20"/>
          <p:cNvCxnSpPr/>
          <p:nvPr/>
        </p:nvCxnSpPr>
        <p:spPr>
          <a:xfrm>
            <a:off x="6048861" y="6568389"/>
            <a:ext cx="1411195" cy="0"/>
          </a:xfrm>
          <a:prstGeom prst="line">
            <a:avLst/>
          </a:prstGeom>
          <a:ln w="31750">
            <a:solidFill>
              <a:srgbClr val="DA291C"/>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487682" y="244532"/>
            <a:ext cx="6574023" cy="405808"/>
          </a:xfrm>
        </p:spPr>
        <p:txBody>
          <a:bodyPr/>
          <a:lstStyle>
            <a:lvl1pPr>
              <a:defRPr b="0" i="0" u="none">
                <a:latin typeface="Work Sans Light" charset="0"/>
                <a:ea typeface="Work Sans Light" charset="0"/>
                <a:cs typeface="Work Sans Light" charset="0"/>
              </a:defRPr>
            </a:lvl1pPr>
          </a:lstStyle>
          <a:p>
            <a:r>
              <a:rPr lang="en-US"/>
              <a:t>Click to edit Master title style</a:t>
            </a:r>
          </a:p>
        </p:txBody>
      </p:sp>
      <p:grpSp>
        <p:nvGrpSpPr>
          <p:cNvPr id="13" name="Group 12"/>
          <p:cNvGrpSpPr/>
          <p:nvPr/>
        </p:nvGrpSpPr>
        <p:grpSpPr>
          <a:xfrm>
            <a:off x="516346" y="2228751"/>
            <a:ext cx="2223001" cy="2559381"/>
            <a:chOff x="487014" y="1704813"/>
            <a:chExt cx="1667251" cy="1919536"/>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5517" y="1704813"/>
              <a:ext cx="350245" cy="355178"/>
            </a:xfrm>
            <a:prstGeom prst="rect">
              <a:avLst/>
            </a:prstGeom>
          </p:spPr>
        </p:pic>
        <p:sp>
          <p:nvSpPr>
            <p:cNvPr id="11" name="TextBox 10"/>
            <p:cNvSpPr txBox="1"/>
            <p:nvPr userDrawn="1"/>
          </p:nvSpPr>
          <p:spPr>
            <a:xfrm>
              <a:off x="661961" y="2138767"/>
              <a:ext cx="1317357" cy="184666"/>
            </a:xfrm>
            <a:prstGeom prst="rect">
              <a:avLst/>
            </a:prstGeom>
            <a:noFill/>
          </p:spPr>
          <p:txBody>
            <a:bodyPr wrap="square" lIns="0" tIns="0" rIns="0" bIns="0" rtlCol="0">
              <a:spAutoFit/>
            </a:bodyPr>
            <a:lstStyle/>
            <a:p>
              <a:pPr algn="ctr"/>
              <a:r>
                <a:rPr lang="en-US" sz="1600" b="1" i="0">
                  <a:latin typeface="Work Sans SemiBold" charset="0"/>
                  <a:ea typeface="Work Sans SemiBold" charset="0"/>
                  <a:cs typeface="Work Sans SemiBold" charset="0"/>
                </a:rPr>
                <a:t>Sample Text</a:t>
              </a:r>
            </a:p>
          </p:txBody>
        </p:sp>
        <p:sp>
          <p:nvSpPr>
            <p:cNvPr id="30" name="TextBox 9"/>
            <p:cNvSpPr txBox="1">
              <a:spLocks noChangeArrowheads="1"/>
            </p:cNvSpPr>
            <p:nvPr/>
          </p:nvSpPr>
          <p:spPr bwMode="auto">
            <a:xfrm>
              <a:off x="487014" y="2411375"/>
              <a:ext cx="1667251" cy="121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chemeClr val="tx1"/>
                  </a:solidFill>
                  <a:latin typeface="Calibri" charset="0"/>
                  <a:ea typeface="ＭＳ Ｐゴシック" charset="-128"/>
                </a:defRPr>
              </a:lvl1pPr>
              <a:lvl2pPr marL="742950" indent="-285750">
                <a:defRPr sz="4300">
                  <a:solidFill>
                    <a:schemeClr val="tx1"/>
                  </a:solidFill>
                  <a:latin typeface="Calibri" charset="0"/>
                  <a:ea typeface="ＭＳ Ｐゴシック" charset="-128"/>
                </a:defRPr>
              </a:lvl2pPr>
              <a:lvl3pPr marL="1143000" indent="-228600">
                <a:defRPr sz="4300">
                  <a:solidFill>
                    <a:schemeClr val="tx1"/>
                  </a:solidFill>
                  <a:latin typeface="Calibri" charset="0"/>
                  <a:ea typeface="ＭＳ Ｐゴシック" charset="-128"/>
                </a:defRPr>
              </a:lvl3pPr>
              <a:lvl4pPr marL="1600200" indent="-228600">
                <a:defRPr sz="4300">
                  <a:solidFill>
                    <a:schemeClr val="tx1"/>
                  </a:solidFill>
                  <a:latin typeface="Calibri" charset="0"/>
                  <a:ea typeface="ＭＳ Ｐゴシック" charset="-128"/>
                </a:defRPr>
              </a:lvl4pPr>
              <a:lvl5pPr marL="2057400" indent="-228600">
                <a:defRPr sz="4300">
                  <a:solidFill>
                    <a:schemeClr val="tx1"/>
                  </a:solidFill>
                  <a:latin typeface="Calibri" charset="0"/>
                  <a:ea typeface="ＭＳ Ｐゴシック" charset="-128"/>
                </a:defRPr>
              </a:lvl5pPr>
              <a:lvl6pPr marL="2514600" indent="-228600" defTabSz="1087438" fontAlgn="base">
                <a:spcBef>
                  <a:spcPct val="0"/>
                </a:spcBef>
                <a:spcAft>
                  <a:spcPct val="0"/>
                </a:spcAft>
                <a:defRPr sz="4300">
                  <a:solidFill>
                    <a:schemeClr val="tx1"/>
                  </a:solidFill>
                  <a:latin typeface="Calibri" charset="0"/>
                  <a:ea typeface="ＭＳ Ｐゴシック" charset="-128"/>
                </a:defRPr>
              </a:lvl6pPr>
              <a:lvl7pPr marL="2971800" indent="-228600" defTabSz="1087438" fontAlgn="base">
                <a:spcBef>
                  <a:spcPct val="0"/>
                </a:spcBef>
                <a:spcAft>
                  <a:spcPct val="0"/>
                </a:spcAft>
                <a:defRPr sz="4300">
                  <a:solidFill>
                    <a:schemeClr val="tx1"/>
                  </a:solidFill>
                  <a:latin typeface="Calibri" charset="0"/>
                  <a:ea typeface="ＭＳ Ｐゴシック" charset="-128"/>
                </a:defRPr>
              </a:lvl7pPr>
              <a:lvl8pPr marL="3429000" indent="-228600" defTabSz="1087438" fontAlgn="base">
                <a:spcBef>
                  <a:spcPct val="0"/>
                </a:spcBef>
                <a:spcAft>
                  <a:spcPct val="0"/>
                </a:spcAft>
                <a:defRPr sz="4300">
                  <a:solidFill>
                    <a:schemeClr val="tx1"/>
                  </a:solidFill>
                  <a:latin typeface="Calibri" charset="0"/>
                  <a:ea typeface="ＭＳ Ｐゴシック" charset="-128"/>
                </a:defRPr>
              </a:lvl8pPr>
              <a:lvl9pPr marL="3886200" indent="-228600" defTabSz="1087438" fontAlgn="base">
                <a:spcBef>
                  <a:spcPct val="0"/>
                </a:spcBef>
                <a:spcAft>
                  <a:spcPct val="0"/>
                </a:spcAft>
                <a:defRPr sz="4300">
                  <a:solidFill>
                    <a:schemeClr val="tx1"/>
                  </a:solidFill>
                  <a:latin typeface="Calibri" charset="0"/>
                  <a:ea typeface="ＭＳ Ｐゴシック" charset="-128"/>
                </a:defRPr>
              </a:lvl9pPr>
            </a:lstStyle>
            <a:p>
              <a:pPr algn="ctr">
                <a:lnSpc>
                  <a:spcPct val="120000"/>
                </a:lnSpc>
              </a:pPr>
              <a:r>
                <a:rPr lang="en-US" altLang="en-US" sz="1100" b="0" i="0">
                  <a:solidFill>
                    <a:schemeClr val="tx2"/>
                  </a:solidFill>
                  <a:latin typeface="Work Sans Light" charset="0"/>
                  <a:ea typeface="Work Sans Light" charset="0"/>
                  <a:cs typeface="Work Sans Light" charset="0"/>
                </a:rPr>
                <a:t>Lorem ipsum dolor sit amet, consectetur adipiscing elit. Praesent molestie efficitur est,</a:t>
              </a:r>
            </a:p>
          </p:txBody>
        </p:sp>
      </p:grpSp>
      <p:grpSp>
        <p:nvGrpSpPr>
          <p:cNvPr id="34" name="Group 33"/>
          <p:cNvGrpSpPr/>
          <p:nvPr/>
        </p:nvGrpSpPr>
        <p:grpSpPr>
          <a:xfrm>
            <a:off x="3442428" y="2228751"/>
            <a:ext cx="2223001" cy="2559381"/>
            <a:chOff x="487014" y="1704813"/>
            <a:chExt cx="1667251" cy="1919536"/>
          </a:xfrm>
        </p:grpSpPr>
        <p:pic>
          <p:nvPicPr>
            <p:cNvPr id="35" name="Picture 3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5517" y="1704813"/>
              <a:ext cx="350245" cy="355178"/>
            </a:xfrm>
            <a:prstGeom prst="rect">
              <a:avLst/>
            </a:prstGeom>
          </p:spPr>
        </p:pic>
        <p:sp>
          <p:nvSpPr>
            <p:cNvPr id="36" name="TextBox 35"/>
            <p:cNvSpPr txBox="1"/>
            <p:nvPr userDrawn="1"/>
          </p:nvSpPr>
          <p:spPr>
            <a:xfrm>
              <a:off x="661961" y="2138767"/>
              <a:ext cx="1317357" cy="184666"/>
            </a:xfrm>
            <a:prstGeom prst="rect">
              <a:avLst/>
            </a:prstGeom>
            <a:noFill/>
          </p:spPr>
          <p:txBody>
            <a:bodyPr wrap="square" lIns="0" tIns="0" rIns="0" bIns="0" rtlCol="0">
              <a:spAutoFit/>
            </a:bodyPr>
            <a:lstStyle/>
            <a:p>
              <a:pPr algn="ctr"/>
              <a:r>
                <a:rPr lang="en-US" sz="1600" b="1" i="0">
                  <a:latin typeface="Work Sans SemiBold" charset="0"/>
                  <a:ea typeface="Work Sans SemiBold" charset="0"/>
                  <a:cs typeface="Work Sans SemiBold" charset="0"/>
                </a:rPr>
                <a:t>Sample Text</a:t>
              </a:r>
            </a:p>
          </p:txBody>
        </p:sp>
        <p:sp>
          <p:nvSpPr>
            <p:cNvPr id="37" name="TextBox 9"/>
            <p:cNvSpPr txBox="1">
              <a:spLocks noChangeArrowheads="1"/>
            </p:cNvSpPr>
            <p:nvPr/>
          </p:nvSpPr>
          <p:spPr bwMode="auto">
            <a:xfrm>
              <a:off x="487014" y="2411375"/>
              <a:ext cx="1667251" cy="121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chemeClr val="tx1"/>
                  </a:solidFill>
                  <a:latin typeface="Calibri" charset="0"/>
                  <a:ea typeface="ＭＳ Ｐゴシック" charset="-128"/>
                </a:defRPr>
              </a:lvl1pPr>
              <a:lvl2pPr marL="742950" indent="-285750">
                <a:defRPr sz="4300">
                  <a:solidFill>
                    <a:schemeClr val="tx1"/>
                  </a:solidFill>
                  <a:latin typeface="Calibri" charset="0"/>
                  <a:ea typeface="ＭＳ Ｐゴシック" charset="-128"/>
                </a:defRPr>
              </a:lvl2pPr>
              <a:lvl3pPr marL="1143000" indent="-228600">
                <a:defRPr sz="4300">
                  <a:solidFill>
                    <a:schemeClr val="tx1"/>
                  </a:solidFill>
                  <a:latin typeface="Calibri" charset="0"/>
                  <a:ea typeface="ＭＳ Ｐゴシック" charset="-128"/>
                </a:defRPr>
              </a:lvl3pPr>
              <a:lvl4pPr marL="1600200" indent="-228600">
                <a:defRPr sz="4300">
                  <a:solidFill>
                    <a:schemeClr val="tx1"/>
                  </a:solidFill>
                  <a:latin typeface="Calibri" charset="0"/>
                  <a:ea typeface="ＭＳ Ｐゴシック" charset="-128"/>
                </a:defRPr>
              </a:lvl4pPr>
              <a:lvl5pPr marL="2057400" indent="-228600">
                <a:defRPr sz="4300">
                  <a:solidFill>
                    <a:schemeClr val="tx1"/>
                  </a:solidFill>
                  <a:latin typeface="Calibri" charset="0"/>
                  <a:ea typeface="ＭＳ Ｐゴシック" charset="-128"/>
                </a:defRPr>
              </a:lvl5pPr>
              <a:lvl6pPr marL="2514600" indent="-228600" defTabSz="1087438" fontAlgn="base">
                <a:spcBef>
                  <a:spcPct val="0"/>
                </a:spcBef>
                <a:spcAft>
                  <a:spcPct val="0"/>
                </a:spcAft>
                <a:defRPr sz="4300">
                  <a:solidFill>
                    <a:schemeClr val="tx1"/>
                  </a:solidFill>
                  <a:latin typeface="Calibri" charset="0"/>
                  <a:ea typeface="ＭＳ Ｐゴシック" charset="-128"/>
                </a:defRPr>
              </a:lvl6pPr>
              <a:lvl7pPr marL="2971800" indent="-228600" defTabSz="1087438" fontAlgn="base">
                <a:spcBef>
                  <a:spcPct val="0"/>
                </a:spcBef>
                <a:spcAft>
                  <a:spcPct val="0"/>
                </a:spcAft>
                <a:defRPr sz="4300">
                  <a:solidFill>
                    <a:schemeClr val="tx1"/>
                  </a:solidFill>
                  <a:latin typeface="Calibri" charset="0"/>
                  <a:ea typeface="ＭＳ Ｐゴシック" charset="-128"/>
                </a:defRPr>
              </a:lvl7pPr>
              <a:lvl8pPr marL="3429000" indent="-228600" defTabSz="1087438" fontAlgn="base">
                <a:spcBef>
                  <a:spcPct val="0"/>
                </a:spcBef>
                <a:spcAft>
                  <a:spcPct val="0"/>
                </a:spcAft>
                <a:defRPr sz="4300">
                  <a:solidFill>
                    <a:schemeClr val="tx1"/>
                  </a:solidFill>
                  <a:latin typeface="Calibri" charset="0"/>
                  <a:ea typeface="ＭＳ Ｐゴシック" charset="-128"/>
                </a:defRPr>
              </a:lvl8pPr>
              <a:lvl9pPr marL="3886200" indent="-228600" defTabSz="1087438" fontAlgn="base">
                <a:spcBef>
                  <a:spcPct val="0"/>
                </a:spcBef>
                <a:spcAft>
                  <a:spcPct val="0"/>
                </a:spcAft>
                <a:defRPr sz="4300">
                  <a:solidFill>
                    <a:schemeClr val="tx1"/>
                  </a:solidFill>
                  <a:latin typeface="Calibri" charset="0"/>
                  <a:ea typeface="ＭＳ Ｐゴシック" charset="-128"/>
                </a:defRPr>
              </a:lvl9pPr>
            </a:lstStyle>
            <a:p>
              <a:pPr algn="ctr">
                <a:lnSpc>
                  <a:spcPct val="120000"/>
                </a:lnSpc>
              </a:pPr>
              <a:r>
                <a:rPr lang="en-US" altLang="en-US" sz="1100" b="0" i="0">
                  <a:solidFill>
                    <a:schemeClr val="tx2"/>
                  </a:solidFill>
                  <a:latin typeface="Work Sans Light" charset="0"/>
                  <a:ea typeface="Work Sans Light" charset="0"/>
                  <a:cs typeface="Work Sans Light" charset="0"/>
                </a:rPr>
                <a:t>Lorem ipsum dolor sit amet, consectetur adipiscing elit. Praesent molestie efficitur est,</a:t>
              </a:r>
            </a:p>
          </p:txBody>
        </p:sp>
      </p:grpSp>
      <p:grpSp>
        <p:nvGrpSpPr>
          <p:cNvPr id="38" name="Group 37"/>
          <p:cNvGrpSpPr/>
          <p:nvPr/>
        </p:nvGrpSpPr>
        <p:grpSpPr>
          <a:xfrm>
            <a:off x="6368509" y="2228751"/>
            <a:ext cx="2223001" cy="2559381"/>
            <a:chOff x="487014" y="1704813"/>
            <a:chExt cx="1667251" cy="1919536"/>
          </a:xfrm>
        </p:grpSpPr>
        <p:pic>
          <p:nvPicPr>
            <p:cNvPr id="39" name="Picture 3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5517" y="1704813"/>
              <a:ext cx="350245" cy="355178"/>
            </a:xfrm>
            <a:prstGeom prst="rect">
              <a:avLst/>
            </a:prstGeom>
          </p:spPr>
        </p:pic>
        <p:sp>
          <p:nvSpPr>
            <p:cNvPr id="40" name="TextBox 39"/>
            <p:cNvSpPr txBox="1"/>
            <p:nvPr userDrawn="1"/>
          </p:nvSpPr>
          <p:spPr>
            <a:xfrm>
              <a:off x="661961" y="2138767"/>
              <a:ext cx="1317357" cy="184666"/>
            </a:xfrm>
            <a:prstGeom prst="rect">
              <a:avLst/>
            </a:prstGeom>
            <a:noFill/>
          </p:spPr>
          <p:txBody>
            <a:bodyPr wrap="square" lIns="0" tIns="0" rIns="0" bIns="0" rtlCol="0">
              <a:spAutoFit/>
            </a:bodyPr>
            <a:lstStyle/>
            <a:p>
              <a:pPr algn="ctr"/>
              <a:r>
                <a:rPr lang="en-US" sz="1600" b="1" i="0">
                  <a:latin typeface="Work Sans SemiBold" charset="0"/>
                  <a:ea typeface="Work Sans SemiBold" charset="0"/>
                  <a:cs typeface="Work Sans SemiBold" charset="0"/>
                </a:rPr>
                <a:t>Sample Text</a:t>
              </a:r>
            </a:p>
          </p:txBody>
        </p:sp>
        <p:sp>
          <p:nvSpPr>
            <p:cNvPr id="41" name="TextBox 9"/>
            <p:cNvSpPr txBox="1">
              <a:spLocks noChangeArrowheads="1"/>
            </p:cNvSpPr>
            <p:nvPr/>
          </p:nvSpPr>
          <p:spPr bwMode="auto">
            <a:xfrm>
              <a:off x="487014" y="2411375"/>
              <a:ext cx="1667251" cy="121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chemeClr val="tx1"/>
                  </a:solidFill>
                  <a:latin typeface="Calibri" charset="0"/>
                  <a:ea typeface="ＭＳ Ｐゴシック" charset="-128"/>
                </a:defRPr>
              </a:lvl1pPr>
              <a:lvl2pPr marL="742950" indent="-285750">
                <a:defRPr sz="4300">
                  <a:solidFill>
                    <a:schemeClr val="tx1"/>
                  </a:solidFill>
                  <a:latin typeface="Calibri" charset="0"/>
                  <a:ea typeface="ＭＳ Ｐゴシック" charset="-128"/>
                </a:defRPr>
              </a:lvl2pPr>
              <a:lvl3pPr marL="1143000" indent="-228600">
                <a:defRPr sz="4300">
                  <a:solidFill>
                    <a:schemeClr val="tx1"/>
                  </a:solidFill>
                  <a:latin typeface="Calibri" charset="0"/>
                  <a:ea typeface="ＭＳ Ｐゴシック" charset="-128"/>
                </a:defRPr>
              </a:lvl3pPr>
              <a:lvl4pPr marL="1600200" indent="-228600">
                <a:defRPr sz="4300">
                  <a:solidFill>
                    <a:schemeClr val="tx1"/>
                  </a:solidFill>
                  <a:latin typeface="Calibri" charset="0"/>
                  <a:ea typeface="ＭＳ Ｐゴシック" charset="-128"/>
                </a:defRPr>
              </a:lvl4pPr>
              <a:lvl5pPr marL="2057400" indent="-228600">
                <a:defRPr sz="4300">
                  <a:solidFill>
                    <a:schemeClr val="tx1"/>
                  </a:solidFill>
                  <a:latin typeface="Calibri" charset="0"/>
                  <a:ea typeface="ＭＳ Ｐゴシック" charset="-128"/>
                </a:defRPr>
              </a:lvl5pPr>
              <a:lvl6pPr marL="2514600" indent="-228600" defTabSz="1087438" fontAlgn="base">
                <a:spcBef>
                  <a:spcPct val="0"/>
                </a:spcBef>
                <a:spcAft>
                  <a:spcPct val="0"/>
                </a:spcAft>
                <a:defRPr sz="4300">
                  <a:solidFill>
                    <a:schemeClr val="tx1"/>
                  </a:solidFill>
                  <a:latin typeface="Calibri" charset="0"/>
                  <a:ea typeface="ＭＳ Ｐゴシック" charset="-128"/>
                </a:defRPr>
              </a:lvl6pPr>
              <a:lvl7pPr marL="2971800" indent="-228600" defTabSz="1087438" fontAlgn="base">
                <a:spcBef>
                  <a:spcPct val="0"/>
                </a:spcBef>
                <a:spcAft>
                  <a:spcPct val="0"/>
                </a:spcAft>
                <a:defRPr sz="4300">
                  <a:solidFill>
                    <a:schemeClr val="tx1"/>
                  </a:solidFill>
                  <a:latin typeface="Calibri" charset="0"/>
                  <a:ea typeface="ＭＳ Ｐゴシック" charset="-128"/>
                </a:defRPr>
              </a:lvl7pPr>
              <a:lvl8pPr marL="3429000" indent="-228600" defTabSz="1087438" fontAlgn="base">
                <a:spcBef>
                  <a:spcPct val="0"/>
                </a:spcBef>
                <a:spcAft>
                  <a:spcPct val="0"/>
                </a:spcAft>
                <a:defRPr sz="4300">
                  <a:solidFill>
                    <a:schemeClr val="tx1"/>
                  </a:solidFill>
                  <a:latin typeface="Calibri" charset="0"/>
                  <a:ea typeface="ＭＳ Ｐゴシック" charset="-128"/>
                </a:defRPr>
              </a:lvl8pPr>
              <a:lvl9pPr marL="3886200" indent="-228600" defTabSz="1087438" fontAlgn="base">
                <a:spcBef>
                  <a:spcPct val="0"/>
                </a:spcBef>
                <a:spcAft>
                  <a:spcPct val="0"/>
                </a:spcAft>
                <a:defRPr sz="4300">
                  <a:solidFill>
                    <a:schemeClr val="tx1"/>
                  </a:solidFill>
                  <a:latin typeface="Calibri" charset="0"/>
                  <a:ea typeface="ＭＳ Ｐゴシック" charset="-128"/>
                </a:defRPr>
              </a:lvl9pPr>
            </a:lstStyle>
            <a:p>
              <a:pPr algn="ctr">
                <a:lnSpc>
                  <a:spcPct val="120000"/>
                </a:lnSpc>
              </a:pPr>
              <a:r>
                <a:rPr lang="en-US" altLang="en-US" sz="1100" b="0" i="0">
                  <a:solidFill>
                    <a:schemeClr val="tx2"/>
                  </a:solidFill>
                  <a:latin typeface="Work Sans Light" charset="0"/>
                  <a:ea typeface="Work Sans Light" charset="0"/>
                  <a:cs typeface="Work Sans Light" charset="0"/>
                </a:rPr>
                <a:t>Lorem ipsum dolor sit amet, consectetur adipiscing elit. Praesent molestie efficitur est,</a:t>
              </a:r>
            </a:p>
          </p:txBody>
        </p:sp>
      </p:grpSp>
      <p:grpSp>
        <p:nvGrpSpPr>
          <p:cNvPr id="42" name="Group 41"/>
          <p:cNvGrpSpPr/>
          <p:nvPr/>
        </p:nvGrpSpPr>
        <p:grpSpPr>
          <a:xfrm>
            <a:off x="9294592" y="2228751"/>
            <a:ext cx="2223001" cy="2559381"/>
            <a:chOff x="487014" y="1704813"/>
            <a:chExt cx="1667251" cy="1919536"/>
          </a:xfrm>
        </p:grpSpPr>
        <p:pic>
          <p:nvPicPr>
            <p:cNvPr id="43" name="Picture 4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5517" y="1704813"/>
              <a:ext cx="350245" cy="355178"/>
            </a:xfrm>
            <a:prstGeom prst="rect">
              <a:avLst/>
            </a:prstGeom>
          </p:spPr>
        </p:pic>
        <p:sp>
          <p:nvSpPr>
            <p:cNvPr id="44" name="TextBox 43"/>
            <p:cNvSpPr txBox="1"/>
            <p:nvPr userDrawn="1"/>
          </p:nvSpPr>
          <p:spPr>
            <a:xfrm>
              <a:off x="661961" y="2138767"/>
              <a:ext cx="1317357" cy="184666"/>
            </a:xfrm>
            <a:prstGeom prst="rect">
              <a:avLst/>
            </a:prstGeom>
            <a:noFill/>
          </p:spPr>
          <p:txBody>
            <a:bodyPr wrap="square" lIns="0" tIns="0" rIns="0" bIns="0" rtlCol="0">
              <a:spAutoFit/>
            </a:bodyPr>
            <a:lstStyle/>
            <a:p>
              <a:pPr algn="ctr"/>
              <a:r>
                <a:rPr lang="en-US" sz="1600" b="1" i="0">
                  <a:latin typeface="Work Sans SemiBold" charset="0"/>
                  <a:ea typeface="Work Sans SemiBold" charset="0"/>
                  <a:cs typeface="Work Sans SemiBold" charset="0"/>
                </a:rPr>
                <a:t>Sample Text</a:t>
              </a:r>
            </a:p>
          </p:txBody>
        </p:sp>
        <p:sp>
          <p:nvSpPr>
            <p:cNvPr id="45" name="TextBox 9"/>
            <p:cNvSpPr txBox="1">
              <a:spLocks noChangeArrowheads="1"/>
            </p:cNvSpPr>
            <p:nvPr/>
          </p:nvSpPr>
          <p:spPr bwMode="auto">
            <a:xfrm>
              <a:off x="487014" y="2411375"/>
              <a:ext cx="1667251" cy="121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chemeClr val="tx1"/>
                  </a:solidFill>
                  <a:latin typeface="Calibri" charset="0"/>
                  <a:ea typeface="ＭＳ Ｐゴシック" charset="-128"/>
                </a:defRPr>
              </a:lvl1pPr>
              <a:lvl2pPr marL="742950" indent="-285750">
                <a:defRPr sz="4300">
                  <a:solidFill>
                    <a:schemeClr val="tx1"/>
                  </a:solidFill>
                  <a:latin typeface="Calibri" charset="0"/>
                  <a:ea typeface="ＭＳ Ｐゴシック" charset="-128"/>
                </a:defRPr>
              </a:lvl2pPr>
              <a:lvl3pPr marL="1143000" indent="-228600">
                <a:defRPr sz="4300">
                  <a:solidFill>
                    <a:schemeClr val="tx1"/>
                  </a:solidFill>
                  <a:latin typeface="Calibri" charset="0"/>
                  <a:ea typeface="ＭＳ Ｐゴシック" charset="-128"/>
                </a:defRPr>
              </a:lvl3pPr>
              <a:lvl4pPr marL="1600200" indent="-228600">
                <a:defRPr sz="4300">
                  <a:solidFill>
                    <a:schemeClr val="tx1"/>
                  </a:solidFill>
                  <a:latin typeface="Calibri" charset="0"/>
                  <a:ea typeface="ＭＳ Ｐゴシック" charset="-128"/>
                </a:defRPr>
              </a:lvl4pPr>
              <a:lvl5pPr marL="2057400" indent="-228600">
                <a:defRPr sz="4300">
                  <a:solidFill>
                    <a:schemeClr val="tx1"/>
                  </a:solidFill>
                  <a:latin typeface="Calibri" charset="0"/>
                  <a:ea typeface="ＭＳ Ｐゴシック" charset="-128"/>
                </a:defRPr>
              </a:lvl5pPr>
              <a:lvl6pPr marL="2514600" indent="-228600" defTabSz="1087438" fontAlgn="base">
                <a:spcBef>
                  <a:spcPct val="0"/>
                </a:spcBef>
                <a:spcAft>
                  <a:spcPct val="0"/>
                </a:spcAft>
                <a:defRPr sz="4300">
                  <a:solidFill>
                    <a:schemeClr val="tx1"/>
                  </a:solidFill>
                  <a:latin typeface="Calibri" charset="0"/>
                  <a:ea typeface="ＭＳ Ｐゴシック" charset="-128"/>
                </a:defRPr>
              </a:lvl6pPr>
              <a:lvl7pPr marL="2971800" indent="-228600" defTabSz="1087438" fontAlgn="base">
                <a:spcBef>
                  <a:spcPct val="0"/>
                </a:spcBef>
                <a:spcAft>
                  <a:spcPct val="0"/>
                </a:spcAft>
                <a:defRPr sz="4300">
                  <a:solidFill>
                    <a:schemeClr val="tx1"/>
                  </a:solidFill>
                  <a:latin typeface="Calibri" charset="0"/>
                  <a:ea typeface="ＭＳ Ｐゴシック" charset="-128"/>
                </a:defRPr>
              </a:lvl7pPr>
              <a:lvl8pPr marL="3429000" indent="-228600" defTabSz="1087438" fontAlgn="base">
                <a:spcBef>
                  <a:spcPct val="0"/>
                </a:spcBef>
                <a:spcAft>
                  <a:spcPct val="0"/>
                </a:spcAft>
                <a:defRPr sz="4300">
                  <a:solidFill>
                    <a:schemeClr val="tx1"/>
                  </a:solidFill>
                  <a:latin typeface="Calibri" charset="0"/>
                  <a:ea typeface="ＭＳ Ｐゴシック" charset="-128"/>
                </a:defRPr>
              </a:lvl8pPr>
              <a:lvl9pPr marL="3886200" indent="-228600" defTabSz="1087438" fontAlgn="base">
                <a:spcBef>
                  <a:spcPct val="0"/>
                </a:spcBef>
                <a:spcAft>
                  <a:spcPct val="0"/>
                </a:spcAft>
                <a:defRPr sz="4300">
                  <a:solidFill>
                    <a:schemeClr val="tx1"/>
                  </a:solidFill>
                  <a:latin typeface="Calibri" charset="0"/>
                  <a:ea typeface="ＭＳ Ｐゴシック" charset="-128"/>
                </a:defRPr>
              </a:lvl9pPr>
            </a:lstStyle>
            <a:p>
              <a:pPr algn="ctr">
                <a:lnSpc>
                  <a:spcPct val="120000"/>
                </a:lnSpc>
              </a:pPr>
              <a:r>
                <a:rPr lang="en-US" altLang="en-US" sz="1100" b="0" i="0">
                  <a:solidFill>
                    <a:schemeClr val="tx2"/>
                  </a:solidFill>
                  <a:latin typeface="Work Sans Light" charset="0"/>
                  <a:ea typeface="Work Sans Light" charset="0"/>
                  <a:cs typeface="Work Sans Light" charset="0"/>
                </a:rPr>
                <a:t>Lorem ipsum dolor sit amet, consectetur adipiscing elit. Praesent molestie efficitur est,</a:t>
              </a:r>
            </a:p>
          </p:txBody>
        </p:sp>
      </p:grpSp>
      <p:cxnSp>
        <p:nvCxnSpPr>
          <p:cNvPr id="23" name="Straight Connector 22"/>
          <p:cNvCxnSpPr/>
          <p:nvPr/>
        </p:nvCxnSpPr>
        <p:spPr>
          <a:xfrm>
            <a:off x="493223" y="820331"/>
            <a:ext cx="430413" cy="0"/>
          </a:xfrm>
          <a:prstGeom prst="line">
            <a:avLst/>
          </a:prstGeom>
          <a:ln w="31750">
            <a:solidFill>
              <a:srgbClr val="DA291C"/>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043753" y="6564070"/>
            <a:ext cx="2097449" cy="207749"/>
          </a:xfrm>
          <a:prstGeom prst="rect">
            <a:avLst/>
          </a:prstGeom>
          <a:noFill/>
        </p:spPr>
        <p:txBody>
          <a:bodyPr wrap="square" rtlCol="0">
            <a:spAutoFit/>
          </a:bodyPr>
          <a:lstStyle/>
          <a:p>
            <a:pPr algn="l"/>
            <a:r>
              <a:rPr lang="en-US" sz="700">
                <a:solidFill>
                  <a:schemeClr val="tx1"/>
                </a:solidFill>
                <a:latin typeface="Work Sans" charset="0"/>
                <a:ea typeface="Work Sans" charset="0"/>
                <a:cs typeface="Work Sans" charset="0"/>
              </a:rPr>
              <a:t>© 2021</a:t>
            </a:r>
            <a:r>
              <a:rPr lang="en-US" sz="750">
                <a:solidFill>
                  <a:schemeClr val="tx1"/>
                </a:solidFill>
                <a:latin typeface="Work Sans" charset="0"/>
                <a:ea typeface="Work Sans" charset="0"/>
                <a:cs typeface="Work Sans" charset="0"/>
              </a:rPr>
              <a:t>  </a:t>
            </a:r>
            <a:r>
              <a:rPr lang="en-US" sz="700">
                <a:solidFill>
                  <a:schemeClr val="tx1"/>
                </a:solidFill>
                <a:latin typeface="Work Sans" charset="0"/>
                <a:ea typeface="Work Sans" charset="0"/>
                <a:cs typeface="Work Sans" charset="0"/>
              </a:rPr>
              <a:t>Burr &amp; Forman LLP</a:t>
            </a:r>
            <a:endParaRPr lang="en-US" sz="750">
              <a:solidFill>
                <a:schemeClr val="tx1"/>
              </a:solidFill>
              <a:latin typeface="Work Sans" charset="0"/>
              <a:ea typeface="Work Sans" charset="0"/>
              <a:cs typeface="Work Sans" charset="0"/>
            </a:endParaRPr>
          </a:p>
        </p:txBody>
      </p:sp>
    </p:spTree>
    <p:extLst>
      <p:ext uri="{BB962C8B-B14F-4D97-AF65-F5344CB8AC3E}">
        <p14:creationId xmlns:p14="http://schemas.microsoft.com/office/powerpoint/2010/main" val="3284918941"/>
      </p:ext>
    </p:extLst>
  </p:cSld>
  <p:clrMapOvr>
    <a:masterClrMapping/>
  </p:clrMapOvr>
  <p:transition/>
  <p:timing/>
  <p:hf hdr="0"/>
</p:sldLayout>
</file>

<file path=ppt/slideLayouts/slideLayout3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Quote Slide with Photo">
    <p:spTree>
      <p:nvGrpSpPr>
        <p:cNvPr id="1" name=""/>
        <p:cNvGrpSpPr/>
        <p:nvPr/>
      </p:nvGrpSpPr>
      <p:grpSpPr>
        <a:xfrm>
          <a:off x="0" y="0"/>
          <a:ext cx="0" cy="0"/>
        </a:xfrm>
      </p:grpSpPr>
      <p:sp>
        <p:nvSpPr>
          <p:cNvPr id="2" name="Rectangle 1"/>
          <p:cNvSpPr/>
          <p:nvPr/>
        </p:nvSpPr>
        <p:spPr>
          <a:xfrm>
            <a:off x="0" y="0"/>
            <a:ext cx="6017341" cy="6858000"/>
          </a:xfrm>
          <a:prstGeom prst="rect">
            <a:avLst/>
          </a:prstGeom>
          <a:solidFill>
            <a:srgbClr val="001E6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latin typeface="Century Gothic"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713837" y="6255028"/>
            <a:ext cx="4075580" cy="253029"/>
          </a:xfrm>
          <a:prstGeom prst="rect">
            <a:avLst/>
          </a:prstGeom>
        </p:spPr>
      </p:pic>
      <p:sp>
        <p:nvSpPr>
          <p:cNvPr id="15" name="TextBox 14"/>
          <p:cNvSpPr txBox="1"/>
          <p:nvPr/>
        </p:nvSpPr>
        <p:spPr>
          <a:xfrm>
            <a:off x="1129403" y="1304861"/>
            <a:ext cx="4298197" cy="2462213"/>
          </a:xfrm>
          <a:prstGeom prst="rect">
            <a:avLst/>
          </a:prstGeom>
          <a:noFill/>
        </p:spPr>
        <p:txBody>
          <a:bodyPr wrap="square" lIns="0" tIns="0" rIns="0" bIns="0" rtlCol="0">
            <a:spAutoFit/>
          </a:bodyPr>
          <a:lstStyle/>
          <a:p>
            <a:pPr>
              <a:lnSpc>
                <a:spcPct val="200000"/>
              </a:lnSpc>
            </a:pPr>
            <a:r>
              <a:rPr lang="en-US" sz="1600" b="0" i="0">
                <a:solidFill>
                  <a:schemeClr val="bg1"/>
                </a:solidFill>
                <a:latin typeface="Work Sans Light" charset="0"/>
                <a:ea typeface="Work Sans Light" charset="0"/>
                <a:cs typeface="Work Sans Light" charset="0"/>
              </a:rPr>
              <a:t>Lorem ipsum dolor sit amet, consectetur adipiscing elit. Integer vitae semper quam. In tempor lobortis sagittis. Etiam sodales dapibus orci vitae pellentesque. Donec blandit ac quam sit amet sagittis</a:t>
            </a:r>
          </a:p>
        </p:txBody>
      </p:sp>
      <p:sp>
        <p:nvSpPr>
          <p:cNvPr id="18" name="Picture Placeholder 17"/>
          <p:cNvSpPr>
            <a:spLocks noGrp="1"/>
          </p:cNvSpPr>
          <p:nvPr>
            <p:ph type="pic" sz="quarter" idx="10"/>
          </p:nvPr>
        </p:nvSpPr>
        <p:spPr>
          <a:xfrm>
            <a:off x="6013451" y="0"/>
            <a:ext cx="6178549" cy="6858000"/>
          </a:xfrm>
        </p:spPr>
        <p:txBody>
          <a:bodyPr/>
          <a:lstStyle/>
          <a:p>
            <a:r>
              <a:rPr lang="en-US"/>
              <a:t>Click icon to add picture</a:t>
            </a:r>
          </a:p>
        </p:txBody>
      </p:sp>
      <p:sp>
        <p:nvSpPr>
          <p:cNvPr id="19" name="TextBox 18"/>
          <p:cNvSpPr txBox="1"/>
          <p:nvPr/>
        </p:nvSpPr>
        <p:spPr>
          <a:xfrm>
            <a:off x="280660" y="862274"/>
            <a:ext cx="909233" cy="1538883"/>
          </a:xfrm>
          <a:prstGeom prst="rect">
            <a:avLst/>
          </a:prstGeom>
          <a:noFill/>
        </p:spPr>
        <p:txBody>
          <a:bodyPr wrap="square" lIns="0" tIns="0" rIns="0" bIns="0" rtlCol="0">
            <a:spAutoFit/>
          </a:bodyPr>
          <a:lstStyle/>
          <a:p>
            <a:r>
              <a:rPr lang="en-US" sz="10000">
                <a:solidFill>
                  <a:schemeClr val="accent1"/>
                </a:solidFill>
                <a:latin typeface="Work Sans" charset="0"/>
                <a:ea typeface="Work Sans" charset="0"/>
                <a:cs typeface="Work Sans" charset="0"/>
              </a:rPr>
              <a:t>“</a:t>
            </a:r>
          </a:p>
        </p:txBody>
      </p:sp>
      <p:sp>
        <p:nvSpPr>
          <p:cNvPr id="20" name="TextBox 19"/>
          <p:cNvSpPr txBox="1"/>
          <p:nvPr/>
        </p:nvSpPr>
        <p:spPr>
          <a:xfrm>
            <a:off x="4208400" y="4983882"/>
            <a:ext cx="826576" cy="1538883"/>
          </a:xfrm>
          <a:prstGeom prst="rect">
            <a:avLst/>
          </a:prstGeom>
          <a:noFill/>
        </p:spPr>
        <p:txBody>
          <a:bodyPr wrap="square" lIns="0" tIns="0" rIns="0" bIns="0" rtlCol="0">
            <a:spAutoFit/>
          </a:bodyPr>
          <a:lstStyle/>
          <a:p>
            <a:r>
              <a:rPr lang="en-US" sz="10000">
                <a:solidFill>
                  <a:schemeClr val="accent1"/>
                </a:solidFill>
                <a:latin typeface="Work Sans" charset="0"/>
                <a:ea typeface="Work Sans" charset="0"/>
                <a:cs typeface="Work Sans" charset="0"/>
              </a:rPr>
              <a:t>”</a:t>
            </a:r>
          </a:p>
        </p:txBody>
      </p:sp>
      <p:sp>
        <p:nvSpPr>
          <p:cNvPr id="21" name="Title 1"/>
          <p:cNvSpPr>
            <a:spLocks noGrp="1"/>
          </p:cNvSpPr>
          <p:nvPr>
            <p:ph type="title"/>
          </p:nvPr>
        </p:nvSpPr>
        <p:spPr>
          <a:xfrm>
            <a:off x="487680" y="244532"/>
            <a:ext cx="11216640" cy="405808"/>
          </a:xfrm>
        </p:spPr>
        <p:txBody>
          <a:bodyPr/>
          <a:lstStyle>
            <a:lvl1pPr>
              <a:defRPr b="0" i="0" u="none">
                <a:solidFill>
                  <a:schemeClr val="bg1"/>
                </a:solidFill>
                <a:latin typeface="Work Sans Light" charset="0"/>
                <a:ea typeface="Work Sans Light" charset="0"/>
                <a:cs typeface="Work Sans Light" charset="0"/>
              </a:defRPr>
            </a:lvl1pPr>
          </a:lstStyle>
          <a:p>
            <a:r>
              <a:rPr lang="en-US"/>
              <a:t>Click to edit Master title style</a:t>
            </a:r>
          </a:p>
        </p:txBody>
      </p:sp>
      <p:cxnSp>
        <p:nvCxnSpPr>
          <p:cNvPr id="10" name="Straight Connector 9"/>
          <p:cNvCxnSpPr/>
          <p:nvPr/>
        </p:nvCxnSpPr>
        <p:spPr>
          <a:xfrm>
            <a:off x="493223" y="820331"/>
            <a:ext cx="430413" cy="0"/>
          </a:xfrm>
          <a:prstGeom prst="line">
            <a:avLst/>
          </a:prstGeom>
          <a:ln w="31750">
            <a:solidFill>
              <a:srgbClr val="DA291C"/>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043753" y="6564070"/>
            <a:ext cx="2097449" cy="207749"/>
          </a:xfrm>
          <a:prstGeom prst="rect">
            <a:avLst/>
          </a:prstGeom>
          <a:noFill/>
        </p:spPr>
        <p:txBody>
          <a:bodyPr wrap="square" rtlCol="0">
            <a:spAutoFit/>
          </a:bodyPr>
          <a:lstStyle/>
          <a:p>
            <a:pPr algn="l"/>
            <a:r>
              <a:rPr lang="en-US" sz="700">
                <a:solidFill>
                  <a:schemeClr val="tx1"/>
                </a:solidFill>
                <a:latin typeface="Work Sans" charset="0"/>
                <a:ea typeface="Work Sans" charset="0"/>
                <a:cs typeface="Work Sans" charset="0"/>
              </a:rPr>
              <a:t>© 2021</a:t>
            </a:r>
            <a:r>
              <a:rPr lang="en-US" sz="750">
                <a:solidFill>
                  <a:schemeClr val="tx1"/>
                </a:solidFill>
                <a:latin typeface="Work Sans" charset="0"/>
                <a:ea typeface="Work Sans" charset="0"/>
                <a:cs typeface="Work Sans" charset="0"/>
              </a:rPr>
              <a:t>  </a:t>
            </a:r>
            <a:r>
              <a:rPr lang="en-US" sz="700">
                <a:solidFill>
                  <a:schemeClr val="tx1"/>
                </a:solidFill>
                <a:latin typeface="Work Sans" charset="0"/>
                <a:ea typeface="Work Sans" charset="0"/>
                <a:cs typeface="Work Sans" charset="0"/>
              </a:rPr>
              <a:t>Burr &amp; Forman LLP</a:t>
            </a:r>
            <a:endParaRPr lang="en-US" sz="750">
              <a:solidFill>
                <a:schemeClr val="tx1"/>
              </a:solidFill>
              <a:latin typeface="Work Sans" charset="0"/>
              <a:ea typeface="Work Sans" charset="0"/>
              <a:cs typeface="Work Sans" charset="0"/>
            </a:endParaRPr>
          </a:p>
        </p:txBody>
      </p:sp>
    </p:spTree>
    <p:extLst>
      <p:ext uri="{BB962C8B-B14F-4D97-AF65-F5344CB8AC3E}">
        <p14:creationId xmlns:p14="http://schemas.microsoft.com/office/powerpoint/2010/main" val="928650932"/>
      </p:ext>
    </p:extLst>
  </p:cSld>
  <p:clrMapOvr>
    <a:masterClrMapping/>
  </p:clrMapOvr>
  <p:transition/>
  <p:timing/>
  <p:hf hdr="0"/>
</p:sldLayout>
</file>

<file path=ppt/slideLayouts/slideLayout3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Quote Slide">
    <p:spTree>
      <p:nvGrpSpPr>
        <p:cNvPr id="1" name=""/>
        <p:cNvGrpSpPr/>
        <p:nvPr/>
      </p:nvGrpSpPr>
      <p:grpSpPr>
        <a:xfrm>
          <a:off x="0" y="0"/>
          <a:ext cx="0" cy="0"/>
        </a:xfrm>
      </p:grpSpPr>
      <p:sp>
        <p:nvSpPr>
          <p:cNvPr id="2" name="Rectangle 1"/>
          <p:cNvSpPr/>
          <p:nvPr/>
        </p:nvSpPr>
        <p:spPr>
          <a:xfrm>
            <a:off x="0" y="0"/>
            <a:ext cx="12192000" cy="6858000"/>
          </a:xfrm>
          <a:prstGeom prst="rect">
            <a:avLst/>
          </a:prstGeom>
          <a:solidFill>
            <a:srgbClr val="001E6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err="1">
              <a:latin typeface="Century Gothic" pitchFamily="34" charset="0"/>
            </a:endParaRPr>
          </a:p>
        </p:txBody>
      </p:sp>
      <p:sp>
        <p:nvSpPr>
          <p:cNvPr id="13" name="Title 1"/>
          <p:cNvSpPr>
            <a:spLocks noGrp="1"/>
          </p:cNvSpPr>
          <p:nvPr>
            <p:ph type="title"/>
          </p:nvPr>
        </p:nvSpPr>
        <p:spPr>
          <a:xfrm>
            <a:off x="487680" y="244532"/>
            <a:ext cx="11216640" cy="405808"/>
          </a:xfrm>
        </p:spPr>
        <p:txBody>
          <a:bodyPr/>
          <a:lstStyle>
            <a:lvl1pPr>
              <a:defRPr b="0" i="0" u="none">
                <a:solidFill>
                  <a:schemeClr val="bg1"/>
                </a:solidFill>
                <a:latin typeface="Work Sans Light" charset="0"/>
                <a:ea typeface="Work Sans Light" charset="0"/>
                <a:cs typeface="Work Sans Light" charset="0"/>
              </a:defRPr>
            </a:lvl1pPr>
          </a:lstStyle>
          <a:p>
            <a:r>
              <a:rPr lang="en-US"/>
              <a:t>Click to edit Master title style</a:t>
            </a:r>
          </a:p>
        </p:txBody>
      </p:sp>
      <p:sp>
        <p:nvSpPr>
          <p:cNvPr id="15" name="TextBox 14"/>
          <p:cNvSpPr txBox="1"/>
          <p:nvPr/>
        </p:nvSpPr>
        <p:spPr>
          <a:xfrm>
            <a:off x="2587689" y="1482204"/>
            <a:ext cx="7066384" cy="2462213"/>
          </a:xfrm>
          <a:prstGeom prst="rect">
            <a:avLst/>
          </a:prstGeom>
          <a:noFill/>
        </p:spPr>
        <p:txBody>
          <a:bodyPr wrap="square" lIns="0" tIns="0" rIns="0" bIns="0" rtlCol="0">
            <a:spAutoFit/>
          </a:bodyPr>
          <a:lstStyle/>
          <a:p>
            <a:pPr>
              <a:lnSpc>
                <a:spcPct val="200000"/>
              </a:lnSpc>
            </a:pPr>
            <a:r>
              <a:rPr lang="en-US" sz="1600" b="0" i="0">
                <a:solidFill>
                  <a:schemeClr val="bg1"/>
                </a:solidFill>
                <a:latin typeface="Work Sans Light" charset="0"/>
                <a:ea typeface="Work Sans Light" charset="0"/>
                <a:cs typeface="Work Sans Light" charset="0"/>
              </a:rPr>
              <a:t>Lorem ipsum dolor sit amet, consectetur adipiscing elit. Integer vitae semper quam. In tempor lobortis sagittis. Etiam sodales dapibus orci vitae pellentesque. Donec blandit ac quam sit amet sagittis. Pellentesque habitant morbi tristique senectus et netus et malesuada. fames.  turpis enim ac scelerisque .</a:t>
            </a:r>
          </a:p>
        </p:txBody>
      </p:sp>
      <p:sp>
        <p:nvSpPr>
          <p:cNvPr id="19" name="TextBox 18"/>
          <p:cNvSpPr txBox="1"/>
          <p:nvPr/>
        </p:nvSpPr>
        <p:spPr>
          <a:xfrm>
            <a:off x="1389024" y="1039612"/>
            <a:ext cx="909233" cy="1538883"/>
          </a:xfrm>
          <a:prstGeom prst="rect">
            <a:avLst/>
          </a:prstGeom>
          <a:noFill/>
        </p:spPr>
        <p:txBody>
          <a:bodyPr wrap="square" lIns="0" tIns="0" rIns="0" bIns="0" rtlCol="0">
            <a:spAutoFit/>
          </a:bodyPr>
          <a:lstStyle/>
          <a:p>
            <a:r>
              <a:rPr lang="en-US" sz="10000">
                <a:solidFill>
                  <a:schemeClr val="accent1"/>
                </a:solidFill>
                <a:latin typeface="Work Sans" charset="0"/>
                <a:ea typeface="Work Sans" charset="0"/>
                <a:cs typeface="Work Sans" charset="0"/>
              </a:rPr>
              <a:t>“</a:t>
            </a:r>
          </a:p>
        </p:txBody>
      </p:sp>
      <p:sp>
        <p:nvSpPr>
          <p:cNvPr id="20" name="TextBox 19"/>
          <p:cNvSpPr txBox="1"/>
          <p:nvPr/>
        </p:nvSpPr>
        <p:spPr>
          <a:xfrm>
            <a:off x="8986883" y="4400598"/>
            <a:ext cx="826576" cy="1538883"/>
          </a:xfrm>
          <a:prstGeom prst="rect">
            <a:avLst/>
          </a:prstGeom>
          <a:noFill/>
        </p:spPr>
        <p:txBody>
          <a:bodyPr wrap="square" lIns="0" tIns="0" rIns="0" bIns="0" rtlCol="0">
            <a:spAutoFit/>
          </a:bodyPr>
          <a:lstStyle/>
          <a:p>
            <a:r>
              <a:rPr lang="en-US" sz="10000">
                <a:solidFill>
                  <a:schemeClr val="accent1"/>
                </a:solidFill>
                <a:latin typeface="Work Sans" charset="0"/>
                <a:ea typeface="Work Sans" charset="0"/>
                <a:cs typeface="Work Sans" charset="0"/>
              </a:rPr>
              <a:t>”</a:t>
            </a:r>
          </a:p>
        </p:txBody>
      </p:sp>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290661" y="6255485"/>
            <a:ext cx="4047931" cy="254304"/>
          </a:xfrm>
          <a:prstGeom prst="rect">
            <a:avLst/>
          </a:prstGeom>
        </p:spPr>
      </p:pic>
      <p:cxnSp>
        <p:nvCxnSpPr>
          <p:cNvPr id="9" name="Straight Connector 8"/>
          <p:cNvCxnSpPr/>
          <p:nvPr/>
        </p:nvCxnSpPr>
        <p:spPr>
          <a:xfrm>
            <a:off x="493223" y="820331"/>
            <a:ext cx="430413" cy="0"/>
          </a:xfrm>
          <a:prstGeom prst="line">
            <a:avLst/>
          </a:prstGeom>
          <a:ln w="31750">
            <a:solidFill>
              <a:srgbClr val="DA291C"/>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043753" y="6564070"/>
            <a:ext cx="2097449" cy="207749"/>
          </a:xfrm>
          <a:prstGeom prst="rect">
            <a:avLst/>
          </a:prstGeom>
          <a:noFill/>
        </p:spPr>
        <p:txBody>
          <a:bodyPr wrap="square" rtlCol="0">
            <a:spAutoFit/>
          </a:bodyPr>
          <a:lstStyle/>
          <a:p>
            <a:pPr algn="l"/>
            <a:r>
              <a:rPr lang="en-US" sz="700">
                <a:solidFill>
                  <a:schemeClr val="bg1"/>
                </a:solidFill>
                <a:latin typeface="Work Sans" charset="0"/>
                <a:ea typeface="Work Sans" charset="0"/>
                <a:cs typeface="Work Sans" charset="0"/>
              </a:rPr>
              <a:t>© 2021</a:t>
            </a:r>
            <a:r>
              <a:rPr lang="en-US" sz="750">
                <a:solidFill>
                  <a:schemeClr val="bg1"/>
                </a:solidFill>
                <a:latin typeface="Work Sans" charset="0"/>
                <a:ea typeface="Work Sans" charset="0"/>
                <a:cs typeface="Work Sans" charset="0"/>
              </a:rPr>
              <a:t>  </a:t>
            </a:r>
            <a:r>
              <a:rPr lang="en-US" sz="700">
                <a:solidFill>
                  <a:schemeClr val="bg1"/>
                </a:solidFill>
                <a:latin typeface="Work Sans" charset="0"/>
                <a:ea typeface="Work Sans" charset="0"/>
                <a:cs typeface="Work Sans" charset="0"/>
              </a:rPr>
              <a:t>Burr &amp; Forman LLP</a:t>
            </a:r>
            <a:endParaRPr lang="en-US" sz="750">
              <a:solidFill>
                <a:schemeClr val="bg1"/>
              </a:solidFill>
              <a:latin typeface="Work Sans" charset="0"/>
              <a:ea typeface="Work Sans" charset="0"/>
              <a:cs typeface="Work Sans" charset="0"/>
            </a:endParaRPr>
          </a:p>
        </p:txBody>
      </p:sp>
    </p:spTree>
    <p:extLst>
      <p:ext uri="{BB962C8B-B14F-4D97-AF65-F5344CB8AC3E}">
        <p14:creationId xmlns:p14="http://schemas.microsoft.com/office/powerpoint/2010/main" val="2786934703"/>
      </p:ext>
    </p:extLst>
  </p:cSld>
  <p:clrMapOvr>
    <a:masterClrMapping/>
  </p:clrMapOvr>
  <p:transition/>
  <p:timing/>
  <p:hf hdr="0"/>
</p:sldLayout>
</file>

<file path=ppt/slideLayouts/slideLayout3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Presenters Contact Info">
    <p:spTree>
      <p:nvGrpSpPr>
        <p:cNvPr id="1" name=""/>
        <p:cNvGrpSpPr/>
        <p:nvPr/>
      </p:nvGrpSpPr>
      <p:grpSpPr>
        <a:xfrm>
          <a:off x="0" y="0"/>
          <a:ext cx="0" cy="0"/>
        </a:xfrm>
      </p:grpSpPr>
      <p:sp>
        <p:nvSpPr>
          <p:cNvPr id="75" name="Text Placeholder 3"/>
          <p:cNvSpPr>
            <a:spLocks noGrp="1"/>
          </p:cNvSpPr>
          <p:nvPr>
            <p:ph type="body" sz="quarter" idx="10" hasCustomPrompt="1"/>
          </p:nvPr>
        </p:nvSpPr>
        <p:spPr>
          <a:xfrm>
            <a:off x="2800577" y="1625477"/>
            <a:ext cx="2743200" cy="374904"/>
          </a:xfrm>
          <a:prstGeom prst="rect">
            <a:avLst/>
          </a:prstGeom>
        </p:spPr>
        <p:txBody>
          <a:bodyPr/>
          <a:lstStyle>
            <a:lvl1pPr marL="0" indent="0">
              <a:spcAft>
                <a:spcPts val="250"/>
              </a:spcAft>
              <a:buNone/>
              <a:defRPr sz="1050" b="1" i="0" baseline="0">
                <a:latin typeface="Work Sans SemiBold" charset="0"/>
                <a:ea typeface="Work Sans SemiBold" charset="0"/>
                <a:cs typeface="Work Sans SemiBold" charset="0"/>
              </a:defRPr>
            </a:lvl1pPr>
          </a:lstStyle>
          <a:p>
            <a:pPr lvl="0"/>
            <a:r>
              <a:rPr lang="en-US"/>
              <a:t>Title, Office</a:t>
            </a:r>
          </a:p>
        </p:txBody>
      </p:sp>
      <p:sp>
        <p:nvSpPr>
          <p:cNvPr id="77" name="Picture Placeholder 5"/>
          <p:cNvSpPr>
            <a:spLocks noGrp="1" noChangeAspect="1"/>
          </p:cNvSpPr>
          <p:nvPr>
            <p:ph type="pic" sz="quarter" idx="11"/>
          </p:nvPr>
        </p:nvSpPr>
        <p:spPr>
          <a:xfrm>
            <a:off x="1074769" y="1304131"/>
            <a:ext cx="1560576" cy="1950720"/>
          </a:xfrm>
          <a:prstGeom prst="rect">
            <a:avLst/>
          </a:prstGeom>
        </p:spPr>
        <p:txBody>
          <a:bodyPr lIns="18288" tIns="18288" rIns="18288" bIns="18288"/>
          <a:lstStyle>
            <a:lvl1pPr marL="0" indent="0">
              <a:spcAft>
                <a:spcPct val="0"/>
              </a:spcAft>
              <a:buNone/>
              <a:defRPr sz="600"/>
            </a:lvl1pPr>
          </a:lstStyle>
          <a:p>
            <a:r>
              <a:rPr lang="en-US"/>
              <a:t>Click icon to add picture</a:t>
            </a:r>
          </a:p>
        </p:txBody>
      </p:sp>
      <p:sp>
        <p:nvSpPr>
          <p:cNvPr id="79" name="Text Placeholder 9"/>
          <p:cNvSpPr>
            <a:spLocks noGrp="1"/>
          </p:cNvSpPr>
          <p:nvPr>
            <p:ph type="body" sz="quarter" idx="31" hasCustomPrompt="1"/>
          </p:nvPr>
        </p:nvSpPr>
        <p:spPr>
          <a:xfrm>
            <a:off x="2800577" y="2503567"/>
            <a:ext cx="2743200" cy="243840"/>
          </a:xfrm>
          <a:prstGeom prst="rect">
            <a:avLst/>
          </a:prstGeom>
        </p:spPr>
        <p:txBody>
          <a:bodyPr/>
          <a:lstStyle>
            <a:lvl1pPr marL="0" indent="0">
              <a:spcAft>
                <a:spcPts val="250"/>
              </a:spcAft>
              <a:buNone/>
              <a:defRPr sz="1050"/>
            </a:lvl1pPr>
          </a:lstStyle>
          <a:p>
            <a:pPr lvl="0"/>
            <a:r>
              <a:rPr lang="en-US"/>
              <a:t>Email address</a:t>
            </a:r>
          </a:p>
        </p:txBody>
      </p:sp>
      <p:sp>
        <p:nvSpPr>
          <p:cNvPr id="81" name="Text Placeholder 7"/>
          <p:cNvSpPr>
            <a:spLocks noGrp="1"/>
          </p:cNvSpPr>
          <p:nvPr>
            <p:ph type="body" sz="quarter" idx="33" hasCustomPrompt="1"/>
          </p:nvPr>
        </p:nvSpPr>
        <p:spPr>
          <a:xfrm>
            <a:off x="2800581" y="2307624"/>
            <a:ext cx="185420" cy="182880"/>
          </a:xfrm>
          <a:prstGeom prst="rect">
            <a:avLst/>
          </a:prstGeom>
        </p:spPr>
        <p:txBody>
          <a:bodyPr/>
          <a:lstStyle>
            <a:lvl1pPr marL="0" indent="0">
              <a:spcAft>
                <a:spcPts val="250"/>
              </a:spcAft>
              <a:buNone/>
              <a:defRPr sz="1050" b="1" cap="all" baseline="0"/>
            </a:lvl1pPr>
          </a:lstStyle>
          <a:p>
            <a:pPr lvl="0"/>
            <a:r>
              <a:rPr lang="en-US"/>
              <a:t>T</a:t>
            </a:r>
          </a:p>
        </p:txBody>
      </p:sp>
      <p:sp>
        <p:nvSpPr>
          <p:cNvPr id="83" name="Text Placeholder 7"/>
          <p:cNvSpPr>
            <a:spLocks noGrp="1"/>
          </p:cNvSpPr>
          <p:nvPr>
            <p:ph type="body" sz="quarter" idx="34" hasCustomPrompt="1"/>
          </p:nvPr>
        </p:nvSpPr>
        <p:spPr>
          <a:xfrm>
            <a:off x="3021196" y="2307626"/>
            <a:ext cx="1494971" cy="185057"/>
          </a:xfrm>
          <a:prstGeom prst="rect">
            <a:avLst/>
          </a:prstGeom>
        </p:spPr>
        <p:txBody>
          <a:bodyPr/>
          <a:lstStyle>
            <a:lvl1pPr marL="0" indent="0">
              <a:spcAft>
                <a:spcPts val="250"/>
              </a:spcAft>
              <a:buNone/>
              <a:defRPr sz="1050"/>
            </a:lvl1pPr>
          </a:lstStyle>
          <a:p>
            <a:pPr lvl="0"/>
            <a:r>
              <a:rPr lang="en-US"/>
              <a:t>212.555.5550</a:t>
            </a:r>
          </a:p>
        </p:txBody>
      </p:sp>
      <p:sp>
        <p:nvSpPr>
          <p:cNvPr id="85" name="Text Placeholder 3"/>
          <p:cNvSpPr>
            <a:spLocks noGrp="1"/>
          </p:cNvSpPr>
          <p:nvPr>
            <p:ph type="body" sz="quarter" idx="56" hasCustomPrompt="1"/>
          </p:nvPr>
        </p:nvSpPr>
        <p:spPr>
          <a:xfrm>
            <a:off x="2800577" y="1304131"/>
            <a:ext cx="2743200" cy="182880"/>
          </a:xfrm>
          <a:prstGeom prst="rect">
            <a:avLst/>
          </a:prstGeom>
        </p:spPr>
        <p:txBody>
          <a:bodyPr/>
          <a:lstStyle>
            <a:lvl1pPr marL="0" indent="0">
              <a:spcAft>
                <a:spcPts val="250"/>
              </a:spcAft>
              <a:buNone/>
              <a:defRPr sz="1200" b="1" i="0" baseline="0">
                <a:solidFill>
                  <a:srgbClr val="DA291C"/>
                </a:solidFill>
                <a:latin typeface="Work Sans" charset="0"/>
                <a:ea typeface="Work Sans" charset="0"/>
                <a:cs typeface="Work Sans" charset="0"/>
              </a:defRPr>
            </a:lvl1pPr>
          </a:lstStyle>
          <a:p>
            <a:pPr lvl="0"/>
            <a:r>
              <a:rPr lang="en-US"/>
              <a:t>First A. Last</a:t>
            </a:r>
          </a:p>
        </p:txBody>
      </p:sp>
      <p:sp>
        <p:nvSpPr>
          <p:cNvPr id="29" name="Title 1"/>
          <p:cNvSpPr>
            <a:spLocks noGrp="1"/>
          </p:cNvSpPr>
          <p:nvPr>
            <p:ph type="title"/>
          </p:nvPr>
        </p:nvSpPr>
        <p:spPr>
          <a:xfrm>
            <a:off x="487682" y="244532"/>
            <a:ext cx="6574023" cy="405808"/>
          </a:xfrm>
          <a:ln>
            <a:noFill/>
          </a:ln>
        </p:spPr>
        <p:txBody>
          <a:bodyPr/>
          <a:lstStyle>
            <a:lvl1pPr>
              <a:defRPr b="0" i="0" u="none">
                <a:latin typeface="Work Sans Light" charset="0"/>
                <a:ea typeface="Work Sans Light" charset="0"/>
                <a:cs typeface="Work Sans Light" charset="0"/>
              </a:defRPr>
            </a:lvl1pPr>
          </a:lstStyle>
          <a:p>
            <a:r>
              <a:rPr lang="en-US"/>
              <a:t>Click to edit Master title style</a:t>
            </a:r>
          </a:p>
        </p:txBody>
      </p:sp>
      <p:pic>
        <p:nvPicPr>
          <p:cNvPr id="31" name="Picture 3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713837" y="6255028"/>
            <a:ext cx="4075580" cy="253029"/>
          </a:xfrm>
          <a:prstGeom prst="rect">
            <a:avLst/>
          </a:prstGeom>
        </p:spPr>
      </p:pic>
      <p:sp>
        <p:nvSpPr>
          <p:cNvPr id="32" name="Rectangle 31"/>
          <p:cNvSpPr/>
          <p:nvPr/>
        </p:nvSpPr>
        <p:spPr>
          <a:xfrm>
            <a:off x="3779083" y="6155895"/>
            <a:ext cx="3815468" cy="276999"/>
          </a:xfrm>
          <a:prstGeom prst="rect">
            <a:avLst/>
          </a:prstGeom>
        </p:spPr>
        <p:txBody>
          <a:bodyPr wrap="none">
            <a:spAutoFit/>
          </a:bodyPr>
          <a:lstStyle/>
          <a:p>
            <a:pPr algn="r"/>
            <a:r>
              <a:rPr lang="en-US" sz="1200" b="1" i="0">
                <a:latin typeface="Work Sans SemiBold" charset="0"/>
                <a:ea typeface="Work Sans SemiBold" charset="0"/>
                <a:cs typeface="Work Sans SemiBold" charset="0"/>
              </a:rPr>
              <a:t>360</a:t>
            </a:r>
            <a:r>
              <a:rPr lang="en-US" sz="1200" b="0" i="0">
                <a:latin typeface="Work Sans Light" charset="0"/>
                <a:ea typeface="Work Sans Light" charset="0"/>
                <a:cs typeface="Work Sans Light" charset="0"/>
              </a:rPr>
              <a:t> Attorneys.  </a:t>
            </a:r>
            <a:r>
              <a:rPr lang="en-US" sz="1200" b="1" i="0">
                <a:latin typeface="Work Sans SemiBold" charset="0"/>
                <a:ea typeface="Work Sans SemiBold" charset="0"/>
                <a:cs typeface="Work Sans SemiBold" charset="0"/>
              </a:rPr>
              <a:t>19</a:t>
            </a:r>
            <a:r>
              <a:rPr lang="en-US" sz="1200" b="0" i="0">
                <a:latin typeface="Work Sans Light" charset="0"/>
                <a:ea typeface="Work Sans Light" charset="0"/>
                <a:cs typeface="Work Sans Light" charset="0"/>
              </a:rPr>
              <a:t> Offices.  </a:t>
            </a:r>
            <a:r>
              <a:rPr lang="en-US" sz="1200" b="1" i="0">
                <a:latin typeface="Work Sans SemiBold" charset="0"/>
                <a:ea typeface="Work Sans SemiBold" charset="0"/>
                <a:cs typeface="Work Sans SemiBold" charset="0"/>
              </a:rPr>
              <a:t>1</a:t>
            </a:r>
            <a:r>
              <a:rPr lang="en-US" sz="1200" b="0" i="0">
                <a:latin typeface="Work Sans Light" charset="0"/>
                <a:ea typeface="Work Sans Light" charset="0"/>
                <a:cs typeface="Work Sans Light" charset="0"/>
              </a:rPr>
              <a:t> Firm.  </a:t>
            </a:r>
            <a:r>
              <a:rPr lang="en-US" sz="1200" b="1" i="0">
                <a:latin typeface="Work Sans Light" charset="0"/>
                <a:ea typeface="Work Sans Light" charset="0"/>
                <a:cs typeface="Work Sans Light" charset="0"/>
              </a:rPr>
              <a:t>Results Matter</a:t>
            </a:r>
            <a:r>
              <a:rPr lang="en-US" sz="1200" b="0" i="0">
                <a:latin typeface="Work Sans Light" charset="0"/>
                <a:ea typeface="Work Sans Light" charset="0"/>
                <a:cs typeface="Work Sans Light" charset="0"/>
              </a:rPr>
              <a:t>.</a:t>
            </a:r>
          </a:p>
        </p:txBody>
      </p:sp>
      <p:cxnSp>
        <p:nvCxnSpPr>
          <p:cNvPr id="33" name="Straight Connector 32"/>
          <p:cNvCxnSpPr/>
          <p:nvPr/>
        </p:nvCxnSpPr>
        <p:spPr>
          <a:xfrm>
            <a:off x="6048861" y="6568389"/>
            <a:ext cx="1411195" cy="0"/>
          </a:xfrm>
          <a:prstGeom prst="line">
            <a:avLst/>
          </a:prstGeom>
          <a:ln w="31750">
            <a:solidFill>
              <a:srgbClr val="DA291C"/>
            </a:solidFill>
          </a:ln>
        </p:spPr>
        <p:style>
          <a:lnRef idx="1">
            <a:schemeClr val="accent1"/>
          </a:lnRef>
          <a:fillRef idx="0">
            <a:schemeClr val="accent1"/>
          </a:fillRef>
          <a:effectRef idx="0">
            <a:schemeClr val="accent1"/>
          </a:effectRef>
          <a:fontRef idx="minor">
            <a:schemeClr val="tx1"/>
          </a:fontRef>
        </p:style>
      </p:cxnSp>
      <p:sp>
        <p:nvSpPr>
          <p:cNvPr id="34" name="Text Placeholder 3"/>
          <p:cNvSpPr>
            <a:spLocks noGrp="1"/>
          </p:cNvSpPr>
          <p:nvPr>
            <p:ph type="body" sz="quarter" idx="57" hasCustomPrompt="1"/>
          </p:nvPr>
        </p:nvSpPr>
        <p:spPr>
          <a:xfrm>
            <a:off x="8070668" y="1625477"/>
            <a:ext cx="2743200" cy="374904"/>
          </a:xfrm>
          <a:prstGeom prst="rect">
            <a:avLst/>
          </a:prstGeom>
        </p:spPr>
        <p:txBody>
          <a:bodyPr/>
          <a:lstStyle>
            <a:lvl1pPr marL="0" indent="0">
              <a:spcAft>
                <a:spcPts val="250"/>
              </a:spcAft>
              <a:buNone/>
              <a:defRPr sz="1050" b="1" i="0" baseline="0">
                <a:latin typeface="Work Sans SemiBold" charset="0"/>
                <a:ea typeface="Work Sans SemiBold" charset="0"/>
                <a:cs typeface="Work Sans SemiBold" charset="0"/>
              </a:defRPr>
            </a:lvl1pPr>
          </a:lstStyle>
          <a:p>
            <a:pPr lvl="0"/>
            <a:r>
              <a:rPr lang="en-US"/>
              <a:t>Title, Office</a:t>
            </a:r>
          </a:p>
        </p:txBody>
      </p:sp>
      <p:sp>
        <p:nvSpPr>
          <p:cNvPr id="35" name="Picture Placeholder 5"/>
          <p:cNvSpPr>
            <a:spLocks noGrp="1" noChangeAspect="1"/>
          </p:cNvSpPr>
          <p:nvPr>
            <p:ph type="pic" sz="quarter" idx="58"/>
          </p:nvPr>
        </p:nvSpPr>
        <p:spPr>
          <a:xfrm>
            <a:off x="6344860" y="1304131"/>
            <a:ext cx="1560576" cy="1950720"/>
          </a:xfrm>
          <a:prstGeom prst="rect">
            <a:avLst/>
          </a:prstGeom>
        </p:spPr>
        <p:txBody>
          <a:bodyPr lIns="18288" tIns="18288" rIns="18288" bIns="18288"/>
          <a:lstStyle>
            <a:lvl1pPr marL="0" indent="0">
              <a:spcAft>
                <a:spcPct val="0"/>
              </a:spcAft>
              <a:buNone/>
              <a:defRPr sz="600"/>
            </a:lvl1pPr>
          </a:lstStyle>
          <a:p>
            <a:r>
              <a:rPr lang="en-US"/>
              <a:t>Click icon to add picture</a:t>
            </a:r>
          </a:p>
        </p:txBody>
      </p:sp>
      <p:sp>
        <p:nvSpPr>
          <p:cNvPr id="36" name="Text Placeholder 9"/>
          <p:cNvSpPr>
            <a:spLocks noGrp="1"/>
          </p:cNvSpPr>
          <p:nvPr>
            <p:ph type="body" sz="quarter" idx="59" hasCustomPrompt="1"/>
          </p:nvPr>
        </p:nvSpPr>
        <p:spPr>
          <a:xfrm>
            <a:off x="8070668" y="2503567"/>
            <a:ext cx="2743200" cy="243840"/>
          </a:xfrm>
          <a:prstGeom prst="rect">
            <a:avLst/>
          </a:prstGeom>
        </p:spPr>
        <p:txBody>
          <a:bodyPr/>
          <a:lstStyle>
            <a:lvl1pPr marL="0" indent="0">
              <a:spcAft>
                <a:spcPts val="250"/>
              </a:spcAft>
              <a:buNone/>
              <a:defRPr sz="1050"/>
            </a:lvl1pPr>
          </a:lstStyle>
          <a:p>
            <a:pPr lvl="0"/>
            <a:r>
              <a:rPr lang="en-US"/>
              <a:t>Email address</a:t>
            </a:r>
          </a:p>
        </p:txBody>
      </p:sp>
      <p:sp>
        <p:nvSpPr>
          <p:cNvPr id="37" name="Text Placeholder 7"/>
          <p:cNvSpPr>
            <a:spLocks noGrp="1"/>
          </p:cNvSpPr>
          <p:nvPr>
            <p:ph type="body" sz="quarter" idx="60" hasCustomPrompt="1"/>
          </p:nvPr>
        </p:nvSpPr>
        <p:spPr>
          <a:xfrm>
            <a:off x="8070671" y="2307624"/>
            <a:ext cx="185420" cy="182880"/>
          </a:xfrm>
          <a:prstGeom prst="rect">
            <a:avLst/>
          </a:prstGeom>
        </p:spPr>
        <p:txBody>
          <a:bodyPr/>
          <a:lstStyle>
            <a:lvl1pPr marL="0" indent="0">
              <a:spcAft>
                <a:spcPts val="250"/>
              </a:spcAft>
              <a:buNone/>
              <a:defRPr sz="1050" b="1" cap="all" baseline="0"/>
            </a:lvl1pPr>
          </a:lstStyle>
          <a:p>
            <a:pPr lvl="0"/>
            <a:r>
              <a:rPr lang="en-US"/>
              <a:t>T</a:t>
            </a:r>
          </a:p>
        </p:txBody>
      </p:sp>
      <p:sp>
        <p:nvSpPr>
          <p:cNvPr id="38" name="Text Placeholder 7"/>
          <p:cNvSpPr>
            <a:spLocks noGrp="1"/>
          </p:cNvSpPr>
          <p:nvPr>
            <p:ph type="body" sz="quarter" idx="61" hasCustomPrompt="1"/>
          </p:nvPr>
        </p:nvSpPr>
        <p:spPr>
          <a:xfrm>
            <a:off x="8291287" y="2307626"/>
            <a:ext cx="1494971" cy="185057"/>
          </a:xfrm>
          <a:prstGeom prst="rect">
            <a:avLst/>
          </a:prstGeom>
        </p:spPr>
        <p:txBody>
          <a:bodyPr/>
          <a:lstStyle>
            <a:lvl1pPr marL="0" indent="0">
              <a:spcAft>
                <a:spcPts val="250"/>
              </a:spcAft>
              <a:buNone/>
              <a:defRPr sz="1050"/>
            </a:lvl1pPr>
          </a:lstStyle>
          <a:p>
            <a:pPr lvl="0"/>
            <a:r>
              <a:rPr lang="en-US"/>
              <a:t>212.555.5550</a:t>
            </a:r>
          </a:p>
        </p:txBody>
      </p:sp>
      <p:sp>
        <p:nvSpPr>
          <p:cNvPr id="39" name="Text Placeholder 3"/>
          <p:cNvSpPr>
            <a:spLocks noGrp="1"/>
          </p:cNvSpPr>
          <p:nvPr>
            <p:ph type="body" sz="quarter" idx="62" hasCustomPrompt="1"/>
          </p:nvPr>
        </p:nvSpPr>
        <p:spPr>
          <a:xfrm>
            <a:off x="8070668" y="1304131"/>
            <a:ext cx="2743200" cy="182880"/>
          </a:xfrm>
          <a:prstGeom prst="rect">
            <a:avLst/>
          </a:prstGeom>
        </p:spPr>
        <p:txBody>
          <a:bodyPr/>
          <a:lstStyle>
            <a:lvl1pPr marL="0" indent="0">
              <a:spcAft>
                <a:spcPts val="250"/>
              </a:spcAft>
              <a:buNone/>
              <a:defRPr sz="1200" b="1" i="0" baseline="0">
                <a:solidFill>
                  <a:srgbClr val="DA291C"/>
                </a:solidFill>
                <a:latin typeface="Work Sans" charset="0"/>
                <a:ea typeface="Work Sans" charset="0"/>
                <a:cs typeface="Work Sans" charset="0"/>
              </a:defRPr>
            </a:lvl1pPr>
          </a:lstStyle>
          <a:p>
            <a:pPr lvl="0"/>
            <a:r>
              <a:rPr lang="en-US"/>
              <a:t>First A. Last</a:t>
            </a:r>
          </a:p>
        </p:txBody>
      </p:sp>
      <p:sp>
        <p:nvSpPr>
          <p:cNvPr id="40" name="Text Placeholder 3"/>
          <p:cNvSpPr>
            <a:spLocks noGrp="1"/>
          </p:cNvSpPr>
          <p:nvPr>
            <p:ph type="body" sz="quarter" idx="63" hasCustomPrompt="1"/>
          </p:nvPr>
        </p:nvSpPr>
        <p:spPr>
          <a:xfrm>
            <a:off x="2800577" y="3886896"/>
            <a:ext cx="2743200" cy="374904"/>
          </a:xfrm>
          <a:prstGeom prst="rect">
            <a:avLst/>
          </a:prstGeom>
        </p:spPr>
        <p:txBody>
          <a:bodyPr/>
          <a:lstStyle>
            <a:lvl1pPr marL="0" indent="0">
              <a:spcAft>
                <a:spcPts val="250"/>
              </a:spcAft>
              <a:buNone/>
              <a:defRPr sz="1050" b="1" i="0" baseline="0">
                <a:latin typeface="Work Sans SemiBold" charset="0"/>
                <a:ea typeface="Work Sans SemiBold" charset="0"/>
                <a:cs typeface="Work Sans SemiBold" charset="0"/>
              </a:defRPr>
            </a:lvl1pPr>
          </a:lstStyle>
          <a:p>
            <a:pPr lvl="0"/>
            <a:r>
              <a:rPr lang="en-US"/>
              <a:t>Title, Office</a:t>
            </a:r>
          </a:p>
        </p:txBody>
      </p:sp>
      <p:sp>
        <p:nvSpPr>
          <p:cNvPr id="41" name="Picture Placeholder 5"/>
          <p:cNvSpPr>
            <a:spLocks noGrp="1" noChangeAspect="1"/>
          </p:cNvSpPr>
          <p:nvPr>
            <p:ph type="pic" sz="quarter" idx="64"/>
          </p:nvPr>
        </p:nvSpPr>
        <p:spPr>
          <a:xfrm>
            <a:off x="1074769" y="3565549"/>
            <a:ext cx="1560576" cy="1950720"/>
          </a:xfrm>
          <a:prstGeom prst="rect">
            <a:avLst/>
          </a:prstGeom>
        </p:spPr>
        <p:txBody>
          <a:bodyPr lIns="18288" tIns="18288" rIns="18288" bIns="18288"/>
          <a:lstStyle>
            <a:lvl1pPr marL="0" indent="0">
              <a:spcAft>
                <a:spcPct val="0"/>
              </a:spcAft>
              <a:buNone/>
              <a:defRPr sz="600"/>
            </a:lvl1pPr>
          </a:lstStyle>
          <a:p>
            <a:r>
              <a:rPr lang="en-US"/>
              <a:t>Click icon to add picture</a:t>
            </a:r>
          </a:p>
        </p:txBody>
      </p:sp>
      <p:sp>
        <p:nvSpPr>
          <p:cNvPr id="42" name="Text Placeholder 9"/>
          <p:cNvSpPr>
            <a:spLocks noGrp="1"/>
          </p:cNvSpPr>
          <p:nvPr>
            <p:ph type="body" sz="quarter" idx="65" hasCustomPrompt="1"/>
          </p:nvPr>
        </p:nvSpPr>
        <p:spPr>
          <a:xfrm>
            <a:off x="2800577" y="4764985"/>
            <a:ext cx="2743200" cy="243840"/>
          </a:xfrm>
          <a:prstGeom prst="rect">
            <a:avLst/>
          </a:prstGeom>
        </p:spPr>
        <p:txBody>
          <a:bodyPr/>
          <a:lstStyle>
            <a:lvl1pPr marL="0" indent="0">
              <a:spcAft>
                <a:spcPts val="250"/>
              </a:spcAft>
              <a:buNone/>
              <a:defRPr sz="1050"/>
            </a:lvl1pPr>
          </a:lstStyle>
          <a:p>
            <a:pPr lvl="0"/>
            <a:r>
              <a:rPr lang="en-US"/>
              <a:t>Email address</a:t>
            </a:r>
          </a:p>
        </p:txBody>
      </p:sp>
      <p:sp>
        <p:nvSpPr>
          <p:cNvPr id="43" name="Text Placeholder 7"/>
          <p:cNvSpPr>
            <a:spLocks noGrp="1"/>
          </p:cNvSpPr>
          <p:nvPr>
            <p:ph type="body" sz="quarter" idx="66" hasCustomPrompt="1"/>
          </p:nvPr>
        </p:nvSpPr>
        <p:spPr>
          <a:xfrm>
            <a:off x="2800581" y="4569043"/>
            <a:ext cx="185420" cy="182880"/>
          </a:xfrm>
          <a:prstGeom prst="rect">
            <a:avLst/>
          </a:prstGeom>
        </p:spPr>
        <p:txBody>
          <a:bodyPr/>
          <a:lstStyle>
            <a:lvl1pPr marL="0" indent="0">
              <a:spcAft>
                <a:spcPts val="250"/>
              </a:spcAft>
              <a:buNone/>
              <a:defRPr sz="1050" b="1" cap="all" baseline="0"/>
            </a:lvl1pPr>
          </a:lstStyle>
          <a:p>
            <a:pPr lvl="0"/>
            <a:r>
              <a:rPr lang="en-US"/>
              <a:t>T</a:t>
            </a:r>
          </a:p>
        </p:txBody>
      </p:sp>
      <p:sp>
        <p:nvSpPr>
          <p:cNvPr id="44" name="Text Placeholder 7"/>
          <p:cNvSpPr>
            <a:spLocks noGrp="1"/>
          </p:cNvSpPr>
          <p:nvPr>
            <p:ph type="body" sz="quarter" idx="67" hasCustomPrompt="1"/>
          </p:nvPr>
        </p:nvSpPr>
        <p:spPr>
          <a:xfrm>
            <a:off x="3021196" y="4569045"/>
            <a:ext cx="1494971" cy="185057"/>
          </a:xfrm>
          <a:prstGeom prst="rect">
            <a:avLst/>
          </a:prstGeom>
        </p:spPr>
        <p:txBody>
          <a:bodyPr/>
          <a:lstStyle>
            <a:lvl1pPr marL="0" indent="0">
              <a:spcAft>
                <a:spcPts val="250"/>
              </a:spcAft>
              <a:buNone/>
              <a:defRPr sz="1050"/>
            </a:lvl1pPr>
          </a:lstStyle>
          <a:p>
            <a:pPr lvl="0"/>
            <a:r>
              <a:rPr lang="en-US"/>
              <a:t>212.555.5550</a:t>
            </a:r>
          </a:p>
        </p:txBody>
      </p:sp>
      <p:sp>
        <p:nvSpPr>
          <p:cNvPr id="45" name="Text Placeholder 3"/>
          <p:cNvSpPr>
            <a:spLocks noGrp="1"/>
          </p:cNvSpPr>
          <p:nvPr>
            <p:ph type="body" sz="quarter" idx="68" hasCustomPrompt="1"/>
          </p:nvPr>
        </p:nvSpPr>
        <p:spPr>
          <a:xfrm>
            <a:off x="2800577" y="3565549"/>
            <a:ext cx="2743200" cy="182880"/>
          </a:xfrm>
          <a:prstGeom prst="rect">
            <a:avLst/>
          </a:prstGeom>
        </p:spPr>
        <p:txBody>
          <a:bodyPr/>
          <a:lstStyle>
            <a:lvl1pPr marL="0" indent="0">
              <a:spcAft>
                <a:spcPts val="250"/>
              </a:spcAft>
              <a:buNone/>
              <a:defRPr sz="1200" b="1" i="0" baseline="0">
                <a:solidFill>
                  <a:srgbClr val="DA291C"/>
                </a:solidFill>
                <a:latin typeface="Work Sans" charset="0"/>
                <a:ea typeface="Work Sans" charset="0"/>
                <a:cs typeface="Work Sans" charset="0"/>
              </a:defRPr>
            </a:lvl1pPr>
          </a:lstStyle>
          <a:p>
            <a:pPr lvl="0"/>
            <a:r>
              <a:rPr lang="en-US"/>
              <a:t>First A. Last</a:t>
            </a:r>
          </a:p>
        </p:txBody>
      </p:sp>
      <p:sp>
        <p:nvSpPr>
          <p:cNvPr id="46" name="Text Placeholder 3"/>
          <p:cNvSpPr>
            <a:spLocks noGrp="1"/>
          </p:cNvSpPr>
          <p:nvPr>
            <p:ph type="body" sz="quarter" idx="69" hasCustomPrompt="1"/>
          </p:nvPr>
        </p:nvSpPr>
        <p:spPr>
          <a:xfrm>
            <a:off x="8070668" y="3886896"/>
            <a:ext cx="2743200" cy="374904"/>
          </a:xfrm>
          <a:prstGeom prst="rect">
            <a:avLst/>
          </a:prstGeom>
        </p:spPr>
        <p:txBody>
          <a:bodyPr/>
          <a:lstStyle>
            <a:lvl1pPr marL="0" indent="0">
              <a:spcAft>
                <a:spcPts val="250"/>
              </a:spcAft>
              <a:buNone/>
              <a:defRPr sz="1050" b="1" i="0" baseline="0">
                <a:latin typeface="Work Sans SemiBold" charset="0"/>
                <a:ea typeface="Work Sans SemiBold" charset="0"/>
                <a:cs typeface="Work Sans SemiBold" charset="0"/>
              </a:defRPr>
            </a:lvl1pPr>
          </a:lstStyle>
          <a:p>
            <a:pPr lvl="0"/>
            <a:r>
              <a:rPr lang="en-US"/>
              <a:t>Title, Office</a:t>
            </a:r>
          </a:p>
        </p:txBody>
      </p:sp>
      <p:sp>
        <p:nvSpPr>
          <p:cNvPr id="47" name="Picture Placeholder 5"/>
          <p:cNvSpPr>
            <a:spLocks noGrp="1" noChangeAspect="1"/>
          </p:cNvSpPr>
          <p:nvPr>
            <p:ph type="pic" sz="quarter" idx="70"/>
          </p:nvPr>
        </p:nvSpPr>
        <p:spPr>
          <a:xfrm>
            <a:off x="6344860" y="3565549"/>
            <a:ext cx="1560576" cy="1950720"/>
          </a:xfrm>
          <a:prstGeom prst="rect">
            <a:avLst/>
          </a:prstGeom>
        </p:spPr>
        <p:txBody>
          <a:bodyPr lIns="18288" tIns="18288" rIns="18288" bIns="18288"/>
          <a:lstStyle>
            <a:lvl1pPr marL="0" indent="0">
              <a:spcAft>
                <a:spcPct val="0"/>
              </a:spcAft>
              <a:buNone/>
              <a:defRPr sz="600"/>
            </a:lvl1pPr>
          </a:lstStyle>
          <a:p>
            <a:r>
              <a:rPr lang="en-US"/>
              <a:t>Click icon to add picture</a:t>
            </a:r>
          </a:p>
        </p:txBody>
      </p:sp>
      <p:sp>
        <p:nvSpPr>
          <p:cNvPr id="48" name="Text Placeholder 9"/>
          <p:cNvSpPr>
            <a:spLocks noGrp="1"/>
          </p:cNvSpPr>
          <p:nvPr>
            <p:ph type="body" sz="quarter" idx="71" hasCustomPrompt="1"/>
          </p:nvPr>
        </p:nvSpPr>
        <p:spPr>
          <a:xfrm>
            <a:off x="8070668" y="4764985"/>
            <a:ext cx="2743200" cy="243840"/>
          </a:xfrm>
          <a:prstGeom prst="rect">
            <a:avLst/>
          </a:prstGeom>
        </p:spPr>
        <p:txBody>
          <a:bodyPr/>
          <a:lstStyle>
            <a:lvl1pPr marL="0" indent="0">
              <a:spcAft>
                <a:spcPts val="250"/>
              </a:spcAft>
              <a:buNone/>
              <a:defRPr sz="1050"/>
            </a:lvl1pPr>
          </a:lstStyle>
          <a:p>
            <a:pPr lvl="0"/>
            <a:r>
              <a:rPr lang="en-US"/>
              <a:t>Email address</a:t>
            </a:r>
          </a:p>
        </p:txBody>
      </p:sp>
      <p:sp>
        <p:nvSpPr>
          <p:cNvPr id="49" name="Text Placeholder 7"/>
          <p:cNvSpPr>
            <a:spLocks noGrp="1"/>
          </p:cNvSpPr>
          <p:nvPr>
            <p:ph type="body" sz="quarter" idx="72" hasCustomPrompt="1"/>
          </p:nvPr>
        </p:nvSpPr>
        <p:spPr>
          <a:xfrm>
            <a:off x="8070671" y="4569043"/>
            <a:ext cx="185420" cy="182880"/>
          </a:xfrm>
          <a:prstGeom prst="rect">
            <a:avLst/>
          </a:prstGeom>
        </p:spPr>
        <p:txBody>
          <a:bodyPr/>
          <a:lstStyle>
            <a:lvl1pPr marL="0" indent="0">
              <a:spcAft>
                <a:spcPts val="250"/>
              </a:spcAft>
              <a:buNone/>
              <a:defRPr sz="1050" b="1" cap="all" baseline="0"/>
            </a:lvl1pPr>
          </a:lstStyle>
          <a:p>
            <a:pPr lvl="0"/>
            <a:r>
              <a:rPr lang="en-US"/>
              <a:t>T</a:t>
            </a:r>
          </a:p>
        </p:txBody>
      </p:sp>
      <p:sp>
        <p:nvSpPr>
          <p:cNvPr id="50" name="Text Placeholder 7"/>
          <p:cNvSpPr>
            <a:spLocks noGrp="1"/>
          </p:cNvSpPr>
          <p:nvPr>
            <p:ph type="body" sz="quarter" idx="73" hasCustomPrompt="1"/>
          </p:nvPr>
        </p:nvSpPr>
        <p:spPr>
          <a:xfrm>
            <a:off x="8291287" y="4569045"/>
            <a:ext cx="1494971" cy="185057"/>
          </a:xfrm>
          <a:prstGeom prst="rect">
            <a:avLst/>
          </a:prstGeom>
        </p:spPr>
        <p:txBody>
          <a:bodyPr/>
          <a:lstStyle>
            <a:lvl1pPr marL="0" indent="0">
              <a:spcAft>
                <a:spcPts val="250"/>
              </a:spcAft>
              <a:buNone/>
              <a:defRPr sz="1050"/>
            </a:lvl1pPr>
          </a:lstStyle>
          <a:p>
            <a:pPr lvl="0"/>
            <a:r>
              <a:rPr lang="en-US"/>
              <a:t>212.555.5550</a:t>
            </a:r>
          </a:p>
        </p:txBody>
      </p:sp>
      <p:sp>
        <p:nvSpPr>
          <p:cNvPr id="51" name="Text Placeholder 3"/>
          <p:cNvSpPr>
            <a:spLocks noGrp="1"/>
          </p:cNvSpPr>
          <p:nvPr>
            <p:ph type="body" sz="quarter" idx="74" hasCustomPrompt="1"/>
          </p:nvPr>
        </p:nvSpPr>
        <p:spPr>
          <a:xfrm>
            <a:off x="8070668" y="3565549"/>
            <a:ext cx="2743200" cy="182880"/>
          </a:xfrm>
          <a:prstGeom prst="rect">
            <a:avLst/>
          </a:prstGeom>
        </p:spPr>
        <p:txBody>
          <a:bodyPr/>
          <a:lstStyle>
            <a:lvl1pPr marL="0" indent="0">
              <a:spcAft>
                <a:spcPts val="250"/>
              </a:spcAft>
              <a:buNone/>
              <a:defRPr sz="1200" b="1" i="0" baseline="0">
                <a:solidFill>
                  <a:srgbClr val="DA291C"/>
                </a:solidFill>
                <a:latin typeface="Work Sans" charset="0"/>
                <a:ea typeface="Work Sans" charset="0"/>
                <a:cs typeface="Work Sans" charset="0"/>
              </a:defRPr>
            </a:lvl1pPr>
          </a:lstStyle>
          <a:p>
            <a:pPr lvl="0"/>
            <a:r>
              <a:rPr lang="en-US"/>
              <a:t>First A. Last</a:t>
            </a:r>
          </a:p>
        </p:txBody>
      </p:sp>
      <p:cxnSp>
        <p:nvCxnSpPr>
          <p:cNvPr id="53" name="Straight Connector 52"/>
          <p:cNvCxnSpPr/>
          <p:nvPr/>
        </p:nvCxnSpPr>
        <p:spPr>
          <a:xfrm>
            <a:off x="2798272" y="2077631"/>
            <a:ext cx="249728" cy="0"/>
          </a:xfrm>
          <a:prstGeom prst="line">
            <a:avLst/>
          </a:prstGeom>
          <a:ln w="31750">
            <a:solidFill>
              <a:srgbClr val="074F7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420" y="2077631"/>
            <a:ext cx="249728" cy="0"/>
          </a:xfrm>
          <a:prstGeom prst="line">
            <a:avLst/>
          </a:prstGeom>
          <a:ln w="31750">
            <a:solidFill>
              <a:srgbClr val="074F7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798272" y="4335408"/>
            <a:ext cx="249728" cy="0"/>
          </a:xfrm>
          <a:prstGeom prst="line">
            <a:avLst/>
          </a:prstGeom>
          <a:ln w="31750">
            <a:solidFill>
              <a:srgbClr val="074F7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8066420" y="4335408"/>
            <a:ext cx="249728" cy="0"/>
          </a:xfrm>
          <a:prstGeom prst="line">
            <a:avLst/>
          </a:prstGeom>
          <a:ln w="31750">
            <a:solidFill>
              <a:srgbClr val="074F7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93223" y="820331"/>
            <a:ext cx="430413" cy="0"/>
          </a:xfrm>
          <a:prstGeom prst="line">
            <a:avLst/>
          </a:prstGeom>
          <a:ln w="31750">
            <a:solidFill>
              <a:srgbClr val="DA291C"/>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0043753" y="6564070"/>
            <a:ext cx="2097449" cy="207749"/>
          </a:xfrm>
          <a:prstGeom prst="rect">
            <a:avLst/>
          </a:prstGeom>
          <a:noFill/>
        </p:spPr>
        <p:txBody>
          <a:bodyPr wrap="square" rtlCol="0">
            <a:spAutoFit/>
          </a:bodyPr>
          <a:lstStyle/>
          <a:p>
            <a:pPr algn="l"/>
            <a:r>
              <a:rPr lang="en-US" sz="700">
                <a:solidFill>
                  <a:schemeClr val="tx1"/>
                </a:solidFill>
                <a:latin typeface="Work Sans" charset="0"/>
                <a:ea typeface="Work Sans" charset="0"/>
                <a:cs typeface="Work Sans" charset="0"/>
              </a:rPr>
              <a:t>© 2021</a:t>
            </a:r>
            <a:r>
              <a:rPr lang="en-US" sz="750">
                <a:solidFill>
                  <a:schemeClr val="tx1"/>
                </a:solidFill>
                <a:latin typeface="Work Sans" charset="0"/>
                <a:ea typeface="Work Sans" charset="0"/>
                <a:cs typeface="Work Sans" charset="0"/>
              </a:rPr>
              <a:t>  </a:t>
            </a:r>
            <a:r>
              <a:rPr lang="en-US" sz="700">
                <a:solidFill>
                  <a:schemeClr val="tx1"/>
                </a:solidFill>
                <a:latin typeface="Work Sans" charset="0"/>
                <a:ea typeface="Work Sans" charset="0"/>
                <a:cs typeface="Work Sans" charset="0"/>
              </a:rPr>
              <a:t>Burr &amp; Forman LLP</a:t>
            </a:r>
            <a:endParaRPr lang="en-US" sz="750">
              <a:solidFill>
                <a:schemeClr val="tx1"/>
              </a:solidFill>
              <a:latin typeface="Work Sans" charset="0"/>
              <a:ea typeface="Work Sans" charset="0"/>
              <a:cs typeface="Work Sans" charset="0"/>
            </a:endParaRPr>
          </a:p>
        </p:txBody>
      </p:sp>
    </p:spTree>
    <p:extLst>
      <p:ext uri="{BB962C8B-B14F-4D97-AF65-F5344CB8AC3E}">
        <p14:creationId xmlns:p14="http://schemas.microsoft.com/office/powerpoint/2010/main" val="3817997949"/>
      </p:ext>
    </p:extLst>
  </p:cSld>
  <p:clrMapOvr>
    <a:masterClrMapping/>
  </p:clrMapOvr>
  <p:transition/>
  <p:timing/>
  <p:hf hdr="0"/>
</p:sldLayout>
</file>

<file path=ppt/slideLayouts/slideLayout3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Presenters Bio">
    <p:spTree>
      <p:nvGrpSpPr>
        <p:cNvPr id="1" name=""/>
        <p:cNvGrpSpPr/>
        <p:nvPr/>
      </p:nvGrpSpPr>
      <p:grpSpPr>
        <a:xfrm>
          <a:off x="0" y="0"/>
          <a:ext cx="0" cy="0"/>
        </a:xfrm>
      </p:grpSpPr>
      <p:sp>
        <p:nvSpPr>
          <p:cNvPr id="75" name="Text Placeholder 3"/>
          <p:cNvSpPr>
            <a:spLocks noGrp="1"/>
          </p:cNvSpPr>
          <p:nvPr>
            <p:ph type="body" sz="quarter" idx="10" hasCustomPrompt="1"/>
          </p:nvPr>
        </p:nvSpPr>
        <p:spPr>
          <a:xfrm>
            <a:off x="2800577" y="1625477"/>
            <a:ext cx="2743200" cy="374904"/>
          </a:xfrm>
          <a:prstGeom prst="rect">
            <a:avLst/>
          </a:prstGeom>
        </p:spPr>
        <p:txBody>
          <a:bodyPr/>
          <a:lstStyle>
            <a:lvl1pPr marL="0" indent="0">
              <a:spcAft>
                <a:spcPts val="250"/>
              </a:spcAft>
              <a:buNone/>
              <a:defRPr sz="1050" b="1" i="0" baseline="0">
                <a:latin typeface="Work Sans SemiBold" charset="0"/>
                <a:ea typeface="Work Sans SemiBold" charset="0"/>
                <a:cs typeface="Work Sans SemiBold" charset="0"/>
              </a:defRPr>
            </a:lvl1pPr>
          </a:lstStyle>
          <a:p>
            <a:pPr lvl="0"/>
            <a:r>
              <a:rPr lang="en-US"/>
              <a:t>Title, Office</a:t>
            </a:r>
          </a:p>
        </p:txBody>
      </p:sp>
      <p:sp>
        <p:nvSpPr>
          <p:cNvPr id="77" name="Picture Placeholder 5"/>
          <p:cNvSpPr>
            <a:spLocks noGrp="1" noChangeAspect="1"/>
          </p:cNvSpPr>
          <p:nvPr>
            <p:ph type="pic" sz="quarter" idx="11"/>
          </p:nvPr>
        </p:nvSpPr>
        <p:spPr>
          <a:xfrm>
            <a:off x="1074769" y="1304131"/>
            <a:ext cx="1560576" cy="1950720"/>
          </a:xfrm>
          <a:prstGeom prst="rect">
            <a:avLst/>
          </a:prstGeom>
        </p:spPr>
        <p:txBody>
          <a:bodyPr lIns="18288" tIns="18288" rIns="18288" bIns="18288"/>
          <a:lstStyle>
            <a:lvl1pPr marL="0" indent="0">
              <a:spcAft>
                <a:spcPct val="0"/>
              </a:spcAft>
              <a:buNone/>
              <a:defRPr sz="600"/>
            </a:lvl1pPr>
          </a:lstStyle>
          <a:p>
            <a:r>
              <a:rPr lang="en-US"/>
              <a:t>Click icon to add picture</a:t>
            </a:r>
          </a:p>
        </p:txBody>
      </p:sp>
      <p:sp>
        <p:nvSpPr>
          <p:cNvPr id="79" name="Text Placeholder 9"/>
          <p:cNvSpPr>
            <a:spLocks noGrp="1"/>
          </p:cNvSpPr>
          <p:nvPr>
            <p:ph type="body" sz="quarter" idx="31" hasCustomPrompt="1"/>
          </p:nvPr>
        </p:nvSpPr>
        <p:spPr>
          <a:xfrm>
            <a:off x="2800577" y="2503567"/>
            <a:ext cx="2743200" cy="243840"/>
          </a:xfrm>
          <a:prstGeom prst="rect">
            <a:avLst/>
          </a:prstGeom>
        </p:spPr>
        <p:txBody>
          <a:bodyPr/>
          <a:lstStyle>
            <a:lvl1pPr marL="0" indent="0">
              <a:spcAft>
                <a:spcPts val="250"/>
              </a:spcAft>
              <a:buNone/>
              <a:defRPr sz="1050"/>
            </a:lvl1pPr>
          </a:lstStyle>
          <a:p>
            <a:pPr lvl="0"/>
            <a:r>
              <a:rPr lang="en-US"/>
              <a:t>Email address</a:t>
            </a:r>
          </a:p>
        </p:txBody>
      </p:sp>
      <p:sp>
        <p:nvSpPr>
          <p:cNvPr id="81" name="Text Placeholder 7"/>
          <p:cNvSpPr>
            <a:spLocks noGrp="1"/>
          </p:cNvSpPr>
          <p:nvPr>
            <p:ph type="body" sz="quarter" idx="33" hasCustomPrompt="1"/>
          </p:nvPr>
        </p:nvSpPr>
        <p:spPr>
          <a:xfrm>
            <a:off x="2800581" y="2307624"/>
            <a:ext cx="185420" cy="182880"/>
          </a:xfrm>
          <a:prstGeom prst="rect">
            <a:avLst/>
          </a:prstGeom>
        </p:spPr>
        <p:txBody>
          <a:bodyPr/>
          <a:lstStyle>
            <a:lvl1pPr marL="0" indent="0">
              <a:spcAft>
                <a:spcPts val="250"/>
              </a:spcAft>
              <a:buNone/>
              <a:defRPr sz="1050" b="1" cap="all" baseline="0"/>
            </a:lvl1pPr>
          </a:lstStyle>
          <a:p>
            <a:pPr lvl="0"/>
            <a:r>
              <a:rPr lang="en-US"/>
              <a:t>T</a:t>
            </a:r>
          </a:p>
        </p:txBody>
      </p:sp>
      <p:sp>
        <p:nvSpPr>
          <p:cNvPr id="83" name="Text Placeholder 7"/>
          <p:cNvSpPr>
            <a:spLocks noGrp="1"/>
          </p:cNvSpPr>
          <p:nvPr>
            <p:ph type="body" sz="quarter" idx="34" hasCustomPrompt="1"/>
          </p:nvPr>
        </p:nvSpPr>
        <p:spPr>
          <a:xfrm>
            <a:off x="3021196" y="2307626"/>
            <a:ext cx="1494971" cy="185057"/>
          </a:xfrm>
          <a:prstGeom prst="rect">
            <a:avLst/>
          </a:prstGeom>
        </p:spPr>
        <p:txBody>
          <a:bodyPr/>
          <a:lstStyle>
            <a:lvl1pPr marL="0" indent="0">
              <a:spcAft>
                <a:spcPts val="250"/>
              </a:spcAft>
              <a:buNone/>
              <a:defRPr sz="1050"/>
            </a:lvl1pPr>
          </a:lstStyle>
          <a:p>
            <a:pPr lvl="0"/>
            <a:r>
              <a:rPr lang="en-US"/>
              <a:t>212.555.5550</a:t>
            </a:r>
          </a:p>
        </p:txBody>
      </p:sp>
      <p:sp>
        <p:nvSpPr>
          <p:cNvPr id="85" name="Text Placeholder 3"/>
          <p:cNvSpPr>
            <a:spLocks noGrp="1"/>
          </p:cNvSpPr>
          <p:nvPr>
            <p:ph type="body" sz="quarter" idx="56" hasCustomPrompt="1"/>
          </p:nvPr>
        </p:nvSpPr>
        <p:spPr>
          <a:xfrm>
            <a:off x="2800577" y="1304131"/>
            <a:ext cx="2743200" cy="182880"/>
          </a:xfrm>
          <a:prstGeom prst="rect">
            <a:avLst/>
          </a:prstGeom>
        </p:spPr>
        <p:txBody>
          <a:bodyPr/>
          <a:lstStyle>
            <a:lvl1pPr marL="0" indent="0">
              <a:spcAft>
                <a:spcPts val="250"/>
              </a:spcAft>
              <a:buNone/>
              <a:defRPr sz="1200" b="1" i="0" baseline="0">
                <a:solidFill>
                  <a:srgbClr val="DA291C"/>
                </a:solidFill>
                <a:latin typeface="Work Sans" charset="0"/>
                <a:ea typeface="Work Sans" charset="0"/>
                <a:cs typeface="Work Sans" charset="0"/>
              </a:defRPr>
            </a:lvl1pPr>
          </a:lstStyle>
          <a:p>
            <a:pPr lvl="0"/>
            <a:r>
              <a:rPr lang="en-US"/>
              <a:t>First A. Last</a:t>
            </a:r>
          </a:p>
        </p:txBody>
      </p:sp>
      <p:sp>
        <p:nvSpPr>
          <p:cNvPr id="29" name="Title 1"/>
          <p:cNvSpPr>
            <a:spLocks noGrp="1"/>
          </p:cNvSpPr>
          <p:nvPr>
            <p:ph type="title"/>
          </p:nvPr>
        </p:nvSpPr>
        <p:spPr>
          <a:xfrm>
            <a:off x="487682" y="244532"/>
            <a:ext cx="6574023" cy="405808"/>
          </a:xfrm>
          <a:ln>
            <a:noFill/>
          </a:ln>
        </p:spPr>
        <p:txBody>
          <a:bodyPr/>
          <a:lstStyle>
            <a:lvl1pPr>
              <a:defRPr b="0" i="0" u="none">
                <a:latin typeface="Work Sans Light" charset="0"/>
                <a:ea typeface="Work Sans Light" charset="0"/>
                <a:cs typeface="Work Sans Light" charset="0"/>
              </a:defRPr>
            </a:lvl1pPr>
          </a:lstStyle>
          <a:p>
            <a:r>
              <a:rPr lang="en-US"/>
              <a:t>Click to edit Master title style</a:t>
            </a:r>
          </a:p>
        </p:txBody>
      </p:sp>
      <p:pic>
        <p:nvPicPr>
          <p:cNvPr id="31" name="Picture 3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713837" y="6255028"/>
            <a:ext cx="4075580" cy="253029"/>
          </a:xfrm>
          <a:prstGeom prst="rect">
            <a:avLst/>
          </a:prstGeom>
        </p:spPr>
      </p:pic>
      <p:sp>
        <p:nvSpPr>
          <p:cNvPr id="32" name="Rectangle 31"/>
          <p:cNvSpPr/>
          <p:nvPr/>
        </p:nvSpPr>
        <p:spPr>
          <a:xfrm>
            <a:off x="3779083" y="6155895"/>
            <a:ext cx="3815468" cy="276999"/>
          </a:xfrm>
          <a:prstGeom prst="rect">
            <a:avLst/>
          </a:prstGeom>
        </p:spPr>
        <p:txBody>
          <a:bodyPr wrap="none">
            <a:spAutoFit/>
          </a:bodyPr>
          <a:lstStyle/>
          <a:p>
            <a:pPr algn="r"/>
            <a:r>
              <a:rPr lang="en-US" sz="1200" b="1" i="0">
                <a:latin typeface="Work Sans SemiBold" charset="0"/>
                <a:ea typeface="Work Sans SemiBold" charset="0"/>
                <a:cs typeface="Work Sans SemiBold" charset="0"/>
              </a:rPr>
              <a:t>360</a:t>
            </a:r>
            <a:r>
              <a:rPr lang="en-US" sz="1200" b="0" i="0">
                <a:latin typeface="Work Sans Light" charset="0"/>
                <a:ea typeface="Work Sans Light" charset="0"/>
                <a:cs typeface="Work Sans Light" charset="0"/>
              </a:rPr>
              <a:t> Attorneys.  </a:t>
            </a:r>
            <a:r>
              <a:rPr lang="en-US" sz="1200" b="1" i="0">
                <a:latin typeface="Work Sans SemiBold" charset="0"/>
                <a:ea typeface="Work Sans SemiBold" charset="0"/>
                <a:cs typeface="Work Sans SemiBold" charset="0"/>
              </a:rPr>
              <a:t>19</a:t>
            </a:r>
            <a:r>
              <a:rPr lang="en-US" sz="1200" b="0" i="0">
                <a:latin typeface="Work Sans Light" charset="0"/>
                <a:ea typeface="Work Sans Light" charset="0"/>
                <a:cs typeface="Work Sans Light" charset="0"/>
              </a:rPr>
              <a:t> Offices.  </a:t>
            </a:r>
            <a:r>
              <a:rPr lang="en-US" sz="1200" b="1" i="0">
                <a:latin typeface="Work Sans SemiBold" charset="0"/>
                <a:ea typeface="Work Sans SemiBold" charset="0"/>
                <a:cs typeface="Work Sans SemiBold" charset="0"/>
              </a:rPr>
              <a:t>1</a:t>
            </a:r>
            <a:r>
              <a:rPr lang="en-US" sz="1200" b="0" i="0">
                <a:latin typeface="Work Sans Light" charset="0"/>
                <a:ea typeface="Work Sans Light" charset="0"/>
                <a:cs typeface="Work Sans Light" charset="0"/>
              </a:rPr>
              <a:t> Firm.  </a:t>
            </a:r>
            <a:r>
              <a:rPr lang="en-US" sz="1200" b="1" i="0">
                <a:latin typeface="Work Sans Light" charset="0"/>
                <a:ea typeface="Work Sans Light" charset="0"/>
                <a:cs typeface="Work Sans Light" charset="0"/>
              </a:rPr>
              <a:t>Results Matter</a:t>
            </a:r>
            <a:r>
              <a:rPr lang="en-US" sz="1200" b="0" i="0">
                <a:latin typeface="Work Sans Light" charset="0"/>
                <a:ea typeface="Work Sans Light" charset="0"/>
                <a:cs typeface="Work Sans Light" charset="0"/>
              </a:rPr>
              <a:t>.</a:t>
            </a:r>
          </a:p>
        </p:txBody>
      </p:sp>
      <p:cxnSp>
        <p:nvCxnSpPr>
          <p:cNvPr id="33" name="Straight Connector 32"/>
          <p:cNvCxnSpPr/>
          <p:nvPr/>
        </p:nvCxnSpPr>
        <p:spPr>
          <a:xfrm>
            <a:off x="6048861" y="6568389"/>
            <a:ext cx="1411195" cy="0"/>
          </a:xfrm>
          <a:prstGeom prst="line">
            <a:avLst/>
          </a:prstGeom>
          <a:ln w="31750">
            <a:solidFill>
              <a:srgbClr val="DA291C"/>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798272" y="2077631"/>
            <a:ext cx="249728" cy="0"/>
          </a:xfrm>
          <a:prstGeom prst="line">
            <a:avLst/>
          </a:prstGeom>
          <a:ln w="31750">
            <a:solidFill>
              <a:srgbClr val="074F7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93223" y="820331"/>
            <a:ext cx="430413" cy="0"/>
          </a:xfrm>
          <a:prstGeom prst="line">
            <a:avLst/>
          </a:prstGeom>
          <a:ln w="31750">
            <a:solidFill>
              <a:srgbClr val="DA291C"/>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0043753" y="6564070"/>
            <a:ext cx="2097449" cy="207749"/>
          </a:xfrm>
          <a:prstGeom prst="rect">
            <a:avLst/>
          </a:prstGeom>
          <a:noFill/>
        </p:spPr>
        <p:txBody>
          <a:bodyPr wrap="square" rtlCol="0">
            <a:spAutoFit/>
          </a:bodyPr>
          <a:lstStyle/>
          <a:p>
            <a:pPr algn="l"/>
            <a:r>
              <a:rPr lang="en-US" sz="700">
                <a:solidFill>
                  <a:schemeClr val="tx1"/>
                </a:solidFill>
                <a:latin typeface="Work Sans" charset="0"/>
                <a:ea typeface="Work Sans" charset="0"/>
                <a:cs typeface="Work Sans" charset="0"/>
              </a:rPr>
              <a:t>© 2021</a:t>
            </a:r>
            <a:r>
              <a:rPr lang="en-US" sz="750">
                <a:solidFill>
                  <a:schemeClr val="tx1"/>
                </a:solidFill>
                <a:latin typeface="Work Sans" charset="0"/>
                <a:ea typeface="Work Sans" charset="0"/>
                <a:cs typeface="Work Sans" charset="0"/>
              </a:rPr>
              <a:t>  </a:t>
            </a:r>
            <a:r>
              <a:rPr lang="en-US" sz="700">
                <a:solidFill>
                  <a:schemeClr val="tx1"/>
                </a:solidFill>
                <a:latin typeface="Work Sans" charset="0"/>
                <a:ea typeface="Work Sans" charset="0"/>
                <a:cs typeface="Work Sans" charset="0"/>
              </a:rPr>
              <a:t>Burr &amp; Forman LLP</a:t>
            </a:r>
            <a:endParaRPr lang="en-US" sz="750">
              <a:solidFill>
                <a:schemeClr val="tx1"/>
              </a:solidFill>
              <a:latin typeface="Work Sans" charset="0"/>
              <a:ea typeface="Work Sans" charset="0"/>
              <a:cs typeface="Work Sans" charset="0"/>
            </a:endParaRPr>
          </a:p>
        </p:txBody>
      </p:sp>
      <p:sp>
        <p:nvSpPr>
          <p:cNvPr id="55" name="Text Placeholder 4"/>
          <p:cNvSpPr>
            <a:spLocks noGrp="1"/>
          </p:cNvSpPr>
          <p:nvPr>
            <p:ph type="body" sz="quarter" idx="57" hasCustomPrompt="1"/>
          </p:nvPr>
        </p:nvSpPr>
        <p:spPr>
          <a:xfrm>
            <a:off x="6123574" y="1304133"/>
            <a:ext cx="4968901" cy="4518915"/>
          </a:xfrm>
        </p:spPr>
        <p:txBody>
          <a:bodyPr/>
          <a:lstStyle>
            <a:lvl1pPr marL="0" indent="0">
              <a:buFont typeface="Arial" pitchFamily="34" charset="0"/>
              <a:buNone/>
              <a:defRPr sz="1050" baseline="0"/>
            </a:lvl1pPr>
            <a:lvl2pPr marL="685800" indent="-228600">
              <a:lnSpc>
                <a:spcPct val="100000"/>
              </a:lnSpc>
              <a:spcAft>
                <a:spcPts val="600"/>
              </a:spcAft>
              <a:defRPr baseline="0"/>
            </a:lvl2pPr>
            <a:lvl3pPr marL="1143000" indent="-228600">
              <a:lnSpc>
                <a:spcPct val="100000"/>
              </a:lnSpc>
              <a:spcAft>
                <a:spcPts val="600"/>
              </a:spcAft>
              <a:buClr>
                <a:schemeClr val="accent3"/>
              </a:buClr>
              <a:defRPr sz="1400"/>
            </a:lvl3pPr>
            <a:lvl4pPr marL="1600200" indent="-228600">
              <a:lnSpc>
                <a:spcPct val="100000"/>
              </a:lnSpc>
              <a:spcAft>
                <a:spcPts val="600"/>
              </a:spcAft>
              <a:defRPr sz="1200"/>
            </a:lvl4pPr>
          </a:lstStyle>
          <a:p>
            <a:pPr lvl="0"/>
            <a:r>
              <a:rPr lang="en-US"/>
              <a:t>Bio text.</a:t>
            </a:r>
          </a:p>
        </p:txBody>
      </p:sp>
    </p:spTree>
    <p:extLst>
      <p:ext uri="{BB962C8B-B14F-4D97-AF65-F5344CB8AC3E}">
        <p14:creationId xmlns:p14="http://schemas.microsoft.com/office/powerpoint/2010/main" val="2944765166"/>
      </p:ext>
    </p:extLst>
  </p:cSld>
  <p:clrMapOvr>
    <a:masterClrMapping/>
  </p:clrMapOvr>
  <p:transition/>
  <p:timing/>
  <p:hf hdr="0"/>
</p:sldLayout>
</file>

<file path=ppt/slideLayouts/slideLayout3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Title and Content">
    <p:spTree>
      <p:nvGrpSpPr>
        <p:cNvPr id="1" name=""/>
        <p:cNvGrpSpPr/>
        <p:nvPr/>
      </p:nvGrpSpPr>
      <p:grpSpPr>
        <a:xfrm>
          <a:off x="0" y="0"/>
          <a: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785743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sldLayout>
</file>

<file path=ppt/slideLayouts/slideLayout3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omparison">
    <p:spTree>
      <p:nvGrpSpPr>
        <p:cNvPr id="1" name=""/>
        <p:cNvGrpSpPr/>
        <p:nvPr/>
      </p:nvGrpSpPr>
      <p:grpSpPr>
        <a:xfrm>
          <a:off x="0" y="0"/>
          <a:ext cx="0" cy="0"/>
        </a:xfrm>
      </p:grpSpPr>
      <p:pic>
        <p:nvPicPr>
          <p:cNvPr id="11" name="Picture 10"/>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 y="9526"/>
            <a:ext cx="3520829" cy="1514475"/>
          </a:xfrm>
          <a:prstGeom prst="rect">
            <a:avLst/>
          </a:prstGeom>
        </p:spPr>
      </p:pic>
      <p:sp>
        <p:nvSpPr>
          <p:cNvPr id="3" name="Text Placeholder 2"/>
          <p:cNvSpPr>
            <a:spLocks noGrp="1"/>
          </p:cNvSpPr>
          <p:nvPr>
            <p:ph type="body" idx="1"/>
          </p:nvPr>
        </p:nvSpPr>
        <p:spPr>
          <a:xfrm>
            <a:off x="609600" y="1535113"/>
            <a:ext cx="5386917" cy="639762"/>
          </a:xfrm>
        </p:spPr>
        <p:txBody>
          <a:bodyPr anchor="b"/>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marL="344488" indent="-344488">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marL="344488" indent="-344488">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83017"/>
            <a:ext cx="12192000" cy="783075"/>
          </a:xfrm>
          <a:prstGeom prst="rect">
            <a:avLst/>
          </a:prstGeom>
        </p:spPr>
      </p:pic>
      <p:sp>
        <p:nvSpPr>
          <p:cNvPr id="20" name="Date Placeholder 1"/>
          <p:cNvSpPr txBox="1"/>
          <p:nvPr userDrawn="1"/>
        </p:nvSpPr>
        <p:spPr>
          <a:xfrm>
            <a:off x="181621" y="6144552"/>
            <a:ext cx="28448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800" kern="1200" smtClean="0">
                <a:solidFill>
                  <a:schemeClr val="bg1"/>
                </a:solidFill>
                <a:latin typeface="Arial"/>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5pPr>
            <a:lvl6pPr marL="2286000" algn="l" defTabSz="914400" rtl="0" eaLnBrk="1" latinLnBrk="0" hangingPunct="1">
              <a:defRPr sz="2400" kern="1200">
                <a:solidFill>
                  <a:schemeClr val="tx1"/>
                </a:solidFill>
                <a:latin typeface="Arial"/>
                <a:ea typeface="ＭＳ Ｐゴシック" pitchFamily="34" charset="-128"/>
                <a:cs typeface="+mn-cs"/>
              </a:defRPr>
            </a:lvl6pPr>
            <a:lvl7pPr marL="2743200" algn="l" defTabSz="914400" rtl="0" eaLnBrk="1" latinLnBrk="0" hangingPunct="1">
              <a:defRPr sz="2400" kern="1200">
                <a:solidFill>
                  <a:schemeClr val="tx1"/>
                </a:solidFill>
                <a:latin typeface="Arial"/>
                <a:ea typeface="ＭＳ Ｐゴシック" pitchFamily="34" charset="-128"/>
                <a:cs typeface="+mn-cs"/>
              </a:defRPr>
            </a:lvl7pPr>
            <a:lvl8pPr marL="3200400" algn="l" defTabSz="914400" rtl="0" eaLnBrk="1" latinLnBrk="0" hangingPunct="1">
              <a:defRPr sz="2400" kern="1200">
                <a:solidFill>
                  <a:schemeClr val="tx1"/>
                </a:solidFill>
                <a:latin typeface="Arial"/>
                <a:ea typeface="ＭＳ Ｐゴシック" pitchFamily="34" charset="-128"/>
                <a:cs typeface="+mn-cs"/>
              </a:defRPr>
            </a:lvl8pPr>
            <a:lvl9pPr marL="3657600" algn="l" defTabSz="914400" rtl="0" eaLnBrk="1" latinLnBrk="0" hangingPunct="1">
              <a:defRPr sz="2400" kern="1200">
                <a:solidFill>
                  <a:schemeClr val="tx1"/>
                </a:solidFill>
                <a:latin typeface="Arial"/>
                <a:ea typeface="ＭＳ Ｐゴシック" pitchFamily="34" charset="-128"/>
                <a:cs typeface="+mn-cs"/>
              </a:defRPr>
            </a:lvl9pPr>
          </a:lstStyle>
          <a:p>
            <a:pPr>
              <a:defRPr/>
            </a:pPr>
            <a:fld id="{94C3BDD0-814A-4556-A9E3-75086BB3ECA5}" type="datetimeFigureOut">
              <a:rPr lang="en-US" sz="800" smtClean="0"/>
              <a:pPr>
                <a:defRPr/>
              </a:pPr>
              <a:t>11/13/2023</a:t>
            </a:fld>
            <a:endParaRPr lang="en-US" sz="800"/>
          </a:p>
        </p:txBody>
      </p:sp>
      <p:sp>
        <p:nvSpPr>
          <p:cNvPr id="21" name="Slide Number Placeholder 3"/>
          <p:cNvSpPr txBox="1"/>
          <p:nvPr userDrawn="1"/>
        </p:nvSpPr>
        <p:spPr>
          <a:xfrm>
            <a:off x="11288389" y="6561292"/>
            <a:ext cx="812800" cy="304801"/>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smtClean="0">
                <a:solidFill>
                  <a:schemeClr val="bg1"/>
                </a:solidFill>
                <a:latin typeface="Arial"/>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5pPr>
            <a:lvl6pPr marL="2286000" algn="l" defTabSz="914400" rtl="0" eaLnBrk="1" latinLnBrk="0" hangingPunct="1">
              <a:defRPr sz="2400" kern="1200">
                <a:solidFill>
                  <a:schemeClr val="tx1"/>
                </a:solidFill>
                <a:latin typeface="Arial"/>
                <a:ea typeface="ＭＳ Ｐゴシック" pitchFamily="34" charset="-128"/>
                <a:cs typeface="+mn-cs"/>
              </a:defRPr>
            </a:lvl6pPr>
            <a:lvl7pPr marL="2743200" algn="l" defTabSz="914400" rtl="0" eaLnBrk="1" latinLnBrk="0" hangingPunct="1">
              <a:defRPr sz="2400" kern="1200">
                <a:solidFill>
                  <a:schemeClr val="tx1"/>
                </a:solidFill>
                <a:latin typeface="Arial"/>
                <a:ea typeface="ＭＳ Ｐゴシック" pitchFamily="34" charset="-128"/>
                <a:cs typeface="+mn-cs"/>
              </a:defRPr>
            </a:lvl7pPr>
            <a:lvl8pPr marL="3200400" algn="l" defTabSz="914400" rtl="0" eaLnBrk="1" latinLnBrk="0" hangingPunct="1">
              <a:defRPr sz="2400" kern="1200">
                <a:solidFill>
                  <a:schemeClr val="tx1"/>
                </a:solidFill>
                <a:latin typeface="Arial"/>
                <a:ea typeface="ＭＳ Ｐゴシック" pitchFamily="34" charset="-128"/>
                <a:cs typeface="+mn-cs"/>
              </a:defRPr>
            </a:lvl8pPr>
            <a:lvl9pPr marL="3657600" algn="l" defTabSz="914400" rtl="0" eaLnBrk="1" latinLnBrk="0" hangingPunct="1">
              <a:defRPr sz="2400" kern="1200">
                <a:solidFill>
                  <a:schemeClr val="tx1"/>
                </a:solidFill>
                <a:latin typeface="Arial"/>
                <a:ea typeface="ＭＳ Ｐゴシック" pitchFamily="34" charset="-128"/>
                <a:cs typeface="+mn-cs"/>
              </a:defRPr>
            </a:lvl9pPr>
          </a:lstStyle>
          <a:p>
            <a:pPr>
              <a:defRPr/>
            </a:pPr>
            <a:fld id="{AB8528FA-E227-4CB5-BC2C-8A968515837A}" type="slidenum">
              <a:rPr lang="en-US" sz="900" smtClean="0"/>
              <a:pPr>
                <a:defRPr/>
              </a:pPr>
              <a:t>‹#›</a:t>
            </a:fld>
            <a:endParaRPr lang="en-US" sz="900"/>
          </a:p>
        </p:txBody>
      </p:sp>
    </p:spTree>
    <p:extLst>
      <p:ext uri="{BB962C8B-B14F-4D97-AF65-F5344CB8AC3E}">
        <p14:creationId xmlns:p14="http://schemas.microsoft.com/office/powerpoint/2010/main" val="75686359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Divider 2">
    <p:bg>
      <p:bgPr>
        <a:blipFill dpi="0" rotWithShape="1">
          <a:blip r:embed="rId2">
            <a:lum/>
          </a:blip>
          <a:stretch>
            <a:fillRect/>
          </a:stretch>
        </a:blipFill>
        <a:effectLst/>
      </p:bgPr>
    </p:bg>
    <p:spTree>
      <p:nvGrpSpPr>
        <p:cNvPr id="1" name=""/>
        <p:cNvGrpSpPr/>
        <p:nvPr/>
      </p:nvGrpSpPr>
      <p:grpSpPr>
        <a:xfrm>
          <a:off x="0" y="0"/>
          <a:ext cx="0" cy="0"/>
        </a:xfrm>
      </p:grpSpPr>
      <p:pic>
        <p:nvPicPr>
          <p:cNvPr id="5" name="Picture 4"/>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4290661" y="6255485"/>
            <a:ext cx="4047931" cy="254304"/>
          </a:xfrm>
          <a:prstGeom prst="rect">
            <a:avLst/>
          </a:prstGeom>
        </p:spPr>
      </p:pic>
      <p:sp>
        <p:nvSpPr>
          <p:cNvPr id="16" name="Title 1"/>
          <p:cNvSpPr>
            <a:spLocks noGrp="1"/>
          </p:cNvSpPr>
          <p:nvPr>
            <p:ph type="title"/>
          </p:nvPr>
        </p:nvSpPr>
        <p:spPr>
          <a:xfrm>
            <a:off x="1219200" y="2359661"/>
            <a:ext cx="9753600" cy="927100"/>
          </a:xfrm>
        </p:spPr>
        <p:txBody>
          <a:bodyPr anchor="b" anchorCtr="0">
            <a:noAutofit/>
          </a:bodyPr>
          <a:lstStyle>
            <a:lvl1pPr algn="ctr">
              <a:defRPr sz="3333" b="0" i="0" u="none" cap="none" baseline="0">
                <a:solidFill>
                  <a:schemeClr val="bg1"/>
                </a:solidFill>
                <a:latin typeface="Work Sans Light" charset="0"/>
                <a:ea typeface="Work Sans Light" charset="0"/>
                <a:cs typeface="Work Sans Light" charset="0"/>
              </a:defRPr>
            </a:lvl1pPr>
          </a:lstStyle>
          <a:p>
            <a:r>
              <a:rPr lang="en-US" smtClean="0"/>
              <a:t>Click to edit Master title style</a:t>
            </a:r>
            <a:endParaRPr lang="en-US"/>
          </a:p>
        </p:txBody>
      </p:sp>
      <p:cxnSp>
        <p:nvCxnSpPr>
          <p:cNvPr id="6" name="Straight Connector 5"/>
          <p:cNvCxnSpPr/>
          <p:nvPr userDrawn="1"/>
        </p:nvCxnSpPr>
        <p:spPr>
          <a:xfrm>
            <a:off x="5754255" y="3616636"/>
            <a:ext cx="683491" cy="0"/>
          </a:xfrm>
          <a:prstGeom prst="line">
            <a:avLst/>
          </a:prstGeom>
          <a:ln w="31750">
            <a:solidFill>
              <a:srgbClr val="001E6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0043752" y="6564069"/>
            <a:ext cx="2097449" cy="246221"/>
          </a:xfrm>
          <a:prstGeom prst="rect">
            <a:avLst/>
          </a:prstGeom>
          <a:noFill/>
        </p:spPr>
        <p:txBody>
          <a:bodyPr wrap="square" rtlCol="0">
            <a:spAutoFit/>
          </a:bodyPr>
          <a:lstStyle/>
          <a:p>
            <a:pPr algn="l"/>
            <a:r>
              <a:rPr lang="en-US" sz="933" smtClean="0">
                <a:solidFill>
                  <a:schemeClr val="bg1"/>
                </a:solidFill>
                <a:latin typeface="Work Sans" charset="0"/>
                <a:ea typeface="Work Sans" charset="0"/>
                <a:cs typeface="Work Sans" charset="0"/>
              </a:rPr>
              <a:t>© 2023</a:t>
            </a:r>
            <a:r>
              <a:rPr lang="en-US" sz="1000" smtClean="0">
                <a:solidFill>
                  <a:schemeClr val="bg1"/>
                </a:solidFill>
                <a:latin typeface="Work Sans" charset="0"/>
                <a:ea typeface="Work Sans" charset="0"/>
                <a:cs typeface="Work Sans" charset="0"/>
              </a:rPr>
              <a:t>  </a:t>
            </a:r>
            <a:r>
              <a:rPr lang="en-US" sz="933" smtClean="0">
                <a:solidFill>
                  <a:schemeClr val="bg1"/>
                </a:solidFill>
                <a:latin typeface="Work Sans" charset="0"/>
                <a:ea typeface="Work Sans" charset="0"/>
                <a:cs typeface="Work Sans" charset="0"/>
              </a:rPr>
              <a:t>Burr &amp; Forman LLP</a:t>
            </a:r>
            <a:endParaRPr lang="en-US" sz="1000">
              <a:solidFill>
                <a:schemeClr val="bg1"/>
              </a:solidFill>
              <a:latin typeface="Work Sans" charset="0"/>
              <a:ea typeface="Work Sans" charset="0"/>
              <a:cs typeface="Work Sans" charset="0"/>
            </a:endParaRPr>
          </a:p>
        </p:txBody>
      </p:sp>
    </p:spTree>
    <p:extLst>
      <p:ext uri="{BB962C8B-B14F-4D97-AF65-F5344CB8AC3E}">
        <p14:creationId xmlns:p14="http://schemas.microsoft.com/office/powerpoint/2010/main" val="2484514020"/>
      </p:ext>
    </p:extLst>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ontent">
    <p:spTree>
      <p:nvGrpSpPr>
        <p:cNvPr id="1" name=""/>
        <p:cNvGrpSpPr/>
        <p:nvPr/>
      </p:nvGrpSpPr>
      <p:grpSpPr>
        <a:xfrm>
          <a:off x="0" y="0"/>
          <a:ext cx="0" cy="0"/>
        </a:xfrm>
      </p:grpSpPr>
      <p:pic>
        <p:nvPicPr>
          <p:cNvPr id="8" name="Picture 7"/>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 y="9526"/>
            <a:ext cx="3520829" cy="1514475"/>
          </a:xfrm>
          <a:prstGeom prst="rect">
            <a:avLst/>
          </a:prstGeom>
        </p:spPr>
      </p:pic>
      <p:sp>
        <p:nvSpPr>
          <p:cNvPr id="2" name="Content Placeholder 1"/>
          <p:cNvSpPr>
            <a:spLocks noGrp="1"/>
          </p:cNvSpPr>
          <p:nvPr>
            <p:ph/>
          </p:nvPr>
        </p:nvSpPr>
        <p:spPr>
          <a:xfrm>
            <a:off x="812800" y="1600200"/>
            <a:ext cx="10972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74926"/>
            <a:ext cx="12192000" cy="783075"/>
          </a:xfrm>
          <a:prstGeom prst="rect">
            <a:avLst/>
          </a:prstGeom>
        </p:spPr>
      </p:pic>
      <p:sp>
        <p:nvSpPr>
          <p:cNvPr id="13" name="Date Placeholder 1"/>
          <p:cNvSpPr>
            <a:spLocks noGrp="1"/>
          </p:cNvSpPr>
          <p:nvPr>
            <p:ph type="dt" sz="half" idx="2"/>
          </p:nvPr>
        </p:nvSpPr>
        <p:spPr>
          <a:xfrm>
            <a:off x="181621" y="6136461"/>
            <a:ext cx="2844800" cy="365125"/>
          </a:xfrm>
          <a:prstGeom prst="rect">
            <a:avLst/>
          </a:prstGeom>
        </p:spPr>
        <p:txBody>
          <a:bodyPr vert="horz" lIns="91440" tIns="45720" rIns="91440" bIns="45720" rtlCol="0" anchor="ctr"/>
          <a:lstStyle>
            <a:lvl1pPr algn="l">
              <a:defRPr sz="800" smtClean="0">
                <a:solidFill>
                  <a:schemeClr val="bg1"/>
                </a:solidFill>
              </a:defRPr>
            </a:lvl1pPr>
          </a:lstStyle>
          <a:p>
            <a:pPr>
              <a:defRPr/>
            </a:pPr>
            <a:fld id="{94C3BDD0-814A-4556-A9E3-75086BB3ECA5}" type="datetimeFigureOut">
              <a:rPr lang="en-US" smtClean="0"/>
              <a:pPr>
                <a:defRPr/>
              </a:pPr>
              <a:t>11/13/2023</a:t>
            </a:fld>
            <a:endParaRPr lang="en-US"/>
          </a:p>
        </p:txBody>
      </p:sp>
      <p:sp>
        <p:nvSpPr>
          <p:cNvPr id="14" name="Slide Number Placeholder 3"/>
          <p:cNvSpPr>
            <a:spLocks noGrp="1"/>
          </p:cNvSpPr>
          <p:nvPr>
            <p:ph type="sldNum" sz="quarter" idx="4"/>
          </p:nvPr>
        </p:nvSpPr>
        <p:spPr>
          <a:xfrm>
            <a:off x="11288389" y="6553201"/>
            <a:ext cx="812800" cy="304801"/>
          </a:xfrm>
          <a:prstGeom prst="rect">
            <a:avLst/>
          </a:prstGeom>
        </p:spPr>
        <p:txBody>
          <a:bodyPr vert="horz" lIns="91440" tIns="45720" rIns="91440" bIns="45720" rtlCol="0" anchor="ctr"/>
          <a:lstStyle>
            <a:lvl1pPr algn="ctr">
              <a:defRPr sz="900" smtClean="0">
                <a:solidFill>
                  <a:schemeClr val="bg1"/>
                </a:solidFill>
              </a:defRPr>
            </a:lvl1pPr>
          </a:lstStyle>
          <a:p>
            <a:pPr>
              <a:defRPr/>
            </a:pPr>
            <a:fld id="{AB8528FA-E227-4CB5-BC2C-8A968515837A}" type="slidenum">
              <a:rPr lang="en-US" smtClean="0"/>
              <a:pPr>
                <a:defRPr/>
              </a:pPr>
              <a:t>‹#›</a:t>
            </a:fld>
            <a:endParaRPr lang="en-US"/>
          </a:p>
        </p:txBody>
      </p:sp>
      <p:sp>
        <p:nvSpPr>
          <p:cNvPr id="3" name="Title 2"/>
          <p:cNvSpPr>
            <a:spLocks noGrp="1"/>
          </p:cNvSpPr>
          <p:nvPr>
            <p:ph type="title" idx="5"/>
          </p:nvPr>
        </p:nvSpPr>
        <p:spPr/>
        <p:txBody>
          <a:bodyPr/>
          <a:lstStyle/>
          <a:p>
            <a:r>
              <a:rPr lang="en-US"/>
              <a:t>Click to edit Master title style</a:t>
            </a:r>
          </a:p>
        </p:txBody>
      </p:sp>
    </p:spTree>
    <p:extLst>
      <p:ext uri="{BB962C8B-B14F-4D97-AF65-F5344CB8AC3E}">
        <p14:creationId xmlns:p14="http://schemas.microsoft.com/office/powerpoint/2010/main" val="31876527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Divider 3">
    <p:bg>
      <p:bgPr>
        <a:blipFill dpi="0" rotWithShape="1">
          <a:blip r:embed="rId3">
            <a:lum/>
          </a:blip>
          <a:stretch>
            <a:fillRect/>
          </a:stretch>
        </a:blipFill>
        <a:effectLst/>
      </p:bgPr>
    </p:bg>
    <p:spTree>
      <p:nvGrpSpPr>
        <p:cNvPr id="1" name=""/>
        <p:cNvGrpSpPr/>
        <p:nvPr/>
      </p:nvGrpSpPr>
      <p:grpSpPr>
        <a:xfrm>
          <a:off x="0" y="0"/>
          <a:ext cx="0" cy="0"/>
        </a:xfrm>
      </p:grpSpPr>
      <p:sp>
        <p:nvSpPr>
          <p:cNvPr id="2" name="Rectangle 1"/>
          <p:cNvSpPr/>
          <p:nvPr userDrawn="1"/>
        </p:nvSpPr>
        <p:spPr>
          <a:xfrm>
            <a:off x="3962400" y="1311564"/>
            <a:ext cx="4267200" cy="4267200"/>
          </a:xfrm>
          <a:prstGeom prst="rect">
            <a:avLst/>
          </a:prstGeom>
          <a:solidFill>
            <a:srgbClr val="DA291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b="1" smtClean="0">
              <a:latin typeface="Century Gothic" pitchFamily="34" charset="0"/>
            </a:endParaRPr>
          </a:p>
        </p:txBody>
      </p:sp>
      <p:pic>
        <p:nvPicPr>
          <p:cNvPr id="5" name="Picture 4"/>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21674" y="3077247"/>
            <a:ext cx="3187223" cy="3187223"/>
          </a:xfrm>
          <a:prstGeom prst="rect">
            <a:avLst/>
          </a:prstGeom>
        </p:spPr>
      </p:pic>
      <p:pic>
        <p:nvPicPr>
          <p:cNvPr id="10" name="Picture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8589819" y="240144"/>
            <a:ext cx="3187223" cy="3187223"/>
          </a:xfrm>
          <a:prstGeom prst="rect">
            <a:avLst/>
          </a:prstGeom>
        </p:spPr>
      </p:pic>
      <p:sp>
        <p:nvSpPr>
          <p:cNvPr id="12" name="Title 1"/>
          <p:cNvSpPr>
            <a:spLocks noGrp="1"/>
          </p:cNvSpPr>
          <p:nvPr>
            <p:ph type="title"/>
          </p:nvPr>
        </p:nvSpPr>
        <p:spPr>
          <a:xfrm>
            <a:off x="1219200" y="2359661"/>
            <a:ext cx="9753600" cy="927100"/>
          </a:xfrm>
        </p:spPr>
        <p:txBody>
          <a:bodyPr anchor="b" anchorCtr="0">
            <a:noAutofit/>
          </a:bodyPr>
          <a:lstStyle>
            <a:lvl1pPr algn="ctr">
              <a:defRPr sz="3333" b="0" i="0" u="none" cap="none" baseline="0">
                <a:solidFill>
                  <a:schemeClr val="bg1"/>
                </a:solidFill>
                <a:latin typeface="Work Sans Light" charset="0"/>
                <a:ea typeface="Work Sans Light" charset="0"/>
                <a:cs typeface="Work Sans Light" charset="0"/>
              </a:defRPr>
            </a:lvl1pPr>
          </a:lstStyle>
          <a:p>
            <a:r>
              <a:rPr lang="en-US" smtClean="0"/>
              <a:t>Click to edit Master title style</a:t>
            </a:r>
            <a:endParaRPr lang="en-US"/>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0661" y="6255485"/>
            <a:ext cx="4047931" cy="254304"/>
          </a:xfrm>
          <a:prstGeom prst="rect">
            <a:avLst/>
          </a:prstGeom>
        </p:spPr>
      </p:pic>
      <p:cxnSp>
        <p:nvCxnSpPr>
          <p:cNvPr id="8" name="Straight Connector 7"/>
          <p:cNvCxnSpPr/>
          <p:nvPr userDrawn="1"/>
        </p:nvCxnSpPr>
        <p:spPr>
          <a:xfrm>
            <a:off x="5754255" y="3616636"/>
            <a:ext cx="683491" cy="0"/>
          </a:xfrm>
          <a:prstGeom prst="line">
            <a:avLst/>
          </a:prstGeom>
          <a:ln w="31750">
            <a:solidFill>
              <a:srgbClr val="001E6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10043752" y="6564069"/>
            <a:ext cx="2097449" cy="246221"/>
          </a:xfrm>
          <a:prstGeom prst="rect">
            <a:avLst/>
          </a:prstGeom>
          <a:noFill/>
        </p:spPr>
        <p:txBody>
          <a:bodyPr wrap="square" rtlCol="0">
            <a:spAutoFit/>
          </a:bodyPr>
          <a:lstStyle/>
          <a:p>
            <a:pPr algn="l"/>
            <a:r>
              <a:rPr lang="en-US" sz="933" smtClean="0">
                <a:solidFill>
                  <a:schemeClr val="bg1"/>
                </a:solidFill>
                <a:latin typeface="Work Sans" charset="0"/>
                <a:ea typeface="Work Sans" charset="0"/>
                <a:cs typeface="Work Sans" charset="0"/>
              </a:rPr>
              <a:t>© 2023</a:t>
            </a:r>
            <a:r>
              <a:rPr lang="en-US" sz="1000" smtClean="0">
                <a:solidFill>
                  <a:schemeClr val="bg1"/>
                </a:solidFill>
                <a:latin typeface="Work Sans" charset="0"/>
                <a:ea typeface="Work Sans" charset="0"/>
                <a:cs typeface="Work Sans" charset="0"/>
              </a:rPr>
              <a:t>  </a:t>
            </a:r>
            <a:r>
              <a:rPr lang="en-US" sz="933" smtClean="0">
                <a:solidFill>
                  <a:schemeClr val="bg1"/>
                </a:solidFill>
                <a:latin typeface="Work Sans" charset="0"/>
                <a:ea typeface="Work Sans" charset="0"/>
                <a:cs typeface="Work Sans" charset="0"/>
              </a:rPr>
              <a:t>Burr &amp; Forman LLP</a:t>
            </a:r>
            <a:endParaRPr lang="en-US" sz="1000">
              <a:solidFill>
                <a:schemeClr val="bg1"/>
              </a:solidFill>
              <a:latin typeface="Work Sans" charset="0"/>
              <a:ea typeface="Work Sans" charset="0"/>
              <a:cs typeface="Work Sans" charset="0"/>
            </a:endParaRPr>
          </a:p>
        </p:txBody>
      </p:sp>
    </p:spTree>
    <p:extLst>
      <p:ext uri="{BB962C8B-B14F-4D97-AF65-F5344CB8AC3E}">
        <p14:creationId xmlns:p14="http://schemas.microsoft.com/office/powerpoint/2010/main" val="142618105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Divider 4">
    <p:spTree>
      <p:nvGrpSpPr>
        <p:cNvPr id="1" name=""/>
        <p:cNvGrpSpPr/>
        <p:nvPr/>
      </p:nvGrpSpPr>
      <p:grpSpPr>
        <a:xfrm>
          <a:off x="0" y="0"/>
          <a:ext cx="0" cy="0"/>
        </a:xfrm>
      </p:grpSpPr>
      <p:sp>
        <p:nvSpPr>
          <p:cNvPr id="3" name="Oval 2"/>
          <p:cNvSpPr>
            <a:spLocks noChangeAspect="1"/>
          </p:cNvSpPr>
          <p:nvPr userDrawn="1"/>
        </p:nvSpPr>
        <p:spPr>
          <a:xfrm>
            <a:off x="3615114" y="977208"/>
            <a:ext cx="4961773" cy="4961773"/>
          </a:xfrm>
          <a:prstGeom prst="ellipse">
            <a:avLst/>
          </a:prstGeom>
          <a:solidFill>
            <a:srgbClr val="001E6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b="1" smtClean="0">
              <a:latin typeface="Century Gothic" pitchFamily="34" charset="0"/>
            </a:endParaRPr>
          </a:p>
        </p:txBody>
      </p:sp>
      <p:sp>
        <p:nvSpPr>
          <p:cNvPr id="40" name="Title 1"/>
          <p:cNvSpPr>
            <a:spLocks noGrp="1"/>
          </p:cNvSpPr>
          <p:nvPr>
            <p:ph type="title"/>
          </p:nvPr>
        </p:nvSpPr>
        <p:spPr>
          <a:xfrm>
            <a:off x="1219200" y="2359661"/>
            <a:ext cx="9753600" cy="927100"/>
          </a:xfrm>
        </p:spPr>
        <p:txBody>
          <a:bodyPr anchor="b" anchorCtr="0">
            <a:noAutofit/>
          </a:bodyPr>
          <a:lstStyle>
            <a:lvl1pPr algn="ctr">
              <a:defRPr sz="3333" b="0" i="0" u="none" cap="none" baseline="0">
                <a:solidFill>
                  <a:schemeClr val="bg1"/>
                </a:solidFill>
                <a:latin typeface="Work Sans Light" charset="0"/>
                <a:ea typeface="Work Sans Light" charset="0"/>
                <a:cs typeface="Work Sans Light" charset="0"/>
              </a:defRPr>
            </a:lvl1pPr>
          </a:lstStyle>
          <a:p>
            <a:r>
              <a:rPr lang="en-US" smtClean="0"/>
              <a:t>Click to edit Master title style</a:t>
            </a:r>
            <a:endParaRPr lang="en-US"/>
          </a:p>
        </p:txBody>
      </p:sp>
      <p:pic>
        <p:nvPicPr>
          <p:cNvPr id="41" name="Picture 40"/>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4290661" y="6256981"/>
            <a:ext cx="4047931" cy="251312"/>
          </a:xfrm>
          <a:prstGeom prst="rect">
            <a:avLst/>
          </a:prstGeom>
        </p:spPr>
      </p:pic>
      <p:cxnSp>
        <p:nvCxnSpPr>
          <p:cNvPr id="6" name="Straight Connector 5"/>
          <p:cNvCxnSpPr/>
          <p:nvPr userDrawn="1"/>
        </p:nvCxnSpPr>
        <p:spPr>
          <a:xfrm>
            <a:off x="5754255" y="3616636"/>
            <a:ext cx="683491" cy="0"/>
          </a:xfrm>
          <a:prstGeom prst="line">
            <a:avLst/>
          </a:prstGeom>
          <a:ln w="31750">
            <a:solidFill>
              <a:srgbClr val="DA291C"/>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0043752" y="6564069"/>
            <a:ext cx="2097449" cy="246221"/>
          </a:xfrm>
          <a:prstGeom prst="rect">
            <a:avLst/>
          </a:prstGeom>
          <a:noFill/>
        </p:spPr>
        <p:txBody>
          <a:bodyPr wrap="square" rtlCol="0">
            <a:spAutoFit/>
          </a:bodyPr>
          <a:lstStyle/>
          <a:p>
            <a:pPr algn="l"/>
            <a:r>
              <a:rPr lang="en-US" sz="933" smtClean="0">
                <a:solidFill>
                  <a:schemeClr val="tx1"/>
                </a:solidFill>
                <a:latin typeface="Work Sans" charset="0"/>
                <a:ea typeface="Work Sans" charset="0"/>
                <a:cs typeface="Work Sans" charset="0"/>
              </a:rPr>
              <a:t>© 2023</a:t>
            </a:r>
            <a:r>
              <a:rPr lang="en-US" sz="1000" smtClean="0">
                <a:solidFill>
                  <a:schemeClr val="tx1"/>
                </a:solidFill>
                <a:latin typeface="Work Sans" charset="0"/>
                <a:ea typeface="Work Sans" charset="0"/>
                <a:cs typeface="Work Sans" charset="0"/>
              </a:rPr>
              <a:t>  </a:t>
            </a:r>
            <a:r>
              <a:rPr lang="en-US" sz="933" smtClean="0">
                <a:solidFill>
                  <a:schemeClr val="tx1"/>
                </a:solidFill>
                <a:latin typeface="Work Sans" charset="0"/>
                <a:ea typeface="Work Sans" charset="0"/>
                <a:cs typeface="Work Sans" charset="0"/>
              </a:rPr>
              <a:t>Burr &amp; Forman LLP</a:t>
            </a:r>
            <a:endParaRPr lang="en-US" sz="1000">
              <a:solidFill>
                <a:schemeClr val="tx1"/>
              </a:solidFill>
              <a:latin typeface="Work Sans" charset="0"/>
              <a:ea typeface="Work Sans" charset="0"/>
              <a:cs typeface="Work Sans" charset="0"/>
            </a:endParaRPr>
          </a:p>
        </p:txBody>
      </p:sp>
    </p:spTree>
    <p:extLst>
      <p:ext uri="{BB962C8B-B14F-4D97-AF65-F5344CB8AC3E}">
        <p14:creationId xmlns:p14="http://schemas.microsoft.com/office/powerpoint/2010/main" val="4074468774"/>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ontent Slide 1">
    <p:bg>
      <p:bgPr>
        <a:blipFill dpi="0" rotWithShape="1">
          <a:blip r:embed="rId2">
            <a:lum/>
          </a:blip>
          <a:stretch>
            <a:fillRect/>
          </a:stretch>
        </a:blipFill>
        <a:effectLst/>
      </p:bgPr>
    </p:bg>
    <p:spTree>
      <p:nvGrpSpPr>
        <p:cNvPr id="1" name=""/>
        <p:cNvGrpSpPr/>
        <p:nvPr/>
      </p:nvGrpSpPr>
      <p:grpSpPr>
        <a:xfrm>
          <a:off x="0" y="0"/>
          <a:ext cx="0" cy="0"/>
        </a:xfrm>
      </p:grpSpPr>
      <p:cxnSp>
        <p:nvCxnSpPr>
          <p:cNvPr id="28" name="Straight Connector 27"/>
          <p:cNvCxnSpPr/>
          <p:nvPr userDrawn="1"/>
        </p:nvCxnSpPr>
        <p:spPr>
          <a:xfrm>
            <a:off x="493223" y="820331"/>
            <a:ext cx="430413" cy="0"/>
          </a:xfrm>
          <a:prstGeom prst="line">
            <a:avLst/>
          </a:prstGeom>
          <a:ln w="31750">
            <a:solidFill>
              <a:srgbClr val="DA291C"/>
            </a:solidFill>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13835" y="6255027"/>
            <a:ext cx="4075580" cy="253029"/>
          </a:xfrm>
          <a:prstGeom prst="rect">
            <a:avLst/>
          </a:prstGeom>
        </p:spPr>
      </p:pic>
      <p:sp>
        <p:nvSpPr>
          <p:cNvPr id="4" name="TextBox 3"/>
          <p:cNvSpPr txBox="1"/>
          <p:nvPr userDrawn="1"/>
        </p:nvSpPr>
        <p:spPr>
          <a:xfrm>
            <a:off x="948267" y="6536267"/>
            <a:ext cx="65" cy="205121"/>
          </a:xfrm>
          <a:prstGeom prst="rect">
            <a:avLst/>
          </a:prstGeom>
          <a:noFill/>
        </p:spPr>
        <p:txBody>
          <a:bodyPr wrap="none" lIns="0" tIns="0" rIns="0" bIns="0" rtlCol="0">
            <a:spAutoFit/>
          </a:bodyPr>
          <a:lstStyle/>
          <a:p>
            <a:endParaRPr lang="en-US" sz="1333" smtClean="0">
              <a:latin typeface="Century Gothic" pitchFamily="34" charset="0"/>
            </a:endParaRPr>
          </a:p>
        </p:txBody>
      </p:sp>
      <p:sp>
        <p:nvSpPr>
          <p:cNvPr id="13" name="TextBox 12"/>
          <p:cNvSpPr txBox="1"/>
          <p:nvPr userDrawn="1"/>
        </p:nvSpPr>
        <p:spPr>
          <a:xfrm>
            <a:off x="10043752" y="6564069"/>
            <a:ext cx="2097449" cy="246221"/>
          </a:xfrm>
          <a:prstGeom prst="rect">
            <a:avLst/>
          </a:prstGeom>
          <a:noFill/>
        </p:spPr>
        <p:txBody>
          <a:bodyPr wrap="square" rtlCol="0">
            <a:spAutoFit/>
          </a:bodyPr>
          <a:lstStyle/>
          <a:p>
            <a:pPr algn="l"/>
            <a:r>
              <a:rPr lang="en-US" sz="933" smtClean="0">
                <a:solidFill>
                  <a:schemeClr val="tx1"/>
                </a:solidFill>
                <a:latin typeface="Work Sans" charset="0"/>
                <a:ea typeface="Work Sans" charset="0"/>
                <a:cs typeface="Work Sans" charset="0"/>
              </a:rPr>
              <a:t>© 2023</a:t>
            </a:r>
            <a:r>
              <a:rPr lang="en-US" sz="1000" smtClean="0">
                <a:solidFill>
                  <a:schemeClr val="tx1"/>
                </a:solidFill>
                <a:latin typeface="Work Sans" charset="0"/>
                <a:ea typeface="Work Sans" charset="0"/>
                <a:cs typeface="Work Sans" charset="0"/>
              </a:rPr>
              <a:t>  </a:t>
            </a:r>
            <a:r>
              <a:rPr lang="en-US" sz="933" smtClean="0">
                <a:solidFill>
                  <a:schemeClr val="tx1"/>
                </a:solidFill>
                <a:latin typeface="Work Sans" charset="0"/>
                <a:ea typeface="Work Sans" charset="0"/>
                <a:cs typeface="Work Sans" charset="0"/>
              </a:rPr>
              <a:t>Burr &amp; Forman LLP</a:t>
            </a:r>
            <a:endParaRPr lang="en-US" sz="1000">
              <a:solidFill>
                <a:schemeClr val="tx1"/>
              </a:solidFill>
              <a:latin typeface="Work Sans" charset="0"/>
              <a:ea typeface="Work Sans" charset="0"/>
              <a:cs typeface="Work Sans" charset="0"/>
            </a:endParaRPr>
          </a:p>
        </p:txBody>
      </p:sp>
      <p:sp>
        <p:nvSpPr>
          <p:cNvPr id="15" name="Title 1"/>
          <p:cNvSpPr>
            <a:spLocks noGrp="1"/>
          </p:cNvSpPr>
          <p:nvPr>
            <p:ph type="title"/>
          </p:nvPr>
        </p:nvSpPr>
        <p:spPr>
          <a:xfrm>
            <a:off x="487681" y="244532"/>
            <a:ext cx="9948308" cy="405808"/>
          </a:xfrm>
        </p:spPr>
        <p:txBody>
          <a:bodyPr/>
          <a:lstStyle>
            <a:lvl1pPr>
              <a:defRPr b="0" i="0" u="none">
                <a:latin typeface="Work Sans Light" charset="0"/>
                <a:ea typeface="Work Sans Light" charset="0"/>
                <a:cs typeface="Work Sans Light" charset="0"/>
              </a:defRPr>
            </a:lvl1pPr>
          </a:lstStyle>
          <a:p>
            <a:r>
              <a:rPr lang="en-US" smtClean="0"/>
              <a:t>Click to edit Master title style</a:t>
            </a:r>
            <a:endParaRPr lang="en-US"/>
          </a:p>
        </p:txBody>
      </p:sp>
      <p:sp>
        <p:nvSpPr>
          <p:cNvPr id="9" name="Text Placeholder 2"/>
          <p:cNvSpPr>
            <a:spLocks noGrp="1"/>
          </p:cNvSpPr>
          <p:nvPr>
            <p:ph idx="1"/>
          </p:nvPr>
        </p:nvSpPr>
        <p:spPr>
          <a:xfrm>
            <a:off x="487680" y="1195917"/>
            <a:ext cx="11216640" cy="4793403"/>
          </a:xfrm>
          <a:prstGeom prst="rect">
            <a:avLst/>
          </a:prstGeom>
        </p:spPr>
        <p:txBody>
          <a:bodyPr vert="horz" lIns="0" tIns="0" rIns="0" bIns="0" rtlCol="0">
            <a:noAutofit/>
          </a:bodyPr>
          <a:lstStyle/>
          <a:p>
            <a:pPr lvl="0"/>
            <a:r>
              <a:rPr lang="en-US" smtClean="0"/>
              <a:t>Body Text</a:t>
            </a:r>
          </a:p>
          <a:p>
            <a:pPr lvl="1"/>
            <a:r>
              <a:rPr lang="en-US" smtClean="0"/>
              <a:t>First level</a:t>
            </a:r>
          </a:p>
          <a:p>
            <a:pPr lvl="2"/>
            <a:r>
              <a:rPr lang="en-US" smtClean="0"/>
              <a:t>Second level</a:t>
            </a:r>
          </a:p>
          <a:p>
            <a:pPr lvl="3"/>
            <a:r>
              <a:rPr lang="en-US" smtClean="0"/>
              <a:t>Third level</a:t>
            </a:r>
          </a:p>
        </p:txBody>
      </p:sp>
    </p:spTree>
    <p:extLst>
      <p:ext uri="{BB962C8B-B14F-4D97-AF65-F5344CB8AC3E}">
        <p14:creationId xmlns:p14="http://schemas.microsoft.com/office/powerpoint/2010/main" val="391828675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Standard Bulleted Slide">
    <p:spTree>
      <p:nvGrpSpPr>
        <p:cNvPr id="1" name=""/>
        <p:cNvGrpSpPr/>
        <p:nvPr/>
      </p:nvGrpSpPr>
      <p:grpSpPr>
        <a:xfrm>
          <a:off x="0" y="0"/>
          <a:ext cx="0" cy="0"/>
        </a:xfrm>
      </p:grpSpPr>
      <p:sp>
        <p:nvSpPr>
          <p:cNvPr id="5" name="Text Placeholder 4"/>
          <p:cNvSpPr>
            <a:spLocks noGrp="1"/>
          </p:cNvSpPr>
          <p:nvPr>
            <p:ph type="body" sz="quarter" idx="10" hasCustomPrompt="1"/>
          </p:nvPr>
        </p:nvSpPr>
        <p:spPr>
          <a:xfrm>
            <a:off x="491299" y="1195917"/>
            <a:ext cx="11201400" cy="4967816"/>
          </a:xfrm>
        </p:spPr>
        <p:txBody>
          <a:bodyPr/>
          <a:lstStyle>
            <a:lvl1pPr marL="0" indent="0">
              <a:buFont typeface="Arial" pitchFamily="34" charset="0"/>
              <a:buNone/>
              <a:defRPr baseline="0"/>
            </a:lvl1pPr>
            <a:lvl2pPr marL="914377" indent="-304792">
              <a:lnSpc>
                <a:spcPct val="100000"/>
              </a:lnSpc>
              <a:spcAft>
                <a:spcPts val="800"/>
              </a:spcAft>
              <a:defRPr baseline="0"/>
            </a:lvl2pPr>
            <a:lvl3pPr marL="1523962" indent="-304792">
              <a:lnSpc>
                <a:spcPct val="100000"/>
              </a:lnSpc>
              <a:spcAft>
                <a:spcPts val="800"/>
              </a:spcAft>
              <a:buClr>
                <a:schemeClr val="accent3"/>
              </a:buClr>
              <a:defRPr sz="1867"/>
            </a:lvl3pPr>
            <a:lvl4pPr marL="2133547" indent="-304792">
              <a:lnSpc>
                <a:spcPct val="100000"/>
              </a:lnSpc>
              <a:spcAft>
                <a:spcPts val="800"/>
              </a:spcAft>
              <a:defRPr sz="1600"/>
            </a:lvl4pPr>
          </a:lstStyle>
          <a:p>
            <a:pPr lvl="0"/>
            <a:r>
              <a:rPr lang="en-US" smtClean="0"/>
              <a:t>Click to edit text.</a:t>
            </a:r>
          </a:p>
          <a:p>
            <a:pPr lvl="1"/>
            <a:r>
              <a:rPr lang="en-US" smtClean="0"/>
              <a:t>First level of text</a:t>
            </a:r>
          </a:p>
          <a:p>
            <a:pPr lvl="2"/>
            <a:r>
              <a:rPr lang="en-US" smtClean="0"/>
              <a:t>Second level of text</a:t>
            </a:r>
          </a:p>
          <a:p>
            <a:pPr lvl="3"/>
            <a:r>
              <a:rPr lang="en-US" smtClean="0"/>
              <a:t>Third level of text</a:t>
            </a:r>
          </a:p>
        </p:txBody>
      </p:sp>
      <p:pic>
        <p:nvPicPr>
          <p:cNvPr id="7" name="Picture 6"/>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13835" y="6255027"/>
            <a:ext cx="4075580" cy="253029"/>
          </a:xfrm>
          <a:prstGeom prst="rect">
            <a:avLst/>
          </a:prstGeom>
        </p:spPr>
      </p:pic>
      <p:sp>
        <p:nvSpPr>
          <p:cNvPr id="10" name="Title 1"/>
          <p:cNvSpPr>
            <a:spLocks noGrp="1"/>
          </p:cNvSpPr>
          <p:nvPr>
            <p:ph type="title"/>
          </p:nvPr>
        </p:nvSpPr>
        <p:spPr>
          <a:xfrm>
            <a:off x="487680" y="244532"/>
            <a:ext cx="11205019" cy="405808"/>
          </a:xfrm>
        </p:spPr>
        <p:txBody>
          <a:bodyPr/>
          <a:lstStyle>
            <a:lvl1pPr>
              <a:defRPr b="0" i="0" u="none">
                <a:latin typeface="Work Sans Light" charset="0"/>
                <a:ea typeface="Work Sans Light" charset="0"/>
                <a:cs typeface="Work Sans Light" charset="0"/>
              </a:defRPr>
            </a:lvl1pPr>
          </a:lstStyle>
          <a:p>
            <a:r>
              <a:rPr lang="en-US" smtClean="0"/>
              <a:t>Click to edit Master title style</a:t>
            </a:r>
            <a:endParaRPr lang="en-US"/>
          </a:p>
        </p:txBody>
      </p:sp>
      <p:cxnSp>
        <p:nvCxnSpPr>
          <p:cNvPr id="11" name="Straight Connector 10"/>
          <p:cNvCxnSpPr/>
          <p:nvPr userDrawn="1"/>
        </p:nvCxnSpPr>
        <p:spPr>
          <a:xfrm>
            <a:off x="493223" y="820331"/>
            <a:ext cx="430413" cy="0"/>
          </a:xfrm>
          <a:prstGeom prst="line">
            <a:avLst/>
          </a:prstGeom>
          <a:ln w="31750">
            <a:solidFill>
              <a:srgbClr val="DA291C"/>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0043752" y="6564069"/>
            <a:ext cx="2097449" cy="246221"/>
          </a:xfrm>
          <a:prstGeom prst="rect">
            <a:avLst/>
          </a:prstGeom>
          <a:noFill/>
        </p:spPr>
        <p:txBody>
          <a:bodyPr wrap="square" rtlCol="0">
            <a:spAutoFit/>
          </a:bodyPr>
          <a:lstStyle/>
          <a:p>
            <a:pPr algn="l"/>
            <a:r>
              <a:rPr lang="en-US" sz="933" smtClean="0">
                <a:solidFill>
                  <a:schemeClr val="tx1"/>
                </a:solidFill>
                <a:latin typeface="Work Sans" charset="0"/>
                <a:ea typeface="Work Sans" charset="0"/>
                <a:cs typeface="Work Sans" charset="0"/>
              </a:rPr>
              <a:t>© 2023</a:t>
            </a:r>
            <a:r>
              <a:rPr lang="en-US" sz="1000" smtClean="0">
                <a:solidFill>
                  <a:schemeClr val="tx1"/>
                </a:solidFill>
                <a:latin typeface="Work Sans" charset="0"/>
                <a:ea typeface="Work Sans" charset="0"/>
                <a:cs typeface="Work Sans" charset="0"/>
              </a:rPr>
              <a:t>  </a:t>
            </a:r>
            <a:r>
              <a:rPr lang="en-US" sz="933" smtClean="0">
                <a:solidFill>
                  <a:schemeClr val="tx1"/>
                </a:solidFill>
                <a:latin typeface="Work Sans" charset="0"/>
                <a:ea typeface="Work Sans" charset="0"/>
                <a:cs typeface="Work Sans" charset="0"/>
              </a:rPr>
              <a:t>Burr &amp; Forman LLP</a:t>
            </a:r>
            <a:endParaRPr lang="en-US" sz="1000">
              <a:solidFill>
                <a:schemeClr val="tx1"/>
              </a:solidFill>
              <a:latin typeface="Work Sans" charset="0"/>
              <a:ea typeface="Work Sans" charset="0"/>
              <a:cs typeface="Work Sans" charset="0"/>
            </a:endParaRPr>
          </a:p>
        </p:txBody>
      </p:sp>
    </p:spTree>
    <p:extLst>
      <p:ext uri="{BB962C8B-B14F-4D97-AF65-F5344CB8AC3E}">
        <p14:creationId xmlns:p14="http://schemas.microsoft.com/office/powerpoint/2010/main" val="320275337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wo Column">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508001" y="1195918"/>
            <a:ext cx="5329129" cy="4766733"/>
          </a:xfrm>
          <a:solidFill>
            <a:schemeClr val="bg1">
              <a:alpha val="0"/>
            </a:schemeClr>
          </a:solidFill>
        </p:spPr>
        <p:txBody>
          <a:bodyPr lIns="182880" tIns="182880" rIns="182880" bIns="182880"/>
          <a:lstStyle>
            <a:lvl1pPr marL="0" indent="0">
              <a:buNone/>
              <a:defRPr b="1"/>
            </a:lvl1pPr>
            <a:lvl2pPr>
              <a:defRPr/>
            </a:lvl2pPr>
            <a:lvl3pPr>
              <a:defRPr/>
            </a:lvl3pPr>
            <a:lvl4pPr>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9" name="Text Placeholder 7"/>
          <p:cNvSpPr>
            <a:spLocks noGrp="1"/>
          </p:cNvSpPr>
          <p:nvPr>
            <p:ph type="body" sz="quarter" idx="11"/>
          </p:nvPr>
        </p:nvSpPr>
        <p:spPr>
          <a:xfrm>
            <a:off x="6362817" y="1195918"/>
            <a:ext cx="5338233" cy="4766733"/>
          </a:xfrm>
          <a:solidFill>
            <a:schemeClr val="bg1">
              <a:alpha val="0"/>
            </a:schemeClr>
          </a:solidFill>
        </p:spPr>
        <p:txBody>
          <a:bodyPr lIns="182880" tIns="182880" rIns="182880" bIns="182880"/>
          <a:lstStyle>
            <a:lvl1pPr marL="0" indent="0">
              <a:buNone/>
              <a:defRPr b="1"/>
            </a:lvl1pPr>
            <a:lvl2pPr>
              <a:defRPr/>
            </a:lvl2pPr>
            <a:lvl3pPr>
              <a:defRPr/>
            </a:lvl3pPr>
            <a:lvl4pPr>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pic>
        <p:nvPicPr>
          <p:cNvPr id="10" name="Picture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13835" y="6255027"/>
            <a:ext cx="4075580" cy="253029"/>
          </a:xfrm>
          <a:prstGeom prst="rect">
            <a:avLst/>
          </a:prstGeom>
        </p:spPr>
      </p:pic>
      <p:sp>
        <p:nvSpPr>
          <p:cNvPr id="13" name="Title 1"/>
          <p:cNvSpPr>
            <a:spLocks noGrp="1"/>
          </p:cNvSpPr>
          <p:nvPr>
            <p:ph type="title"/>
          </p:nvPr>
        </p:nvSpPr>
        <p:spPr>
          <a:xfrm>
            <a:off x="487681" y="244532"/>
            <a:ext cx="11213369" cy="405808"/>
          </a:xfrm>
        </p:spPr>
        <p:txBody>
          <a:bodyPr/>
          <a:lstStyle>
            <a:lvl1pPr>
              <a:defRPr b="0" i="0" u="none">
                <a:latin typeface="Work Sans Light" charset="0"/>
                <a:ea typeface="Work Sans Light" charset="0"/>
                <a:cs typeface="Work Sans Light" charset="0"/>
              </a:defRPr>
            </a:lvl1pPr>
          </a:lstStyle>
          <a:p>
            <a:r>
              <a:rPr lang="en-US" smtClean="0"/>
              <a:t>Click to edit Master title style</a:t>
            </a:r>
            <a:endParaRPr lang="en-US"/>
          </a:p>
        </p:txBody>
      </p:sp>
      <p:cxnSp>
        <p:nvCxnSpPr>
          <p:cNvPr id="14" name="Straight Connector 13"/>
          <p:cNvCxnSpPr/>
          <p:nvPr userDrawn="1"/>
        </p:nvCxnSpPr>
        <p:spPr>
          <a:xfrm>
            <a:off x="493223" y="820331"/>
            <a:ext cx="430413" cy="0"/>
          </a:xfrm>
          <a:prstGeom prst="line">
            <a:avLst/>
          </a:prstGeom>
          <a:ln w="31750">
            <a:solidFill>
              <a:srgbClr val="DA291C"/>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10043752" y="6564069"/>
            <a:ext cx="2097449" cy="246221"/>
          </a:xfrm>
          <a:prstGeom prst="rect">
            <a:avLst/>
          </a:prstGeom>
          <a:noFill/>
        </p:spPr>
        <p:txBody>
          <a:bodyPr wrap="square" rtlCol="0">
            <a:spAutoFit/>
          </a:bodyPr>
          <a:lstStyle/>
          <a:p>
            <a:pPr algn="l"/>
            <a:r>
              <a:rPr lang="en-US" sz="933" smtClean="0">
                <a:solidFill>
                  <a:schemeClr val="tx1"/>
                </a:solidFill>
                <a:latin typeface="Work Sans" charset="0"/>
                <a:ea typeface="Work Sans" charset="0"/>
                <a:cs typeface="Work Sans" charset="0"/>
              </a:rPr>
              <a:t>© 2023</a:t>
            </a:r>
            <a:r>
              <a:rPr lang="en-US" sz="1000" smtClean="0">
                <a:solidFill>
                  <a:schemeClr val="tx1"/>
                </a:solidFill>
                <a:latin typeface="Work Sans" charset="0"/>
                <a:ea typeface="Work Sans" charset="0"/>
                <a:cs typeface="Work Sans" charset="0"/>
              </a:rPr>
              <a:t>  </a:t>
            </a:r>
            <a:r>
              <a:rPr lang="en-US" sz="933" smtClean="0">
                <a:solidFill>
                  <a:schemeClr val="tx1"/>
                </a:solidFill>
                <a:latin typeface="Work Sans" charset="0"/>
                <a:ea typeface="Work Sans" charset="0"/>
                <a:cs typeface="Work Sans" charset="0"/>
              </a:rPr>
              <a:t>Burr &amp; Forman LLP</a:t>
            </a:r>
            <a:endParaRPr lang="en-US" sz="1000">
              <a:solidFill>
                <a:schemeClr val="tx1"/>
              </a:solidFill>
              <a:latin typeface="Work Sans" charset="0"/>
              <a:ea typeface="Work Sans" charset="0"/>
              <a:cs typeface="Work Sans" charset="0"/>
            </a:endParaRPr>
          </a:p>
        </p:txBody>
      </p:sp>
    </p:spTree>
    <p:extLst>
      <p:ext uri="{BB962C8B-B14F-4D97-AF65-F5344CB8AC3E}">
        <p14:creationId xmlns:p14="http://schemas.microsoft.com/office/powerpoint/2010/main" val="2873922958"/>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image" Target="../media/image11.png" /><Relationship Id="rId22"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21.xml" /><Relationship Id="rId10" Type="http://schemas.openxmlformats.org/officeDocument/2006/relationships/slideLayout" Target="../slideLayouts/slideLayout30.xml" /><Relationship Id="rId11" Type="http://schemas.openxmlformats.org/officeDocument/2006/relationships/slideLayout" Target="../slideLayouts/slideLayout31.xml" /><Relationship Id="rId12" Type="http://schemas.openxmlformats.org/officeDocument/2006/relationships/slideLayout" Target="../slideLayouts/slideLayout32.xml" /><Relationship Id="rId13" Type="http://schemas.openxmlformats.org/officeDocument/2006/relationships/slideLayout" Target="../slideLayouts/slideLayout33.xml" /><Relationship Id="rId14" Type="http://schemas.openxmlformats.org/officeDocument/2006/relationships/slideLayout" Target="../slideLayouts/slideLayout34.xml" /><Relationship Id="rId15" Type="http://schemas.openxmlformats.org/officeDocument/2006/relationships/slideLayout" Target="../slideLayouts/slideLayout35.xml" /><Relationship Id="rId16" Type="http://schemas.openxmlformats.org/officeDocument/2006/relationships/slideLayout" Target="../slideLayouts/slideLayout36.xml" /><Relationship Id="rId17" Type="http://schemas.openxmlformats.org/officeDocument/2006/relationships/slideLayout" Target="../slideLayouts/slideLayout37.xml" /><Relationship Id="rId18" Type="http://schemas.openxmlformats.org/officeDocument/2006/relationships/slideLayout" Target="../slideLayouts/slideLayout38.xml" /><Relationship Id="rId19" Type="http://schemas.openxmlformats.org/officeDocument/2006/relationships/slideLayout" Target="../slideLayouts/slideLayout39.xml" /><Relationship Id="rId2" Type="http://schemas.openxmlformats.org/officeDocument/2006/relationships/slideLayout" Target="../slideLayouts/slideLayout22.xml" /><Relationship Id="rId20" Type="http://schemas.openxmlformats.org/officeDocument/2006/relationships/slideLayout" Target="../slideLayouts/slideLayout40.xml" /><Relationship Id="rId21" Type="http://schemas.openxmlformats.org/officeDocument/2006/relationships/image" Target="../media/image11.png" /><Relationship Id="rId22" Type="http://schemas.openxmlformats.org/officeDocument/2006/relationships/theme" Target="../theme/theme2.xml" /><Relationship Id="rId3" Type="http://schemas.openxmlformats.org/officeDocument/2006/relationships/slideLayout" Target="../slideLayouts/slideLayout23.xml" /><Relationship Id="rId4" Type="http://schemas.openxmlformats.org/officeDocument/2006/relationships/slideLayout" Target="../slideLayouts/slideLayout24.xml" /><Relationship Id="rId5" Type="http://schemas.openxmlformats.org/officeDocument/2006/relationships/slideLayout" Target="../slideLayouts/slideLayout25.xml" /><Relationship Id="rId6" Type="http://schemas.openxmlformats.org/officeDocument/2006/relationships/slideLayout" Target="../slideLayouts/slideLayout26.xml" /><Relationship Id="rId7" Type="http://schemas.openxmlformats.org/officeDocument/2006/relationships/slideLayout" Target="../slideLayouts/slideLayout27.xml" /><Relationship Id="rId8" Type="http://schemas.openxmlformats.org/officeDocument/2006/relationships/slideLayout" Target="../slideLayouts/slideLayout28.xml" /><Relationship Id="rId9" Type="http://schemas.openxmlformats.org/officeDocument/2006/relationships/slideLayout" Target="../slideLayouts/slideLayout2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1">
          <a:blip r:embed="rId21">
            <a:lum/>
          </a:blip>
          <a:stretch>
            <a:fillRect/>
          </a:stretch>
        </a:blipFill>
        <a:effectLst/>
      </p:bgPr>
    </p:bg>
    <p:spTree>
      <p:nvGrpSpPr>
        <p:cNvPr id="1" name=""/>
        <p:cNvGrpSpPr/>
        <p:nvPr/>
      </p:nvGrpSpPr>
      <p:grpSpPr>
        <a:xfrm>
          <a:off x="0" y="0"/>
          <a:ext cx="0" cy="0"/>
        </a:xfrm>
      </p:grpSpPr>
      <p:sp>
        <p:nvSpPr>
          <p:cNvPr id="2" name="Title Placeholder 1"/>
          <p:cNvSpPr>
            <a:spLocks noGrp="1"/>
          </p:cNvSpPr>
          <p:nvPr>
            <p:ph type="title"/>
          </p:nvPr>
        </p:nvSpPr>
        <p:spPr>
          <a:xfrm>
            <a:off x="487680" y="429260"/>
            <a:ext cx="11216640" cy="405808"/>
          </a:xfrm>
          <a:prstGeom prst="rect">
            <a:avLst/>
          </a:prstGeom>
        </p:spPr>
        <p:txBody>
          <a:bodyPr vert="horz" lIns="0" tIns="0" rIns="0" bIns="0" rtlCol="0" anchor="t" anchorCtr="0">
            <a:noAutofit/>
          </a:bodyPr>
          <a:lstStyle/>
          <a:p>
            <a:r>
              <a:rPr lang="en-US" smtClean="0"/>
              <a:t>Click to edit title</a:t>
            </a:r>
            <a:endParaRPr lang="en-US"/>
          </a:p>
        </p:txBody>
      </p:sp>
      <p:sp>
        <p:nvSpPr>
          <p:cNvPr id="3" name="Text Placeholder 2"/>
          <p:cNvSpPr>
            <a:spLocks noGrp="1"/>
          </p:cNvSpPr>
          <p:nvPr>
            <p:ph type="body" idx="1"/>
          </p:nvPr>
        </p:nvSpPr>
        <p:spPr>
          <a:xfrm>
            <a:off x="487680" y="1195917"/>
            <a:ext cx="11216640" cy="4793403"/>
          </a:xfrm>
          <a:prstGeom prst="rect">
            <a:avLst/>
          </a:prstGeom>
        </p:spPr>
        <p:txBody>
          <a:bodyPr vert="horz" lIns="0" tIns="0" rIns="0" bIns="0" rtlCol="0">
            <a:noAutofit/>
          </a:bodyPr>
          <a:lstStyle/>
          <a:p>
            <a:pPr lvl="0"/>
            <a:r>
              <a:rPr lang="en-US" smtClean="0"/>
              <a:t>Body Text</a:t>
            </a:r>
          </a:p>
          <a:p>
            <a:pPr lvl="1"/>
            <a:r>
              <a:rPr lang="en-US" smtClean="0"/>
              <a:t>First level</a:t>
            </a:r>
          </a:p>
          <a:p>
            <a:pPr lvl="2"/>
            <a:r>
              <a:rPr lang="en-US" smtClean="0"/>
              <a:t>Second level</a:t>
            </a:r>
          </a:p>
          <a:p>
            <a:pPr lvl="3"/>
            <a:r>
              <a:rPr lang="en-US" smtClean="0"/>
              <a:t>Third level</a:t>
            </a:r>
          </a:p>
        </p:txBody>
      </p:sp>
      <p:sp>
        <p:nvSpPr>
          <p:cNvPr id="5" name="Slide Number Placeholder 3"/>
          <p:cNvSpPr txBox="1"/>
          <p:nvPr userDrawn="1"/>
        </p:nvSpPr>
        <p:spPr>
          <a:xfrm>
            <a:off x="0" y="6135176"/>
            <a:ext cx="1083733" cy="406401"/>
          </a:xfrm>
          <a:prstGeom prst="rect">
            <a:avLst/>
          </a:prstGeom>
        </p:spPr>
        <p:txBody>
          <a:bodyPr vert="horz" lIns="121920" tIns="60960" rIns="121920" bIns="60960" rtlCol="0" anchor="ctr"/>
          <a:lstStyle>
            <a:defPPr>
              <a:defRPr lang="en-US"/>
            </a:defPPr>
            <a:lvl1pPr algn="ctr" rtl="0" eaLnBrk="0" fontAlgn="base" hangingPunct="0">
              <a:spcBef>
                <a:spcPct val="0"/>
              </a:spcBef>
              <a:spcAft>
                <a:spcPct val="0"/>
              </a:spcAft>
              <a:defRPr sz="900" kern="1200" smtClean="0">
                <a:solidFill>
                  <a:schemeClr val="bg1"/>
                </a:solidFill>
                <a:latin typeface="Arial"/>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5pPr>
            <a:lvl6pPr marL="2286000" algn="l" defTabSz="914400" rtl="0" eaLnBrk="1" latinLnBrk="0" hangingPunct="1">
              <a:defRPr sz="2400" kern="1200">
                <a:solidFill>
                  <a:schemeClr val="tx1"/>
                </a:solidFill>
                <a:latin typeface="Arial"/>
                <a:ea typeface="ＭＳ Ｐゴシック" pitchFamily="34" charset="-128"/>
                <a:cs typeface="+mn-cs"/>
              </a:defRPr>
            </a:lvl6pPr>
            <a:lvl7pPr marL="2743200" algn="l" defTabSz="914400" rtl="0" eaLnBrk="1" latinLnBrk="0" hangingPunct="1">
              <a:defRPr sz="2400" kern="1200">
                <a:solidFill>
                  <a:schemeClr val="tx1"/>
                </a:solidFill>
                <a:latin typeface="Arial"/>
                <a:ea typeface="ＭＳ Ｐゴシック" pitchFamily="34" charset="-128"/>
                <a:cs typeface="+mn-cs"/>
              </a:defRPr>
            </a:lvl7pPr>
            <a:lvl8pPr marL="3200400" algn="l" defTabSz="914400" rtl="0" eaLnBrk="1" latinLnBrk="0" hangingPunct="1">
              <a:defRPr sz="2400" kern="1200">
                <a:solidFill>
                  <a:schemeClr val="tx1"/>
                </a:solidFill>
                <a:latin typeface="Arial"/>
                <a:ea typeface="ＭＳ Ｐゴシック" pitchFamily="34" charset="-128"/>
                <a:cs typeface="+mn-cs"/>
              </a:defRPr>
            </a:lvl8pPr>
            <a:lvl9pPr marL="3657600" algn="l" defTabSz="914400" rtl="0" eaLnBrk="1" latinLnBrk="0" hangingPunct="1">
              <a:defRPr sz="2400" kern="1200">
                <a:solidFill>
                  <a:schemeClr val="tx1"/>
                </a:solidFill>
                <a:latin typeface="Arial"/>
                <a:ea typeface="ＭＳ Ｐゴシック" pitchFamily="34" charset="-128"/>
                <a:cs typeface="+mn-cs"/>
              </a:defRPr>
            </a:lvl9pPr>
          </a:lstStyle>
          <a:p>
            <a:pPr>
              <a:defRPr/>
            </a:pPr>
            <a:fld id="{AB8528FA-E227-4CB5-BC2C-8A968515837A}" type="slidenum">
              <a:rPr lang="en-US" sz="1200" smtClean="0">
                <a:solidFill>
                  <a:schemeClr val="tx1"/>
                </a:solidFill>
              </a:rPr>
              <a:pPr>
                <a:defRPr/>
              </a:pPr>
              <a:t>1</a:t>
            </a:fld>
            <a:endParaRPr lang="en-US" sz="1200">
              <a:solidFill>
                <a:schemeClr val="tx1"/>
              </a:solidFill>
            </a:endParaRPr>
          </a:p>
        </p:txBody>
      </p:sp>
    </p:spTree>
    <p:extLst>
      <p:ext uri="{BB962C8B-B14F-4D97-AF65-F5344CB8AC3E}">
        <p14:creationId xmlns:p14="http://schemas.microsoft.com/office/powerpoint/2010/main" val="523863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ransition/>
  <p:timing/>
  <p:hf hdr="0" ftr="0" dt="0"/>
  <p:txStyles>
    <p:titleStyle>
      <a:lvl1pPr algn="l" defTabSz="1088349" rtl="0" eaLnBrk="1" latinLnBrk="0" hangingPunct="1">
        <a:spcBef>
          <a:spcPct val="0"/>
        </a:spcBef>
        <a:buNone/>
        <a:defRPr sz="3333" b="0" i="0" u="none" kern="1200">
          <a:solidFill>
            <a:srgbClr val="001E62"/>
          </a:solidFill>
          <a:latin typeface="Work Sans Light" charset="0"/>
          <a:ea typeface="Work Sans Light" charset="0"/>
          <a:cs typeface="Work Sans Light" charset="0"/>
        </a:defRPr>
      </a:lvl1pPr>
    </p:titleStyle>
    <p:bodyStyle>
      <a:lvl1pPr marL="0" indent="0" algn="l" defTabSz="1088349" rtl="0" eaLnBrk="1" latinLnBrk="0" hangingPunct="1">
        <a:lnSpc>
          <a:spcPct val="110000"/>
        </a:lnSpc>
        <a:spcBef>
          <a:spcPct val="0"/>
        </a:spcBef>
        <a:spcAft>
          <a:spcPts val="1191"/>
        </a:spcAft>
        <a:buClr>
          <a:schemeClr val="accent5"/>
        </a:buClr>
        <a:buFont typeface="Arial" pitchFamily="34" charset="0"/>
        <a:buNone/>
        <a:defRPr sz="2133" kern="800" baseline="0">
          <a:solidFill>
            <a:schemeClr val="tx1"/>
          </a:solidFill>
          <a:latin typeface="Work Sans" charset="0"/>
          <a:ea typeface="Work Sans" charset="0"/>
          <a:cs typeface="Work Sans" charset="0"/>
        </a:defRPr>
      </a:lvl1pPr>
      <a:lvl2pPr marL="195902" indent="-195902" algn="l" defTabSz="1088349" rtl="0" eaLnBrk="1" latinLnBrk="0" hangingPunct="1">
        <a:lnSpc>
          <a:spcPct val="110000"/>
        </a:lnSpc>
        <a:spcBef>
          <a:spcPct val="0"/>
        </a:spcBef>
        <a:spcAft>
          <a:spcPts val="1191"/>
        </a:spcAft>
        <a:buClr>
          <a:schemeClr val="accent5"/>
        </a:buClr>
        <a:buFont typeface="Arial" pitchFamily="34" charset="0"/>
        <a:buChar char="•"/>
        <a:defRPr sz="2133" kern="800" baseline="0">
          <a:solidFill>
            <a:schemeClr val="tx1"/>
          </a:solidFill>
          <a:latin typeface="Work Sans" charset="0"/>
          <a:ea typeface="Work Sans" charset="0"/>
          <a:cs typeface="Work Sans" charset="0"/>
        </a:defRPr>
      </a:lvl2pPr>
      <a:lvl3pPr marL="653010" indent="-195902" algn="l" defTabSz="1088349" rtl="0" eaLnBrk="1" latinLnBrk="0" hangingPunct="1">
        <a:lnSpc>
          <a:spcPct val="110000"/>
        </a:lnSpc>
        <a:spcBef>
          <a:spcPct val="0"/>
        </a:spcBef>
        <a:spcAft>
          <a:spcPts val="1191"/>
        </a:spcAft>
        <a:buClr>
          <a:schemeClr val="tx1"/>
        </a:buClr>
        <a:buFont typeface="Arial" pitchFamily="34" charset="0"/>
        <a:buChar char="•"/>
        <a:defRPr sz="1867" kern="800" baseline="0">
          <a:solidFill>
            <a:schemeClr val="tx1"/>
          </a:solidFill>
          <a:latin typeface="Work Sans" charset="0"/>
          <a:ea typeface="Work Sans" charset="0"/>
          <a:cs typeface="Work Sans" charset="0"/>
        </a:defRPr>
      </a:lvl3pPr>
      <a:lvl4pPr marL="1088349" indent="-195902" algn="l" defTabSz="1088349" rtl="0" eaLnBrk="1" latinLnBrk="0" hangingPunct="1">
        <a:lnSpc>
          <a:spcPct val="110000"/>
        </a:lnSpc>
        <a:spcBef>
          <a:spcPct val="0"/>
        </a:spcBef>
        <a:spcAft>
          <a:spcPts val="1191"/>
        </a:spcAft>
        <a:buClr>
          <a:schemeClr val="accent5"/>
        </a:buClr>
        <a:buFont typeface="Arial" pitchFamily="34" charset="0"/>
        <a:buChar char="•"/>
        <a:defRPr sz="1600" b="0" kern="800" baseline="0">
          <a:solidFill>
            <a:schemeClr val="tx1"/>
          </a:solidFill>
          <a:latin typeface="Work Sans" charset="0"/>
          <a:ea typeface="Work Sans" charset="0"/>
          <a:cs typeface="Work Sans" charset="0"/>
        </a:defRPr>
      </a:lvl4pPr>
      <a:lvl5pPr marL="2448785" indent="-272087" algn="l" defTabSz="1088349" rtl="0" eaLnBrk="1" latinLnBrk="0" hangingPunct="1">
        <a:spcBef>
          <a:spcPct val="0"/>
        </a:spcBef>
        <a:spcAft>
          <a:spcPts val="1428"/>
        </a:spcAft>
        <a:buFont typeface="Arial" pitchFamily="34" charset="0"/>
        <a:buChar char="»"/>
        <a:defRPr sz="1467" kern="1200">
          <a:solidFill>
            <a:schemeClr val="tx1"/>
          </a:solidFill>
          <a:latin typeface="Century Gothic" pitchFamily="34" charset="0"/>
          <a:ea typeface="+mn-ea"/>
          <a:cs typeface="+mn-cs"/>
        </a:defRPr>
      </a:lvl5pPr>
      <a:lvl6pPr marL="2992960" indent="-272087" algn="l" defTabSz="1088349"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134" indent="-272087" algn="l" defTabSz="1088349"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309" indent="-272087" algn="l" defTabSz="1088349"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483" indent="-272087" algn="l" defTabSz="1088349"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349" rtl="0" eaLnBrk="1" latinLnBrk="0" hangingPunct="1">
        <a:defRPr sz="2133" kern="1200">
          <a:solidFill>
            <a:schemeClr val="tx1"/>
          </a:solidFill>
          <a:latin typeface="+mn-lt"/>
          <a:ea typeface="+mn-ea"/>
          <a:cs typeface="+mn-cs"/>
        </a:defRPr>
      </a:lvl1pPr>
      <a:lvl2pPr marL="544174" algn="l" defTabSz="1088349" rtl="0" eaLnBrk="1" latinLnBrk="0" hangingPunct="1">
        <a:defRPr sz="2133" kern="1200">
          <a:solidFill>
            <a:schemeClr val="tx1"/>
          </a:solidFill>
          <a:latin typeface="+mn-lt"/>
          <a:ea typeface="+mn-ea"/>
          <a:cs typeface="+mn-cs"/>
        </a:defRPr>
      </a:lvl2pPr>
      <a:lvl3pPr marL="1088349" algn="l" defTabSz="1088349" rtl="0" eaLnBrk="1" latinLnBrk="0" hangingPunct="1">
        <a:defRPr sz="2133" kern="1200">
          <a:solidFill>
            <a:schemeClr val="tx1"/>
          </a:solidFill>
          <a:latin typeface="+mn-lt"/>
          <a:ea typeface="+mn-ea"/>
          <a:cs typeface="+mn-cs"/>
        </a:defRPr>
      </a:lvl3pPr>
      <a:lvl4pPr marL="1632523" algn="l" defTabSz="1088349" rtl="0" eaLnBrk="1" latinLnBrk="0" hangingPunct="1">
        <a:defRPr sz="2133" kern="1200">
          <a:solidFill>
            <a:schemeClr val="tx1"/>
          </a:solidFill>
          <a:latin typeface="+mn-lt"/>
          <a:ea typeface="+mn-ea"/>
          <a:cs typeface="+mn-cs"/>
        </a:defRPr>
      </a:lvl4pPr>
      <a:lvl5pPr marL="2176698" algn="l" defTabSz="1088349" rtl="0" eaLnBrk="1" latinLnBrk="0" hangingPunct="1">
        <a:defRPr sz="2133" kern="1200">
          <a:solidFill>
            <a:schemeClr val="tx1"/>
          </a:solidFill>
          <a:latin typeface="+mn-lt"/>
          <a:ea typeface="+mn-ea"/>
          <a:cs typeface="+mn-cs"/>
        </a:defRPr>
      </a:lvl5pPr>
      <a:lvl6pPr marL="2720872" algn="l" defTabSz="1088349" rtl="0" eaLnBrk="1" latinLnBrk="0" hangingPunct="1">
        <a:defRPr sz="2133" kern="1200">
          <a:solidFill>
            <a:schemeClr val="tx1"/>
          </a:solidFill>
          <a:latin typeface="+mn-lt"/>
          <a:ea typeface="+mn-ea"/>
          <a:cs typeface="+mn-cs"/>
        </a:defRPr>
      </a:lvl6pPr>
      <a:lvl7pPr marL="3265046" algn="l" defTabSz="1088349" rtl="0" eaLnBrk="1" latinLnBrk="0" hangingPunct="1">
        <a:defRPr sz="2133" kern="1200">
          <a:solidFill>
            <a:schemeClr val="tx1"/>
          </a:solidFill>
          <a:latin typeface="+mn-lt"/>
          <a:ea typeface="+mn-ea"/>
          <a:cs typeface="+mn-cs"/>
        </a:defRPr>
      </a:lvl7pPr>
      <a:lvl8pPr marL="3809222" algn="l" defTabSz="1088349" rtl="0" eaLnBrk="1" latinLnBrk="0" hangingPunct="1">
        <a:defRPr sz="2133" kern="1200">
          <a:solidFill>
            <a:schemeClr val="tx1"/>
          </a:solidFill>
          <a:latin typeface="+mn-lt"/>
          <a:ea typeface="+mn-ea"/>
          <a:cs typeface="+mn-cs"/>
        </a:defRPr>
      </a:lvl8pPr>
      <a:lvl9pPr marL="4353396" algn="l" defTabSz="1088349" rtl="0" eaLnBrk="1" latinLnBrk="0" hangingPunct="1">
        <a:defRPr sz="21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1">
          <a:blip r:embed="rId21">
            <a:lum/>
          </a:blip>
          <a:stretch>
            <a:fillRect/>
          </a:stretch>
        </a:blipFill>
        <a:effectLst/>
      </p:bgPr>
    </p:bg>
    <p:spTree>
      <p:nvGrpSpPr>
        <p:cNvPr id="1" name=""/>
        <p:cNvGrpSpPr/>
        <p:nvPr/>
      </p:nvGrpSpPr>
      <p:grpSpPr>
        <a:xfrm>
          <a:off x="0" y="0"/>
          <a:ext cx="0" cy="0"/>
        </a:xfrm>
      </p:grpSpPr>
      <p:sp>
        <p:nvSpPr>
          <p:cNvPr id="2" name="Title Placeholder 1"/>
          <p:cNvSpPr>
            <a:spLocks noGrp="1"/>
          </p:cNvSpPr>
          <p:nvPr>
            <p:ph type="title"/>
          </p:nvPr>
        </p:nvSpPr>
        <p:spPr>
          <a:xfrm>
            <a:off x="487680" y="429260"/>
            <a:ext cx="11216640" cy="405808"/>
          </a:xfrm>
          <a:prstGeom prst="rect">
            <a:avLst/>
          </a:prstGeom>
        </p:spPr>
        <p:txBody>
          <a:bodyPr vert="horz" lIns="0" tIns="0" rIns="0" bIns="0" rtlCol="0" anchor="t" anchorCtr="0">
            <a:noAutofit/>
          </a:bodyPr>
          <a:lstStyle/>
          <a:p>
            <a:r>
              <a:rPr lang="en-US"/>
              <a:t>Click to edit title</a:t>
            </a:r>
          </a:p>
        </p:txBody>
      </p:sp>
      <p:sp>
        <p:nvSpPr>
          <p:cNvPr id="3" name="Text Placeholder 2"/>
          <p:cNvSpPr>
            <a:spLocks noGrp="1"/>
          </p:cNvSpPr>
          <p:nvPr>
            <p:ph type="body" idx="1"/>
          </p:nvPr>
        </p:nvSpPr>
        <p:spPr>
          <a:xfrm>
            <a:off x="487680" y="1195918"/>
            <a:ext cx="11216640" cy="4793403"/>
          </a:xfrm>
          <a:prstGeom prst="rect">
            <a:avLst/>
          </a:prstGeom>
        </p:spPr>
        <p:txBody>
          <a:bodyPr vert="horz" lIns="0" tIns="0" rIns="0" bIns="0" rtlCol="0">
            <a:noAutofit/>
          </a:bodyPr>
          <a:lstStyle/>
          <a:p>
            <a:pPr lvl="0"/>
            <a:r>
              <a:rPr lang="en-US"/>
              <a:t>First level</a:t>
            </a:r>
          </a:p>
          <a:p>
            <a:pPr lvl="1"/>
            <a:r>
              <a:rPr lang="en-US"/>
              <a:t>Second level</a:t>
            </a:r>
          </a:p>
          <a:p>
            <a:pPr lvl="2"/>
            <a:r>
              <a:rPr lang="en-US"/>
              <a:t>Third level</a:t>
            </a:r>
          </a:p>
          <a:p>
            <a:pPr lvl="3"/>
            <a:r>
              <a:rPr lang="en-US"/>
              <a:t>Fourth level</a:t>
            </a:r>
          </a:p>
        </p:txBody>
      </p:sp>
      <p:sp>
        <p:nvSpPr>
          <p:cNvPr id="5" name="Slide Number Placeholder 3"/>
          <p:cNvSpPr txBox="1"/>
          <p:nvPr/>
        </p:nvSpPr>
        <p:spPr>
          <a:xfrm>
            <a:off x="0" y="6135177"/>
            <a:ext cx="1083733" cy="406401"/>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smtClean="0">
                <a:solidFill>
                  <a:schemeClr val="bg1"/>
                </a:solidFill>
                <a:latin typeface="Arial"/>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5pPr>
            <a:lvl6pPr marL="2286000" algn="l" defTabSz="914400" rtl="0" eaLnBrk="1" latinLnBrk="0" hangingPunct="1">
              <a:defRPr sz="2400" kern="1200">
                <a:solidFill>
                  <a:schemeClr val="tx1"/>
                </a:solidFill>
                <a:latin typeface="Arial"/>
                <a:ea typeface="ＭＳ Ｐゴシック" pitchFamily="34" charset="-128"/>
                <a:cs typeface="+mn-cs"/>
              </a:defRPr>
            </a:lvl6pPr>
            <a:lvl7pPr marL="2743200" algn="l" defTabSz="914400" rtl="0" eaLnBrk="1" latinLnBrk="0" hangingPunct="1">
              <a:defRPr sz="2400" kern="1200">
                <a:solidFill>
                  <a:schemeClr val="tx1"/>
                </a:solidFill>
                <a:latin typeface="Arial"/>
                <a:ea typeface="ＭＳ Ｐゴシック" pitchFamily="34" charset="-128"/>
                <a:cs typeface="+mn-cs"/>
              </a:defRPr>
            </a:lvl7pPr>
            <a:lvl8pPr marL="3200400" algn="l" defTabSz="914400" rtl="0" eaLnBrk="1" latinLnBrk="0" hangingPunct="1">
              <a:defRPr sz="2400" kern="1200">
                <a:solidFill>
                  <a:schemeClr val="tx1"/>
                </a:solidFill>
                <a:latin typeface="Arial"/>
                <a:ea typeface="ＭＳ Ｐゴシック" pitchFamily="34" charset="-128"/>
                <a:cs typeface="+mn-cs"/>
              </a:defRPr>
            </a:lvl8pPr>
            <a:lvl9pPr marL="3657600" algn="l" defTabSz="914400" rtl="0" eaLnBrk="1" latinLnBrk="0" hangingPunct="1">
              <a:defRPr sz="2400" kern="1200">
                <a:solidFill>
                  <a:schemeClr val="tx1"/>
                </a:solidFill>
                <a:latin typeface="Arial"/>
                <a:ea typeface="ＭＳ Ｐゴシック" pitchFamily="34" charset="-128"/>
                <a:cs typeface="+mn-cs"/>
              </a:defRPr>
            </a:lvl9pPr>
          </a:lstStyle>
          <a:p>
            <a:pPr>
              <a:defRPr/>
            </a:pPr>
            <a:fld id="{AB8528FA-E227-4CB5-BC2C-8A968515837A}" type="slidenum">
              <a:rPr lang="en-US" sz="900" smtClean="0">
                <a:solidFill>
                  <a:schemeClr val="tx1"/>
                </a:solidFill>
              </a:rPr>
              <a:pPr>
                <a:defRPr/>
              </a:pPr>
              <a:t>‹#›</a:t>
            </a:fld>
            <a:endParaRPr lang="en-US" sz="900">
              <a:solidFill>
                <a:schemeClr val="tx1"/>
              </a:solidFill>
            </a:endParaRPr>
          </a:p>
        </p:txBody>
      </p:sp>
    </p:spTree>
    <p:extLst>
      <p:ext uri="{BB962C8B-B14F-4D97-AF65-F5344CB8AC3E}">
        <p14:creationId xmlns:p14="http://schemas.microsoft.com/office/powerpoint/2010/main" val="290985039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transition/>
  <p:timing/>
  <p:hf hdr="0"/>
  <p:txStyles>
    <p:titleStyle>
      <a:lvl1pPr algn="l" defTabSz="816282" rtl="0" eaLnBrk="1" latinLnBrk="0" hangingPunct="1">
        <a:spcBef>
          <a:spcPct val="0"/>
        </a:spcBef>
        <a:buNone/>
        <a:defRPr sz="2500" b="0" i="0" u="none" kern="1200">
          <a:solidFill>
            <a:srgbClr val="001E62"/>
          </a:solidFill>
          <a:latin typeface="Work Sans Light" charset="0"/>
          <a:ea typeface="Work Sans Light" charset="0"/>
          <a:cs typeface="Work Sans Light" charset="0"/>
        </a:defRPr>
      </a:lvl1pPr>
    </p:titleStyle>
    <p:bodyStyle>
      <a:lvl1pPr marL="146930" indent="-146930" algn="l" defTabSz="816282" rtl="0" eaLnBrk="1" latinLnBrk="0" hangingPunct="1">
        <a:lnSpc>
          <a:spcPct val="110000"/>
        </a:lnSpc>
        <a:spcBef>
          <a:spcPct val="0"/>
        </a:spcBef>
        <a:spcAft>
          <a:spcPts val="893"/>
        </a:spcAft>
        <a:buClr>
          <a:schemeClr val="accent5"/>
        </a:buClr>
        <a:buFont typeface="Arial" pitchFamily="34" charset="0"/>
        <a:buChar char="•"/>
        <a:defRPr sz="1600" kern="800" baseline="0">
          <a:solidFill>
            <a:schemeClr val="tx1"/>
          </a:solidFill>
          <a:latin typeface="Work Sans" charset="0"/>
          <a:ea typeface="Work Sans" charset="0"/>
          <a:cs typeface="Work Sans" charset="0"/>
        </a:defRPr>
      </a:lvl1pPr>
      <a:lvl2pPr marL="146930" indent="-146930" algn="l" defTabSz="816282" rtl="0" eaLnBrk="1" latinLnBrk="0" hangingPunct="1">
        <a:lnSpc>
          <a:spcPct val="110000"/>
        </a:lnSpc>
        <a:spcBef>
          <a:spcPct val="0"/>
        </a:spcBef>
        <a:spcAft>
          <a:spcPts val="893"/>
        </a:spcAft>
        <a:buClr>
          <a:schemeClr val="accent5"/>
        </a:buClr>
        <a:buFont typeface="Arial" pitchFamily="34" charset="0"/>
        <a:buChar char="•"/>
        <a:defRPr sz="1600" kern="800" baseline="0">
          <a:solidFill>
            <a:schemeClr val="tx1"/>
          </a:solidFill>
          <a:latin typeface="Work Sans" charset="0"/>
          <a:ea typeface="Work Sans" charset="0"/>
          <a:cs typeface="Work Sans" charset="0"/>
        </a:defRPr>
      </a:lvl2pPr>
      <a:lvl3pPr marL="489770" indent="-146930" algn="l" defTabSz="816282" rtl="0" eaLnBrk="1" latinLnBrk="0" hangingPunct="1">
        <a:lnSpc>
          <a:spcPct val="110000"/>
        </a:lnSpc>
        <a:spcBef>
          <a:spcPct val="0"/>
        </a:spcBef>
        <a:spcAft>
          <a:spcPts val="893"/>
        </a:spcAft>
        <a:buClr>
          <a:schemeClr val="accent5"/>
        </a:buClr>
        <a:buFont typeface="Arial" pitchFamily="34" charset="0"/>
        <a:buChar char="•"/>
        <a:defRPr sz="1600" kern="800" baseline="0">
          <a:solidFill>
            <a:schemeClr val="tx1"/>
          </a:solidFill>
          <a:latin typeface="Work Sans" charset="0"/>
          <a:ea typeface="Work Sans" charset="0"/>
          <a:cs typeface="Work Sans" charset="0"/>
        </a:defRPr>
      </a:lvl3pPr>
      <a:lvl4pPr marL="816282" indent="-146930" algn="l" defTabSz="816282" rtl="0" eaLnBrk="1" latinLnBrk="0" hangingPunct="1">
        <a:lnSpc>
          <a:spcPct val="110000"/>
        </a:lnSpc>
        <a:spcBef>
          <a:spcPct val="0"/>
        </a:spcBef>
        <a:spcAft>
          <a:spcPts val="893"/>
        </a:spcAft>
        <a:buClr>
          <a:schemeClr val="accent5"/>
        </a:buClr>
        <a:buFont typeface="Arial" pitchFamily="34" charset="0"/>
        <a:buChar char="•"/>
        <a:defRPr sz="1600" b="0" kern="800" baseline="0">
          <a:solidFill>
            <a:schemeClr val="tx1"/>
          </a:solidFill>
          <a:latin typeface="Work Sans" charset="0"/>
          <a:ea typeface="Work Sans" charset="0"/>
          <a:cs typeface="Work Sans" charset="0"/>
        </a:defRPr>
      </a:lvl4pPr>
      <a:lvl5pPr marL="1836635" indent="-204070" algn="l" defTabSz="816282" rtl="0" eaLnBrk="1" latinLnBrk="0" hangingPunct="1">
        <a:spcBef>
          <a:spcPct val="0"/>
        </a:spcBef>
        <a:spcAft>
          <a:spcPts val="1071"/>
        </a:spcAft>
        <a:buFont typeface="Arial" pitchFamily="34" charset="0"/>
        <a:buChar char="»"/>
        <a:defRPr sz="1100" kern="1200">
          <a:solidFill>
            <a:schemeClr val="tx1"/>
          </a:solidFill>
          <a:latin typeface="Century Gothic" pitchFamily="34" charset="0"/>
          <a:ea typeface="+mn-ea"/>
          <a:cs typeface="+mn-cs"/>
        </a:defRPr>
      </a:lvl5pPr>
      <a:lvl6pPr marL="2244776"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2917"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058"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199"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6282" rtl="0" eaLnBrk="1" latinLnBrk="0" hangingPunct="1">
        <a:defRPr sz="1600" kern="1200">
          <a:solidFill>
            <a:schemeClr val="tx1"/>
          </a:solidFill>
          <a:latin typeface="+mn-lt"/>
          <a:ea typeface="+mn-ea"/>
          <a:cs typeface="+mn-cs"/>
        </a:defRPr>
      </a:lvl1pPr>
      <a:lvl2pPr marL="408141" algn="l" defTabSz="816282" rtl="0" eaLnBrk="1" latinLnBrk="0" hangingPunct="1">
        <a:defRPr sz="1600" kern="1200">
          <a:solidFill>
            <a:schemeClr val="tx1"/>
          </a:solidFill>
          <a:latin typeface="+mn-lt"/>
          <a:ea typeface="+mn-ea"/>
          <a:cs typeface="+mn-cs"/>
        </a:defRPr>
      </a:lvl2pPr>
      <a:lvl3pPr marL="816282" algn="l" defTabSz="816282" rtl="0" eaLnBrk="1" latinLnBrk="0" hangingPunct="1">
        <a:defRPr sz="1600" kern="1200">
          <a:solidFill>
            <a:schemeClr val="tx1"/>
          </a:solidFill>
          <a:latin typeface="+mn-lt"/>
          <a:ea typeface="+mn-ea"/>
          <a:cs typeface="+mn-cs"/>
        </a:defRPr>
      </a:lvl3pPr>
      <a:lvl4pPr marL="1224423" algn="l" defTabSz="816282" rtl="0" eaLnBrk="1" latinLnBrk="0" hangingPunct="1">
        <a:defRPr sz="1600" kern="1200">
          <a:solidFill>
            <a:schemeClr val="tx1"/>
          </a:solidFill>
          <a:latin typeface="+mn-lt"/>
          <a:ea typeface="+mn-ea"/>
          <a:cs typeface="+mn-cs"/>
        </a:defRPr>
      </a:lvl4pPr>
      <a:lvl5pPr marL="1632564" algn="l" defTabSz="816282" rtl="0" eaLnBrk="1" latinLnBrk="0" hangingPunct="1">
        <a:defRPr sz="1600" kern="1200">
          <a:solidFill>
            <a:schemeClr val="tx1"/>
          </a:solidFill>
          <a:latin typeface="+mn-lt"/>
          <a:ea typeface="+mn-ea"/>
          <a:cs typeface="+mn-cs"/>
        </a:defRPr>
      </a:lvl5pPr>
      <a:lvl6pPr marL="2040705" algn="l" defTabSz="816282" rtl="0" eaLnBrk="1" latinLnBrk="0" hangingPunct="1">
        <a:defRPr sz="1600" kern="1200">
          <a:solidFill>
            <a:schemeClr val="tx1"/>
          </a:solidFill>
          <a:latin typeface="+mn-lt"/>
          <a:ea typeface="+mn-ea"/>
          <a:cs typeface="+mn-cs"/>
        </a:defRPr>
      </a:lvl6pPr>
      <a:lvl7pPr marL="2448846" algn="l" defTabSz="816282" rtl="0" eaLnBrk="1" latinLnBrk="0" hangingPunct="1">
        <a:defRPr sz="1600" kern="1200">
          <a:solidFill>
            <a:schemeClr val="tx1"/>
          </a:solidFill>
          <a:latin typeface="+mn-lt"/>
          <a:ea typeface="+mn-ea"/>
          <a:cs typeface="+mn-cs"/>
        </a:defRPr>
      </a:lvl7pPr>
      <a:lvl8pPr marL="2856988" algn="l" defTabSz="816282" rtl="0" eaLnBrk="1" latinLnBrk="0" hangingPunct="1">
        <a:defRPr sz="1600" kern="1200">
          <a:solidFill>
            <a:schemeClr val="tx1"/>
          </a:solidFill>
          <a:latin typeface="+mn-lt"/>
          <a:ea typeface="+mn-ea"/>
          <a:cs typeface="+mn-cs"/>
        </a:defRPr>
      </a:lvl8pPr>
      <a:lvl9pPr marL="3265129" algn="l" defTabSz="816282" rtl="0" eaLnBrk="1" latinLnBrk="0" hangingPunct="1">
        <a:defRPr sz="16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notesSlide" Target="../notesSlides/notesSlide10.xml" /><Relationship Id="rId3" Type="http://schemas.openxmlformats.org/officeDocument/2006/relationships/image" Target="../media/image18.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8.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8.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notesSlide" Target="../notesSlides/notesSlide2.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notesSlide" Target="../notesSlides/notesSlide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notesSlide" Target="../notesSlides/notesSlide9.xml" /><Relationship Id="rId3" Type="http://schemas.openxmlformats.org/officeDocument/2006/relationships/image" Target="../media/image17.jpe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Title 3"/>
          <p:cNvSpPr>
            <a:spLocks noGrp="1"/>
          </p:cNvSpPr>
          <p:nvPr>
            <p:ph type="ctrTitle"/>
          </p:nvPr>
        </p:nvSpPr>
        <p:spPr>
          <a:xfrm>
            <a:off x="-259655" y="3554587"/>
            <a:ext cx="12590451" cy="486291"/>
          </a:xfrm>
        </p:spPr>
        <p:txBody>
          <a:bodyPr/>
          <a:lstStyle/>
          <a:p>
            <a:br>
              <a:rPr lang="en-US" b="1" smtClean="0"/>
            </a:br>
            <a:br>
              <a:rPr lang="en-US" b="1"/>
            </a:br>
            <a:br>
              <a:rPr lang="en-US" b="1" smtClean="0"/>
            </a:br>
            <a:r>
              <a:rPr lang="en-US" b="1" smtClean="0"/>
              <a:t>The </a:t>
            </a:r>
            <a:r>
              <a:rPr lang="en-US" b="1"/>
              <a:t>Biden </a:t>
            </a:r>
            <a:r>
              <a:rPr lang="en-US" b="1" smtClean="0"/>
              <a:t>Era:</a:t>
            </a:r>
            <a:br>
              <a:rPr lang="en-US" b="1"/>
            </a:br>
            <a:r>
              <a:rPr lang="en-US" b="1"/>
              <a:t>Some Things </a:t>
            </a:r>
            <a:r>
              <a:rPr lang="en-US" b="1" i="1"/>
              <a:t>Always</a:t>
            </a:r>
            <a:r>
              <a:rPr lang="en-US" b="1"/>
              <a:t> Change</a:t>
            </a:r>
          </a:p>
        </p:txBody>
      </p:sp>
    </p:spTree>
    <p:extLst>
      <p:ext uri="{BB962C8B-B14F-4D97-AF65-F5344CB8AC3E}">
        <p14:creationId xmlns:p14="http://schemas.microsoft.com/office/powerpoint/2010/main" val="3327350226"/>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pPr algn="ctr"/>
            <a:r>
              <a:rPr lang="en-US" b="1" smtClean="0">
                <a:latin typeface="Work Sans Medium" pitchFamily="2" charset="0"/>
              </a:rPr>
              <a:t>What Is A No-Poach Agreement?</a:t>
            </a:r>
            <a:endParaRPr lang="en-US" b="1">
              <a:latin typeface="Work Sans Medium" pitchFamily="2" charset="0"/>
            </a:endParaRPr>
          </a:p>
        </p:txBody>
      </p:sp>
      <p:sp>
        <p:nvSpPr>
          <p:cNvPr id="3" name="Content Placeholder 2"/>
          <p:cNvSpPr>
            <a:spLocks noGrp="1"/>
          </p:cNvSpPr>
          <p:nvPr>
            <p:ph idx="1"/>
          </p:nvPr>
        </p:nvSpPr>
        <p:spPr/>
        <p:txBody>
          <a:bodyPr/>
          <a:lstStyle/>
          <a:p>
            <a:pPr marL="380990" indent="-380990">
              <a:buFont typeface="Arial" pitchFamily="34" charset="0"/>
              <a:buChar char="•"/>
            </a:pPr>
            <a:r>
              <a:rPr lang="en-US" smtClean="0"/>
              <a:t>A no-poach agreement is a covenant between companies that restricts each company from soliciting (or, in some cases, hiring) each other’s employees.</a:t>
            </a:r>
          </a:p>
          <a:p>
            <a:pPr marL="380990" indent="-380990">
              <a:buFont typeface="Arial" pitchFamily="34" charset="0"/>
              <a:buChar char="•"/>
            </a:pPr>
            <a:r>
              <a:rPr lang="en-US" smtClean="0"/>
              <a:t>May also include agreements to fix other terms of employment, like wages or benefits, so that one company does not become more attractive to an employee than another.</a:t>
            </a:r>
          </a:p>
          <a:p>
            <a:pPr marL="380990" indent="-380990">
              <a:buFont typeface="Arial" pitchFamily="34" charset="0"/>
              <a:buChar char="•"/>
            </a:pPr>
            <a:r>
              <a:rPr lang="en-US" smtClean="0"/>
              <a:t>These agreements are secret, and employees do not know they exist.</a:t>
            </a:r>
          </a:p>
          <a:p>
            <a:pPr marL="380990" indent="-380990">
              <a:buFont typeface="Arial" pitchFamily="34" charset="0"/>
              <a:buChar char="•"/>
            </a:pPr>
            <a:r>
              <a:rPr lang="en-US" smtClean="0"/>
              <a:t>The FTC and DOJ argue these agreements are unfair to employees because they prevent competition that might generate higher pay and more lucrative incentives.</a:t>
            </a:r>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66292" y="4806631"/>
            <a:ext cx="2851721" cy="1901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206316"/>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487680" y="429260"/>
            <a:ext cx="11216640" cy="405808"/>
          </a:xfrm>
        </p:spPr>
        <p:txBody>
          <a:bodyPr/>
          <a:lstStyle/>
          <a:p>
            <a:pPr algn="ctr"/>
            <a:r>
              <a:rPr lang="en-US" b="1" smtClean="0">
                <a:latin typeface="Work Sans Medium" pitchFamily="2" charset="0"/>
              </a:rPr>
              <a:t>What is the Risk?</a:t>
            </a:r>
            <a:endParaRPr lang="en-US" b="1">
              <a:latin typeface="Work Sans Medium" pitchFamily="2" charset="0"/>
            </a:endParaRPr>
          </a:p>
        </p:txBody>
      </p:sp>
      <p:sp>
        <p:nvSpPr>
          <p:cNvPr id="3" name="Content Placeholder 2"/>
          <p:cNvSpPr>
            <a:spLocks noGrp="1"/>
          </p:cNvSpPr>
          <p:nvPr>
            <p:ph idx="1"/>
          </p:nvPr>
        </p:nvSpPr>
        <p:spPr/>
        <p:txBody>
          <a:bodyPr>
            <a:normAutofit lnSpcReduction="10000"/>
          </a:bodyPr>
          <a:lstStyle/>
          <a:p>
            <a:pPr marL="380990" indent="-380990">
              <a:buFont typeface="Arial" pitchFamily="34" charset="0"/>
              <a:buChar char="•"/>
            </a:pPr>
            <a:r>
              <a:rPr lang="en-US" smtClean="0"/>
              <a:t>Before 2016, no-poach agreements were civil investigations that usually resulted in agreements to stop the practice; for example, in 2010 six large investigations against companies like Apple and Google resulted in lawsuits that settled with no fines.</a:t>
            </a:r>
          </a:p>
          <a:p>
            <a:pPr marL="380990" indent="-380990">
              <a:buFont typeface="Arial" pitchFamily="34" charset="0"/>
              <a:buChar char="•"/>
            </a:pPr>
            <a:r>
              <a:rPr lang="en-US" smtClean="0"/>
              <a:t>In 2021, the DOJ brought its first criminal prosecution against a company and its executives for a no-poach agreement.</a:t>
            </a:r>
          </a:p>
          <a:p>
            <a:pPr marL="380990" indent="-380990">
              <a:buFont typeface="Arial" pitchFamily="34" charset="0"/>
              <a:buChar char="•"/>
            </a:pPr>
            <a:r>
              <a:rPr lang="en-US" smtClean="0"/>
              <a:t>Despite numerous efforts, the DOJ has secured no convictions in any labor-side antitrust case based on no-poach agreements; HR experts claim the DOJ is “attempting to criminalize HR issues.”</a:t>
            </a:r>
          </a:p>
          <a:p>
            <a:pPr marL="380990" indent="-380990">
              <a:buFont typeface="Arial" pitchFamily="34" charset="0"/>
              <a:buChar char="•"/>
            </a:pPr>
            <a:r>
              <a:rPr lang="en-US" smtClean="0"/>
              <a:t>The most recent case was dismissed on April 28 and found no reasonable juror could conclude there was a “cessation of meaningful competition.”</a:t>
            </a:r>
          </a:p>
          <a:p>
            <a:pPr marL="380990" indent="-380990">
              <a:buFont typeface="Arial" pitchFamily="34" charset="0"/>
              <a:buChar char="•"/>
            </a:pPr>
            <a:r>
              <a:rPr lang="en-US" smtClean="0"/>
              <a:t>Numerous cases remain pending against executives at large companies.</a:t>
            </a:r>
            <a:endParaRPr lang="en-US"/>
          </a:p>
        </p:txBody>
      </p:sp>
    </p:spTree>
    <p:extLst>
      <p:ext uri="{BB962C8B-B14F-4D97-AF65-F5344CB8AC3E}">
        <p14:creationId xmlns:p14="http://schemas.microsoft.com/office/powerpoint/2010/main" val="4009450799"/>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pPr algn="ctr"/>
            <a:r>
              <a:rPr lang="en-US" b="1" smtClean="0">
                <a:latin typeface="Work Sans Medium" pitchFamily="2" charset="0"/>
              </a:rPr>
              <a:t>Joint Employer Rule</a:t>
            </a:r>
            <a:endParaRPr lang="en-US" b="1">
              <a:latin typeface="Work Sans Medium" pitchFamily="2" charset="0"/>
            </a:endParaRPr>
          </a:p>
        </p:txBody>
      </p:sp>
      <p:sp>
        <p:nvSpPr>
          <p:cNvPr id="3" name="Content Placeholder 2"/>
          <p:cNvSpPr>
            <a:spLocks noGrp="1"/>
          </p:cNvSpPr>
          <p:nvPr>
            <p:ph idx="1"/>
          </p:nvPr>
        </p:nvSpPr>
        <p:spPr>
          <a:xfrm>
            <a:off x="487680" y="1195918"/>
            <a:ext cx="11216640" cy="3794908"/>
          </a:xfrm>
        </p:spPr>
        <p:txBody>
          <a:bodyPr/>
          <a:lstStyle/>
          <a:p>
            <a:pPr marL="380990" indent="-380990">
              <a:buFont typeface="Arial" pitchFamily="34" charset="0"/>
              <a:buChar char="•"/>
            </a:pPr>
            <a:r>
              <a:rPr lang="en-US"/>
              <a:t>T</a:t>
            </a:r>
            <a:r>
              <a:rPr lang="en-US" smtClean="0"/>
              <a:t>o combat the gig economy and make it easier to unionize, the Biden administration has sought to expand the definition of “employee” in every employment statute.</a:t>
            </a:r>
          </a:p>
          <a:p>
            <a:pPr marL="380990" indent="-380990">
              <a:buFont typeface="Arial" pitchFamily="34" charset="0"/>
              <a:buChar char="•"/>
            </a:pPr>
            <a:r>
              <a:rPr lang="en-US" smtClean="0"/>
              <a:t>On October 26, the NLRB issued its Final Rule after a similar proposed rulemaking period that resurrects and expands Obama-era rules.</a:t>
            </a:r>
          </a:p>
          <a:p>
            <a:pPr marL="380990" indent="-380990">
              <a:buFont typeface="Arial" pitchFamily="34" charset="0"/>
              <a:buChar char="•"/>
            </a:pPr>
            <a:r>
              <a:rPr lang="en-US" smtClean="0"/>
              <a:t>The new Final Rule applies common law agency principles that deem joint employer status to exist based on </a:t>
            </a:r>
            <a:r>
              <a:rPr lang="en-US" i="1" smtClean="0"/>
              <a:t>the mere possession of authority to control</a:t>
            </a:r>
            <a:r>
              <a:rPr lang="en-US" smtClean="0"/>
              <a:t>, directly or indirectly, a single essential term of employment (comp, benefits, hours, duties, rules, hiring or firing, and working conditions).</a:t>
            </a:r>
          </a:p>
          <a:p>
            <a:pPr marL="380990" indent="-380990">
              <a:buFont typeface="Arial" pitchFamily="34" charset="0"/>
              <a:buChar char="•"/>
            </a:pPr>
            <a:r>
              <a:rPr lang="en-US" smtClean="0"/>
              <a:t>Test will likely find its way into all rules that involve joint employment in the workplace and greatly expand the likelihood a business is the employer over all workers on its premises or even marginally under its potential control.</a:t>
            </a:r>
            <a:endParaRPr lang="en-US"/>
          </a:p>
        </p:txBody>
      </p:sp>
    </p:spTree>
    <p:extLst>
      <p:ext uri="{BB962C8B-B14F-4D97-AF65-F5344CB8AC3E}">
        <p14:creationId xmlns:p14="http://schemas.microsoft.com/office/powerpoint/2010/main" val="2957293150"/>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pPr algn="ctr"/>
            <a:r>
              <a:rPr lang="en-US" b="1" smtClean="0">
                <a:latin typeface="Work Sans Medium" pitchFamily="2" charset="0"/>
              </a:rPr>
              <a:t>What Does It Mean?</a:t>
            </a:r>
            <a:endParaRPr lang="en-US" b="1">
              <a:latin typeface="Work Sans Medium" pitchFamily="2" charset="0"/>
            </a:endParaRPr>
          </a:p>
        </p:txBody>
      </p:sp>
      <p:sp>
        <p:nvSpPr>
          <p:cNvPr id="3" name="Content Placeholder 2"/>
          <p:cNvSpPr>
            <a:spLocks noGrp="1"/>
          </p:cNvSpPr>
          <p:nvPr>
            <p:ph idx="1"/>
          </p:nvPr>
        </p:nvSpPr>
        <p:spPr>
          <a:xfrm>
            <a:off x="755072" y="1306913"/>
            <a:ext cx="10515600" cy="4820176"/>
          </a:xfrm>
        </p:spPr>
        <p:txBody>
          <a:bodyPr>
            <a:normAutofit fontScale="92500" lnSpcReduction="10000"/>
          </a:bodyPr>
          <a:lstStyle/>
          <a:p>
            <a:r>
              <a:rPr lang="en-US" sz="2400" b="1" smtClean="0"/>
              <a:t>When and What:</a:t>
            </a:r>
          </a:p>
          <a:p>
            <a:pPr lvl="1"/>
            <a:r>
              <a:rPr lang="en-US" sz="2400" smtClean="0"/>
              <a:t>The Final Rule is scheduled to go into effect at year-end.</a:t>
            </a:r>
          </a:p>
          <a:p>
            <a:pPr lvl="1"/>
            <a:r>
              <a:rPr lang="en-US" sz="2400" smtClean="0"/>
              <a:t>Employers should:</a:t>
            </a:r>
          </a:p>
          <a:p>
            <a:pPr lvl="2"/>
            <a:r>
              <a:rPr lang="en-US" sz="2200" smtClean="0"/>
              <a:t>Assess all relationships with vendors and employees and affiliated companies (parents, subs, partnerships, joint ventures, etc.) to evaluate risk.</a:t>
            </a:r>
          </a:p>
          <a:p>
            <a:pPr lvl="2"/>
            <a:r>
              <a:rPr lang="en-US" sz="2200"/>
              <a:t>C</a:t>
            </a:r>
            <a:r>
              <a:rPr lang="en-US" sz="2200" smtClean="0"/>
              <a:t>onsider necessity for worksite rules that apply to </a:t>
            </a:r>
            <a:r>
              <a:rPr lang="en-US" sz="2200" i="1" smtClean="0"/>
              <a:t>all</a:t>
            </a:r>
            <a:r>
              <a:rPr lang="en-US" sz="2200" smtClean="0"/>
              <a:t> workers on the premises (</a:t>
            </a:r>
            <a:r>
              <a:rPr lang="en-US" sz="2200" i="1" smtClean="0"/>
              <a:t>e.g</a:t>
            </a:r>
            <a:r>
              <a:rPr lang="en-US" sz="2200" smtClean="0"/>
              <a:t>., safety requirements for contractors).</a:t>
            </a:r>
          </a:p>
          <a:p>
            <a:pPr lvl="2"/>
            <a:r>
              <a:rPr lang="en-US" sz="2200" smtClean="0"/>
              <a:t>Determine how to manage third party contractors and temporary employees and conduct audits to recognize real headcount.</a:t>
            </a:r>
          </a:p>
          <a:p>
            <a:pPr lvl="2"/>
            <a:r>
              <a:rPr lang="en-US" sz="2200" smtClean="0"/>
              <a:t>Create a plan for how to address individual situations where it is inevitable the worker would be deemed an employee under the Joint Employer rule (</a:t>
            </a:r>
            <a:r>
              <a:rPr lang="en-US" sz="2200" i="1" smtClean="0"/>
              <a:t>e.g</a:t>
            </a:r>
            <a:r>
              <a:rPr lang="en-US" sz="2200" smtClean="0"/>
              <a:t>., sexual harassment policies, FLSA issues, OSHA investigations, etc.).</a:t>
            </a:r>
            <a:endParaRPr lang="en-US" sz="2200"/>
          </a:p>
        </p:txBody>
      </p:sp>
    </p:spTree>
    <p:extLst>
      <p:ext uri="{BB962C8B-B14F-4D97-AF65-F5344CB8AC3E}">
        <p14:creationId xmlns:p14="http://schemas.microsoft.com/office/powerpoint/2010/main" val="2276126620"/>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ext Placeholder 1"/>
          <p:cNvSpPr>
            <a:spLocks noGrp="1"/>
          </p:cNvSpPr>
          <p:nvPr>
            <p:ph type="body" sz="quarter" idx="10"/>
          </p:nvPr>
        </p:nvSpPr>
        <p:spPr>
          <a:xfrm>
            <a:off x="636442" y="1094317"/>
            <a:ext cx="11201400" cy="4967816"/>
          </a:xfrm>
        </p:spPr>
        <p:txBody>
          <a:bodyPr/>
          <a:lstStyle/>
          <a:p>
            <a:pPr marL="342900" indent="-342900">
              <a:buFont typeface="Arial" pitchFamily="34" charset="0"/>
              <a:buChar char="•"/>
            </a:pPr>
            <a:r>
              <a:rPr lang="en-US" smtClean="0"/>
              <a:t>Due to administration policies and real world momentum, the economic climate has not been as ripe for organizing campaigns </a:t>
            </a:r>
            <a:r>
              <a:rPr lang="en-US" i="1" smtClean="0"/>
              <a:t>in all industries </a:t>
            </a:r>
            <a:r>
              <a:rPr lang="en-US" smtClean="0"/>
              <a:t>in decades.</a:t>
            </a:r>
          </a:p>
          <a:p>
            <a:pPr marL="342900" indent="-342900">
              <a:buFont typeface="Arial" pitchFamily="34" charset="0"/>
              <a:buChar char="•"/>
            </a:pPr>
            <a:r>
              <a:rPr lang="en-US" smtClean="0"/>
              <a:t>The NLRB’s “quickie election” rules and forced bargaining orders have substantially changed the dynamic for union avoidance.</a:t>
            </a:r>
          </a:p>
          <a:p>
            <a:pPr marL="342900" indent="-342900">
              <a:buFont typeface="Arial" pitchFamily="34" charset="0"/>
              <a:buChar char="•"/>
            </a:pPr>
            <a:r>
              <a:rPr lang="en-US" smtClean="0"/>
              <a:t>Quickie Elections:</a:t>
            </a:r>
          </a:p>
          <a:p>
            <a:pPr marL="1257277" lvl="1" indent="-342900"/>
            <a:r>
              <a:rPr lang="en-US" smtClean="0"/>
              <a:t>Effective date of December 26, 2023</a:t>
            </a:r>
          </a:p>
          <a:p>
            <a:pPr marL="1257277" lvl="1" indent="-342900"/>
            <a:r>
              <a:rPr lang="en-US" smtClean="0"/>
              <a:t>Limits strategies to delay election to give employer more time to persuade employees (timelines are significantly shortened)</a:t>
            </a:r>
          </a:p>
          <a:p>
            <a:pPr marL="342900" indent="-342900">
              <a:buFont typeface="Arial" pitchFamily="34" charset="0"/>
              <a:buChar char="•"/>
            </a:pPr>
            <a:r>
              <a:rPr lang="en-US" smtClean="0"/>
              <a:t>Forced Bargaining Orders</a:t>
            </a:r>
          </a:p>
          <a:p>
            <a:pPr marL="1257277" lvl="1" indent="-342900"/>
            <a:r>
              <a:rPr lang="en-US" smtClean="0"/>
              <a:t>Union can seek recognition through “majority support” usually evidenced by signed authorization cards.</a:t>
            </a:r>
          </a:p>
          <a:p>
            <a:pPr marL="1257277" lvl="1" indent="-342900"/>
            <a:r>
              <a:rPr lang="en-US" smtClean="0"/>
              <a:t>Employer can only acknowledge union or file its own petition for election.</a:t>
            </a:r>
            <a:endParaRPr lang="en-US"/>
          </a:p>
        </p:txBody>
      </p:sp>
      <p:sp>
        <p:nvSpPr>
          <p:cNvPr id="3" name="Title 2"/>
          <p:cNvSpPr>
            <a:spLocks noGrp="1"/>
          </p:cNvSpPr>
          <p:nvPr>
            <p:ph type="title"/>
          </p:nvPr>
        </p:nvSpPr>
        <p:spPr/>
        <p:txBody>
          <a:bodyPr/>
          <a:lstStyle/>
          <a:p>
            <a:pPr algn="ctr"/>
            <a:r>
              <a:rPr lang="en-US" b="1" smtClean="0">
                <a:latin typeface="Work Sans Medium" pitchFamily="2" charset="0"/>
              </a:rPr>
              <a:t>Union Organizing and Election Rules</a:t>
            </a:r>
            <a:endParaRPr lang="en-US" b="1">
              <a:latin typeface="Work Sans Medium" pitchFamily="2" charset="0"/>
            </a:endParaRPr>
          </a:p>
        </p:txBody>
      </p:sp>
    </p:spTree>
    <p:extLst>
      <p:ext uri="{BB962C8B-B14F-4D97-AF65-F5344CB8AC3E}">
        <p14:creationId xmlns:p14="http://schemas.microsoft.com/office/powerpoint/2010/main" val="1845431477"/>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ext Placeholder 1"/>
          <p:cNvSpPr>
            <a:spLocks noGrp="1"/>
          </p:cNvSpPr>
          <p:nvPr>
            <p:ph type="body" sz="quarter" idx="10"/>
          </p:nvPr>
        </p:nvSpPr>
        <p:spPr>
          <a:xfrm>
            <a:off x="491299" y="1021745"/>
            <a:ext cx="11201400" cy="4967816"/>
          </a:xfrm>
        </p:spPr>
        <p:txBody>
          <a:bodyPr/>
          <a:lstStyle/>
          <a:p>
            <a:pPr marL="342900" indent="-342900">
              <a:buFont typeface="Arial" pitchFamily="34" charset="0"/>
              <a:buChar char="•"/>
            </a:pPr>
            <a:r>
              <a:rPr lang="en-US" sz="1800" smtClean="0"/>
              <a:t>A recent NLRB decision (</a:t>
            </a:r>
            <a:r>
              <a:rPr lang="en-US" sz="1800" i="1" smtClean="0"/>
              <a:t>Stericycle, Inc.</a:t>
            </a:r>
            <a:r>
              <a:rPr lang="en-US" sz="1800" smtClean="0"/>
              <a:t>) implements employee-friendly standard to determine whether workplace rules chill employees from exercising their right to engage in protected, concerted activity (even at non-unionized worksites).</a:t>
            </a:r>
          </a:p>
          <a:p>
            <a:pPr marL="342900" indent="-342900">
              <a:buFont typeface="Arial" pitchFamily="34" charset="0"/>
              <a:buChar char="•"/>
            </a:pPr>
            <a:r>
              <a:rPr lang="en-US" sz="1800" smtClean="0"/>
              <a:t>A rule is considered presumptively unlawful if employees could reasonably interpret it to limit their rights, and the Board changed the perspective from a “reasonable person” to whether from that employee’s own perspective the rule could be deemed to chill employee activity.</a:t>
            </a:r>
          </a:p>
          <a:p>
            <a:pPr marL="342900" indent="-342900">
              <a:buFont typeface="Arial" pitchFamily="34" charset="0"/>
              <a:buChar char="•"/>
            </a:pPr>
            <a:r>
              <a:rPr lang="en-US" sz="1800" smtClean="0"/>
              <a:t>The Board says an employer can only rebut the presumption if it can show the rule advances a legitimate and substantial business interest and that the employer is unable to advance that interest with a more narrowly tailored rule.</a:t>
            </a:r>
          </a:p>
          <a:p>
            <a:pPr marL="342900" indent="-342900">
              <a:buFont typeface="Arial" pitchFamily="34" charset="0"/>
              <a:buChar char="•"/>
            </a:pPr>
            <a:r>
              <a:rPr lang="en-US" sz="1800" smtClean="0"/>
              <a:t>The new rule offers no road map for employers to avoid the risk that handbook policies might be found to “chill” employees’ rights.</a:t>
            </a:r>
          </a:p>
          <a:p>
            <a:pPr marL="342900" indent="-342900">
              <a:buFont typeface="Arial" pitchFamily="34" charset="0"/>
              <a:buChar char="•"/>
            </a:pPr>
            <a:r>
              <a:rPr lang="en-US" sz="1800" smtClean="0"/>
              <a:t>This rule is likely to impact common workplace policies like social media usage, confidentiality, non-disparagement, civility and professionalism expectations, dress codes, recording in the workplace, among many others. </a:t>
            </a:r>
            <a:endParaRPr lang="en-US" sz="1800"/>
          </a:p>
        </p:txBody>
      </p:sp>
      <p:sp>
        <p:nvSpPr>
          <p:cNvPr id="3" name="Title 2"/>
          <p:cNvSpPr>
            <a:spLocks noGrp="1"/>
          </p:cNvSpPr>
          <p:nvPr>
            <p:ph type="title"/>
          </p:nvPr>
        </p:nvSpPr>
        <p:spPr/>
        <p:txBody>
          <a:bodyPr/>
          <a:lstStyle/>
          <a:p>
            <a:pPr algn="ctr"/>
            <a:r>
              <a:rPr lang="en-US" b="1" smtClean="0">
                <a:latin typeface="Work Sans Medium" pitchFamily="2" charset="0"/>
              </a:rPr>
              <a:t>Common Workplace Rules</a:t>
            </a:r>
            <a:endParaRPr lang="en-US" b="1">
              <a:latin typeface="Work Sans Medium" pitchFamily="2" charset="0"/>
            </a:endParaRPr>
          </a:p>
        </p:txBody>
      </p:sp>
    </p:spTree>
    <p:extLst>
      <p:ext uri="{BB962C8B-B14F-4D97-AF65-F5344CB8AC3E}">
        <p14:creationId xmlns:p14="http://schemas.microsoft.com/office/powerpoint/2010/main" val="3614949762"/>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ext Placeholder 1"/>
          <p:cNvSpPr>
            <a:spLocks noGrp="1"/>
          </p:cNvSpPr>
          <p:nvPr>
            <p:ph type="body" sz="quarter" idx="10"/>
          </p:nvPr>
        </p:nvSpPr>
        <p:spPr/>
        <p:txBody>
          <a:bodyPr/>
          <a:lstStyle/>
          <a:p>
            <a:pPr marL="342900" indent="-342900">
              <a:buFont typeface="Arial" pitchFamily="34" charset="0"/>
              <a:buChar char="•"/>
            </a:pPr>
            <a:r>
              <a:rPr lang="en-US" sz="2400" smtClean="0"/>
              <a:t>Applies to all workplaces; even though the rule emanated from the NLRB, it applies to all “protected, concerted activity” at work (or, given technology in 2023, </a:t>
            </a:r>
            <a:r>
              <a:rPr lang="en-US" sz="2400" i="1" smtClean="0"/>
              <a:t>away from work </a:t>
            </a:r>
            <a:r>
              <a:rPr lang="en-US" sz="2400" smtClean="0"/>
              <a:t>in whatever form employees communicate).</a:t>
            </a:r>
          </a:p>
          <a:p>
            <a:pPr marL="342900" indent="-342900">
              <a:buFont typeface="Arial" pitchFamily="34" charset="0"/>
              <a:buChar char="•"/>
            </a:pPr>
            <a:r>
              <a:rPr lang="en-US" sz="2400" smtClean="0"/>
              <a:t>Offers no guidelines for how employers can comfortably draft workplace rules that won’t risk ULPs.</a:t>
            </a:r>
          </a:p>
          <a:p>
            <a:pPr marL="342900" indent="-342900">
              <a:buFont typeface="Arial" pitchFamily="34" charset="0"/>
              <a:buChar char="•"/>
            </a:pPr>
            <a:r>
              <a:rPr lang="en-US" sz="2400" smtClean="0"/>
              <a:t>Creates opportunities for employees terminated or disciplined for rules violations </a:t>
            </a:r>
            <a:r>
              <a:rPr lang="en-US" sz="2400" i="1" smtClean="0"/>
              <a:t>to challenge the very rule </a:t>
            </a:r>
            <a:r>
              <a:rPr lang="en-US" sz="2400" smtClean="0"/>
              <a:t>itself.</a:t>
            </a:r>
          </a:p>
          <a:p>
            <a:pPr marL="342900" indent="-342900">
              <a:buFont typeface="Arial" pitchFamily="34" charset="0"/>
              <a:buChar char="•"/>
            </a:pPr>
            <a:r>
              <a:rPr lang="en-US" sz="2400" smtClean="0"/>
              <a:t>Forces employers to fight some claims on mulitiple fronts in a way that raises no risk for employees or plaintiff’s counsel but substantially increases the costs for employers.</a:t>
            </a:r>
            <a:endParaRPr lang="en-US" sz="2400"/>
          </a:p>
        </p:txBody>
      </p:sp>
      <p:sp>
        <p:nvSpPr>
          <p:cNvPr id="3" name="Title 2"/>
          <p:cNvSpPr>
            <a:spLocks noGrp="1"/>
          </p:cNvSpPr>
          <p:nvPr>
            <p:ph type="title"/>
          </p:nvPr>
        </p:nvSpPr>
        <p:spPr/>
        <p:txBody>
          <a:bodyPr/>
          <a:lstStyle/>
          <a:p>
            <a:pPr algn="ctr"/>
            <a:r>
              <a:rPr lang="en-US" b="1" smtClean="0">
                <a:latin typeface="Work Sans Medium" pitchFamily="2" charset="0"/>
              </a:rPr>
              <a:t>Danger to Employers from Stericycle Decision</a:t>
            </a:r>
            <a:endParaRPr lang="en-US" b="1">
              <a:latin typeface="Work Sans Medium" pitchFamily="2" charset="0"/>
            </a:endParaRPr>
          </a:p>
        </p:txBody>
      </p:sp>
    </p:spTree>
    <p:extLst>
      <p:ext uri="{BB962C8B-B14F-4D97-AF65-F5344CB8AC3E}">
        <p14:creationId xmlns:p14="http://schemas.microsoft.com/office/powerpoint/2010/main" val="1470450574"/>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6" name="Text Placeholder 5"/>
          <p:cNvSpPr>
            <a:spLocks noGrp="1"/>
          </p:cNvSpPr>
          <p:nvPr>
            <p:ph type="body" sz="quarter" idx="10"/>
          </p:nvPr>
        </p:nvSpPr>
        <p:spPr>
          <a:xfrm>
            <a:off x="609600" y="634408"/>
            <a:ext cx="11201400" cy="5325533"/>
          </a:xfrm>
        </p:spPr>
        <p:txBody>
          <a:bodyPr/>
          <a:lstStyle/>
          <a:p>
            <a:pPr lvl="0"/>
            <a:endParaRPr lang="en-US" sz="1800" kern="100">
              <a:latin typeface="Calibri" panose="020f0502020204030204" pitchFamily="34" charset="0"/>
              <a:ea typeface="맑은 고딕" panose="020b0503020000020004" pitchFamily="50" charset="-127"/>
              <a:cs typeface="Times New Roman" panose="02020603050405020304" pitchFamily="18" charset="0"/>
            </a:endParaRPr>
          </a:p>
          <a:p>
            <a:pPr marL="285750" lvl="0" indent="-285750">
              <a:buFont typeface="Arial" pitchFamily="34" charset="0"/>
              <a:buChar char="•"/>
            </a:pPr>
            <a:r>
              <a:rPr lang="en-US" sz="2400" kern="100">
                <a:latin typeface="Calibri" panose="020f0502020204030204" pitchFamily="34" charset="0"/>
                <a:ea typeface="맑은 고딕" panose="020b0503020000020004" pitchFamily="50" charset="-127"/>
                <a:cs typeface="Times New Roman" panose="02020603050405020304" pitchFamily="18" charset="0"/>
              </a:rPr>
              <a:t>On August 29, 2023, the U.S. Department of Labor (DOL) announced a proposed rule change, allowing employee-authorized third-party representatives to accompany Occupational Safety and Health Administration (OSHA) officials during facility inspections. </a:t>
            </a:r>
          </a:p>
          <a:p>
            <a:pPr marL="285750" lvl="0" indent="-285750">
              <a:buFont typeface="Arial" pitchFamily="34" charset="0"/>
              <a:buChar char="•"/>
            </a:pPr>
            <a:r>
              <a:rPr lang="en-US" sz="2400" kern="100">
                <a:latin typeface="Calibri" panose="020f0502020204030204" pitchFamily="34" charset="0"/>
                <a:ea typeface="맑은 고딕" panose="020b0503020000020004" pitchFamily="50" charset="-127"/>
                <a:cs typeface="Times New Roman" panose="02020603050405020304" pitchFamily="18" charset="0"/>
              </a:rPr>
              <a:t>The proposed rule would modify </a:t>
            </a:r>
            <a:r>
              <a:rPr lang="en-US" sz="2400" kern="100" smtClean="0">
                <a:latin typeface="Calibri" panose="020f0502020204030204" pitchFamily="34" charset="0"/>
                <a:ea typeface="맑은 고딕" panose="020b0503020000020004" pitchFamily="50" charset="-127"/>
                <a:cs typeface="Times New Roman" panose="02020603050405020304" pitchFamily="18" charset="0"/>
              </a:rPr>
              <a:t>an existing regulation</a:t>
            </a:r>
            <a:r>
              <a:rPr lang="en-US" sz="2400" kern="100">
                <a:latin typeface="Calibri" panose="020f0502020204030204" pitchFamily="34" charset="0"/>
                <a:ea typeface="맑은 고딕" panose="020b0503020000020004" pitchFamily="50" charset="-127"/>
                <a:cs typeface="Times New Roman" panose="02020603050405020304" pitchFamily="18" charset="0"/>
              </a:rPr>
              <a:t> to expand </a:t>
            </a:r>
            <a:r>
              <a:rPr lang="en-US" sz="2400" kern="100" smtClean="0">
                <a:latin typeface="Calibri" panose="020f0502020204030204" pitchFamily="34" charset="0"/>
                <a:ea typeface="맑은 고딕" panose="020b0503020000020004" pitchFamily="50" charset="-127"/>
                <a:cs typeface="Times New Roman" panose="02020603050405020304" pitchFamily="18" charset="0"/>
              </a:rPr>
              <a:t>the “third </a:t>
            </a:r>
            <a:r>
              <a:rPr lang="en-US" sz="2400" kern="100">
                <a:latin typeface="Calibri" panose="020f0502020204030204" pitchFamily="34" charset="0"/>
                <a:ea typeface="맑은 고딕" panose="020b0503020000020004" pitchFamily="50" charset="-127"/>
                <a:cs typeface="Times New Roman" panose="02020603050405020304" pitchFamily="18" charset="0"/>
              </a:rPr>
              <a:t>parties,” such as community activists and union representatives, </a:t>
            </a:r>
            <a:r>
              <a:rPr lang="en-US" sz="2400" kern="100" smtClean="0">
                <a:latin typeface="Calibri" panose="020f0502020204030204" pitchFamily="34" charset="0"/>
                <a:ea typeface="맑은 고딕" panose="020b0503020000020004" pitchFamily="50" charset="-127"/>
                <a:cs typeface="Times New Roman" panose="02020603050405020304" pitchFamily="18" charset="0"/>
              </a:rPr>
              <a:t>who may </a:t>
            </a:r>
            <a:r>
              <a:rPr lang="en-US" sz="2400" kern="100">
                <a:latin typeface="Calibri" panose="020f0502020204030204" pitchFamily="34" charset="0"/>
                <a:ea typeface="맑은 고딕" panose="020b0503020000020004" pitchFamily="50" charset="-127"/>
                <a:cs typeface="Times New Roman" panose="02020603050405020304" pitchFamily="18" charset="0"/>
              </a:rPr>
              <a:t>accompany a Compliance Safety and Health Officer (CSHO) during an OSHA inspection.</a:t>
            </a:r>
          </a:p>
          <a:p>
            <a:pPr marL="285750" lvl="0" indent="-285750">
              <a:buFont typeface="Arial" pitchFamily="34" charset="0"/>
              <a:buChar char="•"/>
            </a:pPr>
            <a:r>
              <a:rPr lang="en-US" sz="2400" kern="100">
                <a:latin typeface="Calibri" panose="020f0502020204030204" pitchFamily="34" charset="0"/>
                <a:ea typeface="맑은 고딕" panose="020b0503020000020004" pitchFamily="50" charset="-127"/>
                <a:cs typeface="Times New Roman" panose="02020603050405020304" pitchFamily="18" charset="0"/>
              </a:rPr>
              <a:t>This rule would permit union representatives and interest groups to participate in inspections if OSHA officials deem it "reasonably necessary." </a:t>
            </a:r>
          </a:p>
          <a:p>
            <a:pPr marL="285750" lvl="0" indent="-285750">
              <a:buFont typeface="Arial" pitchFamily="34" charset="0"/>
              <a:buChar char="•"/>
            </a:pPr>
            <a:r>
              <a:rPr lang="en-US" sz="2400" kern="100">
                <a:latin typeface="Calibri" panose="020f0502020204030204" pitchFamily="34" charset="0"/>
                <a:ea typeface="맑은 고딕" panose="020b0503020000020004" pitchFamily="50" charset="-127"/>
                <a:cs typeface="Times New Roman" panose="02020603050405020304" pitchFamily="18" charset="0"/>
              </a:rPr>
              <a:t>The proposed rule aims to broaden the range of third-party representatives </a:t>
            </a:r>
            <a:r>
              <a:rPr lang="en-US" sz="2400" kern="100" smtClean="0">
                <a:latin typeface="Calibri" panose="020f0502020204030204" pitchFamily="34" charset="0"/>
                <a:ea typeface="맑은 고딕" panose="020b0503020000020004" pitchFamily="50" charset="-127"/>
                <a:cs typeface="Times New Roman" panose="02020603050405020304" pitchFamily="18" charset="0"/>
              </a:rPr>
              <a:t>allowed to focus </a:t>
            </a:r>
            <a:r>
              <a:rPr lang="en-US" sz="2400" kern="100">
                <a:latin typeface="Calibri" panose="020f0502020204030204" pitchFamily="34" charset="0"/>
                <a:ea typeface="맑은 고딕" panose="020b0503020000020004" pitchFamily="50" charset="-127"/>
                <a:cs typeface="Times New Roman" panose="02020603050405020304" pitchFamily="18" charset="0"/>
              </a:rPr>
              <a:t>on their skills and experience. </a:t>
            </a:r>
          </a:p>
          <a:p>
            <a:r>
              <a:rPr lang="en-US"/>
              <a:t> </a:t>
            </a:r>
          </a:p>
        </p:txBody>
      </p:sp>
      <p:sp>
        <p:nvSpPr>
          <p:cNvPr id="8" name="Rectangle 2"/>
          <p:cNvSpPr>
            <a:spLocks noGrp="1" noChangeArrowheads="1"/>
          </p:cNvSpPr>
          <p:nvPr>
            <p:ph type="title"/>
          </p:nvPr>
        </p:nvSpPr>
        <p:spPr>
          <a:xfrm>
            <a:off x="487682" y="228600"/>
            <a:ext cx="11323318" cy="405808"/>
          </a:xfrm>
        </p:spPr>
        <p:txBody>
          <a:bodyPr>
            <a:noAutofit/>
          </a:bodyPr>
          <a:lstStyle/>
          <a:p>
            <a:pPr algn="ctr"/>
            <a:r>
              <a:rPr lang="en-US" sz="2800" b="1">
                <a:latin typeface="Work Sans Medium" pitchFamily="2" charset="0"/>
              </a:rPr>
              <a:t>OSHA: Third Party Participation </a:t>
            </a:r>
            <a:r>
              <a:rPr lang="en-US" sz="2800" b="1" smtClean="0">
                <a:latin typeface="Work Sans Medium" pitchFamily="2" charset="0"/>
              </a:rPr>
              <a:t>In </a:t>
            </a:r>
            <a:r>
              <a:rPr lang="en-US" sz="2800" b="1">
                <a:latin typeface="Work Sans Medium" pitchFamily="2" charset="0"/>
              </a:rPr>
              <a:t>Workplace Inspections </a:t>
            </a:r>
            <a:endParaRPr lang="en-US" sz="2800" b="1">
              <a:latin typeface="Work Sans Medium" pitchFamily="2" charset="0"/>
              <a:ea typeface="Malgun Gothic" panose="020b0503020000020004" pitchFamily="34" charset="-127"/>
            </a:endParaRPr>
          </a:p>
        </p:txBody>
      </p:sp>
    </p:spTree>
    <p:extLst>
      <p:ext uri="{BB962C8B-B14F-4D97-AF65-F5344CB8AC3E}">
        <p14:creationId xmlns:p14="http://schemas.microsoft.com/office/powerpoint/2010/main" val="1179697058"/>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ext Placeholder 1"/>
          <p:cNvSpPr>
            <a:spLocks noGrp="1"/>
          </p:cNvSpPr>
          <p:nvPr>
            <p:ph type="body" sz="quarter" idx="10"/>
          </p:nvPr>
        </p:nvSpPr>
        <p:spPr>
          <a:xfrm>
            <a:off x="990600" y="1079803"/>
            <a:ext cx="11201400" cy="4967816"/>
          </a:xfrm>
        </p:spPr>
        <p:txBody>
          <a:bodyPr/>
          <a:lstStyle/>
          <a:p>
            <a:pPr marL="285750" indent="-285750">
              <a:buFont typeface="Arial" pitchFamily="34" charset="0"/>
              <a:buChar char="•"/>
            </a:pPr>
            <a:r>
              <a:rPr lang="en-US" sz="2400" smtClean="0"/>
              <a:t>Non-disparagement and confidentiality provisions in severance agreements</a:t>
            </a:r>
          </a:p>
          <a:p>
            <a:pPr marL="285750" indent="-285750">
              <a:buFont typeface="Arial" pitchFamily="34" charset="0"/>
              <a:buChar char="•"/>
            </a:pPr>
            <a:r>
              <a:rPr lang="en-US" sz="2400" smtClean="0"/>
              <a:t>FMLA leave during a week with a holiday</a:t>
            </a:r>
          </a:p>
          <a:p>
            <a:pPr marL="285750" indent="-285750">
              <a:buFont typeface="Arial" pitchFamily="34" charset="0"/>
              <a:buChar char="•"/>
            </a:pPr>
            <a:r>
              <a:rPr lang="en-US" sz="2400" smtClean="0"/>
              <a:t>The PUMP Act</a:t>
            </a:r>
          </a:p>
          <a:p>
            <a:pPr marL="285750" indent="-285750">
              <a:buFont typeface="Arial" pitchFamily="34" charset="0"/>
              <a:buChar char="•"/>
            </a:pPr>
            <a:r>
              <a:rPr lang="en-US" sz="2400" smtClean="0"/>
              <a:t>New FMLA and FLSA posters</a:t>
            </a:r>
          </a:p>
          <a:p>
            <a:pPr marL="285750" indent="-285750">
              <a:buFont typeface="Arial" pitchFamily="34" charset="0"/>
              <a:buChar char="•"/>
            </a:pPr>
            <a:r>
              <a:rPr lang="en-US" sz="2400" smtClean="0"/>
              <a:t>The Pregnant Workers Fairness Act</a:t>
            </a:r>
          </a:p>
          <a:p>
            <a:pPr marL="285750" indent="-285750">
              <a:buFont typeface="Arial" pitchFamily="34" charset="0"/>
              <a:buChar char="•"/>
            </a:pPr>
            <a:r>
              <a:rPr lang="en-US" sz="2400" smtClean="0"/>
              <a:t>CROWN Act laws pop up around the country</a:t>
            </a:r>
          </a:p>
          <a:p>
            <a:pPr marL="285750" indent="-285750">
              <a:buFont typeface="Arial" pitchFamily="34" charset="0"/>
              <a:buChar char="•"/>
            </a:pPr>
            <a:r>
              <a:rPr lang="en-US" sz="2400" smtClean="0"/>
              <a:t>New standard for religious accommodations</a:t>
            </a:r>
          </a:p>
          <a:p>
            <a:pPr marL="285750" indent="-285750">
              <a:buFont typeface="Arial" pitchFamily="34" charset="0"/>
              <a:buChar char="•"/>
            </a:pPr>
            <a:r>
              <a:rPr lang="en-US" sz="2400" smtClean="0"/>
              <a:t>EEOC guidance for hearing disabilities in the workplace</a:t>
            </a:r>
            <a:endParaRPr lang="en-US" sz="2400"/>
          </a:p>
        </p:txBody>
      </p:sp>
      <p:sp>
        <p:nvSpPr>
          <p:cNvPr id="3" name="Title 2"/>
          <p:cNvSpPr>
            <a:spLocks noGrp="1"/>
          </p:cNvSpPr>
          <p:nvPr>
            <p:ph type="title"/>
          </p:nvPr>
        </p:nvSpPr>
        <p:spPr>
          <a:xfrm>
            <a:off x="487682" y="244532"/>
            <a:ext cx="11205017" cy="405808"/>
          </a:xfrm>
        </p:spPr>
        <p:txBody>
          <a:bodyPr/>
          <a:lstStyle/>
          <a:p>
            <a:pPr algn="ctr"/>
            <a:r>
              <a:rPr lang="en-US" sz="3200" b="1" smtClean="0">
                <a:latin typeface="Work Sans Medium" pitchFamily="2" charset="0"/>
              </a:rPr>
              <a:t>Quick Hits</a:t>
            </a:r>
            <a:endParaRPr lang="en-US" sz="3200" b="1">
              <a:latin typeface="Work Sans Medium" pitchFamily="2" charset="0"/>
            </a:endParaRPr>
          </a:p>
        </p:txBody>
      </p:sp>
    </p:spTree>
    <p:extLst>
      <p:ext uri="{BB962C8B-B14F-4D97-AF65-F5344CB8AC3E}">
        <p14:creationId xmlns:p14="http://schemas.microsoft.com/office/powerpoint/2010/main" val="4152842208"/>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Questions?</a:t>
            </a:r>
            <a:endParaRPr lang="en-US"/>
          </a:p>
        </p:txBody>
      </p:sp>
      <p:sp>
        <p:nvSpPr>
          <p:cNvPr id="4" name="TextBox 3"/>
          <p:cNvSpPr txBox="1"/>
          <p:nvPr/>
        </p:nvSpPr>
        <p:spPr>
          <a:xfrm>
            <a:off x="551542" y="5588000"/>
            <a:ext cx="3193143" cy="369332"/>
          </a:xfrm>
          <a:prstGeom prst="rect">
            <a:avLst/>
          </a:prstGeom>
          <a:noFill/>
        </p:spPr>
        <p:txBody>
          <a:bodyPr wrap="square" lIns="0" tIns="0" rIns="0" bIns="0" rtlCol="0">
            <a:spAutoFit/>
          </a:bodyPr>
          <a:lstStyle/>
          <a:p>
            <a:r>
              <a:rPr lang="en-US" sz="2400" smtClean="0">
                <a:latin typeface="Century Gothic" pitchFamily="34" charset="0"/>
              </a:rPr>
              <a:t>K Bryance Metheny</a:t>
            </a:r>
          </a:p>
        </p:txBody>
      </p:sp>
      <p:sp>
        <p:nvSpPr>
          <p:cNvPr id="5" name="TextBox 4"/>
          <p:cNvSpPr txBox="1"/>
          <p:nvPr/>
        </p:nvSpPr>
        <p:spPr>
          <a:xfrm>
            <a:off x="8679543" y="5573486"/>
            <a:ext cx="3178628" cy="369332"/>
          </a:xfrm>
          <a:prstGeom prst="rect">
            <a:avLst/>
          </a:prstGeom>
          <a:noFill/>
        </p:spPr>
        <p:txBody>
          <a:bodyPr wrap="square" lIns="0" tIns="0" rIns="0" bIns="0" rtlCol="0">
            <a:spAutoFit/>
          </a:bodyPr>
          <a:lstStyle/>
          <a:p>
            <a:r>
              <a:rPr lang="en-US" sz="2400" smtClean="0">
                <a:latin typeface="Century Gothic" pitchFamily="34" charset="0"/>
              </a:rPr>
              <a:t>bmetheny@burr.com</a:t>
            </a:r>
          </a:p>
        </p:txBody>
      </p:sp>
    </p:spTree>
    <p:extLst>
      <p:ext uri="{BB962C8B-B14F-4D97-AF65-F5344CB8AC3E}">
        <p14:creationId xmlns:p14="http://schemas.microsoft.com/office/powerpoint/2010/main" val="309003838"/>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pPr algn="ctr"/>
            <a:r>
              <a:rPr lang="en-US" b="1" smtClean="0">
                <a:latin typeface="Work Sans Medium" pitchFamily="2" charset="0"/>
              </a:rPr>
              <a:t>What’s New and Real?</a:t>
            </a:r>
            <a:endParaRPr lang="en-US" b="1">
              <a:latin typeface="Work Sans Medium" pitchFamily="2" charset="0"/>
            </a:endParaRPr>
          </a:p>
        </p:txBody>
      </p:sp>
      <p:sp>
        <p:nvSpPr>
          <p:cNvPr id="3" name="Content Placeholder 2"/>
          <p:cNvSpPr>
            <a:spLocks noGrp="1"/>
          </p:cNvSpPr>
          <p:nvPr>
            <p:ph idx="1"/>
          </p:nvPr>
        </p:nvSpPr>
        <p:spPr>
          <a:xfrm>
            <a:off x="773202" y="1209434"/>
            <a:ext cx="11216640" cy="4973651"/>
          </a:xfrm>
        </p:spPr>
        <p:txBody>
          <a:bodyPr/>
          <a:lstStyle/>
          <a:p>
            <a:pPr marL="380990" indent="-380990">
              <a:buFont typeface="Arial" pitchFamily="34" charset="0"/>
              <a:buChar char="•"/>
            </a:pPr>
            <a:r>
              <a:rPr lang="en-US" smtClean="0"/>
              <a:t>The Federal Trade Commission proposes to ban non-compete agreements.</a:t>
            </a:r>
          </a:p>
          <a:p>
            <a:pPr marL="380990" indent="-380990">
              <a:buFont typeface="Arial" pitchFamily="34" charset="0"/>
              <a:buChar char="•"/>
            </a:pPr>
            <a:r>
              <a:rPr lang="en-US" smtClean="0"/>
              <a:t>The Department of Justice and the FTC enhance enforcement against no-poach agreements.</a:t>
            </a:r>
          </a:p>
          <a:p>
            <a:pPr marL="380990" indent="-380990">
              <a:buFont typeface="Arial" pitchFamily="34" charset="0"/>
              <a:buChar char="•"/>
            </a:pPr>
            <a:r>
              <a:rPr lang="en-US" smtClean="0"/>
              <a:t>The Department of Labor proposes new minimum salary thresholds for exempt workers and renews its focus on the federal minimum wage.</a:t>
            </a:r>
          </a:p>
          <a:p>
            <a:pPr marL="380990" indent="-380990">
              <a:buFont typeface="Arial" pitchFamily="34" charset="0"/>
              <a:buChar char="•"/>
            </a:pPr>
            <a:r>
              <a:rPr lang="en-US" smtClean="0"/>
              <a:t>The National Labor Relations Board prepares to implement “quickie election” rules and forced bargaining orders.</a:t>
            </a:r>
          </a:p>
          <a:p>
            <a:pPr marL="380990" indent="-380990">
              <a:buFont typeface="Arial" pitchFamily="34" charset="0"/>
              <a:buChar char="•"/>
            </a:pPr>
            <a:r>
              <a:rPr lang="en-US" smtClean="0"/>
              <a:t>A recent NLRB decision makes many common handbook policies “unfair labor practices” even for non-unionized workforces.</a:t>
            </a:r>
          </a:p>
          <a:p>
            <a:pPr marL="380990" indent="-380990">
              <a:buFont typeface="Arial" pitchFamily="34" charset="0"/>
              <a:buChar char="•"/>
            </a:pPr>
            <a:r>
              <a:rPr lang="en-US" smtClean="0"/>
              <a:t>OSHA proposes rule to allow third parties to participate in facility inspections with OSHA investigators.</a:t>
            </a:r>
          </a:p>
        </p:txBody>
      </p:sp>
    </p:spTree>
    <p:extLst>
      <p:ext uri="{BB962C8B-B14F-4D97-AF65-F5344CB8AC3E}">
        <p14:creationId xmlns:p14="http://schemas.microsoft.com/office/powerpoint/2010/main" val="775784619"/>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pPr algn="ctr"/>
            <a:r>
              <a:rPr lang="en-US" b="1" smtClean="0">
                <a:latin typeface="Work Sans Medium" pitchFamily="2" charset="0"/>
              </a:rPr>
              <a:t>What’s New and Delusional?</a:t>
            </a:r>
            <a:endParaRPr lang="en-US" b="1">
              <a:latin typeface="Work Sans Medium" pitchFamily="2" charset="0"/>
            </a:endParaRPr>
          </a:p>
        </p:txBody>
      </p:sp>
      <p:sp>
        <p:nvSpPr>
          <p:cNvPr id="3" name="Content Placeholder 2"/>
          <p:cNvSpPr>
            <a:spLocks noGrp="1"/>
          </p:cNvSpPr>
          <p:nvPr>
            <p:ph idx="1"/>
          </p:nvPr>
        </p:nvSpPr>
        <p:spPr>
          <a:xfrm>
            <a:off x="975360" y="1685432"/>
            <a:ext cx="11216640" cy="4069848"/>
          </a:xfrm>
        </p:spPr>
        <p:txBody>
          <a:bodyPr/>
          <a:lstStyle/>
          <a:p>
            <a:pPr marL="380990" indent="-380990">
              <a:buFont typeface="Wingdings" panose="05000000000000000000" pitchFamily="2" charset="2"/>
              <a:buChar char="ü"/>
            </a:pPr>
            <a:r>
              <a:rPr lang="en-US" smtClean="0"/>
              <a:t>The PRO Act – essentially just a wish list for union organizers</a:t>
            </a:r>
          </a:p>
          <a:p>
            <a:pPr lvl="2"/>
            <a:r>
              <a:rPr lang="en-US" smtClean="0"/>
              <a:t>Criminal and financial penalties for labor law violations</a:t>
            </a:r>
          </a:p>
          <a:p>
            <a:pPr lvl="2"/>
            <a:r>
              <a:rPr lang="en-US" smtClean="0"/>
              <a:t>Secret ballot elections become card checks</a:t>
            </a:r>
          </a:p>
          <a:p>
            <a:pPr lvl="2"/>
            <a:r>
              <a:rPr lang="en-US" smtClean="0"/>
              <a:t>Collective bargaining agreements imposed by law absent mutual agreement</a:t>
            </a:r>
          </a:p>
          <a:p>
            <a:pPr marL="380990" indent="-380990">
              <a:buFont typeface="Wingdings" panose="05000000000000000000" pitchFamily="2" charset="2"/>
              <a:buChar char="ü"/>
            </a:pPr>
            <a:r>
              <a:rPr lang="en-US" smtClean="0"/>
              <a:t>Expanded paid and medical leave</a:t>
            </a:r>
          </a:p>
          <a:p>
            <a:pPr lvl="2"/>
            <a:r>
              <a:rPr lang="en-US" smtClean="0"/>
              <a:t>Extended leave beyond 12 weeks and for a broader category of workers</a:t>
            </a:r>
          </a:p>
          <a:p>
            <a:pPr lvl="2"/>
            <a:r>
              <a:rPr lang="en-US" smtClean="0"/>
              <a:t>Portions of FMLA to be paid – already exists in several states</a:t>
            </a:r>
          </a:p>
          <a:p>
            <a:pPr marL="380990" indent="-380990">
              <a:buFont typeface="Wingdings" panose="05000000000000000000" pitchFamily="2" charset="2"/>
              <a:buChar char="ü"/>
            </a:pPr>
            <a:r>
              <a:rPr lang="en-US" smtClean="0"/>
              <a:t>The ABC test to determine employee vs. independent contractor</a:t>
            </a:r>
          </a:p>
        </p:txBody>
      </p:sp>
    </p:spTree>
    <p:extLst>
      <p:ext uri="{BB962C8B-B14F-4D97-AF65-F5344CB8AC3E}">
        <p14:creationId xmlns:p14="http://schemas.microsoft.com/office/powerpoint/2010/main" val="2862034428"/>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pPr algn="ctr"/>
            <a:r>
              <a:rPr lang="en-US" b="1" smtClean="0">
                <a:latin typeface="Work Sans Medium" pitchFamily="2" charset="0"/>
              </a:rPr>
              <a:t>FTC Non-Compete Ban</a:t>
            </a:r>
            <a:endParaRPr lang="en-US" b="1">
              <a:latin typeface="Work Sans Medium" pitchFamily="2" charset="0"/>
            </a:endParaRPr>
          </a:p>
        </p:txBody>
      </p:sp>
      <p:sp>
        <p:nvSpPr>
          <p:cNvPr id="3" name="Content Placeholder 2"/>
          <p:cNvSpPr>
            <a:spLocks noGrp="1"/>
          </p:cNvSpPr>
          <p:nvPr>
            <p:ph idx="1"/>
          </p:nvPr>
        </p:nvSpPr>
        <p:spPr>
          <a:xfrm>
            <a:off x="734423" y="1428145"/>
            <a:ext cx="11216640" cy="4793403"/>
          </a:xfrm>
        </p:spPr>
        <p:txBody>
          <a:bodyPr/>
          <a:lstStyle/>
          <a:p>
            <a:pPr marL="380990" indent="-380990">
              <a:buFont typeface="Arial" pitchFamily="34" charset="0"/>
              <a:buChar char="•"/>
            </a:pPr>
            <a:r>
              <a:rPr lang="en-US" smtClean="0"/>
              <a:t>The FTC proposed a rule in 2022 that would ban all non-compete agreements between employers and “workers.”</a:t>
            </a:r>
          </a:p>
          <a:p>
            <a:pPr marL="380990" indent="-380990">
              <a:buFont typeface="Arial" pitchFamily="34" charset="0"/>
              <a:buChar char="•"/>
            </a:pPr>
            <a:r>
              <a:rPr lang="en-US" smtClean="0"/>
              <a:t>“Workers” is broadly defined to include employees, independent contractors, interns, and other non-traditional employment relationships.</a:t>
            </a:r>
          </a:p>
          <a:p>
            <a:pPr marL="380990" indent="-380990">
              <a:buFont typeface="Arial" pitchFamily="34" charset="0"/>
              <a:buChar char="•"/>
            </a:pPr>
            <a:r>
              <a:rPr lang="en-US" smtClean="0"/>
              <a:t>The rule would supersede all state laws and render void existing agreements between employers and employees.</a:t>
            </a:r>
          </a:p>
          <a:p>
            <a:pPr marL="380990" indent="-380990">
              <a:buFont typeface="Arial" pitchFamily="34" charset="0"/>
              <a:buChar char="•"/>
            </a:pPr>
            <a:r>
              <a:rPr lang="en-US" smtClean="0"/>
              <a:t>The only limited exception is in the sale of a business, but even then against only a “substantial owner or partner,” defined to be someone who owned 25% or more of the company.</a:t>
            </a:r>
          </a:p>
          <a:p>
            <a:pPr marL="380990" indent="-380990">
              <a:buFont typeface="Arial" pitchFamily="34" charset="0"/>
              <a:buChar char="•"/>
            </a:pPr>
            <a:r>
              <a:rPr lang="en-US" smtClean="0"/>
              <a:t>Significant issue in the manufacturing industry due to emphasis on trade secrets and proprietary operational processes.</a:t>
            </a:r>
            <a:endParaRPr lang="en-US"/>
          </a:p>
        </p:txBody>
      </p:sp>
    </p:spTree>
    <p:extLst>
      <p:ext uri="{BB962C8B-B14F-4D97-AF65-F5344CB8AC3E}">
        <p14:creationId xmlns:p14="http://schemas.microsoft.com/office/powerpoint/2010/main" val="356591177"/>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pPr algn="ctr"/>
            <a:r>
              <a:rPr lang="en-US" b="1" smtClean="0">
                <a:latin typeface="Work Sans Medium" pitchFamily="2" charset="0"/>
              </a:rPr>
              <a:t>What Else?</a:t>
            </a:r>
            <a:endParaRPr lang="en-US" b="1">
              <a:latin typeface="Work Sans Medium" pitchFamily="2" charset="0"/>
            </a:endParaRPr>
          </a:p>
        </p:txBody>
      </p:sp>
      <p:sp>
        <p:nvSpPr>
          <p:cNvPr id="3" name="Content Placeholder 2"/>
          <p:cNvSpPr>
            <a:spLocks noGrp="1"/>
          </p:cNvSpPr>
          <p:nvPr>
            <p:ph idx="1"/>
          </p:nvPr>
        </p:nvSpPr>
        <p:spPr>
          <a:xfrm>
            <a:off x="487680" y="1297517"/>
            <a:ext cx="11216640" cy="4793403"/>
          </a:xfrm>
        </p:spPr>
        <p:txBody>
          <a:bodyPr/>
          <a:lstStyle/>
          <a:p>
            <a:pPr marL="380990" indent="-380990">
              <a:buFont typeface="Arial" pitchFamily="34" charset="0"/>
              <a:buChar char="•"/>
            </a:pPr>
            <a:r>
              <a:rPr lang="en-US" smtClean="0"/>
              <a:t>Rule would require employers to rescind agreements and notify employees – including former employees – that the agreement is no longer valid.</a:t>
            </a:r>
          </a:p>
          <a:p>
            <a:pPr marL="380990" indent="-380990">
              <a:buFont typeface="Arial" pitchFamily="34" charset="0"/>
              <a:buChar char="•"/>
            </a:pPr>
            <a:r>
              <a:rPr lang="en-US" smtClean="0"/>
              <a:t>Rule could permit “role-based” restrictions that do not outright prevent employment with a competitor on a case-by-case basis.</a:t>
            </a:r>
          </a:p>
          <a:p>
            <a:pPr marL="380990" indent="-380990">
              <a:buFont typeface="Arial" pitchFamily="34" charset="0"/>
              <a:buChar char="•"/>
            </a:pPr>
            <a:r>
              <a:rPr lang="en-US" smtClean="0"/>
              <a:t>Even restrictive covenants like non-solicitation and non-disclosure may be limited to the extent they impair employment opportunities.</a:t>
            </a:r>
          </a:p>
          <a:p>
            <a:pPr marL="380990" indent="-380990">
              <a:buFont typeface="Arial" pitchFamily="34" charset="0"/>
              <a:buChar char="•"/>
            </a:pPr>
            <a:r>
              <a:rPr lang="en-US" smtClean="0"/>
              <a:t>Follows state-level activity, including in Alabama, that has restricted and – in some cases – outright banned non-competes.</a:t>
            </a:r>
          </a:p>
          <a:p>
            <a:pPr marL="380990" indent="-380990">
              <a:buFont typeface="Arial" pitchFamily="34" charset="0"/>
              <a:buChar char="•"/>
            </a:pPr>
            <a:r>
              <a:rPr lang="en-US" smtClean="0"/>
              <a:t>Rule would eliminate essentially all restrictions on movement.</a:t>
            </a:r>
          </a:p>
          <a:p>
            <a:pPr marL="380990" indent="-380990">
              <a:buFont typeface="Arial" pitchFamily="34" charset="0"/>
              <a:buChar char="•"/>
            </a:pPr>
            <a:r>
              <a:rPr lang="en-US" smtClean="0"/>
              <a:t>Enforcement remedies already exist.</a:t>
            </a:r>
            <a:endParaRPr lang="en-US"/>
          </a:p>
        </p:txBody>
      </p:sp>
    </p:spTree>
    <p:extLst>
      <p:ext uri="{BB962C8B-B14F-4D97-AF65-F5344CB8AC3E}">
        <p14:creationId xmlns:p14="http://schemas.microsoft.com/office/powerpoint/2010/main" val="2453221717"/>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pPr algn="ctr"/>
            <a:r>
              <a:rPr lang="en-US" b="1" smtClean="0">
                <a:latin typeface="Work Sans Medium" pitchFamily="2" charset="0"/>
              </a:rPr>
              <a:t>Where Does the Rule Stand?</a:t>
            </a:r>
            <a:endParaRPr lang="en-US" b="1">
              <a:latin typeface="Work Sans Medium" pitchFamily="2" charset="0"/>
            </a:endParaRPr>
          </a:p>
        </p:txBody>
      </p:sp>
      <p:sp>
        <p:nvSpPr>
          <p:cNvPr id="3" name="Content Placeholder 2"/>
          <p:cNvSpPr>
            <a:spLocks noGrp="1"/>
          </p:cNvSpPr>
          <p:nvPr>
            <p:ph idx="1"/>
          </p:nvPr>
        </p:nvSpPr>
        <p:spPr>
          <a:xfrm>
            <a:off x="705393" y="1428145"/>
            <a:ext cx="11216640" cy="4793403"/>
          </a:xfrm>
        </p:spPr>
        <p:txBody>
          <a:bodyPr/>
          <a:lstStyle/>
          <a:p>
            <a:pPr marL="380990" indent="-380990">
              <a:buFont typeface="Arial" pitchFamily="34" charset="0"/>
              <a:buChar char="•"/>
            </a:pPr>
            <a:r>
              <a:rPr lang="en-US" smtClean="0"/>
              <a:t>FTC sought public comment on the proposed rule – that phase ended April 19.</a:t>
            </a:r>
          </a:p>
          <a:p>
            <a:pPr marL="380990" indent="-380990">
              <a:buFont typeface="Arial" pitchFamily="34" charset="0"/>
              <a:buChar char="•"/>
            </a:pPr>
            <a:r>
              <a:rPr lang="en-US" smtClean="0"/>
              <a:t>FTC will review the comments and make determinations about whether and how to revise the rule.</a:t>
            </a:r>
          </a:p>
          <a:p>
            <a:pPr marL="380990" indent="-380990">
              <a:buFont typeface="Arial" pitchFamily="34" charset="0"/>
              <a:buChar char="•"/>
            </a:pPr>
            <a:r>
              <a:rPr lang="en-US" smtClean="0"/>
              <a:t>FTC will then move to make some version of the rule final and publish the final rule that would, in theory, take effect 180 days later.</a:t>
            </a:r>
          </a:p>
          <a:p>
            <a:pPr marL="342900" indent="-342900">
              <a:buFont typeface="Arial" pitchFamily="34" charset="0"/>
              <a:buChar char="•"/>
            </a:pPr>
            <a:r>
              <a:rPr lang="en-US" smtClean="0"/>
              <a:t>The vote is reportedly delayed until April 2024. </a:t>
            </a:r>
          </a:p>
          <a:p>
            <a:pPr marL="342900" indent="-342900">
              <a:buFont typeface="Arial" pitchFamily="34" charset="0"/>
              <a:buChar char="•"/>
            </a:pPr>
            <a:r>
              <a:rPr lang="en-US" smtClean="0"/>
              <a:t>Even after implementation, expect legal challenges from various business interests and industries.</a:t>
            </a:r>
            <a:r>
              <a:rPr lang="en-US"/>
              <a:t> </a:t>
            </a:r>
            <a:endParaRPr lang="en-US" smtClean="0"/>
          </a:p>
          <a:p>
            <a:pPr marL="342900" indent="-342900">
              <a:buFont typeface="Arial" pitchFamily="34" charset="0"/>
              <a:buChar char="•"/>
            </a:pPr>
            <a:r>
              <a:rPr lang="en-US" smtClean="0"/>
              <a:t>But stay </a:t>
            </a:r>
            <a:r>
              <a:rPr lang="en-US"/>
              <a:t>alert because it could mean wholesale changes to existing employment </a:t>
            </a:r>
            <a:r>
              <a:rPr lang="en-US" smtClean="0"/>
              <a:t>agreements and it is a clear agenda item for this administration.</a:t>
            </a:r>
            <a:endParaRPr lang="en-US"/>
          </a:p>
          <a:p>
            <a:pPr marL="342900" indent="-342900">
              <a:buFont typeface="Arial" pitchFamily="34" charset="0"/>
              <a:buChar char="•"/>
            </a:pPr>
            <a:endParaRPr lang="en-US" smtClean="0"/>
          </a:p>
          <a:p>
            <a:endParaRPr lang="en-US"/>
          </a:p>
        </p:txBody>
      </p:sp>
    </p:spTree>
    <p:extLst>
      <p:ext uri="{BB962C8B-B14F-4D97-AF65-F5344CB8AC3E}">
        <p14:creationId xmlns:p14="http://schemas.microsoft.com/office/powerpoint/2010/main" val="2782777255"/>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pPr algn="ctr"/>
            <a:r>
              <a:rPr lang="en-US" b="1" smtClean="0">
                <a:latin typeface="Work Sans Medium" pitchFamily="2" charset="0"/>
              </a:rPr>
              <a:t>FLSA Changes – Real and Aspirational</a:t>
            </a:r>
            <a:endParaRPr lang="en-US" b="1">
              <a:latin typeface="Work Sans Medium" pitchFamily="2" charset="0"/>
            </a:endParaRPr>
          </a:p>
        </p:txBody>
      </p:sp>
      <p:sp>
        <p:nvSpPr>
          <p:cNvPr id="3" name="Content Placeholder 2"/>
          <p:cNvSpPr>
            <a:spLocks noGrp="1"/>
          </p:cNvSpPr>
          <p:nvPr>
            <p:ph idx="1"/>
          </p:nvPr>
        </p:nvSpPr>
        <p:spPr>
          <a:xfrm>
            <a:off x="690880" y="937645"/>
            <a:ext cx="11216640" cy="5775212"/>
          </a:xfrm>
        </p:spPr>
        <p:txBody>
          <a:bodyPr/>
          <a:lstStyle/>
          <a:p>
            <a:r>
              <a:rPr lang="en-US" sz="2400" b="1"/>
              <a:t>REAL</a:t>
            </a:r>
            <a:r>
              <a:rPr lang="en-US" sz="2400"/>
              <a:t>:</a:t>
            </a:r>
          </a:p>
          <a:p>
            <a:pPr marL="380990" indent="-380990">
              <a:buFont typeface="Arial" pitchFamily="34" charset="0"/>
              <a:buChar char="•"/>
            </a:pPr>
            <a:r>
              <a:rPr lang="en-US" sz="2400"/>
              <a:t>In </a:t>
            </a:r>
            <a:r>
              <a:rPr lang="en-US" sz="2400" smtClean="0"/>
              <a:t>August, </a:t>
            </a:r>
            <a:r>
              <a:rPr lang="en-US" sz="2400"/>
              <a:t>the DOL </a:t>
            </a:r>
            <a:r>
              <a:rPr lang="en-US" sz="2400" smtClean="0"/>
              <a:t>issued a proposed rule to increase minimum </a:t>
            </a:r>
            <a:r>
              <a:rPr lang="en-US" sz="2400"/>
              <a:t>salary thresholds for two exemptions: white collar </a:t>
            </a:r>
            <a:r>
              <a:rPr lang="en-US" sz="2400" smtClean="0"/>
              <a:t>executive, administrative, and professional employees and </a:t>
            </a:r>
            <a:r>
              <a:rPr lang="en-US" sz="2400"/>
              <a:t>highly compensated </a:t>
            </a:r>
            <a:r>
              <a:rPr lang="en-US" sz="2400" smtClean="0"/>
              <a:t>workers.</a:t>
            </a:r>
            <a:endParaRPr lang="en-US" sz="2400"/>
          </a:p>
          <a:p>
            <a:pPr marL="380990" indent="-380990">
              <a:buFont typeface="Arial" pitchFamily="34" charset="0"/>
              <a:buChar char="•"/>
            </a:pPr>
            <a:r>
              <a:rPr lang="en-US" sz="2400"/>
              <a:t>These thresholds define the salary-based compensation an employee must earn before any other tests are considered to determine exemptions from overtime.</a:t>
            </a:r>
          </a:p>
          <a:p>
            <a:pPr marL="380990" indent="-380990">
              <a:buFont typeface="Arial" pitchFamily="34" charset="0"/>
              <a:buChar char="•"/>
            </a:pPr>
            <a:r>
              <a:rPr lang="en-US" sz="2400"/>
              <a:t>For highly compensated </a:t>
            </a:r>
            <a:r>
              <a:rPr lang="en-US" sz="2400" smtClean="0"/>
              <a:t>workers, </a:t>
            </a:r>
            <a:r>
              <a:rPr lang="en-US" sz="2400"/>
              <a:t>the number is all that matters; for white collar employees, they must be paid the salary </a:t>
            </a:r>
            <a:r>
              <a:rPr lang="en-US" sz="2400" smtClean="0"/>
              <a:t>AND satisfy </a:t>
            </a:r>
            <a:r>
              <a:rPr lang="en-US" sz="2400"/>
              <a:t>the appropriate duties tests.</a:t>
            </a:r>
          </a:p>
          <a:p>
            <a:r>
              <a:rPr lang="en-US" sz="2400" b="1"/>
              <a:t>ASPIRATIONAL</a:t>
            </a:r>
            <a:r>
              <a:rPr lang="en-US" sz="2400"/>
              <a:t>:</a:t>
            </a:r>
          </a:p>
          <a:p>
            <a:pPr marL="380990" indent="-380990">
              <a:buFont typeface="Arial" pitchFamily="34" charset="0"/>
              <a:buChar char="•"/>
            </a:pPr>
            <a:r>
              <a:rPr lang="en-US" sz="2400"/>
              <a:t>DOL also continues to push for a minimum wage hike.</a:t>
            </a:r>
          </a:p>
        </p:txBody>
      </p:sp>
    </p:spTree>
    <p:extLst>
      <p:ext uri="{BB962C8B-B14F-4D97-AF65-F5344CB8AC3E}">
        <p14:creationId xmlns:p14="http://schemas.microsoft.com/office/powerpoint/2010/main" val="1944368843"/>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pPr algn="ctr"/>
            <a:r>
              <a:rPr lang="en-US" b="1" smtClean="0">
                <a:latin typeface="Work Sans Medium" pitchFamily="2" charset="0"/>
              </a:rPr>
              <a:t>Minimum Salary Thresholds</a:t>
            </a:r>
            <a:endParaRPr lang="en-US" b="1">
              <a:latin typeface="Work Sans Medium" pitchFamily="2" charset="0"/>
            </a:endParaRPr>
          </a:p>
        </p:txBody>
      </p:sp>
      <p:sp>
        <p:nvSpPr>
          <p:cNvPr id="3" name="Content Placeholder 2"/>
          <p:cNvSpPr>
            <a:spLocks noGrp="1"/>
          </p:cNvSpPr>
          <p:nvPr>
            <p:ph idx="1"/>
          </p:nvPr>
        </p:nvSpPr>
        <p:spPr/>
        <p:txBody>
          <a:bodyPr>
            <a:normAutofit fontScale="92500" lnSpcReduction="20000"/>
          </a:bodyPr>
          <a:lstStyle/>
          <a:p>
            <a:r>
              <a:rPr lang="en-US" b="1" smtClean="0"/>
              <a:t>History Lesson</a:t>
            </a:r>
            <a:r>
              <a:rPr lang="en-US" smtClean="0"/>
              <a:t>:</a:t>
            </a:r>
          </a:p>
          <a:p>
            <a:pPr lvl="1"/>
            <a:r>
              <a:rPr lang="en-US" smtClean="0"/>
              <a:t>In 2016, the thresholds were set at $23,660 for white collar and $100,000 for highly compensated earner exemptions.</a:t>
            </a:r>
          </a:p>
          <a:p>
            <a:pPr lvl="1"/>
            <a:r>
              <a:rPr lang="en-US" smtClean="0"/>
              <a:t>Obama administration proposed a rule that would increase the thresholds to 47,476 for white collar and $134,004 for highly compensated exemptions.</a:t>
            </a:r>
          </a:p>
          <a:p>
            <a:pPr lvl="1"/>
            <a:r>
              <a:rPr lang="en-US" smtClean="0"/>
              <a:t>The rule was challenged in court and blocked and ultimately not enforced.</a:t>
            </a:r>
          </a:p>
          <a:p>
            <a:pPr lvl="1"/>
            <a:r>
              <a:rPr lang="en-US" smtClean="0"/>
              <a:t>Trump administration proposed and implemented $35,568 for white collar and $107,432 for highly compensated exemption thresholds with no business challenges.</a:t>
            </a:r>
          </a:p>
          <a:p>
            <a:r>
              <a:rPr lang="en-US" b="1"/>
              <a:t>N</a:t>
            </a:r>
            <a:r>
              <a:rPr lang="en-US" b="1" smtClean="0"/>
              <a:t>ew rule goes even farther than Obama-era proposal</a:t>
            </a:r>
            <a:r>
              <a:rPr lang="en-US" smtClean="0"/>
              <a:t>:</a:t>
            </a:r>
          </a:p>
          <a:p>
            <a:pPr lvl="1"/>
            <a:r>
              <a:rPr lang="en-US" smtClean="0"/>
              <a:t>The proposed threshold is $55,068 (annualized, or $684/week) for white collar and $143,988 for highly compensated and also proposes automatic three-year updates.</a:t>
            </a:r>
          </a:p>
          <a:p>
            <a:pPr lvl="1"/>
            <a:r>
              <a:rPr lang="en-US" smtClean="0"/>
              <a:t>The rule is in the comment period and will likely follow a similar track as before, but it is far more likely to become law than the Obama-era rule (probably summer 2024).</a:t>
            </a:r>
          </a:p>
        </p:txBody>
      </p:sp>
    </p:spTree>
    <p:extLst>
      <p:ext uri="{BB962C8B-B14F-4D97-AF65-F5344CB8AC3E}">
        <p14:creationId xmlns:p14="http://schemas.microsoft.com/office/powerpoint/2010/main" val="318796787"/>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pPr algn="ctr"/>
            <a:r>
              <a:rPr lang="en-US" b="1" smtClean="0">
                <a:latin typeface="Work Sans Medium" pitchFamily="2" charset="0"/>
              </a:rPr>
              <a:t>No-Poach Agreements</a:t>
            </a:r>
            <a:endParaRPr lang="en-US" b="1">
              <a:latin typeface="Work Sans Medium" pitchFamily="2" charset="0"/>
            </a:endParaRPr>
          </a:p>
        </p:txBody>
      </p:sp>
      <p:sp>
        <p:nvSpPr>
          <p:cNvPr id="3" name="Content Placeholder 2"/>
          <p:cNvSpPr>
            <a:spLocks noGrp="1"/>
          </p:cNvSpPr>
          <p:nvPr>
            <p:ph idx="1"/>
          </p:nvPr>
        </p:nvSpPr>
        <p:spPr/>
        <p:txBody>
          <a:bodyPr/>
          <a:lstStyle/>
          <a:p>
            <a:pPr marL="380990" indent="-380990">
              <a:buFont typeface="Arial" pitchFamily="34" charset="0"/>
              <a:buChar char="•"/>
            </a:pPr>
            <a:r>
              <a:rPr lang="en-US" smtClean="0"/>
              <a:t>Obama administration first sought in October 2016 to enhance enforcement of no-poach agreements through DOJ and FTC.</a:t>
            </a:r>
          </a:p>
          <a:p>
            <a:pPr marL="380990" indent="-380990">
              <a:buFont typeface="Arial" pitchFamily="34" charset="0"/>
              <a:buChar char="•"/>
            </a:pPr>
            <a:r>
              <a:rPr lang="en-US" smtClean="0"/>
              <a:t>The DOJ announced it would impose criminal penalties on companies and executives for “naked” no-poach agreements.</a:t>
            </a:r>
          </a:p>
          <a:p>
            <a:pPr marL="380990" indent="-380990">
              <a:buFont typeface="Arial" pitchFamily="34" charset="0"/>
              <a:buChar char="•"/>
            </a:pPr>
            <a:r>
              <a:rPr lang="en-US" smtClean="0"/>
              <a:t>The authority is based on studies the FTC claims show U.S. workers are paid less than they would be in a truly open market.</a:t>
            </a:r>
          </a:p>
          <a:p>
            <a:pPr marL="380990" indent="-380990">
              <a:buFont typeface="Arial" pitchFamily="34" charset="0"/>
              <a:buChar char="•"/>
            </a:pPr>
            <a:r>
              <a:rPr lang="en-US" smtClean="0"/>
              <a:t>The effort is connected in spirit to the FTC ban on non-competes, which it claims derives from efforts to prevent “unfair” competition.</a:t>
            </a:r>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94383" y="4647666"/>
            <a:ext cx="3289208" cy="2010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126858"/>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7.03.22"/>
  <p:tag name="AS_TITLE" val="Aspose.Slides for .NET 4.0"/>
  <p:tag name="AS_VERSION" val="17.3"/>
</p:tagLst>
</file>

<file path=ppt/theme/theme1.xml><?xml version="1.0" encoding="utf-8"?>
<a:theme xmlns:r="http://schemas.openxmlformats.org/officeDocument/2006/relationships" xmlns:a="http://schemas.openxmlformats.org/drawingml/2006/main" name="1_Office Theme">
  <a:themeElements>
    <a:clrScheme name="Burr+FormanFinal3">
      <a:dk1>
        <a:srgbClr val="001E62"/>
      </a:dk1>
      <a:lt1>
        <a:srgbClr val="FEFFFF"/>
      </a:lt1>
      <a:dk2>
        <a:srgbClr val="001E62"/>
      </a:dk2>
      <a:lt2>
        <a:srgbClr val="FFFFFF"/>
      </a:lt2>
      <a:accent1>
        <a:srgbClr val="DA291C"/>
      </a:accent1>
      <a:accent2>
        <a:srgbClr val="C5CFDA"/>
      </a:accent2>
      <a:accent3>
        <a:srgbClr val="074F71"/>
      </a:accent3>
      <a:accent4>
        <a:srgbClr val="001E62"/>
      </a:accent4>
      <a:accent5>
        <a:srgbClr val="DA291C"/>
      </a:accent5>
      <a:accent6>
        <a:srgbClr val="DA291C"/>
      </a:accent6>
      <a:hlink>
        <a:srgbClr val="DA291C"/>
      </a:hlink>
      <a:folHlink>
        <a:srgbClr val="DA291C"/>
      </a:folHlink>
    </a:clrScheme>
    <a:fontScheme name="Franklin Gothic">
      <a:majorFont>
        <a:latin typeface="Franklin Gothic Medium" panose="020b0603020102020204"/>
        <a:ea typeface="Arial"/>
        <a:cs typeface="Arial"/>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Arial"/>
        <a:cs typeface="Arial"/>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9525">
          <a:noFill/>
        </a:ln>
      </a:spPr>
      <a:bodyPr rtlCol="0" anchor="ctr"/>
      <a:lstStyle>
        <a:defPPr algn="ctr">
          <a:defRPr sz="1000" b="1" dirty="0" err="1" smtClean="0">
            <a:latin typeface="Century Gothic"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000" dirty="0" err="1" smtClean="0">
            <a:latin typeface="Century Gothic" pitchFamily="34" charset="0"/>
          </a:defRPr>
        </a:defPPr>
      </a:lstStyle>
    </a:txDef>
  </a:objectDefaults>
  <a:extLst>
    <a:ext uri="{05A4C25C-085E-4340-85A3-A5531E510DB2}">
      <thm15:themeFamily xmlns:thm15="http://schemas.microsoft.com/office/thememl/2012/main" name="Burr-PPT-Template-Opt2" id="{270337AF-DA74-3749-BA9E-A8976BD3AC27}" vid="{E6F28213-4AF0-7643-8731-C40D4BBC30CF}"/>
    </a:ext>
  </a:extLst>
</a:theme>
</file>

<file path=ppt/theme/theme2.xml><?xml version="1.0" encoding="utf-8"?>
<a:theme xmlns:r="http://schemas.openxmlformats.org/officeDocument/2006/relationships" xmlns:a="http://schemas.openxmlformats.org/drawingml/2006/main" name="PowerPoint Template 2021">
  <a:themeElements>
    <a:clrScheme name="Custom 8">
      <a:dk1>
        <a:srgbClr val="001E62"/>
      </a:dk1>
      <a:lt1>
        <a:srgbClr val="FEFFFF"/>
      </a:lt1>
      <a:dk2>
        <a:srgbClr val="001E62"/>
      </a:dk2>
      <a:lt2>
        <a:srgbClr val="FFFFFF"/>
      </a:lt2>
      <a:accent1>
        <a:srgbClr val="DA291C"/>
      </a:accent1>
      <a:accent2>
        <a:srgbClr val="C5CFDA"/>
      </a:accent2>
      <a:accent3>
        <a:srgbClr val="074F71"/>
      </a:accent3>
      <a:accent4>
        <a:srgbClr val="001E62"/>
      </a:accent4>
      <a:accent5>
        <a:srgbClr val="DA291C"/>
      </a:accent5>
      <a:accent6>
        <a:srgbClr val="DA291C"/>
      </a:accent6>
      <a:hlink>
        <a:srgbClr val="DA291C"/>
      </a:hlink>
      <a:folHlink>
        <a:srgbClr val="DA291C"/>
      </a:folHlink>
    </a:clrScheme>
    <a:fontScheme name="Custom 2">
      <a:majorFont>
        <a:latin typeface="Work Sans Thin"/>
        <a:ea typeface="Arial"/>
        <a:cs typeface="Arial"/>
      </a:majorFont>
      <a:minorFont>
        <a:latin typeface="Work Sans" charset="0"/>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9525">
          <a:noFill/>
        </a:ln>
      </a:spPr>
      <a:bodyPr rtlCol="0" anchor="ctr"/>
      <a:lstStyle>
        <a:defPPr algn="ctr">
          <a:defRPr sz="1000" b="1" dirty="0" err="1" smtClean="0">
            <a:latin typeface="Century Gothic"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000" dirty="0" err="1" smtClean="0">
            <a:latin typeface="Century Gothic" pitchFamily="34" charset="0"/>
          </a:defRPr>
        </a:defPPr>
      </a:lstStyle>
    </a:txDef>
  </a:objectDefaults>
  <a:extLst>
    <a:ext uri="{05A4C25C-085E-4340-85A3-A5531E510DB2}">
      <thm15:themeFamily xmlns:thm15="http://schemas.microsoft.com/office/thememl/2012/main" name="Burr-PPT-Template-Opt2" id="{270337AF-DA74-3749-BA9E-A8976BD3AC27}" vid="{E6F28213-4AF0-7643-8731-C40D4BBC30CF}"/>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charset="0"/>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charset="0"/>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Widescreen</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17.0300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dcterms:created xsi:type="dcterms:W3CDTF">1601-01-01T00:00:00Z</dcterms:created>
  <dcterms:modified xsi:type="dcterms:W3CDTF">1601-01-01T00:00:00Z</dcterms:modified>
</cp:coreProperties>
</file>