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4AA3-31A2-0EE9-9F1A-BFE407858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0E5B1-415F-4086-1C46-2D8CDD517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C6D8-1A4A-A100-CE31-D7B85502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520AB-F2BB-956E-721F-B94C24F2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2521B-1B87-BF9B-2C17-469B5CB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5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959D-D763-58C5-EEE8-878AE008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21D47-8AA9-B133-08DD-344041011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C7FBA-D013-861B-39F3-EBFF543C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45F7-10E3-6832-BB58-046F7805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F40E-A0A6-FB24-F31F-B19EA979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9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E7C2E-8FE5-ADD6-61CF-9DE99A193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74CBD-E63A-C821-1860-DE897C7F6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5DCB7-DDB3-6E66-E200-BFF32F87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6CC27-B3C1-87FD-7FCB-954C5FAA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D1AF-B6FD-F2B8-E2DD-66F9EDF3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893A-479F-DB4F-5840-EFD40CDA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73A9-29BD-9D61-EE9C-1625D39D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B5C5A-253F-14EE-7E4F-0D116010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9FFF8-5F75-BAC3-651F-7A988334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4AAE2-0B05-5208-A19F-2846E3A7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6444-6A29-DBF8-BCAA-B27C27A5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4142A-8C1E-F935-BB6B-36D4B9F0B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4B887-8024-DD0B-340E-BB58D9B0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8964-0855-F8D3-3570-4A123327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54956-94A0-F7C1-7B31-3D1391B4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A787-9301-AC5C-43CE-C6BAB225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8097-C135-92E4-61EC-1D06EA80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F2DEC-34D4-EF25-7A61-E24D9D42C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86722-E446-7B89-702B-EC230A81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035ED-3FD8-27DC-A422-DA5846BD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DEAAE-80BF-55CB-7F3D-EE1C4449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39C7-367F-FE79-CD65-60E38E40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82395-07E9-9A17-F1B0-435D77021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DE8C3-6C94-A21C-35AC-28C0E6C0E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7A542-DF1E-0A84-C100-D823884E6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ADD41-F4CE-694B-8EAE-38CE33CE2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DCB35-F6D3-30AA-B100-613C1C0C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B7CC7-991F-11E8-D4C6-95859F36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A204A-F569-E701-F585-F4D883C2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8B0B-E543-4A1B-5AE2-09DFA431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797A8-F444-3402-6834-DC22ADE9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C7C76-29C2-F588-DC9B-97F2085E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1033C-8A2D-D59C-26C0-852036F8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2FD98-5E76-98DE-9382-2F9E5993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9C644-62FD-0144-E296-3F90CDBB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8FBDC-3CCD-F5A8-C632-1F8B76E9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6055-D4CB-9C78-2055-DD05A835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01B02-604F-E38C-AE04-C7E4CA0AE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51AB3-D2BE-79E9-9303-E7376E54E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CED6C-FF89-31AE-C64A-A2F94353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31689-DD85-51BD-3D8E-35236826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9222D-A673-7C34-F6F4-9392AE94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D541-41F2-146A-43AE-3663DA00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3A739-65CB-3C79-BA53-E8F722CA1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5A614-6191-FBD6-0C5C-C905DCB26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4BAC0-7E40-AFD0-39EA-3172990C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EAA8C-620D-4043-3353-F6FBE559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D52F3-8A84-FD8D-41E9-05906AC9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95394-B0F4-8EE0-B79C-3C21A7D8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1C923-DDBE-A92D-6729-2EBE1489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B51F-4603-5EFB-7682-4B26EEE39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633F-D89A-4229-B695-D21023A2B4E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074EF-E536-C6FE-D404-0484F5701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6FA1-FD88-317B-86CA-E845065EF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BCA5-319C-4A85-9B0A-449FD02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baby&#10;&#10;Description automatically generated">
            <a:extLst>
              <a:ext uri="{FF2B5EF4-FFF2-40B4-BE49-F238E27FC236}">
                <a16:creationId xmlns:a16="http://schemas.microsoft.com/office/drawing/2014/main" id="{66B289BD-27A0-A00C-9157-926BC766A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 care crisis&#10;&#10;Description automatically generated">
            <a:extLst>
              <a:ext uri="{FF2B5EF4-FFF2-40B4-BE49-F238E27FC236}">
                <a16:creationId xmlns:a16="http://schemas.microsoft.com/office/drawing/2014/main" id="{AC3F3C5A-5F8A-B7A2-8218-B4EBE8FD0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90C1004E-49B7-A42A-AB41-50FAD902B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9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document with text&#10;&#10;Description automatically generated">
            <a:extLst>
              <a:ext uri="{FF2B5EF4-FFF2-40B4-BE49-F238E27FC236}">
                <a16:creationId xmlns:a16="http://schemas.microsoft.com/office/drawing/2014/main" id="{B93514A0-7C0F-8C75-F2E8-8D824D879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ax credit&#10;&#10;Description automatically generated">
            <a:extLst>
              <a:ext uri="{FF2B5EF4-FFF2-40B4-BE49-F238E27FC236}">
                <a16:creationId xmlns:a16="http://schemas.microsoft.com/office/drawing/2014/main" id="{66F94545-9F93-1CFA-3429-78A475E87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redit card&#10;&#10;Description automatically generated">
            <a:extLst>
              <a:ext uri="{FF2B5EF4-FFF2-40B4-BE49-F238E27FC236}">
                <a16:creationId xmlns:a16="http://schemas.microsoft.com/office/drawing/2014/main" id="{F4E4A029-E5AB-88DD-6D8F-09F81CE33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BC7E642-30BD-9A4F-2013-994E60635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Lillian Brand</dc:creator>
  <cp:lastModifiedBy>Lillian Brand</cp:lastModifiedBy>
  <cp:revision>1</cp:revision>
  <dcterms:created xsi:type="dcterms:W3CDTF">2023-11-13T21:54:47Z</dcterms:created>
  <dcterms:modified xsi:type="dcterms:W3CDTF">2023-11-13T21:57:49Z</dcterms:modified>
</cp:coreProperties>
</file>