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077"/>
    <a:srgbClr val="FFE8DD"/>
    <a:srgbClr val="FFCDB7"/>
    <a:srgbClr val="FE5000"/>
    <a:srgbClr val="F0D4F4"/>
    <a:srgbClr val="FFE5F6"/>
    <a:srgbClr val="A2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C9B2-904E-4271-9E17-830B49B4A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C486F-02ED-436E-ABAD-074E65E94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C6E41-780D-4D4B-863B-F115C22BE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67376-A0DE-4054-9CF3-862AC24A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92668-992D-4201-B37B-08BE5EF0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21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ED2C-822A-4218-A99C-0C476EA2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C9799-C7FB-4B12-9E3F-A025A3C87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C6EF7-6556-43EC-B45D-333B4037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C641-E887-4C0E-8126-B618419A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AD8ED-690F-4707-B59D-DE1DA63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307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4F954-7412-40A1-872A-6D8094F02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D4E7F-AE0A-40F1-9FC0-C61EF23A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892CC-140E-444D-98E0-EB6C8CC6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8FAE-9805-4A47-99B3-9CA31569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B2B92-A3FD-4EE6-8E25-DCC38040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07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618D-D53C-4849-B666-31904692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61A18-0B95-41C3-8C07-EA4A91E0A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5D1B2-53D5-4D09-B988-835635C7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C0C83-4115-4DB8-AD13-587B09A4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5813E-D963-4592-9F69-277026EE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4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1E76-5FB8-4CC1-B0CC-BB3EC3AA2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8E319-CD2E-4AF2-9B7B-902158AA8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E5EAC-22CE-499F-B6F0-AC327179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A76AC-B554-4788-9026-89D55CF5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AD74-D815-463F-9C50-C4D3EB97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90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4762B-6AF8-4ED3-A7D6-9C6F340E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1D4E6-D76D-4AC4-B8EF-B15076A2A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5430E-92B0-4417-9A28-41A1530E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95A1E-1947-484A-A07A-9833B4F4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0F911-AE03-413B-814F-98EF8275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CE75D-B788-4FCA-AA09-7D521E39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3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E771-3349-4EE7-9A34-31718AEB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9CE97-6F33-477B-AC95-6A6FA2674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E36B0-BBEC-4EF1-BFC9-E9D59DB9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DA7021-839F-448E-B57B-F11CBE355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03F4CA-88D3-4551-A18D-AA2BA0B9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03E72-D5CB-45C5-9106-3951226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80BC0-4803-455E-B4DB-8053E45F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F594C-46F3-46B2-B534-51D24CC3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11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D684-F5EA-427A-8822-2008A752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ECB1E-D3F1-4BEF-95DE-EDCDF1EA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6F0D7-1AA5-4ABB-87CA-9A1997D8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2B1CB-E056-4F83-AF2C-C7D63AFB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49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BF2952-BA9E-4837-87D9-3B4B494E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40E81-C0A3-4AE0-B959-4AA59C45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28845-FA71-49EA-A3F1-247A6E3C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47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D41D-0359-483E-8E5C-D5C64621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F8149-9D84-4B01-BF73-4AA8216C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4CC1B-618E-45AB-AB48-1CC72181B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6D3BD-7020-45D7-9AB7-278BCF93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DF775-657F-452A-8F30-EFB8CFC0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EB03B-52F1-42A8-B837-4219F68B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46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EAEF-EB2B-43DC-AD65-9C1C8558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4E5534-5E22-454D-9F9D-A313A7855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77FC2-BEED-4F6C-891D-8968D56E2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FCEE3-0A8E-42DE-95C8-B1626671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236F1-E070-46E9-9C3B-1B1DD099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E28FB-B775-4CB3-B1F7-75E8571A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85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F796C-CDDE-43B1-95EF-374422CC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42DF6-B153-4CBB-AD02-BFC3D66B5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C1657-B63E-4B01-8DA9-6F11227C2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AB8E-0F19-4A55-B438-8552EC7CD266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157F-F820-455A-9E80-6E01F0927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234BC-5768-42D3-B4A5-4AD9EF5F4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A22B-DBB7-4F43-81EB-B1BF6A33C3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C478-F227-4391-8C25-86E8AA507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139" y="22516"/>
            <a:ext cx="8577721" cy="1612930"/>
          </a:xfrm>
        </p:spPr>
        <p:txBody>
          <a:bodyPr>
            <a:normAutofit fontScale="90000"/>
          </a:bodyPr>
          <a:lstStyle/>
          <a:p>
            <a:r>
              <a:rPr lang="en-CA" sz="4800" dirty="0">
                <a:latin typeface="Brandon Text Regular" panose="020B0503020203060203" pitchFamily="34" charset="0"/>
              </a:rPr>
              <a:t>Welcome to the Zoom Town Hall </a:t>
            </a:r>
            <a:br>
              <a:rPr lang="en-CA" sz="4800" dirty="0">
                <a:latin typeface="Brandon Text Regular" panose="020B0503020203060203" pitchFamily="34" charset="0"/>
              </a:rPr>
            </a:br>
            <a:r>
              <a:rPr lang="en-CA" sz="4800" dirty="0">
                <a:latin typeface="Brandon Text Regular" panose="020B0503020203060203" pitchFamily="34" charset="0"/>
              </a:rPr>
              <a:t>with MLA Searle Turton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5D43E-B3DC-48C3-8A15-A6DF8377E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5" y="5544024"/>
            <a:ext cx="12043488" cy="1612930"/>
          </a:xfrm>
        </p:spPr>
        <p:txBody>
          <a:bodyPr>
            <a:normAutofit/>
          </a:bodyPr>
          <a:lstStyle/>
          <a:p>
            <a:r>
              <a:rPr lang="en-CA" sz="2300" dirty="0">
                <a:latin typeface="Brandon Text Regular" panose="020B0503020203060203" pitchFamily="34" charset="0"/>
              </a:rPr>
              <a:t>MLA Searle Turton	 Spruce Grove-Stony Plain Constituency</a:t>
            </a:r>
          </a:p>
          <a:p>
            <a:r>
              <a:rPr lang="en-CA" sz="2300" dirty="0">
                <a:latin typeface="Brandon Text Regular" panose="020B0503020203060203" pitchFamily="34" charset="0"/>
              </a:rPr>
              <a:t>Member of Standing Committee on Privileges and Elections, Standing Orders and Printing</a:t>
            </a:r>
          </a:p>
        </p:txBody>
      </p:sp>
      <p:pic>
        <p:nvPicPr>
          <p:cNvPr id="6" name="Picture 5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310BB36-24DD-4D8A-8181-0A06133A2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860" y="1828800"/>
            <a:ext cx="2132394" cy="32004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D8C02B-742D-4149-889E-EE002AACA5C6}"/>
              </a:ext>
            </a:extLst>
          </p:cNvPr>
          <p:cNvCxnSpPr/>
          <p:nvPr/>
        </p:nvCxnSpPr>
        <p:spPr>
          <a:xfrm>
            <a:off x="6095999" y="1931437"/>
            <a:ext cx="0" cy="3200400"/>
          </a:xfrm>
          <a:prstGeom prst="line">
            <a:avLst/>
          </a:prstGeom>
          <a:ln w="41275">
            <a:solidFill>
              <a:srgbClr val="6D20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979925-AD2C-4027-ACB3-B94492A79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586" y="2270674"/>
            <a:ext cx="4203209" cy="25219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61037E-02B2-4668-9218-708E3557EFCA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76200">
            <a:solidFill>
              <a:srgbClr val="6D2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682F-9F73-49C0-A5EB-40FF9295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Brandon Text Regular" panose="020B0503020203060203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616E-D3EC-447F-811F-613DD49C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latin typeface="Brandon Text Light" panose="020B0303020203060203" pitchFamily="34" charset="0"/>
              </a:rPr>
              <a:t>Welcome and Introductions – Richard Wong, Chair Greater Parkland Regional Chamber of Commerce</a:t>
            </a:r>
          </a:p>
          <a:p>
            <a:pPr marL="0" indent="0">
              <a:buNone/>
            </a:pPr>
            <a:endParaRPr lang="en-CA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CA" dirty="0">
                <a:latin typeface="Brandon Text Light" panose="020B0303020203060203" pitchFamily="34" charset="0"/>
              </a:rPr>
              <a:t>The Chamber</a:t>
            </a:r>
          </a:p>
          <a:p>
            <a:pPr marL="0" indent="0">
              <a:buNone/>
            </a:pPr>
            <a:endParaRPr lang="en-CA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CA" dirty="0">
                <a:latin typeface="Brandon Text Light" panose="020B0303020203060203" pitchFamily="34" charset="0"/>
              </a:rPr>
              <a:t>An Update – Searle Turton MLA – 15 Minutes</a:t>
            </a:r>
          </a:p>
          <a:p>
            <a:pPr marL="0" indent="0">
              <a:buNone/>
            </a:pPr>
            <a:endParaRPr lang="en-CA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CA" dirty="0">
                <a:latin typeface="Brandon Text Light" panose="020B0303020203060203" pitchFamily="34" charset="0"/>
              </a:rPr>
              <a:t>Q&amp;A – 40 Minutes</a:t>
            </a:r>
          </a:p>
          <a:p>
            <a:pPr marL="0" indent="0">
              <a:buNone/>
            </a:pPr>
            <a:endParaRPr lang="en-CA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CA" dirty="0">
                <a:latin typeface="Brandon Text Light" panose="020B0303020203060203" pitchFamily="34" charset="0"/>
              </a:rPr>
              <a:t>Review and Close – 5 Minutes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18EB5BD-89C2-47BF-8D3B-8B104EE3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77" y="6311900"/>
            <a:ext cx="1977720" cy="4224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857D69-4FD1-41DC-AD1A-451D06EA02A1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76200">
            <a:solidFill>
              <a:srgbClr val="6D2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3C89-A088-452C-B7A6-76AF5637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022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3600" dirty="0">
                <a:latin typeface="Brandon Text Regular" panose="020B0503020203060203" pitchFamily="34" charset="0"/>
              </a:rPr>
              <a:t>Greater Parkland Regional Chamber of Commerce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DF133D-0416-412B-BDD2-8910AD41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" y="1690577"/>
            <a:ext cx="10853057" cy="46256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Brandon Text Regular" panose="020B0503020203060203" pitchFamily="34" charset="0"/>
              </a:rPr>
              <a:t>Who Are We? </a:t>
            </a:r>
            <a:r>
              <a:rPr lang="en-US" dirty="0">
                <a:latin typeface="Brandon Text Light" panose="020B0303020203060203" pitchFamily="34" charset="0"/>
              </a:rPr>
              <a:t>– The Greater Parkland Regional Chamber of Commerce representing the Spruce Grove, Stony Plain and </a:t>
            </a:r>
            <a:r>
              <a:rPr lang="en-US" dirty="0" err="1">
                <a:latin typeface="Brandon Text Light" panose="020B0303020203060203" pitchFamily="34" charset="0"/>
              </a:rPr>
              <a:t>Wabamun</a:t>
            </a:r>
            <a:r>
              <a:rPr lang="en-US" dirty="0">
                <a:latin typeface="Brandon Text Light" panose="020B0303020203060203" pitchFamily="34" charset="0"/>
              </a:rPr>
              <a:t> districts</a:t>
            </a:r>
          </a:p>
          <a:p>
            <a:pPr marL="0" indent="0">
              <a:buNone/>
            </a:pPr>
            <a:r>
              <a:rPr lang="en-US" dirty="0">
                <a:latin typeface="Brandon Text Light" panose="020B0303020203060203" pitchFamily="34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Brandon Text Regular" panose="020B0503020203060203" pitchFamily="34" charset="0"/>
              </a:rPr>
              <a:t>What We Do? </a:t>
            </a:r>
            <a:r>
              <a:rPr lang="en-US" dirty="0">
                <a:latin typeface="Brandon Text Light" panose="020B0303020203060203" pitchFamily="34" charset="0"/>
              </a:rPr>
              <a:t>– Advocate, Promote, Operate Visitor </a:t>
            </a:r>
            <a:r>
              <a:rPr lang="en-US" dirty="0" err="1">
                <a:latin typeface="Brandon Text Light" panose="020B0303020203060203" pitchFamily="34" charset="0"/>
              </a:rPr>
              <a:t>Centres</a:t>
            </a:r>
            <a:endParaRPr lang="en-US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endParaRPr lang="en-US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Brandon Text Regular" panose="020B0503020203060203" pitchFamily="34" charset="0"/>
              </a:rPr>
              <a:t>Why? Our Purpose </a:t>
            </a:r>
            <a:r>
              <a:rPr lang="en-US" dirty="0">
                <a:latin typeface="Brandon Text Regular" panose="020B0503020203060203" pitchFamily="34" charset="0"/>
              </a:rPr>
              <a:t>– </a:t>
            </a:r>
            <a:r>
              <a:rPr lang="en-US" dirty="0">
                <a:latin typeface="Brandon Grotesque Light" panose="020B0303020203060202" pitchFamily="34" charset="0"/>
              </a:rPr>
              <a:t>To promote business interests of the region as defined by the Board and the Members</a:t>
            </a:r>
          </a:p>
          <a:p>
            <a:pPr marL="0" indent="0">
              <a:buNone/>
            </a:pPr>
            <a:endParaRPr lang="en-US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Brandon Text Regular" panose="020B0503020203060203" pitchFamily="34" charset="0"/>
              </a:rPr>
              <a:t>How We Do It? </a:t>
            </a:r>
            <a:r>
              <a:rPr lang="en-US" dirty="0">
                <a:latin typeface="Brandon Text Light" panose="020B0303020203060203" pitchFamily="34" charset="0"/>
              </a:rPr>
              <a:t>- Core Values – Growth, Accountability, Respect, Collaboration, Communication, Collective Wisdom, Leadership and Integrity</a:t>
            </a:r>
          </a:p>
          <a:p>
            <a:pPr marL="0" indent="0">
              <a:buNone/>
            </a:pPr>
            <a:endParaRPr lang="en-US" dirty="0">
              <a:latin typeface="Brandon Text Light" panose="020B0303020203060203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Brandon Text Regular" panose="020B0503020203060203" pitchFamily="34" charset="0"/>
              </a:rPr>
              <a:t>Where Are We Going </a:t>
            </a:r>
            <a:r>
              <a:rPr lang="en-US" dirty="0">
                <a:latin typeface="Brandon Text Light" panose="020B0303020203060203" pitchFamily="34" charset="0"/>
              </a:rPr>
              <a:t>– Our Vision &amp; Brand Promise is to be recognized as the Trusted Source and Business Voice for our Members in the Tri-Region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B92D2E0-DE63-4E41-8537-123770C8A2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77" y="6311900"/>
            <a:ext cx="1977720" cy="4224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2D6486-AAC1-48DC-8205-B47D9FFDACB6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76200">
            <a:solidFill>
              <a:srgbClr val="6D2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4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B374-EB72-4E84-AAB2-533340BF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800" dirty="0">
                <a:latin typeface="Brandon Text Regular" panose="020B0503020203060203" pitchFamily="34" charset="0"/>
              </a:rPr>
              <a:t>Thank you for participating in our Zoom Town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DC5D8-3E8A-4CB1-ADD2-85943A69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956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latin typeface="Brandon Text Light" panose="020B0303020203060203" pitchFamily="34" charset="0"/>
              </a:rPr>
              <a:t>For more information about the Chamber and Membership please call our office at 780.963.4545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DA168D-3F90-4F63-914A-6E3DF33AB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395" y="3429000"/>
            <a:ext cx="4203209" cy="252192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76C7722-FFDE-443F-B30C-748AF2AD6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577" y="6311900"/>
            <a:ext cx="1977720" cy="4224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B584498-4CFA-4972-BA2B-F6B568CFF780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76200">
            <a:solidFill>
              <a:srgbClr val="6D2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9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Brandon Grotesque Light</vt:lpstr>
      <vt:lpstr>Brandon Text Light</vt:lpstr>
      <vt:lpstr>Brandon Text Regular</vt:lpstr>
      <vt:lpstr>Calibri</vt:lpstr>
      <vt:lpstr>Calibri Light</vt:lpstr>
      <vt:lpstr>Office Theme</vt:lpstr>
      <vt:lpstr>Welcome to the Zoom Town Hall  with MLA Searle Turton</vt:lpstr>
      <vt:lpstr>Agenda</vt:lpstr>
      <vt:lpstr>Greater Parkland Regional Chamber of Commerce</vt:lpstr>
      <vt:lpstr>Thank you for participating in our Zoom Town Hall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Survey Results</dc:title>
  <dc:creator>Kendra Wambold</dc:creator>
  <cp:lastModifiedBy>Julie Roberts</cp:lastModifiedBy>
  <cp:revision>17</cp:revision>
  <dcterms:created xsi:type="dcterms:W3CDTF">2020-03-26T22:22:53Z</dcterms:created>
  <dcterms:modified xsi:type="dcterms:W3CDTF">2020-05-21T17:31:59Z</dcterms:modified>
</cp:coreProperties>
</file>