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40" d="100"/>
          <a:sy n="140" d="100"/>
        </p:scale>
        <p:origin x="15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26B0-2DE8-4779-94C9-4D899DB37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8AD89-5408-44C7-8533-8C2CFD20F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B3E3-627B-4BAA-AF95-AD2CAF0A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9855A-BD12-47A1-A14A-D72688E5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28DD-3689-43B8-BE56-30359FF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BBF1-AF42-4E3D-83A4-024A1A3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BC6F5-A4F3-4A16-96BB-5B4196EA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4D9F4-8863-40C7-81FB-411B41AC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8328B-81F6-48BA-BCEC-05DB5174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CBD5-BF7B-45F9-BFEF-773400D5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1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37BCF-AC3E-4C34-AEDD-321528D31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9E84-BB17-490F-9E5D-09C7C5B7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28E11-AD6F-4DAC-BEB2-A1DCE2F9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4027B-D520-494D-97BB-2633FA84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3ECB-EC99-4877-B9CB-85C670AD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0F48-0B10-40CB-A08E-B9496BB6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3E80E-9B2F-4565-976E-63B61234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B237-4DBE-41FB-95F7-0D9575CE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BAEE-733E-4B1B-B8CC-A5E503F0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398A-3391-49E8-A0D3-B974AD19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D11C-1067-4C19-8879-BFA89E76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F8E1-ED03-4CA3-828C-CD867DC1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FBB7-9190-400E-A908-5B1AAE5D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59F0-A094-43D1-B832-452EE626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DD51-03F1-4B61-AD17-E8F91D4D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B81F-C75C-416E-BF6E-07BB7E7E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1214-3E7B-4D4C-9968-7A8DB90D4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7D96F-6DDF-4491-8539-C2F126F9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12A76-5068-473C-99C2-391208D3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F079B-175D-4121-8A9B-72DC8D0B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CC762-2D8B-4AB2-93E1-414985E2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1B91-DEF2-48B2-95FE-037F8289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D1735-093A-4D9D-93C1-DC700497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64E3B-1D6A-4FBD-81F5-D5FB1081F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84F36-127C-44D7-9190-A6DF98BBA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19C15-9987-4244-BFB6-F7EB857E4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BE5CE-3BA6-47FF-B9E9-FFD04D4D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C87DA-37AC-4BFE-B09B-AA098973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AAA02-253C-4E65-8C15-7988BA73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A2D-9F63-4453-A405-98AA9F0E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B088E-999F-4FFB-ACC9-ECB3E7B2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252B9-2D76-4F85-B760-DECACB78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5B113-F681-4806-A097-65AF0A11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96C58-1C4E-451E-91C1-B853B430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26BD6-5C34-4B13-BB44-615350D0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393D-6E63-4D6A-98BD-DE49CC7C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202B-B997-4452-9035-3E5C6A6D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1F0F6-5132-4F4A-B8A1-E61B4EF9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41DC9-B0D6-4D38-9493-7B8A79F70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4C9FA-BB8A-4E89-9BF6-B1B0E641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D727-77B5-4FE4-86BD-C441FC2B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3302-D3A6-49C2-948D-24411CC5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8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0EA3-E251-40C1-A818-C56F74B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E3BA3-DF77-4DA1-9790-A0326D44D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362E7-A1D5-4F8B-8133-D925C7845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CAF19-44A7-48BE-97F5-84C3D8E1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EA42-2591-4FAA-A3D4-6EEBFE8A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C93DD-19D9-4400-B0D2-2DDB499B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ED763-AE62-4ABD-B2A5-692BDD31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98003-0F19-48FF-93F8-56FB5593E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48AE-2624-47D5-B076-939CE6141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4D99-F3D8-449C-9307-F9A5D81BD7F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950C1-14D7-44F6-9E89-03DC8C6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DF62-2889-445C-8F3C-E8D691A2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D7CB-B79F-497B-851F-16EBE3DB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19AE-8DD1-4B4B-9344-0D203D0F8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7E47A-221C-4D4E-9D76-0EF575EF2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C6EE9-D5A3-4F6B-BC33-E03A2FB2F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7" t="11057" r="33900" b="21088"/>
          <a:stretch/>
        </p:blipFill>
        <p:spPr>
          <a:xfrm>
            <a:off x="1519449" y="1"/>
            <a:ext cx="915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57545E48BE964697E9F4EF64553BEE" ma:contentTypeVersion="4" ma:contentTypeDescription="Create a new document." ma:contentTypeScope="" ma:versionID="edcd65f1ae06f421fedc23a602c7fe5b">
  <xsd:schema xmlns:xsd="http://www.w3.org/2001/XMLSchema" xmlns:xs="http://www.w3.org/2001/XMLSchema" xmlns:p="http://schemas.microsoft.com/office/2006/metadata/properties" xmlns:ns2="0e5e6555-5697-4d08-97cf-cf85543090dd" targetNamespace="http://schemas.microsoft.com/office/2006/metadata/properties" ma:root="true" ma:fieldsID="fa854596e6a5112249df273bc7525768" ns2:_="">
    <xsd:import namespace="0e5e6555-5697-4d08-97cf-cf8554309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e6555-5697-4d08-97cf-cf8554309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C2C982-6E1C-4A2E-8344-5772D2B1B588}"/>
</file>

<file path=customXml/itemProps2.xml><?xml version="1.0" encoding="utf-8"?>
<ds:datastoreItem xmlns:ds="http://schemas.openxmlformats.org/officeDocument/2006/customXml" ds:itemID="{7CEA5848-6433-4869-B4D2-FFB2545A0013}"/>
</file>

<file path=customXml/itemProps3.xml><?xml version="1.0" encoding="utf-8"?>
<ds:datastoreItem xmlns:ds="http://schemas.openxmlformats.org/officeDocument/2006/customXml" ds:itemID="{4B83BE2A-3070-4FC8-800C-0B54F7ECA42E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Grussing</dc:creator>
  <cp:lastModifiedBy>Matthew Grussing</cp:lastModifiedBy>
  <cp:revision>2</cp:revision>
  <dcterms:created xsi:type="dcterms:W3CDTF">2021-03-11T01:52:20Z</dcterms:created>
  <dcterms:modified xsi:type="dcterms:W3CDTF">2021-03-11T03:17:31Z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0x010100FA57545E48BE964697E9F4EF64553BEE</vt:lpwstr>
  </property>
</Properties>
</file>