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92" r:id="rId6"/>
    <p:sldId id="293" r:id="rId7"/>
    <p:sldId id="295" r:id="rId8"/>
    <p:sldId id="296" r:id="rId9"/>
    <p:sldId id="297" r:id="rId10"/>
    <p:sldId id="2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B55DD4-1E2E-4C60-BCE1-37118F0CCB35}" v="9" dt="2023-04-06T13:21:19.3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vandoski, Michele" userId="49fe2d46-3182-4b6f-b5b7-a23d8bfaf42a" providerId="ADAL" clId="{7EEA02D8-32DF-44A8-8C7C-CB10ACA1DFF6}"/>
    <pc:docChg chg="undo custSel addSld delSld modSld sldOrd">
      <pc:chgData name="Levandoski, Michele" userId="49fe2d46-3182-4b6f-b5b7-a23d8bfaf42a" providerId="ADAL" clId="{7EEA02D8-32DF-44A8-8C7C-CB10ACA1DFF6}" dt="2023-02-08T18:56:22.550" v="1354" actId="1076"/>
      <pc:docMkLst>
        <pc:docMk/>
      </pc:docMkLst>
      <pc:sldChg chg="modSp mod">
        <pc:chgData name="Levandoski, Michele" userId="49fe2d46-3182-4b6f-b5b7-a23d8bfaf42a" providerId="ADAL" clId="{7EEA02D8-32DF-44A8-8C7C-CB10ACA1DFF6}" dt="2023-02-06T15:47:42.136" v="505" actId="27636"/>
        <pc:sldMkLst>
          <pc:docMk/>
          <pc:sldMk cId="1642425379" sldId="256"/>
        </pc:sldMkLst>
        <pc:spChg chg="mod">
          <ac:chgData name="Levandoski, Michele" userId="49fe2d46-3182-4b6f-b5b7-a23d8bfaf42a" providerId="ADAL" clId="{7EEA02D8-32DF-44A8-8C7C-CB10ACA1DFF6}" dt="2023-02-06T15:47:42.136" v="505" actId="27636"/>
          <ac:spMkLst>
            <pc:docMk/>
            <pc:sldMk cId="1642425379" sldId="256"/>
            <ac:spMk id="2" creationId="{216815C6-3AD0-46E6-A74A-1967BD91AF50}"/>
          </ac:spMkLst>
        </pc:spChg>
        <pc:spChg chg="mod">
          <ac:chgData name="Levandoski, Michele" userId="49fe2d46-3182-4b6f-b5b7-a23d8bfaf42a" providerId="ADAL" clId="{7EEA02D8-32DF-44A8-8C7C-CB10ACA1DFF6}" dt="2023-02-06T15:47:34.412" v="503" actId="20577"/>
          <ac:spMkLst>
            <pc:docMk/>
            <pc:sldMk cId="1642425379" sldId="256"/>
            <ac:spMk id="3" creationId="{1901B20D-4C28-4DA3-ABBD-718C22A5E58B}"/>
          </ac:spMkLst>
        </pc:spChg>
      </pc:sldChg>
      <pc:sldChg chg="del">
        <pc:chgData name="Levandoski, Michele" userId="49fe2d46-3182-4b6f-b5b7-a23d8bfaf42a" providerId="ADAL" clId="{7EEA02D8-32DF-44A8-8C7C-CB10ACA1DFF6}" dt="2023-02-06T15:44:12.421" v="326" actId="2696"/>
        <pc:sldMkLst>
          <pc:docMk/>
          <pc:sldMk cId="707789176" sldId="258"/>
        </pc:sldMkLst>
      </pc:sldChg>
      <pc:sldChg chg="del">
        <pc:chgData name="Levandoski, Michele" userId="49fe2d46-3182-4b6f-b5b7-a23d8bfaf42a" providerId="ADAL" clId="{7EEA02D8-32DF-44A8-8C7C-CB10ACA1DFF6}" dt="2023-02-06T15:44:05.027" v="324" actId="2696"/>
        <pc:sldMkLst>
          <pc:docMk/>
          <pc:sldMk cId="1593920805" sldId="262"/>
        </pc:sldMkLst>
      </pc:sldChg>
      <pc:sldChg chg="del">
        <pc:chgData name="Levandoski, Michele" userId="49fe2d46-3182-4b6f-b5b7-a23d8bfaf42a" providerId="ADAL" clId="{7EEA02D8-32DF-44A8-8C7C-CB10ACA1DFF6}" dt="2023-02-06T15:44:08.528" v="325" actId="2696"/>
        <pc:sldMkLst>
          <pc:docMk/>
          <pc:sldMk cId="627911590" sldId="263"/>
        </pc:sldMkLst>
      </pc:sldChg>
      <pc:sldChg chg="del">
        <pc:chgData name="Levandoski, Michele" userId="49fe2d46-3182-4b6f-b5b7-a23d8bfaf42a" providerId="ADAL" clId="{7EEA02D8-32DF-44A8-8C7C-CB10ACA1DFF6}" dt="2023-02-06T15:44:14.740" v="327" actId="2696"/>
        <pc:sldMkLst>
          <pc:docMk/>
          <pc:sldMk cId="1346372204" sldId="264"/>
        </pc:sldMkLst>
      </pc:sldChg>
      <pc:sldChg chg="del">
        <pc:chgData name="Levandoski, Michele" userId="49fe2d46-3182-4b6f-b5b7-a23d8bfaf42a" providerId="ADAL" clId="{7EEA02D8-32DF-44A8-8C7C-CB10ACA1DFF6}" dt="2023-02-06T15:44:37.235" v="332" actId="2696"/>
        <pc:sldMkLst>
          <pc:docMk/>
          <pc:sldMk cId="920173932" sldId="275"/>
        </pc:sldMkLst>
      </pc:sldChg>
      <pc:sldChg chg="delSp mod">
        <pc:chgData name="Levandoski, Michele" userId="49fe2d46-3182-4b6f-b5b7-a23d8bfaf42a" providerId="ADAL" clId="{7EEA02D8-32DF-44A8-8C7C-CB10ACA1DFF6}" dt="2023-02-06T19:15:53.468" v="589" actId="478"/>
        <pc:sldMkLst>
          <pc:docMk/>
          <pc:sldMk cId="2243494996" sldId="277"/>
        </pc:sldMkLst>
        <pc:spChg chg="del">
          <ac:chgData name="Levandoski, Michele" userId="49fe2d46-3182-4b6f-b5b7-a23d8bfaf42a" providerId="ADAL" clId="{7EEA02D8-32DF-44A8-8C7C-CB10ACA1DFF6}" dt="2023-02-06T19:15:52.297" v="588" actId="478"/>
          <ac:spMkLst>
            <pc:docMk/>
            <pc:sldMk cId="2243494996" sldId="277"/>
            <ac:spMk id="5" creationId="{AF29EA23-F34E-486A-B8B2-0C3019266975}"/>
          </ac:spMkLst>
        </pc:spChg>
        <pc:spChg chg="del">
          <ac:chgData name="Levandoski, Michele" userId="49fe2d46-3182-4b6f-b5b7-a23d8bfaf42a" providerId="ADAL" clId="{7EEA02D8-32DF-44A8-8C7C-CB10ACA1DFF6}" dt="2023-02-06T19:15:53.468" v="589" actId="478"/>
          <ac:spMkLst>
            <pc:docMk/>
            <pc:sldMk cId="2243494996" sldId="277"/>
            <ac:spMk id="11" creationId="{39DEAC25-4DF8-463C-83B2-7DBD27EBB3CD}"/>
          </ac:spMkLst>
        </pc:spChg>
      </pc:sldChg>
      <pc:sldChg chg="del">
        <pc:chgData name="Levandoski, Michele" userId="49fe2d46-3182-4b6f-b5b7-a23d8bfaf42a" providerId="ADAL" clId="{7EEA02D8-32DF-44A8-8C7C-CB10ACA1DFF6}" dt="2023-02-06T15:44:27.567" v="330" actId="2696"/>
        <pc:sldMkLst>
          <pc:docMk/>
          <pc:sldMk cId="532911983" sldId="286"/>
        </pc:sldMkLst>
      </pc:sldChg>
      <pc:sldChg chg="add del">
        <pc:chgData name="Levandoski, Michele" userId="49fe2d46-3182-4b6f-b5b7-a23d8bfaf42a" providerId="ADAL" clId="{7EEA02D8-32DF-44A8-8C7C-CB10ACA1DFF6}" dt="2023-02-06T15:44:30.873" v="331" actId="2696"/>
        <pc:sldMkLst>
          <pc:docMk/>
          <pc:sldMk cId="2093546800" sldId="288"/>
        </pc:sldMkLst>
      </pc:sldChg>
      <pc:sldChg chg="addSp delSp modSp mod">
        <pc:chgData name="Levandoski, Michele" userId="49fe2d46-3182-4b6f-b5b7-a23d8bfaf42a" providerId="ADAL" clId="{7EEA02D8-32DF-44A8-8C7C-CB10ACA1DFF6}" dt="2023-02-07T18:56:36.721" v="1353" actId="6549"/>
        <pc:sldMkLst>
          <pc:docMk/>
          <pc:sldMk cId="3242998563" sldId="289"/>
        </pc:sldMkLst>
        <pc:spChg chg="mod">
          <ac:chgData name="Levandoski, Michele" userId="49fe2d46-3182-4b6f-b5b7-a23d8bfaf42a" providerId="ADAL" clId="{7EEA02D8-32DF-44A8-8C7C-CB10ACA1DFF6}" dt="2023-02-07T18:52:52.296" v="749" actId="27636"/>
          <ac:spMkLst>
            <pc:docMk/>
            <pc:sldMk cId="3242998563" sldId="289"/>
            <ac:spMk id="2" creationId="{BCCAEE93-8585-46D4-A7EC-F184E317CB2E}"/>
          </ac:spMkLst>
        </pc:spChg>
        <pc:spChg chg="mod">
          <ac:chgData name="Levandoski, Michele" userId="49fe2d46-3182-4b6f-b5b7-a23d8bfaf42a" providerId="ADAL" clId="{7EEA02D8-32DF-44A8-8C7C-CB10ACA1DFF6}" dt="2023-02-07T18:49:29.953" v="592" actId="20577"/>
          <ac:spMkLst>
            <pc:docMk/>
            <pc:sldMk cId="3242998563" sldId="289"/>
            <ac:spMk id="3" creationId="{24AFFC60-19C3-4901-93F7-7AAF4C09F8C6}"/>
          </ac:spMkLst>
        </pc:spChg>
        <pc:spChg chg="add mod">
          <ac:chgData name="Levandoski, Michele" userId="49fe2d46-3182-4b6f-b5b7-a23d8bfaf42a" providerId="ADAL" clId="{7EEA02D8-32DF-44A8-8C7C-CB10ACA1DFF6}" dt="2023-02-07T18:56:36.721" v="1353" actId="6549"/>
          <ac:spMkLst>
            <pc:docMk/>
            <pc:sldMk cId="3242998563" sldId="289"/>
            <ac:spMk id="5" creationId="{D70F6AA7-FCBE-0EFF-FDB3-4664943AFDCE}"/>
          </ac:spMkLst>
        </pc:spChg>
        <pc:spChg chg="del">
          <ac:chgData name="Levandoski, Michele" userId="49fe2d46-3182-4b6f-b5b7-a23d8bfaf42a" providerId="ADAL" clId="{7EEA02D8-32DF-44A8-8C7C-CB10ACA1DFF6}" dt="2023-02-06T19:15:23.687" v="580" actId="478"/>
          <ac:spMkLst>
            <pc:docMk/>
            <pc:sldMk cId="3242998563" sldId="289"/>
            <ac:spMk id="10" creationId="{EE046113-1034-4F4B-8AED-98885E8F62B9}"/>
          </ac:spMkLst>
        </pc:spChg>
        <pc:spChg chg="del">
          <ac:chgData name="Levandoski, Michele" userId="49fe2d46-3182-4b6f-b5b7-a23d8bfaf42a" providerId="ADAL" clId="{7EEA02D8-32DF-44A8-8C7C-CB10ACA1DFF6}" dt="2023-02-06T19:15:20.748" v="579" actId="478"/>
          <ac:spMkLst>
            <pc:docMk/>
            <pc:sldMk cId="3242998563" sldId="289"/>
            <ac:spMk id="11" creationId="{1BD5936D-597B-433D-BAF2-72206FECA924}"/>
          </ac:spMkLst>
        </pc:spChg>
      </pc:sldChg>
      <pc:sldChg chg="del">
        <pc:chgData name="Levandoski, Michele" userId="49fe2d46-3182-4b6f-b5b7-a23d8bfaf42a" providerId="ADAL" clId="{7EEA02D8-32DF-44A8-8C7C-CB10ACA1DFF6}" dt="2023-02-06T15:46:54.090" v="432" actId="2696"/>
        <pc:sldMkLst>
          <pc:docMk/>
          <pc:sldMk cId="256243923" sldId="290"/>
        </pc:sldMkLst>
      </pc:sldChg>
      <pc:sldChg chg="del">
        <pc:chgData name="Levandoski, Michele" userId="49fe2d46-3182-4b6f-b5b7-a23d8bfaf42a" providerId="ADAL" clId="{7EEA02D8-32DF-44A8-8C7C-CB10ACA1DFF6}" dt="2023-02-06T15:44:00.388" v="323" actId="2696"/>
        <pc:sldMkLst>
          <pc:docMk/>
          <pc:sldMk cId="921578254" sldId="291"/>
        </pc:sldMkLst>
      </pc:sldChg>
      <pc:sldChg chg="delSp modSp mod">
        <pc:chgData name="Levandoski, Michele" userId="49fe2d46-3182-4b6f-b5b7-a23d8bfaf42a" providerId="ADAL" clId="{7EEA02D8-32DF-44A8-8C7C-CB10ACA1DFF6}" dt="2023-02-06T19:15:47.552" v="587" actId="478"/>
        <pc:sldMkLst>
          <pc:docMk/>
          <pc:sldMk cId="2236108813" sldId="292"/>
        </pc:sldMkLst>
        <pc:spChg chg="mod">
          <ac:chgData name="Levandoski, Michele" userId="49fe2d46-3182-4b6f-b5b7-a23d8bfaf42a" providerId="ADAL" clId="{7EEA02D8-32DF-44A8-8C7C-CB10ACA1DFF6}" dt="2023-02-06T15:53:30.600" v="578" actId="20577"/>
          <ac:spMkLst>
            <pc:docMk/>
            <pc:sldMk cId="2236108813" sldId="292"/>
            <ac:spMk id="3" creationId="{AE079214-7B02-EB15-A360-52A2FE964BD1}"/>
          </ac:spMkLst>
        </pc:spChg>
        <pc:spChg chg="del">
          <ac:chgData name="Levandoski, Michele" userId="49fe2d46-3182-4b6f-b5b7-a23d8bfaf42a" providerId="ADAL" clId="{7EEA02D8-32DF-44A8-8C7C-CB10ACA1DFF6}" dt="2023-02-06T19:15:47.552" v="587" actId="478"/>
          <ac:spMkLst>
            <pc:docMk/>
            <pc:sldMk cId="2236108813" sldId="292"/>
            <ac:spMk id="4" creationId="{DEF2B660-8DD4-2CAF-49DB-7B97012092D9}"/>
          </ac:spMkLst>
        </pc:spChg>
        <pc:spChg chg="del">
          <ac:chgData name="Levandoski, Michele" userId="49fe2d46-3182-4b6f-b5b7-a23d8bfaf42a" providerId="ADAL" clId="{7EEA02D8-32DF-44A8-8C7C-CB10ACA1DFF6}" dt="2023-02-06T19:15:46.197" v="586" actId="478"/>
          <ac:spMkLst>
            <pc:docMk/>
            <pc:sldMk cId="2236108813" sldId="292"/>
            <ac:spMk id="5" creationId="{A682E2F8-71F1-E152-EFF7-C64D0092FA10}"/>
          </ac:spMkLst>
        </pc:spChg>
      </pc:sldChg>
      <pc:sldChg chg="delSp modSp add mod">
        <pc:chgData name="Levandoski, Michele" userId="49fe2d46-3182-4b6f-b5b7-a23d8bfaf42a" providerId="ADAL" clId="{7EEA02D8-32DF-44A8-8C7C-CB10ACA1DFF6}" dt="2023-02-06T19:15:39.333" v="585" actId="478"/>
        <pc:sldMkLst>
          <pc:docMk/>
          <pc:sldMk cId="4274988198" sldId="293"/>
        </pc:sldMkLst>
        <pc:spChg chg="mod">
          <ac:chgData name="Levandoski, Michele" userId="49fe2d46-3182-4b6f-b5b7-a23d8bfaf42a" providerId="ADAL" clId="{7EEA02D8-32DF-44A8-8C7C-CB10ACA1DFF6}" dt="2023-02-06T15:08:05.111" v="33" actId="20577"/>
          <ac:spMkLst>
            <pc:docMk/>
            <pc:sldMk cId="4274988198" sldId="293"/>
            <ac:spMk id="2" creationId="{6BA48529-730A-296F-FD56-8ABCB5F8627E}"/>
          </ac:spMkLst>
        </pc:spChg>
        <pc:spChg chg="mod">
          <ac:chgData name="Levandoski, Michele" userId="49fe2d46-3182-4b6f-b5b7-a23d8bfaf42a" providerId="ADAL" clId="{7EEA02D8-32DF-44A8-8C7C-CB10ACA1DFF6}" dt="2023-02-06T15:08:49.391" v="145" actId="255"/>
          <ac:spMkLst>
            <pc:docMk/>
            <pc:sldMk cId="4274988198" sldId="293"/>
            <ac:spMk id="3" creationId="{AE079214-7B02-EB15-A360-52A2FE964BD1}"/>
          </ac:spMkLst>
        </pc:spChg>
        <pc:spChg chg="del">
          <ac:chgData name="Levandoski, Michele" userId="49fe2d46-3182-4b6f-b5b7-a23d8bfaf42a" providerId="ADAL" clId="{7EEA02D8-32DF-44A8-8C7C-CB10ACA1DFF6}" dt="2023-02-06T19:15:39.333" v="585" actId="478"/>
          <ac:spMkLst>
            <pc:docMk/>
            <pc:sldMk cId="4274988198" sldId="293"/>
            <ac:spMk id="4" creationId="{DEF2B660-8DD4-2CAF-49DB-7B97012092D9}"/>
          </ac:spMkLst>
        </pc:spChg>
        <pc:spChg chg="del">
          <ac:chgData name="Levandoski, Michele" userId="49fe2d46-3182-4b6f-b5b7-a23d8bfaf42a" providerId="ADAL" clId="{7EEA02D8-32DF-44A8-8C7C-CB10ACA1DFF6}" dt="2023-02-06T19:15:37.580" v="584" actId="478"/>
          <ac:spMkLst>
            <pc:docMk/>
            <pc:sldMk cId="4274988198" sldId="293"/>
            <ac:spMk id="5" creationId="{A682E2F8-71F1-E152-EFF7-C64D0092FA10}"/>
          </ac:spMkLst>
        </pc:spChg>
      </pc:sldChg>
      <pc:sldChg chg="addSp delSp modSp new mod">
        <pc:chgData name="Levandoski, Michele" userId="49fe2d46-3182-4b6f-b5b7-a23d8bfaf42a" providerId="ADAL" clId="{7EEA02D8-32DF-44A8-8C7C-CB10ACA1DFF6}" dt="2023-02-06T15:31:14.460" v="319" actId="1035"/>
        <pc:sldMkLst>
          <pc:docMk/>
          <pc:sldMk cId="2855369485" sldId="294"/>
        </pc:sldMkLst>
        <pc:spChg chg="del">
          <ac:chgData name="Levandoski, Michele" userId="49fe2d46-3182-4b6f-b5b7-a23d8bfaf42a" providerId="ADAL" clId="{7EEA02D8-32DF-44A8-8C7C-CB10ACA1DFF6}" dt="2023-02-06T15:12:24.536" v="146" actId="478"/>
          <ac:spMkLst>
            <pc:docMk/>
            <pc:sldMk cId="2855369485" sldId="294"/>
            <ac:spMk id="2" creationId="{E7CA6A1C-740C-4154-AC68-4CFD63961CE1}"/>
          </ac:spMkLst>
        </pc:spChg>
        <pc:spChg chg="del">
          <ac:chgData name="Levandoski, Michele" userId="49fe2d46-3182-4b6f-b5b7-a23d8bfaf42a" providerId="ADAL" clId="{7EEA02D8-32DF-44A8-8C7C-CB10ACA1DFF6}" dt="2023-02-06T15:12:26.238" v="147" actId="478"/>
          <ac:spMkLst>
            <pc:docMk/>
            <pc:sldMk cId="2855369485" sldId="294"/>
            <ac:spMk id="3" creationId="{7FB1A7AE-EA2C-F1EE-77AC-2BFEA81DB35C}"/>
          </ac:spMkLst>
        </pc:spChg>
        <pc:spChg chg="add mod ord topLvl">
          <ac:chgData name="Levandoski, Michele" userId="49fe2d46-3182-4b6f-b5b7-a23d8bfaf42a" providerId="ADAL" clId="{7EEA02D8-32DF-44A8-8C7C-CB10ACA1DFF6}" dt="2023-02-06T15:31:05.518" v="291" actId="14100"/>
          <ac:spMkLst>
            <pc:docMk/>
            <pc:sldMk cId="2855369485" sldId="294"/>
            <ac:spMk id="11" creationId="{117AF5FC-C994-18EA-06A0-B798F987CA6D}"/>
          </ac:spMkLst>
        </pc:spChg>
        <pc:spChg chg="add mod">
          <ac:chgData name="Levandoski, Michele" userId="49fe2d46-3182-4b6f-b5b7-a23d8bfaf42a" providerId="ADAL" clId="{7EEA02D8-32DF-44A8-8C7C-CB10ACA1DFF6}" dt="2023-02-06T15:29:04.548" v="225" actId="164"/>
          <ac:spMkLst>
            <pc:docMk/>
            <pc:sldMk cId="2855369485" sldId="294"/>
            <ac:spMk id="12" creationId="{69D1F89C-D7B0-5700-DC73-6FE8B2C72C13}"/>
          </ac:spMkLst>
        </pc:spChg>
        <pc:spChg chg="add del mod">
          <ac:chgData name="Levandoski, Michele" userId="49fe2d46-3182-4b6f-b5b7-a23d8bfaf42a" providerId="ADAL" clId="{7EEA02D8-32DF-44A8-8C7C-CB10ACA1DFF6}" dt="2023-02-06T15:28:21.586" v="212" actId="478"/>
          <ac:spMkLst>
            <pc:docMk/>
            <pc:sldMk cId="2855369485" sldId="294"/>
            <ac:spMk id="13" creationId="{150A3A26-3D76-E289-CD34-951CBADCC0DB}"/>
          </ac:spMkLst>
        </pc:spChg>
        <pc:spChg chg="add mod">
          <ac:chgData name="Levandoski, Michele" userId="49fe2d46-3182-4b6f-b5b7-a23d8bfaf42a" providerId="ADAL" clId="{7EEA02D8-32DF-44A8-8C7C-CB10ACA1DFF6}" dt="2023-02-06T15:31:14.460" v="319" actId="1035"/>
          <ac:spMkLst>
            <pc:docMk/>
            <pc:sldMk cId="2855369485" sldId="294"/>
            <ac:spMk id="18" creationId="{9AB539E2-51E5-5576-DC80-584C5DF43B3B}"/>
          </ac:spMkLst>
        </pc:spChg>
        <pc:grpChg chg="add mod">
          <ac:chgData name="Levandoski, Michele" userId="49fe2d46-3182-4b6f-b5b7-a23d8bfaf42a" providerId="ADAL" clId="{7EEA02D8-32DF-44A8-8C7C-CB10ACA1DFF6}" dt="2023-02-06T15:30:31.016" v="270" actId="1076"/>
          <ac:grpSpMkLst>
            <pc:docMk/>
            <pc:sldMk cId="2855369485" sldId="294"/>
            <ac:grpSpMk id="14" creationId="{64C267CF-F193-A636-F6EE-6681CD9F3EBC}"/>
          </ac:grpSpMkLst>
        </pc:grpChg>
        <pc:grpChg chg="add del mod">
          <ac:chgData name="Levandoski, Michele" userId="49fe2d46-3182-4b6f-b5b7-a23d8bfaf42a" providerId="ADAL" clId="{7EEA02D8-32DF-44A8-8C7C-CB10ACA1DFF6}" dt="2023-02-06T15:30:44.735" v="274" actId="165"/>
          <ac:grpSpMkLst>
            <pc:docMk/>
            <pc:sldMk cId="2855369485" sldId="294"/>
            <ac:grpSpMk id="15" creationId="{9E865503-299E-BFCE-34B9-710348471E9A}"/>
          </ac:grpSpMkLst>
        </pc:grpChg>
        <pc:picChg chg="add mod">
          <ac:chgData name="Levandoski, Michele" userId="49fe2d46-3182-4b6f-b5b7-a23d8bfaf42a" providerId="ADAL" clId="{7EEA02D8-32DF-44A8-8C7C-CB10ACA1DFF6}" dt="2023-02-06T15:29:04.548" v="225" actId="164"/>
          <ac:picMkLst>
            <pc:docMk/>
            <pc:sldMk cId="2855369485" sldId="294"/>
            <ac:picMk id="8" creationId="{92506AB0-C5F6-025B-9335-10CB68ED151D}"/>
          </ac:picMkLst>
        </pc:picChg>
        <pc:picChg chg="add mod topLvl">
          <ac:chgData name="Levandoski, Michele" userId="49fe2d46-3182-4b6f-b5b7-a23d8bfaf42a" providerId="ADAL" clId="{7EEA02D8-32DF-44A8-8C7C-CB10ACA1DFF6}" dt="2023-02-06T15:30:44.735" v="274" actId="165"/>
          <ac:picMkLst>
            <pc:docMk/>
            <pc:sldMk cId="2855369485" sldId="294"/>
            <ac:picMk id="10" creationId="{9C59B45D-3DAB-D81A-8FA4-895BF48C8D20}"/>
          </ac:picMkLst>
        </pc:picChg>
        <pc:picChg chg="add mod">
          <ac:chgData name="Levandoski, Michele" userId="49fe2d46-3182-4b6f-b5b7-a23d8bfaf42a" providerId="ADAL" clId="{7EEA02D8-32DF-44A8-8C7C-CB10ACA1DFF6}" dt="2023-02-06T15:30:40.284" v="273" actId="1076"/>
          <ac:picMkLst>
            <pc:docMk/>
            <pc:sldMk cId="2855369485" sldId="294"/>
            <ac:picMk id="17" creationId="{0A15C6BE-631D-2A25-1847-7F2CD4122B22}"/>
          </ac:picMkLst>
        </pc:picChg>
      </pc:sldChg>
      <pc:sldChg chg="addSp delSp modSp add mod ord">
        <pc:chgData name="Levandoski, Michele" userId="49fe2d46-3182-4b6f-b5b7-a23d8bfaf42a" providerId="ADAL" clId="{7EEA02D8-32DF-44A8-8C7C-CB10ACA1DFF6}" dt="2023-02-06T19:15:33.221" v="583" actId="478"/>
        <pc:sldMkLst>
          <pc:docMk/>
          <pc:sldMk cId="1127510487" sldId="295"/>
        </pc:sldMkLst>
        <pc:spChg chg="mod">
          <ac:chgData name="Levandoski, Michele" userId="49fe2d46-3182-4b6f-b5b7-a23d8bfaf42a" providerId="ADAL" clId="{7EEA02D8-32DF-44A8-8C7C-CB10ACA1DFF6}" dt="2023-02-06T15:44:44.647" v="344" actId="20577"/>
          <ac:spMkLst>
            <pc:docMk/>
            <pc:sldMk cId="1127510487" sldId="295"/>
            <ac:spMk id="2" creationId="{6719F29B-F233-48AF-8261-F33A4E079E3E}"/>
          </ac:spMkLst>
        </pc:spChg>
        <pc:spChg chg="add del mod">
          <ac:chgData name="Levandoski, Michele" userId="49fe2d46-3182-4b6f-b5b7-a23d8bfaf42a" providerId="ADAL" clId="{7EEA02D8-32DF-44A8-8C7C-CB10ACA1DFF6}" dt="2023-02-06T15:45:01.229" v="346" actId="931"/>
          <ac:spMkLst>
            <pc:docMk/>
            <pc:sldMk cId="1127510487" sldId="295"/>
            <ac:spMk id="6" creationId="{E658C484-EEE3-25D0-9B33-A286A1DAE6AD}"/>
          </ac:spMkLst>
        </pc:spChg>
        <pc:spChg chg="del">
          <ac:chgData name="Levandoski, Michele" userId="49fe2d46-3182-4b6f-b5b7-a23d8bfaf42a" providerId="ADAL" clId="{7EEA02D8-32DF-44A8-8C7C-CB10ACA1DFF6}" dt="2023-02-06T19:15:33.221" v="583" actId="478"/>
          <ac:spMkLst>
            <pc:docMk/>
            <pc:sldMk cId="1127510487" sldId="295"/>
            <ac:spMk id="11" creationId="{39DEAC25-4DF8-463C-83B2-7DBD27EBB3CD}"/>
          </ac:spMkLst>
        </pc:spChg>
        <pc:picChg chg="del">
          <ac:chgData name="Levandoski, Michele" userId="49fe2d46-3182-4b6f-b5b7-a23d8bfaf42a" providerId="ADAL" clId="{7EEA02D8-32DF-44A8-8C7C-CB10ACA1DFF6}" dt="2023-02-06T15:44:46.374" v="345" actId="478"/>
          <ac:picMkLst>
            <pc:docMk/>
            <pc:sldMk cId="1127510487" sldId="295"/>
            <ac:picMk id="7" creationId="{69E5F4E1-D9B3-1D26-3CFC-F3227C54B0E1}"/>
          </ac:picMkLst>
        </pc:picChg>
        <pc:picChg chg="add mod">
          <ac:chgData name="Levandoski, Michele" userId="49fe2d46-3182-4b6f-b5b7-a23d8bfaf42a" providerId="ADAL" clId="{7EEA02D8-32DF-44A8-8C7C-CB10ACA1DFF6}" dt="2023-02-06T15:45:13.182" v="351" actId="1076"/>
          <ac:picMkLst>
            <pc:docMk/>
            <pc:sldMk cId="1127510487" sldId="295"/>
            <ac:picMk id="9" creationId="{27144193-260D-FA86-CEDB-4DD259DEC525}"/>
          </ac:picMkLst>
        </pc:picChg>
      </pc:sldChg>
      <pc:sldChg chg="addSp delSp modSp add mod">
        <pc:chgData name="Levandoski, Michele" userId="49fe2d46-3182-4b6f-b5b7-a23d8bfaf42a" providerId="ADAL" clId="{7EEA02D8-32DF-44A8-8C7C-CB10ACA1DFF6}" dt="2023-02-08T18:56:22.550" v="1354" actId="1076"/>
        <pc:sldMkLst>
          <pc:docMk/>
          <pc:sldMk cId="414899246" sldId="296"/>
        </pc:sldMkLst>
        <pc:spChg chg="mod">
          <ac:chgData name="Levandoski, Michele" userId="49fe2d46-3182-4b6f-b5b7-a23d8bfaf42a" providerId="ADAL" clId="{7EEA02D8-32DF-44A8-8C7C-CB10ACA1DFF6}" dt="2023-02-06T15:45:31.442" v="384" actId="20577"/>
          <ac:spMkLst>
            <pc:docMk/>
            <pc:sldMk cId="414899246" sldId="296"/>
            <ac:spMk id="2" creationId="{6719F29B-F233-48AF-8261-F33A4E079E3E}"/>
          </ac:spMkLst>
        </pc:spChg>
        <pc:spChg chg="del">
          <ac:chgData name="Levandoski, Michele" userId="49fe2d46-3182-4b6f-b5b7-a23d8bfaf42a" providerId="ADAL" clId="{7EEA02D8-32DF-44A8-8C7C-CB10ACA1DFF6}" dt="2023-02-06T19:15:29.531" v="582" actId="478"/>
          <ac:spMkLst>
            <pc:docMk/>
            <pc:sldMk cId="414899246" sldId="296"/>
            <ac:spMk id="5" creationId="{AF29EA23-F34E-486A-B8B2-0C3019266975}"/>
          </ac:spMkLst>
        </pc:spChg>
        <pc:spChg chg="add del mod">
          <ac:chgData name="Levandoski, Michele" userId="49fe2d46-3182-4b6f-b5b7-a23d8bfaf42a" providerId="ADAL" clId="{7EEA02D8-32DF-44A8-8C7C-CB10ACA1DFF6}" dt="2023-02-06T15:45:40.058" v="386" actId="931"/>
          <ac:spMkLst>
            <pc:docMk/>
            <pc:sldMk cId="414899246" sldId="296"/>
            <ac:spMk id="6" creationId="{8CECE256-7273-2A95-B47C-BA2C543F0DE5}"/>
          </ac:spMkLst>
        </pc:spChg>
        <pc:spChg chg="del">
          <ac:chgData name="Levandoski, Michele" userId="49fe2d46-3182-4b6f-b5b7-a23d8bfaf42a" providerId="ADAL" clId="{7EEA02D8-32DF-44A8-8C7C-CB10ACA1DFF6}" dt="2023-02-06T19:15:27.058" v="581" actId="478"/>
          <ac:spMkLst>
            <pc:docMk/>
            <pc:sldMk cId="414899246" sldId="296"/>
            <ac:spMk id="11" creationId="{39DEAC25-4DF8-463C-83B2-7DBD27EBB3CD}"/>
          </ac:spMkLst>
        </pc:spChg>
        <pc:picChg chg="add mod">
          <ac:chgData name="Levandoski, Michele" userId="49fe2d46-3182-4b6f-b5b7-a23d8bfaf42a" providerId="ADAL" clId="{7EEA02D8-32DF-44A8-8C7C-CB10ACA1DFF6}" dt="2023-02-08T18:56:22.550" v="1354" actId="1076"/>
          <ac:picMkLst>
            <pc:docMk/>
            <pc:sldMk cId="414899246" sldId="296"/>
            <ac:picMk id="8" creationId="{E7F6FE93-314E-9142-6622-54FADE0A354F}"/>
          </ac:picMkLst>
        </pc:picChg>
        <pc:picChg chg="del">
          <ac:chgData name="Levandoski, Michele" userId="49fe2d46-3182-4b6f-b5b7-a23d8bfaf42a" providerId="ADAL" clId="{7EEA02D8-32DF-44A8-8C7C-CB10ACA1DFF6}" dt="2023-02-06T15:45:32.885" v="385" actId="478"/>
          <ac:picMkLst>
            <pc:docMk/>
            <pc:sldMk cId="414899246" sldId="296"/>
            <ac:picMk id="9" creationId="{27144193-260D-FA86-CEDB-4DD259DEC525}"/>
          </ac:picMkLst>
        </pc:picChg>
      </pc:sldChg>
    </pc:docChg>
  </pc:docChgLst>
  <pc:docChgLst>
    <pc:chgData name="Levandoski, Michele" userId="49fe2d46-3182-4b6f-b5b7-a23d8bfaf42a" providerId="ADAL" clId="{7EB55DD4-1E2E-4C60-BCE1-37118F0CCB35}"/>
    <pc:docChg chg="undo custSel addSld delSld modSld">
      <pc:chgData name="Levandoski, Michele" userId="49fe2d46-3182-4b6f-b5b7-a23d8bfaf42a" providerId="ADAL" clId="{7EB55DD4-1E2E-4C60-BCE1-37118F0CCB35}" dt="2023-04-06T13:21:24.993" v="1409" actId="478"/>
      <pc:docMkLst>
        <pc:docMk/>
      </pc:docMkLst>
      <pc:sldChg chg="addSp modSp mod">
        <pc:chgData name="Levandoski, Michele" userId="49fe2d46-3182-4b6f-b5b7-a23d8bfaf42a" providerId="ADAL" clId="{7EB55DD4-1E2E-4C60-BCE1-37118F0CCB35}" dt="2023-04-05T16:16:59.081" v="1090" actId="1036"/>
        <pc:sldMkLst>
          <pc:docMk/>
          <pc:sldMk cId="1642425379" sldId="256"/>
        </pc:sldMkLst>
        <pc:spChg chg="mod">
          <ac:chgData name="Levandoski, Michele" userId="49fe2d46-3182-4b6f-b5b7-a23d8bfaf42a" providerId="ADAL" clId="{7EB55DD4-1E2E-4C60-BCE1-37118F0CCB35}" dt="2023-04-05T16:16:53.524" v="1070" actId="1035"/>
          <ac:spMkLst>
            <pc:docMk/>
            <pc:sldMk cId="1642425379" sldId="256"/>
            <ac:spMk id="2" creationId="{216815C6-3AD0-46E6-A74A-1967BD91AF50}"/>
          </ac:spMkLst>
        </pc:spChg>
        <pc:spChg chg="mod">
          <ac:chgData name="Levandoski, Michele" userId="49fe2d46-3182-4b6f-b5b7-a23d8bfaf42a" providerId="ADAL" clId="{7EB55DD4-1E2E-4C60-BCE1-37118F0CCB35}" dt="2023-04-05T16:16:59.081" v="1090" actId="1036"/>
          <ac:spMkLst>
            <pc:docMk/>
            <pc:sldMk cId="1642425379" sldId="256"/>
            <ac:spMk id="3" creationId="{1901B20D-4C28-4DA3-ABBD-718C22A5E58B}"/>
          </ac:spMkLst>
        </pc:spChg>
        <pc:spChg chg="add mod">
          <ac:chgData name="Levandoski, Michele" userId="49fe2d46-3182-4b6f-b5b7-a23d8bfaf42a" providerId="ADAL" clId="{7EB55DD4-1E2E-4C60-BCE1-37118F0CCB35}" dt="2023-04-05T14:25:21.879" v="188" actId="20577"/>
          <ac:spMkLst>
            <pc:docMk/>
            <pc:sldMk cId="1642425379" sldId="256"/>
            <ac:spMk id="4" creationId="{9105B399-C613-C58C-2138-8C0C2ADED173}"/>
          </ac:spMkLst>
        </pc:spChg>
      </pc:sldChg>
      <pc:sldChg chg="del">
        <pc:chgData name="Levandoski, Michele" userId="49fe2d46-3182-4b6f-b5b7-a23d8bfaf42a" providerId="ADAL" clId="{7EB55DD4-1E2E-4C60-BCE1-37118F0CCB35}" dt="2023-04-05T14:39:13.299" v="190" actId="2696"/>
        <pc:sldMkLst>
          <pc:docMk/>
          <pc:sldMk cId="2243494996" sldId="277"/>
        </pc:sldMkLst>
      </pc:sldChg>
      <pc:sldChg chg="modSp mod">
        <pc:chgData name="Levandoski, Michele" userId="49fe2d46-3182-4b6f-b5b7-a23d8bfaf42a" providerId="ADAL" clId="{7EB55DD4-1E2E-4C60-BCE1-37118F0CCB35}" dt="2023-04-05T16:09:38.404" v="701" actId="14100"/>
        <pc:sldMkLst>
          <pc:docMk/>
          <pc:sldMk cId="3242998563" sldId="289"/>
        </pc:sldMkLst>
        <pc:spChg chg="mod">
          <ac:chgData name="Levandoski, Michele" userId="49fe2d46-3182-4b6f-b5b7-a23d8bfaf42a" providerId="ADAL" clId="{7EB55DD4-1E2E-4C60-BCE1-37118F0CCB35}" dt="2023-04-05T16:09:38.404" v="701" actId="14100"/>
          <ac:spMkLst>
            <pc:docMk/>
            <pc:sldMk cId="3242998563" sldId="289"/>
            <ac:spMk id="3" creationId="{24AFFC60-19C3-4901-93F7-7AAF4C09F8C6}"/>
          </ac:spMkLst>
        </pc:spChg>
      </pc:sldChg>
      <pc:sldChg chg="addSp modSp mod">
        <pc:chgData name="Levandoski, Michele" userId="49fe2d46-3182-4b6f-b5b7-a23d8bfaf42a" providerId="ADAL" clId="{7EB55DD4-1E2E-4C60-BCE1-37118F0CCB35}" dt="2023-04-05T20:39:25.473" v="1362" actId="1038"/>
        <pc:sldMkLst>
          <pc:docMk/>
          <pc:sldMk cId="2236108813" sldId="292"/>
        </pc:sldMkLst>
        <pc:spChg chg="mod">
          <ac:chgData name="Levandoski, Michele" userId="49fe2d46-3182-4b6f-b5b7-a23d8bfaf42a" providerId="ADAL" clId="{7EB55DD4-1E2E-4C60-BCE1-37118F0CCB35}" dt="2023-04-05T14:39:48.561" v="317" actId="20577"/>
          <ac:spMkLst>
            <pc:docMk/>
            <pc:sldMk cId="2236108813" sldId="292"/>
            <ac:spMk id="3" creationId="{AE079214-7B02-EB15-A360-52A2FE964BD1}"/>
          </ac:spMkLst>
        </pc:spChg>
        <pc:spChg chg="add mod">
          <ac:chgData name="Levandoski, Michele" userId="49fe2d46-3182-4b6f-b5b7-a23d8bfaf42a" providerId="ADAL" clId="{7EB55DD4-1E2E-4C60-BCE1-37118F0CCB35}" dt="2023-04-05T20:39:25.473" v="1362" actId="1038"/>
          <ac:spMkLst>
            <pc:docMk/>
            <pc:sldMk cId="2236108813" sldId="292"/>
            <ac:spMk id="4" creationId="{E7C29D02-8839-5B4B-752D-5F5B883A166D}"/>
          </ac:spMkLst>
        </pc:spChg>
      </pc:sldChg>
      <pc:sldChg chg="addSp modSp mod">
        <pc:chgData name="Levandoski, Michele" userId="49fe2d46-3182-4b6f-b5b7-a23d8bfaf42a" providerId="ADAL" clId="{7EB55DD4-1E2E-4C60-BCE1-37118F0CCB35}" dt="2023-04-06T13:21:05.062" v="1363"/>
        <pc:sldMkLst>
          <pc:docMk/>
          <pc:sldMk cId="4274988198" sldId="293"/>
        </pc:sldMkLst>
        <pc:spChg chg="mod">
          <ac:chgData name="Levandoski, Michele" userId="49fe2d46-3182-4b6f-b5b7-a23d8bfaf42a" providerId="ADAL" clId="{7EB55DD4-1E2E-4C60-BCE1-37118F0CCB35}" dt="2023-04-05T14:40:51.862" v="326" actId="948"/>
          <ac:spMkLst>
            <pc:docMk/>
            <pc:sldMk cId="4274988198" sldId="293"/>
            <ac:spMk id="3" creationId="{AE079214-7B02-EB15-A360-52A2FE964BD1}"/>
          </ac:spMkLst>
        </pc:spChg>
        <pc:spChg chg="add mod">
          <ac:chgData name="Levandoski, Michele" userId="49fe2d46-3182-4b6f-b5b7-a23d8bfaf42a" providerId="ADAL" clId="{7EB55DD4-1E2E-4C60-BCE1-37118F0CCB35}" dt="2023-04-06T13:21:05.062" v="1363"/>
          <ac:spMkLst>
            <pc:docMk/>
            <pc:sldMk cId="4274988198" sldId="293"/>
            <ac:spMk id="4" creationId="{34E3B70C-824D-D952-D95E-39FFB664DFA5}"/>
          </ac:spMkLst>
        </pc:spChg>
      </pc:sldChg>
      <pc:sldChg chg="del">
        <pc:chgData name="Levandoski, Michele" userId="49fe2d46-3182-4b6f-b5b7-a23d8bfaf42a" providerId="ADAL" clId="{7EB55DD4-1E2E-4C60-BCE1-37118F0CCB35}" dt="2023-04-05T14:40:23.616" v="318" actId="2696"/>
        <pc:sldMkLst>
          <pc:docMk/>
          <pc:sldMk cId="2855369485" sldId="294"/>
        </pc:sldMkLst>
      </pc:sldChg>
      <pc:sldChg chg="addSp delSp modSp mod">
        <pc:chgData name="Levandoski, Michele" userId="49fe2d46-3182-4b6f-b5b7-a23d8bfaf42a" providerId="ADAL" clId="{7EB55DD4-1E2E-4C60-BCE1-37118F0CCB35}" dt="2023-04-06T13:21:13.894" v="1384" actId="1037"/>
        <pc:sldMkLst>
          <pc:docMk/>
          <pc:sldMk cId="1127510487" sldId="295"/>
        </pc:sldMkLst>
        <pc:spChg chg="add mod">
          <ac:chgData name="Levandoski, Michele" userId="49fe2d46-3182-4b6f-b5b7-a23d8bfaf42a" providerId="ADAL" clId="{7EB55DD4-1E2E-4C60-BCE1-37118F0CCB35}" dt="2023-04-06T13:21:13.894" v="1384" actId="1037"/>
          <ac:spMkLst>
            <pc:docMk/>
            <pc:sldMk cId="1127510487" sldId="295"/>
            <ac:spMk id="3" creationId="{B7DEF107-B5F5-3019-CB32-91F385BBCF5E}"/>
          </ac:spMkLst>
        </pc:spChg>
        <pc:spChg chg="del">
          <ac:chgData name="Levandoski, Michele" userId="49fe2d46-3182-4b6f-b5b7-a23d8bfaf42a" providerId="ADAL" clId="{7EB55DD4-1E2E-4C60-BCE1-37118F0CCB35}" dt="2023-04-05T14:43:33.724" v="334" actId="478"/>
          <ac:spMkLst>
            <pc:docMk/>
            <pc:sldMk cId="1127510487" sldId="295"/>
            <ac:spMk id="5" creationId="{AF29EA23-F34E-486A-B8B2-0C3019266975}"/>
          </ac:spMkLst>
        </pc:spChg>
        <pc:spChg chg="add del mod">
          <ac:chgData name="Levandoski, Michele" userId="49fe2d46-3182-4b6f-b5b7-a23d8bfaf42a" providerId="ADAL" clId="{7EB55DD4-1E2E-4C60-BCE1-37118F0CCB35}" dt="2023-04-05T14:43:17.297" v="328" actId="931"/>
          <ac:spMkLst>
            <pc:docMk/>
            <pc:sldMk cId="1127510487" sldId="295"/>
            <ac:spMk id="6" creationId="{3A20EDA0-7334-5B05-BB9D-847ADBA09492}"/>
          </ac:spMkLst>
        </pc:spChg>
        <pc:picChg chg="add mod">
          <ac:chgData name="Levandoski, Michele" userId="49fe2d46-3182-4b6f-b5b7-a23d8bfaf42a" providerId="ADAL" clId="{7EB55DD4-1E2E-4C60-BCE1-37118F0CCB35}" dt="2023-04-05T14:43:31.279" v="333" actId="1076"/>
          <ac:picMkLst>
            <pc:docMk/>
            <pc:sldMk cId="1127510487" sldId="295"/>
            <ac:picMk id="8" creationId="{BCE35D1B-9CF6-66F3-96B3-B94FDBC1EFD5}"/>
          </ac:picMkLst>
        </pc:picChg>
        <pc:picChg chg="del">
          <ac:chgData name="Levandoski, Michele" userId="49fe2d46-3182-4b6f-b5b7-a23d8bfaf42a" providerId="ADAL" clId="{7EB55DD4-1E2E-4C60-BCE1-37118F0CCB35}" dt="2023-04-05T14:41:05.395" v="327" actId="478"/>
          <ac:picMkLst>
            <pc:docMk/>
            <pc:sldMk cId="1127510487" sldId="295"/>
            <ac:picMk id="9" creationId="{27144193-260D-FA86-CEDB-4DD259DEC525}"/>
          </ac:picMkLst>
        </pc:picChg>
      </pc:sldChg>
      <pc:sldChg chg="addSp delSp modSp mod">
        <pc:chgData name="Levandoski, Michele" userId="49fe2d46-3182-4b6f-b5b7-a23d8bfaf42a" providerId="ADAL" clId="{7EB55DD4-1E2E-4C60-BCE1-37118F0CCB35}" dt="2023-04-06T13:21:24.993" v="1409" actId="478"/>
        <pc:sldMkLst>
          <pc:docMk/>
          <pc:sldMk cId="414899246" sldId="296"/>
        </pc:sldMkLst>
        <pc:spChg chg="add del mod">
          <ac:chgData name="Levandoski, Michele" userId="49fe2d46-3182-4b6f-b5b7-a23d8bfaf42a" providerId="ADAL" clId="{7EB55DD4-1E2E-4C60-BCE1-37118F0CCB35}" dt="2023-04-06T13:21:24.993" v="1409" actId="478"/>
          <ac:spMkLst>
            <pc:docMk/>
            <pc:sldMk cId="414899246" sldId="296"/>
            <ac:spMk id="3" creationId="{1F825B41-5E65-ABAD-3B9F-A0D46C08E688}"/>
          </ac:spMkLst>
        </pc:spChg>
        <pc:spChg chg="add mod">
          <ac:chgData name="Levandoski, Michele" userId="49fe2d46-3182-4b6f-b5b7-a23d8bfaf42a" providerId="ADAL" clId="{7EB55DD4-1E2E-4C60-BCE1-37118F0CCB35}" dt="2023-04-05T16:08:17.579" v="697" actId="20577"/>
          <ac:spMkLst>
            <pc:docMk/>
            <pc:sldMk cId="414899246" sldId="296"/>
            <ac:spMk id="5" creationId="{FC251EA1-B747-4CB6-EBD2-6373F2425726}"/>
          </ac:spMkLst>
        </pc:spChg>
        <pc:picChg chg="add del mod">
          <ac:chgData name="Levandoski, Michele" userId="49fe2d46-3182-4b6f-b5b7-a23d8bfaf42a" providerId="ADAL" clId="{7EB55DD4-1E2E-4C60-BCE1-37118F0CCB35}" dt="2023-04-05T15:16:12.075" v="404" actId="478"/>
          <ac:picMkLst>
            <pc:docMk/>
            <pc:sldMk cId="414899246" sldId="296"/>
            <ac:picMk id="6" creationId="{F722509D-83AF-DABB-09CA-86E8F96CBD4B}"/>
          </ac:picMkLst>
        </pc:picChg>
        <pc:picChg chg="del">
          <ac:chgData name="Levandoski, Michele" userId="49fe2d46-3182-4b6f-b5b7-a23d8bfaf42a" providerId="ADAL" clId="{7EB55DD4-1E2E-4C60-BCE1-37118F0CCB35}" dt="2023-04-05T14:43:52.157" v="335" actId="478"/>
          <ac:picMkLst>
            <pc:docMk/>
            <pc:sldMk cId="414899246" sldId="296"/>
            <ac:picMk id="8" creationId="{E7F6FE93-314E-9142-6622-54FADE0A354F}"/>
          </ac:picMkLst>
        </pc:picChg>
      </pc:sldChg>
      <pc:sldChg chg="modSp new del mod">
        <pc:chgData name="Levandoski, Michele" userId="49fe2d46-3182-4b6f-b5b7-a23d8bfaf42a" providerId="ADAL" clId="{7EB55DD4-1E2E-4C60-BCE1-37118F0CCB35}" dt="2023-04-05T14:39:09.716" v="189" actId="2696"/>
        <pc:sldMkLst>
          <pc:docMk/>
          <pc:sldMk cId="904069767" sldId="297"/>
        </pc:sldMkLst>
        <pc:spChg chg="mod">
          <ac:chgData name="Levandoski, Michele" userId="49fe2d46-3182-4b6f-b5b7-a23d8bfaf42a" providerId="ADAL" clId="{7EB55DD4-1E2E-4C60-BCE1-37118F0CCB35}" dt="2023-04-05T14:22:41.154" v="25" actId="20577"/>
          <ac:spMkLst>
            <pc:docMk/>
            <pc:sldMk cId="904069767" sldId="297"/>
            <ac:spMk id="2" creationId="{D84D1AA7-AB64-3EB1-94A5-5C34AFB95976}"/>
          </ac:spMkLst>
        </pc:spChg>
        <pc:spChg chg="mod">
          <ac:chgData name="Levandoski, Michele" userId="49fe2d46-3182-4b6f-b5b7-a23d8bfaf42a" providerId="ADAL" clId="{7EB55DD4-1E2E-4C60-BCE1-37118F0CCB35}" dt="2023-04-05T14:22:45.716" v="33" actId="20577"/>
          <ac:spMkLst>
            <pc:docMk/>
            <pc:sldMk cId="904069767" sldId="297"/>
            <ac:spMk id="3" creationId="{18EBF41B-DC00-DD32-3888-FE2BAF6943E4}"/>
          </ac:spMkLst>
        </pc:spChg>
      </pc:sldChg>
      <pc:sldChg chg="delSp modSp new mod">
        <pc:chgData name="Levandoski, Michele" userId="49fe2d46-3182-4b6f-b5b7-a23d8bfaf42a" providerId="ADAL" clId="{7EB55DD4-1E2E-4C60-BCE1-37118F0CCB35}" dt="2023-04-05T16:34:07.367" v="1141" actId="20577"/>
        <pc:sldMkLst>
          <pc:docMk/>
          <pc:sldMk cId="2024659935" sldId="297"/>
        </pc:sldMkLst>
        <pc:spChg chg="mod">
          <ac:chgData name="Levandoski, Michele" userId="49fe2d46-3182-4b6f-b5b7-a23d8bfaf42a" providerId="ADAL" clId="{7EB55DD4-1E2E-4C60-BCE1-37118F0CCB35}" dt="2023-04-05T16:34:07.367" v="1141" actId="20577"/>
          <ac:spMkLst>
            <pc:docMk/>
            <pc:sldMk cId="2024659935" sldId="297"/>
            <ac:spMk id="2" creationId="{DF8BC4A3-FCB4-098A-2805-DE37EB17D192}"/>
          </ac:spMkLst>
        </pc:spChg>
        <pc:spChg chg="mod">
          <ac:chgData name="Levandoski, Michele" userId="49fe2d46-3182-4b6f-b5b7-a23d8bfaf42a" providerId="ADAL" clId="{7EB55DD4-1E2E-4C60-BCE1-37118F0CCB35}" dt="2023-04-05T16:15:35.423" v="1034" actId="14100"/>
          <ac:spMkLst>
            <pc:docMk/>
            <pc:sldMk cId="2024659935" sldId="297"/>
            <ac:spMk id="3" creationId="{EC0C0ED8-8914-71CD-71EF-42E4BEDB14BB}"/>
          </ac:spMkLst>
        </pc:spChg>
        <pc:spChg chg="del">
          <ac:chgData name="Levandoski, Michele" userId="49fe2d46-3182-4b6f-b5b7-a23d8bfaf42a" providerId="ADAL" clId="{7EB55DD4-1E2E-4C60-BCE1-37118F0CCB35}" dt="2023-04-05T16:14:59.443" v="947" actId="478"/>
          <ac:spMkLst>
            <pc:docMk/>
            <pc:sldMk cId="2024659935" sldId="297"/>
            <ac:spMk id="4" creationId="{3B4A97EA-4C64-358E-7925-FEC1D427A337}"/>
          </ac:spMkLst>
        </pc:spChg>
        <pc:spChg chg="del">
          <ac:chgData name="Levandoski, Michele" userId="49fe2d46-3182-4b6f-b5b7-a23d8bfaf42a" providerId="ADAL" clId="{7EB55DD4-1E2E-4C60-BCE1-37118F0CCB35}" dt="2023-04-05T16:14:56.785" v="946" actId="478"/>
          <ac:spMkLst>
            <pc:docMk/>
            <pc:sldMk cId="2024659935" sldId="297"/>
            <ac:spMk id="5" creationId="{C723E74F-7898-3A4D-BF0F-61A166AE1DAE}"/>
          </ac:spMkLst>
        </pc:spChg>
        <pc:spChg chg="del">
          <ac:chgData name="Levandoski, Michele" userId="49fe2d46-3182-4b6f-b5b7-a23d8bfaf42a" providerId="ADAL" clId="{7EB55DD4-1E2E-4C60-BCE1-37118F0CCB35}" dt="2023-04-05T16:15:01.589" v="948" actId="478"/>
          <ac:spMkLst>
            <pc:docMk/>
            <pc:sldMk cId="2024659935" sldId="297"/>
            <ac:spMk id="6" creationId="{3855693A-6321-214B-FC1C-3FBA4E25EED3}"/>
          </ac:spMkLst>
        </pc:spChg>
      </pc:sldChg>
      <pc:sldChg chg="new del">
        <pc:chgData name="Levandoski, Michele" userId="49fe2d46-3182-4b6f-b5b7-a23d8bfaf42a" providerId="ADAL" clId="{7EB55DD4-1E2E-4C60-BCE1-37118F0CCB35}" dt="2023-04-05T17:58:12.194" v="1142" actId="2696"/>
        <pc:sldMkLst>
          <pc:docMk/>
          <pc:sldMk cId="1656077473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7939C-241D-4FDC-8DE8-4EE3F462EE22}" type="datetimeFigureOut">
              <a:rPr lang="en-US" smtClean="0"/>
              <a:t>4/10/2023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AF473-2665-42A7-89E3-C7BA7EB58D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48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3215B1E-B289-4C56-BCC0-2AB8CF93E2A1}"/>
              </a:ext>
            </a:extLst>
          </p:cNvPr>
          <p:cNvSpPr/>
          <p:nvPr userDrawn="1"/>
        </p:nvSpPr>
        <p:spPr>
          <a:xfrm>
            <a:off x="8610600" y="0"/>
            <a:ext cx="3581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65970"/>
            <a:ext cx="5739882" cy="2387600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59827"/>
            <a:ext cx="5739882" cy="78377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037"/>
            <a:ext cx="4573200" cy="1325563"/>
          </a:xfrm>
        </p:spPr>
        <p:txBody>
          <a:bodyPr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21635" y="2039382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16CC17AD-6E52-42E9-989B-FB086C64DFD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21635" y="2408260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D36B0D72-6C95-4E3A-A679-D94CB154306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043407" y="4770420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7E6E1537-8CF9-4C86-8E25-29BFFDAFDDD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043407" y="5139298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755E9ED2-721A-416D-AFA6-B57E6B8D8C5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757407" y="4758255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0DE1C87C-07E3-42FC-9B43-81D789BF794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757407" y="5127133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8556C5D2-9D30-44C4-95EA-DA672356995D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71407" y="4770420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BB8DD76A-44FE-4266-9CE3-FC74ACF6147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71407" y="5139298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BB7FB830-D9B0-43D8-B279-D8A3831911C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15407" y="4758255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DA699CE9-2DCD-4D59-B359-D7D3511A2158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615407" y="5127133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5B0C1AF9-7ECA-4F02-B71D-97228D05B03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329407" y="4770420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FE515F87-B08B-4273-9427-B4477D68E33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329407" y="5139298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2353FBD-19BF-45E4-A6F5-4217CDAAA52E}"/>
              </a:ext>
            </a:extLst>
          </p:cNvPr>
          <p:cNvCxnSpPr/>
          <p:nvPr userDrawn="1"/>
        </p:nvCxnSpPr>
        <p:spPr>
          <a:xfrm>
            <a:off x="1513114" y="3875317"/>
            <a:ext cx="9111343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Date Placeholder 4">
            <a:extLst>
              <a:ext uri="{FF2B5EF4-FFF2-40B4-BE49-F238E27FC236}">
                <a16:creationId xmlns:a16="http://schemas.microsoft.com/office/drawing/2014/main" id="{BA4BCF05-CDFF-42C0-A406-D762B747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42" name="Footer Placeholder 5">
            <a:extLst>
              <a:ext uri="{FF2B5EF4-FFF2-40B4-BE49-F238E27FC236}">
                <a16:creationId xmlns:a16="http://schemas.microsoft.com/office/drawing/2014/main" id="{FE043986-6365-4919-A13C-B1086DCF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43" name="Slide Number Placeholder 6">
            <a:extLst>
              <a:ext uri="{FF2B5EF4-FFF2-40B4-BE49-F238E27FC236}">
                <a16:creationId xmlns:a16="http://schemas.microsoft.com/office/drawing/2014/main" id="{4FD22B22-DA9C-4B3F-A67F-D0729127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FAB3CE1-D027-49AE-8023-7D6E330C7E2D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0" y="2852057"/>
            <a:ext cx="0" cy="1643743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B59BE6F-06DF-4031-A366-9BF6A53377C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611592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88442AB-AF81-4C81-B0CE-584EE410EB92}"/>
              </a:ext>
            </a:extLst>
          </p:cNvPr>
          <p:cNvCxnSpPr>
            <a:cxnSpLocks/>
          </p:cNvCxnSpPr>
          <p:nvPr userDrawn="1"/>
        </p:nvCxnSpPr>
        <p:spPr>
          <a:xfrm flipV="1">
            <a:off x="1513114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5F27884-729D-4CA6-A08A-92EBC733CCB5}"/>
              </a:ext>
            </a:extLst>
          </p:cNvPr>
          <p:cNvCxnSpPr>
            <a:cxnSpLocks/>
          </p:cNvCxnSpPr>
          <p:nvPr userDrawn="1"/>
        </p:nvCxnSpPr>
        <p:spPr>
          <a:xfrm flipV="1">
            <a:off x="3815938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1F7E5A1-BEA5-447F-BED5-E18F7A1D9A37}"/>
              </a:ext>
            </a:extLst>
          </p:cNvPr>
          <p:cNvCxnSpPr>
            <a:cxnSpLocks/>
          </p:cNvCxnSpPr>
          <p:nvPr userDrawn="1"/>
        </p:nvCxnSpPr>
        <p:spPr>
          <a:xfrm flipV="1">
            <a:off x="8381011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8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right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0" y="2376805"/>
            <a:ext cx="5013960" cy="132556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0" y="4150042"/>
            <a:ext cx="5013960" cy="19611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0" y="0"/>
            <a:ext cx="417576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371856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9ECA7294-D791-453A-AEDA-C7BC2C83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3F008A3-FE03-4B55-99DE-C66C7215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61AA2A7-90C9-48FA-A998-4CB16275A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0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3215B1E-B289-4C56-BCC0-2AB8CF93E2A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13571"/>
            <a:ext cx="4419600" cy="1659716"/>
          </a:xfrm>
        </p:spPr>
        <p:txBody>
          <a:bodyPr anchor="ctr">
            <a:normAutofit/>
          </a:bodyPr>
          <a:lstStyle>
            <a:lvl1pPr algn="ctr">
              <a:defRPr sz="5400"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2402" y="2348318"/>
            <a:ext cx="2743200" cy="165971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2857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2514600" cy="365125"/>
          </a:xfrm>
        </p:spPr>
        <p:txBody>
          <a:bodyPr/>
          <a:lstStyle>
            <a:lvl1pPr algn="r"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968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434EB92-62CF-4273-86A4-59223DABDBB8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A25F60-1F94-4EB8-AECE-53F9C3EBF6AC}"/>
              </a:ext>
            </a:extLst>
          </p:cNvPr>
          <p:cNvSpPr/>
          <p:nvPr userDrawn="1"/>
        </p:nvSpPr>
        <p:spPr>
          <a:xfrm>
            <a:off x="0" y="6509657"/>
            <a:ext cx="12192000" cy="348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29000"/>
            <a:ext cx="10515600" cy="3080657"/>
          </a:xfrm>
        </p:spPr>
        <p:txBody>
          <a:bodyPr anchor="ctr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1659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15">
            <a:extLst>
              <a:ext uri="{FF2B5EF4-FFF2-40B4-BE49-F238E27FC236}">
                <a16:creationId xmlns:a16="http://schemas.microsoft.com/office/drawing/2014/main" id="{A74BA5A7-7918-4C65-BAAB-14B3A1E2B4E4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52161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7" name="Picture Placeholder 15">
            <a:extLst>
              <a:ext uri="{FF2B5EF4-FFF2-40B4-BE49-F238E27FC236}">
                <a16:creationId xmlns:a16="http://schemas.microsoft.com/office/drawing/2014/main" id="{0C5DF728-AFC5-467F-86BF-45BBD7787257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07938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8" name="Picture Placeholder 15">
            <a:extLst>
              <a:ext uri="{FF2B5EF4-FFF2-40B4-BE49-F238E27FC236}">
                <a16:creationId xmlns:a16="http://schemas.microsoft.com/office/drawing/2014/main" id="{BBFE7B80-0990-424B-A099-BFECB5508302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63715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9" name="Picture Placeholder 15">
            <a:extLst>
              <a:ext uri="{FF2B5EF4-FFF2-40B4-BE49-F238E27FC236}">
                <a16:creationId xmlns:a16="http://schemas.microsoft.com/office/drawing/2014/main" id="{5B4A0F3D-F23F-4072-9FF5-6CFE888CE1E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19492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14F97182-060B-42D4-9BD6-AADEBB4691F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214950" y="4624131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C32DCEC-D4CF-4F91-ABA7-22726A1E992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214950" y="4993009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04BECAB1-5EBD-4BC7-8F7A-8B4CA80746C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764623" y="4624131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8D671F83-5A25-4513-86E5-FFBF3BF3106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764623" y="4993009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F6EE3639-A148-489C-A695-7EA2313AEF3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14296" y="4624131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BB55BB21-9247-450C-9A9D-D2AD9161E10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314296" y="4993009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934A7F7B-4591-45E6-AF17-EC81162B733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863969" y="4624131"/>
            <a:ext cx="2105186" cy="36512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Name</a:t>
            </a:r>
            <a:endParaRPr lang="en-ZA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730702B6-2129-4FAB-8868-58B59C11FFC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863969" y="4993009"/>
            <a:ext cx="2105186" cy="365125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Title</a:t>
            </a:r>
            <a:endParaRPr lang="en-ZA"/>
          </a:p>
        </p:txBody>
      </p:sp>
      <p:sp>
        <p:nvSpPr>
          <p:cNvPr id="24" name="Date Placeholder 4">
            <a:extLst>
              <a:ext uri="{FF2B5EF4-FFF2-40B4-BE49-F238E27FC236}">
                <a16:creationId xmlns:a16="http://schemas.microsoft.com/office/drawing/2014/main" id="{AD0AC7DB-F500-41DA-8326-3ED61B33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25" name="Footer Placeholder 5">
            <a:extLst>
              <a:ext uri="{FF2B5EF4-FFF2-40B4-BE49-F238E27FC236}">
                <a16:creationId xmlns:a16="http://schemas.microsoft.com/office/drawing/2014/main" id="{798612DF-528A-42D7-8634-25EFF615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26" name="Slide Number Placeholder 6">
            <a:extLst>
              <a:ext uri="{FF2B5EF4-FFF2-40B4-BE49-F238E27FC236}">
                <a16:creationId xmlns:a16="http://schemas.microsoft.com/office/drawing/2014/main" id="{1E3817B4-A707-4ACC-9CAC-E32B5E0A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6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0" y="822325"/>
            <a:ext cx="5684520" cy="132556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0" y="2595562"/>
            <a:ext cx="5684520" cy="318103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0" y="0"/>
            <a:ext cx="4175760" cy="384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0" y="3840480"/>
            <a:ext cx="4175760" cy="208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4E59D1-0F68-4FA3-944D-63FCD442DA66}"/>
              </a:ext>
            </a:extLst>
          </p:cNvPr>
          <p:cNvSpPr/>
          <p:nvPr userDrawn="1"/>
        </p:nvSpPr>
        <p:spPr>
          <a:xfrm flipV="1">
            <a:off x="0" y="5928360"/>
            <a:ext cx="4175760" cy="929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4">
            <a:extLst>
              <a:ext uri="{FF2B5EF4-FFF2-40B4-BE49-F238E27FC236}">
                <a16:creationId xmlns:a16="http://schemas.microsoft.com/office/drawing/2014/main" id="{2FF674D8-A0B1-4D60-AB18-A733984F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22" name="Footer Placeholder 5">
            <a:extLst>
              <a:ext uri="{FF2B5EF4-FFF2-40B4-BE49-F238E27FC236}">
                <a16:creationId xmlns:a16="http://schemas.microsoft.com/office/drawing/2014/main" id="{7E0AFFFB-7406-40B3-B2D5-18288BEA5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0D2AF818-9E4C-485A-8EA3-3BD5917D5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5684520" cy="132556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5562"/>
            <a:ext cx="5684520" cy="44155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8016240" y="0"/>
            <a:ext cx="240138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10417629" y="0"/>
            <a:ext cx="177437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4E59D1-0F68-4FA3-944D-63FCD442DA66}"/>
              </a:ext>
            </a:extLst>
          </p:cNvPr>
          <p:cNvSpPr/>
          <p:nvPr userDrawn="1"/>
        </p:nvSpPr>
        <p:spPr>
          <a:xfrm flipV="1">
            <a:off x="11800114" y="0"/>
            <a:ext cx="39188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0C3808-5997-40A2-83EF-E2136C52EFE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4529818"/>
            <a:ext cx="5684520" cy="44155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AD9A34D-2599-4944-8F4B-6953690367E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200" y="3040514"/>
            <a:ext cx="5684520" cy="1106942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D123A04-698E-4E6B-BB2C-C4FCA2CFBB9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38200" y="4993888"/>
            <a:ext cx="5684520" cy="1106942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8BC6F0B0-7E88-4658-BED0-B126DDE797A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1B454B68-B7BD-4197-BF00-63964D76348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BAA42605-D696-484D-B611-62CB3140EAC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8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2A3DF3F-0A0C-4018-A9D5-6DE43170F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742" y="822325"/>
            <a:ext cx="9329058" cy="132556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2E9ED8E-C27B-434B-BABA-E66DF12C5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742" y="2595562"/>
            <a:ext cx="4334689" cy="4742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9EBAE4-D52F-453F-8270-8B6E097489BF}"/>
              </a:ext>
            </a:extLst>
          </p:cNvPr>
          <p:cNvSpPr/>
          <p:nvPr userDrawn="1"/>
        </p:nvSpPr>
        <p:spPr>
          <a:xfrm>
            <a:off x="0" y="-1"/>
            <a:ext cx="674914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FC540D-D53A-486F-96EA-3488254DA8F1}"/>
              </a:ext>
            </a:extLst>
          </p:cNvPr>
          <p:cNvSpPr/>
          <p:nvPr userDrawn="1"/>
        </p:nvSpPr>
        <p:spPr>
          <a:xfrm flipV="1">
            <a:off x="674914" y="0"/>
            <a:ext cx="6749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699F8-E412-4D90-AD9E-5A933F03D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019111" y="2595562"/>
            <a:ext cx="4334689" cy="4742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C6CD4EE-A2DF-4227-8E8E-061E1811B31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024742" y="4446132"/>
            <a:ext cx="4334689" cy="4742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BD7E863-25A7-4713-A3A0-9A5F432FE00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019111" y="4446132"/>
            <a:ext cx="4334689" cy="4742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3EEC52D-9939-4E0F-B26E-6287735877F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024740" y="3069773"/>
            <a:ext cx="4334689" cy="1219201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F6A9263-89CC-446B-AA55-FA0F0180A70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019109" y="3069773"/>
            <a:ext cx="4334689" cy="1219201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3A562DC-F1FD-4766-B507-CC08FBA1EE68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024740" y="4920343"/>
            <a:ext cx="4334689" cy="1219201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B4A99B91-CC4B-4964-B372-94ED4BB9A77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019109" y="4920343"/>
            <a:ext cx="4334689" cy="1219201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Date Placeholder 4">
            <a:extLst>
              <a:ext uri="{FF2B5EF4-FFF2-40B4-BE49-F238E27FC236}">
                <a16:creationId xmlns:a16="http://schemas.microsoft.com/office/drawing/2014/main" id="{5413A312-123E-4C7A-864E-C120568D6037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2024740" y="6356350"/>
            <a:ext cx="1556659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22" name="Footer Placeholder 5">
            <a:extLst>
              <a:ext uri="{FF2B5EF4-FFF2-40B4-BE49-F238E27FC236}">
                <a16:creationId xmlns:a16="http://schemas.microsoft.com/office/drawing/2014/main" id="{F3306EE3-B07E-48BA-A4EE-EAFE9A458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356350"/>
            <a:ext cx="5268686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6A049DF0-5C6A-4542-841D-C03F6230482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9764486" y="6356350"/>
            <a:ext cx="1589314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15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eft conten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BF9015-BE24-42C7-B20B-596FE57DE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3480" y="3864426"/>
            <a:ext cx="5684520" cy="737734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368391-D103-4780-88AC-9746C035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4879291"/>
            <a:ext cx="5684520" cy="132556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0B4B24-EFFA-49CE-88D9-B8E2ECE17208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4AD39F-C2DD-4F6A-8AB9-EA5E0024EB1C}"/>
              </a:ext>
            </a:extLst>
          </p:cNvPr>
          <p:cNvSpPr/>
          <p:nvPr userDrawn="1"/>
        </p:nvSpPr>
        <p:spPr>
          <a:xfrm flipV="1">
            <a:off x="8016240" y="0"/>
            <a:ext cx="417576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38ABA718-1AEF-413D-964E-FA9CA8ED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E83AD3-B30F-42CE-99A0-D50CDB9C951F}"/>
              </a:ext>
            </a:extLst>
          </p:cNvPr>
          <p:cNvSpPr/>
          <p:nvPr userDrawn="1"/>
        </p:nvSpPr>
        <p:spPr>
          <a:xfrm>
            <a:off x="8011886" y="3429000"/>
            <a:ext cx="4180114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BCCB3A69-6840-43C8-94EB-C3EF41DB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B374594B-C272-477C-B1DB-A1E214CE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64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nter text with top bor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1957701"/>
            <a:ext cx="5684520" cy="1305562"/>
          </a:xfrm>
        </p:spPr>
        <p:txBody>
          <a:bodyPr anchor="b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3740" y="3429000"/>
            <a:ext cx="5684520" cy="23475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217CA4-9423-45D5-AD1D-2415B600F1DD}"/>
              </a:ext>
            </a:extLst>
          </p:cNvPr>
          <p:cNvSpPr/>
          <p:nvPr userDrawn="1"/>
        </p:nvSpPr>
        <p:spPr>
          <a:xfrm>
            <a:off x="0" y="0"/>
            <a:ext cx="12192000" cy="10814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25B7F-8292-4AE6-B9B3-F6C0621F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86D52-9DFB-4D69-BF39-2C163B39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91A39-D816-4317-AA23-55510F9D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0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nter tex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1957701"/>
            <a:ext cx="5684520" cy="1305562"/>
          </a:xfrm>
        </p:spPr>
        <p:txBody>
          <a:bodyPr anchor="b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3740" y="3429000"/>
            <a:ext cx="5684520" cy="23475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B514D1-FFF2-4784-BC98-5C209566EB25}"/>
              </a:ext>
            </a:extLst>
          </p:cNvPr>
          <p:cNvSpPr/>
          <p:nvPr userDrawn="1"/>
        </p:nvSpPr>
        <p:spPr>
          <a:xfrm>
            <a:off x="0" y="0"/>
            <a:ext cx="19158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775047-FCCD-48A9-AE4B-E4619B3FA069}"/>
              </a:ext>
            </a:extLst>
          </p:cNvPr>
          <p:cNvSpPr/>
          <p:nvPr userDrawn="1"/>
        </p:nvSpPr>
        <p:spPr>
          <a:xfrm>
            <a:off x="10276114" y="0"/>
            <a:ext cx="19158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57E5351-59BE-4BC8-83D8-BABF2317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F2C600D-D61A-47D7-88A2-66D269DC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257B2EA-F7F2-4B84-A989-76BF9D0F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52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0"/>
            <a:ext cx="12192000" cy="19814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5607" y="4553832"/>
            <a:ext cx="2105186" cy="67866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1</a:t>
            </a:r>
            <a:endParaRPr lang="en-ZA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0807" y="4553832"/>
            <a:ext cx="2105186" cy="67866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2</a:t>
            </a:r>
            <a:endParaRPr lang="en-ZA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466007" y="4553832"/>
            <a:ext cx="2105186" cy="67866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3</a:t>
            </a:r>
            <a:endParaRPr lang="en-ZA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11207" y="4553832"/>
            <a:ext cx="2105186" cy="67866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4</a:t>
            </a:r>
            <a:endParaRPr lang="en-ZA"/>
          </a:p>
        </p:txBody>
      </p:sp>
      <p:sp>
        <p:nvSpPr>
          <p:cNvPr id="21" name="Online Image Placeholder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1090200" y="3080256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2" name="Online Image Placeholder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3935025" y="3080256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3" name="Online Image Placeholder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779850" y="3079044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4" name="Online Image Placeholder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625612" y="3079044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5" name="Date Placeholder 4">
            <a:extLst>
              <a:ext uri="{FF2B5EF4-FFF2-40B4-BE49-F238E27FC236}">
                <a16:creationId xmlns:a16="http://schemas.microsoft.com/office/drawing/2014/main" id="{8B2D064B-EC57-4EA9-96ED-918E61BFD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26" name="Footer Placeholder 5">
            <a:extLst>
              <a:ext uri="{FF2B5EF4-FFF2-40B4-BE49-F238E27FC236}">
                <a16:creationId xmlns:a16="http://schemas.microsoft.com/office/drawing/2014/main" id="{B2A70FF9-0C32-4443-A788-56E40DD7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27" name="Slide Number Placeholder 6">
            <a:extLst>
              <a:ext uri="{FF2B5EF4-FFF2-40B4-BE49-F238E27FC236}">
                <a16:creationId xmlns:a16="http://schemas.microsoft.com/office/drawing/2014/main" id="{D51176E4-E898-4497-ACF7-72CFF75F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3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four image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CCBC51-CB80-441C-9628-70A3BFA8C31A}"/>
              </a:ext>
            </a:extLst>
          </p:cNvPr>
          <p:cNvSpPr/>
          <p:nvPr userDrawn="1"/>
        </p:nvSpPr>
        <p:spPr>
          <a:xfrm>
            <a:off x="0" y="3429000"/>
            <a:ext cx="48768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1"/>
            <a:ext cx="48768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621139"/>
          </a:xfrm>
        </p:spPr>
        <p:txBody>
          <a:bodyPr anchor="b"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73368" y="2131457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1</a:t>
            </a:r>
            <a:endParaRPr lang="en-ZA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24518" y="2131457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2</a:t>
            </a:r>
            <a:endParaRPr lang="en-ZA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74118" y="4874657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3</a:t>
            </a:r>
            <a:endParaRPr lang="en-ZA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19318" y="4874657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4</a:t>
            </a:r>
            <a:endParaRPr lang="en-ZA"/>
          </a:p>
        </p:txBody>
      </p:sp>
      <p:sp>
        <p:nvSpPr>
          <p:cNvPr id="21" name="Online Image Placeholder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6387961" y="643469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2" name="Online Image Placeholder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9238736" y="643469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3" name="Online Image Placeholder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387961" y="3385457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24" name="Online Image Placeholder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233723" y="3385457"/>
            <a:ext cx="1476375" cy="1474788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/>
              <a:t>Click icon to add online image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A1CBAE-F2E5-4866-A865-C55E62573492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838200" y="4112198"/>
            <a:ext cx="3200400" cy="1395974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DA996B3F-2EC7-495F-920F-B21C55D9428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073368" y="2577595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1</a:t>
            </a:r>
            <a:endParaRPr lang="en-ZA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8F06E2A5-B7ED-4E1B-9B77-DFF175FA257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924518" y="2577595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2</a:t>
            </a:r>
            <a:endParaRPr lang="en-ZA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12A97F1-04F3-48EA-99B9-030059505D9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074118" y="5320795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3</a:t>
            </a:r>
            <a:endParaRPr lang="en-ZA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8884A8E9-B6DB-4ADD-A85B-593F618E457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919318" y="5320795"/>
            <a:ext cx="2105186" cy="365126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Bullet 4</a:t>
            </a:r>
            <a:endParaRPr lang="en-ZA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19E1EA5F-9EF0-45C3-94DD-6DF64F4DFA1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38201" y="5511642"/>
            <a:ext cx="3200400" cy="844707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Date Placeholder 4">
            <a:extLst>
              <a:ext uri="{FF2B5EF4-FFF2-40B4-BE49-F238E27FC236}">
                <a16:creationId xmlns:a16="http://schemas.microsoft.com/office/drawing/2014/main" id="{5EBE65FE-7980-4861-93F3-178D1931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31" name="Footer Placeholder 5">
            <a:extLst>
              <a:ext uri="{FF2B5EF4-FFF2-40B4-BE49-F238E27FC236}">
                <a16:creationId xmlns:a16="http://schemas.microsoft.com/office/drawing/2014/main" id="{5941D839-A1FC-4620-8485-F69D66D5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32" name="Slide Number Placeholder 6">
            <a:extLst>
              <a:ext uri="{FF2B5EF4-FFF2-40B4-BE49-F238E27FC236}">
                <a16:creationId xmlns:a16="http://schemas.microsoft.com/office/drawing/2014/main" id="{B3B8613F-19BE-4CDB-BC4C-C321B4B8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7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7/29/20XX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Employee orientation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7" r:id="rId3"/>
    <p:sldLayoutId id="2147483674" r:id="rId4"/>
    <p:sldLayoutId id="2147483671" r:id="rId5"/>
    <p:sldLayoutId id="2147483666" r:id="rId6"/>
    <p:sldLayoutId id="2147483669" r:id="rId7"/>
    <p:sldLayoutId id="2147483661" r:id="rId8"/>
    <p:sldLayoutId id="2147483676" r:id="rId9"/>
    <p:sldLayoutId id="2147483670" r:id="rId10"/>
    <p:sldLayoutId id="2147483667" r:id="rId11"/>
    <p:sldLayoutId id="2147483673" r:id="rId12"/>
    <p:sldLayoutId id="2147483651" r:id="rId13"/>
    <p:sldLayoutId id="2147483672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1646"/>
            <a:ext cx="7116192" cy="2829461"/>
          </a:xfrm>
        </p:spPr>
        <p:txBody>
          <a:bodyPr>
            <a:normAutofit/>
          </a:bodyPr>
          <a:lstStyle/>
          <a:p>
            <a:r>
              <a:rPr lang="en-US" sz="4800" dirty="0"/>
              <a:t>Catholic-operated Native Boarding Schools in the United States, pre-1978 (draft)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662678"/>
            <a:ext cx="5739882" cy="1338627"/>
          </a:xfrm>
        </p:spPr>
        <p:txBody>
          <a:bodyPr>
            <a:normAutofit/>
          </a:bodyPr>
          <a:lstStyle/>
          <a:p>
            <a:r>
              <a:rPr lang="en-US" dirty="0"/>
              <a:t>Michele Levandoski</a:t>
            </a:r>
          </a:p>
          <a:p>
            <a:r>
              <a:rPr lang="en-US" dirty="0"/>
              <a:t>April 10, 2023</a:t>
            </a:r>
          </a:p>
          <a:p>
            <a:r>
              <a:rPr lang="en-US" dirty="0"/>
              <a:t>catholictruthandhealing@gmail.com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05B399-C613-C58C-2138-8C0C2ADED173}"/>
              </a:ext>
            </a:extLst>
          </p:cNvPr>
          <p:cNvSpPr txBox="1"/>
          <p:nvPr/>
        </p:nvSpPr>
        <p:spPr>
          <a:xfrm>
            <a:off x="9046346" y="2024109"/>
            <a:ext cx="27609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Publication date: May 9,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8529-730A-296F-FD56-8ABCB5F8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inclusion in list: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79214-7B02-EB15-A360-52A2FE964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1450" marR="0" lvl="0" indent="-1714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Operated by Catholic entity, such as diocese, parish or men / woman religious; </a:t>
            </a:r>
          </a:p>
          <a:p>
            <a:pPr marL="171450" marR="0" lvl="0" indent="-1714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 on-site housing at some point in the school’s existence; </a:t>
            </a:r>
          </a:p>
          <a:p>
            <a:pPr marL="171450" marR="0" lvl="0" indent="-1714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 formal academic or vocation training; </a:t>
            </a:r>
          </a:p>
          <a:p>
            <a:pPr marL="171450" marR="0" lvl="0" indent="-1714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Established before 1978 Indian Child Welfare Act passed; </a:t>
            </a:r>
          </a:p>
          <a:p>
            <a:pPr marL="171450" indent="-1714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School established specifically for educating Native children; or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Existing school that received government funding specifically for 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education of Native children</a:t>
            </a:r>
            <a:endParaRPr lang="en-US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74A50-F572-38D0-9CBD-33F368469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29D02-8839-5B4B-752D-5F5B883A166D}"/>
              </a:ext>
            </a:extLst>
          </p:cNvPr>
          <p:cNvSpPr txBox="1"/>
          <p:nvPr/>
        </p:nvSpPr>
        <p:spPr>
          <a:xfrm>
            <a:off x="8016538" y="115410"/>
            <a:ext cx="410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Religious = nuns, brothers, priests</a:t>
            </a:r>
          </a:p>
          <a:p>
            <a:r>
              <a:rPr lang="en-US" sz="1600" dirty="0"/>
              <a:t>* Congregation = a community of religious </a:t>
            </a:r>
            <a:br>
              <a:rPr lang="en-US" sz="1600" dirty="0"/>
            </a:br>
            <a:r>
              <a:rPr lang="en-US" sz="1600" dirty="0"/>
              <a:t>   men or women</a:t>
            </a:r>
          </a:p>
        </p:txBody>
      </p:sp>
    </p:spTree>
    <p:extLst>
      <p:ext uri="{BB962C8B-B14F-4D97-AF65-F5344CB8AC3E}">
        <p14:creationId xmlns:p14="http://schemas.microsoft.com/office/powerpoint/2010/main" val="223610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8529-730A-296F-FD56-8ABCB5F8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Removed from original list: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79214-7B02-EB15-A360-52A2FE964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in area with large Native population but a parish school open to all Catholic members of the parish, regardless of race or ethnicity;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 operated schools where priests or religious worked;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Schools established before the boarding school period (1819);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 </a:t>
            </a: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schools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and 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Catechetical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schools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74A50-F572-38D0-9CBD-33F368469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E3B70C-824D-D952-D95E-39FFB664DFA5}"/>
              </a:ext>
            </a:extLst>
          </p:cNvPr>
          <p:cNvSpPr txBox="1"/>
          <p:nvPr/>
        </p:nvSpPr>
        <p:spPr>
          <a:xfrm>
            <a:off x="8016538" y="115410"/>
            <a:ext cx="410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Religious = nuns, brothers, priests</a:t>
            </a:r>
          </a:p>
          <a:p>
            <a:r>
              <a:rPr lang="en-US" sz="1600" dirty="0"/>
              <a:t>* Congregation = a community of religious </a:t>
            </a:r>
            <a:br>
              <a:rPr lang="en-US" sz="1600" dirty="0"/>
            </a:br>
            <a:r>
              <a:rPr lang="en-US" sz="1600" dirty="0"/>
              <a:t>   men or women</a:t>
            </a:r>
          </a:p>
        </p:txBody>
      </p:sp>
    </p:spTree>
    <p:extLst>
      <p:ext uri="{BB962C8B-B14F-4D97-AF65-F5344CB8AC3E}">
        <p14:creationId xmlns:p14="http://schemas.microsoft.com/office/powerpoint/2010/main" val="427498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-80649"/>
            <a:ext cx="5684520" cy="1305562"/>
          </a:xfrm>
        </p:spPr>
        <p:txBody>
          <a:bodyPr/>
          <a:lstStyle/>
          <a:p>
            <a:r>
              <a:rPr lang="en-US" dirty="0"/>
              <a:t>Sample Entry</a:t>
            </a:r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B51A1E-902D-48AF-9020-955120F399B6}" type="slidenum">
              <a:rPr lang="en-ZA" smtClean="0"/>
              <a:pPr/>
              <a:t>4</a:t>
            </a:fld>
            <a:endParaRPr lang="en-ZA" dirty="0"/>
          </a:p>
        </p:txBody>
      </p:sp>
      <p:pic>
        <p:nvPicPr>
          <p:cNvPr id="8" name="Content Placeholder 7" descr="Text&#10;&#10;Description automatically generated">
            <a:extLst>
              <a:ext uri="{FF2B5EF4-FFF2-40B4-BE49-F238E27FC236}">
                <a16:creationId xmlns:a16="http://schemas.microsoft.com/office/drawing/2014/main" id="{BCE35D1B-9CF6-66F3-96B3-B94FDBC1EF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9328" y="1323894"/>
            <a:ext cx="6227963" cy="5130413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DEF107-B5F5-3019-CB32-91F385BBCF5E}"/>
              </a:ext>
            </a:extLst>
          </p:cNvPr>
          <p:cNvSpPr txBox="1"/>
          <p:nvPr/>
        </p:nvSpPr>
        <p:spPr>
          <a:xfrm>
            <a:off x="8424911" y="115410"/>
            <a:ext cx="410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Religious = nuns, brothers, priests</a:t>
            </a:r>
          </a:p>
          <a:p>
            <a:r>
              <a:rPr lang="en-US" sz="1600" dirty="0"/>
              <a:t>* Congregation = a community of religious </a:t>
            </a:r>
            <a:br>
              <a:rPr lang="en-US" sz="1600" dirty="0"/>
            </a:br>
            <a:r>
              <a:rPr lang="en-US" sz="1600" dirty="0"/>
              <a:t>   men or women</a:t>
            </a:r>
          </a:p>
        </p:txBody>
      </p:sp>
    </p:spTree>
    <p:extLst>
      <p:ext uri="{BB962C8B-B14F-4D97-AF65-F5344CB8AC3E}">
        <p14:creationId xmlns:p14="http://schemas.microsoft.com/office/powerpoint/2010/main" val="112751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-80649"/>
            <a:ext cx="5684520" cy="1305562"/>
          </a:xfrm>
        </p:spPr>
        <p:txBody>
          <a:bodyPr/>
          <a:lstStyle/>
          <a:p>
            <a:r>
              <a:rPr lang="en-US" dirty="0"/>
              <a:t>Religious / Dioceses</a:t>
            </a:r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B51A1E-902D-48AF-9020-955120F399B6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251EA1-B747-4CB6-EBD2-6373F2425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2885" y="1524000"/>
            <a:ext cx="8060925" cy="5063231"/>
          </a:xfrm>
        </p:spPr>
        <p:txBody>
          <a:bodyPr>
            <a:normAutofit/>
          </a:bodyPr>
          <a:lstStyle/>
          <a:p>
            <a:pPr algn="l"/>
            <a:r>
              <a:rPr lang="en-US" sz="32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Jesuits </a:t>
            </a:r>
            <a:endParaRPr lang="en-US" sz="3200" b="1" dirty="0"/>
          </a:p>
          <a:p>
            <a:pPr algn="l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Central &amp; Southern Pr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ovince</a:t>
            </a:r>
            <a:r>
              <a:rPr lang="en-US" sz="2000" dirty="0"/>
              <a:t>	 </a:t>
            </a:r>
            <a:br>
              <a:rPr lang="en-US" sz="2000" dirty="0"/>
            </a:br>
            <a:r>
              <a:rPr lang="en-US" sz="2000" dirty="0"/>
              <a:t>               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https://www.jesuitscentralsouthern.org/</a:t>
            </a:r>
            <a:r>
              <a:rPr lang="en-US" sz="2000" dirty="0"/>
              <a:t>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Archives: </a:t>
            </a:r>
          </a:p>
          <a:p>
            <a:pPr algn="l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Archives and Research Center, St. Louis, MO: 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http://jesuitarchives.org/ 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32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Kansas City in Kansas</a:t>
            </a:r>
            <a:r>
              <a:rPr lang="en-US" sz="3200" b="1" dirty="0"/>
              <a:t> 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https://archkck.org/</a:t>
            </a:r>
            <a:r>
              <a:rPr lang="en-US" sz="2000" dirty="0"/>
              <a:t>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dirty="0"/>
              <a:t> </a:t>
            </a:r>
            <a:br>
              <a:rPr lang="en-US" sz="2000" dirty="0"/>
            </a:br>
            <a:endParaRPr lang="en-US" sz="2000" dirty="0"/>
          </a:p>
          <a:p>
            <a:pPr algn="l"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Predecessor dioceses: 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• Vicariate Apostolic of Indian Territory East of the Rocky Mountain, 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1850-1857;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• Vicariate Apostolic of Kansas, 1857-1877;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• Leavenworth, 1877-1947</a:t>
            </a:r>
            <a:r>
              <a:rPr lang="en-US" sz="2000" dirty="0"/>
              <a:t> 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BC4A3-FCB4-098A-2805-DE37EB17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337355"/>
            <a:ext cx="5684520" cy="884047"/>
          </a:xfrm>
        </p:spPr>
        <p:txBody>
          <a:bodyPr/>
          <a:lstStyle/>
          <a:p>
            <a:r>
              <a:rPr lang="en-US" dirty="0"/>
              <a:t>Introduction to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C0ED8-8914-71CD-71EF-42E4BEDB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3740" y="1928670"/>
            <a:ext cx="6316388" cy="3610996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Glossary of Catholic terms</a:t>
            </a:r>
          </a:p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kern="0" dirty="0">
                <a:latin typeface="Calibri" panose="020F0502020204030204" pitchFamily="34" charset="0"/>
                <a:cs typeface="Times New Roman" panose="02020603050405020304" pitchFamily="18" charset="0"/>
              </a:rPr>
              <a:t>How to access Catholic records / archives </a:t>
            </a:r>
          </a:p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kern="0" dirty="0">
                <a:latin typeface="Calibri" panose="020F0502020204030204" pitchFamily="34" charset="0"/>
                <a:cs typeface="Times New Roman" panose="02020603050405020304" pitchFamily="18" charset="0"/>
              </a:rPr>
              <a:t>Who to contact at diocese or religious community</a:t>
            </a:r>
          </a:p>
          <a:p>
            <a:pPr marL="285750" indent="-2857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kern="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Types of relevant records in Catholic archives </a:t>
            </a:r>
          </a:p>
          <a:p>
            <a:pPr marL="742950" lvl="2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kern="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Student Records</a:t>
            </a:r>
          </a:p>
          <a:p>
            <a:pPr marL="742950" lvl="2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kern="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Sacramental Records</a:t>
            </a:r>
          </a:p>
          <a:p>
            <a:pPr marL="742950" lvl="2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kern="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Cemetery Records</a:t>
            </a:r>
          </a:p>
          <a:p>
            <a:pPr marL="742950" lvl="2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kern="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Annals / chronicles / journals</a:t>
            </a:r>
          </a:p>
          <a:p>
            <a:pPr marL="742950" lvl="2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kern="0" dirty="0">
                <a:solidFill>
                  <a:schemeClr val="accent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Others</a:t>
            </a:r>
          </a:p>
          <a:p>
            <a:pPr marL="742950" lvl="2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1" kern="0" dirty="0">
              <a:solidFill>
                <a:schemeClr val="accent4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2" indent="-28575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1" kern="0" dirty="0">
              <a:solidFill>
                <a:schemeClr val="accent4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1" kern="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59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EE93-8585-46D4-A7EC-F184E317C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510190"/>
            <a:ext cx="5013960" cy="3174297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Stats from List:</a:t>
            </a: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FFC60-19C3-4901-93F7-7AAF4C09F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546" y="2348318"/>
            <a:ext cx="4134772" cy="1659715"/>
          </a:xfrm>
        </p:spPr>
        <p:txBody>
          <a:bodyPr>
            <a:normAutofit/>
          </a:bodyPr>
          <a:lstStyle/>
          <a:p>
            <a:r>
              <a:rPr lang="en-US" dirty="0"/>
              <a:t>Michele Levandoski</a:t>
            </a:r>
          </a:p>
          <a:p>
            <a:r>
              <a:rPr lang="en-US" dirty="0"/>
              <a:t>catholictruthandhealing@gmail.com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257BCF9-933D-4329-B564-4E404B1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5CEABB6-07DC-46E8-9B57-56EC44A396E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0F6AA7-FCBE-0EFF-FDB3-4664943AFDCE}"/>
              </a:ext>
            </a:extLst>
          </p:cNvPr>
          <p:cNvSpPr txBox="1"/>
          <p:nvPr/>
        </p:nvSpPr>
        <p:spPr>
          <a:xfrm>
            <a:off x="839682" y="3160515"/>
            <a:ext cx="485978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89 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82 Religious communities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49 dioceses</a:t>
            </a:r>
          </a:p>
        </p:txBody>
      </p:sp>
    </p:spTree>
    <p:extLst>
      <p:ext uri="{BB962C8B-B14F-4D97-AF65-F5344CB8AC3E}">
        <p14:creationId xmlns:p14="http://schemas.microsoft.com/office/powerpoint/2010/main" val="3242998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8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2A25D"/>
      </a:accent1>
      <a:accent2>
        <a:srgbClr val="A0DADE"/>
      </a:accent2>
      <a:accent3>
        <a:srgbClr val="CCB5E5"/>
      </a:accent3>
      <a:accent4>
        <a:srgbClr val="29285D"/>
      </a:accent4>
      <a:accent5>
        <a:srgbClr val="EDF1F2"/>
      </a:accent5>
      <a:accent6>
        <a:srgbClr val="70AD47"/>
      </a:accent6>
      <a:hlink>
        <a:srgbClr val="A0DADE"/>
      </a:hlink>
      <a:folHlink>
        <a:srgbClr val="954F72"/>
      </a:folHlink>
    </a:clrScheme>
    <a:fontScheme name="Custom 62">
      <a:majorFont>
        <a:latin typeface="Skeena"/>
        <a:ea typeface=""/>
        <a:cs typeface=""/>
      </a:majorFont>
      <a:minorFont>
        <a:latin typeface="Skee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 Block Orientation_tm03460514_LW_v2" id="{97014ECE-5E7D-4848-A194-0B612E930491}" vid="{E979CFFE-0E1D-4C6F-8738-47AC19B539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18C13B-9D83-4AF4-B64D-33362D5133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4F7154-AFAC-4BE7-8A74-7F4B6FC2743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67ACD96E-49A0-4DA4-A7BB-AC2D887421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{94FD5052-2938-433F-AB06-B27BA2E3D9E7}tf03460514_win32</Template>
  <TotalTime>523</TotalTime>
  <Words>377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Skeena</vt:lpstr>
      <vt:lpstr>Symbol</vt:lpstr>
      <vt:lpstr>Times New Roman</vt:lpstr>
      <vt:lpstr>Office Theme</vt:lpstr>
      <vt:lpstr>Catholic-operated Native Boarding Schools in the United States, pre-1978 (draft) </vt:lpstr>
      <vt:lpstr>Criteria for inclusion in list:</vt:lpstr>
      <vt:lpstr>Removed from original list:</vt:lpstr>
      <vt:lpstr>Sample Entry</vt:lpstr>
      <vt:lpstr>Religious / Dioceses</vt:lpstr>
      <vt:lpstr>Introduction to List</vt:lpstr>
      <vt:lpstr>Stats from List: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Catholic-operated Native Boarding Schools in the United States, pre-1978 (draft) </dc:title>
  <dc:creator>Levandoski, Michele</dc:creator>
  <cp:lastModifiedBy>Michele Levandoski</cp:lastModifiedBy>
  <cp:revision>4</cp:revision>
  <dcterms:created xsi:type="dcterms:W3CDTF">2023-02-06T14:15:41Z</dcterms:created>
  <dcterms:modified xsi:type="dcterms:W3CDTF">2023-04-10T15:02:05Z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