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2.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7" r:id="rId4"/>
    <p:sldMasterId id="2147483773" r:id="rId5"/>
    <p:sldMasterId id="2147483685" r:id="rId6"/>
  </p:sldMasterIdLst>
  <p:notesMasterIdLst>
    <p:notesMasterId r:id="rId28"/>
  </p:notesMasterIdLst>
  <p:handoutMasterIdLst>
    <p:handoutMasterId r:id="rId29"/>
  </p:handoutMasterIdLst>
  <p:sldIdLst>
    <p:sldId id="1775" r:id="rId7"/>
    <p:sldId id="1771" r:id="rId8"/>
    <p:sldId id="1774" r:id="rId9"/>
    <p:sldId id="1760" r:id="rId10"/>
    <p:sldId id="1773" r:id="rId11"/>
    <p:sldId id="1759" r:id="rId12"/>
    <p:sldId id="1756" r:id="rId13"/>
    <p:sldId id="1776" r:id="rId14"/>
    <p:sldId id="1781" r:id="rId15"/>
    <p:sldId id="1717" r:id="rId16"/>
    <p:sldId id="1758" r:id="rId17"/>
    <p:sldId id="1763" r:id="rId18"/>
    <p:sldId id="1757" r:id="rId19"/>
    <p:sldId id="1780" r:id="rId20"/>
    <p:sldId id="1779" r:id="rId21"/>
    <p:sldId id="1782" r:id="rId22"/>
    <p:sldId id="1777" r:id="rId23"/>
    <p:sldId id="1764" r:id="rId24"/>
    <p:sldId id="1679" r:id="rId25"/>
    <p:sldId id="1778" r:id="rId26"/>
    <p:sldId id="1767"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ooter &amp; Page Numbers" id="{4BA69CDF-DC4A-4C09-BA20-B862E815C75D}">
          <p14:sldIdLst/>
        </p14:section>
        <p14:section name="Cover Slides" id="{E88E307D-5F15-468F-B88A-40A5EF25364D}">
          <p14:sldIdLst>
            <p14:sldId id="1775"/>
            <p14:sldId id="1771"/>
            <p14:sldId id="1774"/>
            <p14:sldId id="1760"/>
            <p14:sldId id="1773"/>
            <p14:sldId id="1759"/>
            <p14:sldId id="1756"/>
            <p14:sldId id="1776"/>
            <p14:sldId id="1781"/>
            <p14:sldId id="1717"/>
            <p14:sldId id="1758"/>
            <p14:sldId id="1763"/>
            <p14:sldId id="1757"/>
            <p14:sldId id="1780"/>
            <p14:sldId id="1779"/>
            <p14:sldId id="1782"/>
            <p14:sldId id="1777"/>
            <p14:sldId id="1764"/>
            <p14:sldId id="1679"/>
            <p14:sldId id="1778"/>
            <p14:sldId id="1767"/>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dman, Andrew" initials="WA" lastIdx="1" clrIdx="0">
    <p:extLst>
      <p:ext uri="{19B8F6BF-5375-455C-9EA6-DF929625EA0E}">
        <p15:presenceInfo xmlns:p15="http://schemas.microsoft.com/office/powerpoint/2012/main" userId="S::Andrew.Wedman@stantec.com::a4500bbe-6dea-4781-b385-e92dbec2d29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0AD47"/>
    <a:srgbClr val="CC0000"/>
    <a:srgbClr val="F2F2F2"/>
    <a:srgbClr val="ECECEC"/>
    <a:srgbClr val="3C5D80"/>
    <a:srgbClr val="ED7000"/>
    <a:srgbClr val="005E7A"/>
    <a:srgbClr val="1C4A87"/>
    <a:srgbClr val="D8D6D6"/>
    <a:srgbClr val="A4A09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1A7FF11-8F00-4232-A7D2-5C9EA66195B7}" v="37" dt="2023-11-05T18:09:59.04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6531" autoAdjust="0"/>
    <p:restoredTop sz="95226" autoAdjust="0"/>
  </p:normalViewPr>
  <p:slideViewPr>
    <p:cSldViewPr snapToGrid="0">
      <p:cViewPr varScale="1">
        <p:scale>
          <a:sx n="86" d="100"/>
          <a:sy n="86" d="100"/>
        </p:scale>
        <p:origin x="950" y="58"/>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customXml" Target="../customXml/item3.xml"/><Relationship Id="rId21" Type="http://schemas.openxmlformats.org/officeDocument/2006/relationships/slide" Target="slides/slide15.xml"/><Relationship Id="rId34"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notesMaster" Target="notesMasters/notes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commentAuthors" Target="commentAuthors.xml"/><Relationship Id="rId35" Type="http://schemas.microsoft.com/office/2015/10/relationships/revisionInfo" Target="revisionInfo.xml"/><Relationship Id="rId8"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AB51621-690C-4A3F-89DF-A63F9F011564}" type="datetimeFigureOut">
              <a:rPr lang="en-US" smtClean="0"/>
              <a:t>11/6/2023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57FFA5A-5B3A-4636-8971-523440418C76}" type="slidenum">
              <a:rPr lang="en-US" smtClean="0"/>
              <a:t>‹#›</a:t>
            </a:fld>
            <a:endParaRPr lang="en-US"/>
          </a:p>
        </p:txBody>
      </p:sp>
    </p:spTree>
    <p:extLst>
      <p:ext uri="{BB962C8B-B14F-4D97-AF65-F5344CB8AC3E}">
        <p14:creationId xmlns:p14="http://schemas.microsoft.com/office/powerpoint/2010/main" val="271343622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47A200-BCBE-4E38-8F30-4AEB6F9D0565}" type="datetimeFigureOut">
              <a:rPr lang="en-US" smtClean="0"/>
              <a:t>11/6/2023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75C21F-68E8-4A22-BBF5-9CD63F183B33}" type="slidenum">
              <a:rPr lang="en-US" smtClean="0"/>
              <a:t>‹#›</a:t>
            </a:fld>
            <a:endParaRPr lang="en-US"/>
          </a:p>
        </p:txBody>
      </p:sp>
    </p:spTree>
    <p:extLst>
      <p:ext uri="{BB962C8B-B14F-4D97-AF65-F5344CB8AC3E}">
        <p14:creationId xmlns:p14="http://schemas.microsoft.com/office/powerpoint/2010/main" val="40078385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a:t>
            </a:fld>
            <a:endParaRPr lang="en-US"/>
          </a:p>
        </p:txBody>
      </p:sp>
    </p:spTree>
    <p:extLst>
      <p:ext uri="{BB962C8B-B14F-4D97-AF65-F5344CB8AC3E}">
        <p14:creationId xmlns:p14="http://schemas.microsoft.com/office/powerpoint/2010/main" val="22655765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20</a:t>
            </a:fld>
            <a:endParaRPr lang="en-US"/>
          </a:p>
        </p:txBody>
      </p:sp>
    </p:spTree>
    <p:extLst>
      <p:ext uri="{BB962C8B-B14F-4D97-AF65-F5344CB8AC3E}">
        <p14:creationId xmlns:p14="http://schemas.microsoft.com/office/powerpoint/2010/main" val="745889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21</a:t>
            </a:fld>
            <a:endParaRPr lang="en-US"/>
          </a:p>
        </p:txBody>
      </p:sp>
    </p:spTree>
    <p:extLst>
      <p:ext uri="{BB962C8B-B14F-4D97-AF65-F5344CB8AC3E}">
        <p14:creationId xmlns:p14="http://schemas.microsoft.com/office/powerpoint/2010/main" val="39331588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4</a:t>
            </a:fld>
            <a:endParaRPr lang="en-US"/>
          </a:p>
        </p:txBody>
      </p:sp>
    </p:spTree>
    <p:extLst>
      <p:ext uri="{BB962C8B-B14F-4D97-AF65-F5344CB8AC3E}">
        <p14:creationId xmlns:p14="http://schemas.microsoft.com/office/powerpoint/2010/main" val="3174866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7</a:t>
            </a:fld>
            <a:endParaRPr lang="en-US"/>
          </a:p>
        </p:txBody>
      </p:sp>
    </p:spTree>
    <p:extLst>
      <p:ext uri="{BB962C8B-B14F-4D97-AF65-F5344CB8AC3E}">
        <p14:creationId xmlns:p14="http://schemas.microsoft.com/office/powerpoint/2010/main" val="27007104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8</a:t>
            </a:fld>
            <a:endParaRPr lang="en-US"/>
          </a:p>
        </p:txBody>
      </p:sp>
    </p:spTree>
    <p:extLst>
      <p:ext uri="{BB962C8B-B14F-4D97-AF65-F5344CB8AC3E}">
        <p14:creationId xmlns:p14="http://schemas.microsoft.com/office/powerpoint/2010/main" val="39669488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9</a:t>
            </a:fld>
            <a:endParaRPr lang="en-US"/>
          </a:p>
        </p:txBody>
      </p:sp>
    </p:spTree>
    <p:extLst>
      <p:ext uri="{BB962C8B-B14F-4D97-AF65-F5344CB8AC3E}">
        <p14:creationId xmlns:p14="http://schemas.microsoft.com/office/powerpoint/2010/main" val="605100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10</a:t>
            </a:fld>
            <a:endParaRPr lang="en-US"/>
          </a:p>
        </p:txBody>
      </p:sp>
    </p:spTree>
    <p:extLst>
      <p:ext uri="{BB962C8B-B14F-4D97-AF65-F5344CB8AC3E}">
        <p14:creationId xmlns:p14="http://schemas.microsoft.com/office/powerpoint/2010/main" val="12691805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12</a:t>
            </a:fld>
            <a:endParaRPr lang="en-US"/>
          </a:p>
        </p:txBody>
      </p:sp>
    </p:spTree>
    <p:extLst>
      <p:ext uri="{BB962C8B-B14F-4D97-AF65-F5344CB8AC3E}">
        <p14:creationId xmlns:p14="http://schemas.microsoft.com/office/powerpoint/2010/main" val="10969328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14</a:t>
            </a:fld>
            <a:endParaRPr lang="en-US"/>
          </a:p>
        </p:txBody>
      </p:sp>
    </p:spTree>
    <p:extLst>
      <p:ext uri="{BB962C8B-B14F-4D97-AF65-F5344CB8AC3E}">
        <p14:creationId xmlns:p14="http://schemas.microsoft.com/office/powerpoint/2010/main" val="10105998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75C21F-68E8-4A22-BBF5-9CD63F183B33}" type="slidenum">
              <a:rPr lang="en-US" smtClean="0"/>
              <a:t>18</a:t>
            </a:fld>
            <a:endParaRPr lang="en-US"/>
          </a:p>
        </p:txBody>
      </p:sp>
    </p:spTree>
    <p:extLst>
      <p:ext uri="{BB962C8B-B14F-4D97-AF65-F5344CB8AC3E}">
        <p14:creationId xmlns:p14="http://schemas.microsoft.com/office/powerpoint/2010/main" val="16571990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gif"/><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gif"/><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444814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 y="762000"/>
            <a:ext cx="12192000" cy="6096000"/>
          </a:xfrm>
        </p:spPr>
        <p:txBody>
          <a:bodyPr/>
          <a:lstStyle/>
          <a:p>
            <a:endParaRPr lang="en-US"/>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762000"/>
            <a:ext cx="2581275" cy="6096000"/>
          </a:xfrm>
          <a:solidFill>
            <a:schemeClr val="bg1"/>
          </a:solidFill>
        </p:spPr>
        <p:txBody>
          <a:bodyPr lIns="182880" tIns="91440" rIns="91440" bIns="91440" anchor="ctr"/>
          <a:lstStyle>
            <a:lvl1pPr>
              <a:lnSpc>
                <a:spcPct val="150000"/>
              </a:lnSpc>
              <a:spcBef>
                <a:spcPts val="0"/>
              </a:spcBef>
              <a:defRPr sz="3200" b="0">
                <a:solidFill>
                  <a:schemeClr val="tx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a:p>
            <a:pPr lvl="0"/>
            <a:r>
              <a:rPr lang="en-US"/>
              <a:t>02</a:t>
            </a:r>
          </a:p>
          <a:p>
            <a:pPr lvl="0"/>
            <a:r>
              <a:rPr lang="en-US"/>
              <a:t>03</a:t>
            </a:r>
          </a:p>
          <a:p>
            <a:pPr lvl="0"/>
            <a:r>
              <a:rPr lang="en-US"/>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07871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152400" y="762000"/>
            <a:ext cx="8543925" cy="59436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01341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0584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058400" cy="4314825"/>
          </a:xfrm>
        </p:spPr>
        <p:txBody>
          <a:bodyPr lIns="0" tIns="0" rIns="0" bIns="0" numCol="2"/>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134186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762000"/>
            <a:ext cx="4752975" cy="59436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ANC/A11 and BIL ATCT Replace Projects </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0825681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152400" y="762000"/>
            <a:ext cx="4752975" cy="59436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ANC/A11 and BIL ATCT Replace Projects </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053551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058400" cy="5334000"/>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8830470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Map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96408007-1B7B-4AF5-AF91-0A66D3A3AC49}"/>
              </a:ext>
            </a:extLst>
          </p:cNvPr>
          <p:cNvSpPr>
            <a:spLocks noGrp="1"/>
          </p:cNvSpPr>
          <p:nvPr>
            <p:ph type="ftr" sz="quarter" idx="15"/>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21686F04-40D2-4812-BE8C-5F87CDD7169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1943174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44068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0584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058400" cy="4486275"/>
          </a:xfrm>
        </p:spPr>
        <p:txBody>
          <a:bodyPr lIns="0" tIns="0" rIns="0" bIns="0"/>
          <a:lstStyle>
            <a:lvl1pPr>
              <a:defRPr sz="1000"/>
            </a:lvl1pPr>
          </a:lstStyle>
          <a:p>
            <a:endParaRPr lang="en-US"/>
          </a:p>
        </p:txBody>
      </p:sp>
      <p:sp>
        <p:nvSpPr>
          <p:cNvPr id="3" name="Footer Placeholder 2">
            <a:extLst>
              <a:ext uri="{FF2B5EF4-FFF2-40B4-BE49-F238E27FC236}">
                <a16:creationId xmlns:a16="http://schemas.microsoft.com/office/drawing/2014/main" id="{28930C37-424F-4801-BCCB-AACA8C985C81}"/>
              </a:ext>
            </a:extLst>
          </p:cNvPr>
          <p:cNvSpPr>
            <a:spLocks noGrp="1"/>
          </p:cNvSpPr>
          <p:nvPr>
            <p:ph type="ftr" sz="quarter" idx="15"/>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16A85D95-6EF2-4D31-BF7E-60A5D7A2DC21}"/>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4285599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rgbClr val="222222"/>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rgbClr val="222222"/>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1240453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0" y="609600"/>
            <a:ext cx="12192000" cy="39846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1" y="4733925"/>
            <a:ext cx="1005842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1" y="6210300"/>
            <a:ext cx="10058420" cy="190500"/>
          </a:xfrm>
        </p:spPr>
        <p:txBody>
          <a:bodyPr lIns="0" tIns="0" rIns="0" bIns="0"/>
          <a:lstStyle>
            <a:lvl1pPr>
              <a:defRPr sz="140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r>
              <a:rPr lang="en-US"/>
              <a:t>ANC/A11 and BIL ATCT Replace Projects </a:t>
            </a:r>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76084561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a:t>Schedule</a:t>
            </a:r>
          </a:p>
        </p:txBody>
      </p:sp>
    </p:spTree>
    <p:extLst>
      <p:ext uri="{BB962C8B-B14F-4D97-AF65-F5344CB8AC3E}">
        <p14:creationId xmlns:p14="http://schemas.microsoft.com/office/powerpoint/2010/main" val="6396157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0" y="762000"/>
            <a:ext cx="12192000" cy="6096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5058287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3_Factoid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1066821"/>
            <a:ext cx="4876800" cy="5333979"/>
          </a:xfrm>
        </p:spPr>
        <p:txBody>
          <a:bodyPr lIns="0" tIns="0" rIns="0" bIns="0" anchor="ctr"/>
          <a:lstStyle>
            <a:lvl1pPr>
              <a:spcBef>
                <a:spcPts val="0"/>
              </a:spcBef>
              <a:defRPr sz="2400" b="0">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1066800"/>
            <a:ext cx="4876800" cy="53339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7325080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762000"/>
            <a:ext cx="9183044" cy="59436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711386"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755775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52400" y="762000"/>
            <a:ext cx="11887200" cy="59436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1013635" y="6219824"/>
            <a:ext cx="277350"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r>
              <a:rPr lang="en-US"/>
              <a:t>ANC/A11 and BIL ATCT Replace Projects </a:t>
            </a:r>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38161960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1" y="5711289"/>
            <a:ext cx="1989470" cy="689511"/>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27908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6096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9593448" y="5685098"/>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2865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6096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prstClr val="black"/>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2864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prstClr val="black"/>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98920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24192776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53788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rgbClr val="222222"/>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762000"/>
            <a:ext cx="4314287" cy="59436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l="16737" t="16737" r="16737" b="16737"/>
          <a:stretch/>
        </p:blipFill>
        <p:spPr>
          <a:xfrm>
            <a:off x="998458" y="6219824"/>
            <a:ext cx="277350"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3" y="762000"/>
            <a:ext cx="2490218" cy="2971800"/>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4" y="3733800"/>
            <a:ext cx="2490218" cy="2971800"/>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7483246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a:p>
            <a:pPr lvl="0"/>
            <a:r>
              <a:rPr lang="en-US"/>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3988847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p:txBody>
      </p:sp>
    </p:spTree>
    <p:extLst>
      <p:ext uri="{BB962C8B-B14F-4D97-AF65-F5344CB8AC3E}">
        <p14:creationId xmlns:p14="http://schemas.microsoft.com/office/powerpoint/2010/main" val="1349744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152400" y="762000"/>
            <a:ext cx="5791201" cy="59436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8190091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609600"/>
            <a:ext cx="2293088"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1066800"/>
            <a:ext cx="1779587" cy="53340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1472191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40150"/>
            <a:ext cx="10002849"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058400" cy="2183214"/>
          </a:xfrm>
        </p:spPr>
        <p:txBody>
          <a:bodyPr lIns="0" tIns="0" rIns="0" bIns="0" numCol="2"/>
          <a:lstStyle/>
          <a:p>
            <a:pPr lvl="0"/>
            <a:r>
              <a:rPr lang="en-US"/>
              <a:t>Click to edit Master text styles</a:t>
            </a:r>
          </a:p>
        </p:txBody>
      </p:sp>
    </p:spTree>
    <p:extLst>
      <p:ext uri="{BB962C8B-B14F-4D97-AF65-F5344CB8AC3E}">
        <p14:creationId xmlns:p14="http://schemas.microsoft.com/office/powerpoint/2010/main" val="3259858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435350"/>
            <a:ext cx="10972800" cy="0"/>
          </a:xfrm>
          <a:prstGeom prst="line">
            <a:avLst/>
          </a:prstGeom>
          <a:ln w="6350"/>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4632240"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8162263"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4632240" y="4890979"/>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4632239" y="3774557"/>
            <a:ext cx="2962941" cy="673395"/>
          </a:xfrm>
        </p:spPr>
        <p:txBody>
          <a:bodyPr anchor="b"/>
          <a:lstStyle>
            <a:lvl1pPr>
              <a:defRPr sz="20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4632238"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8162260" y="4890977"/>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8162258"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8162590"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32840370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nchor="ctr"/>
          <a:lstStyle>
            <a:lvl1pPr algn="r">
              <a:defRPr/>
            </a:lvl1p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6096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609600" y="3435350"/>
            <a:ext cx="10972800" cy="0"/>
          </a:xfrm>
          <a:prstGeom prst="line">
            <a:avLst/>
          </a:prstGeom>
          <a:ln w="3175"/>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1195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96295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3745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28592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609602" y="4890973"/>
            <a:ext cx="1952843" cy="1509821"/>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6096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6099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2861931" y="4890969"/>
            <a:ext cx="1952843" cy="1509821"/>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28619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28622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114259" y="4890965"/>
            <a:ext cx="1952843" cy="1509821"/>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1142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1145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374565" y="4890961"/>
            <a:ext cx="1952843" cy="1509821"/>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3745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3748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9618915" y="4890979"/>
            <a:ext cx="1952843" cy="1509821"/>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96189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96192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181357374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7620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2719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97819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5269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0116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2714848" y="1672172"/>
            <a:ext cx="0" cy="4728628"/>
          </a:xfrm>
          <a:prstGeom prst="line">
            <a:avLst/>
          </a:prstGeom>
          <a:ln w="6350">
            <a:solidFill>
              <a:srgbClr val="222222"/>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4964512" y="1672172"/>
            <a:ext cx="0" cy="4728627"/>
          </a:xfrm>
          <a:prstGeom prst="line">
            <a:avLst/>
          </a:prstGeom>
          <a:ln w="6350">
            <a:solidFill>
              <a:srgbClr val="222222"/>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223118" y="1672172"/>
            <a:ext cx="0" cy="4728628"/>
          </a:xfrm>
          <a:prstGeom prst="line">
            <a:avLst/>
          </a:prstGeom>
          <a:ln w="6350">
            <a:solidFill>
              <a:srgbClr val="222222"/>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479809" y="1672172"/>
            <a:ext cx="0" cy="4728627"/>
          </a:xfrm>
          <a:prstGeom prst="line">
            <a:avLst/>
          </a:prstGeom>
          <a:ln w="6350">
            <a:solidFill>
              <a:srgbClr val="222222"/>
            </a:solidFill>
          </a:ln>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762000" y="1066800"/>
            <a:ext cx="10668000" cy="427038"/>
          </a:xfrm>
        </p:spPr>
        <p:txBody>
          <a:bodyPr/>
          <a:lstStyle>
            <a:lvl1pPr>
              <a:defRPr/>
            </a:lvl1pPr>
          </a:lstStyle>
          <a:p>
            <a:r>
              <a:rPr lang="en-US"/>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762002" y="4613326"/>
            <a:ext cx="1647087" cy="1787474"/>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7620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7623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009964" y="4613326"/>
            <a:ext cx="1647087" cy="1787474"/>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0099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0102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259592" y="4613326"/>
            <a:ext cx="1647087" cy="1787474"/>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2595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2599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527918" y="4613326"/>
            <a:ext cx="1647087" cy="1787474"/>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5279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5282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9781951" y="4613326"/>
            <a:ext cx="1647087" cy="1787474"/>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97819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97822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27309803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21762845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5" name="Footer Placeholder 4">
            <a:extLst>
              <a:ext uri="{FF2B5EF4-FFF2-40B4-BE49-F238E27FC236}">
                <a16:creationId xmlns:a16="http://schemas.microsoft.com/office/drawing/2014/main" id="{BE73A506-3311-4C5E-8CCA-0B4897099A8F}"/>
              </a:ext>
            </a:extLst>
          </p:cNvPr>
          <p:cNvSpPr>
            <a:spLocks noGrp="1"/>
          </p:cNvSpPr>
          <p:nvPr>
            <p:ph type="ftr" sz="quarter" idx="10"/>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6B00352-836A-4D07-8EAC-EC98137D28A4}"/>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53198769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Tit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0" y="609600"/>
            <a:ext cx="12192000" cy="3984625"/>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1066801" y="4733925"/>
            <a:ext cx="10058420"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9FD89A1D-CE28-4061-8F9C-97943D1C425B}"/>
              </a:ext>
            </a:extLst>
          </p:cNvPr>
          <p:cNvSpPr>
            <a:spLocks noGrp="1"/>
          </p:cNvSpPr>
          <p:nvPr>
            <p:ph type="body" sz="quarter" idx="12"/>
          </p:nvPr>
        </p:nvSpPr>
        <p:spPr>
          <a:xfrm>
            <a:off x="1066801" y="6210300"/>
            <a:ext cx="10058420" cy="190500"/>
          </a:xfrm>
        </p:spPr>
        <p:txBody>
          <a:bodyPr lIns="0" tIns="0" rIns="0" bIns="0"/>
          <a:lstStyle>
            <a:lvl1pPr>
              <a:defRPr sz="1400" i="1"/>
            </a:lvl1pPr>
          </a:lstStyle>
          <a:p>
            <a:pPr lvl="0"/>
            <a:r>
              <a:rPr lang="en-US"/>
              <a:t>Click to edit Master text styles</a:t>
            </a:r>
          </a:p>
        </p:txBody>
      </p:sp>
      <p:sp>
        <p:nvSpPr>
          <p:cNvPr id="4" name="Footer Placeholder 3">
            <a:extLst>
              <a:ext uri="{FF2B5EF4-FFF2-40B4-BE49-F238E27FC236}">
                <a16:creationId xmlns:a16="http://schemas.microsoft.com/office/drawing/2014/main" id="{EC63E17E-9D9B-400D-AEA7-385A8D314F07}"/>
              </a:ext>
            </a:extLst>
          </p:cNvPr>
          <p:cNvSpPr>
            <a:spLocks noGrp="1"/>
          </p:cNvSpPr>
          <p:nvPr>
            <p:ph type="ftr" sz="quarter" idx="13"/>
          </p:nvPr>
        </p:nvSpPr>
        <p:spPr/>
        <p:txBody>
          <a:bodyPr/>
          <a:lstStyle/>
          <a:p>
            <a:r>
              <a:rPr lang="en-US"/>
              <a:t>ANC/A11 and BIL ATCT Replace Projects </a:t>
            </a:r>
          </a:p>
        </p:txBody>
      </p:sp>
      <p:sp>
        <p:nvSpPr>
          <p:cNvPr id="8" name="Slide Number Placeholder 7">
            <a:extLst>
              <a:ext uri="{FF2B5EF4-FFF2-40B4-BE49-F238E27FC236}">
                <a16:creationId xmlns:a16="http://schemas.microsoft.com/office/drawing/2014/main" id="{FA42F083-DAFC-45B5-B5F3-A99367970BAD}"/>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688759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152400" y="762000"/>
            <a:ext cx="5791201" cy="59436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p:nvPr>
        </p:nvSpPr>
        <p:spPr>
          <a:xfrm>
            <a:off x="6248400" y="1066800"/>
            <a:ext cx="5486399" cy="1381125"/>
          </a:xfrm>
        </p:spPr>
        <p:txBody>
          <a:bodyPr lIns="0" tIns="0" rIns="0" bIns="0"/>
          <a:lstStyle>
            <a:lvl1pPr>
              <a:lnSpc>
                <a:spcPts val="5000"/>
              </a:lnSpc>
              <a:spcBef>
                <a:spcPts val="0"/>
              </a:spcBef>
              <a:defRPr sz="48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6" name="Text Placeholder 5">
            <a:extLst>
              <a:ext uri="{FF2B5EF4-FFF2-40B4-BE49-F238E27FC236}">
                <a16:creationId xmlns:a16="http://schemas.microsoft.com/office/drawing/2014/main" id="{14E83CFE-261B-4EDB-9DD3-BB8CF5F731DD}"/>
              </a:ext>
            </a:extLst>
          </p:cNvPr>
          <p:cNvSpPr>
            <a:spLocks noGrp="1"/>
          </p:cNvSpPr>
          <p:nvPr>
            <p:ph type="body" sz="quarter" idx="12"/>
          </p:nvPr>
        </p:nvSpPr>
        <p:spPr>
          <a:xfrm>
            <a:off x="6248400" y="6191250"/>
            <a:ext cx="5486400" cy="209550"/>
          </a:xfrm>
        </p:spPr>
        <p:txBody>
          <a:bodyPr lIns="0" tIns="0" rIns="0" bIns="0"/>
          <a:lstStyle>
            <a:lvl1pPr>
              <a:defRPr sz="1400" i="1"/>
            </a:lvl1pPr>
          </a:lstStyle>
          <a:p>
            <a:pPr lvl="0"/>
            <a:r>
              <a:rPr lang="en-US"/>
              <a:t>Click to edit Master text styles</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3429000"/>
            <a:ext cx="5486400" cy="2143125"/>
          </a:xfrm>
        </p:spPr>
        <p:txBody>
          <a:bodyPr lIns="0" tIns="0" rIns="0" bIns="0"/>
          <a:lstStyle>
            <a:lvl1pPr>
              <a:defRPr sz="1400"/>
            </a:lvl1pPr>
          </a:lstStyle>
          <a:p>
            <a:pPr lvl="0"/>
            <a:r>
              <a:rPr lang="en-US"/>
              <a:t>Click to edit Master text styles</a:t>
            </a:r>
          </a:p>
        </p:txBody>
      </p:sp>
      <p:sp>
        <p:nvSpPr>
          <p:cNvPr id="3" name="Footer Placeholder 2">
            <a:extLst>
              <a:ext uri="{FF2B5EF4-FFF2-40B4-BE49-F238E27FC236}">
                <a16:creationId xmlns:a16="http://schemas.microsoft.com/office/drawing/2014/main" id="{4A381659-D6D0-4008-B865-F4A05F860658}"/>
              </a:ext>
            </a:extLst>
          </p:cNvPr>
          <p:cNvSpPr>
            <a:spLocks noGrp="1"/>
          </p:cNvSpPr>
          <p:nvPr>
            <p:ph type="ftr" sz="quarter" idx="14"/>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FDC2E92A-EF50-4522-A3DA-CED1E60D455D}"/>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6902612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0584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0584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r>
              <a:rPr lang="en-US"/>
              <a:t>ANC/A11 and BIL ATCT Replace Projects </a:t>
            </a:r>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15219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Agenda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1066800" y="1066800"/>
            <a:ext cx="100584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6" name="Table Placeholder 5">
            <a:extLst>
              <a:ext uri="{FF2B5EF4-FFF2-40B4-BE49-F238E27FC236}">
                <a16:creationId xmlns:a16="http://schemas.microsoft.com/office/drawing/2014/main" id="{F2AA7CD3-E7C2-434B-B086-C833FADB9B38}"/>
              </a:ext>
            </a:extLst>
          </p:cNvPr>
          <p:cNvSpPr>
            <a:spLocks noGrp="1"/>
          </p:cNvSpPr>
          <p:nvPr>
            <p:ph type="tbl" sz="quarter" idx="12"/>
          </p:nvPr>
        </p:nvSpPr>
        <p:spPr>
          <a:xfrm>
            <a:off x="1066800" y="2019300"/>
            <a:ext cx="10058400" cy="4381499"/>
          </a:xfrm>
        </p:spPr>
        <p:txBody>
          <a:bodyPr lIns="0" tIns="0" rIns="0" bIns="0"/>
          <a:lstStyle/>
          <a:p>
            <a:endParaRPr lang="en-US"/>
          </a:p>
        </p:txBody>
      </p:sp>
      <p:sp>
        <p:nvSpPr>
          <p:cNvPr id="5" name="Footer Placeholder 4">
            <a:extLst>
              <a:ext uri="{FF2B5EF4-FFF2-40B4-BE49-F238E27FC236}">
                <a16:creationId xmlns:a16="http://schemas.microsoft.com/office/drawing/2014/main" id="{B337E254-43C2-4D84-9AC8-D002E6443892}"/>
              </a:ext>
            </a:extLst>
          </p:cNvPr>
          <p:cNvSpPr>
            <a:spLocks noGrp="1"/>
          </p:cNvSpPr>
          <p:nvPr>
            <p:ph type="ftr" sz="quarter" idx="13"/>
          </p:nvPr>
        </p:nvSpPr>
        <p:spPr/>
        <p:txBody>
          <a:bodyPr/>
          <a:lstStyle/>
          <a:p>
            <a:r>
              <a:rPr lang="en-US"/>
              <a:t>ANC/A11 and BIL ATCT Replace Projects </a:t>
            </a:r>
          </a:p>
        </p:txBody>
      </p:sp>
      <p:sp>
        <p:nvSpPr>
          <p:cNvPr id="7" name="Slide Number Placeholder 6">
            <a:extLst>
              <a:ext uri="{FF2B5EF4-FFF2-40B4-BE49-F238E27FC236}">
                <a16:creationId xmlns:a16="http://schemas.microsoft.com/office/drawing/2014/main" id="{4C7235FD-5740-4698-A973-15FFE71BF51C}"/>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6828735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152400" y="762000"/>
            <a:ext cx="5791201" cy="59436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87084957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457222" y="1066800"/>
            <a:ext cx="11277579" cy="35274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0584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0584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0040866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52400" y="761999"/>
            <a:ext cx="11887200" cy="5943599"/>
          </a:xfrm>
          <a:noFill/>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0584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058400" cy="190500"/>
          </a:xfrm>
        </p:spPr>
        <p:txBody>
          <a:bodyPr lIns="0" tIns="0" rIns="0" bIns="0"/>
          <a:lstStyle>
            <a:lvl1pPr>
              <a:defRPr sz="1400" i="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12395347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457200" y="1066800"/>
            <a:ext cx="11277602" cy="35274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4572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478971" y="5530850"/>
            <a:ext cx="1905000" cy="1174750"/>
          </a:xfrm>
        </p:spPr>
        <p:txBody>
          <a:bodyPr lIns="0" tIns="0" rIns="0" bIns="0"/>
          <a:lstStyle>
            <a:lvl1pPr>
              <a:defRPr sz="1200" i="0"/>
            </a:lvl1pPr>
          </a:lstStyle>
          <a:p>
            <a:pPr lvl="0"/>
            <a:r>
              <a:rPr lang="en-US"/>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28003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2816678" y="5530850"/>
            <a:ext cx="1905000" cy="1174750"/>
          </a:xfrm>
        </p:spPr>
        <p:txBody>
          <a:bodyPr lIns="0" tIns="0" rIns="0" bIns="0"/>
          <a:lstStyle>
            <a:lvl1pPr>
              <a:defRPr sz="1200" i="0"/>
            </a:lvl1pPr>
          </a:lstStyle>
          <a:p>
            <a:pPr lvl="0"/>
            <a:r>
              <a:rPr lang="en-US"/>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1435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154385" y="5530850"/>
            <a:ext cx="1905000" cy="1174750"/>
          </a:xfrm>
        </p:spPr>
        <p:txBody>
          <a:bodyPr lIns="0" tIns="0" rIns="0" bIns="0"/>
          <a:lstStyle>
            <a:lvl1pPr>
              <a:defRPr sz="1200" i="0"/>
            </a:lvl1pPr>
          </a:lstStyle>
          <a:p>
            <a:pPr lvl="0"/>
            <a:r>
              <a:rPr lang="en-US"/>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4866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492092" y="5530850"/>
            <a:ext cx="1905000" cy="1174750"/>
          </a:xfrm>
        </p:spPr>
        <p:txBody>
          <a:bodyPr lIns="0" tIns="0" rIns="0" bIns="0"/>
          <a:lstStyle>
            <a:lvl1pPr>
              <a:defRPr sz="1200" i="0"/>
            </a:lvl1pPr>
          </a:lstStyle>
          <a:p>
            <a:pPr lvl="0"/>
            <a:r>
              <a:rPr lang="en-US"/>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1"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1" y="5530850"/>
            <a:ext cx="1905000" cy="1174750"/>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37308440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7564095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4_At A Glance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 y="762000"/>
            <a:ext cx="12192000" cy="6096000"/>
          </a:xfrm>
        </p:spPr>
        <p:txBody>
          <a:bodyPr/>
          <a:lstStyle/>
          <a:p>
            <a:endParaRPr lang="en-US"/>
          </a:p>
        </p:txBody>
      </p:sp>
      <p:sp>
        <p:nvSpPr>
          <p:cNvPr id="19" name="Text Placeholder 8">
            <a:extLst>
              <a:ext uri="{FF2B5EF4-FFF2-40B4-BE49-F238E27FC236}">
                <a16:creationId xmlns:a16="http://schemas.microsoft.com/office/drawing/2014/main" id="{0DD7165C-64AE-49F1-BBB7-91279DC8F669}"/>
              </a:ext>
            </a:extLst>
          </p:cNvPr>
          <p:cNvSpPr>
            <a:spLocks noGrp="1"/>
          </p:cNvSpPr>
          <p:nvPr>
            <p:ph type="body" sz="quarter" idx="26" hasCustomPrompt="1"/>
          </p:nvPr>
        </p:nvSpPr>
        <p:spPr>
          <a:xfrm>
            <a:off x="8848725" y="762000"/>
            <a:ext cx="2581275" cy="6096000"/>
          </a:xfrm>
          <a:solidFill>
            <a:srgbClr val="222222"/>
          </a:solidFill>
        </p:spPr>
        <p:txBody>
          <a:bodyPr lIns="182880" tIns="91440" rIns="91440" bIns="91440" anchor="ctr"/>
          <a:lstStyle>
            <a:lvl1pPr>
              <a:lnSpc>
                <a:spcPct val="150000"/>
              </a:lnSpc>
              <a:spcBef>
                <a:spcPts val="0"/>
              </a:spcBef>
              <a:defRPr sz="32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a:p>
            <a:pPr lvl="0"/>
            <a:r>
              <a:rPr lang="en-US"/>
              <a:t>02</a:t>
            </a:r>
          </a:p>
          <a:p>
            <a:pPr lvl="0"/>
            <a:r>
              <a:rPr lang="en-US"/>
              <a:t>03</a:t>
            </a:r>
          </a:p>
          <a:p>
            <a:pPr lvl="0"/>
            <a:r>
              <a:rPr lang="en-US"/>
              <a:t>04</a:t>
            </a:r>
          </a:p>
        </p:txBody>
      </p:sp>
      <p:sp>
        <p:nvSpPr>
          <p:cNvPr id="3" name="Footer Placeholder 2">
            <a:extLst>
              <a:ext uri="{FF2B5EF4-FFF2-40B4-BE49-F238E27FC236}">
                <a16:creationId xmlns:a16="http://schemas.microsoft.com/office/drawing/2014/main" id="{E10C63EB-14F8-4C7F-B366-7652B02B4CA9}"/>
              </a:ext>
            </a:extLst>
          </p:cNvPr>
          <p:cNvSpPr>
            <a:spLocks noGrp="1"/>
          </p:cNvSpPr>
          <p:nvPr>
            <p:ph type="ftr" sz="quarter" idx="27"/>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6C2B1008-F862-49B2-A023-0624330D7720}"/>
              </a:ext>
            </a:extLst>
          </p:cNvPr>
          <p:cNvSpPr>
            <a:spLocks noGrp="1"/>
          </p:cNvSpPr>
          <p:nvPr>
            <p:ph type="sldNum" sz="quarter" idx="28"/>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521376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t A Glance - 4">
    <p:spTree>
      <p:nvGrpSpPr>
        <p:cNvPr id="1" name=""/>
        <p:cNvGrpSpPr/>
        <p:nvPr/>
      </p:nvGrpSpPr>
      <p:grpSpPr>
        <a:xfrm>
          <a:off x="0" y="0"/>
          <a:ext cx="0" cy="0"/>
          <a:chOff x="0" y="0"/>
          <a:chExt cx="0" cy="0"/>
        </a:xfrm>
      </p:grpSpPr>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152400" y="762000"/>
            <a:ext cx="8543925" cy="59436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2819391"/>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02</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3616316"/>
            <a:ext cx="2581275" cy="1031893"/>
          </a:xfrm>
        </p:spPr>
        <p:txBody>
          <a:bodyPr lIns="0" tIns="0" rIns="0" bIns="0"/>
          <a:lstStyle>
            <a:lvl1pPr>
              <a:defRPr sz="1200" i="0"/>
            </a:lvl1pPr>
          </a:lstStyle>
          <a:p>
            <a:pPr lvl="0"/>
            <a:r>
              <a:rPr lang="en-US"/>
              <a:t>Click to edit Master text styles</a:t>
            </a:r>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876782"/>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03</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5673707"/>
            <a:ext cx="2581275" cy="1031893"/>
          </a:xfrm>
        </p:spPr>
        <p:txBody>
          <a:bodyPr lIns="0" tIns="0" rIns="0" bIns="0"/>
          <a:lstStyle>
            <a:lvl1pPr>
              <a:defRPr sz="1200" i="0"/>
            </a:lvl1pPr>
          </a:lstStyle>
          <a:p>
            <a:pPr lvl="0"/>
            <a:r>
              <a:rPr lang="en-US"/>
              <a:t>Click to edit Master text styles</a:t>
            </a:r>
          </a:p>
        </p:txBody>
      </p:sp>
      <p:sp>
        <p:nvSpPr>
          <p:cNvPr id="30" name="Text Placeholder 8">
            <a:extLst>
              <a:ext uri="{FF2B5EF4-FFF2-40B4-BE49-F238E27FC236}">
                <a16:creationId xmlns:a16="http://schemas.microsoft.com/office/drawing/2014/main" id="{A1E03138-F0A8-47AD-AA18-923636430F48}"/>
              </a:ext>
            </a:extLst>
          </p:cNvPr>
          <p:cNvSpPr>
            <a:spLocks noGrp="1"/>
          </p:cNvSpPr>
          <p:nvPr>
            <p:ph type="body" sz="quarter" idx="31" hasCustomPrompt="1"/>
          </p:nvPr>
        </p:nvSpPr>
        <p:spPr>
          <a:xfrm>
            <a:off x="9153525" y="762000"/>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31" name="Text Placeholder 5">
            <a:extLst>
              <a:ext uri="{FF2B5EF4-FFF2-40B4-BE49-F238E27FC236}">
                <a16:creationId xmlns:a16="http://schemas.microsoft.com/office/drawing/2014/main" id="{343E449B-D6ED-49BF-BAED-E6DF822E20D0}"/>
              </a:ext>
            </a:extLst>
          </p:cNvPr>
          <p:cNvSpPr>
            <a:spLocks noGrp="1"/>
          </p:cNvSpPr>
          <p:nvPr>
            <p:ph type="body" sz="quarter" idx="32"/>
          </p:nvPr>
        </p:nvSpPr>
        <p:spPr>
          <a:xfrm>
            <a:off x="9153525" y="1558925"/>
            <a:ext cx="2581275" cy="1031893"/>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C821D42C-ADE4-4F80-8638-02BB8583AAA6}"/>
              </a:ext>
            </a:extLst>
          </p:cNvPr>
          <p:cNvSpPr>
            <a:spLocks noGrp="1"/>
          </p:cNvSpPr>
          <p:nvPr>
            <p:ph type="ftr" sz="quarter" idx="33"/>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405E4355-00E3-4D69-A536-99214F1D5919}"/>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3166988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Tex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0584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085975"/>
            <a:ext cx="10058400" cy="4314825"/>
          </a:xfrm>
        </p:spPr>
        <p:txBody>
          <a:bodyPr lIns="0" tIns="0" rIns="0" bIns="0" numCol="2"/>
          <a:lstStyle>
            <a:lvl1pPr marL="285750" indent="-285750">
              <a:buFont typeface="Arial" panose="020B0604020202020204" pitchFamily="34" charset="0"/>
              <a:buChar char="•"/>
              <a:defRPr/>
            </a:lvl1pPr>
          </a:lstStyle>
          <a:p>
            <a:pPr lvl="0"/>
            <a:r>
              <a:rPr lang="en-US"/>
              <a:t>Click to edit Master text styles</a:t>
            </a:r>
          </a:p>
        </p:txBody>
      </p:sp>
      <p:sp>
        <p:nvSpPr>
          <p:cNvPr id="3" name="Footer Placeholder 2">
            <a:extLst>
              <a:ext uri="{FF2B5EF4-FFF2-40B4-BE49-F238E27FC236}">
                <a16:creationId xmlns:a16="http://schemas.microsoft.com/office/drawing/2014/main" id="{1197E9C9-0696-4232-90E4-E258852AA685}"/>
              </a:ext>
            </a:extLst>
          </p:cNvPr>
          <p:cNvSpPr>
            <a:spLocks noGrp="1"/>
          </p:cNvSpPr>
          <p:nvPr>
            <p:ph type="ftr" sz="quarter" idx="15"/>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7D269DE3-885B-4988-A4AE-0810047E6D2B}"/>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5275441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10668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7286625" y="762000"/>
            <a:ext cx="4752975" cy="59436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ANC/A11 and BIL ATCT Replace Projects </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38728015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Tex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0" y="1066799"/>
            <a:ext cx="4876797" cy="11144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Text Placeholder 4">
            <a:extLst>
              <a:ext uri="{FF2B5EF4-FFF2-40B4-BE49-F238E27FC236}">
                <a16:creationId xmlns:a16="http://schemas.microsoft.com/office/drawing/2014/main" id="{815562EC-2232-4819-8DD7-E4FFD4016C79}"/>
              </a:ext>
            </a:extLst>
          </p:cNvPr>
          <p:cNvSpPr>
            <a:spLocks noGrp="1"/>
          </p:cNvSpPr>
          <p:nvPr>
            <p:ph type="body" sz="quarter" idx="14"/>
          </p:nvPr>
        </p:nvSpPr>
        <p:spPr>
          <a:xfrm>
            <a:off x="6248400" y="2390775"/>
            <a:ext cx="4876797" cy="4010025"/>
          </a:xfrm>
        </p:spPr>
        <p:txBody>
          <a:bodyPr lIns="0" tIns="0" rIns="0" bIns="0" numCol="1"/>
          <a:lstStyle>
            <a:lvl1pPr marL="0" indent="0">
              <a:buFont typeface="Arial" panose="020B0604020202020204" pitchFamily="34" charset="0"/>
              <a:buNone/>
              <a:defRPr/>
            </a:lvl1pPr>
          </a:lstStyle>
          <a:p>
            <a:pPr lvl="0"/>
            <a:r>
              <a:rPr lang="en-US"/>
              <a:t>Click to edit Master text styles</a:t>
            </a:r>
          </a:p>
        </p:txBody>
      </p:sp>
      <p:sp>
        <p:nvSpPr>
          <p:cNvPr id="6" name="Picture Placeholder 5">
            <a:extLst>
              <a:ext uri="{FF2B5EF4-FFF2-40B4-BE49-F238E27FC236}">
                <a16:creationId xmlns:a16="http://schemas.microsoft.com/office/drawing/2014/main" id="{39EFA38E-68F0-4EE2-B90E-F183913FB5AD}"/>
              </a:ext>
            </a:extLst>
          </p:cNvPr>
          <p:cNvSpPr>
            <a:spLocks noGrp="1"/>
          </p:cNvSpPr>
          <p:nvPr>
            <p:ph type="pic" sz="quarter" idx="15"/>
          </p:nvPr>
        </p:nvSpPr>
        <p:spPr>
          <a:xfrm>
            <a:off x="152400" y="762000"/>
            <a:ext cx="4752975" cy="5943600"/>
          </a:xfrm>
        </p:spPr>
        <p:txBody>
          <a:bodyPr/>
          <a:lstStyle/>
          <a:p>
            <a:endParaRPr lang="en-US"/>
          </a:p>
        </p:txBody>
      </p:sp>
      <p:sp>
        <p:nvSpPr>
          <p:cNvPr id="15" name="Footer Placeholder 14">
            <a:extLst>
              <a:ext uri="{FF2B5EF4-FFF2-40B4-BE49-F238E27FC236}">
                <a16:creationId xmlns:a16="http://schemas.microsoft.com/office/drawing/2014/main" id="{F0C7E70C-34E8-4CCB-90B0-4C4865103094}"/>
              </a:ext>
            </a:extLst>
          </p:cNvPr>
          <p:cNvSpPr>
            <a:spLocks noGrp="1"/>
          </p:cNvSpPr>
          <p:nvPr>
            <p:ph type="ftr" sz="quarter" idx="16"/>
          </p:nvPr>
        </p:nvSpPr>
        <p:spPr/>
        <p:txBody>
          <a:bodyPr/>
          <a:lstStyle/>
          <a:p>
            <a:r>
              <a:rPr lang="en-US"/>
              <a:t>ANC/A11 and BIL ATCT Replace Projects </a:t>
            </a:r>
          </a:p>
        </p:txBody>
      </p:sp>
      <p:sp>
        <p:nvSpPr>
          <p:cNvPr id="16" name="Slide Number Placeholder 15">
            <a:extLst>
              <a:ext uri="{FF2B5EF4-FFF2-40B4-BE49-F238E27FC236}">
                <a16:creationId xmlns:a16="http://schemas.microsoft.com/office/drawing/2014/main" id="{BB57F80B-1BEA-4D24-8BD8-BFB0D7BBA9CE}"/>
              </a:ext>
            </a:extLst>
          </p:cNvPr>
          <p:cNvSpPr>
            <a:spLocks noGrp="1"/>
          </p:cNvSpPr>
          <p:nvPr>
            <p:ph type="sldNum" sz="quarter" idx="17"/>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41815021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Agenda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Picture Placeholder 6">
            <a:extLst>
              <a:ext uri="{FF2B5EF4-FFF2-40B4-BE49-F238E27FC236}">
                <a16:creationId xmlns:a16="http://schemas.microsoft.com/office/drawing/2014/main" id="{880AA10C-2C1D-4B6A-8EAD-4749F012CF73}"/>
              </a:ext>
            </a:extLst>
          </p:cNvPr>
          <p:cNvSpPr>
            <a:spLocks noGrp="1"/>
          </p:cNvSpPr>
          <p:nvPr>
            <p:ph type="pic" sz="quarter" idx="10"/>
          </p:nvPr>
        </p:nvSpPr>
        <p:spPr>
          <a:xfrm>
            <a:off x="152400" y="762000"/>
            <a:ext cx="5791201" cy="5943600"/>
          </a:xfrm>
        </p:spPr>
        <p:txBody>
          <a:bodyPr/>
          <a:lstStyle/>
          <a:p>
            <a:endParaRPr lang="en-US"/>
          </a:p>
        </p:txBody>
      </p:sp>
      <p:sp>
        <p:nvSpPr>
          <p:cNvPr id="9" name="Text Placeholder 8">
            <a:extLst>
              <a:ext uri="{FF2B5EF4-FFF2-40B4-BE49-F238E27FC236}">
                <a16:creationId xmlns:a16="http://schemas.microsoft.com/office/drawing/2014/main" id="{39F70C79-637F-4760-ACDB-43C1899E09D0}"/>
              </a:ext>
            </a:extLst>
          </p:cNvPr>
          <p:cNvSpPr>
            <a:spLocks noGrp="1"/>
          </p:cNvSpPr>
          <p:nvPr>
            <p:ph type="body" sz="quarter" idx="11" hasCustomPrompt="1"/>
          </p:nvPr>
        </p:nvSpPr>
        <p:spPr>
          <a:xfrm>
            <a:off x="6248400" y="1066801"/>
            <a:ext cx="5486399" cy="112395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Agenda</a:t>
            </a:r>
          </a:p>
        </p:txBody>
      </p:sp>
      <p:sp>
        <p:nvSpPr>
          <p:cNvPr id="12" name="Text Placeholder 11">
            <a:extLst>
              <a:ext uri="{FF2B5EF4-FFF2-40B4-BE49-F238E27FC236}">
                <a16:creationId xmlns:a16="http://schemas.microsoft.com/office/drawing/2014/main" id="{ABBFBA15-DAE3-477C-BCA1-A76D620C87B0}"/>
              </a:ext>
            </a:extLst>
          </p:cNvPr>
          <p:cNvSpPr>
            <a:spLocks noGrp="1"/>
          </p:cNvSpPr>
          <p:nvPr>
            <p:ph type="body" sz="quarter" idx="13"/>
          </p:nvPr>
        </p:nvSpPr>
        <p:spPr>
          <a:xfrm>
            <a:off x="6248400" y="2552701"/>
            <a:ext cx="5486400" cy="3848100"/>
          </a:xfrm>
        </p:spPr>
        <p:txBody>
          <a:bodyPr lIns="0" tIns="0" rIns="0" bIns="0"/>
          <a:lstStyle>
            <a:lvl1pPr marL="0" indent="0">
              <a:buFont typeface="Arial" panose="020B0604020202020204" pitchFamily="34" charset="0"/>
              <a:buNone/>
              <a:defRPr sz="2400"/>
            </a:lvl1pPr>
          </a:lstStyle>
          <a:p>
            <a:pPr lvl="0"/>
            <a:r>
              <a:rPr lang="en-US"/>
              <a:t>Click to edit Master text styles</a:t>
            </a:r>
          </a:p>
        </p:txBody>
      </p:sp>
      <p:sp>
        <p:nvSpPr>
          <p:cNvPr id="3" name="Footer Placeholder 2">
            <a:extLst>
              <a:ext uri="{FF2B5EF4-FFF2-40B4-BE49-F238E27FC236}">
                <a16:creationId xmlns:a16="http://schemas.microsoft.com/office/drawing/2014/main" id="{751CBBCD-564F-43A8-B4A5-0C849D3C7B45}"/>
              </a:ext>
            </a:extLst>
          </p:cNvPr>
          <p:cNvSpPr>
            <a:spLocks noGrp="1"/>
          </p:cNvSpPr>
          <p:nvPr>
            <p:ph type="ftr" sz="quarter" idx="14"/>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51200B8B-DBC8-40B3-9014-4AA628726D2B}"/>
              </a:ext>
            </a:extLst>
          </p:cNvPr>
          <p:cNvSpPr>
            <a:spLocks noGrp="1"/>
          </p:cNvSpPr>
          <p:nvPr>
            <p:ph type="sldNum" sz="quarter" idx="15"/>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24629897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5_Text - 3">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1066800" y="1066800"/>
            <a:ext cx="10058400" cy="5334000"/>
          </a:xfrm>
        </p:spPr>
        <p:txBody>
          <a:bodyPr lIns="0" tIns="0" rIns="0" bIns="0" anchor="ctr"/>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3" name="Footer Placeholder 2">
            <a:extLst>
              <a:ext uri="{FF2B5EF4-FFF2-40B4-BE49-F238E27FC236}">
                <a16:creationId xmlns:a16="http://schemas.microsoft.com/office/drawing/2014/main" id="{2E7BED21-509C-49DB-8094-AA9A68DBA08C}"/>
              </a:ext>
            </a:extLst>
          </p:cNvPr>
          <p:cNvSpPr>
            <a:spLocks noGrp="1"/>
          </p:cNvSpPr>
          <p:nvPr>
            <p:ph type="ftr" sz="quarter" idx="12"/>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B8A187BA-575A-42C6-9A3E-12CDFAD5D6AF}"/>
              </a:ext>
            </a:extLst>
          </p:cNvPr>
          <p:cNvSpPr>
            <a:spLocks noGrp="1"/>
          </p:cNvSpPr>
          <p:nvPr>
            <p:ph type="sldNum" sz="quarter" idx="1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7432220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6_Map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p:nvPr>
        </p:nvSpPr>
        <p:spPr>
          <a:xfrm>
            <a:off x="1066802" y="1066799"/>
            <a:ext cx="2400298" cy="11144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2" y="2390775"/>
            <a:ext cx="2400298"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81F18A9D-5717-42C2-9112-ACBCD2BFCCFF}"/>
              </a:ext>
            </a:extLst>
          </p:cNvPr>
          <p:cNvSpPr>
            <a:spLocks noGrp="1"/>
          </p:cNvSpPr>
          <p:nvPr>
            <p:ph type="ftr" sz="quarter" idx="15"/>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E980B2C8-1DCF-4CA3-A54A-45AF444A7B27}"/>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6817861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7_Org Chart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D7FBCC8A-4032-4BAD-AFAD-2EDE69174D53}"/>
              </a:ext>
            </a:extLst>
          </p:cNvPr>
          <p:cNvSpPr>
            <a:spLocks noGrp="1"/>
          </p:cNvSpPr>
          <p:nvPr>
            <p:ph type="ftr" sz="quarter" idx="10"/>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EB12E4F1-40FA-46C4-8CF8-E3993AE589D5}"/>
              </a:ext>
            </a:extLst>
          </p:cNvPr>
          <p:cNvSpPr>
            <a:spLocks noGrp="1"/>
          </p:cNvSpPr>
          <p:nvPr>
            <p:ph type="sldNum" sz="quarter" idx="11"/>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28976213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8_Chart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9" name="Text Placeholder 8">
            <a:extLst>
              <a:ext uri="{FF2B5EF4-FFF2-40B4-BE49-F238E27FC236}">
                <a16:creationId xmlns:a16="http://schemas.microsoft.com/office/drawing/2014/main" id="{94954C96-CD26-45E1-AB51-FA362BC4E72A}"/>
              </a:ext>
            </a:extLst>
          </p:cNvPr>
          <p:cNvSpPr>
            <a:spLocks noGrp="1"/>
          </p:cNvSpPr>
          <p:nvPr>
            <p:ph type="body" sz="quarter" idx="11"/>
          </p:nvPr>
        </p:nvSpPr>
        <p:spPr>
          <a:xfrm>
            <a:off x="1066800" y="1066800"/>
            <a:ext cx="10058400" cy="609600"/>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5" name="Chart Placeholder 4">
            <a:extLst>
              <a:ext uri="{FF2B5EF4-FFF2-40B4-BE49-F238E27FC236}">
                <a16:creationId xmlns:a16="http://schemas.microsoft.com/office/drawing/2014/main" id="{A93DC6EC-5433-428C-90B8-DCD481920761}"/>
              </a:ext>
            </a:extLst>
          </p:cNvPr>
          <p:cNvSpPr>
            <a:spLocks noGrp="1"/>
          </p:cNvSpPr>
          <p:nvPr>
            <p:ph type="chart" sz="quarter" idx="14"/>
          </p:nvPr>
        </p:nvSpPr>
        <p:spPr>
          <a:xfrm>
            <a:off x="1066800" y="1914525"/>
            <a:ext cx="10058400" cy="4486275"/>
          </a:xfrm>
        </p:spPr>
        <p:txBody>
          <a:bodyPr lIns="0" tIns="0" rIns="0" bIns="0"/>
          <a:lstStyle>
            <a:lvl1pPr>
              <a:defRPr sz="1000">
                <a:solidFill>
                  <a:schemeClr val="bg1"/>
                </a:solidFill>
              </a:defRPr>
            </a:lvl1pPr>
          </a:lstStyle>
          <a:p>
            <a:endParaRPr lang="en-US"/>
          </a:p>
        </p:txBody>
      </p:sp>
      <p:sp>
        <p:nvSpPr>
          <p:cNvPr id="3" name="Footer Placeholder 2">
            <a:extLst>
              <a:ext uri="{FF2B5EF4-FFF2-40B4-BE49-F238E27FC236}">
                <a16:creationId xmlns:a16="http://schemas.microsoft.com/office/drawing/2014/main" id="{EE49743D-72FE-4ED9-9362-2FB38317F796}"/>
              </a:ext>
            </a:extLst>
          </p:cNvPr>
          <p:cNvSpPr>
            <a:spLocks noGrp="1"/>
          </p:cNvSpPr>
          <p:nvPr>
            <p:ph type="ftr" sz="quarter" idx="15"/>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740A450B-3008-4885-AE29-9B6CFD44781F}"/>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534466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9_Schedul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1" y="1066799"/>
            <a:ext cx="3476621" cy="1114425"/>
          </a:xfrm>
        </p:spPr>
        <p:txBody>
          <a:bodyPr lIns="0" tIns="0" rIns="0" bIns="0"/>
          <a:lstStyle>
            <a:lvl1pPr>
              <a:spcBef>
                <a:spcPts val="0"/>
              </a:spcBef>
              <a:defRPr sz="30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Schedule</a:t>
            </a:r>
          </a:p>
        </p:txBody>
      </p:sp>
      <p:sp>
        <p:nvSpPr>
          <p:cNvPr id="10" name="Text Placeholder 4">
            <a:extLst>
              <a:ext uri="{FF2B5EF4-FFF2-40B4-BE49-F238E27FC236}">
                <a16:creationId xmlns:a16="http://schemas.microsoft.com/office/drawing/2014/main" id="{C598931F-1778-40A5-943E-89FED8E3C8D4}"/>
              </a:ext>
            </a:extLst>
          </p:cNvPr>
          <p:cNvSpPr>
            <a:spLocks noGrp="1"/>
          </p:cNvSpPr>
          <p:nvPr>
            <p:ph type="body" sz="quarter" idx="14"/>
          </p:nvPr>
        </p:nvSpPr>
        <p:spPr>
          <a:xfrm>
            <a:off x="1066801" y="2390775"/>
            <a:ext cx="3476621" cy="4010025"/>
          </a:xfrm>
        </p:spPr>
        <p:txBody>
          <a:bodyPr lIns="0" tIns="0" rIns="0" bIns="0" numCol="1"/>
          <a:lstStyle>
            <a:lvl1pPr marL="0" indent="0">
              <a:buFont typeface="Arial" panose="020B0604020202020204" pitchFamily="34" charset="0"/>
              <a:buNone/>
              <a:defRPr>
                <a:solidFill>
                  <a:schemeClr val="bg1"/>
                </a:solidFill>
              </a:defRPr>
            </a:lvl1pPr>
          </a:lstStyle>
          <a:p>
            <a:pPr lvl="0"/>
            <a:r>
              <a:rPr lang="en-US"/>
              <a:t>Click to edit Master text styles</a:t>
            </a:r>
          </a:p>
        </p:txBody>
      </p:sp>
      <p:sp>
        <p:nvSpPr>
          <p:cNvPr id="3" name="Footer Placeholder 2">
            <a:extLst>
              <a:ext uri="{FF2B5EF4-FFF2-40B4-BE49-F238E27FC236}">
                <a16:creationId xmlns:a16="http://schemas.microsoft.com/office/drawing/2014/main" id="{3D65FA32-F0CA-497C-8E6E-ACABDE5778B1}"/>
              </a:ext>
            </a:extLst>
          </p:cNvPr>
          <p:cNvSpPr>
            <a:spLocks noGrp="1"/>
          </p:cNvSpPr>
          <p:nvPr>
            <p:ph type="ftr" sz="quarter" idx="15"/>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E9882203-55C3-463F-8DDB-4AF4C6668DD9}"/>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248445107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9_Schedul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3" name="Footer Placeholder 2">
            <a:extLst>
              <a:ext uri="{FF2B5EF4-FFF2-40B4-BE49-F238E27FC236}">
                <a16:creationId xmlns:a16="http://schemas.microsoft.com/office/drawing/2014/main" id="{074CC1D7-1956-49A5-8F97-54897A5F8927}"/>
              </a:ext>
            </a:extLst>
          </p:cNvPr>
          <p:cNvSpPr>
            <a:spLocks noGrp="1"/>
          </p:cNvSpPr>
          <p:nvPr>
            <p:ph type="ftr" sz="quarter" idx="12"/>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0192DBF7-A746-4B96-846B-DEB58020049C}"/>
              </a:ext>
            </a:extLst>
          </p:cNvPr>
          <p:cNvSpPr>
            <a:spLocks noGrp="1"/>
          </p:cNvSpPr>
          <p:nvPr>
            <p:ph type="sldNum" sz="quarter" idx="13"/>
          </p:nvPr>
        </p:nvSpPr>
        <p:spPr/>
        <p:txBody>
          <a:bodyPr/>
          <a:lstStyle/>
          <a:p>
            <a:fld id="{DD01415F-5F32-4771-AE74-55868ADB41CE}" type="slidenum">
              <a:rPr lang="en-US" smtClean="0"/>
              <a:pPr/>
              <a:t>‹#›</a:t>
            </a:fld>
            <a:endParaRPr lang="en-US"/>
          </a:p>
        </p:txBody>
      </p:sp>
      <p:sp>
        <p:nvSpPr>
          <p:cNvPr id="6" name="Title 5">
            <a:extLst>
              <a:ext uri="{FF2B5EF4-FFF2-40B4-BE49-F238E27FC236}">
                <a16:creationId xmlns:a16="http://schemas.microsoft.com/office/drawing/2014/main" id="{95BB9557-7C4A-4C81-A950-E387D089F04F}"/>
              </a:ext>
            </a:extLst>
          </p:cNvPr>
          <p:cNvSpPr>
            <a:spLocks noGrp="1"/>
          </p:cNvSpPr>
          <p:nvPr>
            <p:ph type="title" hasCustomPrompt="1"/>
          </p:nvPr>
        </p:nvSpPr>
        <p:spPr/>
        <p:txBody>
          <a:bodyPr/>
          <a:lstStyle>
            <a:lvl1pPr>
              <a:defRPr/>
            </a:lvl1pPr>
          </a:lstStyle>
          <a:p>
            <a:r>
              <a:rPr lang="en-US"/>
              <a:t>Schedule</a:t>
            </a:r>
          </a:p>
        </p:txBody>
      </p:sp>
    </p:spTree>
    <p:extLst>
      <p:ext uri="{BB962C8B-B14F-4D97-AF65-F5344CB8AC3E}">
        <p14:creationId xmlns:p14="http://schemas.microsoft.com/office/powerpoint/2010/main" val="378191703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Photo - 1">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B019D7B-3971-4656-811A-FF9CC56988EE}"/>
              </a:ext>
            </a:extLst>
          </p:cNvPr>
          <p:cNvSpPr>
            <a:spLocks noGrp="1"/>
          </p:cNvSpPr>
          <p:nvPr>
            <p:ph type="pic" sz="quarter" idx="10"/>
          </p:nvPr>
        </p:nvSpPr>
        <p:spPr>
          <a:xfrm>
            <a:off x="0" y="762000"/>
            <a:ext cx="12192000" cy="6096000"/>
          </a:xfrm>
          <a:solidFill>
            <a:srgbClr val="222222">
              <a:alpha val="35000"/>
            </a:srgbClr>
          </a:solidFill>
        </p:spPr>
        <p:txBody>
          <a:bodyPr/>
          <a:lstStyle/>
          <a:p>
            <a:endParaRPr lang="en-US"/>
          </a:p>
        </p:txBody>
      </p:sp>
      <p:sp>
        <p:nvSpPr>
          <p:cNvPr id="2" name="Footer Placeholder 1">
            <a:extLst>
              <a:ext uri="{FF2B5EF4-FFF2-40B4-BE49-F238E27FC236}">
                <a16:creationId xmlns:a16="http://schemas.microsoft.com/office/drawing/2014/main" id="{286EBB9F-C46E-4C91-B7D2-69D01F9A0588}"/>
              </a:ext>
            </a:extLst>
          </p:cNvPr>
          <p:cNvSpPr>
            <a:spLocks noGrp="1"/>
          </p:cNvSpPr>
          <p:nvPr>
            <p:ph type="ftr" sz="quarter" idx="11"/>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8ACC0CC8-190B-42B9-8C91-C739CB8C4CD6}"/>
              </a:ext>
            </a:extLst>
          </p:cNvPr>
          <p:cNvSpPr>
            <a:spLocks noGrp="1"/>
          </p:cNvSpPr>
          <p:nvPr>
            <p:ph type="sldNum" sz="quarter" idx="12"/>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56899006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Factoid - 1">
    <p:bg>
      <p:bgPr>
        <a:solidFill>
          <a:srgbClr val="222222"/>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3" name="Text Placeholder 8">
            <a:extLst>
              <a:ext uri="{FF2B5EF4-FFF2-40B4-BE49-F238E27FC236}">
                <a16:creationId xmlns:a16="http://schemas.microsoft.com/office/drawing/2014/main" id="{F7799139-4D90-4D40-9D43-237DFBA91753}"/>
              </a:ext>
            </a:extLst>
          </p:cNvPr>
          <p:cNvSpPr>
            <a:spLocks noGrp="1"/>
          </p:cNvSpPr>
          <p:nvPr>
            <p:ph type="body" sz="quarter" idx="11"/>
          </p:nvPr>
        </p:nvSpPr>
        <p:spPr>
          <a:xfrm>
            <a:off x="6248401" y="1066821"/>
            <a:ext cx="4876800" cy="5333979"/>
          </a:xfrm>
        </p:spPr>
        <p:txBody>
          <a:bodyPr lIns="0" tIns="0" rIns="0" bIns="0" anchor="ctr"/>
          <a:lstStyle>
            <a:lvl1pPr>
              <a:spcBef>
                <a:spcPts val="0"/>
              </a:spcBef>
              <a:defRPr sz="2400" b="0">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endParaRPr lang="en-US"/>
          </a:p>
        </p:txBody>
      </p:sp>
      <p:sp>
        <p:nvSpPr>
          <p:cNvPr id="8" name="Text Placeholder 8">
            <a:extLst>
              <a:ext uri="{FF2B5EF4-FFF2-40B4-BE49-F238E27FC236}">
                <a16:creationId xmlns:a16="http://schemas.microsoft.com/office/drawing/2014/main" id="{AC7BEB31-FAAD-4621-A6ED-578C41B8FC16}"/>
              </a:ext>
            </a:extLst>
          </p:cNvPr>
          <p:cNvSpPr>
            <a:spLocks noGrp="1"/>
          </p:cNvSpPr>
          <p:nvPr>
            <p:ph type="body" sz="quarter" idx="14" hasCustomPrompt="1"/>
          </p:nvPr>
        </p:nvSpPr>
        <p:spPr>
          <a:xfrm>
            <a:off x="1066800" y="1066800"/>
            <a:ext cx="4876800" cy="5333979"/>
          </a:xfrm>
        </p:spPr>
        <p:txBody>
          <a:bodyPr lIns="0" tIns="0" rIns="0" bIns="0" anchor="ctr"/>
          <a:lstStyle>
            <a:lvl1pPr algn="r">
              <a:spcBef>
                <a:spcPts val="0"/>
              </a:spcBef>
              <a:defRPr sz="8800" b="1">
                <a:solidFill>
                  <a:srgbClr val="ED7000"/>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XX%</a:t>
            </a:r>
          </a:p>
        </p:txBody>
      </p:sp>
      <p:sp>
        <p:nvSpPr>
          <p:cNvPr id="3" name="Footer Placeholder 2">
            <a:extLst>
              <a:ext uri="{FF2B5EF4-FFF2-40B4-BE49-F238E27FC236}">
                <a16:creationId xmlns:a16="http://schemas.microsoft.com/office/drawing/2014/main" id="{6ECC1420-B87B-4890-8F51-7F7EFE04AFCD}"/>
              </a:ext>
            </a:extLst>
          </p:cNvPr>
          <p:cNvSpPr>
            <a:spLocks noGrp="1"/>
          </p:cNvSpPr>
          <p:nvPr>
            <p:ph type="ftr" sz="quarter" idx="15"/>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950C4A1E-B8BC-4E53-BDA5-F90CFE13898C}"/>
              </a:ext>
            </a:extLst>
          </p:cNvPr>
          <p:cNvSpPr>
            <a:spLocks noGrp="1"/>
          </p:cNvSpPr>
          <p:nvPr>
            <p:ph type="sldNum" sz="quarter" idx="16"/>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357020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0_Project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0" y="762000"/>
            <a:ext cx="2090203" cy="1628775"/>
          </a:xfrm>
        </p:spPr>
        <p:txBody>
          <a:bodyPr lIns="155448" tIns="274320" rIns="182880" bIns="18288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609600" y="2390775"/>
            <a:ext cx="2090737" cy="3829049"/>
          </a:xfrm>
        </p:spPr>
        <p:txBody>
          <a:bodyPr lIns="155448" tIns="182880" rIns="182880" bIns="18288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2856556" y="762000"/>
            <a:ext cx="9183044" cy="59436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711386"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5829172F-6058-4032-8010-744C59CCDC20}"/>
              </a:ext>
            </a:extLst>
          </p:cNvPr>
          <p:cNvSpPr>
            <a:spLocks noGrp="1"/>
          </p:cNvSpPr>
          <p:nvPr>
            <p:ph type="body" sz="quarter" idx="16" hasCustomPrompt="1"/>
          </p:nvPr>
        </p:nvSpPr>
        <p:spPr>
          <a:xfrm>
            <a:off x="1066800" y="6228683"/>
            <a:ext cx="1633001"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359174802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0_Project - 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152400" y="762000"/>
            <a:ext cx="11887200" cy="5943600"/>
          </a:xfrm>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1013635" y="6219824"/>
            <a:ext cx="277349" cy="276888"/>
          </a:xfrm>
          <a:prstGeom prst="rect">
            <a:avLst/>
          </a:prstGeom>
        </p:spPr>
      </p:pic>
      <p:sp>
        <p:nvSpPr>
          <p:cNvPr id="16" name="Footer Placeholder 15">
            <a:extLst>
              <a:ext uri="{FF2B5EF4-FFF2-40B4-BE49-F238E27FC236}">
                <a16:creationId xmlns:a16="http://schemas.microsoft.com/office/drawing/2014/main" id="{EA42A57E-1AB1-497D-AF9A-D8CBC6AA5CB5}"/>
              </a:ext>
            </a:extLst>
          </p:cNvPr>
          <p:cNvSpPr>
            <a:spLocks noGrp="1"/>
          </p:cNvSpPr>
          <p:nvPr>
            <p:ph type="ftr" sz="quarter" idx="17"/>
          </p:nvPr>
        </p:nvSpPr>
        <p:spPr/>
        <p:txBody>
          <a:bodyPr/>
          <a:lstStyle/>
          <a:p>
            <a:r>
              <a:rPr lang="en-US"/>
              <a:t>ANC/A11 and BIL ATCT Replace Projects </a:t>
            </a:r>
          </a:p>
        </p:txBody>
      </p:sp>
      <p:sp>
        <p:nvSpPr>
          <p:cNvPr id="17" name="Slide Number Placeholder 16">
            <a:extLst>
              <a:ext uri="{FF2B5EF4-FFF2-40B4-BE49-F238E27FC236}">
                <a16:creationId xmlns:a16="http://schemas.microsoft.com/office/drawing/2014/main" id="{249C80C0-5A5A-4061-87AD-B05DECE2B52F}"/>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1" name="Text Placeholder 4">
            <a:extLst>
              <a:ext uri="{FF2B5EF4-FFF2-40B4-BE49-F238E27FC236}">
                <a16:creationId xmlns:a16="http://schemas.microsoft.com/office/drawing/2014/main" id="{76B639D4-AA8D-4AF4-9A1D-E146974AF607}"/>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5576978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Section Brea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457222" y="1066800"/>
            <a:ext cx="11277579" cy="35274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4733925"/>
            <a:ext cx="10058400" cy="1381125"/>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6210300"/>
            <a:ext cx="10058400" cy="190500"/>
          </a:xfrm>
        </p:spPr>
        <p:txBody>
          <a:bodyPr lIns="0" tIns="0" rIns="0" bIns="0"/>
          <a:lstStyle>
            <a:lvl1pPr>
              <a:defRPr sz="1400" i="1"/>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4651621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0_Project - 4">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609601" y="5711289"/>
            <a:ext cx="1989470" cy="689511"/>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2790818" y="5711289"/>
            <a:ext cx="6229351" cy="689511"/>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609600" y="1447800"/>
            <a:ext cx="5295894" cy="3810672"/>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593448" y="5685098"/>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2" name="Picture Placeholder 9">
            <a:extLst>
              <a:ext uri="{FF2B5EF4-FFF2-40B4-BE49-F238E27FC236}">
                <a16:creationId xmlns:a16="http://schemas.microsoft.com/office/drawing/2014/main" id="{1AC6DDB4-DE9C-4C7C-9E33-6AB515067018}"/>
              </a:ext>
            </a:extLst>
          </p:cNvPr>
          <p:cNvSpPr>
            <a:spLocks noGrp="1"/>
          </p:cNvSpPr>
          <p:nvPr>
            <p:ph type="pic" sz="quarter" idx="19"/>
          </p:nvPr>
        </p:nvSpPr>
        <p:spPr>
          <a:xfrm>
            <a:off x="6286505" y="1447800"/>
            <a:ext cx="5295894" cy="3810672"/>
          </a:xfrm>
        </p:spPr>
        <p:txBody>
          <a:bodyPr/>
          <a:lstStyle/>
          <a:p>
            <a:endParaRPr lang="en-US"/>
          </a:p>
        </p:txBody>
      </p:sp>
      <p:sp>
        <p:nvSpPr>
          <p:cNvPr id="17" name="Text Placeholder 1">
            <a:extLst>
              <a:ext uri="{FF2B5EF4-FFF2-40B4-BE49-F238E27FC236}">
                <a16:creationId xmlns:a16="http://schemas.microsoft.com/office/drawing/2014/main" id="{4D3962FA-5882-4465-AACA-2FFA3A5C6556}"/>
              </a:ext>
            </a:extLst>
          </p:cNvPr>
          <p:cNvSpPr txBox="1">
            <a:spLocks/>
          </p:cNvSpPr>
          <p:nvPr userDrawn="1"/>
        </p:nvSpPr>
        <p:spPr>
          <a:xfrm>
            <a:off x="609600"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schemeClr val="bg1"/>
                </a:solidFill>
              </a:rPr>
              <a:t>BEFORE</a:t>
            </a:r>
          </a:p>
        </p:txBody>
      </p:sp>
      <p:sp>
        <p:nvSpPr>
          <p:cNvPr id="18" name="Text Placeholder 1">
            <a:extLst>
              <a:ext uri="{FF2B5EF4-FFF2-40B4-BE49-F238E27FC236}">
                <a16:creationId xmlns:a16="http://schemas.microsoft.com/office/drawing/2014/main" id="{08996BA1-B385-4C35-8D68-87EA524BC3A8}"/>
              </a:ext>
            </a:extLst>
          </p:cNvPr>
          <p:cNvSpPr txBox="1">
            <a:spLocks/>
          </p:cNvSpPr>
          <p:nvPr userDrawn="1"/>
        </p:nvSpPr>
        <p:spPr>
          <a:xfrm>
            <a:off x="6286499" y="1228726"/>
            <a:ext cx="2371725" cy="127798"/>
          </a:xfrm>
          <a:prstGeom prst="rect">
            <a:avLst/>
          </a:prstGeom>
          <a:noFill/>
        </p:spPr>
        <p:txBody>
          <a:bodyPr lIns="0" tIns="0" rIns="0" bIns="0"/>
          <a:lstStyle>
            <a:lvl1pPr marL="0" indent="0" algn="l" defTabSz="685800" rtl="0" eaLnBrk="1" latinLnBrk="0" hangingPunct="1">
              <a:spcBef>
                <a:spcPct val="20000"/>
              </a:spcBef>
              <a:buFontTx/>
              <a:buNone/>
              <a:defRPr sz="20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pPr>
              <a:spcBef>
                <a:spcPts val="0"/>
              </a:spcBef>
              <a:defRPr/>
            </a:pPr>
            <a:r>
              <a:rPr lang="en-GB" sz="1000" b="1" spc="100">
                <a:solidFill>
                  <a:schemeClr val="bg1"/>
                </a:solidFill>
              </a:rPr>
              <a:t>AFTER</a:t>
            </a:r>
          </a:p>
        </p:txBody>
      </p:sp>
      <p:sp>
        <p:nvSpPr>
          <p:cNvPr id="20" name="Text Placeholder 4">
            <a:extLst>
              <a:ext uri="{FF2B5EF4-FFF2-40B4-BE49-F238E27FC236}">
                <a16:creationId xmlns:a16="http://schemas.microsoft.com/office/drawing/2014/main" id="{5DC03178-D258-4911-A36F-D99DBA5D1795}"/>
              </a:ext>
            </a:extLst>
          </p:cNvPr>
          <p:cNvSpPr>
            <a:spLocks noGrp="1"/>
          </p:cNvSpPr>
          <p:nvPr>
            <p:ph type="body" sz="quarter" idx="20" hasCustomPrompt="1"/>
          </p:nvPr>
        </p:nvSpPr>
        <p:spPr>
          <a:xfrm>
            <a:off x="9892064" y="5693566"/>
            <a:ext cx="1690335"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3441269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Project - 5">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2090203"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2090737"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3895446" y="1066800"/>
            <a:ext cx="3977641" cy="2604769"/>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8061958" y="1066800"/>
            <a:ext cx="3977641" cy="2604769"/>
          </a:xfrm>
        </p:spPr>
        <p:txBody>
          <a:bodyPr/>
          <a:lstStyle/>
          <a:p>
            <a:endParaRPr lang="en-US"/>
          </a:p>
        </p:txBody>
      </p:sp>
      <p:sp>
        <p:nvSpPr>
          <p:cNvPr id="17" name="Picture Placeholder 9">
            <a:extLst>
              <a:ext uri="{FF2B5EF4-FFF2-40B4-BE49-F238E27FC236}">
                <a16:creationId xmlns:a16="http://schemas.microsoft.com/office/drawing/2014/main" id="{02902A42-F38D-419E-87C5-83794C28EDF5}"/>
              </a:ext>
            </a:extLst>
          </p:cNvPr>
          <p:cNvSpPr>
            <a:spLocks noGrp="1"/>
          </p:cNvSpPr>
          <p:nvPr>
            <p:ph type="pic" sz="quarter" idx="20"/>
          </p:nvPr>
        </p:nvSpPr>
        <p:spPr>
          <a:xfrm>
            <a:off x="3895446" y="3796031"/>
            <a:ext cx="3977641" cy="2604769"/>
          </a:xfrm>
        </p:spPr>
        <p:txBody>
          <a:bodyPr/>
          <a:lstStyle/>
          <a:p>
            <a:endParaRPr lang="en-US"/>
          </a:p>
        </p:txBody>
      </p:sp>
      <p:sp>
        <p:nvSpPr>
          <p:cNvPr id="18" name="Picture Placeholder 9">
            <a:extLst>
              <a:ext uri="{FF2B5EF4-FFF2-40B4-BE49-F238E27FC236}">
                <a16:creationId xmlns:a16="http://schemas.microsoft.com/office/drawing/2014/main" id="{E5CD6D6A-4B1A-4AB3-B63B-D49CFCC570A5}"/>
              </a:ext>
            </a:extLst>
          </p:cNvPr>
          <p:cNvSpPr>
            <a:spLocks noGrp="1"/>
          </p:cNvSpPr>
          <p:nvPr>
            <p:ph type="pic" sz="quarter" idx="21"/>
          </p:nvPr>
        </p:nvSpPr>
        <p:spPr>
          <a:xfrm>
            <a:off x="8061958" y="3796031"/>
            <a:ext cx="3977641" cy="2604769"/>
          </a:xfrm>
        </p:spPr>
        <p:txBody>
          <a:bodyPr/>
          <a:lstStyle/>
          <a:p>
            <a:endParaRPr lang="en-US"/>
          </a:p>
        </p:txBody>
      </p:sp>
      <p:sp>
        <p:nvSpPr>
          <p:cNvPr id="20" name="Text Placeholder 4">
            <a:extLst>
              <a:ext uri="{FF2B5EF4-FFF2-40B4-BE49-F238E27FC236}">
                <a16:creationId xmlns:a16="http://schemas.microsoft.com/office/drawing/2014/main" id="{CD2DE87A-B56F-4F91-9221-5FD312AFEFFC}"/>
              </a:ext>
            </a:extLst>
          </p:cNvPr>
          <p:cNvSpPr>
            <a:spLocks noGrp="1"/>
          </p:cNvSpPr>
          <p:nvPr>
            <p:ph type="body" sz="quarter" idx="16" hasCustomPrompt="1"/>
          </p:nvPr>
        </p:nvSpPr>
        <p:spPr>
          <a:xfrm>
            <a:off x="1353873" y="6228683"/>
            <a:ext cx="1803130"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183299793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0_Project - 6">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9" name="Text Placeholder 8">
            <a:extLst>
              <a:ext uri="{FF2B5EF4-FFF2-40B4-BE49-F238E27FC236}">
                <a16:creationId xmlns:a16="http://schemas.microsoft.com/office/drawing/2014/main" id="{3807BC85-BCA8-48A9-9C61-F757CC89CF2E}"/>
              </a:ext>
            </a:extLst>
          </p:cNvPr>
          <p:cNvSpPr>
            <a:spLocks noGrp="1"/>
          </p:cNvSpPr>
          <p:nvPr>
            <p:ph type="body" sz="quarter" idx="11" hasCustomPrompt="1"/>
          </p:nvPr>
        </p:nvSpPr>
        <p:spPr>
          <a:xfrm>
            <a:off x="1066800" y="1066800"/>
            <a:ext cx="3238555" cy="1019175"/>
          </a:xfrm>
        </p:spPr>
        <p:txBody>
          <a:bodyPr lIns="0" tIns="0" rIns="0" bIns="0"/>
          <a:lstStyle>
            <a:lvl1pPr>
              <a:spcBef>
                <a:spcPts val="0"/>
              </a:spcBef>
              <a:defRPr sz="2000" b="1">
                <a:solidFill>
                  <a:schemeClr val="bg1"/>
                </a:solidFill>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Project Name</a:t>
            </a:r>
          </a:p>
        </p:txBody>
      </p:sp>
      <p:sp>
        <p:nvSpPr>
          <p:cNvPr id="5" name="Text Placeholder 4">
            <a:extLst>
              <a:ext uri="{FF2B5EF4-FFF2-40B4-BE49-F238E27FC236}">
                <a16:creationId xmlns:a16="http://schemas.microsoft.com/office/drawing/2014/main" id="{F5B24AE9-E60C-4073-A842-C5D0C59EDC2D}"/>
              </a:ext>
            </a:extLst>
          </p:cNvPr>
          <p:cNvSpPr>
            <a:spLocks noGrp="1"/>
          </p:cNvSpPr>
          <p:nvPr>
            <p:ph type="body" sz="quarter" idx="14"/>
          </p:nvPr>
        </p:nvSpPr>
        <p:spPr>
          <a:xfrm>
            <a:off x="1066800" y="2243470"/>
            <a:ext cx="3239382" cy="3859618"/>
          </a:xfrm>
        </p:spPr>
        <p:txBody>
          <a:bodyPr lIns="0" tIns="0" rIns="0" bIns="0"/>
          <a:lstStyle>
            <a:lvl1pPr>
              <a:defRPr sz="1200"/>
            </a:lvl1pPr>
            <a:lvl2pPr>
              <a:defRPr sz="1100"/>
            </a:lvl2pPr>
            <a:lvl3pPr>
              <a:defRPr sz="1100"/>
            </a:lvl3pPr>
            <a:lvl4pPr>
              <a:defRPr sz="1100"/>
            </a:lvl4pPr>
            <a:lvl5pPr>
              <a:defRPr sz="1100"/>
            </a:lvl5pPr>
          </a:lstStyle>
          <a:p>
            <a:pPr lvl="0"/>
            <a:r>
              <a:rPr lang="en-US"/>
              <a:t>Click to edit Master text styles</a:t>
            </a:r>
          </a:p>
        </p:txBody>
      </p:sp>
      <p:sp>
        <p:nvSpPr>
          <p:cNvPr id="10" name="Picture Placeholder 9">
            <a:extLst>
              <a:ext uri="{FF2B5EF4-FFF2-40B4-BE49-F238E27FC236}">
                <a16:creationId xmlns:a16="http://schemas.microsoft.com/office/drawing/2014/main" id="{2AC800FF-EC2A-43CB-ADBE-983ACDAFF8E7}"/>
              </a:ext>
            </a:extLst>
          </p:cNvPr>
          <p:cNvSpPr>
            <a:spLocks noGrp="1"/>
          </p:cNvSpPr>
          <p:nvPr>
            <p:ph type="pic" sz="quarter" idx="15"/>
          </p:nvPr>
        </p:nvSpPr>
        <p:spPr>
          <a:xfrm>
            <a:off x="5238826" y="762000"/>
            <a:ext cx="4314287" cy="5943600"/>
          </a:xfrm>
        </p:spPr>
        <p:txBody>
          <a:bodyPr/>
          <a:lstStyle/>
          <a:p>
            <a:endParaRPr lang="en-US"/>
          </a:p>
        </p:txBody>
      </p:sp>
      <p:pic>
        <p:nvPicPr>
          <p:cNvPr id="14" name="Picture 13">
            <a:extLst>
              <a:ext uri="{FF2B5EF4-FFF2-40B4-BE49-F238E27FC236}">
                <a16:creationId xmlns:a16="http://schemas.microsoft.com/office/drawing/2014/main" id="{0621B87B-E455-4A22-81E9-B581A99A950D}"/>
              </a:ext>
            </a:extLst>
          </p:cNvPr>
          <p:cNvPicPr>
            <a:picLocks noChangeAspect="1"/>
          </p:cNvPicPr>
          <p:nvPr userDrawn="1"/>
        </p:nvPicPr>
        <p:blipFill>
          <a:blip r:embed="rId3" cstate="email">
            <a:extLst>
              <a:ext uri="{28A0092B-C50C-407E-A947-70E740481C1C}">
                <a14:useLocalDpi xmlns:a14="http://schemas.microsoft.com/office/drawing/2010/main"/>
              </a:ext>
            </a:extLst>
          </a:blip>
          <a:srcRect/>
          <a:stretch/>
        </p:blipFill>
        <p:spPr>
          <a:xfrm>
            <a:off x="998458" y="6219824"/>
            <a:ext cx="277349" cy="276888"/>
          </a:xfrm>
          <a:prstGeom prst="rect">
            <a:avLst/>
          </a:prstGeom>
        </p:spPr>
      </p:pic>
      <p:sp>
        <p:nvSpPr>
          <p:cNvPr id="3" name="Footer Placeholder 2">
            <a:extLst>
              <a:ext uri="{FF2B5EF4-FFF2-40B4-BE49-F238E27FC236}">
                <a16:creationId xmlns:a16="http://schemas.microsoft.com/office/drawing/2014/main" id="{F0E4C6CD-4B38-4C1A-9FE9-CB79D33670BC}"/>
              </a:ext>
            </a:extLst>
          </p:cNvPr>
          <p:cNvSpPr>
            <a:spLocks noGrp="1"/>
          </p:cNvSpPr>
          <p:nvPr>
            <p:ph type="ftr" sz="quarter" idx="17"/>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6913F413-C314-4E96-9A7B-9A53774E8433}"/>
              </a:ext>
            </a:extLst>
          </p:cNvPr>
          <p:cNvSpPr>
            <a:spLocks noGrp="1"/>
          </p:cNvSpPr>
          <p:nvPr>
            <p:ph type="sldNum" sz="quarter" idx="18"/>
          </p:nvPr>
        </p:nvSpPr>
        <p:spPr/>
        <p:txBody>
          <a:bodyPr/>
          <a:lstStyle/>
          <a:p>
            <a:fld id="{DD01415F-5F32-4771-AE74-55868ADB41CE}" type="slidenum">
              <a:rPr lang="en-US" smtClean="0"/>
              <a:pPr/>
              <a:t>‹#›</a:t>
            </a:fld>
            <a:endParaRPr lang="en-US"/>
          </a:p>
        </p:txBody>
      </p:sp>
      <p:sp>
        <p:nvSpPr>
          <p:cNvPr id="16" name="Picture Placeholder 9">
            <a:extLst>
              <a:ext uri="{FF2B5EF4-FFF2-40B4-BE49-F238E27FC236}">
                <a16:creationId xmlns:a16="http://schemas.microsoft.com/office/drawing/2014/main" id="{A71B1C24-4C48-4573-8936-120935C94257}"/>
              </a:ext>
            </a:extLst>
          </p:cNvPr>
          <p:cNvSpPr>
            <a:spLocks noGrp="1"/>
          </p:cNvSpPr>
          <p:nvPr>
            <p:ph type="pic" sz="quarter" idx="19"/>
          </p:nvPr>
        </p:nvSpPr>
        <p:spPr>
          <a:xfrm>
            <a:off x="9549383" y="762000"/>
            <a:ext cx="2490218" cy="2971800"/>
          </a:xfrm>
        </p:spPr>
        <p:txBody>
          <a:bodyPr/>
          <a:lstStyle/>
          <a:p>
            <a:endParaRPr lang="en-US"/>
          </a:p>
        </p:txBody>
      </p:sp>
      <p:sp>
        <p:nvSpPr>
          <p:cNvPr id="21" name="Picture Placeholder 9">
            <a:extLst>
              <a:ext uri="{FF2B5EF4-FFF2-40B4-BE49-F238E27FC236}">
                <a16:creationId xmlns:a16="http://schemas.microsoft.com/office/drawing/2014/main" id="{F9C12928-D586-42F7-A4C0-6AC4C67D5100}"/>
              </a:ext>
            </a:extLst>
          </p:cNvPr>
          <p:cNvSpPr>
            <a:spLocks noGrp="1"/>
          </p:cNvSpPr>
          <p:nvPr>
            <p:ph type="pic" sz="quarter" idx="20"/>
          </p:nvPr>
        </p:nvSpPr>
        <p:spPr>
          <a:xfrm>
            <a:off x="9549384" y="3733800"/>
            <a:ext cx="2490218" cy="2971800"/>
          </a:xfrm>
        </p:spPr>
        <p:txBody>
          <a:bodyPr/>
          <a:lstStyle/>
          <a:p>
            <a:endParaRPr lang="en-US"/>
          </a:p>
        </p:txBody>
      </p:sp>
      <p:sp>
        <p:nvSpPr>
          <p:cNvPr id="22" name="Text Placeholder 4">
            <a:extLst>
              <a:ext uri="{FF2B5EF4-FFF2-40B4-BE49-F238E27FC236}">
                <a16:creationId xmlns:a16="http://schemas.microsoft.com/office/drawing/2014/main" id="{F86E9831-B61A-4554-90C6-74E5FEE4C6D7}"/>
              </a:ext>
            </a:extLst>
          </p:cNvPr>
          <p:cNvSpPr>
            <a:spLocks noGrp="1"/>
          </p:cNvSpPr>
          <p:nvPr>
            <p:ph type="body" sz="quarter" idx="16" hasCustomPrompt="1"/>
          </p:nvPr>
        </p:nvSpPr>
        <p:spPr>
          <a:xfrm>
            <a:off x="1353872" y="6228683"/>
            <a:ext cx="2951477" cy="276889"/>
          </a:xfrm>
        </p:spPr>
        <p:txBody>
          <a:bodyPr lIns="0" tIns="0" rIns="0" bIns="0" anchor="ctr"/>
          <a:lstStyle>
            <a:lvl1pPr>
              <a:spcBef>
                <a:spcPts val="0"/>
              </a:spcBef>
              <a:defRPr sz="900"/>
            </a:lvl1pPr>
            <a:lvl2pPr>
              <a:defRPr sz="1100"/>
            </a:lvl2pPr>
            <a:lvl3pPr>
              <a:defRPr sz="1100"/>
            </a:lvl3pPr>
            <a:lvl4pPr>
              <a:defRPr sz="1100"/>
            </a:lvl4pPr>
            <a:lvl5pPr>
              <a:defRPr sz="1100"/>
            </a:lvl5pPr>
          </a:lstStyle>
          <a:p>
            <a:pPr lvl="0"/>
            <a:r>
              <a:rPr lang="en-US"/>
              <a:t>City, State</a:t>
            </a:r>
          </a:p>
        </p:txBody>
      </p:sp>
    </p:spTree>
    <p:extLst>
      <p:ext uri="{BB962C8B-B14F-4D97-AF65-F5344CB8AC3E}">
        <p14:creationId xmlns:p14="http://schemas.microsoft.com/office/powerpoint/2010/main" val="389137409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1_Profile -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5486400" cy="427038"/>
          </a:xfrm>
        </p:spPr>
        <p:txBody>
          <a:bodyPr/>
          <a:lstStyle>
            <a:lvl1pPr>
              <a:defRPr/>
            </a:lvl1pPr>
          </a:lstStyle>
          <a:p>
            <a:r>
              <a:rPr lang="en-US"/>
              <a:t>First Name 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6248400" y="3058633"/>
            <a:ext cx="5486400" cy="3342167"/>
          </a:xfrm>
        </p:spPr>
        <p:txBody>
          <a:bodyPr lIns="0" tIns="0" rIns="0" bIns="0" numCol="2"/>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1741967"/>
            <a:ext cx="5486400"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a:p>
            <a:pPr lvl="0"/>
            <a:r>
              <a:rPr lang="en-US"/>
              <a:t># Of years of experience</a:t>
            </a:r>
          </a:p>
        </p:txBody>
      </p:sp>
      <p:pic>
        <p:nvPicPr>
          <p:cNvPr id="9" name="Picture 8">
            <a:extLst>
              <a:ext uri="{FF2B5EF4-FFF2-40B4-BE49-F238E27FC236}">
                <a16:creationId xmlns:a16="http://schemas.microsoft.com/office/drawing/2014/main" id="{9D38B1DB-12A4-466E-8531-8C5D1A3A8F9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6023830" y="2508397"/>
            <a:ext cx="685802" cy="685802"/>
          </a:xfrm>
          <a:prstGeom prst="rect">
            <a:avLst/>
          </a:prstGeom>
        </p:spPr>
      </p:pic>
    </p:spTree>
    <p:extLst>
      <p:ext uri="{BB962C8B-B14F-4D97-AF65-F5344CB8AC3E}">
        <p14:creationId xmlns:p14="http://schemas.microsoft.com/office/powerpoint/2010/main" val="420083292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1_Profile -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7495952" y="1733105"/>
            <a:ext cx="4238847" cy="1004777"/>
          </a:xfrm>
        </p:spPr>
        <p:txBody>
          <a:bodyPr/>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800"/>
            <a:ext cx="5486399" cy="5791200"/>
          </a:xfrm>
        </p:spPr>
        <p:txBody>
          <a:bodyPr/>
          <a:lstStyle/>
          <a:p>
            <a:endParaRPr lang="en-US"/>
          </a:p>
        </p:txBody>
      </p:sp>
      <p:sp>
        <p:nvSpPr>
          <p:cNvPr id="7" name="Text Placeholder 6">
            <a:extLst>
              <a:ext uri="{FF2B5EF4-FFF2-40B4-BE49-F238E27FC236}">
                <a16:creationId xmlns:a16="http://schemas.microsoft.com/office/drawing/2014/main" id="{E049AC15-AE5B-48CD-98BA-5E68AA6B0C78}"/>
              </a:ext>
            </a:extLst>
          </p:cNvPr>
          <p:cNvSpPr>
            <a:spLocks noGrp="1"/>
          </p:cNvSpPr>
          <p:nvPr>
            <p:ph type="body" sz="quarter" idx="16"/>
          </p:nvPr>
        </p:nvSpPr>
        <p:spPr>
          <a:xfrm>
            <a:off x="7495952" y="3429000"/>
            <a:ext cx="4238847" cy="1993605"/>
          </a:xfrm>
        </p:spPr>
        <p:txBody>
          <a:bodyPr lIns="0" tIns="0" rIns="0" bIns="0" numCol="1"/>
          <a:lstStyle/>
          <a:p>
            <a:pPr lvl="0"/>
            <a:r>
              <a:rPr lang="en-US"/>
              <a:t>Click to edit Master text styles</a:t>
            </a:r>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7495951" y="2737883"/>
            <a:ext cx="4238847"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Title</a:t>
            </a:r>
          </a:p>
          <a:p>
            <a:pPr lvl="0"/>
            <a:r>
              <a:rPr lang="en-US"/>
              <a:t>Location</a:t>
            </a:r>
          </a:p>
        </p:txBody>
      </p:sp>
    </p:spTree>
    <p:extLst>
      <p:ext uri="{BB962C8B-B14F-4D97-AF65-F5344CB8AC3E}">
        <p14:creationId xmlns:p14="http://schemas.microsoft.com/office/powerpoint/2010/main" val="42465463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1_Profile - 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1" y="2360425"/>
            <a:ext cx="3299636" cy="1004777"/>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457201" y="1066798"/>
            <a:ext cx="5486399" cy="5791202"/>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400" y="3526466"/>
            <a:ext cx="3299636"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sp>
        <p:nvSpPr>
          <p:cNvPr id="9" name="Rectangle 8">
            <a:extLst>
              <a:ext uri="{FF2B5EF4-FFF2-40B4-BE49-F238E27FC236}">
                <a16:creationId xmlns:a16="http://schemas.microsoft.com/office/drawing/2014/main" id="{F5448877-7C02-4C8D-98DF-BAAF54AC4115}"/>
              </a:ext>
            </a:extLst>
          </p:cNvPr>
          <p:cNvSpPr/>
          <p:nvPr userDrawn="1"/>
        </p:nvSpPr>
        <p:spPr>
          <a:xfrm>
            <a:off x="9898912" y="609600"/>
            <a:ext cx="2293088" cy="6248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13">
            <a:extLst>
              <a:ext uri="{FF2B5EF4-FFF2-40B4-BE49-F238E27FC236}">
                <a16:creationId xmlns:a16="http://schemas.microsoft.com/office/drawing/2014/main" id="{B933D5FB-DA24-40BB-BA86-AA6E756DD5EA}"/>
              </a:ext>
            </a:extLst>
          </p:cNvPr>
          <p:cNvSpPr>
            <a:spLocks noGrp="1"/>
          </p:cNvSpPr>
          <p:nvPr>
            <p:ph type="body" sz="quarter" idx="18"/>
          </p:nvPr>
        </p:nvSpPr>
        <p:spPr>
          <a:xfrm>
            <a:off x="10260013" y="1066800"/>
            <a:ext cx="1779587" cy="5334000"/>
          </a:xfrm>
        </p:spPr>
        <p:txBody>
          <a:bodyPr lIns="0" tIns="0" rIns="0" bIns="0" anchor="ctr"/>
          <a:lstStyle>
            <a:lvl1pPr>
              <a:defRPr sz="1800" b="1">
                <a:solidFill>
                  <a:schemeClr val="bg1"/>
                </a:solidFill>
              </a:defRPr>
            </a:lvl1pPr>
            <a:lvl2pPr>
              <a:defRPr b="1">
                <a:solidFill>
                  <a:schemeClr val="bg1"/>
                </a:solidFill>
              </a:defRPr>
            </a:lvl2pPr>
            <a:lvl3pPr>
              <a:defRPr b="1">
                <a:solidFill>
                  <a:schemeClr val="bg1"/>
                </a:solidFill>
              </a:defRPr>
            </a:lvl3pPr>
            <a:lvl4pPr>
              <a:defRPr b="1">
                <a:solidFill>
                  <a:schemeClr val="bg1"/>
                </a:solidFill>
              </a:defRPr>
            </a:lvl4pPr>
            <a:lvl5pPr>
              <a:defRPr b="1">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844383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1_Profile - 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EF209-B4B8-41C7-8ABE-5BB66429F908}"/>
              </a:ext>
            </a:extLst>
          </p:cNvPr>
          <p:cNvSpPr>
            <a:spLocks noGrp="1"/>
          </p:cNvSpPr>
          <p:nvPr>
            <p:ph type="title" hasCustomPrompt="1"/>
          </p:nvPr>
        </p:nvSpPr>
        <p:spPr>
          <a:xfrm>
            <a:off x="6248400" y="1066800"/>
            <a:ext cx="4876799" cy="1805095"/>
          </a:xfrm>
        </p:spPr>
        <p:txBody>
          <a:bodyPr anchor="b"/>
          <a:lstStyle>
            <a:lvl1pPr>
              <a:defRPr/>
            </a:lvl1pPr>
          </a:lstStyle>
          <a:p>
            <a:r>
              <a:rPr lang="en-US"/>
              <a:t>First Name</a:t>
            </a:r>
            <a:br>
              <a:rPr lang="en-US"/>
            </a:br>
            <a:r>
              <a:rPr lang="en-US"/>
              <a:t>Last Name</a:t>
            </a:r>
          </a:p>
        </p:txBody>
      </p:sp>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3749749" cy="2667000"/>
          </a:xfrm>
        </p:spPr>
        <p:txBody>
          <a:bodyPr/>
          <a:lstStyle/>
          <a:p>
            <a:endParaRPr lang="en-US"/>
          </a:p>
        </p:txBody>
      </p:sp>
      <p:sp>
        <p:nvSpPr>
          <p:cNvPr id="8" name="Text Placeholder 6">
            <a:extLst>
              <a:ext uri="{FF2B5EF4-FFF2-40B4-BE49-F238E27FC236}">
                <a16:creationId xmlns:a16="http://schemas.microsoft.com/office/drawing/2014/main" id="{7B609CBD-4C4F-469A-B0E2-B043AFF515F7}"/>
              </a:ext>
            </a:extLst>
          </p:cNvPr>
          <p:cNvSpPr>
            <a:spLocks noGrp="1"/>
          </p:cNvSpPr>
          <p:nvPr>
            <p:ph type="body" sz="quarter" idx="17" hasCustomPrompt="1"/>
          </p:nvPr>
        </p:nvSpPr>
        <p:spPr>
          <a:xfrm>
            <a:off x="6248399" y="3033159"/>
            <a:ext cx="4876799" cy="691117"/>
          </a:xfrm>
        </p:spPr>
        <p:txBody>
          <a:bodyPr lIns="0" tIns="0" rIns="0" bIns="0" numCol="1"/>
          <a:lstStyle>
            <a:lvl1pPr>
              <a:spcBef>
                <a:spcPts val="0"/>
              </a:spcBef>
              <a:defRPr sz="1400" spc="0" baseline="0">
                <a:latin typeface="Arial" panose="020B0604020202020204" pitchFamily="34" charset="0"/>
                <a:cs typeface="Arial" panose="020B0604020202020204" pitchFamily="34" charset="0"/>
              </a:defRPr>
            </a:lvl1pPr>
          </a:lstStyle>
          <a:p>
            <a:pPr lvl="0"/>
            <a:r>
              <a:rPr lang="en-US"/>
              <a:t>Credentials</a:t>
            </a:r>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1066800" y="3740150"/>
            <a:ext cx="10002849"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 Placeholder 6">
            <a:extLst>
              <a:ext uri="{FF2B5EF4-FFF2-40B4-BE49-F238E27FC236}">
                <a16:creationId xmlns:a16="http://schemas.microsoft.com/office/drawing/2014/main" id="{EC2461F1-283B-40CE-AEF1-7AAF80AFDFC8}"/>
              </a:ext>
            </a:extLst>
          </p:cNvPr>
          <p:cNvSpPr>
            <a:spLocks noGrp="1"/>
          </p:cNvSpPr>
          <p:nvPr>
            <p:ph type="body" sz="quarter" idx="16"/>
          </p:nvPr>
        </p:nvSpPr>
        <p:spPr>
          <a:xfrm>
            <a:off x="1066800" y="4217586"/>
            <a:ext cx="10058400" cy="2183214"/>
          </a:xfrm>
        </p:spPr>
        <p:txBody>
          <a:bodyPr lIns="0" tIns="0" rIns="0" bIns="0" numCol="2"/>
          <a:lstStyle/>
          <a:p>
            <a:pPr lvl="0"/>
            <a:r>
              <a:rPr lang="en-US"/>
              <a:t>Click to edit Master text styles</a:t>
            </a:r>
          </a:p>
        </p:txBody>
      </p:sp>
    </p:spTree>
    <p:extLst>
      <p:ext uri="{BB962C8B-B14F-4D97-AF65-F5344CB8AC3E}">
        <p14:creationId xmlns:p14="http://schemas.microsoft.com/office/powerpoint/2010/main" val="191711363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1_Profile - 5">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1066799" y="1066800"/>
            <a:ext cx="2962941"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609600" y="3435350"/>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Picture Placeholder 9">
            <a:extLst>
              <a:ext uri="{FF2B5EF4-FFF2-40B4-BE49-F238E27FC236}">
                <a16:creationId xmlns:a16="http://schemas.microsoft.com/office/drawing/2014/main" id="{D73F5BE9-29D6-4037-82F4-4776167C4ADB}"/>
              </a:ext>
            </a:extLst>
          </p:cNvPr>
          <p:cNvSpPr>
            <a:spLocks noGrp="1"/>
          </p:cNvSpPr>
          <p:nvPr>
            <p:ph type="pic" sz="quarter" idx="16"/>
          </p:nvPr>
        </p:nvSpPr>
        <p:spPr>
          <a:xfrm>
            <a:off x="4632240" y="1066800"/>
            <a:ext cx="2962941" cy="2362199"/>
          </a:xfrm>
        </p:spPr>
        <p:txBody>
          <a:bodyPr/>
          <a:lstStyle/>
          <a:p>
            <a:endParaRPr lang="en-US"/>
          </a:p>
        </p:txBody>
      </p:sp>
      <p:sp>
        <p:nvSpPr>
          <p:cNvPr id="14" name="Picture Placeholder 9">
            <a:extLst>
              <a:ext uri="{FF2B5EF4-FFF2-40B4-BE49-F238E27FC236}">
                <a16:creationId xmlns:a16="http://schemas.microsoft.com/office/drawing/2014/main" id="{29C58BF9-EA02-4B16-859B-5E3BA642D470}"/>
              </a:ext>
            </a:extLst>
          </p:cNvPr>
          <p:cNvSpPr>
            <a:spLocks noGrp="1"/>
          </p:cNvSpPr>
          <p:nvPr>
            <p:ph type="pic" sz="quarter" idx="17"/>
          </p:nvPr>
        </p:nvSpPr>
        <p:spPr>
          <a:xfrm>
            <a:off x="8162263" y="1066800"/>
            <a:ext cx="2962941" cy="2362199"/>
          </a:xfrm>
        </p:spPr>
        <p:txBody>
          <a:bodyPr/>
          <a:lstStyle/>
          <a:p>
            <a:endParaRPr lang="en-US"/>
          </a:p>
        </p:txBody>
      </p:sp>
      <p:sp>
        <p:nvSpPr>
          <p:cNvPr id="17" name="Text Placeholder 6">
            <a:extLst>
              <a:ext uri="{FF2B5EF4-FFF2-40B4-BE49-F238E27FC236}">
                <a16:creationId xmlns:a16="http://schemas.microsoft.com/office/drawing/2014/main" id="{9DCFB254-64F7-433C-A028-D47CCDC1FDA5}"/>
              </a:ext>
            </a:extLst>
          </p:cNvPr>
          <p:cNvSpPr>
            <a:spLocks noGrp="1"/>
          </p:cNvSpPr>
          <p:nvPr>
            <p:ph type="body" sz="quarter" idx="18"/>
          </p:nvPr>
        </p:nvSpPr>
        <p:spPr>
          <a:xfrm>
            <a:off x="4632240" y="4890979"/>
            <a:ext cx="2962940" cy="1509821"/>
          </a:xfrm>
        </p:spPr>
        <p:txBody>
          <a:bodyPr lIns="0" tIns="0" rIns="0" bIns="0" numCol="1"/>
          <a:lstStyle/>
          <a:p>
            <a:pPr lvl="0"/>
            <a:r>
              <a:rPr lang="en-US"/>
              <a:t>Click to edit Master text styles</a:t>
            </a:r>
          </a:p>
        </p:txBody>
      </p:sp>
      <p:sp>
        <p:nvSpPr>
          <p:cNvPr id="18" name="Title 1">
            <a:extLst>
              <a:ext uri="{FF2B5EF4-FFF2-40B4-BE49-F238E27FC236}">
                <a16:creationId xmlns:a16="http://schemas.microsoft.com/office/drawing/2014/main" id="{A1BFA473-A38B-4343-ADE3-7DCD6A4BB154}"/>
              </a:ext>
            </a:extLst>
          </p:cNvPr>
          <p:cNvSpPr>
            <a:spLocks noGrp="1"/>
          </p:cNvSpPr>
          <p:nvPr>
            <p:ph type="title" hasCustomPrompt="1"/>
          </p:nvPr>
        </p:nvSpPr>
        <p:spPr>
          <a:xfrm>
            <a:off x="4632239" y="3774557"/>
            <a:ext cx="2962941" cy="673395"/>
          </a:xfrm>
        </p:spPr>
        <p:txBody>
          <a:bodyPr anchor="b"/>
          <a:lstStyle>
            <a:lvl1pPr>
              <a:defRPr sz="2000"/>
            </a:lvl1pPr>
          </a:lstStyle>
          <a:p>
            <a:r>
              <a:rPr lang="en-US"/>
              <a:t>First Name</a:t>
            </a:r>
            <a:br>
              <a:rPr lang="en-US"/>
            </a:br>
            <a:r>
              <a:rPr lang="en-US"/>
              <a:t>Last Name</a:t>
            </a:r>
          </a:p>
        </p:txBody>
      </p:sp>
      <p:sp>
        <p:nvSpPr>
          <p:cNvPr id="19" name="Text Placeholder 6">
            <a:extLst>
              <a:ext uri="{FF2B5EF4-FFF2-40B4-BE49-F238E27FC236}">
                <a16:creationId xmlns:a16="http://schemas.microsoft.com/office/drawing/2014/main" id="{59D46994-A281-4295-BBCF-4C88E8254F9B}"/>
              </a:ext>
            </a:extLst>
          </p:cNvPr>
          <p:cNvSpPr>
            <a:spLocks noGrp="1"/>
          </p:cNvSpPr>
          <p:nvPr>
            <p:ph type="body" sz="quarter" idx="19" hasCustomPrompt="1"/>
          </p:nvPr>
        </p:nvSpPr>
        <p:spPr>
          <a:xfrm>
            <a:off x="4632238" y="4513520"/>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0" name="Text Placeholder 6">
            <a:extLst>
              <a:ext uri="{FF2B5EF4-FFF2-40B4-BE49-F238E27FC236}">
                <a16:creationId xmlns:a16="http://schemas.microsoft.com/office/drawing/2014/main" id="{77392C65-10B3-453F-BF27-431C3F4B3A6B}"/>
              </a:ext>
            </a:extLst>
          </p:cNvPr>
          <p:cNvSpPr>
            <a:spLocks noGrp="1"/>
          </p:cNvSpPr>
          <p:nvPr>
            <p:ph type="body" sz="quarter" idx="20"/>
          </p:nvPr>
        </p:nvSpPr>
        <p:spPr>
          <a:xfrm>
            <a:off x="8162260" y="4890977"/>
            <a:ext cx="2962940" cy="1509821"/>
          </a:xfrm>
        </p:spPr>
        <p:txBody>
          <a:bodyPr lIns="0" tIns="0" rIns="0" bIns="0" numCol="1"/>
          <a:lstStyle/>
          <a:p>
            <a:pPr lvl="0"/>
            <a:r>
              <a:rPr lang="en-US"/>
              <a:t>Click to edit Master text styles</a:t>
            </a:r>
          </a:p>
        </p:txBody>
      </p:sp>
      <p:sp>
        <p:nvSpPr>
          <p:cNvPr id="22" name="Text Placeholder 6">
            <a:extLst>
              <a:ext uri="{FF2B5EF4-FFF2-40B4-BE49-F238E27FC236}">
                <a16:creationId xmlns:a16="http://schemas.microsoft.com/office/drawing/2014/main" id="{5405CA64-3A77-4E4C-A5A2-2F865AA357ED}"/>
              </a:ext>
            </a:extLst>
          </p:cNvPr>
          <p:cNvSpPr>
            <a:spLocks noGrp="1"/>
          </p:cNvSpPr>
          <p:nvPr>
            <p:ph type="body" sz="quarter" idx="21" hasCustomPrompt="1"/>
          </p:nvPr>
        </p:nvSpPr>
        <p:spPr>
          <a:xfrm>
            <a:off x="8162258" y="4513518"/>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23" name="Text Placeholder 6">
            <a:extLst>
              <a:ext uri="{FF2B5EF4-FFF2-40B4-BE49-F238E27FC236}">
                <a16:creationId xmlns:a16="http://schemas.microsoft.com/office/drawing/2014/main" id="{585EB4DE-D728-4084-9FB8-050C1B649015}"/>
              </a:ext>
            </a:extLst>
          </p:cNvPr>
          <p:cNvSpPr>
            <a:spLocks noGrp="1"/>
          </p:cNvSpPr>
          <p:nvPr>
            <p:ph type="body" sz="quarter" idx="22"/>
          </p:nvPr>
        </p:nvSpPr>
        <p:spPr>
          <a:xfrm>
            <a:off x="1066802" y="4890973"/>
            <a:ext cx="2962940" cy="1509821"/>
          </a:xfrm>
        </p:spPr>
        <p:txBody>
          <a:bodyPr lIns="0" tIns="0" rIns="0" bIns="0" numCol="1"/>
          <a:lstStyle/>
          <a:p>
            <a:pPr lvl="0"/>
            <a:r>
              <a:rPr lang="en-US"/>
              <a:t>Click to edit Master text styles</a:t>
            </a:r>
          </a:p>
        </p:txBody>
      </p:sp>
      <p:sp>
        <p:nvSpPr>
          <p:cNvPr id="25" name="Text Placeholder 6">
            <a:extLst>
              <a:ext uri="{FF2B5EF4-FFF2-40B4-BE49-F238E27FC236}">
                <a16:creationId xmlns:a16="http://schemas.microsoft.com/office/drawing/2014/main" id="{62D2A32C-A41D-4886-BC6B-6B80DF021D13}"/>
              </a:ext>
            </a:extLst>
          </p:cNvPr>
          <p:cNvSpPr>
            <a:spLocks noGrp="1"/>
          </p:cNvSpPr>
          <p:nvPr>
            <p:ph type="body" sz="quarter" idx="23" hasCustomPrompt="1"/>
          </p:nvPr>
        </p:nvSpPr>
        <p:spPr>
          <a:xfrm>
            <a:off x="1066800" y="4513514"/>
            <a:ext cx="2962941"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10" name="Text Placeholder 9">
            <a:extLst>
              <a:ext uri="{FF2B5EF4-FFF2-40B4-BE49-F238E27FC236}">
                <a16:creationId xmlns:a16="http://schemas.microsoft.com/office/drawing/2014/main" id="{4FBACB6A-D248-4EFA-86DD-993152911169}"/>
              </a:ext>
            </a:extLst>
          </p:cNvPr>
          <p:cNvSpPr>
            <a:spLocks noGrp="1"/>
          </p:cNvSpPr>
          <p:nvPr>
            <p:ph type="body" sz="quarter" idx="24" hasCustomPrompt="1"/>
          </p:nvPr>
        </p:nvSpPr>
        <p:spPr>
          <a:xfrm>
            <a:off x="1067135" y="3775075"/>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28" name="Text Placeholder 9">
            <a:extLst>
              <a:ext uri="{FF2B5EF4-FFF2-40B4-BE49-F238E27FC236}">
                <a16:creationId xmlns:a16="http://schemas.microsoft.com/office/drawing/2014/main" id="{0DB2ABDF-29DC-4F90-B1EC-AB566CD9A6C5}"/>
              </a:ext>
            </a:extLst>
          </p:cNvPr>
          <p:cNvSpPr>
            <a:spLocks noGrp="1"/>
          </p:cNvSpPr>
          <p:nvPr>
            <p:ph type="body" sz="quarter" idx="25" hasCustomPrompt="1"/>
          </p:nvPr>
        </p:nvSpPr>
        <p:spPr>
          <a:xfrm>
            <a:off x="8162590" y="3774557"/>
            <a:ext cx="296227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64253149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Profile - 6">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nchor="ctr"/>
          <a:lstStyle>
            <a:lvl1pPr algn="r">
              <a:defRPr/>
            </a:lvl1p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609600" y="1066800"/>
            <a:ext cx="1952847" cy="2362199"/>
          </a:xfrm>
        </p:spPr>
        <p:txBody>
          <a:bodyPr/>
          <a:lstStyle/>
          <a:p>
            <a:endParaRPr lang="en-US"/>
          </a:p>
        </p:txBody>
      </p:sp>
      <p:cxnSp>
        <p:nvCxnSpPr>
          <p:cNvPr id="13" name="Straight Connector 12">
            <a:extLst>
              <a:ext uri="{FF2B5EF4-FFF2-40B4-BE49-F238E27FC236}">
                <a16:creationId xmlns:a16="http://schemas.microsoft.com/office/drawing/2014/main" id="{7BF9EC17-DCAD-4302-A7FE-EF709B1B26EA}"/>
              </a:ext>
            </a:extLst>
          </p:cNvPr>
          <p:cNvCxnSpPr>
            <a:cxnSpLocks/>
          </p:cNvCxnSpPr>
          <p:nvPr userDrawn="1"/>
        </p:nvCxnSpPr>
        <p:spPr>
          <a:xfrm>
            <a:off x="609600" y="3435350"/>
            <a:ext cx="10972800" cy="0"/>
          </a:xfrm>
          <a:prstGeom prst="line">
            <a:avLst/>
          </a:prstGeom>
          <a:ln w="3175">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119574" y="1066801"/>
            <a:ext cx="1952847" cy="2362199"/>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9629551" y="1066801"/>
            <a:ext cx="1952847" cy="2362199"/>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374561" y="1066800"/>
            <a:ext cx="1952847" cy="2362199"/>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2859264" y="1066799"/>
            <a:ext cx="1952847" cy="2362199"/>
          </a:xfrm>
        </p:spPr>
        <p:txBody>
          <a:bodyPr/>
          <a:lstStyle/>
          <a:p>
            <a:endParaRPr lang="en-US"/>
          </a:p>
        </p:txBody>
      </p:sp>
      <p:sp>
        <p:nvSpPr>
          <p:cNvPr id="34" name="Text Placeholder 6">
            <a:extLst>
              <a:ext uri="{FF2B5EF4-FFF2-40B4-BE49-F238E27FC236}">
                <a16:creationId xmlns:a16="http://schemas.microsoft.com/office/drawing/2014/main" id="{0A923DC6-C1DD-461D-9813-D84D2366D84E}"/>
              </a:ext>
            </a:extLst>
          </p:cNvPr>
          <p:cNvSpPr>
            <a:spLocks noGrp="1"/>
          </p:cNvSpPr>
          <p:nvPr>
            <p:ph type="body" sz="quarter" idx="25"/>
          </p:nvPr>
        </p:nvSpPr>
        <p:spPr>
          <a:xfrm>
            <a:off x="609602" y="4890973"/>
            <a:ext cx="1952843" cy="1509821"/>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79C9D4A-A968-40E2-B751-7DFA445A051B}"/>
              </a:ext>
            </a:extLst>
          </p:cNvPr>
          <p:cNvSpPr>
            <a:spLocks noGrp="1"/>
          </p:cNvSpPr>
          <p:nvPr>
            <p:ph type="body" sz="quarter" idx="26" hasCustomPrompt="1"/>
          </p:nvPr>
        </p:nvSpPr>
        <p:spPr>
          <a:xfrm>
            <a:off x="609601" y="4513514"/>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DF7FF4E5-35F4-4AD1-BEA9-10A5BB9A5448}"/>
              </a:ext>
            </a:extLst>
          </p:cNvPr>
          <p:cNvSpPr>
            <a:spLocks noGrp="1"/>
          </p:cNvSpPr>
          <p:nvPr>
            <p:ph type="body" sz="quarter" idx="27" hasCustomPrompt="1"/>
          </p:nvPr>
        </p:nvSpPr>
        <p:spPr>
          <a:xfrm>
            <a:off x="609935" y="3775075"/>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70ADB799-7041-43ED-879E-93D504F62F5D}"/>
              </a:ext>
            </a:extLst>
          </p:cNvPr>
          <p:cNvSpPr>
            <a:spLocks noGrp="1"/>
          </p:cNvSpPr>
          <p:nvPr>
            <p:ph type="body" sz="quarter" idx="28"/>
          </p:nvPr>
        </p:nvSpPr>
        <p:spPr>
          <a:xfrm>
            <a:off x="2861931" y="4890969"/>
            <a:ext cx="1952843" cy="1509821"/>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613C0018-5284-43A4-BD71-2016525C1C4C}"/>
              </a:ext>
            </a:extLst>
          </p:cNvPr>
          <p:cNvSpPr>
            <a:spLocks noGrp="1"/>
          </p:cNvSpPr>
          <p:nvPr>
            <p:ph type="body" sz="quarter" idx="29" hasCustomPrompt="1"/>
          </p:nvPr>
        </p:nvSpPr>
        <p:spPr>
          <a:xfrm>
            <a:off x="2861930" y="451351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4B46CB9D-162F-4C7B-B685-29662ADEFB39}"/>
              </a:ext>
            </a:extLst>
          </p:cNvPr>
          <p:cNvSpPr>
            <a:spLocks noGrp="1"/>
          </p:cNvSpPr>
          <p:nvPr>
            <p:ph type="body" sz="quarter" idx="30" hasCustomPrompt="1"/>
          </p:nvPr>
        </p:nvSpPr>
        <p:spPr>
          <a:xfrm>
            <a:off x="2862264" y="377507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F893A7A1-70F2-4725-A411-79B06C83D4C8}"/>
              </a:ext>
            </a:extLst>
          </p:cNvPr>
          <p:cNvSpPr>
            <a:spLocks noGrp="1"/>
          </p:cNvSpPr>
          <p:nvPr>
            <p:ph type="body" sz="quarter" idx="31"/>
          </p:nvPr>
        </p:nvSpPr>
        <p:spPr>
          <a:xfrm>
            <a:off x="5114259" y="4890965"/>
            <a:ext cx="1952843" cy="1509821"/>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B461BBA2-E4B3-4896-89B4-38AA8D122CA5}"/>
              </a:ext>
            </a:extLst>
          </p:cNvPr>
          <p:cNvSpPr>
            <a:spLocks noGrp="1"/>
          </p:cNvSpPr>
          <p:nvPr>
            <p:ph type="body" sz="quarter" idx="32" hasCustomPrompt="1"/>
          </p:nvPr>
        </p:nvSpPr>
        <p:spPr>
          <a:xfrm>
            <a:off x="5114258" y="4513506"/>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1E0DE906-813F-405C-AAE8-9CBA456191C2}"/>
              </a:ext>
            </a:extLst>
          </p:cNvPr>
          <p:cNvSpPr>
            <a:spLocks noGrp="1"/>
          </p:cNvSpPr>
          <p:nvPr>
            <p:ph type="body" sz="quarter" idx="33" hasCustomPrompt="1"/>
          </p:nvPr>
        </p:nvSpPr>
        <p:spPr>
          <a:xfrm>
            <a:off x="5114592" y="3775067"/>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4D3081E9-E3D6-400E-9F8D-0AECE1D3B2C9}"/>
              </a:ext>
            </a:extLst>
          </p:cNvPr>
          <p:cNvSpPr>
            <a:spLocks noGrp="1"/>
          </p:cNvSpPr>
          <p:nvPr>
            <p:ph type="body" sz="quarter" idx="34"/>
          </p:nvPr>
        </p:nvSpPr>
        <p:spPr>
          <a:xfrm>
            <a:off x="7374565" y="4890961"/>
            <a:ext cx="1952843" cy="1509821"/>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A300E33D-076D-445B-AD42-9273B762ACFA}"/>
              </a:ext>
            </a:extLst>
          </p:cNvPr>
          <p:cNvSpPr>
            <a:spLocks noGrp="1"/>
          </p:cNvSpPr>
          <p:nvPr>
            <p:ph type="body" sz="quarter" idx="35" hasCustomPrompt="1"/>
          </p:nvPr>
        </p:nvSpPr>
        <p:spPr>
          <a:xfrm>
            <a:off x="7374564" y="4513502"/>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284359AC-625A-4C3C-A407-23F20FAB236D}"/>
              </a:ext>
            </a:extLst>
          </p:cNvPr>
          <p:cNvSpPr>
            <a:spLocks noGrp="1"/>
          </p:cNvSpPr>
          <p:nvPr>
            <p:ph type="body" sz="quarter" idx="36" hasCustomPrompt="1"/>
          </p:nvPr>
        </p:nvSpPr>
        <p:spPr>
          <a:xfrm>
            <a:off x="7374898" y="3775063"/>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1D598468-2A33-4DE4-9BB5-50B33774FD83}"/>
              </a:ext>
            </a:extLst>
          </p:cNvPr>
          <p:cNvSpPr>
            <a:spLocks noGrp="1"/>
          </p:cNvSpPr>
          <p:nvPr>
            <p:ph type="body" sz="quarter" idx="37"/>
          </p:nvPr>
        </p:nvSpPr>
        <p:spPr>
          <a:xfrm>
            <a:off x="9618915" y="4890979"/>
            <a:ext cx="1952843" cy="1509821"/>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4831A63B-2AD2-471E-B1A5-7F368F597AC7}"/>
              </a:ext>
            </a:extLst>
          </p:cNvPr>
          <p:cNvSpPr>
            <a:spLocks noGrp="1"/>
          </p:cNvSpPr>
          <p:nvPr>
            <p:ph type="body" sz="quarter" idx="38" hasCustomPrompt="1"/>
          </p:nvPr>
        </p:nvSpPr>
        <p:spPr>
          <a:xfrm>
            <a:off x="9618914" y="4513520"/>
            <a:ext cx="1952844"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3CF827AF-9E27-4A40-9A9F-1A467300A482}"/>
              </a:ext>
            </a:extLst>
          </p:cNvPr>
          <p:cNvSpPr>
            <a:spLocks noGrp="1"/>
          </p:cNvSpPr>
          <p:nvPr>
            <p:ph type="body" sz="quarter" idx="39" hasCustomPrompt="1"/>
          </p:nvPr>
        </p:nvSpPr>
        <p:spPr>
          <a:xfrm>
            <a:off x="9619248" y="3775081"/>
            <a:ext cx="1952405"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44907399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1_Profile - 7">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 name="Picture Placeholder 9">
            <a:extLst>
              <a:ext uri="{FF2B5EF4-FFF2-40B4-BE49-F238E27FC236}">
                <a16:creationId xmlns:a16="http://schemas.microsoft.com/office/drawing/2014/main" id="{2DBFF60B-5B9A-456B-8EB8-EE1E34D86814}"/>
              </a:ext>
            </a:extLst>
          </p:cNvPr>
          <p:cNvSpPr>
            <a:spLocks noGrp="1"/>
          </p:cNvSpPr>
          <p:nvPr>
            <p:ph type="pic" sz="quarter" idx="15"/>
          </p:nvPr>
        </p:nvSpPr>
        <p:spPr>
          <a:xfrm>
            <a:off x="762000" y="1672173"/>
            <a:ext cx="1648049" cy="1468587"/>
          </a:xfrm>
        </p:spPr>
        <p:txBody>
          <a:bodyPr/>
          <a:lstStyle/>
          <a:p>
            <a:endParaRPr lang="en-US"/>
          </a:p>
        </p:txBody>
      </p:sp>
      <p:sp>
        <p:nvSpPr>
          <p:cNvPr id="24" name="Picture Placeholder 9">
            <a:extLst>
              <a:ext uri="{FF2B5EF4-FFF2-40B4-BE49-F238E27FC236}">
                <a16:creationId xmlns:a16="http://schemas.microsoft.com/office/drawing/2014/main" id="{2BEE1780-0999-4A3A-A319-F8EB7D80E9C8}"/>
              </a:ext>
            </a:extLst>
          </p:cNvPr>
          <p:cNvSpPr>
            <a:spLocks noGrp="1"/>
          </p:cNvSpPr>
          <p:nvPr>
            <p:ph type="pic" sz="quarter" idx="20"/>
          </p:nvPr>
        </p:nvSpPr>
        <p:spPr>
          <a:xfrm>
            <a:off x="5271974" y="1672174"/>
            <a:ext cx="1648049" cy="1468587"/>
          </a:xfrm>
        </p:spPr>
        <p:txBody>
          <a:bodyPr/>
          <a:lstStyle/>
          <a:p>
            <a:endParaRPr lang="en-US"/>
          </a:p>
        </p:txBody>
      </p:sp>
      <p:sp>
        <p:nvSpPr>
          <p:cNvPr id="28" name="Picture Placeholder 9">
            <a:extLst>
              <a:ext uri="{FF2B5EF4-FFF2-40B4-BE49-F238E27FC236}">
                <a16:creationId xmlns:a16="http://schemas.microsoft.com/office/drawing/2014/main" id="{3E1ADEA0-6C7D-4689-97BA-8EBCA27A87F5}"/>
              </a:ext>
            </a:extLst>
          </p:cNvPr>
          <p:cNvSpPr>
            <a:spLocks noGrp="1"/>
          </p:cNvSpPr>
          <p:nvPr>
            <p:ph type="pic" sz="quarter" idx="22"/>
          </p:nvPr>
        </p:nvSpPr>
        <p:spPr>
          <a:xfrm>
            <a:off x="9781951" y="1672174"/>
            <a:ext cx="1648049" cy="1468587"/>
          </a:xfrm>
        </p:spPr>
        <p:txBody>
          <a:bodyPr/>
          <a:lstStyle/>
          <a:p>
            <a:endParaRPr lang="en-US"/>
          </a:p>
        </p:txBody>
      </p:sp>
      <p:sp>
        <p:nvSpPr>
          <p:cNvPr id="30" name="Picture Placeholder 9">
            <a:extLst>
              <a:ext uri="{FF2B5EF4-FFF2-40B4-BE49-F238E27FC236}">
                <a16:creationId xmlns:a16="http://schemas.microsoft.com/office/drawing/2014/main" id="{623E2A4D-F4B6-4497-BCE5-1D9A54DECF7D}"/>
              </a:ext>
            </a:extLst>
          </p:cNvPr>
          <p:cNvSpPr>
            <a:spLocks noGrp="1"/>
          </p:cNvSpPr>
          <p:nvPr>
            <p:ph type="pic" sz="quarter" idx="23"/>
          </p:nvPr>
        </p:nvSpPr>
        <p:spPr>
          <a:xfrm>
            <a:off x="7526961" y="1672173"/>
            <a:ext cx="1648049" cy="1468587"/>
          </a:xfrm>
        </p:spPr>
        <p:txBody>
          <a:bodyPr/>
          <a:lstStyle/>
          <a:p>
            <a:endParaRPr lang="en-US"/>
          </a:p>
        </p:txBody>
      </p:sp>
      <p:sp>
        <p:nvSpPr>
          <p:cNvPr id="32" name="Picture Placeholder 9">
            <a:extLst>
              <a:ext uri="{FF2B5EF4-FFF2-40B4-BE49-F238E27FC236}">
                <a16:creationId xmlns:a16="http://schemas.microsoft.com/office/drawing/2014/main" id="{6838DF13-D938-4EC5-8B0D-524E1434B285}"/>
              </a:ext>
            </a:extLst>
          </p:cNvPr>
          <p:cNvSpPr>
            <a:spLocks noGrp="1"/>
          </p:cNvSpPr>
          <p:nvPr>
            <p:ph type="pic" sz="quarter" idx="24"/>
          </p:nvPr>
        </p:nvSpPr>
        <p:spPr>
          <a:xfrm>
            <a:off x="3011664" y="1672172"/>
            <a:ext cx="1648049" cy="1468587"/>
          </a:xfrm>
        </p:spPr>
        <p:txBody>
          <a:bodyPr/>
          <a:lstStyle/>
          <a:p>
            <a:endParaRPr lang="en-US"/>
          </a:p>
        </p:txBody>
      </p:sp>
      <p:cxnSp>
        <p:nvCxnSpPr>
          <p:cNvPr id="15" name="Straight Connector 14">
            <a:extLst>
              <a:ext uri="{FF2B5EF4-FFF2-40B4-BE49-F238E27FC236}">
                <a16:creationId xmlns:a16="http://schemas.microsoft.com/office/drawing/2014/main" id="{1F2746F5-82A0-4993-A278-5D3C5A1AF716}"/>
              </a:ext>
            </a:extLst>
          </p:cNvPr>
          <p:cNvCxnSpPr>
            <a:cxnSpLocks/>
          </p:cNvCxnSpPr>
          <p:nvPr userDrawn="1"/>
        </p:nvCxnSpPr>
        <p:spPr>
          <a:xfrm>
            <a:off x="2714848" y="1672172"/>
            <a:ext cx="0" cy="4728628"/>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a16="http://schemas.microsoft.com/office/drawing/2014/main" id="{A3B15764-E6FF-41DB-9D01-CC3A1D44B591}"/>
              </a:ext>
            </a:extLst>
          </p:cNvPr>
          <p:cNvCxnSpPr>
            <a:cxnSpLocks/>
          </p:cNvCxnSpPr>
          <p:nvPr userDrawn="1"/>
        </p:nvCxnSpPr>
        <p:spPr>
          <a:xfrm>
            <a:off x="4964512" y="1672172"/>
            <a:ext cx="0" cy="4728627"/>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a16="http://schemas.microsoft.com/office/drawing/2014/main" id="{8FB448C3-1ED6-4443-8139-270D0C0E0B07}"/>
              </a:ext>
            </a:extLst>
          </p:cNvPr>
          <p:cNvCxnSpPr>
            <a:cxnSpLocks/>
          </p:cNvCxnSpPr>
          <p:nvPr userDrawn="1"/>
        </p:nvCxnSpPr>
        <p:spPr>
          <a:xfrm>
            <a:off x="7223118" y="1672172"/>
            <a:ext cx="0" cy="4728628"/>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4B17D459-A282-4758-9A03-6DA093FB3C09}"/>
              </a:ext>
            </a:extLst>
          </p:cNvPr>
          <p:cNvCxnSpPr>
            <a:cxnSpLocks/>
          </p:cNvCxnSpPr>
          <p:nvPr userDrawn="1"/>
        </p:nvCxnSpPr>
        <p:spPr>
          <a:xfrm>
            <a:off x="9479809" y="1672172"/>
            <a:ext cx="0" cy="4728627"/>
          </a:xfrm>
          <a:prstGeom prst="line">
            <a:avLst/>
          </a:prstGeom>
          <a:ln w="3175">
            <a:solidFill>
              <a:schemeClr val="bg1"/>
            </a:solidFill>
          </a:ln>
        </p:spPr>
        <p:style>
          <a:lnRef idx="1">
            <a:schemeClr val="dk1"/>
          </a:lnRef>
          <a:fillRef idx="0">
            <a:schemeClr val="dk1"/>
          </a:fillRef>
          <a:effectRef idx="0">
            <a:schemeClr val="dk1"/>
          </a:effectRef>
          <a:fontRef idx="minor">
            <a:schemeClr val="tx1"/>
          </a:fontRef>
        </p:style>
      </p:cxnSp>
      <p:sp>
        <p:nvSpPr>
          <p:cNvPr id="22" name="Title 21">
            <a:extLst>
              <a:ext uri="{FF2B5EF4-FFF2-40B4-BE49-F238E27FC236}">
                <a16:creationId xmlns:a16="http://schemas.microsoft.com/office/drawing/2014/main" id="{959BC1E9-62E4-417D-AD77-CA7A7DACE4DD}"/>
              </a:ext>
            </a:extLst>
          </p:cNvPr>
          <p:cNvSpPr>
            <a:spLocks noGrp="1"/>
          </p:cNvSpPr>
          <p:nvPr>
            <p:ph type="title" hasCustomPrompt="1"/>
          </p:nvPr>
        </p:nvSpPr>
        <p:spPr>
          <a:xfrm>
            <a:off x="762000" y="1066800"/>
            <a:ext cx="10668000" cy="427038"/>
          </a:xfrm>
        </p:spPr>
        <p:txBody>
          <a:bodyPr/>
          <a:lstStyle>
            <a:lvl1pPr>
              <a:defRPr/>
            </a:lvl1pPr>
          </a:lstStyle>
          <a:p>
            <a:r>
              <a:rPr lang="en-US"/>
              <a:t>Speakers</a:t>
            </a:r>
          </a:p>
        </p:txBody>
      </p:sp>
      <p:sp>
        <p:nvSpPr>
          <p:cNvPr id="34" name="Text Placeholder 6">
            <a:extLst>
              <a:ext uri="{FF2B5EF4-FFF2-40B4-BE49-F238E27FC236}">
                <a16:creationId xmlns:a16="http://schemas.microsoft.com/office/drawing/2014/main" id="{69CDBE1A-42F6-467A-AE0E-4DFA9DAFAD11}"/>
              </a:ext>
            </a:extLst>
          </p:cNvPr>
          <p:cNvSpPr>
            <a:spLocks noGrp="1"/>
          </p:cNvSpPr>
          <p:nvPr>
            <p:ph type="body" sz="quarter" idx="25"/>
          </p:nvPr>
        </p:nvSpPr>
        <p:spPr>
          <a:xfrm>
            <a:off x="762002" y="4613326"/>
            <a:ext cx="1647087" cy="1787474"/>
          </a:xfrm>
        </p:spPr>
        <p:txBody>
          <a:bodyPr lIns="0" tIns="0" rIns="0" bIns="0" numCol="1"/>
          <a:lstStyle/>
          <a:p>
            <a:pPr lvl="0"/>
            <a:r>
              <a:rPr lang="en-US"/>
              <a:t>Click to edit Master text styles</a:t>
            </a:r>
          </a:p>
        </p:txBody>
      </p:sp>
      <p:sp>
        <p:nvSpPr>
          <p:cNvPr id="35" name="Text Placeholder 6">
            <a:extLst>
              <a:ext uri="{FF2B5EF4-FFF2-40B4-BE49-F238E27FC236}">
                <a16:creationId xmlns:a16="http://schemas.microsoft.com/office/drawing/2014/main" id="{BD420A9B-A782-406C-8BDB-E3C0FEFCE8BB}"/>
              </a:ext>
            </a:extLst>
          </p:cNvPr>
          <p:cNvSpPr>
            <a:spLocks noGrp="1"/>
          </p:cNvSpPr>
          <p:nvPr>
            <p:ph type="body" sz="quarter" idx="26" hasCustomPrompt="1"/>
          </p:nvPr>
        </p:nvSpPr>
        <p:spPr>
          <a:xfrm>
            <a:off x="76200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6" name="Text Placeholder 9">
            <a:extLst>
              <a:ext uri="{FF2B5EF4-FFF2-40B4-BE49-F238E27FC236}">
                <a16:creationId xmlns:a16="http://schemas.microsoft.com/office/drawing/2014/main" id="{0BD0B8E4-9956-4BF6-ACA0-A5B6EC8530EB}"/>
              </a:ext>
            </a:extLst>
          </p:cNvPr>
          <p:cNvSpPr>
            <a:spLocks noGrp="1"/>
          </p:cNvSpPr>
          <p:nvPr>
            <p:ph type="body" sz="quarter" idx="27" hasCustomPrompt="1"/>
          </p:nvPr>
        </p:nvSpPr>
        <p:spPr>
          <a:xfrm>
            <a:off x="76233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37" name="Text Placeholder 6">
            <a:extLst>
              <a:ext uri="{FF2B5EF4-FFF2-40B4-BE49-F238E27FC236}">
                <a16:creationId xmlns:a16="http://schemas.microsoft.com/office/drawing/2014/main" id="{AC0FCA7E-7A78-4AB2-ACAE-90E9F94EFD7F}"/>
              </a:ext>
            </a:extLst>
          </p:cNvPr>
          <p:cNvSpPr>
            <a:spLocks noGrp="1"/>
          </p:cNvSpPr>
          <p:nvPr>
            <p:ph type="body" sz="quarter" idx="28"/>
          </p:nvPr>
        </p:nvSpPr>
        <p:spPr>
          <a:xfrm>
            <a:off x="3009964" y="4613326"/>
            <a:ext cx="1647087" cy="1787474"/>
          </a:xfrm>
        </p:spPr>
        <p:txBody>
          <a:bodyPr lIns="0" tIns="0" rIns="0" bIns="0" numCol="1"/>
          <a:lstStyle/>
          <a:p>
            <a:pPr lvl="0"/>
            <a:r>
              <a:rPr lang="en-US"/>
              <a:t>Click to edit Master text styles</a:t>
            </a:r>
          </a:p>
        </p:txBody>
      </p:sp>
      <p:sp>
        <p:nvSpPr>
          <p:cNvPr id="38" name="Text Placeholder 6">
            <a:extLst>
              <a:ext uri="{FF2B5EF4-FFF2-40B4-BE49-F238E27FC236}">
                <a16:creationId xmlns:a16="http://schemas.microsoft.com/office/drawing/2014/main" id="{E7251C1C-4D47-409E-8B78-F46C8106B036}"/>
              </a:ext>
            </a:extLst>
          </p:cNvPr>
          <p:cNvSpPr>
            <a:spLocks noGrp="1"/>
          </p:cNvSpPr>
          <p:nvPr>
            <p:ph type="body" sz="quarter" idx="29" hasCustomPrompt="1"/>
          </p:nvPr>
        </p:nvSpPr>
        <p:spPr>
          <a:xfrm>
            <a:off x="3009963"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39" name="Text Placeholder 9">
            <a:extLst>
              <a:ext uri="{FF2B5EF4-FFF2-40B4-BE49-F238E27FC236}">
                <a16:creationId xmlns:a16="http://schemas.microsoft.com/office/drawing/2014/main" id="{D60F9786-73AB-4D89-88D6-95BB0AEAAE66}"/>
              </a:ext>
            </a:extLst>
          </p:cNvPr>
          <p:cNvSpPr>
            <a:spLocks noGrp="1"/>
          </p:cNvSpPr>
          <p:nvPr>
            <p:ph type="body" sz="quarter" idx="30" hasCustomPrompt="1"/>
          </p:nvPr>
        </p:nvSpPr>
        <p:spPr>
          <a:xfrm>
            <a:off x="3010298"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0" name="Text Placeholder 6">
            <a:extLst>
              <a:ext uri="{FF2B5EF4-FFF2-40B4-BE49-F238E27FC236}">
                <a16:creationId xmlns:a16="http://schemas.microsoft.com/office/drawing/2014/main" id="{E5B6CBF5-0653-467D-BD61-9018FBE50249}"/>
              </a:ext>
            </a:extLst>
          </p:cNvPr>
          <p:cNvSpPr>
            <a:spLocks noGrp="1"/>
          </p:cNvSpPr>
          <p:nvPr>
            <p:ph type="body" sz="quarter" idx="31"/>
          </p:nvPr>
        </p:nvSpPr>
        <p:spPr>
          <a:xfrm>
            <a:off x="5259592" y="4613326"/>
            <a:ext cx="1647087" cy="1787474"/>
          </a:xfrm>
        </p:spPr>
        <p:txBody>
          <a:bodyPr lIns="0" tIns="0" rIns="0" bIns="0" numCol="1"/>
          <a:lstStyle/>
          <a:p>
            <a:pPr lvl="0"/>
            <a:r>
              <a:rPr lang="en-US"/>
              <a:t>Click to edit Master text styles</a:t>
            </a:r>
          </a:p>
        </p:txBody>
      </p:sp>
      <p:sp>
        <p:nvSpPr>
          <p:cNvPr id="41" name="Text Placeholder 6">
            <a:extLst>
              <a:ext uri="{FF2B5EF4-FFF2-40B4-BE49-F238E27FC236}">
                <a16:creationId xmlns:a16="http://schemas.microsoft.com/office/drawing/2014/main" id="{285BFE41-43F6-4280-8E02-683A11B50FE9}"/>
              </a:ext>
            </a:extLst>
          </p:cNvPr>
          <p:cNvSpPr>
            <a:spLocks noGrp="1"/>
          </p:cNvSpPr>
          <p:nvPr>
            <p:ph type="body" sz="quarter" idx="32" hasCustomPrompt="1"/>
          </p:nvPr>
        </p:nvSpPr>
        <p:spPr>
          <a:xfrm>
            <a:off x="5259591"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2" name="Text Placeholder 9">
            <a:extLst>
              <a:ext uri="{FF2B5EF4-FFF2-40B4-BE49-F238E27FC236}">
                <a16:creationId xmlns:a16="http://schemas.microsoft.com/office/drawing/2014/main" id="{7A64D7DD-9246-4DCA-BECA-8189269B4DAF}"/>
              </a:ext>
            </a:extLst>
          </p:cNvPr>
          <p:cNvSpPr>
            <a:spLocks noGrp="1"/>
          </p:cNvSpPr>
          <p:nvPr>
            <p:ph type="body" sz="quarter" idx="33" hasCustomPrompt="1"/>
          </p:nvPr>
        </p:nvSpPr>
        <p:spPr>
          <a:xfrm>
            <a:off x="5259926"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3" name="Text Placeholder 6">
            <a:extLst>
              <a:ext uri="{FF2B5EF4-FFF2-40B4-BE49-F238E27FC236}">
                <a16:creationId xmlns:a16="http://schemas.microsoft.com/office/drawing/2014/main" id="{11498FF5-C71F-4F2C-AFE6-C32D1F05E1B0}"/>
              </a:ext>
            </a:extLst>
          </p:cNvPr>
          <p:cNvSpPr>
            <a:spLocks noGrp="1"/>
          </p:cNvSpPr>
          <p:nvPr>
            <p:ph type="body" sz="quarter" idx="34"/>
          </p:nvPr>
        </p:nvSpPr>
        <p:spPr>
          <a:xfrm>
            <a:off x="7527918" y="4613326"/>
            <a:ext cx="1647087" cy="1787474"/>
          </a:xfrm>
        </p:spPr>
        <p:txBody>
          <a:bodyPr lIns="0" tIns="0" rIns="0" bIns="0" numCol="1"/>
          <a:lstStyle/>
          <a:p>
            <a:pPr lvl="0"/>
            <a:r>
              <a:rPr lang="en-US"/>
              <a:t>Click to edit Master text styles</a:t>
            </a:r>
          </a:p>
        </p:txBody>
      </p:sp>
      <p:sp>
        <p:nvSpPr>
          <p:cNvPr id="44" name="Text Placeholder 6">
            <a:extLst>
              <a:ext uri="{FF2B5EF4-FFF2-40B4-BE49-F238E27FC236}">
                <a16:creationId xmlns:a16="http://schemas.microsoft.com/office/drawing/2014/main" id="{37653DC7-359E-473D-8CA4-C5C1AA26AAE0}"/>
              </a:ext>
            </a:extLst>
          </p:cNvPr>
          <p:cNvSpPr>
            <a:spLocks noGrp="1"/>
          </p:cNvSpPr>
          <p:nvPr>
            <p:ph type="body" sz="quarter" idx="35" hasCustomPrompt="1"/>
          </p:nvPr>
        </p:nvSpPr>
        <p:spPr>
          <a:xfrm>
            <a:off x="7527917"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5" name="Text Placeholder 9">
            <a:extLst>
              <a:ext uri="{FF2B5EF4-FFF2-40B4-BE49-F238E27FC236}">
                <a16:creationId xmlns:a16="http://schemas.microsoft.com/office/drawing/2014/main" id="{0795A046-052B-4D12-8A4F-562037BC8197}"/>
              </a:ext>
            </a:extLst>
          </p:cNvPr>
          <p:cNvSpPr>
            <a:spLocks noGrp="1"/>
          </p:cNvSpPr>
          <p:nvPr>
            <p:ph type="body" sz="quarter" idx="36" hasCustomPrompt="1"/>
          </p:nvPr>
        </p:nvSpPr>
        <p:spPr>
          <a:xfrm>
            <a:off x="7528252"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46" name="Text Placeholder 6">
            <a:extLst>
              <a:ext uri="{FF2B5EF4-FFF2-40B4-BE49-F238E27FC236}">
                <a16:creationId xmlns:a16="http://schemas.microsoft.com/office/drawing/2014/main" id="{9D576285-2168-4C9F-85EF-BE693501AF7B}"/>
              </a:ext>
            </a:extLst>
          </p:cNvPr>
          <p:cNvSpPr>
            <a:spLocks noGrp="1"/>
          </p:cNvSpPr>
          <p:nvPr>
            <p:ph type="body" sz="quarter" idx="37"/>
          </p:nvPr>
        </p:nvSpPr>
        <p:spPr>
          <a:xfrm>
            <a:off x="9781951" y="4613326"/>
            <a:ext cx="1647087" cy="1787474"/>
          </a:xfrm>
        </p:spPr>
        <p:txBody>
          <a:bodyPr lIns="0" tIns="0" rIns="0" bIns="0" numCol="1"/>
          <a:lstStyle/>
          <a:p>
            <a:pPr lvl="0"/>
            <a:r>
              <a:rPr lang="en-US"/>
              <a:t>Click to edit Master text styles</a:t>
            </a:r>
          </a:p>
        </p:txBody>
      </p:sp>
      <p:sp>
        <p:nvSpPr>
          <p:cNvPr id="47" name="Text Placeholder 6">
            <a:extLst>
              <a:ext uri="{FF2B5EF4-FFF2-40B4-BE49-F238E27FC236}">
                <a16:creationId xmlns:a16="http://schemas.microsoft.com/office/drawing/2014/main" id="{C4D0B91A-B250-4E2C-9A4C-C9CD258B34AB}"/>
              </a:ext>
            </a:extLst>
          </p:cNvPr>
          <p:cNvSpPr>
            <a:spLocks noGrp="1"/>
          </p:cNvSpPr>
          <p:nvPr>
            <p:ph type="body" sz="quarter" idx="38" hasCustomPrompt="1"/>
          </p:nvPr>
        </p:nvSpPr>
        <p:spPr>
          <a:xfrm>
            <a:off x="9781950" y="4235867"/>
            <a:ext cx="1647088" cy="377455"/>
          </a:xfrm>
        </p:spPr>
        <p:txBody>
          <a:bodyPr lIns="0" tIns="0" rIns="0" bIns="0" numCol="1"/>
          <a:lstStyle>
            <a:lvl1pPr>
              <a:spcBef>
                <a:spcPts val="0"/>
              </a:spcBef>
              <a:defRPr sz="1200" spc="0" baseline="0">
                <a:latin typeface="Arial" panose="020B0604020202020204" pitchFamily="34" charset="0"/>
                <a:cs typeface="Arial" panose="020B0604020202020204" pitchFamily="34" charset="0"/>
              </a:defRPr>
            </a:lvl1pPr>
          </a:lstStyle>
          <a:p>
            <a:pPr lvl="0"/>
            <a:r>
              <a:rPr lang="en-US"/>
              <a:t>Credentials</a:t>
            </a:r>
          </a:p>
        </p:txBody>
      </p:sp>
      <p:sp>
        <p:nvSpPr>
          <p:cNvPr id="48" name="Text Placeholder 9">
            <a:extLst>
              <a:ext uri="{FF2B5EF4-FFF2-40B4-BE49-F238E27FC236}">
                <a16:creationId xmlns:a16="http://schemas.microsoft.com/office/drawing/2014/main" id="{C97E3C2E-8F64-4FBC-9BCE-50948ADBC1CC}"/>
              </a:ext>
            </a:extLst>
          </p:cNvPr>
          <p:cNvSpPr>
            <a:spLocks noGrp="1"/>
          </p:cNvSpPr>
          <p:nvPr>
            <p:ph type="body" sz="quarter" idx="39" hasCustomPrompt="1"/>
          </p:nvPr>
        </p:nvSpPr>
        <p:spPr>
          <a:xfrm>
            <a:off x="9782285" y="3497428"/>
            <a:ext cx="1646718" cy="672872"/>
          </a:xfrm>
        </p:spPr>
        <p:txBody>
          <a:bodyPr lIns="0" tIns="0" rIns="0" bIns="0" anchor="b"/>
          <a:lstStyle>
            <a:lvl1pPr>
              <a:spcBef>
                <a:spcPts val="0"/>
              </a:spcBef>
              <a:defRPr sz="2000" b="1">
                <a:latin typeface="Century Gothic" panose="020B0502020202020204" pitchFamily="34" charset="0"/>
              </a:defRPr>
            </a:lvl1pPr>
            <a:lvl2pPr marL="342900" indent="0">
              <a:buNone/>
              <a:defRPr/>
            </a:lvl2pPr>
          </a:lstStyle>
          <a:p>
            <a:pPr lvl="0"/>
            <a:r>
              <a:rPr lang="en-US"/>
              <a:t>First Name</a:t>
            </a:r>
          </a:p>
          <a:p>
            <a:pPr lvl="0"/>
            <a:r>
              <a:rPr lang="en-US"/>
              <a:t>Last Name</a:t>
            </a:r>
          </a:p>
        </p:txBody>
      </p:sp>
    </p:spTree>
    <p:extLst>
      <p:ext uri="{BB962C8B-B14F-4D97-AF65-F5344CB8AC3E}">
        <p14:creationId xmlns:p14="http://schemas.microsoft.com/office/powerpoint/2010/main" val="24376432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Section Break">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152400" y="761999"/>
            <a:ext cx="11887200" cy="5943599"/>
          </a:xfrm>
          <a:noFill/>
        </p:spPr>
        <p:txBody>
          <a:bodyPr/>
          <a:lstStyle/>
          <a:p>
            <a:endParaRPr lang="en-US"/>
          </a:p>
        </p:txBody>
      </p:sp>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p:nvPr>
        </p:nvSpPr>
        <p:spPr>
          <a:xfrm>
            <a:off x="1066800" y="1762125"/>
            <a:ext cx="10058400" cy="1381125"/>
          </a:xfrm>
        </p:spPr>
        <p:txBody>
          <a:bodyPr lIns="0" tIns="0" rIns="0" bIns="0"/>
          <a:lstStyle>
            <a:lvl1pPr>
              <a:spcBef>
                <a:spcPts val="0"/>
              </a:spcBef>
              <a:defRPr sz="3600" b="1">
                <a:solidFill>
                  <a:schemeClr val="bg1"/>
                </a:solidFill>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1066800" y="3238500"/>
            <a:ext cx="10058400" cy="190500"/>
          </a:xfrm>
        </p:spPr>
        <p:txBody>
          <a:bodyPr lIns="0" tIns="0" rIns="0" bIns="0"/>
          <a:lstStyle>
            <a:lvl1pPr>
              <a:defRPr sz="1400" i="1">
                <a:solidFill>
                  <a:schemeClr val="bg1"/>
                </a:solidFill>
              </a:defRPr>
            </a:lvl1pPr>
          </a:lstStyle>
          <a:p>
            <a:pPr lvl="0"/>
            <a:r>
              <a:rPr lang="en-US"/>
              <a:t>Click to edit Master text styles</a:t>
            </a:r>
          </a:p>
        </p:txBody>
      </p:sp>
      <p:sp>
        <p:nvSpPr>
          <p:cNvPr id="5" name="Footer Placeholder 4">
            <a:extLst>
              <a:ext uri="{FF2B5EF4-FFF2-40B4-BE49-F238E27FC236}">
                <a16:creationId xmlns:a16="http://schemas.microsoft.com/office/drawing/2014/main" id="{23B115B0-BD3E-41BE-B840-AA2EA0A4F674}"/>
              </a:ext>
            </a:extLst>
          </p:cNvPr>
          <p:cNvSpPr>
            <a:spLocks noGrp="1"/>
          </p:cNvSpPr>
          <p:nvPr>
            <p:ph type="ftr" sz="quarter" idx="13"/>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33B38526-5221-4A3C-9F61-E822E3595F92}"/>
              </a:ext>
            </a:extLst>
          </p:cNvPr>
          <p:cNvSpPr>
            <a:spLocks noGrp="1"/>
          </p:cNvSpPr>
          <p:nvPr>
            <p:ph type="sldNum" sz="quarter" idx="1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6018818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1_Profile - 8">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F250FA4D-19C5-4673-8445-603C557759AB}"/>
              </a:ext>
            </a:extLst>
          </p:cNvPr>
          <p:cNvSpPr>
            <a:spLocks noGrp="1"/>
          </p:cNvSpPr>
          <p:nvPr>
            <p:ph type="ftr" sz="quarter" idx="10"/>
          </p:nvPr>
        </p:nvSpPr>
        <p:spPr/>
        <p:txBody>
          <a:bodyPr/>
          <a:lstStyle/>
          <a:p>
            <a:r>
              <a:rPr lang="en-US"/>
              <a:t>ANC/A11 and BIL ATCT Replace Projects </a:t>
            </a:r>
          </a:p>
        </p:txBody>
      </p:sp>
      <p:sp>
        <p:nvSpPr>
          <p:cNvPr id="4" name="Slide Number Placeholder 3">
            <a:extLst>
              <a:ext uri="{FF2B5EF4-FFF2-40B4-BE49-F238E27FC236}">
                <a16:creationId xmlns:a16="http://schemas.microsoft.com/office/drawing/2014/main" id="{DAC426CB-533E-461A-BAFA-255F99472405}"/>
              </a:ext>
            </a:extLst>
          </p:cNvPr>
          <p:cNvSpPr>
            <a:spLocks noGrp="1"/>
          </p:cNvSpPr>
          <p:nvPr>
            <p:ph type="sldNum" sz="quarter" idx="11"/>
          </p:nvPr>
        </p:nvSpPr>
        <p:spPr/>
        <p:txBody>
          <a:bodyPr/>
          <a:lstStyle/>
          <a:p>
            <a:fld id="{DD01415F-5F32-4771-AE74-55868ADB41CE}" type="slidenum">
              <a:rPr lang="en-US" smtClean="0"/>
              <a:pPr/>
              <a:t>‹#›</a:t>
            </a:fld>
            <a:endParaRPr lang="en-US"/>
          </a:p>
        </p:txBody>
      </p:sp>
      <p:sp>
        <p:nvSpPr>
          <p:cNvPr id="54" name="Text Placeholder 9">
            <a:extLst>
              <a:ext uri="{FF2B5EF4-FFF2-40B4-BE49-F238E27FC236}">
                <a16:creationId xmlns:a16="http://schemas.microsoft.com/office/drawing/2014/main" id="{5DF02A14-1598-4A28-B657-EEFC9753E98B}"/>
              </a:ext>
            </a:extLst>
          </p:cNvPr>
          <p:cNvSpPr>
            <a:spLocks noGrp="1"/>
          </p:cNvSpPr>
          <p:nvPr>
            <p:ph type="body" sz="quarter" idx="27" hasCustomPrompt="1"/>
          </p:nvPr>
        </p:nvSpPr>
        <p:spPr>
          <a:xfrm>
            <a:off x="1409695"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5" name="Text Placeholder 9">
            <a:extLst>
              <a:ext uri="{FF2B5EF4-FFF2-40B4-BE49-F238E27FC236}">
                <a16:creationId xmlns:a16="http://schemas.microsoft.com/office/drawing/2014/main" id="{00741A7A-C4B5-4BEA-88E6-D284AD884FA1}"/>
              </a:ext>
            </a:extLst>
          </p:cNvPr>
          <p:cNvSpPr>
            <a:spLocks noGrp="1"/>
          </p:cNvSpPr>
          <p:nvPr>
            <p:ph type="body" sz="quarter" idx="28" hasCustomPrompt="1"/>
          </p:nvPr>
        </p:nvSpPr>
        <p:spPr>
          <a:xfrm>
            <a:off x="1409694"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6" name="Text Placeholder 9">
            <a:extLst>
              <a:ext uri="{FF2B5EF4-FFF2-40B4-BE49-F238E27FC236}">
                <a16:creationId xmlns:a16="http://schemas.microsoft.com/office/drawing/2014/main" id="{27972EF4-12EF-4E35-ADB5-93401658737B}"/>
              </a:ext>
            </a:extLst>
          </p:cNvPr>
          <p:cNvSpPr>
            <a:spLocks noGrp="1"/>
          </p:cNvSpPr>
          <p:nvPr>
            <p:ph type="body" sz="quarter" idx="29" hasCustomPrompt="1"/>
          </p:nvPr>
        </p:nvSpPr>
        <p:spPr>
          <a:xfrm>
            <a:off x="3886383" y="2728063"/>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7" name="Text Placeholder 9">
            <a:extLst>
              <a:ext uri="{FF2B5EF4-FFF2-40B4-BE49-F238E27FC236}">
                <a16:creationId xmlns:a16="http://schemas.microsoft.com/office/drawing/2014/main" id="{AD64064C-DF93-4776-B4C5-C2505A746C22}"/>
              </a:ext>
            </a:extLst>
          </p:cNvPr>
          <p:cNvSpPr>
            <a:spLocks noGrp="1"/>
          </p:cNvSpPr>
          <p:nvPr>
            <p:ph type="body" sz="quarter" idx="30" hasCustomPrompt="1"/>
          </p:nvPr>
        </p:nvSpPr>
        <p:spPr>
          <a:xfrm>
            <a:off x="3886382" y="5699864"/>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8" name="Text Placeholder 9">
            <a:extLst>
              <a:ext uri="{FF2B5EF4-FFF2-40B4-BE49-F238E27FC236}">
                <a16:creationId xmlns:a16="http://schemas.microsoft.com/office/drawing/2014/main" id="{B842FA7A-C305-41C4-9811-CD581B720471}"/>
              </a:ext>
            </a:extLst>
          </p:cNvPr>
          <p:cNvSpPr>
            <a:spLocks noGrp="1"/>
          </p:cNvSpPr>
          <p:nvPr>
            <p:ph type="body" sz="quarter" idx="31" hasCustomPrompt="1"/>
          </p:nvPr>
        </p:nvSpPr>
        <p:spPr>
          <a:xfrm>
            <a:off x="6351308"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59" name="Text Placeholder 9">
            <a:extLst>
              <a:ext uri="{FF2B5EF4-FFF2-40B4-BE49-F238E27FC236}">
                <a16:creationId xmlns:a16="http://schemas.microsoft.com/office/drawing/2014/main" id="{EBC1F0BE-F9B2-487E-BEDA-4426EE70ED52}"/>
              </a:ext>
            </a:extLst>
          </p:cNvPr>
          <p:cNvSpPr>
            <a:spLocks noGrp="1"/>
          </p:cNvSpPr>
          <p:nvPr>
            <p:ph type="body" sz="quarter" idx="32" hasCustomPrompt="1"/>
          </p:nvPr>
        </p:nvSpPr>
        <p:spPr>
          <a:xfrm>
            <a:off x="6351307"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0" name="Text Placeholder 9">
            <a:extLst>
              <a:ext uri="{FF2B5EF4-FFF2-40B4-BE49-F238E27FC236}">
                <a16:creationId xmlns:a16="http://schemas.microsoft.com/office/drawing/2014/main" id="{C61C9199-A507-421B-8163-2090058712A1}"/>
              </a:ext>
            </a:extLst>
          </p:cNvPr>
          <p:cNvSpPr>
            <a:spLocks noGrp="1"/>
          </p:cNvSpPr>
          <p:nvPr>
            <p:ph type="body" sz="quarter" idx="33" hasCustomPrompt="1"/>
          </p:nvPr>
        </p:nvSpPr>
        <p:spPr>
          <a:xfrm>
            <a:off x="8827991" y="2722747"/>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1" name="Text Placeholder 9">
            <a:extLst>
              <a:ext uri="{FF2B5EF4-FFF2-40B4-BE49-F238E27FC236}">
                <a16:creationId xmlns:a16="http://schemas.microsoft.com/office/drawing/2014/main" id="{654EB709-4A35-4308-B417-6C0694269854}"/>
              </a:ext>
            </a:extLst>
          </p:cNvPr>
          <p:cNvSpPr>
            <a:spLocks noGrp="1"/>
          </p:cNvSpPr>
          <p:nvPr>
            <p:ph type="body" sz="quarter" idx="34" hasCustomPrompt="1"/>
          </p:nvPr>
        </p:nvSpPr>
        <p:spPr>
          <a:xfrm>
            <a:off x="8827990" y="5694548"/>
            <a:ext cx="1966065" cy="700935"/>
          </a:xfrm>
          <a:solidFill>
            <a:schemeClr val="bg1"/>
          </a:solidFill>
        </p:spPr>
        <p:txBody>
          <a:bodyPr lIns="91440" tIns="45720" rIns="0" bIns="0" anchor="t"/>
          <a:lstStyle>
            <a:lvl1pPr>
              <a:spcBef>
                <a:spcPts val="0"/>
              </a:spcBef>
              <a:defRPr sz="1600" b="1">
                <a:solidFill>
                  <a:srgbClr val="222222"/>
                </a:solidFill>
                <a:latin typeface="Century Gothic" panose="020B0502020202020204" pitchFamily="34" charset="0"/>
              </a:defRPr>
            </a:lvl1pPr>
            <a:lvl2pPr marL="342900" indent="0">
              <a:buNone/>
              <a:defRPr/>
            </a:lvl2pPr>
          </a:lstStyle>
          <a:p>
            <a:pPr lvl="0"/>
            <a:r>
              <a:rPr lang="en-US"/>
              <a:t>First Name</a:t>
            </a:r>
          </a:p>
          <a:p>
            <a:pPr lvl="0"/>
            <a:r>
              <a:rPr lang="en-US"/>
              <a:t>Last Name</a:t>
            </a:r>
          </a:p>
        </p:txBody>
      </p:sp>
      <p:sp>
        <p:nvSpPr>
          <p:cNvPr id="62" name="Picture Placeholder 9">
            <a:extLst>
              <a:ext uri="{FF2B5EF4-FFF2-40B4-BE49-F238E27FC236}">
                <a16:creationId xmlns:a16="http://schemas.microsoft.com/office/drawing/2014/main" id="{E7631B1A-0B3D-48B3-91C6-E9A3CFE5A2A9}"/>
              </a:ext>
            </a:extLst>
          </p:cNvPr>
          <p:cNvSpPr>
            <a:spLocks noGrp="1"/>
          </p:cNvSpPr>
          <p:nvPr>
            <p:ph type="pic" sz="quarter" idx="15"/>
          </p:nvPr>
        </p:nvSpPr>
        <p:spPr>
          <a:xfrm>
            <a:off x="1409694" y="762000"/>
            <a:ext cx="1966065" cy="1960747"/>
          </a:xfrm>
          <a:solidFill>
            <a:schemeClr val="bg1"/>
          </a:solidFill>
        </p:spPr>
        <p:txBody>
          <a:bodyPr/>
          <a:lstStyle/>
          <a:p>
            <a:endParaRPr lang="en-US"/>
          </a:p>
        </p:txBody>
      </p:sp>
      <p:sp>
        <p:nvSpPr>
          <p:cNvPr id="63" name="Picture Placeholder 9">
            <a:extLst>
              <a:ext uri="{FF2B5EF4-FFF2-40B4-BE49-F238E27FC236}">
                <a16:creationId xmlns:a16="http://schemas.microsoft.com/office/drawing/2014/main" id="{C9A53352-0938-42F3-97BD-FADD29A5BE47}"/>
              </a:ext>
            </a:extLst>
          </p:cNvPr>
          <p:cNvSpPr>
            <a:spLocks noGrp="1"/>
          </p:cNvSpPr>
          <p:nvPr>
            <p:ph type="pic" sz="quarter" idx="35"/>
          </p:nvPr>
        </p:nvSpPr>
        <p:spPr>
          <a:xfrm>
            <a:off x="3886382" y="761999"/>
            <a:ext cx="1966065" cy="1960747"/>
          </a:xfrm>
          <a:solidFill>
            <a:schemeClr val="bg1"/>
          </a:solidFill>
        </p:spPr>
        <p:txBody>
          <a:bodyPr/>
          <a:lstStyle/>
          <a:p>
            <a:endParaRPr lang="en-US"/>
          </a:p>
        </p:txBody>
      </p:sp>
      <p:sp>
        <p:nvSpPr>
          <p:cNvPr id="64" name="Picture Placeholder 9">
            <a:extLst>
              <a:ext uri="{FF2B5EF4-FFF2-40B4-BE49-F238E27FC236}">
                <a16:creationId xmlns:a16="http://schemas.microsoft.com/office/drawing/2014/main" id="{EC75C14D-22A2-4680-B05D-C097DB3BBD04}"/>
              </a:ext>
            </a:extLst>
          </p:cNvPr>
          <p:cNvSpPr>
            <a:spLocks noGrp="1"/>
          </p:cNvSpPr>
          <p:nvPr>
            <p:ph type="pic" sz="quarter" idx="36"/>
          </p:nvPr>
        </p:nvSpPr>
        <p:spPr>
          <a:xfrm>
            <a:off x="6363069" y="749952"/>
            <a:ext cx="1966065" cy="1960747"/>
          </a:xfrm>
          <a:solidFill>
            <a:schemeClr val="bg1"/>
          </a:solidFill>
        </p:spPr>
        <p:txBody>
          <a:bodyPr/>
          <a:lstStyle/>
          <a:p>
            <a:endParaRPr lang="en-US"/>
          </a:p>
        </p:txBody>
      </p:sp>
      <p:sp>
        <p:nvSpPr>
          <p:cNvPr id="65" name="Picture Placeholder 9">
            <a:extLst>
              <a:ext uri="{FF2B5EF4-FFF2-40B4-BE49-F238E27FC236}">
                <a16:creationId xmlns:a16="http://schemas.microsoft.com/office/drawing/2014/main" id="{CC42A013-A65C-4D60-A0A7-486D5284C798}"/>
              </a:ext>
            </a:extLst>
          </p:cNvPr>
          <p:cNvSpPr>
            <a:spLocks noGrp="1"/>
          </p:cNvSpPr>
          <p:nvPr>
            <p:ph type="pic" sz="quarter" idx="37"/>
          </p:nvPr>
        </p:nvSpPr>
        <p:spPr>
          <a:xfrm>
            <a:off x="8839757" y="749951"/>
            <a:ext cx="1966065" cy="1960747"/>
          </a:xfrm>
          <a:solidFill>
            <a:schemeClr val="bg1"/>
          </a:solidFill>
        </p:spPr>
        <p:txBody>
          <a:bodyPr/>
          <a:lstStyle/>
          <a:p>
            <a:endParaRPr lang="en-US"/>
          </a:p>
        </p:txBody>
      </p:sp>
      <p:sp>
        <p:nvSpPr>
          <p:cNvPr id="66" name="Picture Placeholder 9">
            <a:extLst>
              <a:ext uri="{FF2B5EF4-FFF2-40B4-BE49-F238E27FC236}">
                <a16:creationId xmlns:a16="http://schemas.microsoft.com/office/drawing/2014/main" id="{D4C73487-CB87-4FEA-89FD-6649F3651BCA}"/>
              </a:ext>
            </a:extLst>
          </p:cNvPr>
          <p:cNvSpPr>
            <a:spLocks noGrp="1"/>
          </p:cNvSpPr>
          <p:nvPr>
            <p:ph type="pic" sz="quarter" idx="38"/>
          </p:nvPr>
        </p:nvSpPr>
        <p:spPr>
          <a:xfrm>
            <a:off x="1409694" y="3727068"/>
            <a:ext cx="1966065" cy="1960747"/>
          </a:xfrm>
          <a:solidFill>
            <a:schemeClr val="bg1"/>
          </a:solidFill>
        </p:spPr>
        <p:txBody>
          <a:bodyPr/>
          <a:lstStyle/>
          <a:p>
            <a:endParaRPr lang="en-US"/>
          </a:p>
        </p:txBody>
      </p:sp>
      <p:sp>
        <p:nvSpPr>
          <p:cNvPr id="67" name="Picture Placeholder 9">
            <a:extLst>
              <a:ext uri="{FF2B5EF4-FFF2-40B4-BE49-F238E27FC236}">
                <a16:creationId xmlns:a16="http://schemas.microsoft.com/office/drawing/2014/main" id="{EAF4C6E8-0958-4E2E-8C4B-2F5F22E51094}"/>
              </a:ext>
            </a:extLst>
          </p:cNvPr>
          <p:cNvSpPr>
            <a:spLocks noGrp="1"/>
          </p:cNvSpPr>
          <p:nvPr>
            <p:ph type="pic" sz="quarter" idx="39"/>
          </p:nvPr>
        </p:nvSpPr>
        <p:spPr>
          <a:xfrm>
            <a:off x="3886382" y="3727067"/>
            <a:ext cx="1966065" cy="1960747"/>
          </a:xfrm>
          <a:solidFill>
            <a:schemeClr val="bg1"/>
          </a:solidFill>
        </p:spPr>
        <p:txBody>
          <a:bodyPr/>
          <a:lstStyle/>
          <a:p>
            <a:endParaRPr lang="en-US"/>
          </a:p>
        </p:txBody>
      </p:sp>
      <p:sp>
        <p:nvSpPr>
          <p:cNvPr id="68" name="Picture Placeholder 9">
            <a:extLst>
              <a:ext uri="{FF2B5EF4-FFF2-40B4-BE49-F238E27FC236}">
                <a16:creationId xmlns:a16="http://schemas.microsoft.com/office/drawing/2014/main" id="{D264C686-C118-48F8-9F4A-9366C3E7AFD4}"/>
              </a:ext>
            </a:extLst>
          </p:cNvPr>
          <p:cNvSpPr>
            <a:spLocks noGrp="1"/>
          </p:cNvSpPr>
          <p:nvPr>
            <p:ph type="pic" sz="quarter" idx="40"/>
          </p:nvPr>
        </p:nvSpPr>
        <p:spPr>
          <a:xfrm>
            <a:off x="6363069" y="3715020"/>
            <a:ext cx="1966065" cy="1960747"/>
          </a:xfrm>
          <a:solidFill>
            <a:schemeClr val="bg1"/>
          </a:solidFill>
        </p:spPr>
        <p:txBody>
          <a:bodyPr/>
          <a:lstStyle/>
          <a:p>
            <a:endParaRPr lang="en-US"/>
          </a:p>
        </p:txBody>
      </p:sp>
      <p:sp>
        <p:nvSpPr>
          <p:cNvPr id="69" name="Picture Placeholder 9">
            <a:extLst>
              <a:ext uri="{FF2B5EF4-FFF2-40B4-BE49-F238E27FC236}">
                <a16:creationId xmlns:a16="http://schemas.microsoft.com/office/drawing/2014/main" id="{E5940943-C551-4788-9F05-921FAAC2C43F}"/>
              </a:ext>
            </a:extLst>
          </p:cNvPr>
          <p:cNvSpPr>
            <a:spLocks noGrp="1"/>
          </p:cNvSpPr>
          <p:nvPr>
            <p:ph type="pic" sz="quarter" idx="41"/>
          </p:nvPr>
        </p:nvSpPr>
        <p:spPr>
          <a:xfrm>
            <a:off x="8839757" y="3715019"/>
            <a:ext cx="1966065" cy="1960747"/>
          </a:xfrm>
          <a:solidFill>
            <a:schemeClr val="bg1"/>
          </a:solidFill>
        </p:spPr>
        <p:txBody>
          <a:bodyPr/>
          <a:lstStyle/>
          <a:p>
            <a:endParaRPr lang="en-US"/>
          </a:p>
        </p:txBody>
      </p:sp>
    </p:spTree>
    <p:extLst>
      <p:ext uri="{BB962C8B-B14F-4D97-AF65-F5344CB8AC3E}">
        <p14:creationId xmlns:p14="http://schemas.microsoft.com/office/powerpoint/2010/main" val="253412634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0272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Safety Moment">
    <p:bg>
      <p:bgPr>
        <a:solidFill>
          <a:srgbClr val="222222"/>
        </a:solid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52EB0C13-816A-4C89-8B79-0523E44516BC}"/>
              </a:ext>
            </a:extLst>
          </p:cNvPr>
          <p:cNvSpPr txBox="1">
            <a:spLocks/>
          </p:cNvSpPr>
          <p:nvPr userDrawn="1"/>
        </p:nvSpPr>
        <p:spPr>
          <a:xfrm>
            <a:off x="1066800" y="1371601"/>
            <a:ext cx="2962275" cy="1974842"/>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4000" b="1">
                <a:solidFill>
                  <a:schemeClr val="bg1"/>
                </a:solidFill>
                <a:latin typeface="Century Gothic" panose="020B0502020202020204" pitchFamily="34" charset="0"/>
              </a:rPr>
              <a:t>Safety </a:t>
            </a:r>
            <a:br>
              <a:rPr lang="en-US" sz="4000" b="1">
                <a:solidFill>
                  <a:schemeClr val="bg1"/>
                </a:solidFill>
                <a:latin typeface="Century Gothic" panose="020B0502020202020204" pitchFamily="34" charset="0"/>
              </a:rPr>
            </a:br>
            <a:r>
              <a:rPr lang="en-US" sz="4000" b="1">
                <a:solidFill>
                  <a:schemeClr val="bg1"/>
                </a:solidFill>
                <a:latin typeface="Century Gothic" panose="020B0502020202020204" pitchFamily="34" charset="0"/>
              </a:rPr>
              <a:t>Moment</a:t>
            </a:r>
          </a:p>
        </p:txBody>
      </p:sp>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8" y="624689"/>
            <a:ext cx="7701372" cy="6080912"/>
          </a:xfrm>
          <a:prstGeom prst="rect">
            <a:avLst/>
          </a:prstGeom>
        </p:spPr>
        <p:txBody>
          <a:bodyPr>
            <a:normAutofit/>
          </a:bodyPr>
          <a:lstStyle>
            <a:lvl1pPr marL="0" indent="0">
              <a:buNone/>
              <a:defRPr sz="1125"/>
            </a:lvl1pPr>
          </a:lstStyle>
          <a:p>
            <a:r>
              <a:rPr lang="en-US"/>
              <a:t>Click icon to add picture</a:t>
            </a:r>
          </a:p>
        </p:txBody>
      </p:sp>
      <p:pic>
        <p:nvPicPr>
          <p:cNvPr id="9" name="Picture 8">
            <a:extLst>
              <a:ext uri="{FF2B5EF4-FFF2-40B4-BE49-F238E27FC236}">
                <a16:creationId xmlns:a16="http://schemas.microsoft.com/office/drawing/2014/main" id="{AF6682A6-DCC7-444F-BC2B-C8519E3F4C5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1" y="1066800"/>
            <a:ext cx="304801" cy="304801"/>
          </a:xfrm>
          <a:prstGeom prst="rect">
            <a:avLst/>
          </a:prstGeom>
        </p:spPr>
      </p:pic>
      <p:pic>
        <p:nvPicPr>
          <p:cNvPr id="11" name="Picture 10">
            <a:extLst>
              <a:ext uri="{FF2B5EF4-FFF2-40B4-BE49-F238E27FC236}">
                <a16:creationId xmlns:a16="http://schemas.microsoft.com/office/drawing/2014/main" id="{B05869F8-1B01-4453-B10A-4526793D6B0C}"/>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66800" y="1765274"/>
            <a:ext cx="1534239" cy="228638"/>
          </a:xfrm>
          <a:prstGeom prst="rect">
            <a:avLst/>
          </a:prstGeom>
        </p:spPr>
      </p:pic>
      <p:sp>
        <p:nvSpPr>
          <p:cNvPr id="12" name="Text Placeholder 8">
            <a:extLst>
              <a:ext uri="{FF2B5EF4-FFF2-40B4-BE49-F238E27FC236}">
                <a16:creationId xmlns:a16="http://schemas.microsoft.com/office/drawing/2014/main" id="{F284CE0A-9C49-4F52-9650-92DB30FAB210}"/>
              </a:ext>
            </a:extLst>
          </p:cNvPr>
          <p:cNvSpPr>
            <a:spLocks noGrp="1"/>
          </p:cNvSpPr>
          <p:nvPr>
            <p:ph type="body" sz="quarter" idx="11"/>
          </p:nvPr>
        </p:nvSpPr>
        <p:spPr>
          <a:xfrm>
            <a:off x="1066801" y="3733800"/>
            <a:ext cx="2962768" cy="2667000"/>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3" name="Picture 12">
            <a:extLst>
              <a:ext uri="{FF2B5EF4-FFF2-40B4-BE49-F238E27FC236}">
                <a16:creationId xmlns:a16="http://schemas.microsoft.com/office/drawing/2014/main" id="{2B874AAD-988E-45B1-8F75-E55E0F92AB08}"/>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4" name="Rectangle 13">
            <a:extLst>
              <a:ext uri="{FF2B5EF4-FFF2-40B4-BE49-F238E27FC236}">
                <a16:creationId xmlns:a16="http://schemas.microsoft.com/office/drawing/2014/main" id="{4465B0AA-E54A-46C6-862A-213210E48A36}"/>
              </a:ext>
            </a:extLst>
          </p:cNvPr>
          <p:cNvSpPr/>
          <p:nvPr userDrawn="1"/>
        </p:nvSpPr>
        <p:spPr>
          <a:xfrm>
            <a:off x="0" y="6705601"/>
            <a:ext cx="12192000" cy="173998"/>
          </a:xfrm>
          <a:prstGeom prst="rect">
            <a:avLst/>
          </a:prstGeom>
          <a:solidFill>
            <a:srgbClr val="ED7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51964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Inclusion &amp; Diversity">
    <p:bg>
      <p:bgPr>
        <a:solidFill>
          <a:srgbClr val="222222"/>
        </a:solidFill>
        <a:effectLst/>
      </p:bgPr>
    </p:bg>
    <p:spTree>
      <p:nvGrpSpPr>
        <p:cNvPr id="1" name=""/>
        <p:cNvGrpSpPr/>
        <p:nvPr/>
      </p:nvGrpSpPr>
      <p:grpSpPr>
        <a:xfrm>
          <a:off x="0" y="0"/>
          <a:ext cx="0" cy="0"/>
          <a:chOff x="0" y="0"/>
          <a:chExt cx="0" cy="0"/>
        </a:xfrm>
      </p:grpSpPr>
      <p:sp>
        <p:nvSpPr>
          <p:cNvPr id="8" name="Picture Placeholder 5">
            <a:extLst>
              <a:ext uri="{FF2B5EF4-FFF2-40B4-BE49-F238E27FC236}">
                <a16:creationId xmlns:a16="http://schemas.microsoft.com/office/drawing/2014/main" id="{1C7C499E-A9F8-4A07-B925-425EF59ED727}"/>
              </a:ext>
            </a:extLst>
          </p:cNvPr>
          <p:cNvSpPr>
            <a:spLocks noGrp="1"/>
          </p:cNvSpPr>
          <p:nvPr>
            <p:ph type="pic" sz="quarter" idx="10"/>
          </p:nvPr>
        </p:nvSpPr>
        <p:spPr>
          <a:xfrm>
            <a:off x="4490628" y="624688"/>
            <a:ext cx="7701372" cy="6233311"/>
          </a:xfrm>
          <a:prstGeom prst="rect">
            <a:avLst/>
          </a:prstGeom>
        </p:spPr>
        <p:txBody>
          <a:bodyPr>
            <a:normAutofit/>
          </a:bodyPr>
          <a:lstStyle>
            <a:lvl1pPr marL="0" indent="0">
              <a:buNone/>
              <a:defRPr sz="1125"/>
            </a:lvl1pPr>
          </a:lstStyle>
          <a:p>
            <a:r>
              <a:rPr lang="en-US"/>
              <a:t>Click icon to add picture</a:t>
            </a:r>
          </a:p>
        </p:txBody>
      </p:sp>
      <p:sp>
        <p:nvSpPr>
          <p:cNvPr id="6" name="Title 1">
            <a:extLst>
              <a:ext uri="{FF2B5EF4-FFF2-40B4-BE49-F238E27FC236}">
                <a16:creationId xmlns:a16="http://schemas.microsoft.com/office/drawing/2014/main" id="{ECD651B2-57F8-432E-B967-073B11E3A9CC}"/>
              </a:ext>
            </a:extLst>
          </p:cNvPr>
          <p:cNvSpPr txBox="1">
            <a:spLocks/>
          </p:cNvSpPr>
          <p:nvPr userDrawn="1"/>
        </p:nvSpPr>
        <p:spPr>
          <a:xfrm>
            <a:off x="1066800" y="1371601"/>
            <a:ext cx="2962275" cy="1974842"/>
          </a:xfrm>
          <a:prstGeom prst="rect">
            <a:avLst/>
          </a:prstGeom>
          <a:noFill/>
        </p:spPr>
        <p:txBody>
          <a:bodyPr vert="horz" lIns="0" tIns="0" rIns="0" bIns="0" rtlCol="0" anchor="b">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4200"/>
              </a:lnSpc>
            </a:pPr>
            <a:r>
              <a:rPr lang="en-US" sz="4000" b="1">
                <a:solidFill>
                  <a:schemeClr val="bg1"/>
                </a:solidFill>
                <a:latin typeface="Century Gothic" panose="020B0502020202020204" pitchFamily="34" charset="0"/>
              </a:rPr>
              <a:t>Inclusion &amp; Diversity </a:t>
            </a:r>
            <a:br>
              <a:rPr lang="en-US" sz="4000" b="1">
                <a:solidFill>
                  <a:schemeClr val="bg1"/>
                </a:solidFill>
                <a:latin typeface="Century Gothic" panose="020B0502020202020204" pitchFamily="34" charset="0"/>
              </a:rPr>
            </a:br>
            <a:r>
              <a:rPr lang="en-US" sz="4000" b="1">
                <a:solidFill>
                  <a:schemeClr val="bg1"/>
                </a:solidFill>
                <a:latin typeface="Century Gothic" panose="020B0502020202020204" pitchFamily="34" charset="0"/>
              </a:rPr>
              <a:t>Moment</a:t>
            </a:r>
          </a:p>
        </p:txBody>
      </p:sp>
      <p:sp>
        <p:nvSpPr>
          <p:cNvPr id="10" name="Text Placeholder 8">
            <a:extLst>
              <a:ext uri="{FF2B5EF4-FFF2-40B4-BE49-F238E27FC236}">
                <a16:creationId xmlns:a16="http://schemas.microsoft.com/office/drawing/2014/main" id="{E208763B-C8E8-4042-971A-AA56D3DBA688}"/>
              </a:ext>
            </a:extLst>
          </p:cNvPr>
          <p:cNvSpPr>
            <a:spLocks noGrp="1"/>
          </p:cNvSpPr>
          <p:nvPr>
            <p:ph type="body" sz="quarter" idx="12"/>
          </p:nvPr>
        </p:nvSpPr>
        <p:spPr>
          <a:xfrm>
            <a:off x="1066801" y="3733800"/>
            <a:ext cx="2962768" cy="2667000"/>
          </a:xfrm>
          <a:prstGeom prst="rect">
            <a:avLst/>
          </a:prstGeom>
        </p:spPr>
        <p:txBody>
          <a:bodyPr lIns="0" tIns="0" rIns="0" bIns="0"/>
          <a:lstStyle>
            <a:lvl1pPr>
              <a:defRPr sz="2000">
                <a:solidFill>
                  <a:schemeClr val="bg1"/>
                </a:solidFill>
                <a:latin typeface="Arial" panose="020B0604020202020204" pitchFamily="34" charset="0"/>
                <a:cs typeface="Arial" panose="020B0604020202020204" pitchFamily="34" charset="0"/>
              </a:defRPr>
            </a:lvl1pPr>
            <a:lvl2pPr>
              <a:defRPr sz="1800">
                <a:solidFill>
                  <a:schemeClr val="bg1"/>
                </a:solidFill>
                <a:latin typeface="Arial" panose="020B0604020202020204" pitchFamily="34" charset="0"/>
                <a:cs typeface="Arial" panose="020B0604020202020204" pitchFamily="34" charset="0"/>
              </a:defRPr>
            </a:lvl2pPr>
            <a:lvl3pPr>
              <a:defRPr sz="1600">
                <a:solidFill>
                  <a:schemeClr val="bg1"/>
                </a:solidFill>
                <a:latin typeface="Arial" panose="020B0604020202020204" pitchFamily="34" charset="0"/>
                <a:cs typeface="Arial" panose="020B0604020202020204" pitchFamily="34" charset="0"/>
              </a:defRPr>
            </a:lvl3pPr>
            <a:lvl4pPr>
              <a:defRPr sz="1400">
                <a:solidFill>
                  <a:schemeClr val="bg1"/>
                </a:solidFill>
                <a:latin typeface="Arial" panose="020B0604020202020204" pitchFamily="34" charset="0"/>
                <a:cs typeface="Arial" panose="020B0604020202020204" pitchFamily="34" charset="0"/>
              </a:defRPr>
            </a:lvl4pPr>
            <a:lvl5pPr>
              <a:defRPr sz="1400">
                <a:solidFill>
                  <a:schemeClr val="bg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a:extLst>
              <a:ext uri="{FF2B5EF4-FFF2-40B4-BE49-F238E27FC236}">
                <a16:creationId xmlns:a16="http://schemas.microsoft.com/office/drawing/2014/main" id="{B9682462-3AC5-45D3-9D65-B9B344204A46}"/>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6801" y="1066800"/>
            <a:ext cx="304800" cy="304800"/>
          </a:xfrm>
          <a:prstGeom prst="rect">
            <a:avLst/>
          </a:prstGeom>
        </p:spPr>
      </p:pic>
      <p:pic>
        <p:nvPicPr>
          <p:cNvPr id="7" name="Picture 6">
            <a:extLst>
              <a:ext uri="{FF2B5EF4-FFF2-40B4-BE49-F238E27FC236}">
                <a16:creationId xmlns:a16="http://schemas.microsoft.com/office/drawing/2014/main" id="{5CA43BDF-D05E-4C72-AA8F-5DAAFC6E2824}"/>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9682924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At A Glance - 1">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Picture Placeholder 6">
            <a:extLst>
              <a:ext uri="{FF2B5EF4-FFF2-40B4-BE49-F238E27FC236}">
                <a16:creationId xmlns:a16="http://schemas.microsoft.com/office/drawing/2014/main" id="{44819F9F-529B-4688-96BD-B28728F58AC0}"/>
              </a:ext>
            </a:extLst>
          </p:cNvPr>
          <p:cNvSpPr>
            <a:spLocks noGrp="1"/>
          </p:cNvSpPr>
          <p:nvPr>
            <p:ph type="pic" sz="quarter" idx="10"/>
          </p:nvPr>
        </p:nvSpPr>
        <p:spPr>
          <a:xfrm>
            <a:off x="457221" y="1066800"/>
            <a:ext cx="11277581" cy="3527425"/>
          </a:xfrm>
        </p:spPr>
        <p:txBody>
          <a:bodyPr/>
          <a:lstStyle/>
          <a:p>
            <a:endParaRPr lang="en-US"/>
          </a:p>
        </p:txBody>
      </p:sp>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4572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457200" y="5530850"/>
            <a:ext cx="1905000" cy="1174750"/>
          </a:xfrm>
        </p:spPr>
        <p:txBody>
          <a:bodyPr lIns="0" tIns="0" rIns="0" bIns="0"/>
          <a:lstStyle>
            <a:lvl1pPr>
              <a:defRPr sz="1200" i="0"/>
            </a:lvl1pPr>
          </a:lstStyle>
          <a:p>
            <a:pPr lvl="0"/>
            <a:r>
              <a:rPr lang="en-US"/>
              <a:t>Click to edit Master text styles</a:t>
            </a:r>
          </a:p>
        </p:txBody>
      </p:sp>
      <p:sp>
        <p:nvSpPr>
          <p:cNvPr id="9" name="Text Placeholder 8">
            <a:extLst>
              <a:ext uri="{FF2B5EF4-FFF2-40B4-BE49-F238E27FC236}">
                <a16:creationId xmlns:a16="http://schemas.microsoft.com/office/drawing/2014/main" id="{1921450D-7BE8-4C97-BC72-B5A44D7B6D37}"/>
              </a:ext>
            </a:extLst>
          </p:cNvPr>
          <p:cNvSpPr>
            <a:spLocks noGrp="1"/>
          </p:cNvSpPr>
          <p:nvPr>
            <p:ph type="body" sz="quarter" idx="14" hasCustomPrompt="1"/>
          </p:nvPr>
        </p:nvSpPr>
        <p:spPr>
          <a:xfrm>
            <a:off x="28003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1" name="Text Placeholder 5">
            <a:extLst>
              <a:ext uri="{FF2B5EF4-FFF2-40B4-BE49-F238E27FC236}">
                <a16:creationId xmlns:a16="http://schemas.microsoft.com/office/drawing/2014/main" id="{0C6BC6FA-ECFD-46BF-9338-A1A883DF095D}"/>
              </a:ext>
            </a:extLst>
          </p:cNvPr>
          <p:cNvSpPr>
            <a:spLocks noGrp="1"/>
          </p:cNvSpPr>
          <p:nvPr>
            <p:ph type="body" sz="quarter" idx="15"/>
          </p:nvPr>
        </p:nvSpPr>
        <p:spPr>
          <a:xfrm>
            <a:off x="2800350" y="5530850"/>
            <a:ext cx="1905000" cy="1174750"/>
          </a:xfrm>
        </p:spPr>
        <p:txBody>
          <a:bodyPr lIns="0" tIns="0" rIns="0" bIns="0"/>
          <a:lstStyle>
            <a:lvl1pPr>
              <a:defRPr sz="1200" i="0"/>
            </a:lvl1pPr>
          </a:lstStyle>
          <a:p>
            <a:pPr lvl="0"/>
            <a:r>
              <a:rPr lang="en-US"/>
              <a:t>Click to edit Master text styles</a:t>
            </a:r>
          </a:p>
        </p:txBody>
      </p:sp>
      <p:sp>
        <p:nvSpPr>
          <p:cNvPr id="13" name="Text Placeholder 8">
            <a:extLst>
              <a:ext uri="{FF2B5EF4-FFF2-40B4-BE49-F238E27FC236}">
                <a16:creationId xmlns:a16="http://schemas.microsoft.com/office/drawing/2014/main" id="{57AA8049-04C1-4A93-8501-ABA07D6070D9}"/>
              </a:ext>
            </a:extLst>
          </p:cNvPr>
          <p:cNvSpPr>
            <a:spLocks noGrp="1"/>
          </p:cNvSpPr>
          <p:nvPr>
            <p:ph type="body" sz="quarter" idx="16" hasCustomPrompt="1"/>
          </p:nvPr>
        </p:nvSpPr>
        <p:spPr>
          <a:xfrm>
            <a:off x="514350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4" name="Text Placeholder 5">
            <a:extLst>
              <a:ext uri="{FF2B5EF4-FFF2-40B4-BE49-F238E27FC236}">
                <a16:creationId xmlns:a16="http://schemas.microsoft.com/office/drawing/2014/main" id="{83BD83BD-A1D7-48DB-973C-32D8113AF298}"/>
              </a:ext>
            </a:extLst>
          </p:cNvPr>
          <p:cNvSpPr>
            <a:spLocks noGrp="1"/>
          </p:cNvSpPr>
          <p:nvPr>
            <p:ph type="body" sz="quarter" idx="17"/>
          </p:nvPr>
        </p:nvSpPr>
        <p:spPr>
          <a:xfrm>
            <a:off x="5143500" y="5530850"/>
            <a:ext cx="1905000" cy="1174750"/>
          </a:xfrm>
        </p:spPr>
        <p:txBody>
          <a:bodyPr lIns="0" tIns="0" rIns="0" bIns="0"/>
          <a:lstStyle>
            <a:lvl1pPr>
              <a:defRPr sz="1200" i="0"/>
            </a:lvl1pPr>
          </a:lstStyle>
          <a:p>
            <a:pPr lvl="0"/>
            <a:r>
              <a:rPr lang="en-US"/>
              <a:t>Click to edit Master text styles</a:t>
            </a:r>
          </a:p>
        </p:txBody>
      </p:sp>
      <p:sp>
        <p:nvSpPr>
          <p:cNvPr id="15" name="Text Placeholder 8">
            <a:extLst>
              <a:ext uri="{FF2B5EF4-FFF2-40B4-BE49-F238E27FC236}">
                <a16:creationId xmlns:a16="http://schemas.microsoft.com/office/drawing/2014/main" id="{EAFB6FCE-A5EA-4E5E-A26A-A36193103E6D}"/>
              </a:ext>
            </a:extLst>
          </p:cNvPr>
          <p:cNvSpPr>
            <a:spLocks noGrp="1"/>
          </p:cNvSpPr>
          <p:nvPr>
            <p:ph type="body" sz="quarter" idx="18" hasCustomPrompt="1"/>
          </p:nvPr>
        </p:nvSpPr>
        <p:spPr>
          <a:xfrm>
            <a:off x="7486650"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6" name="Text Placeholder 5">
            <a:extLst>
              <a:ext uri="{FF2B5EF4-FFF2-40B4-BE49-F238E27FC236}">
                <a16:creationId xmlns:a16="http://schemas.microsoft.com/office/drawing/2014/main" id="{14D71C6A-4879-4DED-86B5-2B3299A885FF}"/>
              </a:ext>
            </a:extLst>
          </p:cNvPr>
          <p:cNvSpPr>
            <a:spLocks noGrp="1"/>
          </p:cNvSpPr>
          <p:nvPr>
            <p:ph type="body" sz="quarter" idx="19"/>
          </p:nvPr>
        </p:nvSpPr>
        <p:spPr>
          <a:xfrm>
            <a:off x="7486650" y="5530850"/>
            <a:ext cx="1905000" cy="1174750"/>
          </a:xfrm>
        </p:spPr>
        <p:txBody>
          <a:bodyPr lIns="0" tIns="0" rIns="0" bIns="0"/>
          <a:lstStyle>
            <a:lvl1pPr>
              <a:defRPr sz="1200" i="0"/>
            </a:lvl1pPr>
          </a:lstStyle>
          <a:p>
            <a:pPr lvl="0"/>
            <a:r>
              <a:rPr lang="en-US"/>
              <a:t>Click to edit Master text styles</a:t>
            </a:r>
          </a:p>
        </p:txBody>
      </p:sp>
      <p:sp>
        <p:nvSpPr>
          <p:cNvPr id="17" name="Text Placeholder 8">
            <a:extLst>
              <a:ext uri="{FF2B5EF4-FFF2-40B4-BE49-F238E27FC236}">
                <a16:creationId xmlns:a16="http://schemas.microsoft.com/office/drawing/2014/main" id="{47A0E548-617F-47E0-8B2C-FBEFD0583294}"/>
              </a:ext>
            </a:extLst>
          </p:cNvPr>
          <p:cNvSpPr>
            <a:spLocks noGrp="1"/>
          </p:cNvSpPr>
          <p:nvPr>
            <p:ph type="body" sz="quarter" idx="20" hasCustomPrompt="1"/>
          </p:nvPr>
        </p:nvSpPr>
        <p:spPr>
          <a:xfrm>
            <a:off x="9829801" y="4733925"/>
            <a:ext cx="1905000" cy="657225"/>
          </a:xfrm>
        </p:spPr>
        <p:txBody>
          <a:bodyPr lIns="0" tIns="0" rIns="0" bIns="0" anchor="b"/>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8" name="Text Placeholder 5">
            <a:extLst>
              <a:ext uri="{FF2B5EF4-FFF2-40B4-BE49-F238E27FC236}">
                <a16:creationId xmlns:a16="http://schemas.microsoft.com/office/drawing/2014/main" id="{3BC6D36F-0BA1-4419-9773-C50E419732B6}"/>
              </a:ext>
            </a:extLst>
          </p:cNvPr>
          <p:cNvSpPr>
            <a:spLocks noGrp="1"/>
          </p:cNvSpPr>
          <p:nvPr>
            <p:ph type="body" sz="quarter" idx="21"/>
          </p:nvPr>
        </p:nvSpPr>
        <p:spPr>
          <a:xfrm>
            <a:off x="9829801" y="5530850"/>
            <a:ext cx="1905000" cy="1174750"/>
          </a:xfrm>
        </p:spPr>
        <p:txBody>
          <a:bodyPr lIns="0" tIns="0" rIns="0" bIns="0"/>
          <a:lstStyle>
            <a:lvl1pPr>
              <a:defRPr sz="1200" i="0"/>
            </a:lvl1pPr>
          </a:lstStyle>
          <a:p>
            <a:pPr lvl="0"/>
            <a:r>
              <a:rPr lang="en-US"/>
              <a:t>Click to edit Master text styles</a:t>
            </a:r>
          </a:p>
        </p:txBody>
      </p:sp>
      <p:sp>
        <p:nvSpPr>
          <p:cNvPr id="3" name="Footer Placeholder 2">
            <a:extLst>
              <a:ext uri="{FF2B5EF4-FFF2-40B4-BE49-F238E27FC236}">
                <a16:creationId xmlns:a16="http://schemas.microsoft.com/office/drawing/2014/main" id="{7C44AB57-12B8-475B-9D51-C2C4439E8FCE}"/>
              </a:ext>
            </a:extLst>
          </p:cNvPr>
          <p:cNvSpPr>
            <a:spLocks noGrp="1"/>
          </p:cNvSpPr>
          <p:nvPr>
            <p:ph type="ftr" sz="quarter" idx="22"/>
          </p:nvPr>
        </p:nvSpPr>
        <p:spPr/>
        <p:txBody>
          <a:bodyPr/>
          <a:lstStyle/>
          <a:p>
            <a:r>
              <a:rPr lang="en-US"/>
              <a:t>ANC/A11 and BIL ATCT Replace Projects </a:t>
            </a:r>
          </a:p>
        </p:txBody>
      </p:sp>
      <p:sp>
        <p:nvSpPr>
          <p:cNvPr id="5" name="Slide Number Placeholder 4">
            <a:extLst>
              <a:ext uri="{FF2B5EF4-FFF2-40B4-BE49-F238E27FC236}">
                <a16:creationId xmlns:a16="http://schemas.microsoft.com/office/drawing/2014/main" id="{42192896-65D0-40C9-9564-2D2D6D3E76B9}"/>
              </a:ext>
            </a:extLst>
          </p:cNvPr>
          <p:cNvSpPr>
            <a:spLocks noGrp="1"/>
          </p:cNvSpPr>
          <p:nvPr>
            <p:ph type="sldNum" sz="quarter" idx="23"/>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19042968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At A Glance - 2">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55AE04E-58A7-45E7-9A32-4B322D7B904B}"/>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0" name="Text Placeholder 8">
            <a:extLst>
              <a:ext uri="{FF2B5EF4-FFF2-40B4-BE49-F238E27FC236}">
                <a16:creationId xmlns:a16="http://schemas.microsoft.com/office/drawing/2014/main" id="{49099E08-5F7F-4492-82F6-DC32A1B6912F}"/>
              </a:ext>
            </a:extLst>
          </p:cNvPr>
          <p:cNvSpPr>
            <a:spLocks noGrp="1"/>
          </p:cNvSpPr>
          <p:nvPr>
            <p:ph type="body" sz="quarter" idx="11" hasCustomPrompt="1"/>
          </p:nvPr>
        </p:nvSpPr>
        <p:spPr>
          <a:xfrm>
            <a:off x="3514724" y="1587408"/>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12" name="Text Placeholder 5">
            <a:extLst>
              <a:ext uri="{FF2B5EF4-FFF2-40B4-BE49-F238E27FC236}">
                <a16:creationId xmlns:a16="http://schemas.microsoft.com/office/drawing/2014/main" id="{F29CDFEF-37F5-4879-9359-320601349343}"/>
              </a:ext>
            </a:extLst>
          </p:cNvPr>
          <p:cNvSpPr>
            <a:spLocks noGrp="1"/>
          </p:cNvSpPr>
          <p:nvPr>
            <p:ph type="body" sz="quarter" idx="12"/>
          </p:nvPr>
        </p:nvSpPr>
        <p:spPr>
          <a:xfrm>
            <a:off x="3514724" y="2384333"/>
            <a:ext cx="2581276" cy="1422418"/>
          </a:xfrm>
        </p:spPr>
        <p:txBody>
          <a:bodyPr lIns="0" tIns="0" rIns="0" bIns="0"/>
          <a:lstStyle>
            <a:lvl1pPr>
              <a:defRPr sz="1200" i="0"/>
            </a:lvl1pPr>
          </a:lstStyle>
          <a:p>
            <a:pPr lvl="0"/>
            <a:r>
              <a:rPr lang="en-US"/>
              <a:t>Click to edit Master text styles</a:t>
            </a:r>
          </a:p>
        </p:txBody>
      </p:sp>
      <p:sp>
        <p:nvSpPr>
          <p:cNvPr id="5" name="Picture Placeholder 4">
            <a:extLst>
              <a:ext uri="{FF2B5EF4-FFF2-40B4-BE49-F238E27FC236}">
                <a16:creationId xmlns:a16="http://schemas.microsoft.com/office/drawing/2014/main" id="{89BF1FE0-3368-4FAF-8B24-24FFA1246886}"/>
              </a:ext>
            </a:extLst>
          </p:cNvPr>
          <p:cNvSpPr>
            <a:spLocks noGrp="1"/>
          </p:cNvSpPr>
          <p:nvPr>
            <p:ph type="pic" sz="quarter" idx="22"/>
          </p:nvPr>
        </p:nvSpPr>
        <p:spPr>
          <a:xfrm>
            <a:off x="1066800" y="1596954"/>
            <a:ext cx="2209797" cy="2209797"/>
          </a:xfrm>
        </p:spPr>
        <p:txBody>
          <a:bodyPr/>
          <a:lstStyle/>
          <a:p>
            <a:endParaRPr lang="en-US"/>
          </a:p>
        </p:txBody>
      </p:sp>
      <p:sp>
        <p:nvSpPr>
          <p:cNvPr id="20" name="Text Placeholder 8">
            <a:extLst>
              <a:ext uri="{FF2B5EF4-FFF2-40B4-BE49-F238E27FC236}">
                <a16:creationId xmlns:a16="http://schemas.microsoft.com/office/drawing/2014/main" id="{AEB8279A-3DF8-4A7C-8D69-A02C906A474D}"/>
              </a:ext>
            </a:extLst>
          </p:cNvPr>
          <p:cNvSpPr>
            <a:spLocks noGrp="1"/>
          </p:cNvSpPr>
          <p:nvPr>
            <p:ph type="body" sz="quarter" idx="23" hasCustomPrompt="1"/>
          </p:nvPr>
        </p:nvSpPr>
        <p:spPr>
          <a:xfrm>
            <a:off x="3514724" y="4181457"/>
            <a:ext cx="2581276"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1" name="Text Placeholder 5">
            <a:extLst>
              <a:ext uri="{FF2B5EF4-FFF2-40B4-BE49-F238E27FC236}">
                <a16:creationId xmlns:a16="http://schemas.microsoft.com/office/drawing/2014/main" id="{E1B394B2-159A-461A-8D78-214CC9D97EEC}"/>
              </a:ext>
            </a:extLst>
          </p:cNvPr>
          <p:cNvSpPr>
            <a:spLocks noGrp="1"/>
          </p:cNvSpPr>
          <p:nvPr>
            <p:ph type="body" sz="quarter" idx="24"/>
          </p:nvPr>
        </p:nvSpPr>
        <p:spPr>
          <a:xfrm>
            <a:off x="3514724" y="4978382"/>
            <a:ext cx="2581276" cy="1422418"/>
          </a:xfrm>
        </p:spPr>
        <p:txBody>
          <a:bodyPr lIns="0" tIns="0" rIns="0" bIns="0"/>
          <a:lstStyle>
            <a:lvl1pPr>
              <a:defRPr sz="1200" i="0"/>
            </a:lvl1pPr>
          </a:lstStyle>
          <a:p>
            <a:pPr lvl="0"/>
            <a:r>
              <a:rPr lang="en-US"/>
              <a:t>Click to edit Master text styles</a:t>
            </a:r>
          </a:p>
        </p:txBody>
      </p:sp>
      <p:sp>
        <p:nvSpPr>
          <p:cNvPr id="22" name="Picture Placeholder 4">
            <a:extLst>
              <a:ext uri="{FF2B5EF4-FFF2-40B4-BE49-F238E27FC236}">
                <a16:creationId xmlns:a16="http://schemas.microsoft.com/office/drawing/2014/main" id="{9A9C0B5B-6AB8-4937-996E-0C7F4588904D}"/>
              </a:ext>
            </a:extLst>
          </p:cNvPr>
          <p:cNvSpPr>
            <a:spLocks noGrp="1"/>
          </p:cNvSpPr>
          <p:nvPr>
            <p:ph type="pic" sz="quarter" idx="25"/>
          </p:nvPr>
        </p:nvSpPr>
        <p:spPr>
          <a:xfrm>
            <a:off x="1066800" y="4191003"/>
            <a:ext cx="2209797" cy="2209797"/>
          </a:xfrm>
        </p:spPr>
        <p:txBody>
          <a:bodyPr/>
          <a:lstStyle/>
          <a:p>
            <a:endParaRPr lang="en-US"/>
          </a:p>
        </p:txBody>
      </p:sp>
      <p:sp>
        <p:nvSpPr>
          <p:cNvPr id="23" name="Text Placeholder 8">
            <a:extLst>
              <a:ext uri="{FF2B5EF4-FFF2-40B4-BE49-F238E27FC236}">
                <a16:creationId xmlns:a16="http://schemas.microsoft.com/office/drawing/2014/main" id="{55241A35-7BE1-46DC-B173-FA928A6C20B0}"/>
              </a:ext>
            </a:extLst>
          </p:cNvPr>
          <p:cNvSpPr>
            <a:spLocks noGrp="1"/>
          </p:cNvSpPr>
          <p:nvPr>
            <p:ph type="body" sz="quarter" idx="26" hasCustomPrompt="1"/>
          </p:nvPr>
        </p:nvSpPr>
        <p:spPr>
          <a:xfrm>
            <a:off x="9153525" y="1587408"/>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4" name="Text Placeholder 5">
            <a:extLst>
              <a:ext uri="{FF2B5EF4-FFF2-40B4-BE49-F238E27FC236}">
                <a16:creationId xmlns:a16="http://schemas.microsoft.com/office/drawing/2014/main" id="{6E76E35B-45D4-4740-BC9A-A507ABC08A01}"/>
              </a:ext>
            </a:extLst>
          </p:cNvPr>
          <p:cNvSpPr>
            <a:spLocks noGrp="1"/>
          </p:cNvSpPr>
          <p:nvPr>
            <p:ph type="body" sz="quarter" idx="27"/>
          </p:nvPr>
        </p:nvSpPr>
        <p:spPr>
          <a:xfrm>
            <a:off x="9153525" y="2384333"/>
            <a:ext cx="2581275" cy="1422418"/>
          </a:xfrm>
        </p:spPr>
        <p:txBody>
          <a:bodyPr lIns="0" tIns="0" rIns="0" bIns="0"/>
          <a:lstStyle>
            <a:lvl1pPr>
              <a:defRPr sz="1200" i="0"/>
            </a:lvl1pPr>
          </a:lstStyle>
          <a:p>
            <a:pPr lvl="0"/>
            <a:r>
              <a:rPr lang="en-US"/>
              <a:t>Click to edit Master text styles</a:t>
            </a:r>
          </a:p>
        </p:txBody>
      </p:sp>
      <p:sp>
        <p:nvSpPr>
          <p:cNvPr id="25" name="Picture Placeholder 4">
            <a:extLst>
              <a:ext uri="{FF2B5EF4-FFF2-40B4-BE49-F238E27FC236}">
                <a16:creationId xmlns:a16="http://schemas.microsoft.com/office/drawing/2014/main" id="{1283C145-F66F-43A3-8BC0-5DC8B711AC1C}"/>
              </a:ext>
            </a:extLst>
          </p:cNvPr>
          <p:cNvSpPr>
            <a:spLocks noGrp="1"/>
          </p:cNvSpPr>
          <p:nvPr>
            <p:ph type="pic" sz="quarter" idx="28"/>
          </p:nvPr>
        </p:nvSpPr>
        <p:spPr>
          <a:xfrm>
            <a:off x="6705601" y="1596954"/>
            <a:ext cx="2209797" cy="2209797"/>
          </a:xfrm>
        </p:spPr>
        <p:txBody>
          <a:bodyPr/>
          <a:lstStyle/>
          <a:p>
            <a:endParaRPr lang="en-US"/>
          </a:p>
        </p:txBody>
      </p:sp>
      <p:sp>
        <p:nvSpPr>
          <p:cNvPr id="26" name="Text Placeholder 8">
            <a:extLst>
              <a:ext uri="{FF2B5EF4-FFF2-40B4-BE49-F238E27FC236}">
                <a16:creationId xmlns:a16="http://schemas.microsoft.com/office/drawing/2014/main" id="{4B6CD1C4-38E7-4B97-A027-97E0DD5CB27E}"/>
              </a:ext>
            </a:extLst>
          </p:cNvPr>
          <p:cNvSpPr>
            <a:spLocks noGrp="1"/>
          </p:cNvSpPr>
          <p:nvPr>
            <p:ph type="body" sz="quarter" idx="29" hasCustomPrompt="1"/>
          </p:nvPr>
        </p:nvSpPr>
        <p:spPr>
          <a:xfrm>
            <a:off x="9153525" y="4181457"/>
            <a:ext cx="2581275" cy="657225"/>
          </a:xfrm>
        </p:spPr>
        <p:txBody>
          <a:bodyPr lIns="0" tIns="0" rIns="0" bIns="0"/>
          <a:lstStyle>
            <a:lvl1pPr>
              <a:spcBef>
                <a:spcPts val="0"/>
              </a:spcBef>
              <a:defRPr sz="3200" b="1">
                <a:latin typeface="+mn-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01</a:t>
            </a:r>
          </a:p>
        </p:txBody>
      </p:sp>
      <p:sp>
        <p:nvSpPr>
          <p:cNvPr id="27" name="Text Placeholder 5">
            <a:extLst>
              <a:ext uri="{FF2B5EF4-FFF2-40B4-BE49-F238E27FC236}">
                <a16:creationId xmlns:a16="http://schemas.microsoft.com/office/drawing/2014/main" id="{5B92C89F-6BA2-4F4E-B767-F2E9ACAAB9FF}"/>
              </a:ext>
            </a:extLst>
          </p:cNvPr>
          <p:cNvSpPr>
            <a:spLocks noGrp="1"/>
          </p:cNvSpPr>
          <p:nvPr>
            <p:ph type="body" sz="quarter" idx="30"/>
          </p:nvPr>
        </p:nvSpPr>
        <p:spPr>
          <a:xfrm>
            <a:off x="9153525" y="4978382"/>
            <a:ext cx="2581275" cy="1422418"/>
          </a:xfrm>
        </p:spPr>
        <p:txBody>
          <a:bodyPr lIns="0" tIns="0" rIns="0" bIns="0"/>
          <a:lstStyle>
            <a:lvl1pPr>
              <a:defRPr sz="1200" i="0"/>
            </a:lvl1pPr>
          </a:lstStyle>
          <a:p>
            <a:pPr lvl="0"/>
            <a:r>
              <a:rPr lang="en-US"/>
              <a:t>Click to edit Master text styles</a:t>
            </a:r>
          </a:p>
        </p:txBody>
      </p:sp>
      <p:sp>
        <p:nvSpPr>
          <p:cNvPr id="28" name="Picture Placeholder 4">
            <a:extLst>
              <a:ext uri="{FF2B5EF4-FFF2-40B4-BE49-F238E27FC236}">
                <a16:creationId xmlns:a16="http://schemas.microsoft.com/office/drawing/2014/main" id="{5A755C51-FFE2-4C8E-80B4-43AD6AD27F76}"/>
              </a:ext>
            </a:extLst>
          </p:cNvPr>
          <p:cNvSpPr>
            <a:spLocks noGrp="1"/>
          </p:cNvSpPr>
          <p:nvPr>
            <p:ph type="pic" sz="quarter" idx="31"/>
          </p:nvPr>
        </p:nvSpPr>
        <p:spPr>
          <a:xfrm>
            <a:off x="6705601" y="4191003"/>
            <a:ext cx="2209797" cy="2209797"/>
          </a:xfrm>
        </p:spPr>
        <p:txBody>
          <a:bodyPr/>
          <a:lstStyle/>
          <a:p>
            <a:endParaRPr lang="en-US"/>
          </a:p>
        </p:txBody>
      </p:sp>
      <p:sp>
        <p:nvSpPr>
          <p:cNvPr id="29" name="Text Placeholder 8">
            <a:extLst>
              <a:ext uri="{FF2B5EF4-FFF2-40B4-BE49-F238E27FC236}">
                <a16:creationId xmlns:a16="http://schemas.microsoft.com/office/drawing/2014/main" id="{F9BED114-D654-41EA-9F9D-8F2D466D08B5}"/>
              </a:ext>
            </a:extLst>
          </p:cNvPr>
          <p:cNvSpPr>
            <a:spLocks noGrp="1"/>
          </p:cNvSpPr>
          <p:nvPr>
            <p:ph type="body" sz="quarter" idx="32"/>
          </p:nvPr>
        </p:nvSpPr>
        <p:spPr>
          <a:xfrm>
            <a:off x="1066800" y="762000"/>
            <a:ext cx="10668000" cy="609600"/>
          </a:xfrm>
        </p:spPr>
        <p:txBody>
          <a:bodyPr lIns="0" tIns="0" rIns="0" bIns="0"/>
          <a:lstStyle>
            <a:lvl1pPr>
              <a:spcBef>
                <a:spcPts val="0"/>
              </a:spcBef>
              <a:defRPr sz="3600" b="1">
                <a:latin typeface="+mj-lt"/>
              </a:defRPr>
            </a:lvl1pPr>
            <a:lvl2pPr>
              <a:defRPr b="1">
                <a:latin typeface="+mj-lt"/>
              </a:defRPr>
            </a:lvl2pPr>
            <a:lvl3pPr>
              <a:defRPr b="1">
                <a:latin typeface="+mj-lt"/>
              </a:defRPr>
            </a:lvl3pPr>
            <a:lvl4pPr>
              <a:defRPr b="1">
                <a:latin typeface="+mj-lt"/>
              </a:defRPr>
            </a:lvl4pPr>
            <a:lvl5pPr>
              <a:defRPr b="1">
                <a:latin typeface="+mj-lt"/>
              </a:defRPr>
            </a:lvl5pPr>
          </a:lstStyle>
          <a:p>
            <a:pPr lvl="0"/>
            <a:r>
              <a:rPr lang="en-US"/>
              <a:t>Click to edit Master text styles</a:t>
            </a:r>
          </a:p>
        </p:txBody>
      </p:sp>
      <p:sp>
        <p:nvSpPr>
          <p:cNvPr id="3" name="Footer Placeholder 2">
            <a:extLst>
              <a:ext uri="{FF2B5EF4-FFF2-40B4-BE49-F238E27FC236}">
                <a16:creationId xmlns:a16="http://schemas.microsoft.com/office/drawing/2014/main" id="{0E4DDD1D-A03B-4820-A5F2-6E9BD4780583}"/>
              </a:ext>
            </a:extLst>
          </p:cNvPr>
          <p:cNvSpPr>
            <a:spLocks noGrp="1"/>
          </p:cNvSpPr>
          <p:nvPr>
            <p:ph type="ftr" sz="quarter" idx="33"/>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178A0736-A6B5-42D0-8D65-C1BB31FF2553}"/>
              </a:ext>
            </a:extLst>
          </p:cNvPr>
          <p:cNvSpPr>
            <a:spLocks noGrp="1"/>
          </p:cNvSpPr>
          <p:nvPr>
            <p:ph type="sldNum" sz="quarter" idx="34"/>
          </p:nvPr>
        </p:nvSpPr>
        <p:spPr/>
        <p:txBody>
          <a:bodyPr/>
          <a:lstStyle/>
          <a:p>
            <a:fld id="{DD01415F-5F32-4771-AE74-55868ADB41CE}" type="slidenum">
              <a:rPr lang="en-US" smtClean="0"/>
              <a:pPr/>
              <a:t>‹#›</a:t>
            </a:fld>
            <a:endParaRPr lang="en-US"/>
          </a:p>
        </p:txBody>
      </p:sp>
    </p:spTree>
    <p:extLst>
      <p:ext uri="{BB962C8B-B14F-4D97-AF65-F5344CB8AC3E}">
        <p14:creationId xmlns:p14="http://schemas.microsoft.com/office/powerpoint/2010/main" val="385342419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slideLayout" Target="../slideLayouts/slideLayout61.xml"/><Relationship Id="rId21" Type="http://schemas.openxmlformats.org/officeDocument/2006/relationships/slideLayout" Target="../slideLayouts/slideLayout56.xml"/><Relationship Id="rId34" Type="http://schemas.openxmlformats.org/officeDocument/2006/relationships/slideLayout" Target="../slideLayouts/slideLayout69.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slideLayout" Target="../slideLayouts/slideLayout60.xml"/><Relationship Id="rId33" Type="http://schemas.openxmlformats.org/officeDocument/2006/relationships/slideLayout" Target="../slideLayouts/slideLayout68.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29" Type="http://schemas.openxmlformats.org/officeDocument/2006/relationships/slideLayout" Target="../slideLayouts/slideLayout64.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32" Type="http://schemas.openxmlformats.org/officeDocument/2006/relationships/slideLayout" Target="../slideLayouts/slideLayout67.xml"/><Relationship Id="rId37" Type="http://schemas.openxmlformats.org/officeDocument/2006/relationships/image" Target="../media/image1.png"/><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28" Type="http://schemas.openxmlformats.org/officeDocument/2006/relationships/slideLayout" Target="../slideLayouts/slideLayout63.xml"/><Relationship Id="rId36" Type="http://schemas.openxmlformats.org/officeDocument/2006/relationships/theme" Target="../theme/theme2.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31" Type="http://schemas.openxmlformats.org/officeDocument/2006/relationships/slideLayout" Target="../slideLayouts/slideLayout66.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slideLayout" Target="../slideLayouts/slideLayout62.xml"/><Relationship Id="rId30" Type="http://schemas.openxmlformats.org/officeDocument/2006/relationships/slideLayout" Target="../slideLayouts/slideLayout65.xml"/><Relationship Id="rId35" Type="http://schemas.openxmlformats.org/officeDocument/2006/relationships/slideLayout" Target="../slideLayouts/slideLayout70.xml"/><Relationship Id="rId8" Type="http://schemas.openxmlformats.org/officeDocument/2006/relationships/slideLayout" Target="../slideLayouts/slideLayout43.xml"/><Relationship Id="rId3"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73.xml"/><Relationship Id="rId2" Type="http://schemas.openxmlformats.org/officeDocument/2006/relationships/slideLayout" Target="../slideLayouts/slideLayout72.xml"/><Relationship Id="rId1" Type="http://schemas.openxmlformats.org/officeDocument/2006/relationships/slideLayout" Target="../slideLayouts/slideLayout71.xml"/><Relationship Id="rId5" Type="http://schemas.openxmlformats.org/officeDocument/2006/relationships/image" Target="../media/image1.png"/><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066800" y="152400"/>
            <a:ext cx="10058400" cy="304796"/>
          </a:xfrm>
          <a:prstGeom prst="rect">
            <a:avLst/>
          </a:prstGeom>
        </p:spPr>
        <p:txBody>
          <a:bodyPr vert="horz" lIns="0" tIns="0" rIns="0" bIns="0" rtlCol="0" anchor="ctr"/>
          <a:lstStyle>
            <a:lvl1pPr algn="ctr">
              <a:defRPr sz="900" cap="all" spc="300" baseline="0">
                <a:solidFill>
                  <a:srgbClr val="222222"/>
                </a:solidFill>
              </a:defRPr>
            </a:lvl1pPr>
          </a:lstStyle>
          <a:p>
            <a:r>
              <a:rPr lang="en-US"/>
              <a:t>ANC/A11 and BIL ATCT Replace Projects </a:t>
            </a:r>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1734801" y="152401"/>
            <a:ext cx="304799" cy="304796"/>
          </a:xfrm>
          <a:prstGeom prst="rect">
            <a:avLst/>
          </a:prstGeom>
        </p:spPr>
        <p:txBody>
          <a:bodyPr vert="horz" lIns="0" tIns="0" rIns="0" bIns="0" rtlCol="0" anchor="ctr"/>
          <a:lstStyle>
            <a:lvl1pPr algn="r">
              <a:defRPr sz="900">
                <a:solidFill>
                  <a:srgbClr val="222222"/>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C5D6FEFE-AB1D-4917-9B17-2EA69ACBD8BF}"/>
              </a:ext>
            </a:extLst>
          </p:cNvPr>
          <p:cNvCxnSpPr/>
          <p:nvPr userDrawn="1"/>
        </p:nvCxnSpPr>
        <p:spPr>
          <a:xfrm>
            <a:off x="0" y="609600"/>
            <a:ext cx="12192000" cy="0"/>
          </a:xfrm>
          <a:prstGeom prst="line">
            <a:avLst/>
          </a:prstGeom>
          <a:ln w="6350">
            <a:solidFill>
              <a:srgbClr val="2222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8437289"/>
      </p:ext>
    </p:extLst>
  </p:cSld>
  <p:clrMap bg1="lt1" tx1="dk1" bg2="lt2" tx2="dk2" accent1="accent1" accent2="accent2" accent3="accent3" accent4="accent4" accent5="accent5" accent6="accent6" hlink="hlink" folHlink="folHlink"/>
  <p:sldLayoutIdLst>
    <p:sldLayoutId id="2147483711" r:id="rId1"/>
    <p:sldLayoutId id="2147483710" r:id="rId2"/>
    <p:sldLayoutId id="2147483712" r:id="rId3"/>
    <p:sldLayoutId id="2147483714" r:id="rId4"/>
    <p:sldLayoutId id="2147483713" r:id="rId5"/>
    <p:sldLayoutId id="2147483715" r:id="rId6"/>
    <p:sldLayoutId id="2147483771" r:id="rId7"/>
    <p:sldLayoutId id="2147483716" r:id="rId8"/>
    <p:sldLayoutId id="2147483717" r:id="rId9"/>
    <p:sldLayoutId id="2147483718" r:id="rId10"/>
    <p:sldLayoutId id="2147483719" r:id="rId11"/>
    <p:sldLayoutId id="2147483720" r:id="rId12"/>
    <p:sldLayoutId id="2147483721" r:id="rId13"/>
    <p:sldLayoutId id="2147483772" r:id="rId14"/>
    <p:sldLayoutId id="2147483722" r:id="rId15"/>
    <p:sldLayoutId id="2147483725" r:id="rId16"/>
    <p:sldLayoutId id="2147483728" r:id="rId17"/>
    <p:sldLayoutId id="2147483729" r:id="rId18"/>
    <p:sldLayoutId id="2147483731" r:id="rId19"/>
    <p:sldLayoutId id="2147483732" r:id="rId20"/>
    <p:sldLayoutId id="2147483808" r:id="rId21"/>
    <p:sldLayoutId id="2147483807" r:id="rId22"/>
    <p:sldLayoutId id="2147483734" r:id="rId23"/>
    <p:sldLayoutId id="2147483735" r:id="rId24"/>
    <p:sldLayoutId id="2147483760" r:id="rId25"/>
    <p:sldLayoutId id="2147483761" r:id="rId26"/>
    <p:sldLayoutId id="2147483762" r:id="rId27"/>
    <p:sldLayoutId id="2147483763" r:id="rId28"/>
    <p:sldLayoutId id="2147483764" r:id="rId29"/>
    <p:sldLayoutId id="2147483765" r:id="rId30"/>
    <p:sldLayoutId id="2147483766" r:id="rId31"/>
    <p:sldLayoutId id="2147483767" r:id="rId32"/>
    <p:sldLayoutId id="2147483768" r:id="rId33"/>
    <p:sldLayoutId id="2147483769" r:id="rId34"/>
    <p:sldLayoutId id="2147483770" r:id="rId35"/>
  </p:sldLayoutIdLst>
  <p:hf hdr="0" dt="0"/>
  <p:txStyles>
    <p:titleStyle>
      <a:lvl1pPr algn="l" defTabSz="685800" rtl="0" eaLnBrk="1" latinLnBrk="0" hangingPunct="1">
        <a:spcBef>
          <a:spcPct val="0"/>
        </a:spcBef>
        <a:buNone/>
        <a:defRPr sz="3000" b="1" kern="1200">
          <a:solidFill>
            <a:schemeClr val="tx1"/>
          </a:solidFill>
          <a:latin typeface="+mj-lt"/>
          <a:ea typeface="+mj-ea"/>
          <a:cs typeface="+mj-cs"/>
        </a:defRPr>
      </a:lvl1pPr>
    </p:titleStyle>
    <p:bodyStyle>
      <a:lvl1pPr marL="0" indent="0" algn="l" defTabSz="685800" rtl="0" eaLnBrk="1" latinLnBrk="0" hangingPunct="1">
        <a:spcBef>
          <a:spcPct val="20000"/>
        </a:spcBef>
        <a:buFontTx/>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userDrawn="1">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6800" y="1066800"/>
            <a:ext cx="10058400" cy="427038"/>
          </a:xfrm>
          <a:prstGeom prst="rect">
            <a:avLst/>
          </a:prstGeom>
        </p:spPr>
        <p:txBody>
          <a:bodyPr vert="horz" lIns="0" tIns="0" rIns="0" bIns="0" rtlCol="0" anchor="t">
            <a:noAutofit/>
          </a:bodyPr>
          <a:lstStyle/>
          <a:p>
            <a:r>
              <a:rPr lang="en-US"/>
              <a:t>Click to edit Master title style</a:t>
            </a:r>
          </a:p>
        </p:txBody>
      </p:sp>
      <p:sp>
        <p:nvSpPr>
          <p:cNvPr id="3" name="Text Placeholder 2"/>
          <p:cNvSpPr>
            <a:spLocks noGrp="1"/>
          </p:cNvSpPr>
          <p:nvPr>
            <p:ph type="body" idx="1"/>
          </p:nvPr>
        </p:nvSpPr>
        <p:spPr>
          <a:xfrm>
            <a:off x="1066800" y="1798659"/>
            <a:ext cx="10058400" cy="4602141"/>
          </a:xfrm>
          <a:prstGeom prst="rect">
            <a:avLst/>
          </a:prstGeom>
        </p:spPr>
        <p:txBody>
          <a:bodyPr vert="horz" lIns="91440" tIns="45720" rIns="91440" bIns="45720" rtlCol="0">
            <a:noAutofit/>
          </a:bodyPr>
          <a:lstStyle/>
          <a:p>
            <a:pPr lvl="0"/>
            <a:r>
              <a:rPr lang="en-US"/>
              <a:t>Edit Master text styles</a:t>
            </a:r>
          </a:p>
          <a:p>
            <a:pPr lvl="1"/>
            <a:r>
              <a:rPr lang="en-US"/>
              <a:t>Second level</a:t>
            </a:r>
          </a:p>
          <a:p>
            <a:pPr lvl="2"/>
            <a:r>
              <a:rPr lang="en-US"/>
              <a:t>Third level</a:t>
            </a:r>
          </a:p>
        </p:txBody>
      </p:sp>
      <p:pic>
        <p:nvPicPr>
          <p:cNvPr id="4" name="Picture 3">
            <a:extLst>
              <a:ext uri="{FF2B5EF4-FFF2-40B4-BE49-F238E27FC236}">
                <a16:creationId xmlns:a16="http://schemas.microsoft.com/office/drawing/2014/main" id="{938B1903-3A64-483A-9B40-A7A936E19763}"/>
              </a:ext>
            </a:extLst>
          </p:cNvPr>
          <p:cNvPicPr>
            <a:picLocks noChangeAspect="1"/>
          </p:cNvPicPr>
          <p:nvPr userDrawn="1"/>
        </p:nvPicPr>
        <p:blipFill>
          <a:blip r:embed="rId37"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8" name="Footer Placeholder 7">
            <a:extLst>
              <a:ext uri="{FF2B5EF4-FFF2-40B4-BE49-F238E27FC236}">
                <a16:creationId xmlns:a16="http://schemas.microsoft.com/office/drawing/2014/main" id="{9962DE4E-2E23-4802-83AA-DAA99534B3A8}"/>
              </a:ext>
            </a:extLst>
          </p:cNvPr>
          <p:cNvSpPr>
            <a:spLocks noGrp="1"/>
          </p:cNvSpPr>
          <p:nvPr>
            <p:ph type="ftr" sz="quarter" idx="3"/>
          </p:nvPr>
        </p:nvSpPr>
        <p:spPr>
          <a:xfrm>
            <a:off x="1066800" y="152400"/>
            <a:ext cx="10058400" cy="304796"/>
          </a:xfrm>
          <a:prstGeom prst="rect">
            <a:avLst/>
          </a:prstGeom>
        </p:spPr>
        <p:txBody>
          <a:bodyPr vert="horz" lIns="0" tIns="0" rIns="0" bIns="0" rtlCol="0" anchor="ctr"/>
          <a:lstStyle>
            <a:lvl1pPr algn="ctr">
              <a:defRPr sz="900" cap="all" spc="300" baseline="0">
                <a:solidFill>
                  <a:schemeClr val="bg1"/>
                </a:solidFill>
              </a:defRPr>
            </a:lvl1pPr>
          </a:lstStyle>
          <a:p>
            <a:r>
              <a:rPr lang="en-US"/>
              <a:t>ANC/A11 and BIL ATCT Replace Projects </a:t>
            </a:r>
          </a:p>
        </p:txBody>
      </p:sp>
      <p:sp>
        <p:nvSpPr>
          <p:cNvPr id="9" name="Slide Number Placeholder 8">
            <a:extLst>
              <a:ext uri="{FF2B5EF4-FFF2-40B4-BE49-F238E27FC236}">
                <a16:creationId xmlns:a16="http://schemas.microsoft.com/office/drawing/2014/main" id="{2248869B-2AD7-49CA-80C0-017F6BD2AD04}"/>
              </a:ext>
            </a:extLst>
          </p:cNvPr>
          <p:cNvSpPr>
            <a:spLocks noGrp="1"/>
          </p:cNvSpPr>
          <p:nvPr>
            <p:ph type="sldNum" sz="quarter" idx="4"/>
          </p:nvPr>
        </p:nvSpPr>
        <p:spPr>
          <a:xfrm>
            <a:off x="11734801" y="152401"/>
            <a:ext cx="304799" cy="304796"/>
          </a:xfrm>
          <a:prstGeom prst="rect">
            <a:avLst/>
          </a:prstGeom>
        </p:spPr>
        <p:txBody>
          <a:bodyPr vert="horz" lIns="0" tIns="0" rIns="0" bIns="0" rtlCol="0" anchor="ctr"/>
          <a:lstStyle>
            <a:lvl1pPr algn="r">
              <a:defRPr sz="900">
                <a:solidFill>
                  <a:schemeClr val="bg1"/>
                </a:solidFill>
              </a:defRPr>
            </a:lvl1pPr>
          </a:lstStyle>
          <a:p>
            <a:fld id="{DD01415F-5F32-4771-AE74-55868ADB41CE}" type="slidenum">
              <a:rPr lang="en-US" smtClean="0"/>
              <a:pPr/>
              <a:t>‹#›</a:t>
            </a:fld>
            <a:endParaRPr lang="en-US"/>
          </a:p>
        </p:txBody>
      </p:sp>
      <p:cxnSp>
        <p:nvCxnSpPr>
          <p:cNvPr id="7" name="Straight Connector 6">
            <a:extLst>
              <a:ext uri="{FF2B5EF4-FFF2-40B4-BE49-F238E27FC236}">
                <a16:creationId xmlns:a16="http://schemas.microsoft.com/office/drawing/2014/main" id="{C5D6FEFE-AB1D-4917-9B17-2EA69ACBD8BF}"/>
              </a:ext>
            </a:extLst>
          </p:cNvPr>
          <p:cNvCxnSpPr/>
          <p:nvPr userDrawn="1"/>
        </p:nvCxnSpPr>
        <p:spPr>
          <a:xfrm>
            <a:off x="0" y="609600"/>
            <a:ext cx="12192000" cy="0"/>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845339"/>
      </p:ext>
    </p:extLst>
  </p:cSld>
  <p:clrMap bg1="lt1" tx1="dk1" bg2="lt2" tx2="dk2" accent1="accent1" accent2="accent2" accent3="accent3" accent4="accent4" accent5="accent5" accent6="accent6" hlink="hlink" folHlink="folHlink"/>
  <p:sldLayoutIdLst>
    <p:sldLayoutId id="2147483774" r:id="rId1"/>
    <p:sldLayoutId id="2147483775" r:id="rId2"/>
    <p:sldLayoutId id="2147483776" r:id="rId3"/>
    <p:sldLayoutId id="2147483777" r:id="rId4"/>
    <p:sldLayoutId id="2147483778" r:id="rId5"/>
    <p:sldLayoutId id="2147483779" r:id="rId6"/>
    <p:sldLayoutId id="2147483780" r:id="rId7"/>
    <p:sldLayoutId id="2147483781" r:id="rId8"/>
    <p:sldLayoutId id="2147483782" r:id="rId9"/>
    <p:sldLayoutId id="2147483783" r:id="rId10"/>
    <p:sldLayoutId id="2147483784" r:id="rId11"/>
    <p:sldLayoutId id="2147483785" r:id="rId12"/>
    <p:sldLayoutId id="2147483786" r:id="rId13"/>
    <p:sldLayoutId id="2147483787" r:id="rId14"/>
    <p:sldLayoutId id="2147483788" r:id="rId15"/>
    <p:sldLayoutId id="2147483753" r:id="rId16"/>
    <p:sldLayoutId id="2147483790" r:id="rId17"/>
    <p:sldLayoutId id="2147483759" r:id="rId18"/>
    <p:sldLayoutId id="2147483792" r:id="rId19"/>
    <p:sldLayoutId id="2147483793" r:id="rId20"/>
    <p:sldLayoutId id="2147483739" r:id="rId21"/>
    <p:sldLayoutId id="2147483752" r:id="rId22"/>
    <p:sldLayoutId id="2147483794" r:id="rId23"/>
    <p:sldLayoutId id="2147483795" r:id="rId24"/>
    <p:sldLayoutId id="2147483796" r:id="rId25"/>
    <p:sldLayoutId id="2147483797" r:id="rId26"/>
    <p:sldLayoutId id="2147483798" r:id="rId27"/>
    <p:sldLayoutId id="2147483799" r:id="rId28"/>
    <p:sldLayoutId id="2147483800" r:id="rId29"/>
    <p:sldLayoutId id="2147483801" r:id="rId30"/>
    <p:sldLayoutId id="2147483802" r:id="rId31"/>
    <p:sldLayoutId id="2147483803" r:id="rId32"/>
    <p:sldLayoutId id="2147483804" r:id="rId33"/>
    <p:sldLayoutId id="2147483805" r:id="rId34"/>
    <p:sldLayoutId id="2147483806" r:id="rId35"/>
  </p:sldLayoutIdLst>
  <p:hf hdr="0" dt="0"/>
  <p:txStyles>
    <p:titleStyle>
      <a:lvl1pPr algn="l" defTabSz="685800" rtl="0" eaLnBrk="1" latinLnBrk="0" hangingPunct="1">
        <a:spcBef>
          <a:spcPct val="0"/>
        </a:spcBef>
        <a:buNone/>
        <a:defRPr sz="3000" b="1" kern="1200">
          <a:solidFill>
            <a:schemeClr val="bg1"/>
          </a:solidFill>
          <a:latin typeface="+mj-lt"/>
          <a:ea typeface="+mj-ea"/>
          <a:cs typeface="+mj-cs"/>
        </a:defRPr>
      </a:lvl1pPr>
    </p:titleStyle>
    <p:bodyStyle>
      <a:lvl1pPr marL="0" indent="0" algn="l" defTabSz="685800" rtl="0" eaLnBrk="1" latinLnBrk="0" hangingPunct="1">
        <a:spcBef>
          <a:spcPct val="20000"/>
        </a:spcBef>
        <a:buFontTx/>
        <a:buNone/>
        <a:defRPr sz="1600" kern="1200">
          <a:solidFill>
            <a:schemeClr val="bg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chemeClr val="bg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chemeClr val="bg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96">
          <p15:clr>
            <a:srgbClr val="F26B43"/>
          </p15:clr>
        </p15:guide>
        <p15:guide id="3" pos="7584">
          <p15:clr>
            <a:srgbClr val="F26B43"/>
          </p15:clr>
        </p15:guide>
        <p15:guide id="4" pos="384">
          <p15:clr>
            <a:srgbClr val="F26B43"/>
          </p15:clr>
        </p15:guide>
        <p15:guide id="5" pos="7296">
          <p15:clr>
            <a:srgbClr val="F26B43"/>
          </p15:clr>
        </p15:guide>
        <p15:guide id="6" orient="horz" pos="480">
          <p15:clr>
            <a:srgbClr val="F26B43"/>
          </p15:clr>
        </p15:guide>
        <p15:guide id="7" orient="horz" pos="4224">
          <p15:clr>
            <a:srgbClr val="F26B43"/>
          </p15:clr>
        </p15:guide>
        <p15:guide id="8" pos="288">
          <p15:clr>
            <a:srgbClr val="F26B43"/>
          </p15:clr>
        </p15:guide>
        <p15:guide id="9" orient="horz" pos="288">
          <p15:clr>
            <a:srgbClr val="F26B43"/>
          </p15:clr>
        </p15:guide>
        <p15:guide id="10" pos="7392">
          <p15:clr>
            <a:srgbClr val="F26B43"/>
          </p15:clr>
        </p15:guide>
        <p15:guide id="11" orient="horz" pos="96">
          <p15:clr>
            <a:srgbClr val="F26B43"/>
          </p15:clr>
        </p15:guide>
        <p15:guide id="12" orient="horz" pos="384">
          <p15:clr>
            <a:srgbClr val="F26B43"/>
          </p15:clr>
        </p15:guide>
        <p15:guide id="13" orient="horz" pos="4032">
          <p15:clr>
            <a:srgbClr val="F26B43"/>
          </p15:clr>
        </p15:guide>
        <p15:guide id="14" orient="horz" pos="672">
          <p15:clr>
            <a:srgbClr val="F26B43"/>
          </p15:clr>
        </p15:guide>
        <p15:guide id="15" pos="480">
          <p15:clr>
            <a:srgbClr val="F26B43"/>
          </p15:clr>
        </p15:guide>
        <p15:guide id="16" pos="7200">
          <p15:clr>
            <a:srgbClr val="F26B43"/>
          </p15:clr>
        </p15:guide>
        <p15:guide id="17" pos="672">
          <p15:clr>
            <a:srgbClr val="F26B43"/>
          </p15:clr>
        </p15:guide>
        <p15:guide id="18" pos="7008">
          <p15:clr>
            <a:srgbClr val="F26B43"/>
          </p15:clr>
        </p15:guide>
        <p15:guide id="20" pos="3744">
          <p15:clr>
            <a:srgbClr val="F26B43"/>
          </p15:clr>
        </p15:guide>
        <p15:guide id="21" pos="3936">
          <p15:clr>
            <a:srgbClr val="F26B43"/>
          </p15:clr>
        </p15:guide>
        <p15:guide id="22" orient="horz" pos="2160">
          <p15:clr>
            <a:srgbClr val="F26B43"/>
          </p15:clr>
        </p15:guide>
        <p15:guide id="23"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222222"/>
        </a:solidFill>
        <a:effectLst/>
      </p:bgPr>
    </p:bg>
    <p:spTree>
      <p:nvGrpSpPr>
        <p:cNvPr id="1" name=""/>
        <p:cNvGrpSpPr/>
        <p:nvPr/>
      </p:nvGrpSpPr>
      <p:grpSpPr>
        <a:xfrm>
          <a:off x="0" y="0"/>
          <a:ext cx="0" cy="0"/>
          <a:chOff x="0" y="0"/>
          <a:chExt cx="0" cy="0"/>
        </a:xfrm>
      </p:grpSpPr>
      <p:sp>
        <p:nvSpPr>
          <p:cNvPr id="2" name="Footer Placeholder 7">
            <a:extLst>
              <a:ext uri="{FF2B5EF4-FFF2-40B4-BE49-F238E27FC236}">
                <a16:creationId xmlns:a16="http://schemas.microsoft.com/office/drawing/2014/main" id="{BD0B1EF9-7323-455D-BB73-D597CAD169E7}"/>
              </a:ext>
            </a:extLst>
          </p:cNvPr>
          <p:cNvSpPr>
            <a:spLocks noGrp="1"/>
          </p:cNvSpPr>
          <p:nvPr>
            <p:ph type="ftr" sz="quarter" idx="3"/>
          </p:nvPr>
        </p:nvSpPr>
        <p:spPr>
          <a:xfrm>
            <a:off x="1066800" y="152376"/>
            <a:ext cx="10058398" cy="304796"/>
          </a:xfrm>
          <a:prstGeom prst="rect">
            <a:avLst/>
          </a:prstGeom>
        </p:spPr>
        <p:txBody>
          <a:bodyPr vert="horz" lIns="0" tIns="0" rIns="0" bIns="0" rtlCol="0" anchor="ctr"/>
          <a:lstStyle>
            <a:lvl1pPr algn="ctr">
              <a:defRPr sz="900" cap="all" spc="300" baseline="0">
                <a:solidFill>
                  <a:schemeClr val="bg1"/>
                </a:solidFill>
                <a:latin typeface="Arial" panose="020B0604020202020204" pitchFamily="34" charset="0"/>
                <a:cs typeface="Arial" panose="020B0604020202020204" pitchFamily="34" charset="0"/>
              </a:defRPr>
            </a:lvl1pPr>
          </a:lstStyle>
          <a:p>
            <a:r>
              <a:rPr lang="en-US"/>
              <a:t>ANC/A11 and BIL ATCT Replace Projects </a:t>
            </a:r>
          </a:p>
        </p:txBody>
      </p:sp>
      <p:pic>
        <p:nvPicPr>
          <p:cNvPr id="4" name="Picture 3">
            <a:extLst>
              <a:ext uri="{FF2B5EF4-FFF2-40B4-BE49-F238E27FC236}">
                <a16:creationId xmlns:a16="http://schemas.microsoft.com/office/drawing/2014/main" id="{8629A1EF-3039-4DDC-A1E3-045DBEFEB007}"/>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cxnSp>
        <p:nvCxnSpPr>
          <p:cNvPr id="7" name="Straight Connector 6">
            <a:extLst>
              <a:ext uri="{FF2B5EF4-FFF2-40B4-BE49-F238E27FC236}">
                <a16:creationId xmlns:a16="http://schemas.microsoft.com/office/drawing/2014/main" id="{796EC493-D902-4FA4-9E09-D4E64EAFCD31}"/>
              </a:ext>
            </a:extLst>
          </p:cNvPr>
          <p:cNvCxnSpPr/>
          <p:nvPr userDrawn="1"/>
        </p:nvCxnSpPr>
        <p:spPr>
          <a:xfrm>
            <a:off x="0" y="609600"/>
            <a:ext cx="12192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3966270"/>
      </p:ext>
    </p:extLst>
  </p:cSld>
  <p:clrMap bg1="lt1" tx1="dk1" bg2="lt2" tx2="dk2" accent1="accent1" accent2="accent2" accent3="accent3" accent4="accent4" accent5="accent5" accent6="accent6" hlink="hlink" folHlink="folHlink"/>
  <p:sldLayoutIdLst>
    <p:sldLayoutId id="2147483688" r:id="rId1"/>
    <p:sldLayoutId id="2147483686" r:id="rId2"/>
    <p:sldLayoutId id="2147483687" r:id="rId3"/>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88" userDrawn="1">
          <p15:clr>
            <a:srgbClr val="F26B43"/>
          </p15:clr>
        </p15:guide>
        <p15:guide id="2" orient="horz" pos="96" userDrawn="1">
          <p15:clr>
            <a:srgbClr val="F26B43"/>
          </p15:clr>
        </p15:guide>
        <p15:guide id="3" orient="horz" pos="480" userDrawn="1">
          <p15:clr>
            <a:srgbClr val="F26B43"/>
          </p15:clr>
        </p15:guide>
        <p15:guide id="4" orient="horz" pos="672" userDrawn="1">
          <p15:clr>
            <a:srgbClr val="F26B43"/>
          </p15:clr>
        </p15:guide>
        <p15:guide id="5" pos="96" userDrawn="1">
          <p15:clr>
            <a:srgbClr val="F26B43"/>
          </p15:clr>
        </p15:guide>
        <p15:guide id="6" pos="288" userDrawn="1">
          <p15:clr>
            <a:srgbClr val="F26B43"/>
          </p15:clr>
        </p15:guide>
        <p15:guide id="7" pos="384" userDrawn="1">
          <p15:clr>
            <a:srgbClr val="F26B43"/>
          </p15:clr>
        </p15:guide>
        <p15:guide id="8" pos="480" userDrawn="1">
          <p15:clr>
            <a:srgbClr val="F26B43"/>
          </p15:clr>
        </p15:guide>
        <p15:guide id="9" orient="horz" pos="384" userDrawn="1">
          <p15:clr>
            <a:srgbClr val="F26B43"/>
          </p15:clr>
        </p15:guide>
        <p15:guide id="10" orient="horz" pos="4032" userDrawn="1">
          <p15:clr>
            <a:srgbClr val="F26B43"/>
          </p15:clr>
        </p15:guide>
        <p15:guide id="11" orient="horz" pos="4224" userDrawn="1">
          <p15:clr>
            <a:srgbClr val="F26B43"/>
          </p15:clr>
        </p15:guide>
        <p15:guide id="12" pos="7200" userDrawn="1">
          <p15:clr>
            <a:srgbClr val="F26B43"/>
          </p15:clr>
        </p15:guide>
        <p15:guide id="13" pos="7296" userDrawn="1">
          <p15:clr>
            <a:srgbClr val="F26B43"/>
          </p15:clr>
        </p15:guide>
        <p15:guide id="14" pos="7392" userDrawn="1">
          <p15:clr>
            <a:srgbClr val="F26B43"/>
          </p15:clr>
        </p15:guide>
        <p15:guide id="15" pos="7584" userDrawn="1">
          <p15:clr>
            <a:srgbClr val="F26B43"/>
          </p15:clr>
        </p15:guide>
        <p15:guide id="16" pos="672" userDrawn="1">
          <p15:clr>
            <a:srgbClr val="F26B43"/>
          </p15:clr>
        </p15:guide>
        <p15:guide id="17" pos="7008" userDrawn="1">
          <p15:clr>
            <a:srgbClr val="F26B43"/>
          </p15:clr>
        </p15:guide>
        <p15:guide id="18" pos="3744" userDrawn="1">
          <p15:clr>
            <a:srgbClr val="F26B43"/>
          </p15:clr>
        </p15:guide>
        <p15:guide id="19" orient="horz" pos="2160" userDrawn="1">
          <p15:clr>
            <a:srgbClr val="F26B43"/>
          </p15:clr>
        </p15:guide>
        <p15:guide id="21" pos="3940" userDrawn="1">
          <p15:clr>
            <a:srgbClr val="F26B43"/>
          </p15:clr>
        </p15:guide>
        <p15:guide id="2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37.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1.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26.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9.png"/><Relationship Id="rId1" Type="http://schemas.openxmlformats.org/officeDocument/2006/relationships/slideLayout" Target="../slideLayouts/slideLayout19.xml"/><Relationship Id="rId6" Type="http://schemas.openxmlformats.org/officeDocument/2006/relationships/image" Target="../media/image33.svg"/><Relationship Id="rId5" Type="http://schemas.openxmlformats.org/officeDocument/2006/relationships/image" Target="../media/image32.png"/><Relationship Id="rId4" Type="http://schemas.openxmlformats.org/officeDocument/2006/relationships/image" Target="../media/image31.sv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hyperlink" Target="mailto:Katherine.fogle@faa.gov" TargetMode="External"/><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3.jpe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9.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15.jp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D070652-231B-4B93-99D4-30B020FB3244}"/>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7" name="Text Placeholder 6">
            <a:extLst>
              <a:ext uri="{FF2B5EF4-FFF2-40B4-BE49-F238E27FC236}">
                <a16:creationId xmlns:a16="http://schemas.microsoft.com/office/drawing/2014/main" id="{76161C69-2074-4442-BD26-0A437F936BAB}"/>
              </a:ext>
            </a:extLst>
          </p:cNvPr>
          <p:cNvSpPr>
            <a:spLocks noGrp="1"/>
          </p:cNvSpPr>
          <p:nvPr>
            <p:ph type="body" sz="quarter" idx="12"/>
          </p:nvPr>
        </p:nvSpPr>
        <p:spPr>
          <a:xfrm>
            <a:off x="718457" y="6210299"/>
            <a:ext cx="10058420" cy="190500"/>
          </a:xfrm>
        </p:spPr>
        <p:txBody>
          <a:bodyPr vert="horz" lIns="0" tIns="0" rIns="0" bIns="0" rtlCol="0" anchor="t">
            <a:noAutofit/>
          </a:bodyPr>
          <a:lstStyle/>
          <a:p>
            <a:r>
              <a:rPr lang="en-US" dirty="0"/>
              <a:t>Jon Ikeda – FAA    Alex Thome, Ross Timm – Stantec Architecture</a:t>
            </a:r>
          </a:p>
        </p:txBody>
      </p:sp>
      <p:sp>
        <p:nvSpPr>
          <p:cNvPr id="2" name="Footer Placeholder 1">
            <a:extLst>
              <a:ext uri="{FF2B5EF4-FFF2-40B4-BE49-F238E27FC236}">
                <a16:creationId xmlns:a16="http://schemas.microsoft.com/office/drawing/2014/main" id="{804C8ED9-EBA1-445D-8D51-C50792480672}"/>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prstClr val="white"/>
                </a:solidFill>
                <a:effectLst/>
                <a:uLnTx/>
                <a:uFillTx/>
                <a:latin typeface="Arial"/>
                <a:ea typeface="+mn-ea"/>
                <a:cs typeface="+mn-cs"/>
              </a:rPr>
              <a:t>ANC/A11 </a:t>
            </a:r>
            <a:r>
              <a:rPr kumimoji="0" lang="en-US" sz="900" b="0" i="0" u="none" strike="noStrike" kern="1200" cap="all" spc="300" normalizeH="0" baseline="0" noProof="0" dirty="0" err="1">
                <a:ln>
                  <a:noFill/>
                </a:ln>
                <a:solidFill>
                  <a:prstClr val="white"/>
                </a:solidFill>
                <a:effectLst/>
                <a:uLnTx/>
                <a:uFillTx/>
                <a:latin typeface="Arial"/>
                <a:ea typeface="+mn-ea"/>
                <a:cs typeface="+mn-cs"/>
              </a:rPr>
              <a:t>atct</a:t>
            </a:r>
            <a:r>
              <a:rPr kumimoji="0" lang="en-US" sz="900" b="0" i="0" u="none" strike="noStrike" kern="1200" cap="all" spc="300" normalizeH="0" baseline="0" noProof="0" dirty="0">
                <a:ln>
                  <a:noFill/>
                </a:ln>
                <a:solidFill>
                  <a:prstClr val="white"/>
                </a:solidFill>
                <a:effectLst/>
                <a:uLnTx/>
                <a:uFillTx/>
                <a:latin typeface="Arial"/>
                <a:ea typeface="+mn-ea"/>
                <a:cs typeface="+mn-cs"/>
              </a:rPr>
              <a:t> and </a:t>
            </a:r>
            <a:r>
              <a:rPr kumimoji="0" lang="en-US" sz="900" b="0" i="0" u="none" strike="noStrike" kern="1200" cap="all" spc="300" normalizeH="0" baseline="0" noProof="0" dirty="0" err="1">
                <a:ln>
                  <a:noFill/>
                </a:ln>
                <a:solidFill>
                  <a:prstClr val="white"/>
                </a:solidFill>
                <a:effectLst/>
                <a:uLnTx/>
                <a:uFillTx/>
                <a:latin typeface="Arial"/>
                <a:ea typeface="+mn-ea"/>
                <a:cs typeface="+mn-cs"/>
              </a:rPr>
              <a:t>tracon</a:t>
            </a:r>
            <a:r>
              <a:rPr kumimoji="0" lang="en-US" sz="900" b="0" i="0" u="none" strike="noStrike" kern="1200" cap="all" spc="300" normalizeH="0" baseline="0" noProof="0" dirty="0">
                <a:ln>
                  <a:noFill/>
                </a:ln>
                <a:solidFill>
                  <a:prstClr val="white"/>
                </a:solidFill>
                <a:effectLst/>
                <a:uLnTx/>
                <a:uFillTx/>
                <a:latin typeface="Arial"/>
                <a:ea typeface="+mn-ea"/>
                <a:cs typeface="+mn-cs"/>
              </a:rPr>
              <a:t>/base building project</a:t>
            </a:r>
          </a:p>
        </p:txBody>
      </p:sp>
      <p:sp>
        <p:nvSpPr>
          <p:cNvPr id="3" name="Slide Number Placeholder 2">
            <a:extLst>
              <a:ext uri="{FF2B5EF4-FFF2-40B4-BE49-F238E27FC236}">
                <a16:creationId xmlns:a16="http://schemas.microsoft.com/office/drawing/2014/main" id="{4BAB0D0A-69C5-45F3-837A-63752F18657A}"/>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0" name="Picture Placeholder 9" descr="A building with many windows&#10;&#10;Description automatically generated">
            <a:extLst>
              <a:ext uri="{FF2B5EF4-FFF2-40B4-BE49-F238E27FC236}">
                <a16:creationId xmlns:a16="http://schemas.microsoft.com/office/drawing/2014/main" id="{7EAB0540-F225-9DE5-693D-ED79AAB53ED8}"/>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a:stretch/>
        </p:blipFill>
        <p:spPr>
          <a:xfrm>
            <a:off x="718457" y="852078"/>
            <a:ext cx="10406743" cy="3819460"/>
          </a:xfrm>
          <a:prstGeom prst="rect">
            <a:avLst/>
          </a:prstGeom>
        </p:spPr>
      </p:pic>
      <p:sp>
        <p:nvSpPr>
          <p:cNvPr id="4" name="Text Placeholder 3">
            <a:extLst>
              <a:ext uri="{FF2B5EF4-FFF2-40B4-BE49-F238E27FC236}">
                <a16:creationId xmlns:a16="http://schemas.microsoft.com/office/drawing/2014/main" id="{BE54E35A-F6E0-4DF1-9F17-EB6DD832750A}"/>
              </a:ext>
            </a:extLst>
          </p:cNvPr>
          <p:cNvSpPr>
            <a:spLocks noGrp="1"/>
          </p:cNvSpPr>
          <p:nvPr>
            <p:ph type="body" sz="quarter" idx="11"/>
          </p:nvPr>
        </p:nvSpPr>
        <p:spPr>
          <a:xfrm>
            <a:off x="718457" y="4844756"/>
            <a:ext cx="10486444" cy="1121931"/>
          </a:xfrm>
        </p:spPr>
        <p:txBody>
          <a:bodyPr/>
          <a:lstStyle/>
          <a:p>
            <a:r>
              <a:rPr lang="en-US" dirty="0"/>
              <a:t>ANC/A11 ATCT AND TRACON BASE BUILDING</a:t>
            </a:r>
          </a:p>
        </p:txBody>
      </p:sp>
      <p:pic>
        <p:nvPicPr>
          <p:cNvPr id="14" name="Picture 13">
            <a:extLst>
              <a:ext uri="{FF2B5EF4-FFF2-40B4-BE49-F238E27FC236}">
                <a16:creationId xmlns:a16="http://schemas.microsoft.com/office/drawing/2014/main" id="{09060CB2-7954-AC55-A3C7-207FC208A8F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spTree>
    <p:extLst>
      <p:ext uri="{BB962C8B-B14F-4D97-AF65-F5344CB8AC3E}">
        <p14:creationId xmlns:p14="http://schemas.microsoft.com/office/powerpoint/2010/main" val="2395963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6EFBD2-938A-4449-868A-965DE7AD6A1F}"/>
              </a:ext>
            </a:extLst>
          </p:cNvPr>
          <p:cNvSpPr>
            <a:spLocks noGrp="1"/>
          </p:cNvSpPr>
          <p:nvPr>
            <p:ph type="body" sz="quarter" idx="14"/>
          </p:nvPr>
        </p:nvSpPr>
        <p:spPr>
          <a:xfrm>
            <a:off x="1066800" y="2067503"/>
            <a:ext cx="4244685" cy="4362480"/>
          </a:xfrm>
        </p:spPr>
        <p:txBody>
          <a:bodyPr/>
          <a:lstStyle/>
          <a:p>
            <a:pPr>
              <a:spcBef>
                <a:spcPts val="300"/>
              </a:spcBef>
              <a:spcAft>
                <a:spcPts val="1200"/>
              </a:spcAft>
            </a:pPr>
            <a:r>
              <a:rPr lang="en-US" sz="1800" dirty="0"/>
              <a:t>Landside site access from Postmark Drive</a:t>
            </a:r>
          </a:p>
          <a:p>
            <a:pPr>
              <a:spcBef>
                <a:spcPts val="300"/>
              </a:spcBef>
              <a:spcAft>
                <a:spcPts val="1200"/>
              </a:spcAft>
            </a:pPr>
            <a:r>
              <a:rPr lang="en-US" sz="1800" dirty="0"/>
              <a:t>Parking 118 vehicles</a:t>
            </a:r>
          </a:p>
          <a:p>
            <a:pPr>
              <a:spcBef>
                <a:spcPts val="300"/>
              </a:spcBef>
              <a:spcAft>
                <a:spcPts val="1200"/>
              </a:spcAft>
            </a:pPr>
            <a:r>
              <a:rPr lang="en-US" sz="1800" dirty="0"/>
              <a:t>Landscaping, storm water control, utility relocation, fencing, and gates </a:t>
            </a:r>
          </a:p>
          <a:p>
            <a:pPr>
              <a:spcBef>
                <a:spcPts val="300"/>
              </a:spcBef>
              <a:spcAft>
                <a:spcPts val="300"/>
              </a:spcAft>
            </a:pPr>
            <a:r>
              <a:rPr lang="en-US" sz="1800" dirty="0"/>
              <a:t>Fiber Optic Transmission System (FOTS)</a:t>
            </a:r>
          </a:p>
          <a:p>
            <a:pPr>
              <a:spcBef>
                <a:spcPts val="300"/>
              </a:spcBef>
              <a:spcAft>
                <a:spcPts val="1200"/>
              </a:spcAft>
            </a:pPr>
            <a:r>
              <a:rPr lang="en-US" sz="1800" dirty="0"/>
              <a:t>	Upgrade Field Communications 	loop to meet Diversity 	Requirements</a:t>
            </a:r>
          </a:p>
          <a:p>
            <a:pPr>
              <a:spcBef>
                <a:spcPts val="300"/>
              </a:spcBef>
              <a:spcAft>
                <a:spcPts val="1200"/>
              </a:spcAft>
            </a:pPr>
            <a:r>
              <a:rPr lang="en-US" sz="1800" dirty="0"/>
              <a:t>	Provide Field Connectivity to all 	FAA Facilities on the Airport</a:t>
            </a:r>
          </a:p>
          <a:p>
            <a:endParaRPr lang="en-US" dirty="0"/>
          </a:p>
          <a:p>
            <a:endParaRPr lang="en-US" dirty="0"/>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pic>
        <p:nvPicPr>
          <p:cNvPr id="4" name="Picture 3" descr="A map of a runway&#10;&#10;Description automatically generated">
            <a:extLst>
              <a:ext uri="{FF2B5EF4-FFF2-40B4-BE49-F238E27FC236}">
                <a16:creationId xmlns:a16="http://schemas.microsoft.com/office/drawing/2014/main" id="{F6B49CB0-56FB-7364-3FE9-7E6032C5BD5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3922" t="1435" r="2147" b="1604"/>
          <a:stretch/>
        </p:blipFill>
        <p:spPr>
          <a:xfrm>
            <a:off x="5539740" y="1226153"/>
            <a:ext cx="6499860" cy="5479445"/>
          </a:xfrm>
          <a:prstGeom prst="rect">
            <a:avLst/>
          </a:prstGeom>
          <a:ln>
            <a:noFill/>
          </a:ln>
          <a:effectLst>
            <a:outerShdw blurRad="190500" algn="tl" rotWithShape="0">
              <a:srgbClr val="000000">
                <a:alpha val="70000"/>
              </a:srgbClr>
            </a:outerShdw>
          </a:effectLst>
        </p:spPr>
      </p:pic>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10</a:t>
            </a:fld>
            <a:endParaRPr lang="en-US"/>
          </a:p>
        </p:txBody>
      </p:sp>
      <p:pic>
        <p:nvPicPr>
          <p:cNvPr id="7" name="Picture 6">
            <a:extLst>
              <a:ext uri="{FF2B5EF4-FFF2-40B4-BE49-F238E27FC236}">
                <a16:creationId xmlns:a16="http://schemas.microsoft.com/office/drawing/2014/main" id="{55D8787A-2374-F3EF-3BEC-AAC9C7E97F3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sp>
        <p:nvSpPr>
          <p:cNvPr id="10" name="Oval 9">
            <a:extLst>
              <a:ext uri="{FF2B5EF4-FFF2-40B4-BE49-F238E27FC236}">
                <a16:creationId xmlns:a16="http://schemas.microsoft.com/office/drawing/2014/main" id="{2603EACB-0B2F-B68B-440E-31C11FC716CB}"/>
              </a:ext>
            </a:extLst>
          </p:cNvPr>
          <p:cNvSpPr/>
          <p:nvPr/>
        </p:nvSpPr>
        <p:spPr>
          <a:xfrm>
            <a:off x="8978747" y="3745735"/>
            <a:ext cx="132203" cy="132203"/>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a:extLst>
              <a:ext uri="{FF2B5EF4-FFF2-40B4-BE49-F238E27FC236}">
                <a16:creationId xmlns:a16="http://schemas.microsoft.com/office/drawing/2014/main" id="{C139AC19-191B-4B04-84D9-AFD91745220F}"/>
              </a:ext>
            </a:extLst>
          </p:cNvPr>
          <p:cNvSpPr>
            <a:spLocks noGrp="1"/>
          </p:cNvSpPr>
          <p:nvPr>
            <p:ph type="body" sz="quarter" idx="11"/>
          </p:nvPr>
        </p:nvSpPr>
        <p:spPr>
          <a:xfrm>
            <a:off x="1066800" y="1066799"/>
            <a:ext cx="5915891" cy="872837"/>
          </a:xfrm>
        </p:spPr>
        <p:txBody>
          <a:bodyPr/>
          <a:lstStyle/>
          <a:p>
            <a:r>
              <a:rPr lang="en-US" dirty="0"/>
              <a:t>SITE DEVELOPMENT</a:t>
            </a:r>
          </a:p>
        </p:txBody>
      </p:sp>
      <p:pic>
        <p:nvPicPr>
          <p:cNvPr id="9" name="Graphic 8" descr="Target with solid fill">
            <a:extLst>
              <a:ext uri="{FF2B5EF4-FFF2-40B4-BE49-F238E27FC236}">
                <a16:creationId xmlns:a16="http://schemas.microsoft.com/office/drawing/2014/main" id="{97DC98CD-48B7-C781-20C1-32B6219497BA}"/>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881562" y="3648550"/>
            <a:ext cx="326571" cy="326571"/>
          </a:xfrm>
          <a:prstGeom prst="rect">
            <a:avLst/>
          </a:prstGeom>
        </p:spPr>
      </p:pic>
    </p:spTree>
    <p:extLst>
      <p:ext uri="{BB962C8B-B14F-4D97-AF65-F5344CB8AC3E}">
        <p14:creationId xmlns:p14="http://schemas.microsoft.com/office/powerpoint/2010/main" val="197200884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5AA8-F82A-45C6-B986-E5D8EE845B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Text Placeholder 14">
            <a:extLst>
              <a:ext uri="{FF2B5EF4-FFF2-40B4-BE49-F238E27FC236}">
                <a16:creationId xmlns:a16="http://schemas.microsoft.com/office/drawing/2014/main" id="{22543E68-900A-4618-8CAC-F59763F27B33}"/>
              </a:ext>
            </a:extLst>
          </p:cNvPr>
          <p:cNvSpPr>
            <a:spLocks noGrp="1"/>
          </p:cNvSpPr>
          <p:nvPr>
            <p:ph type="body" sz="quarter" idx="11"/>
          </p:nvPr>
        </p:nvSpPr>
        <p:spPr/>
        <p:txBody>
          <a:bodyPr/>
          <a:lstStyle/>
          <a:p>
            <a:r>
              <a:rPr lang="en-US" sz="3600" dirty="0"/>
              <a:t>ATCT</a:t>
            </a:r>
          </a:p>
        </p:txBody>
      </p:sp>
      <p:sp>
        <p:nvSpPr>
          <p:cNvPr id="17" name="Text Placeholder 16">
            <a:extLst>
              <a:ext uri="{FF2B5EF4-FFF2-40B4-BE49-F238E27FC236}">
                <a16:creationId xmlns:a16="http://schemas.microsoft.com/office/drawing/2014/main" id="{0B2E2361-8BCF-40D0-A567-B7DCD775137C}"/>
              </a:ext>
            </a:extLst>
          </p:cNvPr>
          <p:cNvSpPr>
            <a:spLocks noGrp="1"/>
          </p:cNvSpPr>
          <p:nvPr>
            <p:ph type="body" sz="quarter" idx="13"/>
          </p:nvPr>
        </p:nvSpPr>
        <p:spPr>
          <a:xfrm>
            <a:off x="6248399" y="2026226"/>
            <a:ext cx="5486400" cy="4165024"/>
          </a:xfrm>
        </p:spPr>
        <p:txBody>
          <a:bodyPr/>
          <a:lstStyle/>
          <a:p>
            <a:pPr>
              <a:spcBef>
                <a:spcPts val="0"/>
              </a:spcBef>
              <a:spcAft>
                <a:spcPts val="1200"/>
              </a:spcAft>
            </a:pPr>
            <a:r>
              <a:rPr lang="en-US" sz="2000" kern="1200" dirty="0">
                <a:solidFill>
                  <a:srgbClr val="222222"/>
                </a:solidFill>
                <a:effectLst/>
                <a:cs typeface="Calibri" panose="020F0502020204030204" pitchFamily="34" charset="0"/>
              </a:rPr>
              <a:t>Sited to control air traffic at Ted Stevens and Lake Hood Airport</a:t>
            </a:r>
          </a:p>
          <a:p>
            <a:pPr>
              <a:spcBef>
                <a:spcPts val="0"/>
              </a:spcBef>
              <a:spcAft>
                <a:spcPts val="1200"/>
              </a:spcAft>
            </a:pPr>
            <a:r>
              <a:rPr lang="en-US" sz="2000" dirty="0">
                <a:cs typeface="Calibri" panose="020F0502020204030204" pitchFamily="34" charset="0"/>
              </a:rPr>
              <a:t>No impacts to Terminal Approach and Missed Approach Surfaces</a:t>
            </a:r>
          </a:p>
          <a:p>
            <a:pPr>
              <a:spcBef>
                <a:spcPts val="0"/>
              </a:spcBef>
              <a:spcAft>
                <a:spcPts val="1200"/>
              </a:spcAft>
            </a:pPr>
            <a:r>
              <a:rPr lang="en-US" sz="2000" dirty="0">
                <a:cs typeface="Calibri" panose="020F0502020204030204" pitchFamily="34" charset="0"/>
              </a:rPr>
              <a:t>650 SF Cab Standard Design</a:t>
            </a:r>
          </a:p>
          <a:p>
            <a:pPr>
              <a:spcBef>
                <a:spcPts val="0"/>
              </a:spcBef>
              <a:spcAft>
                <a:spcPts val="1200"/>
              </a:spcAft>
            </a:pPr>
            <a:r>
              <a:rPr lang="en-US" sz="2000" dirty="0">
                <a:cs typeface="Calibri" panose="020F0502020204030204" pitchFamily="34" charset="0"/>
              </a:rPr>
              <a:t>7 Operational Air Traffic Control Positions</a:t>
            </a:r>
          </a:p>
          <a:p>
            <a:pPr>
              <a:spcBef>
                <a:spcPts val="0"/>
              </a:spcBef>
              <a:spcAft>
                <a:spcPts val="1200"/>
              </a:spcAft>
            </a:pPr>
            <a:r>
              <a:rPr lang="en-US" sz="2000" dirty="0">
                <a:cs typeface="Calibri" panose="020F0502020204030204" pitchFamily="34" charset="0"/>
              </a:rPr>
              <a:t>12-Sided Cab with Structural Mullions</a:t>
            </a:r>
          </a:p>
          <a:p>
            <a:pPr>
              <a:spcBef>
                <a:spcPts val="0"/>
              </a:spcBef>
              <a:spcAft>
                <a:spcPts val="1200"/>
              </a:spcAft>
            </a:pPr>
            <a:r>
              <a:rPr lang="en-US" sz="2000" dirty="0">
                <a:cs typeface="Calibri" panose="020F0502020204030204" pitchFamily="34" charset="0"/>
              </a:rPr>
              <a:t>Tallest Building in Alaska – 318’ AGL</a:t>
            </a:r>
          </a:p>
          <a:p>
            <a:pPr>
              <a:spcBef>
                <a:spcPts val="0"/>
              </a:spcBef>
              <a:spcAft>
                <a:spcPts val="1200"/>
              </a:spcAft>
            </a:pPr>
            <a:endParaRPr lang="en-US" sz="2000" dirty="0">
              <a:cs typeface="Calibri" panose="020F0502020204030204" pitchFamily="34" charset="0"/>
            </a:endParaRPr>
          </a:p>
          <a:p>
            <a:pPr>
              <a:spcBef>
                <a:spcPts val="0"/>
              </a:spcBef>
              <a:spcAft>
                <a:spcPts val="1200"/>
              </a:spcAft>
            </a:pPr>
            <a:endParaRPr lang="en-US" sz="2000" dirty="0">
              <a:cs typeface="Calibri" panose="020F0502020204030204" pitchFamily="34" charset="0"/>
            </a:endParaRPr>
          </a:p>
          <a:p>
            <a:endParaRPr lang="en-US" dirty="0"/>
          </a:p>
          <a:p>
            <a:endParaRPr lang="en-US" dirty="0"/>
          </a:p>
        </p:txBody>
      </p:sp>
      <p:sp>
        <p:nvSpPr>
          <p:cNvPr id="2" name="Footer Placeholder 1">
            <a:extLst>
              <a:ext uri="{FF2B5EF4-FFF2-40B4-BE49-F238E27FC236}">
                <a16:creationId xmlns:a16="http://schemas.microsoft.com/office/drawing/2014/main" id="{1D80CD81-AD4B-4546-94BA-450F1F114A65}"/>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3" name="Slide Number Placeholder 2">
            <a:extLst>
              <a:ext uri="{FF2B5EF4-FFF2-40B4-BE49-F238E27FC236}">
                <a16:creationId xmlns:a16="http://schemas.microsoft.com/office/drawing/2014/main" id="{CF8783CD-52F6-4687-9635-E3790B907E16}"/>
              </a:ext>
            </a:extLst>
          </p:cNvPr>
          <p:cNvSpPr>
            <a:spLocks noGrp="1"/>
          </p:cNvSpPr>
          <p:nvPr>
            <p:ph type="sldNum" sz="quarter" idx="15"/>
          </p:nvPr>
        </p:nvSpPr>
        <p:spPr/>
        <p:txBody>
          <a:bodyPr/>
          <a:lstStyle/>
          <a:p>
            <a:fld id="{DD01415F-5F32-4771-AE74-55868ADB41CE}" type="slidenum">
              <a:rPr lang="en-US" smtClean="0"/>
              <a:pPr/>
              <a:t>11</a:t>
            </a:fld>
            <a:endParaRPr lang="en-US"/>
          </a:p>
        </p:txBody>
      </p:sp>
      <p:pic>
        <p:nvPicPr>
          <p:cNvPr id="4" name="Picture 3">
            <a:extLst>
              <a:ext uri="{FF2B5EF4-FFF2-40B4-BE49-F238E27FC236}">
                <a16:creationId xmlns:a16="http://schemas.microsoft.com/office/drawing/2014/main" id="{BFC3872B-0E7D-E4F9-DEAE-D42FE77E27A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8" name="Picture Placeholder 7">
            <a:extLst>
              <a:ext uri="{FF2B5EF4-FFF2-40B4-BE49-F238E27FC236}">
                <a16:creationId xmlns:a16="http://schemas.microsoft.com/office/drawing/2014/main" id="{A2854701-96CA-4EC2-9190-EC79280DFB2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t="9265" r="150"/>
          <a:stretch/>
        </p:blipFill>
        <p:spPr>
          <a:xfrm>
            <a:off x="152400" y="762000"/>
            <a:ext cx="5309937" cy="5943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622616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9AC19-191B-4B04-84D9-AFD91745220F}"/>
              </a:ext>
            </a:extLst>
          </p:cNvPr>
          <p:cNvSpPr>
            <a:spLocks noGrp="1"/>
          </p:cNvSpPr>
          <p:nvPr>
            <p:ph type="body" sz="quarter" idx="11"/>
          </p:nvPr>
        </p:nvSpPr>
        <p:spPr/>
        <p:txBody>
          <a:bodyPr/>
          <a:lstStyle/>
          <a:p>
            <a:r>
              <a:rPr lang="en-US" dirty="0"/>
              <a:t>ATCT CAB</a:t>
            </a:r>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12</a:t>
            </a:fld>
            <a:endParaRPr lang="en-US"/>
          </a:p>
        </p:txBody>
      </p:sp>
      <p:pic>
        <p:nvPicPr>
          <p:cNvPr id="4" name="Picture 3">
            <a:extLst>
              <a:ext uri="{FF2B5EF4-FFF2-40B4-BE49-F238E27FC236}">
                <a16:creationId xmlns:a16="http://schemas.microsoft.com/office/drawing/2014/main" id="{0FF085CB-2BFB-F099-1904-C15A2216344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7" name="Picture 6">
            <a:extLst>
              <a:ext uri="{FF2B5EF4-FFF2-40B4-BE49-F238E27FC236}">
                <a16:creationId xmlns:a16="http://schemas.microsoft.com/office/drawing/2014/main" id="{A65F03FA-0D4F-196A-BB26-726935ECA15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22810" y="1706812"/>
            <a:ext cx="4852654" cy="4722268"/>
          </a:xfrm>
          <a:prstGeom prst="rect">
            <a:avLst/>
          </a:prstGeom>
          <a:ln>
            <a:noFill/>
          </a:ln>
          <a:effectLst>
            <a:outerShdw blurRad="190500" algn="tl" rotWithShape="0">
              <a:srgbClr val="000000">
                <a:alpha val="70000"/>
              </a:srgbClr>
            </a:outerShdw>
          </a:effectLst>
        </p:spPr>
      </p:pic>
      <p:sp>
        <p:nvSpPr>
          <p:cNvPr id="3" name="TextBox 2">
            <a:extLst>
              <a:ext uri="{FF2B5EF4-FFF2-40B4-BE49-F238E27FC236}">
                <a16:creationId xmlns:a16="http://schemas.microsoft.com/office/drawing/2014/main" id="{4BCDEBB5-5E5D-8628-47FD-9D1FEB0F2ED1}"/>
              </a:ext>
            </a:extLst>
          </p:cNvPr>
          <p:cNvSpPr txBox="1"/>
          <p:nvPr/>
        </p:nvSpPr>
        <p:spPr>
          <a:xfrm>
            <a:off x="8820334" y="6429080"/>
            <a:ext cx="2555130" cy="307777"/>
          </a:xfrm>
          <a:prstGeom prst="rect">
            <a:avLst/>
          </a:prstGeom>
          <a:noFill/>
        </p:spPr>
        <p:txBody>
          <a:bodyPr wrap="square">
            <a:spAutoFit/>
          </a:bodyPr>
          <a:lstStyle/>
          <a:p>
            <a:pPr algn="r"/>
            <a:r>
              <a:rPr lang="en-US" sz="1400" dirty="0"/>
              <a:t>ATCT Cab Level Floor Plan</a:t>
            </a:r>
          </a:p>
        </p:txBody>
      </p:sp>
      <p:pic>
        <p:nvPicPr>
          <p:cNvPr id="10" name="Picture 9">
            <a:extLst>
              <a:ext uri="{FF2B5EF4-FFF2-40B4-BE49-F238E27FC236}">
                <a16:creationId xmlns:a16="http://schemas.microsoft.com/office/drawing/2014/main" id="{4D890199-E795-95E6-2275-EB728C2F6DF9}"/>
              </a:ext>
            </a:extLst>
          </p:cNvPr>
          <p:cNvPicPr>
            <a:picLocks noChangeAspect="1"/>
          </p:cNvPicPr>
          <p:nvPr/>
        </p:nvPicPr>
        <p:blipFill>
          <a:blip r:embed="rId5"/>
          <a:stretch>
            <a:fillRect/>
          </a:stretch>
        </p:blipFill>
        <p:spPr>
          <a:xfrm>
            <a:off x="737173" y="1706812"/>
            <a:ext cx="4932017" cy="4722268"/>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CB887051-ED97-6A21-BC71-DA4D4DB51468}"/>
              </a:ext>
            </a:extLst>
          </p:cNvPr>
          <p:cNvSpPr txBox="1"/>
          <p:nvPr/>
        </p:nvSpPr>
        <p:spPr>
          <a:xfrm>
            <a:off x="3114060" y="6429080"/>
            <a:ext cx="2555130" cy="307777"/>
          </a:xfrm>
          <a:prstGeom prst="rect">
            <a:avLst/>
          </a:prstGeom>
          <a:noFill/>
        </p:spPr>
        <p:txBody>
          <a:bodyPr wrap="square">
            <a:spAutoFit/>
          </a:bodyPr>
          <a:lstStyle/>
          <a:p>
            <a:pPr algn="r"/>
            <a:r>
              <a:rPr lang="en-US" sz="1400" dirty="0"/>
              <a:t>ATCT Cab Isometric View</a:t>
            </a:r>
          </a:p>
        </p:txBody>
      </p:sp>
    </p:spTree>
    <p:extLst>
      <p:ext uri="{BB962C8B-B14F-4D97-AF65-F5344CB8AC3E}">
        <p14:creationId xmlns:p14="http://schemas.microsoft.com/office/powerpoint/2010/main" val="23210418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5AA8-F82A-45C6-B986-E5D8EE845B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Text Placeholder 14">
            <a:extLst>
              <a:ext uri="{FF2B5EF4-FFF2-40B4-BE49-F238E27FC236}">
                <a16:creationId xmlns:a16="http://schemas.microsoft.com/office/drawing/2014/main" id="{22543E68-900A-4618-8CAC-F59763F27B33}"/>
              </a:ext>
            </a:extLst>
          </p:cNvPr>
          <p:cNvSpPr>
            <a:spLocks noGrp="1"/>
          </p:cNvSpPr>
          <p:nvPr>
            <p:ph type="body" sz="quarter" idx="11"/>
          </p:nvPr>
        </p:nvSpPr>
        <p:spPr/>
        <p:txBody>
          <a:bodyPr vert="horz" lIns="0" tIns="0" rIns="0" bIns="0" rtlCol="0" anchor="t">
            <a:noAutofit/>
          </a:bodyPr>
          <a:lstStyle/>
          <a:p>
            <a:r>
              <a:rPr lang="en-US" sz="3600" dirty="0"/>
              <a:t>TRACON/BASE BUILDING</a:t>
            </a:r>
          </a:p>
        </p:txBody>
      </p:sp>
      <p:sp>
        <p:nvSpPr>
          <p:cNvPr id="17" name="Text Placeholder 16">
            <a:extLst>
              <a:ext uri="{FF2B5EF4-FFF2-40B4-BE49-F238E27FC236}">
                <a16:creationId xmlns:a16="http://schemas.microsoft.com/office/drawing/2014/main" id="{0B2E2361-8BCF-40D0-A567-B7DCD775137C}"/>
              </a:ext>
            </a:extLst>
          </p:cNvPr>
          <p:cNvSpPr>
            <a:spLocks noGrp="1"/>
          </p:cNvSpPr>
          <p:nvPr>
            <p:ph type="body" sz="quarter" idx="13"/>
          </p:nvPr>
        </p:nvSpPr>
        <p:spPr>
          <a:xfrm>
            <a:off x="6248400" y="2106385"/>
            <a:ext cx="5486400" cy="3057798"/>
          </a:xfrm>
        </p:spPr>
        <p:txBody>
          <a:bodyPr/>
          <a:lstStyle/>
          <a:p>
            <a:r>
              <a:rPr lang="en-US" sz="1800" dirty="0"/>
              <a:t>Terminal Radar Approach Control Facility</a:t>
            </a:r>
          </a:p>
          <a:p>
            <a:endParaRPr lang="en-US" sz="1800" dirty="0"/>
          </a:p>
          <a:p>
            <a:r>
              <a:rPr lang="en-US" sz="1800" dirty="0"/>
              <a:t>28,000 SF, 2 Stories</a:t>
            </a:r>
          </a:p>
          <a:p>
            <a:endParaRPr lang="en-US" sz="1800" dirty="0"/>
          </a:p>
          <a:p>
            <a:r>
              <a:rPr lang="en-US" sz="1800" dirty="0"/>
              <a:t>13 Operational Air Traffic Positions</a:t>
            </a:r>
          </a:p>
          <a:p>
            <a:endParaRPr lang="en-US" sz="1800" dirty="0"/>
          </a:p>
          <a:p>
            <a:r>
              <a:rPr lang="en-US" sz="1800" dirty="0"/>
              <a:t>FAA Terminal Facility Design Standards</a:t>
            </a:r>
          </a:p>
          <a:p>
            <a:endParaRPr lang="en-US" dirty="0"/>
          </a:p>
        </p:txBody>
      </p:sp>
      <p:sp>
        <p:nvSpPr>
          <p:cNvPr id="2" name="Footer Placeholder 1">
            <a:extLst>
              <a:ext uri="{FF2B5EF4-FFF2-40B4-BE49-F238E27FC236}">
                <a16:creationId xmlns:a16="http://schemas.microsoft.com/office/drawing/2014/main" id="{1D80CD81-AD4B-4546-94BA-450F1F114A65}"/>
              </a:ext>
            </a:extLst>
          </p:cNvPr>
          <p:cNvSpPr>
            <a:spLocks noGrp="1"/>
          </p:cNvSpPr>
          <p:nvPr>
            <p:ph type="ftr" sz="quarter" idx="14"/>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CF8783CD-52F6-4687-9635-E3790B907E16}"/>
              </a:ext>
            </a:extLst>
          </p:cNvPr>
          <p:cNvSpPr>
            <a:spLocks noGrp="1"/>
          </p:cNvSpPr>
          <p:nvPr>
            <p:ph type="sldNum" sz="quarter" idx="15"/>
          </p:nvPr>
        </p:nvSpPr>
        <p:spPr/>
        <p:txBody>
          <a:bodyPr/>
          <a:lstStyle/>
          <a:p>
            <a:fld id="{DD01415F-5F32-4771-AE74-55868ADB41CE}" type="slidenum">
              <a:rPr lang="en-US" smtClean="0"/>
              <a:pPr/>
              <a:t>13</a:t>
            </a:fld>
            <a:endParaRPr lang="en-US"/>
          </a:p>
        </p:txBody>
      </p:sp>
      <p:pic>
        <p:nvPicPr>
          <p:cNvPr id="9" name="Picture Placeholder 8" descr="A white lighthouse with a grassy field&#10;&#10;Description automatically generated">
            <a:extLst>
              <a:ext uri="{FF2B5EF4-FFF2-40B4-BE49-F238E27FC236}">
                <a16:creationId xmlns:a16="http://schemas.microsoft.com/office/drawing/2014/main" id="{9A9B88B6-969B-AE52-4E66-32ADE3EF962F}"/>
              </a:ext>
            </a:extLst>
          </p:cNvPr>
          <p:cNvPicPr>
            <a:picLocks noGrp="1" noChangeAspect="1"/>
          </p:cNvPicPr>
          <p:nvPr>
            <p:ph type="pic" sz="quarter" idx="10"/>
          </p:nvPr>
        </p:nvPicPr>
        <p:blipFill rotWithShape="1">
          <a:blip r:embed="rId3" cstate="screen">
            <a:extLst>
              <a:ext uri="{28A0092B-C50C-407E-A947-70E740481C1C}">
                <a14:useLocalDpi xmlns:a14="http://schemas.microsoft.com/office/drawing/2010/main"/>
              </a:ext>
            </a:extLst>
          </a:blip>
          <a:srcRect l="8434" t="5542" b="2892"/>
          <a:stretch/>
        </p:blipFill>
        <p:spPr>
          <a:xfrm>
            <a:off x="152400" y="762000"/>
            <a:ext cx="5791201" cy="5943600"/>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52B8C081-3259-0C3C-46EC-F03D2FFCA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spTree>
    <p:extLst>
      <p:ext uri="{BB962C8B-B14F-4D97-AF65-F5344CB8AC3E}">
        <p14:creationId xmlns:p14="http://schemas.microsoft.com/office/powerpoint/2010/main" val="66009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5AA8-F82A-45C6-B986-E5D8EE845B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Text Placeholder 14">
            <a:extLst>
              <a:ext uri="{FF2B5EF4-FFF2-40B4-BE49-F238E27FC236}">
                <a16:creationId xmlns:a16="http://schemas.microsoft.com/office/drawing/2014/main" id="{22543E68-900A-4618-8CAC-F59763F27B33}"/>
              </a:ext>
            </a:extLst>
          </p:cNvPr>
          <p:cNvSpPr>
            <a:spLocks noGrp="1"/>
          </p:cNvSpPr>
          <p:nvPr>
            <p:ph type="body" sz="quarter" idx="11"/>
          </p:nvPr>
        </p:nvSpPr>
        <p:spPr/>
        <p:txBody>
          <a:bodyPr vert="horz" lIns="0" tIns="0" rIns="0" bIns="0" rtlCol="0" anchor="t">
            <a:noAutofit/>
          </a:bodyPr>
          <a:lstStyle/>
          <a:p>
            <a:r>
              <a:rPr lang="en-US" sz="3600" dirty="0"/>
              <a:t>BUILDING SYSTEMS</a:t>
            </a:r>
          </a:p>
        </p:txBody>
      </p:sp>
      <p:sp>
        <p:nvSpPr>
          <p:cNvPr id="17" name="Text Placeholder 16">
            <a:extLst>
              <a:ext uri="{FF2B5EF4-FFF2-40B4-BE49-F238E27FC236}">
                <a16:creationId xmlns:a16="http://schemas.microsoft.com/office/drawing/2014/main" id="{0B2E2361-8BCF-40D0-A567-B7DCD775137C}"/>
              </a:ext>
            </a:extLst>
          </p:cNvPr>
          <p:cNvSpPr>
            <a:spLocks noGrp="1"/>
          </p:cNvSpPr>
          <p:nvPr>
            <p:ph type="body" sz="quarter" idx="13"/>
          </p:nvPr>
        </p:nvSpPr>
        <p:spPr>
          <a:xfrm>
            <a:off x="6248400" y="2059730"/>
            <a:ext cx="5638800" cy="4599214"/>
          </a:xfrm>
        </p:spPr>
        <p:txBody>
          <a:bodyPr/>
          <a:lstStyle/>
          <a:p>
            <a:pPr>
              <a:spcBef>
                <a:spcPts val="300"/>
              </a:spcBef>
              <a:spcAft>
                <a:spcPts val="300"/>
              </a:spcAft>
            </a:pPr>
            <a:r>
              <a:rPr lang="en-US" sz="1800" b="1" dirty="0"/>
              <a:t>General</a:t>
            </a:r>
          </a:p>
          <a:p>
            <a:pPr>
              <a:spcBef>
                <a:spcPts val="300"/>
              </a:spcBef>
              <a:spcAft>
                <a:spcPts val="600"/>
              </a:spcAft>
            </a:pPr>
            <a:r>
              <a:rPr lang="en-US" sz="1800" dirty="0"/>
              <a:t>	Arctic Design Driven Systems</a:t>
            </a:r>
          </a:p>
          <a:p>
            <a:pPr>
              <a:spcBef>
                <a:spcPts val="300"/>
              </a:spcBef>
              <a:spcAft>
                <a:spcPts val="600"/>
              </a:spcAft>
            </a:pPr>
            <a:r>
              <a:rPr lang="en-US" sz="1800" dirty="0"/>
              <a:t>	Local Best Practices</a:t>
            </a:r>
          </a:p>
          <a:p>
            <a:pPr>
              <a:spcBef>
                <a:spcPts val="300"/>
              </a:spcBef>
              <a:spcAft>
                <a:spcPts val="1200"/>
              </a:spcAft>
            </a:pPr>
            <a:r>
              <a:rPr lang="en-US" sz="1800" dirty="0"/>
              <a:t>	Durable Best Value Materials</a:t>
            </a:r>
          </a:p>
          <a:p>
            <a:pPr>
              <a:spcBef>
                <a:spcPts val="300"/>
              </a:spcBef>
              <a:spcAft>
                <a:spcPts val="300"/>
              </a:spcAft>
            </a:pPr>
            <a:r>
              <a:rPr lang="en-US" sz="1800" b="1" dirty="0"/>
              <a:t>Architectural</a:t>
            </a:r>
          </a:p>
          <a:p>
            <a:pPr>
              <a:spcBef>
                <a:spcPts val="300"/>
              </a:spcBef>
              <a:spcAft>
                <a:spcPts val="600"/>
              </a:spcAft>
            </a:pPr>
            <a:r>
              <a:rPr lang="en-US" sz="1800" dirty="0"/>
              <a:t>	Exterior Cladding</a:t>
            </a:r>
          </a:p>
          <a:p>
            <a:pPr>
              <a:spcBef>
                <a:spcPts val="300"/>
              </a:spcBef>
              <a:spcAft>
                <a:spcPts val="600"/>
              </a:spcAft>
            </a:pPr>
            <a:r>
              <a:rPr lang="en-US" sz="1800" dirty="0"/>
              <a:t>	   Metal Rain Screen Aluminum Plate</a:t>
            </a:r>
          </a:p>
          <a:p>
            <a:pPr>
              <a:spcBef>
                <a:spcPts val="300"/>
              </a:spcBef>
              <a:spcAft>
                <a:spcPts val="600"/>
              </a:spcAft>
            </a:pPr>
            <a:r>
              <a:rPr lang="en-US" sz="1800" dirty="0"/>
              <a:t>	   Super Insulated Wall and Roof Systems</a:t>
            </a:r>
          </a:p>
          <a:p>
            <a:pPr>
              <a:spcBef>
                <a:spcPts val="300"/>
              </a:spcBef>
              <a:spcAft>
                <a:spcPts val="600"/>
              </a:spcAft>
            </a:pPr>
            <a:r>
              <a:rPr lang="en-US" sz="1800" dirty="0"/>
              <a:t>	Curtain Wall Glazing</a:t>
            </a:r>
          </a:p>
          <a:p>
            <a:pPr>
              <a:spcBef>
                <a:spcPts val="300"/>
              </a:spcBef>
              <a:spcAft>
                <a:spcPts val="600"/>
              </a:spcAft>
            </a:pPr>
            <a:r>
              <a:rPr lang="en-US" sz="1800" dirty="0"/>
              <a:t>	Cab Glazing</a:t>
            </a:r>
          </a:p>
          <a:p>
            <a:pPr>
              <a:spcBef>
                <a:spcPts val="300"/>
              </a:spcBef>
              <a:spcAft>
                <a:spcPts val="600"/>
              </a:spcAft>
            </a:pPr>
            <a:r>
              <a:rPr lang="en-US" sz="1800" dirty="0"/>
              <a:t>	Façade Access System</a:t>
            </a:r>
          </a:p>
          <a:p>
            <a:endParaRPr lang="en-US" dirty="0"/>
          </a:p>
        </p:txBody>
      </p:sp>
      <p:sp>
        <p:nvSpPr>
          <p:cNvPr id="2" name="Footer Placeholder 1">
            <a:extLst>
              <a:ext uri="{FF2B5EF4-FFF2-40B4-BE49-F238E27FC236}">
                <a16:creationId xmlns:a16="http://schemas.microsoft.com/office/drawing/2014/main" id="{1D80CD81-AD4B-4546-94BA-450F1F114A65}"/>
              </a:ext>
            </a:extLst>
          </p:cNvPr>
          <p:cNvSpPr>
            <a:spLocks noGrp="1"/>
          </p:cNvSpPr>
          <p:nvPr>
            <p:ph type="ftr" sz="quarter" idx="14"/>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CF8783CD-52F6-4687-9635-E3790B907E16}"/>
              </a:ext>
            </a:extLst>
          </p:cNvPr>
          <p:cNvSpPr>
            <a:spLocks noGrp="1"/>
          </p:cNvSpPr>
          <p:nvPr>
            <p:ph type="sldNum" sz="quarter" idx="15"/>
          </p:nvPr>
        </p:nvSpPr>
        <p:spPr/>
        <p:txBody>
          <a:bodyPr/>
          <a:lstStyle/>
          <a:p>
            <a:fld id="{DD01415F-5F32-4771-AE74-55868ADB41CE}" type="slidenum">
              <a:rPr lang="en-US" smtClean="0"/>
              <a:pPr/>
              <a:t>14</a:t>
            </a:fld>
            <a:endParaRPr lang="en-US"/>
          </a:p>
        </p:txBody>
      </p:sp>
      <p:pic>
        <p:nvPicPr>
          <p:cNvPr id="4" name="Picture 3">
            <a:extLst>
              <a:ext uri="{FF2B5EF4-FFF2-40B4-BE49-F238E27FC236}">
                <a16:creationId xmlns:a16="http://schemas.microsoft.com/office/drawing/2014/main" id="{52B8C081-3259-0C3C-46EC-F03D2FFCAA49}"/>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14" name="Picture 13">
            <a:extLst>
              <a:ext uri="{FF2B5EF4-FFF2-40B4-BE49-F238E27FC236}">
                <a16:creationId xmlns:a16="http://schemas.microsoft.com/office/drawing/2014/main" id="{E4C217D9-5D61-0B75-D866-D64BF7B460AD}"/>
              </a:ext>
            </a:extLst>
          </p:cNvPr>
          <p:cNvPicPr>
            <a:picLocks noChangeAspect="1"/>
          </p:cNvPicPr>
          <p:nvPr/>
        </p:nvPicPr>
        <p:blipFill>
          <a:blip r:embed="rId5"/>
          <a:stretch>
            <a:fillRect/>
          </a:stretch>
        </p:blipFill>
        <p:spPr>
          <a:xfrm>
            <a:off x="130819" y="3889889"/>
            <a:ext cx="5808128" cy="2231011"/>
          </a:xfrm>
          <a:prstGeom prst="rect">
            <a:avLst/>
          </a:prstGeom>
          <a:ln>
            <a:noFill/>
          </a:ln>
          <a:effectLst>
            <a:outerShdw blurRad="190500" algn="tl" rotWithShape="0">
              <a:srgbClr val="000000">
                <a:alpha val="70000"/>
              </a:srgbClr>
            </a:outerShdw>
          </a:effectLst>
        </p:spPr>
      </p:pic>
      <p:sp>
        <p:nvSpPr>
          <p:cNvPr id="18" name="TextBox 17">
            <a:extLst>
              <a:ext uri="{FF2B5EF4-FFF2-40B4-BE49-F238E27FC236}">
                <a16:creationId xmlns:a16="http://schemas.microsoft.com/office/drawing/2014/main" id="{9146D824-4648-DB1E-47BE-EE1C6CEC103D}"/>
              </a:ext>
            </a:extLst>
          </p:cNvPr>
          <p:cNvSpPr txBox="1"/>
          <p:nvPr/>
        </p:nvSpPr>
        <p:spPr>
          <a:xfrm>
            <a:off x="-210765" y="6397823"/>
            <a:ext cx="2555130" cy="307777"/>
          </a:xfrm>
          <a:prstGeom prst="rect">
            <a:avLst/>
          </a:prstGeom>
          <a:noFill/>
        </p:spPr>
        <p:txBody>
          <a:bodyPr wrap="square">
            <a:spAutoFit/>
          </a:bodyPr>
          <a:lstStyle/>
          <a:p>
            <a:pPr algn="r"/>
            <a:r>
              <a:rPr lang="en-US" sz="1400" dirty="0"/>
              <a:t>Exterior Cladding System</a:t>
            </a:r>
          </a:p>
        </p:txBody>
      </p:sp>
      <p:pic>
        <p:nvPicPr>
          <p:cNvPr id="20" name="Picture 19">
            <a:extLst>
              <a:ext uri="{FF2B5EF4-FFF2-40B4-BE49-F238E27FC236}">
                <a16:creationId xmlns:a16="http://schemas.microsoft.com/office/drawing/2014/main" id="{03C6A08F-ACFC-E1BC-AC94-F09C98E2B3A6}"/>
              </a:ext>
            </a:extLst>
          </p:cNvPr>
          <p:cNvPicPr>
            <a:picLocks noChangeAspect="1"/>
          </p:cNvPicPr>
          <p:nvPr/>
        </p:nvPicPr>
        <p:blipFill rotWithShape="1">
          <a:blip r:embed="rId6"/>
          <a:srcRect t="5100"/>
          <a:stretch/>
        </p:blipFill>
        <p:spPr>
          <a:xfrm>
            <a:off x="152400" y="755663"/>
            <a:ext cx="5812782" cy="3070739"/>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4609677B-AF0A-1421-87D0-1CFCB4686303}"/>
              </a:ext>
            </a:extLst>
          </p:cNvPr>
          <p:cNvPicPr>
            <a:picLocks noChangeAspect="1"/>
          </p:cNvPicPr>
          <p:nvPr/>
        </p:nvPicPr>
        <p:blipFill rotWithShape="1">
          <a:blip r:embed="rId7"/>
          <a:srcRect t="60687" b="6165"/>
          <a:stretch/>
        </p:blipFill>
        <p:spPr>
          <a:xfrm>
            <a:off x="3334168" y="6170228"/>
            <a:ext cx="2604779" cy="50803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56957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5AA8-F82A-45C6-B986-E5D8EE845B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Text Placeholder 14">
            <a:extLst>
              <a:ext uri="{FF2B5EF4-FFF2-40B4-BE49-F238E27FC236}">
                <a16:creationId xmlns:a16="http://schemas.microsoft.com/office/drawing/2014/main" id="{22543E68-900A-4618-8CAC-F59763F27B33}"/>
              </a:ext>
            </a:extLst>
          </p:cNvPr>
          <p:cNvSpPr>
            <a:spLocks noGrp="1"/>
          </p:cNvSpPr>
          <p:nvPr>
            <p:ph type="body" sz="quarter" idx="11"/>
          </p:nvPr>
        </p:nvSpPr>
        <p:spPr/>
        <p:txBody>
          <a:bodyPr vert="horz" lIns="0" tIns="0" rIns="0" bIns="0" rtlCol="0" anchor="t">
            <a:noAutofit/>
          </a:bodyPr>
          <a:lstStyle/>
          <a:p>
            <a:r>
              <a:rPr lang="en-US" sz="3600" dirty="0"/>
              <a:t>BUILDING SYSTEMS</a:t>
            </a:r>
          </a:p>
        </p:txBody>
      </p:sp>
      <p:sp>
        <p:nvSpPr>
          <p:cNvPr id="17" name="Text Placeholder 16">
            <a:extLst>
              <a:ext uri="{FF2B5EF4-FFF2-40B4-BE49-F238E27FC236}">
                <a16:creationId xmlns:a16="http://schemas.microsoft.com/office/drawing/2014/main" id="{0B2E2361-8BCF-40D0-A567-B7DCD775137C}"/>
              </a:ext>
            </a:extLst>
          </p:cNvPr>
          <p:cNvSpPr>
            <a:spLocks noGrp="1"/>
          </p:cNvSpPr>
          <p:nvPr>
            <p:ph type="body" sz="quarter" idx="13"/>
          </p:nvPr>
        </p:nvSpPr>
        <p:spPr>
          <a:xfrm>
            <a:off x="6248400" y="2059730"/>
            <a:ext cx="5486400" cy="4599215"/>
          </a:xfrm>
        </p:spPr>
        <p:txBody>
          <a:bodyPr/>
          <a:lstStyle/>
          <a:p>
            <a:pPr>
              <a:spcBef>
                <a:spcPts val="300"/>
              </a:spcBef>
              <a:spcAft>
                <a:spcPts val="300"/>
              </a:spcAft>
            </a:pPr>
            <a:r>
              <a:rPr lang="en-US" sz="1800" b="1" dirty="0"/>
              <a:t>Structural</a:t>
            </a:r>
            <a:r>
              <a:rPr lang="en-US" sz="1800" dirty="0"/>
              <a:t> </a:t>
            </a:r>
          </a:p>
          <a:p>
            <a:pPr>
              <a:spcBef>
                <a:spcPts val="300"/>
              </a:spcBef>
              <a:spcAft>
                <a:spcPts val="1200"/>
              </a:spcAft>
            </a:pPr>
            <a:r>
              <a:rPr lang="en-US" sz="1800" dirty="0"/>
              <a:t>	Performance Based Seismic Design</a:t>
            </a:r>
          </a:p>
          <a:p>
            <a:pPr>
              <a:spcBef>
                <a:spcPts val="300"/>
              </a:spcBef>
              <a:spcAft>
                <a:spcPts val="300"/>
              </a:spcAft>
            </a:pPr>
            <a:r>
              <a:rPr lang="en-US" sz="1800" dirty="0"/>
              <a:t>	ATCT</a:t>
            </a:r>
          </a:p>
          <a:p>
            <a:pPr>
              <a:spcBef>
                <a:spcPts val="300"/>
              </a:spcBef>
              <a:spcAft>
                <a:spcPts val="300"/>
              </a:spcAft>
            </a:pPr>
            <a:r>
              <a:rPr lang="en-US" sz="1800" dirty="0"/>
              <a:t>	   Vertical Post-Tension Concrete</a:t>
            </a:r>
          </a:p>
          <a:p>
            <a:pPr>
              <a:spcBef>
                <a:spcPts val="300"/>
              </a:spcBef>
              <a:spcAft>
                <a:spcPts val="1200"/>
              </a:spcAft>
            </a:pPr>
            <a:r>
              <a:rPr lang="en-US" sz="1800" dirty="0"/>
              <a:t>	   Tuned Mass Dampers</a:t>
            </a:r>
          </a:p>
          <a:p>
            <a:pPr>
              <a:spcBef>
                <a:spcPts val="300"/>
              </a:spcBef>
              <a:spcAft>
                <a:spcPts val="300"/>
              </a:spcAft>
            </a:pPr>
            <a:r>
              <a:rPr lang="en-US" sz="1800" dirty="0"/>
              <a:t>	TRACON/Base Building</a:t>
            </a:r>
          </a:p>
          <a:p>
            <a:pPr>
              <a:spcBef>
                <a:spcPts val="300"/>
              </a:spcBef>
              <a:spcAft>
                <a:spcPts val="1200"/>
              </a:spcAft>
            </a:pPr>
            <a:r>
              <a:rPr lang="en-US" sz="1800" dirty="0"/>
              <a:t>	    Steel  Braced Frame</a:t>
            </a:r>
          </a:p>
          <a:p>
            <a:endParaRPr lang="en-US" dirty="0"/>
          </a:p>
        </p:txBody>
      </p:sp>
      <p:sp>
        <p:nvSpPr>
          <p:cNvPr id="2" name="Footer Placeholder 1">
            <a:extLst>
              <a:ext uri="{FF2B5EF4-FFF2-40B4-BE49-F238E27FC236}">
                <a16:creationId xmlns:a16="http://schemas.microsoft.com/office/drawing/2014/main" id="{1D80CD81-AD4B-4546-94BA-450F1F114A65}"/>
              </a:ext>
            </a:extLst>
          </p:cNvPr>
          <p:cNvSpPr>
            <a:spLocks noGrp="1"/>
          </p:cNvSpPr>
          <p:nvPr>
            <p:ph type="ftr" sz="quarter" idx="14"/>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CF8783CD-52F6-4687-9635-E3790B907E16}"/>
              </a:ext>
            </a:extLst>
          </p:cNvPr>
          <p:cNvSpPr>
            <a:spLocks noGrp="1"/>
          </p:cNvSpPr>
          <p:nvPr>
            <p:ph type="sldNum" sz="quarter" idx="15"/>
          </p:nvPr>
        </p:nvSpPr>
        <p:spPr/>
        <p:txBody>
          <a:bodyPr/>
          <a:lstStyle/>
          <a:p>
            <a:fld id="{DD01415F-5F32-4771-AE74-55868ADB41CE}" type="slidenum">
              <a:rPr lang="en-US" smtClean="0"/>
              <a:pPr/>
              <a:t>15</a:t>
            </a:fld>
            <a:endParaRPr lang="en-US"/>
          </a:p>
        </p:txBody>
      </p:sp>
      <p:pic>
        <p:nvPicPr>
          <p:cNvPr id="4" name="Picture 3">
            <a:extLst>
              <a:ext uri="{FF2B5EF4-FFF2-40B4-BE49-F238E27FC236}">
                <a16:creationId xmlns:a16="http://schemas.microsoft.com/office/drawing/2014/main" id="{52B8C081-3259-0C3C-46EC-F03D2FFCAA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10" name="Picture 9">
            <a:extLst>
              <a:ext uri="{FF2B5EF4-FFF2-40B4-BE49-F238E27FC236}">
                <a16:creationId xmlns:a16="http://schemas.microsoft.com/office/drawing/2014/main" id="{C6E10222-040C-ABBC-9B64-CAC5FD120F62}"/>
              </a:ext>
            </a:extLst>
          </p:cNvPr>
          <p:cNvPicPr>
            <a:picLocks noChangeAspect="1"/>
          </p:cNvPicPr>
          <p:nvPr/>
        </p:nvPicPr>
        <p:blipFill rotWithShape="1">
          <a:blip r:embed="rId4"/>
          <a:srcRect l="47678" r="3853" b="5621"/>
          <a:stretch/>
        </p:blipFill>
        <p:spPr>
          <a:xfrm>
            <a:off x="152400" y="781205"/>
            <a:ext cx="1887376" cy="5561453"/>
          </a:xfrm>
          <a:prstGeom prst="rect">
            <a:avLst/>
          </a:prstGeom>
          <a:ln>
            <a:noFill/>
          </a:ln>
          <a:effectLst>
            <a:outerShdw blurRad="190500" algn="tl" rotWithShape="0">
              <a:srgbClr val="000000">
                <a:alpha val="70000"/>
              </a:srgbClr>
            </a:outerShdw>
          </a:effectLst>
        </p:spPr>
      </p:pic>
      <p:sp>
        <p:nvSpPr>
          <p:cNvPr id="11" name="Text Placeholder 3">
            <a:extLst>
              <a:ext uri="{FF2B5EF4-FFF2-40B4-BE49-F238E27FC236}">
                <a16:creationId xmlns:a16="http://schemas.microsoft.com/office/drawing/2014/main" id="{FD50312A-FD5A-7B44-1258-58D6005183DE}"/>
              </a:ext>
            </a:extLst>
          </p:cNvPr>
          <p:cNvSpPr>
            <a:spLocks noGrp="1"/>
          </p:cNvSpPr>
          <p:nvPr>
            <p:ph type="body" sz="quarter" idx="12"/>
          </p:nvPr>
        </p:nvSpPr>
        <p:spPr>
          <a:xfrm>
            <a:off x="152400" y="6356598"/>
            <a:ext cx="5943600" cy="349002"/>
          </a:xfrm>
        </p:spPr>
        <p:txBody>
          <a:bodyPr/>
          <a:lstStyle/>
          <a:p>
            <a:r>
              <a:rPr lang="en-US" i="0" dirty="0"/>
              <a:t>Early Structural Analysis                                                     Structural Model</a:t>
            </a:r>
          </a:p>
        </p:txBody>
      </p:sp>
      <p:pic>
        <p:nvPicPr>
          <p:cNvPr id="9" name="Picture 8">
            <a:extLst>
              <a:ext uri="{FF2B5EF4-FFF2-40B4-BE49-F238E27FC236}">
                <a16:creationId xmlns:a16="http://schemas.microsoft.com/office/drawing/2014/main" id="{B4EA2AE8-5AE9-C303-BF66-CE6315FBD6D1}"/>
              </a:ext>
            </a:extLst>
          </p:cNvPr>
          <p:cNvPicPr>
            <a:picLocks noChangeAspect="1"/>
          </p:cNvPicPr>
          <p:nvPr/>
        </p:nvPicPr>
        <p:blipFill>
          <a:blip r:embed="rId5"/>
          <a:stretch>
            <a:fillRect/>
          </a:stretch>
        </p:blipFill>
        <p:spPr>
          <a:xfrm>
            <a:off x="2284161" y="781205"/>
            <a:ext cx="3780492" cy="55614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3224917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5AA8-F82A-45C6-B986-E5D8EE845BD0}"/>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Text Placeholder 14">
            <a:extLst>
              <a:ext uri="{FF2B5EF4-FFF2-40B4-BE49-F238E27FC236}">
                <a16:creationId xmlns:a16="http://schemas.microsoft.com/office/drawing/2014/main" id="{22543E68-900A-4618-8CAC-F59763F27B33}"/>
              </a:ext>
            </a:extLst>
          </p:cNvPr>
          <p:cNvSpPr>
            <a:spLocks noGrp="1"/>
          </p:cNvSpPr>
          <p:nvPr>
            <p:ph type="body" sz="quarter" idx="11"/>
          </p:nvPr>
        </p:nvSpPr>
        <p:spPr/>
        <p:txBody>
          <a:bodyPr vert="horz" lIns="0" tIns="0" rIns="0" bIns="0" rtlCol="0" anchor="t">
            <a:noAutofit/>
          </a:bodyPr>
          <a:lstStyle/>
          <a:p>
            <a:r>
              <a:rPr lang="en-US" sz="3600" dirty="0"/>
              <a:t>BUILDING SYSTEMS</a:t>
            </a:r>
          </a:p>
        </p:txBody>
      </p:sp>
      <p:sp>
        <p:nvSpPr>
          <p:cNvPr id="17" name="Text Placeholder 16">
            <a:extLst>
              <a:ext uri="{FF2B5EF4-FFF2-40B4-BE49-F238E27FC236}">
                <a16:creationId xmlns:a16="http://schemas.microsoft.com/office/drawing/2014/main" id="{0B2E2361-8BCF-40D0-A567-B7DCD775137C}"/>
              </a:ext>
            </a:extLst>
          </p:cNvPr>
          <p:cNvSpPr>
            <a:spLocks noGrp="1"/>
          </p:cNvSpPr>
          <p:nvPr>
            <p:ph type="body" sz="quarter" idx="13"/>
          </p:nvPr>
        </p:nvSpPr>
        <p:spPr>
          <a:xfrm>
            <a:off x="6248400" y="2041068"/>
            <a:ext cx="5486400" cy="4599215"/>
          </a:xfrm>
        </p:spPr>
        <p:txBody>
          <a:bodyPr/>
          <a:lstStyle/>
          <a:p>
            <a:pPr>
              <a:spcBef>
                <a:spcPts val="0"/>
              </a:spcBef>
              <a:spcAft>
                <a:spcPts val="600"/>
              </a:spcAft>
            </a:pPr>
            <a:r>
              <a:rPr lang="en-US" sz="1800" b="1" dirty="0"/>
              <a:t>Mechanical</a:t>
            </a:r>
          </a:p>
          <a:p>
            <a:pPr>
              <a:spcBef>
                <a:spcPts val="0"/>
              </a:spcBef>
              <a:spcAft>
                <a:spcPts val="1200"/>
              </a:spcAft>
            </a:pPr>
            <a:r>
              <a:rPr lang="en-US" sz="1800" dirty="0"/>
              <a:t>	Decoupled Systems – Air and Hydronic</a:t>
            </a:r>
          </a:p>
          <a:p>
            <a:pPr>
              <a:spcBef>
                <a:spcPts val="0"/>
              </a:spcBef>
              <a:spcAft>
                <a:spcPts val="1200"/>
              </a:spcAft>
            </a:pPr>
            <a:r>
              <a:rPr lang="en-US" sz="1800" dirty="0"/>
              <a:t>	2N redundant cooling in critical spaces</a:t>
            </a:r>
          </a:p>
          <a:p>
            <a:pPr>
              <a:spcBef>
                <a:spcPts val="0"/>
              </a:spcBef>
              <a:spcAft>
                <a:spcPts val="1200"/>
              </a:spcAft>
            </a:pPr>
            <a:r>
              <a:rPr lang="en-US" sz="1800" dirty="0"/>
              <a:t>	Dual Fuel Boilers</a:t>
            </a:r>
          </a:p>
          <a:p>
            <a:pPr>
              <a:spcBef>
                <a:spcPts val="0"/>
              </a:spcBef>
              <a:spcAft>
                <a:spcPts val="600"/>
              </a:spcAft>
            </a:pPr>
            <a:r>
              <a:rPr lang="en-US" sz="1800" b="1" dirty="0"/>
              <a:t>Electrical</a:t>
            </a:r>
          </a:p>
          <a:p>
            <a:pPr>
              <a:spcBef>
                <a:spcPts val="0"/>
              </a:spcBef>
              <a:spcAft>
                <a:spcPts val="1200"/>
              </a:spcAft>
            </a:pPr>
            <a:r>
              <a:rPr lang="en-US" sz="1800" dirty="0"/>
              <a:t>	Critical Power Distribution System, Type 1 	(Engine Generator backup with a facility UPS)</a:t>
            </a:r>
          </a:p>
          <a:p>
            <a:pPr>
              <a:spcBef>
                <a:spcPts val="0"/>
              </a:spcBef>
              <a:spcAft>
                <a:spcPts val="1200"/>
              </a:spcAft>
            </a:pPr>
            <a:r>
              <a:rPr lang="en-US" sz="1800" dirty="0"/>
              <a:t>	Lightning Protection and Grounding</a:t>
            </a:r>
          </a:p>
          <a:p>
            <a:pPr>
              <a:spcBef>
                <a:spcPts val="0"/>
              </a:spcBef>
              <a:spcAft>
                <a:spcPts val="600"/>
              </a:spcAft>
            </a:pPr>
            <a:r>
              <a:rPr lang="en-US" sz="1800" b="1" dirty="0"/>
              <a:t>Sustainable Design</a:t>
            </a:r>
          </a:p>
          <a:p>
            <a:pPr>
              <a:spcBef>
                <a:spcPts val="0"/>
              </a:spcBef>
              <a:spcAft>
                <a:spcPts val="1200"/>
              </a:spcAft>
            </a:pPr>
            <a:r>
              <a:rPr lang="en-US" sz="1800" dirty="0"/>
              <a:t>	FAA Sustainable Design Guidelines</a:t>
            </a:r>
          </a:p>
          <a:p>
            <a:pPr>
              <a:spcBef>
                <a:spcPts val="0"/>
              </a:spcBef>
              <a:spcAft>
                <a:spcPts val="1200"/>
              </a:spcAft>
            </a:pPr>
            <a:r>
              <a:rPr lang="en-US" sz="1800" dirty="0"/>
              <a:t>	Low Energy and Water Use Systems</a:t>
            </a:r>
          </a:p>
          <a:p>
            <a:pPr>
              <a:spcBef>
                <a:spcPts val="0"/>
              </a:spcBef>
              <a:spcAft>
                <a:spcPts val="1200"/>
              </a:spcAft>
            </a:pPr>
            <a:r>
              <a:rPr lang="en-US" sz="1800" dirty="0"/>
              <a:t>	Occupant Health and Wellness</a:t>
            </a:r>
          </a:p>
          <a:p>
            <a:endParaRPr lang="en-US" dirty="0"/>
          </a:p>
        </p:txBody>
      </p:sp>
      <p:sp>
        <p:nvSpPr>
          <p:cNvPr id="2" name="Footer Placeholder 1">
            <a:extLst>
              <a:ext uri="{FF2B5EF4-FFF2-40B4-BE49-F238E27FC236}">
                <a16:creationId xmlns:a16="http://schemas.microsoft.com/office/drawing/2014/main" id="{1D80CD81-AD4B-4546-94BA-450F1F114A65}"/>
              </a:ext>
            </a:extLst>
          </p:cNvPr>
          <p:cNvSpPr>
            <a:spLocks noGrp="1"/>
          </p:cNvSpPr>
          <p:nvPr>
            <p:ph type="ftr" sz="quarter" idx="14"/>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CF8783CD-52F6-4687-9635-E3790B907E16}"/>
              </a:ext>
            </a:extLst>
          </p:cNvPr>
          <p:cNvSpPr>
            <a:spLocks noGrp="1"/>
          </p:cNvSpPr>
          <p:nvPr>
            <p:ph type="sldNum" sz="quarter" idx="15"/>
          </p:nvPr>
        </p:nvSpPr>
        <p:spPr/>
        <p:txBody>
          <a:bodyPr/>
          <a:lstStyle/>
          <a:p>
            <a:fld id="{DD01415F-5F32-4771-AE74-55868ADB41CE}" type="slidenum">
              <a:rPr lang="en-US" smtClean="0"/>
              <a:pPr/>
              <a:t>16</a:t>
            </a:fld>
            <a:endParaRPr lang="en-US"/>
          </a:p>
        </p:txBody>
      </p:sp>
      <p:pic>
        <p:nvPicPr>
          <p:cNvPr id="4" name="Picture 3">
            <a:extLst>
              <a:ext uri="{FF2B5EF4-FFF2-40B4-BE49-F238E27FC236}">
                <a16:creationId xmlns:a16="http://schemas.microsoft.com/office/drawing/2014/main" id="{52B8C081-3259-0C3C-46EC-F03D2FFCAA4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7" name="Picture 6" descr="A screenshot of a graph&#10;&#10;Description automatically generated">
            <a:extLst>
              <a:ext uri="{FF2B5EF4-FFF2-40B4-BE49-F238E27FC236}">
                <a16:creationId xmlns:a16="http://schemas.microsoft.com/office/drawing/2014/main" id="{FBCBC2D8-AD26-EF25-A41D-B62D50E0D7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1408" y="2211751"/>
            <a:ext cx="4978606" cy="4097335"/>
          </a:xfrm>
          <a:prstGeom prst="rect">
            <a:avLst/>
          </a:prstGeom>
          <a:ln>
            <a:noFill/>
          </a:ln>
          <a:effectLst>
            <a:outerShdw blurRad="190500" algn="tl" rotWithShape="0">
              <a:srgbClr val="000000">
                <a:alpha val="70000"/>
              </a:srgbClr>
            </a:outerShdw>
          </a:effectLst>
        </p:spPr>
      </p:pic>
      <p:pic>
        <p:nvPicPr>
          <p:cNvPr id="9" name="Picture 8" descr="A chart with blue circles and white text&#10;&#10;Description automatically generated">
            <a:extLst>
              <a:ext uri="{FF2B5EF4-FFF2-40B4-BE49-F238E27FC236}">
                <a16:creationId xmlns:a16="http://schemas.microsoft.com/office/drawing/2014/main" id="{ABA55D7E-6DEA-6F10-822C-155A31AC74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400" y="758469"/>
            <a:ext cx="2833397" cy="3154710"/>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1E58A2AC-473A-B74D-3493-88CD156BAB84}"/>
              </a:ext>
            </a:extLst>
          </p:cNvPr>
          <p:cNvSpPr txBox="1"/>
          <p:nvPr/>
        </p:nvSpPr>
        <p:spPr>
          <a:xfrm>
            <a:off x="1061408" y="6309086"/>
            <a:ext cx="2555130" cy="307777"/>
          </a:xfrm>
          <a:prstGeom prst="rect">
            <a:avLst/>
          </a:prstGeom>
          <a:noFill/>
        </p:spPr>
        <p:txBody>
          <a:bodyPr wrap="square">
            <a:spAutoFit/>
          </a:bodyPr>
          <a:lstStyle/>
          <a:p>
            <a:r>
              <a:rPr lang="en-US" sz="1400" dirty="0"/>
              <a:t>Energy and Water Analysis</a:t>
            </a:r>
          </a:p>
        </p:txBody>
      </p:sp>
    </p:spTree>
    <p:extLst>
      <p:ext uri="{BB962C8B-B14F-4D97-AF65-F5344CB8AC3E}">
        <p14:creationId xmlns:p14="http://schemas.microsoft.com/office/powerpoint/2010/main" val="7904363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9" descr="A building with many windows&#10;&#10;Description automatically generated">
            <a:extLst>
              <a:ext uri="{FF2B5EF4-FFF2-40B4-BE49-F238E27FC236}">
                <a16:creationId xmlns:a16="http://schemas.microsoft.com/office/drawing/2014/main" id="{CABD7A64-E0AF-0FDB-E796-9BCB348C56D6}"/>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l="47512" t="4544" r="24053" b="53189"/>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2CC8F84-66BA-59AF-AF69-D0F013002808}"/>
              </a:ext>
            </a:extLst>
          </p:cNvPr>
          <p:cNvSpPr>
            <a:spLocks noGrp="1"/>
          </p:cNvSpPr>
          <p:nvPr>
            <p:ph type="body" sz="quarter" idx="11"/>
          </p:nvPr>
        </p:nvSpPr>
        <p:spPr/>
        <p:txBody>
          <a:bodyPr/>
          <a:lstStyle/>
          <a:p>
            <a:r>
              <a:rPr lang="en-US" dirty="0">
                <a:solidFill>
                  <a:schemeClr val="tx1"/>
                </a:solidFill>
              </a:rPr>
              <a:t>4  PROCUREMENT AND SCHEDULE</a:t>
            </a:r>
          </a:p>
        </p:txBody>
      </p:sp>
      <p:sp>
        <p:nvSpPr>
          <p:cNvPr id="5" name="Footer Placeholder 4">
            <a:extLst>
              <a:ext uri="{FF2B5EF4-FFF2-40B4-BE49-F238E27FC236}">
                <a16:creationId xmlns:a16="http://schemas.microsoft.com/office/drawing/2014/main" id="{C3AF7827-55AC-78E6-194A-DA0B2CD46C7A}"/>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95971717-8CED-1017-1DB0-CC129D71A7B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C9BF31A-6C79-578F-A251-39F9FDCBBC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2" name="Picture 1">
            <a:extLst>
              <a:ext uri="{FF2B5EF4-FFF2-40B4-BE49-F238E27FC236}">
                <a16:creationId xmlns:a16="http://schemas.microsoft.com/office/drawing/2014/main" id="{4EAE4040-58E2-8DDE-BD95-613721D8AD5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31076836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9AC19-191B-4B04-84D9-AFD91745220F}"/>
              </a:ext>
            </a:extLst>
          </p:cNvPr>
          <p:cNvSpPr>
            <a:spLocks noGrp="1"/>
          </p:cNvSpPr>
          <p:nvPr>
            <p:ph type="body" sz="quarter" idx="11"/>
          </p:nvPr>
        </p:nvSpPr>
        <p:spPr/>
        <p:txBody>
          <a:bodyPr/>
          <a:lstStyle/>
          <a:p>
            <a:r>
              <a:rPr lang="en-US" dirty="0"/>
              <a:t>PROCUREMENT HIGHLIGHTS</a:t>
            </a:r>
          </a:p>
        </p:txBody>
      </p:sp>
      <p:sp>
        <p:nvSpPr>
          <p:cNvPr id="3" name="Text Placeholder 2">
            <a:extLst>
              <a:ext uri="{FF2B5EF4-FFF2-40B4-BE49-F238E27FC236}">
                <a16:creationId xmlns:a16="http://schemas.microsoft.com/office/drawing/2014/main" id="{CC6EFBD2-938A-4449-868A-965DE7AD6A1F}"/>
              </a:ext>
            </a:extLst>
          </p:cNvPr>
          <p:cNvSpPr>
            <a:spLocks noGrp="1"/>
          </p:cNvSpPr>
          <p:nvPr>
            <p:ph type="body" sz="quarter" idx="14"/>
          </p:nvPr>
        </p:nvSpPr>
        <p:spPr/>
        <p:txBody>
          <a:bodyPr vert="horz" lIns="0" tIns="0" rIns="0" bIns="0" numCol="1" rtlCol="0" anchor="t">
            <a:noAutofit/>
          </a:bodyPr>
          <a:lstStyle/>
          <a:p>
            <a:pPr>
              <a:spcBef>
                <a:spcPts val="300"/>
              </a:spcBef>
              <a:spcAft>
                <a:spcPts val="1200"/>
              </a:spcAft>
            </a:pPr>
            <a:r>
              <a:rPr lang="en-US" sz="1800" dirty="0"/>
              <a:t>Two Phase Contract Procurement – Best Value</a:t>
            </a:r>
          </a:p>
          <a:p>
            <a:pPr>
              <a:spcBef>
                <a:spcPts val="300"/>
              </a:spcBef>
              <a:spcAft>
                <a:spcPts val="1200"/>
              </a:spcAft>
            </a:pPr>
            <a:r>
              <a:rPr lang="en-US" sz="1800" dirty="0"/>
              <a:t>	Phase I Request for Qualifications</a:t>
            </a:r>
            <a:endParaRPr lang="en-US" sz="1800" dirty="0">
              <a:cs typeface="Arial"/>
            </a:endParaRPr>
          </a:p>
          <a:p>
            <a:pPr>
              <a:spcBef>
                <a:spcPts val="300"/>
              </a:spcBef>
              <a:spcAft>
                <a:spcPts val="1200"/>
              </a:spcAft>
            </a:pPr>
            <a:r>
              <a:rPr lang="en-US" sz="1800" dirty="0"/>
              <a:t>	Phase II Proposal</a:t>
            </a:r>
          </a:p>
          <a:p>
            <a:pPr>
              <a:spcBef>
                <a:spcPts val="300"/>
              </a:spcBef>
              <a:spcAft>
                <a:spcPts val="1200"/>
              </a:spcAft>
            </a:pPr>
            <a:r>
              <a:rPr lang="en-US" sz="1800" dirty="0">
                <a:cs typeface="Arial"/>
              </a:rPr>
              <a:t>Anticipated $150M+ Contract Amount</a:t>
            </a:r>
            <a:endParaRPr lang="en-US" sz="1800" dirty="0"/>
          </a:p>
          <a:p>
            <a:pPr>
              <a:spcBef>
                <a:spcPts val="300"/>
              </a:spcBef>
              <a:spcAft>
                <a:spcPts val="1200"/>
              </a:spcAft>
            </a:pPr>
            <a:r>
              <a:rPr lang="en-US" sz="1800" dirty="0"/>
              <a:t>FAA is considering options to increase bidder participation</a:t>
            </a:r>
            <a:endParaRPr lang="en-US" sz="1800" dirty="0">
              <a:cs typeface="Arial"/>
            </a:endParaRPr>
          </a:p>
          <a:p>
            <a:pPr marL="342900" lvl="1" indent="0">
              <a:spcBef>
                <a:spcPts val="300"/>
              </a:spcBef>
              <a:spcAft>
                <a:spcPts val="1200"/>
              </a:spcAft>
              <a:buNone/>
            </a:pPr>
            <a:r>
              <a:rPr lang="en-US" sz="1800" dirty="0"/>
              <a:t>Award Fees</a:t>
            </a:r>
          </a:p>
          <a:p>
            <a:pPr marL="342900" lvl="1" indent="0">
              <a:spcBef>
                <a:spcPts val="300"/>
              </a:spcBef>
              <a:spcAft>
                <a:spcPts val="1200"/>
              </a:spcAft>
              <a:buNone/>
            </a:pPr>
            <a:r>
              <a:rPr lang="en-US" sz="1800" dirty="0"/>
              <a:t>Constructability Reviews – Cost Sharing</a:t>
            </a:r>
            <a:endParaRPr lang="en-US" sz="1800" dirty="0">
              <a:cs typeface="Arial"/>
            </a:endParaRPr>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r>
              <a:rPr lang="en-US"/>
              <a:t>ANC/A11 and BIL ATCT Replace Projects </a:t>
            </a:r>
          </a:p>
        </p:txBody>
      </p:sp>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18</a:t>
            </a:fld>
            <a:endParaRPr lang="en-US"/>
          </a:p>
        </p:txBody>
      </p:sp>
      <p:pic>
        <p:nvPicPr>
          <p:cNvPr id="9" name="Picture 8">
            <a:extLst>
              <a:ext uri="{FF2B5EF4-FFF2-40B4-BE49-F238E27FC236}">
                <a16:creationId xmlns:a16="http://schemas.microsoft.com/office/drawing/2014/main" id="{C1501E62-C320-F429-48D4-5AF3775077E8}"/>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12" name="Picture Placeholder 11">
            <a:extLst>
              <a:ext uri="{FF2B5EF4-FFF2-40B4-BE49-F238E27FC236}">
                <a16:creationId xmlns:a16="http://schemas.microsoft.com/office/drawing/2014/main" id="{68738099-7388-AAC3-B8AD-1B764CC26B3D}"/>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prstGeom prst="rect">
            <a:avLst/>
          </a:prstGeom>
          <a:ln>
            <a:noFill/>
          </a:ln>
          <a:effectLst>
            <a:outerShdw blurRad="190500" algn="tl" rotWithShape="0">
              <a:srgbClr val="000000">
                <a:alpha val="70000"/>
              </a:srgbClr>
            </a:outerShdw>
          </a:effectLst>
        </p:spPr>
      </p:pic>
      <p:sp>
        <p:nvSpPr>
          <p:cNvPr id="13" name="TextBox 12">
            <a:extLst>
              <a:ext uri="{FF2B5EF4-FFF2-40B4-BE49-F238E27FC236}">
                <a16:creationId xmlns:a16="http://schemas.microsoft.com/office/drawing/2014/main" id="{9CF206B8-9A61-16C0-E31C-49FAAED47F08}"/>
              </a:ext>
            </a:extLst>
          </p:cNvPr>
          <p:cNvSpPr txBox="1"/>
          <p:nvPr/>
        </p:nvSpPr>
        <p:spPr>
          <a:xfrm>
            <a:off x="5822410" y="6302545"/>
            <a:ext cx="1476260" cy="338554"/>
          </a:xfrm>
          <a:prstGeom prst="rect">
            <a:avLst/>
          </a:prstGeom>
          <a:noFill/>
        </p:spPr>
        <p:txBody>
          <a:bodyPr wrap="square" rtlCol="0">
            <a:spAutoFit/>
          </a:bodyPr>
          <a:lstStyle/>
          <a:p>
            <a:r>
              <a:rPr lang="en-US" sz="800" dirty="0"/>
              <a:t>Photo source: DOT Alaska</a:t>
            </a:r>
          </a:p>
          <a:p>
            <a:r>
              <a:rPr lang="en-US" sz="800" dirty="0"/>
              <a:t>Dan Hartman</a:t>
            </a:r>
          </a:p>
        </p:txBody>
      </p:sp>
    </p:spTree>
    <p:extLst>
      <p:ext uri="{BB962C8B-B14F-4D97-AF65-F5344CB8AC3E}">
        <p14:creationId xmlns:p14="http://schemas.microsoft.com/office/powerpoint/2010/main" val="26821383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a:extLst>
              <a:ext uri="{FF2B5EF4-FFF2-40B4-BE49-F238E27FC236}">
                <a16:creationId xmlns:a16="http://schemas.microsoft.com/office/drawing/2014/main" id="{980D8E67-4239-40D8-8FF9-3E21A918BD49}"/>
              </a:ext>
            </a:extLst>
          </p:cNvPr>
          <p:cNvGraphicFramePr>
            <a:graphicFrameLocks noGrp="1"/>
          </p:cNvGraphicFramePr>
          <p:nvPr>
            <p:extLst>
              <p:ext uri="{D42A27DB-BD31-4B8C-83A1-F6EECF244321}">
                <p14:modId xmlns:p14="http://schemas.microsoft.com/office/powerpoint/2010/main" val="1267331366"/>
              </p:ext>
            </p:extLst>
          </p:nvPr>
        </p:nvGraphicFramePr>
        <p:xfrm>
          <a:off x="1017554" y="2061151"/>
          <a:ext cx="10156891" cy="3498210"/>
        </p:xfrm>
        <a:graphic>
          <a:graphicData uri="http://schemas.openxmlformats.org/drawingml/2006/table">
            <a:tbl>
              <a:tblPr firstRow="1" bandRow="1">
                <a:effectLst>
                  <a:outerShdw blurRad="63500" sx="102000" sy="102000" algn="ctr" rotWithShape="0">
                    <a:prstClr val="black">
                      <a:alpha val="40000"/>
                    </a:prstClr>
                  </a:outerShdw>
                </a:effectLst>
                <a:tableStyleId>{5C22544A-7EE6-4342-B048-85BDC9FD1C3A}</a:tableStyleId>
              </a:tblPr>
              <a:tblGrid>
                <a:gridCol w="4663197">
                  <a:extLst>
                    <a:ext uri="{9D8B030D-6E8A-4147-A177-3AD203B41FA5}">
                      <a16:colId xmlns:a16="http://schemas.microsoft.com/office/drawing/2014/main" val="1756439076"/>
                    </a:ext>
                  </a:extLst>
                </a:gridCol>
                <a:gridCol w="678154">
                  <a:extLst>
                    <a:ext uri="{9D8B030D-6E8A-4147-A177-3AD203B41FA5}">
                      <a16:colId xmlns:a16="http://schemas.microsoft.com/office/drawing/2014/main" val="812277834"/>
                    </a:ext>
                  </a:extLst>
                </a:gridCol>
                <a:gridCol w="639483">
                  <a:extLst>
                    <a:ext uri="{9D8B030D-6E8A-4147-A177-3AD203B41FA5}">
                      <a16:colId xmlns:a16="http://schemas.microsoft.com/office/drawing/2014/main" val="3078252114"/>
                    </a:ext>
                  </a:extLst>
                </a:gridCol>
                <a:gridCol w="699247">
                  <a:extLst>
                    <a:ext uri="{9D8B030D-6E8A-4147-A177-3AD203B41FA5}">
                      <a16:colId xmlns:a16="http://schemas.microsoft.com/office/drawing/2014/main" val="3534740653"/>
                    </a:ext>
                  </a:extLst>
                </a:gridCol>
                <a:gridCol w="685095">
                  <a:extLst>
                    <a:ext uri="{9D8B030D-6E8A-4147-A177-3AD203B41FA5}">
                      <a16:colId xmlns:a16="http://schemas.microsoft.com/office/drawing/2014/main" val="1243839312"/>
                    </a:ext>
                  </a:extLst>
                </a:gridCol>
                <a:gridCol w="670575">
                  <a:extLst>
                    <a:ext uri="{9D8B030D-6E8A-4147-A177-3AD203B41FA5}">
                      <a16:colId xmlns:a16="http://schemas.microsoft.com/office/drawing/2014/main" val="1857599176"/>
                    </a:ext>
                  </a:extLst>
                </a:gridCol>
                <a:gridCol w="707047">
                  <a:extLst>
                    <a:ext uri="{9D8B030D-6E8A-4147-A177-3AD203B41FA5}">
                      <a16:colId xmlns:a16="http://schemas.microsoft.com/office/drawing/2014/main" val="3544699085"/>
                    </a:ext>
                  </a:extLst>
                </a:gridCol>
                <a:gridCol w="722318">
                  <a:extLst>
                    <a:ext uri="{9D8B030D-6E8A-4147-A177-3AD203B41FA5}">
                      <a16:colId xmlns:a16="http://schemas.microsoft.com/office/drawing/2014/main" val="3189695499"/>
                    </a:ext>
                  </a:extLst>
                </a:gridCol>
                <a:gridCol w="691775">
                  <a:extLst>
                    <a:ext uri="{9D8B030D-6E8A-4147-A177-3AD203B41FA5}">
                      <a16:colId xmlns:a16="http://schemas.microsoft.com/office/drawing/2014/main" val="3173559187"/>
                    </a:ext>
                  </a:extLst>
                </a:gridCol>
              </a:tblGrid>
              <a:tr h="390021">
                <a:tc>
                  <a:txBody>
                    <a:bodyPr/>
                    <a:lstStyle/>
                    <a:p>
                      <a:pPr algn="ctr"/>
                      <a:endParaRPr lang="en-US" sz="1000" b="0" dirty="0">
                        <a:solidFill>
                          <a:schemeClr val="accent4"/>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a:solidFill>
                            <a:srgbClr val="222222"/>
                          </a:solidFill>
                        </a:rPr>
                        <a:t>2022</a:t>
                      </a:r>
                      <a:endParaRPr lang="en-US" sz="1000" b="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a:solidFill>
                            <a:srgbClr val="222222"/>
                          </a:solidFill>
                        </a:rPr>
                        <a:t>2023</a:t>
                      </a:r>
                      <a:endParaRPr lang="en-US" sz="1000" b="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a:solidFill>
                            <a:srgbClr val="222222"/>
                          </a:solidFill>
                        </a:rPr>
                        <a:t>2024</a:t>
                      </a:r>
                      <a:endParaRPr lang="en-US" sz="1000" b="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dirty="0">
                          <a:solidFill>
                            <a:srgbClr val="222222"/>
                          </a:solidFill>
                        </a:rPr>
                        <a:t>2025</a:t>
                      </a:r>
                      <a:endParaRPr lang="en-US" sz="1000" b="0" dirty="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dirty="0">
                          <a:solidFill>
                            <a:srgbClr val="222222"/>
                          </a:solidFill>
                        </a:rPr>
                        <a:t>2026</a:t>
                      </a:r>
                      <a:endParaRPr lang="en-US" sz="1000" b="0" dirty="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a:solidFill>
                            <a:srgbClr val="222222"/>
                          </a:solidFill>
                        </a:rPr>
                        <a:t>2027</a:t>
                      </a:r>
                      <a:endParaRPr lang="en-US" sz="1000" b="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a:solidFill>
                            <a:srgbClr val="222222"/>
                          </a:solidFill>
                        </a:rPr>
                        <a:t>2028</a:t>
                      </a:r>
                      <a:endParaRPr lang="en-US" sz="1000" b="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CA" sz="1000" b="0" dirty="0">
                          <a:solidFill>
                            <a:srgbClr val="222222"/>
                          </a:solidFill>
                        </a:rPr>
                        <a:t>2029</a:t>
                      </a:r>
                      <a:endParaRPr lang="en-US" sz="1000" b="0" dirty="0">
                        <a:solidFill>
                          <a:srgbClr val="222222"/>
                        </a:solidFill>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38097810"/>
                  </a:ext>
                </a:extLst>
              </a:tr>
              <a:tr h="398185">
                <a:tc>
                  <a:txBody>
                    <a:bodyPr/>
                    <a:lstStyle/>
                    <a:p>
                      <a:pPr algn="l">
                        <a:spcBef>
                          <a:spcPts val="0"/>
                        </a:spcBef>
                        <a:spcAft>
                          <a:spcPts val="0"/>
                        </a:spcAft>
                      </a:pPr>
                      <a:r>
                        <a:rPr lang="en-CA" sz="1200" dirty="0">
                          <a:solidFill>
                            <a:schemeClr val="bg2"/>
                          </a:solidFill>
                        </a:rPr>
                        <a:t>  Design Complete June 2024:</a:t>
                      </a:r>
                      <a:endParaRPr lang="en-US" sz="1200" dirty="0">
                        <a:solidFill>
                          <a:schemeClr val="bg2"/>
                        </a:solidFill>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83079419"/>
                  </a:ext>
                </a:extLst>
              </a:tr>
              <a:tr h="398185">
                <a:tc>
                  <a:txBody>
                    <a:bodyPr/>
                    <a:lstStyle/>
                    <a:p>
                      <a:pPr algn="l">
                        <a:spcBef>
                          <a:spcPts val="0"/>
                        </a:spcBef>
                        <a:spcAft>
                          <a:spcPts val="0"/>
                        </a:spcAft>
                      </a:pPr>
                      <a:r>
                        <a:rPr lang="en-CA" sz="1200" dirty="0">
                          <a:solidFill>
                            <a:schemeClr val="bg2"/>
                          </a:solidFill>
                        </a:rPr>
                        <a:t>  Environmental Assessment – Complete February 2024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C0000"/>
                    </a:solidFill>
                  </a:tcPr>
                </a:tc>
                <a:tc>
                  <a:txBody>
                    <a:bodyPr/>
                    <a:lstStyle/>
                    <a:p>
                      <a:pPr algn="ctr"/>
                      <a:endParaRPr lang="en-US" sz="1000" kern="1200" dirty="0">
                        <a:solidFill>
                          <a:schemeClr val="dk1"/>
                        </a:solidFill>
                        <a:latin typeface="+mn-lt"/>
                        <a:ea typeface="+mn-ea"/>
                        <a:cs typeface="+mn-cs"/>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612906596"/>
                  </a:ext>
                </a:extLst>
              </a:tr>
              <a:tr h="41454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2"/>
                          </a:solidFill>
                        </a:rPr>
                        <a:t>  Solicitation  March 2024 to December 2024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347632486"/>
                  </a:ext>
                </a:extLst>
              </a:tr>
              <a:tr h="403412">
                <a:tc>
                  <a:txBody>
                    <a:bodyPr/>
                    <a:lstStyle/>
                    <a:p>
                      <a:pPr algn="l">
                        <a:spcBef>
                          <a:spcPts val="0"/>
                        </a:spcBef>
                        <a:spcAft>
                          <a:spcPts val="0"/>
                        </a:spcAft>
                      </a:pPr>
                      <a:r>
                        <a:rPr lang="en-CA" sz="1200" dirty="0">
                          <a:solidFill>
                            <a:schemeClr val="bg2"/>
                          </a:solidFill>
                        </a:rPr>
                        <a:t>      Advertise RFQ March 2024</a:t>
                      </a:r>
                      <a:endParaRPr lang="en-US" sz="1200" dirty="0">
                        <a:solidFill>
                          <a:schemeClr val="bg2"/>
                        </a:solidFill>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4090214410"/>
                  </a:ext>
                </a:extLst>
              </a:tr>
              <a:tr h="389965">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2"/>
                          </a:solidFill>
                        </a:rPr>
                        <a:t>      RFP June 2024 to August 2024</a:t>
                      </a: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60803313"/>
                  </a:ext>
                </a:extLst>
              </a:tr>
              <a:tr h="385482">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2"/>
                          </a:solidFill>
                        </a:rPr>
                        <a:t>      Award December 2024</a:t>
                      </a:r>
                      <a:endParaRPr lang="en-US" sz="1200" dirty="0">
                        <a:solidFill>
                          <a:schemeClr val="bg2"/>
                        </a:solidFill>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F2F2F2"/>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2642615061"/>
                  </a:ext>
                </a:extLst>
              </a:tr>
              <a:tr h="359210">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CA" sz="1200" dirty="0">
                          <a:solidFill>
                            <a:schemeClr val="bg2"/>
                          </a:solidFill>
                        </a:rPr>
                        <a:t>  Construction 2025-2028:</a:t>
                      </a:r>
                      <a:endParaRPr lang="en-US" sz="1200" dirty="0">
                        <a:solidFill>
                          <a:schemeClr val="bg2"/>
                        </a:solidFill>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685800" rtl="0" eaLnBrk="1" latinLnBrk="0" hangingPunct="1"/>
                      <a:endParaRPr lang="en-US" sz="1000" kern="1200" dirty="0">
                        <a:solidFill>
                          <a:schemeClr val="dk1"/>
                        </a:solidFill>
                        <a:latin typeface="+mn-lt"/>
                        <a:ea typeface="+mn-ea"/>
                        <a:cs typeface="+mn-cs"/>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E7A"/>
                    </a:solidFill>
                  </a:tcPr>
                </a:tc>
                <a:tc>
                  <a:txBody>
                    <a:bodyPr/>
                    <a:lstStyle/>
                    <a:p>
                      <a:pPr marL="0" algn="ctr" defTabSz="685800" rtl="0" eaLnBrk="1" latinLnBrk="0" hangingPunct="1"/>
                      <a:endParaRPr lang="en-US" sz="1000" kern="1200" dirty="0">
                        <a:solidFill>
                          <a:schemeClr val="dk1"/>
                        </a:solidFill>
                        <a:latin typeface="+mn-lt"/>
                        <a:ea typeface="+mn-ea"/>
                        <a:cs typeface="+mn-cs"/>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E7A"/>
                    </a:solidFill>
                  </a:tcPr>
                </a:tc>
                <a:tc>
                  <a:txBody>
                    <a:bodyPr/>
                    <a:lstStyle/>
                    <a:p>
                      <a:pPr marL="0" algn="ctr" defTabSz="685800" rtl="0" eaLnBrk="1" latinLnBrk="0" hangingPunct="1"/>
                      <a:endParaRPr lang="en-US" sz="1000" kern="1200" dirty="0">
                        <a:solidFill>
                          <a:schemeClr val="dk1"/>
                        </a:solidFill>
                        <a:latin typeface="+mn-lt"/>
                        <a:ea typeface="+mn-ea"/>
                        <a:cs typeface="+mn-cs"/>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E7A"/>
                    </a:solidFill>
                  </a:tcPr>
                </a:tc>
                <a:tc>
                  <a:txBody>
                    <a:bodyPr/>
                    <a:lstStyle/>
                    <a:p>
                      <a:pPr marL="0" algn="ctr" defTabSz="685800" rtl="0" eaLnBrk="1" latinLnBrk="0" hangingPunct="1"/>
                      <a:endParaRPr lang="en-US" sz="1000" kern="1200" dirty="0">
                        <a:solidFill>
                          <a:schemeClr val="dk1"/>
                        </a:solidFill>
                        <a:latin typeface="+mn-lt"/>
                        <a:ea typeface="+mn-ea"/>
                        <a:cs typeface="+mn-cs"/>
                      </a:endParaRPr>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005E7A"/>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CECEC"/>
                    </a:solidFill>
                  </a:tcPr>
                </a:tc>
                <a:extLst>
                  <a:ext uri="{0D108BD9-81ED-4DB2-BD59-A6C34878D82A}">
                    <a16:rowId xmlns:a16="http://schemas.microsoft.com/office/drawing/2014/main" val="3891629545"/>
                  </a:ext>
                </a:extLst>
              </a:tr>
              <a:tr h="359210">
                <a:tc>
                  <a:txBody>
                    <a:bodyPr/>
                    <a:lstStyle/>
                    <a:p>
                      <a:pPr marL="0" marR="0" lvl="0" indent="0" algn="l" defTabSz="685800" rtl="0" eaLnBrk="1" fontAlgn="auto" latinLnBrk="0" hangingPunct="1">
                        <a:lnSpc>
                          <a:spcPct val="150000"/>
                        </a:lnSpc>
                        <a:spcBef>
                          <a:spcPts val="0"/>
                        </a:spcBef>
                        <a:spcAft>
                          <a:spcPts val="0"/>
                        </a:spcAft>
                        <a:buClrTx/>
                        <a:buSzTx/>
                        <a:buFontTx/>
                        <a:buNone/>
                        <a:tabLst/>
                        <a:defRPr/>
                      </a:pPr>
                      <a:r>
                        <a:rPr lang="en-CA" sz="1200" dirty="0">
                          <a:solidFill>
                            <a:schemeClr val="bg2"/>
                          </a:solidFill>
                        </a:rPr>
                        <a:t>  Building Commissioning: TBD</a:t>
                      </a:r>
                      <a:endParaRPr lang="en-US" sz="1200" dirty="0">
                        <a:solidFill>
                          <a:schemeClr val="bg2"/>
                        </a:solidFill>
                      </a:endParaRPr>
                    </a:p>
                  </a:txBody>
                  <a:tcPr marL="0" marR="0" marT="0" marB="0" anchor="ctr">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endParaRPr lang="en-US" sz="1000" dirty="0"/>
                    </a:p>
                  </a:txBody>
                  <a:tcPr marL="45720" marR="45720" anchor="b">
                    <a:lnL w="76200"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5"/>
                    </a:solidFill>
                  </a:tcPr>
                </a:tc>
                <a:extLst>
                  <a:ext uri="{0D108BD9-81ED-4DB2-BD59-A6C34878D82A}">
                    <a16:rowId xmlns:a16="http://schemas.microsoft.com/office/drawing/2014/main" val="3512497425"/>
                  </a:ext>
                </a:extLst>
              </a:tr>
            </a:tbl>
          </a:graphicData>
        </a:graphic>
      </p:graphicFrame>
      <p:sp>
        <p:nvSpPr>
          <p:cNvPr id="4" name="Text Placeholder 3">
            <a:extLst>
              <a:ext uri="{FF2B5EF4-FFF2-40B4-BE49-F238E27FC236}">
                <a16:creationId xmlns:a16="http://schemas.microsoft.com/office/drawing/2014/main" id="{01CD26A9-4CFA-46DA-AEFF-5433EEB32EA7}"/>
              </a:ext>
            </a:extLst>
          </p:cNvPr>
          <p:cNvSpPr>
            <a:spLocks noGrp="1"/>
          </p:cNvSpPr>
          <p:nvPr>
            <p:ph type="body" sz="quarter" idx="11"/>
          </p:nvPr>
        </p:nvSpPr>
        <p:spPr/>
        <p:txBody>
          <a:bodyPr/>
          <a:lstStyle/>
          <a:p>
            <a:r>
              <a:rPr lang="en-US" sz="3600" dirty="0"/>
              <a:t>SCHEDULE</a:t>
            </a:r>
          </a:p>
        </p:txBody>
      </p:sp>
      <p:sp>
        <p:nvSpPr>
          <p:cNvPr id="2" name="Footer Placeholder 1">
            <a:extLst>
              <a:ext uri="{FF2B5EF4-FFF2-40B4-BE49-F238E27FC236}">
                <a16:creationId xmlns:a16="http://schemas.microsoft.com/office/drawing/2014/main" id="{A6A3DD54-0808-4941-9031-5B6BD83E5A09}"/>
              </a:ext>
            </a:extLst>
          </p:cNvPr>
          <p:cNvSpPr>
            <a:spLocks noGrp="1"/>
          </p:cNvSpPr>
          <p:nvPr>
            <p:ph type="ftr" sz="quarter" idx="15"/>
          </p:nvPr>
        </p:nvSpPr>
        <p:spPr/>
        <p:txBody>
          <a:bodyPr/>
          <a:lstStyle/>
          <a:p>
            <a:r>
              <a:rPr lang="en-US"/>
              <a:t>ANC/A11 and BIL ATCT Replace Projects </a:t>
            </a:r>
          </a:p>
        </p:txBody>
      </p:sp>
      <p:sp>
        <p:nvSpPr>
          <p:cNvPr id="3" name="Slide Number Placeholder 2">
            <a:extLst>
              <a:ext uri="{FF2B5EF4-FFF2-40B4-BE49-F238E27FC236}">
                <a16:creationId xmlns:a16="http://schemas.microsoft.com/office/drawing/2014/main" id="{DE915141-D209-42BF-AC23-6FDABDBE739A}"/>
              </a:ext>
            </a:extLst>
          </p:cNvPr>
          <p:cNvSpPr>
            <a:spLocks noGrp="1"/>
          </p:cNvSpPr>
          <p:nvPr>
            <p:ph type="sldNum" sz="quarter" idx="16"/>
          </p:nvPr>
        </p:nvSpPr>
        <p:spPr/>
        <p:txBody>
          <a:bodyPr/>
          <a:lstStyle/>
          <a:p>
            <a:fld id="{DD01415F-5F32-4771-AE74-55868ADB41CE}" type="slidenum">
              <a:rPr lang="en-US" smtClean="0"/>
              <a:pPr/>
              <a:t>19</a:t>
            </a:fld>
            <a:endParaRPr lang="en-US"/>
          </a:p>
        </p:txBody>
      </p:sp>
      <p:pic>
        <p:nvPicPr>
          <p:cNvPr id="7" name="Picture 6">
            <a:extLst>
              <a:ext uri="{FF2B5EF4-FFF2-40B4-BE49-F238E27FC236}">
                <a16:creationId xmlns:a16="http://schemas.microsoft.com/office/drawing/2014/main" id="{95BD0DD4-9777-6376-F7E2-532CC3CFB60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sp>
        <p:nvSpPr>
          <p:cNvPr id="6" name="Rectangle 5">
            <a:extLst>
              <a:ext uri="{FF2B5EF4-FFF2-40B4-BE49-F238E27FC236}">
                <a16:creationId xmlns:a16="http://schemas.microsoft.com/office/drawing/2014/main" id="{D46E6887-6C65-39DA-017A-9597F7505316}"/>
              </a:ext>
            </a:extLst>
          </p:cNvPr>
          <p:cNvSpPr/>
          <p:nvPr/>
        </p:nvSpPr>
        <p:spPr>
          <a:xfrm>
            <a:off x="7032171" y="2492829"/>
            <a:ext cx="332015" cy="304796"/>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1754E41-38C2-A836-8850-5D87C5D0D2DF}"/>
              </a:ext>
            </a:extLst>
          </p:cNvPr>
          <p:cNvSpPr/>
          <p:nvPr/>
        </p:nvSpPr>
        <p:spPr>
          <a:xfrm>
            <a:off x="7032172" y="2895604"/>
            <a:ext cx="152400" cy="304796"/>
          </a:xfrm>
          <a:prstGeom prst="rect">
            <a:avLst/>
          </a:prstGeom>
          <a:solidFill>
            <a:srgbClr val="CC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ED02E7CB-A4A3-018D-1C07-87DBD1850C91}"/>
              </a:ext>
            </a:extLst>
          </p:cNvPr>
          <p:cNvSpPr/>
          <p:nvPr/>
        </p:nvSpPr>
        <p:spPr>
          <a:xfrm>
            <a:off x="7184572" y="3290863"/>
            <a:ext cx="462643" cy="304796"/>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134780-9932-A642-EBC0-5B303DE49798}"/>
              </a:ext>
            </a:extLst>
          </p:cNvPr>
          <p:cNvSpPr/>
          <p:nvPr/>
        </p:nvSpPr>
        <p:spPr>
          <a:xfrm>
            <a:off x="7198178" y="4117052"/>
            <a:ext cx="236022" cy="304796"/>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38B00C8-CAB3-D001-191F-8B807CAA4738}"/>
              </a:ext>
            </a:extLst>
          </p:cNvPr>
          <p:cNvSpPr/>
          <p:nvPr/>
        </p:nvSpPr>
        <p:spPr>
          <a:xfrm>
            <a:off x="7434200" y="4493537"/>
            <a:ext cx="168215" cy="304796"/>
          </a:xfrm>
          <a:prstGeom prst="rect">
            <a:avLst/>
          </a:prstGeom>
          <a:solidFill>
            <a:srgbClr val="70AD4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Graphic 15" descr="Dollar with solid fill">
            <a:extLst>
              <a:ext uri="{FF2B5EF4-FFF2-40B4-BE49-F238E27FC236}">
                <a16:creationId xmlns:a16="http://schemas.microsoft.com/office/drawing/2014/main" id="{EA7E3CDC-5BE0-3EAF-A736-8080D21881E8}"/>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517363" y="4493537"/>
            <a:ext cx="337180" cy="337180"/>
          </a:xfrm>
          <a:prstGeom prst="rect">
            <a:avLst/>
          </a:prstGeom>
        </p:spPr>
      </p:pic>
      <p:pic>
        <p:nvPicPr>
          <p:cNvPr id="18" name="Graphic 17" descr="Document with solid fill">
            <a:extLst>
              <a:ext uri="{FF2B5EF4-FFF2-40B4-BE49-F238E27FC236}">
                <a16:creationId xmlns:a16="http://schemas.microsoft.com/office/drawing/2014/main" id="{E1A185FE-7269-BD72-43B9-50026773F00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068440" y="3667950"/>
            <a:ext cx="365760" cy="365760"/>
          </a:xfrm>
          <a:prstGeom prst="rect">
            <a:avLst/>
          </a:prstGeom>
        </p:spPr>
      </p:pic>
    </p:spTree>
    <p:extLst>
      <p:ext uri="{BB962C8B-B14F-4D97-AF65-F5344CB8AC3E}">
        <p14:creationId xmlns:p14="http://schemas.microsoft.com/office/powerpoint/2010/main" val="305397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B9F868D9-462E-C4A5-1476-0A44BDE07EE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272" t="-184" r="5206" b="187"/>
          <a:stretch/>
        </p:blipFill>
        <p:spPr>
          <a:xfrm>
            <a:off x="168440" y="741947"/>
            <a:ext cx="7101688" cy="5694949"/>
          </a:xfrm>
          <a:prstGeom prst="rect">
            <a:avLst/>
          </a:prstGeom>
          <a:ln>
            <a:solidFill>
              <a:schemeClr val="tx1"/>
            </a:solidFill>
          </a:ln>
          <a:effectLst>
            <a:outerShdw blurRad="190500" algn="tl" rotWithShape="0">
              <a:srgbClr val="000000">
                <a:alpha val="70000"/>
              </a:srgbClr>
            </a:outerShdw>
          </a:effectLst>
        </p:spPr>
      </p:pic>
      <p:sp>
        <p:nvSpPr>
          <p:cNvPr id="3" name="Text Placeholder 2">
            <a:extLst>
              <a:ext uri="{FF2B5EF4-FFF2-40B4-BE49-F238E27FC236}">
                <a16:creationId xmlns:a16="http://schemas.microsoft.com/office/drawing/2014/main" id="{29A7AB73-C405-90E3-715F-04D16789A528}"/>
              </a:ext>
            </a:extLst>
          </p:cNvPr>
          <p:cNvSpPr>
            <a:spLocks noGrp="1"/>
          </p:cNvSpPr>
          <p:nvPr>
            <p:ph type="body" sz="quarter" idx="11"/>
          </p:nvPr>
        </p:nvSpPr>
        <p:spPr>
          <a:xfrm>
            <a:off x="7607968" y="1066860"/>
            <a:ext cx="5486399" cy="1123950"/>
          </a:xfrm>
        </p:spPr>
        <p:txBody>
          <a:bodyPr/>
          <a:lstStyle/>
          <a:p>
            <a:r>
              <a:rPr lang="en-US" dirty="0"/>
              <a:t>AGENDA</a:t>
            </a:r>
          </a:p>
        </p:txBody>
      </p:sp>
      <p:sp>
        <p:nvSpPr>
          <p:cNvPr id="9" name="Text Placeholder 8">
            <a:extLst>
              <a:ext uri="{FF2B5EF4-FFF2-40B4-BE49-F238E27FC236}">
                <a16:creationId xmlns:a16="http://schemas.microsoft.com/office/drawing/2014/main" id="{A1D24379-6BFD-C221-0D79-45E2C393EDB4}"/>
              </a:ext>
            </a:extLst>
          </p:cNvPr>
          <p:cNvSpPr>
            <a:spLocks noGrp="1"/>
          </p:cNvSpPr>
          <p:nvPr>
            <p:ph type="body" sz="quarter" idx="13"/>
          </p:nvPr>
        </p:nvSpPr>
        <p:spPr>
          <a:xfrm>
            <a:off x="7607968" y="2588796"/>
            <a:ext cx="5486400" cy="3848100"/>
          </a:xfrm>
        </p:spPr>
        <p:txBody>
          <a:bodyPr/>
          <a:lstStyle/>
          <a:p>
            <a:pPr marL="457200" indent="-457200">
              <a:buAutoNum type="arabicPlain"/>
            </a:pPr>
            <a:r>
              <a:rPr lang="en-US" dirty="0"/>
              <a:t>Project Team</a:t>
            </a:r>
          </a:p>
          <a:p>
            <a:pPr marL="457200" indent="-457200">
              <a:buAutoNum type="arabicPlain"/>
            </a:pPr>
            <a:r>
              <a:rPr lang="en-US" dirty="0"/>
              <a:t>Project Overview</a:t>
            </a:r>
          </a:p>
          <a:p>
            <a:pPr marL="457200" indent="-457200">
              <a:buAutoNum type="arabicPlain"/>
            </a:pPr>
            <a:r>
              <a:rPr lang="en-US" dirty="0"/>
              <a:t>Design Highlights</a:t>
            </a:r>
          </a:p>
          <a:p>
            <a:pPr marL="457200" indent="-457200">
              <a:buAutoNum type="arabicPlain"/>
            </a:pPr>
            <a:r>
              <a:rPr lang="en-US" dirty="0"/>
              <a:t>Procurement and Schedule</a:t>
            </a:r>
          </a:p>
          <a:p>
            <a:pPr marL="457200" indent="-457200">
              <a:buAutoNum type="arabicPlain"/>
            </a:pPr>
            <a:r>
              <a:rPr lang="en-US" dirty="0"/>
              <a:t>Open Discussion</a:t>
            </a:r>
          </a:p>
          <a:p>
            <a:endParaRPr lang="en-US" dirty="0"/>
          </a:p>
        </p:txBody>
      </p:sp>
      <p:sp>
        <p:nvSpPr>
          <p:cNvPr id="5" name="Footer Placeholder 4">
            <a:extLst>
              <a:ext uri="{FF2B5EF4-FFF2-40B4-BE49-F238E27FC236}">
                <a16:creationId xmlns:a16="http://schemas.microsoft.com/office/drawing/2014/main" id="{3DA2B7DC-4BC9-DFE8-54A5-8337ECA3163B}"/>
              </a:ext>
            </a:extLst>
          </p:cNvPr>
          <p:cNvSpPr>
            <a:spLocks noGrp="1"/>
          </p:cNvSpPr>
          <p:nvPr>
            <p:ph type="ftr" sz="quarter" idx="14"/>
          </p:nvPr>
        </p:nvSpPr>
        <p:spPr/>
        <p:txBody>
          <a:bodyPr/>
          <a:lstStyle/>
          <a:p>
            <a:r>
              <a:rPr lang="en-US" dirty="0"/>
              <a:t>ANC/A11 </a:t>
            </a:r>
            <a:r>
              <a:rPr lang="en-US" dirty="0" err="1"/>
              <a:t>atct</a:t>
            </a:r>
            <a:r>
              <a:rPr lang="en-US" dirty="0"/>
              <a:t> and </a:t>
            </a:r>
            <a:r>
              <a:rPr lang="en-US" dirty="0" err="1"/>
              <a:t>tracon</a:t>
            </a:r>
            <a:r>
              <a:rPr lang="en-US" dirty="0"/>
              <a:t>/base building project</a:t>
            </a:r>
          </a:p>
        </p:txBody>
      </p:sp>
      <p:sp>
        <p:nvSpPr>
          <p:cNvPr id="6" name="Slide Number Placeholder 5">
            <a:extLst>
              <a:ext uri="{FF2B5EF4-FFF2-40B4-BE49-F238E27FC236}">
                <a16:creationId xmlns:a16="http://schemas.microsoft.com/office/drawing/2014/main" id="{F42AFADC-4844-BC12-7E49-B9A202D8937F}"/>
              </a:ext>
            </a:extLst>
          </p:cNvPr>
          <p:cNvSpPr>
            <a:spLocks noGrp="1"/>
          </p:cNvSpPr>
          <p:nvPr>
            <p:ph type="sldNum" sz="quarter" idx="15"/>
          </p:nvPr>
        </p:nvSpPr>
        <p:spPr/>
        <p:txBody>
          <a:bodyPr/>
          <a:lstStyle/>
          <a:p>
            <a:fld id="{DD01415F-5F32-4771-AE74-55868ADB41CE}" type="slidenum">
              <a:rPr lang="en-US" smtClean="0"/>
              <a:pPr/>
              <a:t>2</a:t>
            </a:fld>
            <a:endParaRPr lang="en-US"/>
          </a:p>
        </p:txBody>
      </p:sp>
      <p:pic>
        <p:nvPicPr>
          <p:cNvPr id="4" name="Picture 3">
            <a:extLst>
              <a:ext uri="{FF2B5EF4-FFF2-40B4-BE49-F238E27FC236}">
                <a16:creationId xmlns:a16="http://schemas.microsoft.com/office/drawing/2014/main" id="{1FE0E379-D199-7122-0FE8-CA07DC3255D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7" name="Graphic 6" descr="Target with solid fill">
            <a:extLst>
              <a:ext uri="{FF2B5EF4-FFF2-40B4-BE49-F238E27FC236}">
                <a16:creationId xmlns:a16="http://schemas.microsoft.com/office/drawing/2014/main" id="{3D008FC3-55B0-50E8-C0D7-9B257BC1F6BB}"/>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318000" y="3294742"/>
            <a:ext cx="326571" cy="326571"/>
          </a:xfrm>
          <a:prstGeom prst="rect">
            <a:avLst/>
          </a:prstGeom>
        </p:spPr>
      </p:pic>
    </p:spTree>
    <p:extLst>
      <p:ext uri="{BB962C8B-B14F-4D97-AF65-F5344CB8AC3E}">
        <p14:creationId xmlns:p14="http://schemas.microsoft.com/office/powerpoint/2010/main" val="230069600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9" descr="A building with many windows&#10;&#10;Description automatically generated">
            <a:extLst>
              <a:ext uri="{FF2B5EF4-FFF2-40B4-BE49-F238E27FC236}">
                <a16:creationId xmlns:a16="http://schemas.microsoft.com/office/drawing/2014/main" id="{5682D900-C5F6-B0B7-3F5A-467936832911}"/>
              </a:ext>
            </a:extLst>
          </p:cNvPr>
          <p:cNvPicPr>
            <a:picLocks noChangeAspect="1"/>
          </p:cNvPicPr>
          <p:nvPr/>
        </p:nvPicPr>
        <p:blipFill rotWithShape="1">
          <a:blip r:embed="rId3" cstate="screen">
            <a:alphaModFix amt="55000"/>
            <a:extLst>
              <a:ext uri="{28A0092B-C50C-407E-A947-70E740481C1C}">
                <a14:useLocalDpi xmlns:a14="http://schemas.microsoft.com/office/drawing/2010/main"/>
              </a:ext>
            </a:extLst>
          </a:blip>
          <a:srcRect l="47512" t="4544" r="24053" b="53189"/>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2CC8F84-66BA-59AF-AF69-D0F013002808}"/>
              </a:ext>
            </a:extLst>
          </p:cNvPr>
          <p:cNvSpPr>
            <a:spLocks noGrp="1"/>
          </p:cNvSpPr>
          <p:nvPr>
            <p:ph type="body" sz="quarter" idx="11"/>
          </p:nvPr>
        </p:nvSpPr>
        <p:spPr>
          <a:xfrm>
            <a:off x="1066800" y="4733925"/>
            <a:ext cx="10256981" cy="1381125"/>
          </a:xfrm>
        </p:spPr>
        <p:txBody>
          <a:bodyPr/>
          <a:lstStyle/>
          <a:p>
            <a:r>
              <a:rPr lang="en-US" dirty="0">
                <a:solidFill>
                  <a:schemeClr val="tx1"/>
                </a:solidFill>
              </a:rPr>
              <a:t>5  CONSTRUCTION INDUSTRY INPUT</a:t>
            </a:r>
          </a:p>
        </p:txBody>
      </p:sp>
      <p:sp>
        <p:nvSpPr>
          <p:cNvPr id="5" name="Footer Placeholder 4">
            <a:extLst>
              <a:ext uri="{FF2B5EF4-FFF2-40B4-BE49-F238E27FC236}">
                <a16:creationId xmlns:a16="http://schemas.microsoft.com/office/drawing/2014/main" id="{C3AF7827-55AC-78E6-194A-DA0B2CD46C7A}"/>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95971717-8CED-1017-1DB0-CC129D71A7B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C9BF31A-6C79-578F-A251-39F9FDCBB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2" name="Picture 1">
            <a:extLst>
              <a:ext uri="{FF2B5EF4-FFF2-40B4-BE49-F238E27FC236}">
                <a16:creationId xmlns:a16="http://schemas.microsoft.com/office/drawing/2014/main" id="{FC0A257C-6F79-5189-2B96-875397C58C68}"/>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12589566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tower in a city&#10;&#10;Description automatically generated with medium confidence">
            <a:extLst>
              <a:ext uri="{FF2B5EF4-FFF2-40B4-BE49-F238E27FC236}">
                <a16:creationId xmlns:a16="http://schemas.microsoft.com/office/drawing/2014/main" id="{E617E480-70D9-EA29-07EE-DC9FD6A434CC}"/>
              </a:ext>
            </a:extLst>
          </p:cNvPr>
          <p:cNvPicPr>
            <a:picLocks noChangeAspect="1"/>
          </p:cNvPicPr>
          <p:nvPr/>
        </p:nvPicPr>
        <p:blipFill rotWithShape="1">
          <a:blip r:embed="rId3">
            <a:extLst>
              <a:ext uri="{28A0092B-C50C-407E-A947-70E740481C1C}">
                <a14:useLocalDpi xmlns:a14="http://schemas.microsoft.com/office/drawing/2010/main" val="0"/>
              </a:ext>
            </a:extLst>
          </a:blip>
          <a:srcRect l="14312" r="14637" b="6167"/>
          <a:stretch/>
        </p:blipFill>
        <p:spPr>
          <a:xfrm>
            <a:off x="0" y="632931"/>
            <a:ext cx="12192000" cy="6225069"/>
          </a:xfrm>
          <a:prstGeom prst="rect">
            <a:avLst/>
          </a:prstGeom>
        </p:spPr>
      </p:pic>
      <p:sp>
        <p:nvSpPr>
          <p:cNvPr id="2" name="Text Placeholder 1">
            <a:extLst>
              <a:ext uri="{FF2B5EF4-FFF2-40B4-BE49-F238E27FC236}">
                <a16:creationId xmlns:a16="http://schemas.microsoft.com/office/drawing/2014/main" id="{C139AC19-191B-4B04-84D9-AFD91745220F}"/>
              </a:ext>
            </a:extLst>
          </p:cNvPr>
          <p:cNvSpPr>
            <a:spLocks noGrp="1"/>
          </p:cNvSpPr>
          <p:nvPr>
            <p:ph type="body" sz="quarter" idx="11"/>
          </p:nvPr>
        </p:nvSpPr>
        <p:spPr>
          <a:xfrm>
            <a:off x="965200" y="1066799"/>
            <a:ext cx="5889585" cy="1114425"/>
          </a:xfrm>
        </p:spPr>
        <p:txBody>
          <a:bodyPr/>
          <a:lstStyle/>
          <a:p>
            <a:r>
              <a:rPr lang="en-US" dirty="0">
                <a:solidFill>
                  <a:schemeClr val="bg1"/>
                </a:solidFill>
              </a:rPr>
              <a:t>CONSTRUCTION INDUSTRY INPUT TO FAA</a:t>
            </a:r>
          </a:p>
        </p:txBody>
      </p:sp>
      <p:sp>
        <p:nvSpPr>
          <p:cNvPr id="3" name="Text Placeholder 2">
            <a:extLst>
              <a:ext uri="{FF2B5EF4-FFF2-40B4-BE49-F238E27FC236}">
                <a16:creationId xmlns:a16="http://schemas.microsoft.com/office/drawing/2014/main" id="{CC6EFBD2-938A-4449-868A-965DE7AD6A1F}"/>
              </a:ext>
            </a:extLst>
          </p:cNvPr>
          <p:cNvSpPr>
            <a:spLocks noGrp="1"/>
          </p:cNvSpPr>
          <p:nvPr>
            <p:ph type="body" sz="quarter" idx="14"/>
          </p:nvPr>
        </p:nvSpPr>
        <p:spPr>
          <a:xfrm>
            <a:off x="965200" y="2448315"/>
            <a:ext cx="4615468" cy="2335725"/>
          </a:xfrm>
        </p:spPr>
        <p:txBody>
          <a:bodyPr/>
          <a:lstStyle/>
          <a:p>
            <a:pPr marL="0" indent="0">
              <a:spcBef>
                <a:spcPts val="0"/>
              </a:spcBef>
              <a:spcAft>
                <a:spcPts val="1200"/>
              </a:spcAft>
              <a:buNone/>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factors are influencing your decision to pursue projects now?</a:t>
            </a:r>
          </a:p>
          <a:p>
            <a:pPr marL="0" indent="0">
              <a:spcBef>
                <a:spcPts val="0"/>
              </a:spcBef>
              <a:spcAft>
                <a:spcPts val="1200"/>
              </a:spcAft>
              <a:buNone/>
            </a:pPr>
            <a:r>
              <a:rPr lang="en-US"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What is your perception of the FAA?</a:t>
            </a:r>
          </a:p>
          <a:p>
            <a:pPr marL="0" indent="0">
              <a:spcBef>
                <a:spcPts val="0"/>
              </a:spcBef>
              <a:spcAft>
                <a:spcPts val="1200"/>
              </a:spcAft>
              <a:buNone/>
            </a:pPr>
            <a:r>
              <a:rPr lang="en-US" sz="2000" b="1" dirty="0">
                <a:solidFill>
                  <a:schemeClr val="bg1"/>
                </a:solidFill>
                <a:latin typeface="Calibri" panose="020F0502020204030204" pitchFamily="34" charset="0"/>
                <a:cs typeface="Times New Roman" panose="02020603050405020304" pitchFamily="18" charset="0"/>
              </a:rPr>
              <a:t>How does FAA become a preferred owner?</a:t>
            </a:r>
            <a:endParaRPr lang="en-US" sz="2000" dirty="0">
              <a:solidFill>
                <a:schemeClr val="bg1"/>
              </a:solidFill>
            </a:endParaRPr>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21</a:t>
            </a:fld>
            <a:endParaRPr lang="en-US"/>
          </a:p>
        </p:txBody>
      </p:sp>
      <p:pic>
        <p:nvPicPr>
          <p:cNvPr id="4" name="Picture 3">
            <a:extLst>
              <a:ext uri="{FF2B5EF4-FFF2-40B4-BE49-F238E27FC236}">
                <a16:creationId xmlns:a16="http://schemas.microsoft.com/office/drawing/2014/main" id="{2A738A30-F315-CFC0-76EE-BE5041DE715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spTree>
    <p:extLst>
      <p:ext uri="{BB962C8B-B14F-4D97-AF65-F5344CB8AC3E}">
        <p14:creationId xmlns:p14="http://schemas.microsoft.com/office/powerpoint/2010/main" val="3207673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descr="A building with many windows&#10;&#10;Description automatically generated">
            <a:extLst>
              <a:ext uri="{FF2B5EF4-FFF2-40B4-BE49-F238E27FC236}">
                <a16:creationId xmlns:a16="http://schemas.microsoft.com/office/drawing/2014/main" id="{D1ADB777-92DF-FF6C-0063-E9CC4AF897A0}"/>
              </a:ext>
            </a:extLst>
          </p:cNvPr>
          <p:cNvPicPr>
            <a:picLocks noChangeAspect="1"/>
          </p:cNvPicPr>
          <p:nvPr/>
        </p:nvPicPr>
        <p:blipFill rotWithShape="1">
          <a:blip r:embed="rId2" cstate="screen">
            <a:alphaModFix amt="42000"/>
            <a:extLst>
              <a:ext uri="{28A0092B-C50C-407E-A947-70E740481C1C}">
                <a14:useLocalDpi xmlns:a14="http://schemas.microsoft.com/office/drawing/2010/main"/>
              </a:ext>
            </a:extLst>
          </a:blip>
          <a:srcRect l="47512" t="3021" r="24053" b="54712"/>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2CC8F84-66BA-59AF-AF69-D0F013002808}"/>
              </a:ext>
            </a:extLst>
          </p:cNvPr>
          <p:cNvSpPr>
            <a:spLocks noGrp="1"/>
          </p:cNvSpPr>
          <p:nvPr>
            <p:ph type="body" sz="quarter" idx="11"/>
          </p:nvPr>
        </p:nvSpPr>
        <p:spPr/>
        <p:txBody>
          <a:bodyPr/>
          <a:lstStyle/>
          <a:p>
            <a:r>
              <a:rPr lang="en-US" dirty="0">
                <a:solidFill>
                  <a:schemeClr val="tx1"/>
                </a:solidFill>
              </a:rPr>
              <a:t>1  PROJECT TEAM</a:t>
            </a:r>
          </a:p>
        </p:txBody>
      </p:sp>
      <p:sp>
        <p:nvSpPr>
          <p:cNvPr id="5" name="Footer Placeholder 4">
            <a:extLst>
              <a:ext uri="{FF2B5EF4-FFF2-40B4-BE49-F238E27FC236}">
                <a16:creationId xmlns:a16="http://schemas.microsoft.com/office/drawing/2014/main" id="{C3AF7827-55AC-78E6-194A-DA0B2CD46C7A}"/>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95971717-8CED-1017-1DB0-CC129D71A7B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C9BF31A-6C79-578F-A251-39F9FDCBBC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3" name="Picture 2">
            <a:extLst>
              <a:ext uri="{FF2B5EF4-FFF2-40B4-BE49-F238E27FC236}">
                <a16:creationId xmlns:a16="http://schemas.microsoft.com/office/drawing/2014/main" id="{CD5A825F-08DD-9933-75FA-779AC699A28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1544004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9AC19-191B-4B04-84D9-AFD91745220F}"/>
              </a:ext>
            </a:extLst>
          </p:cNvPr>
          <p:cNvSpPr>
            <a:spLocks noGrp="1"/>
          </p:cNvSpPr>
          <p:nvPr>
            <p:ph type="body" sz="quarter" idx="11"/>
          </p:nvPr>
        </p:nvSpPr>
        <p:spPr>
          <a:xfrm>
            <a:off x="1066800" y="1066800"/>
            <a:ext cx="4876797" cy="715702"/>
          </a:xfrm>
        </p:spPr>
        <p:txBody>
          <a:bodyPr/>
          <a:lstStyle/>
          <a:p>
            <a:r>
              <a:rPr lang="en-US"/>
              <a:t>TEAM</a:t>
            </a:r>
          </a:p>
        </p:txBody>
      </p:sp>
      <p:sp>
        <p:nvSpPr>
          <p:cNvPr id="3" name="Text Placeholder 2">
            <a:extLst>
              <a:ext uri="{FF2B5EF4-FFF2-40B4-BE49-F238E27FC236}">
                <a16:creationId xmlns:a16="http://schemas.microsoft.com/office/drawing/2014/main" id="{CC6EFBD2-938A-4449-868A-965DE7AD6A1F}"/>
              </a:ext>
            </a:extLst>
          </p:cNvPr>
          <p:cNvSpPr>
            <a:spLocks noGrp="1"/>
          </p:cNvSpPr>
          <p:nvPr>
            <p:ph type="body" sz="quarter" idx="14"/>
          </p:nvPr>
        </p:nvSpPr>
        <p:spPr>
          <a:xfrm>
            <a:off x="1395379" y="1782503"/>
            <a:ext cx="3459020" cy="4923098"/>
          </a:xfrm>
        </p:spPr>
        <p:txBody>
          <a:bodyPr/>
          <a:lstStyle/>
          <a:p>
            <a:r>
              <a:rPr lang="en-US" b="1" dirty="0"/>
              <a:t>FAA</a:t>
            </a:r>
          </a:p>
          <a:p>
            <a:r>
              <a:rPr lang="en-US" dirty="0"/>
              <a:t>Contracting Officer: Katherine Fogle </a:t>
            </a:r>
            <a:r>
              <a:rPr lang="en-US" dirty="0">
                <a:hlinkClick r:id="rId3"/>
              </a:rPr>
              <a:t>Katherine.fogle@faa.gov</a:t>
            </a:r>
            <a:endParaRPr lang="en-US" dirty="0"/>
          </a:p>
          <a:p>
            <a:r>
              <a:rPr lang="en-US" dirty="0"/>
              <a:t>Project Manager: Jon Ikeda</a:t>
            </a:r>
          </a:p>
          <a:p>
            <a:r>
              <a:rPr lang="en-US" dirty="0"/>
              <a:t>Project Lead: Wilson Platt</a:t>
            </a:r>
          </a:p>
          <a:p>
            <a:endParaRPr lang="en-US" sz="400" dirty="0"/>
          </a:p>
          <a:p>
            <a:r>
              <a:rPr lang="en-US" b="1" dirty="0"/>
              <a:t>PEER REVIEW</a:t>
            </a:r>
          </a:p>
          <a:p>
            <a:pPr>
              <a:spcAft>
                <a:spcPts val="2400"/>
              </a:spcAft>
            </a:pPr>
            <a:r>
              <a:rPr lang="en-US" dirty="0"/>
              <a:t>Thornton Tomasetti</a:t>
            </a:r>
          </a:p>
          <a:p>
            <a:r>
              <a:rPr lang="en-US" b="1" dirty="0"/>
              <a:t>DESIGN</a:t>
            </a:r>
          </a:p>
          <a:p>
            <a:r>
              <a:rPr lang="en-US" dirty="0"/>
              <a:t>Stantec Architecture Inc</a:t>
            </a:r>
          </a:p>
          <a:p>
            <a:r>
              <a:rPr lang="en-US" dirty="0"/>
              <a:t>Walter P Moore</a:t>
            </a:r>
          </a:p>
          <a:p>
            <a:r>
              <a:rPr lang="en-US" dirty="0"/>
              <a:t>Lean Technology Corp</a:t>
            </a:r>
          </a:p>
          <a:p>
            <a:r>
              <a:rPr lang="en-US" dirty="0"/>
              <a:t>Shannon &amp; Wilson</a:t>
            </a:r>
          </a:p>
          <a:p>
            <a:r>
              <a:rPr lang="en-US" dirty="0"/>
              <a:t>Corvus</a:t>
            </a:r>
          </a:p>
          <a:p>
            <a:r>
              <a:rPr lang="en-US" dirty="0"/>
              <a:t>Jensen Hughes</a:t>
            </a:r>
          </a:p>
          <a:p>
            <a:r>
              <a:rPr lang="en-US" dirty="0"/>
              <a:t>HMS, Inc</a:t>
            </a:r>
          </a:p>
          <a:p>
            <a:endParaRPr lang="en-US" dirty="0"/>
          </a:p>
          <a:p>
            <a:endParaRPr lang="en-US" dirty="0"/>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4</a:t>
            </a:fld>
            <a:endParaRPr lang="en-US"/>
          </a:p>
        </p:txBody>
      </p:sp>
      <p:sp>
        <p:nvSpPr>
          <p:cNvPr id="4" name="Text Placeholder 2">
            <a:extLst>
              <a:ext uri="{FF2B5EF4-FFF2-40B4-BE49-F238E27FC236}">
                <a16:creationId xmlns:a16="http://schemas.microsoft.com/office/drawing/2014/main" id="{A3C2F256-0AC1-BF89-150D-C022B2BD4A0D}"/>
              </a:ext>
            </a:extLst>
          </p:cNvPr>
          <p:cNvSpPr txBox="1">
            <a:spLocks/>
          </p:cNvSpPr>
          <p:nvPr/>
        </p:nvSpPr>
        <p:spPr>
          <a:xfrm>
            <a:off x="3812431" y="4455436"/>
            <a:ext cx="2628654" cy="1825291"/>
          </a:xfrm>
          <a:prstGeom prst="rect">
            <a:avLst/>
          </a:prstGeom>
        </p:spPr>
        <p:txBody>
          <a:bodyPr vert="horz" lIns="0" tIns="0" rIns="0" bIns="0" numCol="1" rtlCol="0">
            <a:noAutofit/>
          </a:bodyPr>
          <a:lstStyle>
            <a:lvl1pPr marL="0" indent="0" algn="l" defTabSz="685800" rtl="0" eaLnBrk="1" latinLnBrk="0" hangingPunct="1">
              <a:spcBef>
                <a:spcPct val="20000"/>
              </a:spcBef>
              <a:buFont typeface="Arial" panose="020B0604020202020204" pitchFamily="34" charset="0"/>
              <a:buNone/>
              <a:defRPr sz="1600" kern="1200">
                <a:solidFill>
                  <a:srgbClr val="222222"/>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1600" kern="1200">
                <a:solidFill>
                  <a:srgbClr val="222222"/>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400" kern="1200">
                <a:solidFill>
                  <a:srgbClr val="222222"/>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r>
              <a:rPr lang="en-US" dirty="0"/>
              <a:t>Lerch Bates</a:t>
            </a:r>
          </a:p>
          <a:p>
            <a:r>
              <a:rPr lang="en-US" dirty="0"/>
              <a:t>RWDI</a:t>
            </a:r>
          </a:p>
          <a:p>
            <a:r>
              <a:rPr lang="en-US" dirty="0" err="1"/>
              <a:t>Selbert</a:t>
            </a:r>
            <a:r>
              <a:rPr lang="en-US" dirty="0"/>
              <a:t> Perkins Design</a:t>
            </a:r>
          </a:p>
          <a:p>
            <a:r>
              <a:rPr lang="en-US" dirty="0" err="1"/>
              <a:t>Wiss</a:t>
            </a:r>
            <a:r>
              <a:rPr lang="en-US" dirty="0"/>
              <a:t>, Janney, &amp; </a:t>
            </a:r>
            <a:r>
              <a:rPr lang="en-US" dirty="0" err="1"/>
              <a:t>Elstner</a:t>
            </a:r>
            <a:endParaRPr lang="en-US" dirty="0"/>
          </a:p>
          <a:p>
            <a:r>
              <a:rPr lang="en-US" dirty="0"/>
              <a:t>Support Services of Alaska</a:t>
            </a:r>
          </a:p>
          <a:p>
            <a:r>
              <a:rPr lang="en-US" dirty="0"/>
              <a:t>Agnew Beck</a:t>
            </a:r>
          </a:p>
          <a:p>
            <a:endParaRPr lang="en-US" dirty="0"/>
          </a:p>
        </p:txBody>
      </p:sp>
      <p:pic>
        <p:nvPicPr>
          <p:cNvPr id="7" name="Picture 6">
            <a:extLst>
              <a:ext uri="{FF2B5EF4-FFF2-40B4-BE49-F238E27FC236}">
                <a16:creationId xmlns:a16="http://schemas.microsoft.com/office/drawing/2014/main" id="{05C77C28-589C-2F2B-C740-4E9D09A0872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14" name="Picture 13" descr="A plane taking off from a runway&#10;&#10;Description automatically generated">
            <a:extLst>
              <a:ext uri="{FF2B5EF4-FFF2-40B4-BE49-F238E27FC236}">
                <a16:creationId xmlns:a16="http://schemas.microsoft.com/office/drawing/2014/main" id="{B33D461A-9C4C-1F27-AC8A-035C01E5F7DB}"/>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b="-1119"/>
          <a:stretch/>
        </p:blipFill>
        <p:spPr>
          <a:xfrm>
            <a:off x="6745173" y="781742"/>
            <a:ext cx="5293386" cy="5997679"/>
          </a:xfrm>
          <a:prstGeom prst="rect">
            <a:avLst/>
          </a:prstGeom>
          <a:ln>
            <a:noFill/>
          </a:ln>
          <a:effectLst>
            <a:outerShdw blurRad="190500" algn="tl" rotWithShape="0">
              <a:srgbClr val="000000">
                <a:alpha val="70000"/>
              </a:srgbClr>
            </a:outerShdw>
          </a:effectLst>
        </p:spPr>
      </p:pic>
      <p:sp>
        <p:nvSpPr>
          <p:cNvPr id="8" name="Rectangle: Rounded Corners 7">
            <a:extLst>
              <a:ext uri="{FF2B5EF4-FFF2-40B4-BE49-F238E27FC236}">
                <a16:creationId xmlns:a16="http://schemas.microsoft.com/office/drawing/2014/main" id="{BA3B3738-C44C-74DA-9F63-CCFAE3E69F00}"/>
              </a:ext>
            </a:extLst>
          </p:cNvPr>
          <p:cNvSpPr/>
          <p:nvPr/>
        </p:nvSpPr>
        <p:spPr>
          <a:xfrm>
            <a:off x="1066800" y="1690142"/>
            <a:ext cx="5361709" cy="2244549"/>
          </a:xfrm>
          <a:prstGeom prst="roundRect">
            <a:avLst/>
          </a:prstGeom>
          <a:noFill/>
          <a:ln>
            <a:solidFill>
              <a:srgbClr val="1C4A8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Rounded Corners 8">
            <a:extLst>
              <a:ext uri="{FF2B5EF4-FFF2-40B4-BE49-F238E27FC236}">
                <a16:creationId xmlns:a16="http://schemas.microsoft.com/office/drawing/2014/main" id="{A7F5B918-BF48-7C5F-EB2E-6691C3F4588D}"/>
              </a:ext>
            </a:extLst>
          </p:cNvPr>
          <p:cNvSpPr/>
          <p:nvPr/>
        </p:nvSpPr>
        <p:spPr>
          <a:xfrm>
            <a:off x="1066800" y="4050143"/>
            <a:ext cx="5361709" cy="2516912"/>
          </a:xfrm>
          <a:prstGeom prst="roundRect">
            <a:avLst/>
          </a:prstGeom>
          <a:noFill/>
          <a:ln>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01929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0"/>
          </a:schemeClr>
        </a:solidFill>
        <a:effectLst/>
      </p:bgPr>
    </p:bg>
    <p:spTree>
      <p:nvGrpSpPr>
        <p:cNvPr id="1" name=""/>
        <p:cNvGrpSpPr/>
        <p:nvPr/>
      </p:nvGrpSpPr>
      <p:grpSpPr>
        <a:xfrm>
          <a:off x="0" y="0"/>
          <a:ext cx="0" cy="0"/>
          <a:chOff x="0" y="0"/>
          <a:chExt cx="0" cy="0"/>
        </a:xfrm>
      </p:grpSpPr>
      <p:pic>
        <p:nvPicPr>
          <p:cNvPr id="3" name="Picture Placeholder 9" descr="A building with many windows&#10;&#10;Description automatically generated">
            <a:extLst>
              <a:ext uri="{FF2B5EF4-FFF2-40B4-BE49-F238E27FC236}">
                <a16:creationId xmlns:a16="http://schemas.microsoft.com/office/drawing/2014/main" id="{1469EBB8-BCF7-81FC-47B7-B047FF1AC193}"/>
              </a:ext>
            </a:extLst>
          </p:cNvPr>
          <p:cNvPicPr>
            <a:picLocks noChangeAspect="1"/>
          </p:cNvPicPr>
          <p:nvPr/>
        </p:nvPicPr>
        <p:blipFill rotWithShape="1">
          <a:blip r:embed="rId2" cstate="screen">
            <a:alphaModFix amt="55000"/>
            <a:extLst>
              <a:ext uri="{28A0092B-C50C-407E-A947-70E740481C1C}">
                <a14:useLocalDpi xmlns:a14="http://schemas.microsoft.com/office/drawing/2010/main"/>
              </a:ext>
            </a:extLst>
          </a:blip>
          <a:srcRect l="47512" t="4544" r="24053" b="53189"/>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2CC8F84-66BA-59AF-AF69-D0F013002808}"/>
              </a:ext>
            </a:extLst>
          </p:cNvPr>
          <p:cNvSpPr>
            <a:spLocks noGrp="1"/>
          </p:cNvSpPr>
          <p:nvPr>
            <p:ph type="body" sz="quarter" idx="11"/>
          </p:nvPr>
        </p:nvSpPr>
        <p:spPr/>
        <p:txBody>
          <a:bodyPr/>
          <a:lstStyle/>
          <a:p>
            <a:r>
              <a:rPr lang="en-US" dirty="0">
                <a:solidFill>
                  <a:schemeClr val="tx1"/>
                </a:solidFill>
              </a:rPr>
              <a:t>2  PROJECT OVERVIEW</a:t>
            </a:r>
          </a:p>
        </p:txBody>
      </p:sp>
      <p:sp>
        <p:nvSpPr>
          <p:cNvPr id="5" name="Footer Placeholder 4">
            <a:extLst>
              <a:ext uri="{FF2B5EF4-FFF2-40B4-BE49-F238E27FC236}">
                <a16:creationId xmlns:a16="http://schemas.microsoft.com/office/drawing/2014/main" id="{C3AF7827-55AC-78E6-194A-DA0B2CD46C7A}"/>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95971717-8CED-1017-1DB0-CC129D71A7B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C9BF31A-6C79-578F-A251-39F9FDCBBC1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2" name="Picture 1">
            <a:extLst>
              <a:ext uri="{FF2B5EF4-FFF2-40B4-BE49-F238E27FC236}">
                <a16:creationId xmlns:a16="http://schemas.microsoft.com/office/drawing/2014/main" id="{D772F204-03CE-619A-8873-BD05AFF562C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29385186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139AC19-191B-4B04-84D9-AFD91745220F}"/>
              </a:ext>
            </a:extLst>
          </p:cNvPr>
          <p:cNvSpPr>
            <a:spLocks noGrp="1"/>
          </p:cNvSpPr>
          <p:nvPr>
            <p:ph type="body" sz="quarter" idx="11"/>
          </p:nvPr>
        </p:nvSpPr>
        <p:spPr/>
        <p:txBody>
          <a:bodyPr/>
          <a:lstStyle/>
          <a:p>
            <a:r>
              <a:rPr lang="en-US" dirty="0"/>
              <a:t>DISCLAIMER</a:t>
            </a:r>
          </a:p>
        </p:txBody>
      </p:sp>
      <p:sp>
        <p:nvSpPr>
          <p:cNvPr id="3" name="Text Placeholder 2">
            <a:extLst>
              <a:ext uri="{FF2B5EF4-FFF2-40B4-BE49-F238E27FC236}">
                <a16:creationId xmlns:a16="http://schemas.microsoft.com/office/drawing/2014/main" id="{CC6EFBD2-938A-4449-868A-965DE7AD6A1F}"/>
              </a:ext>
            </a:extLst>
          </p:cNvPr>
          <p:cNvSpPr>
            <a:spLocks noGrp="1"/>
          </p:cNvSpPr>
          <p:nvPr>
            <p:ph type="body" sz="quarter" idx="14"/>
          </p:nvPr>
        </p:nvSpPr>
        <p:spPr>
          <a:xfrm>
            <a:off x="1066799" y="1781176"/>
            <a:ext cx="5505939" cy="4584900"/>
          </a:xfrm>
        </p:spPr>
        <p:txBody>
          <a:bodyPr/>
          <a:lstStyle/>
          <a:p>
            <a:pPr>
              <a:spcBef>
                <a:spcPts val="0"/>
              </a:spcBef>
              <a:spcAft>
                <a:spcPts val="1200"/>
              </a:spcAft>
            </a:pPr>
            <a:r>
              <a:rPr lang="en-US" sz="1800" b="1" dirty="0"/>
              <a:t>Funding</a:t>
            </a:r>
          </a:p>
          <a:p>
            <a:pPr>
              <a:spcBef>
                <a:spcPts val="0"/>
              </a:spcBef>
              <a:spcAft>
                <a:spcPts val="1200"/>
              </a:spcAft>
            </a:pPr>
            <a:r>
              <a:rPr lang="en-US" sz="1800" dirty="0"/>
              <a:t>Due to Cost of Project, it is subject to review by FAA Joint Resources Council for Final Investment Decision</a:t>
            </a:r>
          </a:p>
          <a:p>
            <a:pPr>
              <a:spcBef>
                <a:spcPts val="0"/>
              </a:spcBef>
              <a:spcAft>
                <a:spcPts val="1200"/>
              </a:spcAft>
            </a:pPr>
            <a:r>
              <a:rPr lang="en-US" sz="1800" b="1" dirty="0"/>
              <a:t>NEPA</a:t>
            </a:r>
            <a:endParaRPr lang="en-US" sz="1800" dirty="0"/>
          </a:p>
          <a:p>
            <a:pPr>
              <a:spcBef>
                <a:spcPts val="0"/>
              </a:spcBef>
              <a:spcAft>
                <a:spcPts val="1200"/>
              </a:spcAft>
            </a:pPr>
            <a:r>
              <a:rPr lang="en-US" sz="1800" dirty="0"/>
              <a:t>NEPA: The Environmental Assessment is on-going for the new ATCT/TRACON Site at Ted Stevens International Airport.  </a:t>
            </a:r>
          </a:p>
          <a:p>
            <a:pPr>
              <a:spcBef>
                <a:spcPts val="0"/>
              </a:spcBef>
              <a:spcAft>
                <a:spcPts val="1200"/>
              </a:spcAft>
            </a:pPr>
            <a:r>
              <a:rPr lang="en-US" sz="1800" dirty="0"/>
              <a:t>No physical work or early procurement of equipment and materials can be authorized without NEPA process completed and approved.  </a:t>
            </a:r>
          </a:p>
          <a:p>
            <a:pPr>
              <a:spcBef>
                <a:spcPts val="0"/>
              </a:spcBef>
              <a:spcAft>
                <a:spcPts val="1200"/>
              </a:spcAft>
            </a:pPr>
            <a:r>
              <a:rPr lang="en-US" sz="1800" dirty="0"/>
              <a:t>The initial work is limited design.</a:t>
            </a:r>
          </a:p>
          <a:p>
            <a:pPr>
              <a:spcBef>
                <a:spcPts val="0"/>
              </a:spcBef>
              <a:spcAft>
                <a:spcPts val="1200"/>
              </a:spcAft>
            </a:pPr>
            <a:r>
              <a:rPr lang="en-US" sz="1800" dirty="0"/>
              <a:t>EA anticipated completion March 2024</a:t>
            </a:r>
          </a:p>
          <a:p>
            <a:endParaRPr lang="en-US" dirty="0"/>
          </a:p>
          <a:p>
            <a:endParaRPr lang="en-US" dirty="0"/>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6</a:t>
            </a:fld>
            <a:endParaRPr lang="en-US"/>
          </a:p>
        </p:txBody>
      </p:sp>
      <p:pic>
        <p:nvPicPr>
          <p:cNvPr id="4" name="Picture 3">
            <a:extLst>
              <a:ext uri="{FF2B5EF4-FFF2-40B4-BE49-F238E27FC236}">
                <a16:creationId xmlns:a16="http://schemas.microsoft.com/office/drawing/2014/main" id="{F175895C-6EF1-F92D-5F43-95F8689968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16" name="Picture Placeholder 15" descr="An airplane on the runway&#10;&#10;Description automatically generated">
            <a:extLst>
              <a:ext uri="{FF2B5EF4-FFF2-40B4-BE49-F238E27FC236}">
                <a16:creationId xmlns:a16="http://schemas.microsoft.com/office/drawing/2014/main" id="{C7E74A32-5310-F71B-57F5-B59B09524102}"/>
              </a:ext>
            </a:extLst>
          </p:cNvPr>
          <p:cNvPicPr>
            <a:picLocks noGrp="1" noChangeAspect="1"/>
          </p:cNvPicPr>
          <p:nvPr>
            <p:ph type="pic" sz="quarter" idx="15"/>
          </p:nvPr>
        </p:nvPicPr>
        <p:blipFill>
          <a:blip r:embed="rId3" cstate="screen">
            <a:extLst>
              <a:ext uri="{28A0092B-C50C-407E-A947-70E740481C1C}">
                <a14:useLocalDpi xmlns:a14="http://schemas.microsoft.com/office/drawing/2010/main"/>
              </a:ext>
            </a:extLst>
          </a:blip>
          <a:srcRect/>
          <a:stretch/>
        </p:blipFill>
        <p:spPr>
          <a:xfrm>
            <a:off x="7286625" y="761999"/>
            <a:ext cx="4752975" cy="594360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6940564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325AA8-F82A-45C6-B986-E5D8EE845BD0}"/>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
        <p:nvSpPr>
          <p:cNvPr id="15" name="Text Placeholder 14">
            <a:extLst>
              <a:ext uri="{FF2B5EF4-FFF2-40B4-BE49-F238E27FC236}">
                <a16:creationId xmlns:a16="http://schemas.microsoft.com/office/drawing/2014/main" id="{22543E68-900A-4618-8CAC-F59763F27B33}"/>
              </a:ext>
            </a:extLst>
          </p:cNvPr>
          <p:cNvSpPr>
            <a:spLocks noGrp="1"/>
          </p:cNvSpPr>
          <p:nvPr>
            <p:ph type="body" sz="quarter" idx="11"/>
          </p:nvPr>
        </p:nvSpPr>
        <p:spPr/>
        <p:txBody>
          <a:bodyPr/>
          <a:lstStyle/>
          <a:p>
            <a:r>
              <a:rPr lang="en-US" sz="3600" dirty="0"/>
              <a:t>Replace ATCT and TRACON</a:t>
            </a:r>
          </a:p>
        </p:txBody>
      </p:sp>
      <p:sp>
        <p:nvSpPr>
          <p:cNvPr id="17" name="Text Placeholder 16">
            <a:extLst>
              <a:ext uri="{FF2B5EF4-FFF2-40B4-BE49-F238E27FC236}">
                <a16:creationId xmlns:a16="http://schemas.microsoft.com/office/drawing/2014/main" id="{0B2E2361-8BCF-40D0-A567-B7DCD775137C}"/>
              </a:ext>
            </a:extLst>
          </p:cNvPr>
          <p:cNvSpPr>
            <a:spLocks noGrp="1"/>
          </p:cNvSpPr>
          <p:nvPr>
            <p:ph type="body" sz="quarter" idx="13"/>
          </p:nvPr>
        </p:nvSpPr>
        <p:spPr>
          <a:xfrm>
            <a:off x="6248400" y="2486611"/>
            <a:ext cx="5486400" cy="4061971"/>
          </a:xfrm>
        </p:spPr>
        <p:txBody>
          <a:bodyPr/>
          <a:lstStyle/>
          <a:p>
            <a:pPr>
              <a:spcBef>
                <a:spcPts val="0"/>
              </a:spcBef>
              <a:spcAft>
                <a:spcPts val="1200"/>
              </a:spcAft>
            </a:pPr>
            <a:r>
              <a:rPr lang="en-US" sz="1600" dirty="0"/>
              <a:t>The Federal Aviation Administration (FAA) intends to replace the existing ANC Airport Traffic Control Tower (ATCT) and A11 Terminal Radar Approach Control (TRACON) facility at the Ted Stevens International Airport in Anchorage, Alaska. The facilities are co-located.</a:t>
            </a:r>
          </a:p>
          <a:p>
            <a:pPr>
              <a:spcBef>
                <a:spcPts val="0"/>
              </a:spcBef>
              <a:spcAft>
                <a:spcPts val="1200"/>
              </a:spcAft>
            </a:pPr>
            <a:r>
              <a:rPr lang="en-US" sz="1600" dirty="0"/>
              <a:t>ATCT and TRACON facilities are considered essential facilities by the International Building Code (IBC) (Risk Category IV) and American Society of Civil Engineers (ASCE) (Operational 1-A). </a:t>
            </a:r>
          </a:p>
          <a:p>
            <a:pPr>
              <a:spcBef>
                <a:spcPts val="0"/>
              </a:spcBef>
              <a:spcAft>
                <a:spcPts val="1200"/>
              </a:spcAft>
            </a:pPr>
            <a:r>
              <a:rPr lang="en-US" sz="1600" dirty="0"/>
              <a:t>Design is progressing to Final Design</a:t>
            </a:r>
          </a:p>
        </p:txBody>
      </p:sp>
      <p:sp>
        <p:nvSpPr>
          <p:cNvPr id="2" name="Footer Placeholder 1">
            <a:extLst>
              <a:ext uri="{FF2B5EF4-FFF2-40B4-BE49-F238E27FC236}">
                <a16:creationId xmlns:a16="http://schemas.microsoft.com/office/drawing/2014/main" id="{1D80CD81-AD4B-4546-94BA-450F1F114A65}"/>
              </a:ext>
            </a:extLst>
          </p:cNvPr>
          <p:cNvSpPr>
            <a:spLocks noGrp="1"/>
          </p:cNvSpPr>
          <p:nvPr>
            <p:ph type="ftr" sz="quarter" idx="14"/>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3" name="Slide Number Placeholder 2">
            <a:extLst>
              <a:ext uri="{FF2B5EF4-FFF2-40B4-BE49-F238E27FC236}">
                <a16:creationId xmlns:a16="http://schemas.microsoft.com/office/drawing/2014/main" id="{CF8783CD-52F6-4687-9635-E3790B907E16}"/>
              </a:ext>
            </a:extLst>
          </p:cNvPr>
          <p:cNvSpPr>
            <a:spLocks noGrp="1"/>
          </p:cNvSpPr>
          <p:nvPr>
            <p:ph type="sldNum" sz="quarter" idx="15"/>
          </p:nvPr>
        </p:nvSpPr>
        <p:spPr/>
        <p:txBody>
          <a:bodyPr/>
          <a:lstStyle/>
          <a:p>
            <a:fld id="{DD01415F-5F32-4771-AE74-55868ADB41CE}" type="slidenum">
              <a:rPr lang="en-US" smtClean="0"/>
              <a:pPr/>
              <a:t>7</a:t>
            </a:fld>
            <a:endParaRPr lang="en-US"/>
          </a:p>
        </p:txBody>
      </p:sp>
      <p:pic>
        <p:nvPicPr>
          <p:cNvPr id="8" name="Picture 7">
            <a:extLst>
              <a:ext uri="{FF2B5EF4-FFF2-40B4-BE49-F238E27FC236}">
                <a16:creationId xmlns:a16="http://schemas.microsoft.com/office/drawing/2014/main" id="{8E370F0A-1161-6818-B6FA-8DB7F50C24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5" name="Picture 4" descr="A white tower on a green land&#10;&#10;Description automatically generated">
            <a:extLst>
              <a:ext uri="{FF2B5EF4-FFF2-40B4-BE49-F238E27FC236}">
                <a16:creationId xmlns:a16="http://schemas.microsoft.com/office/drawing/2014/main" id="{CB88AC58-109E-0075-66EC-1A24457E910C}"/>
              </a:ext>
            </a:extLst>
          </p:cNvPr>
          <p:cNvPicPr>
            <a:picLocks noChangeAspect="1"/>
          </p:cNvPicPr>
          <p:nvPr/>
        </p:nvPicPr>
        <p:blipFill rotWithShape="1">
          <a:blip r:embed="rId5">
            <a:extLst>
              <a:ext uri="{28A0092B-C50C-407E-A947-70E740481C1C}">
                <a14:useLocalDpi xmlns:a14="http://schemas.microsoft.com/office/drawing/2010/main" val="0"/>
              </a:ext>
            </a:extLst>
          </a:blip>
          <a:srcRect l="35303" t="15555" r="40455" b="19057"/>
          <a:stretch/>
        </p:blipFill>
        <p:spPr>
          <a:xfrm>
            <a:off x="152400" y="761975"/>
            <a:ext cx="3930073" cy="596265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5188754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9" descr="A building with many windows&#10;&#10;Description automatically generated">
            <a:extLst>
              <a:ext uri="{FF2B5EF4-FFF2-40B4-BE49-F238E27FC236}">
                <a16:creationId xmlns:a16="http://schemas.microsoft.com/office/drawing/2014/main" id="{D1ADB777-92DF-FF6C-0063-E9CC4AF897A0}"/>
              </a:ext>
            </a:extLst>
          </p:cNvPr>
          <p:cNvPicPr>
            <a:picLocks noChangeAspect="1"/>
          </p:cNvPicPr>
          <p:nvPr/>
        </p:nvPicPr>
        <p:blipFill rotWithShape="1">
          <a:blip r:embed="rId3" cstate="screen">
            <a:alphaModFix amt="55000"/>
            <a:extLst>
              <a:ext uri="{28A0092B-C50C-407E-A947-70E740481C1C}">
                <a14:useLocalDpi xmlns:a14="http://schemas.microsoft.com/office/drawing/2010/main"/>
              </a:ext>
            </a:extLst>
          </a:blip>
          <a:srcRect l="47512" t="4544" r="24053" b="53189"/>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F2CC8F84-66BA-59AF-AF69-D0F013002808}"/>
              </a:ext>
            </a:extLst>
          </p:cNvPr>
          <p:cNvSpPr>
            <a:spLocks noGrp="1"/>
          </p:cNvSpPr>
          <p:nvPr>
            <p:ph type="body" sz="quarter" idx="11"/>
          </p:nvPr>
        </p:nvSpPr>
        <p:spPr/>
        <p:txBody>
          <a:bodyPr/>
          <a:lstStyle/>
          <a:p>
            <a:r>
              <a:rPr lang="en-US" dirty="0">
                <a:solidFill>
                  <a:schemeClr val="tx1"/>
                </a:solidFill>
              </a:rPr>
              <a:t>3  DESIGN HIGHLIGHTS</a:t>
            </a:r>
          </a:p>
        </p:txBody>
      </p:sp>
      <p:sp>
        <p:nvSpPr>
          <p:cNvPr id="5" name="Footer Placeholder 4">
            <a:extLst>
              <a:ext uri="{FF2B5EF4-FFF2-40B4-BE49-F238E27FC236}">
                <a16:creationId xmlns:a16="http://schemas.microsoft.com/office/drawing/2014/main" id="{C3AF7827-55AC-78E6-194A-DA0B2CD46C7A}"/>
              </a:ext>
            </a:extLst>
          </p:cNvPr>
          <p:cNvSpPr>
            <a:spLocks noGrp="1"/>
          </p:cNvSpPr>
          <p:nvPr>
            <p:ph type="ftr" sz="quarter" idx="13"/>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95971717-8CED-1017-1DB0-CC129D71A7B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D01415F-5F32-4771-AE74-55868ADB41CE}" type="slidenum">
              <a:rPr kumimoji="0" lang="en-US" sz="900" b="0" i="0" u="none" strike="noStrike" kern="1200" cap="none" spc="0" normalizeH="0" baseline="0" noProof="0" smtClean="0">
                <a:ln>
                  <a:noFill/>
                </a:ln>
                <a:solidFill>
                  <a:prstClr val="white"/>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900" b="0" i="0" u="none" strike="noStrike" kern="1200" cap="none" spc="0" normalizeH="0" baseline="0" noProof="0">
              <a:ln>
                <a:noFill/>
              </a:ln>
              <a:solidFill>
                <a:prstClr val="white"/>
              </a:solidFill>
              <a:effectLst/>
              <a:uLnTx/>
              <a:uFillTx/>
              <a:latin typeface="Arial"/>
              <a:ea typeface="+mn-ea"/>
              <a:cs typeface="+mn-cs"/>
            </a:endParaRPr>
          </a:p>
        </p:txBody>
      </p:sp>
      <p:pic>
        <p:nvPicPr>
          <p:cNvPr id="14" name="Picture 13">
            <a:extLst>
              <a:ext uri="{FF2B5EF4-FFF2-40B4-BE49-F238E27FC236}">
                <a16:creationId xmlns:a16="http://schemas.microsoft.com/office/drawing/2014/main" id="{8C9BF31A-6C79-578F-A251-39F9FDCBBC1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2" name="Picture 1">
            <a:extLst>
              <a:ext uri="{FF2B5EF4-FFF2-40B4-BE49-F238E27FC236}">
                <a16:creationId xmlns:a16="http://schemas.microsoft.com/office/drawing/2014/main" id="{F95B2BE6-0721-AD6A-AD14-C26072A1002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52400" y="152400"/>
            <a:ext cx="304821" cy="304821"/>
          </a:xfrm>
          <a:prstGeom prst="rect">
            <a:avLst/>
          </a:prstGeom>
        </p:spPr>
      </p:pic>
    </p:spTree>
    <p:extLst>
      <p:ext uri="{BB962C8B-B14F-4D97-AF65-F5344CB8AC3E}">
        <p14:creationId xmlns:p14="http://schemas.microsoft.com/office/powerpoint/2010/main" val="16602230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6EFBD2-938A-4449-868A-965DE7AD6A1F}"/>
              </a:ext>
            </a:extLst>
          </p:cNvPr>
          <p:cNvSpPr>
            <a:spLocks noGrp="1"/>
          </p:cNvSpPr>
          <p:nvPr>
            <p:ph type="body" sz="quarter" idx="14"/>
          </p:nvPr>
        </p:nvSpPr>
        <p:spPr>
          <a:xfrm>
            <a:off x="1066799" y="2790827"/>
            <a:ext cx="5730608" cy="3017804"/>
          </a:xfrm>
        </p:spPr>
        <p:txBody>
          <a:bodyPr/>
          <a:lstStyle/>
          <a:p>
            <a:pPr marL="0" indent="0">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What factors are influencing your decision to pursue projects now?</a:t>
            </a:r>
          </a:p>
          <a:p>
            <a:pPr marL="0" indent="0">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b="1" dirty="0">
                <a:effectLst/>
                <a:latin typeface="Calibri" panose="020F0502020204030204" pitchFamily="34" charset="0"/>
                <a:ea typeface="Calibri" panose="020F0502020204030204" pitchFamily="34" charset="0"/>
                <a:cs typeface="Times New Roman" panose="02020603050405020304" pitchFamily="18" charset="0"/>
              </a:rPr>
              <a:t>What is your perception of the FAA?</a:t>
            </a:r>
          </a:p>
          <a:p>
            <a:pPr marL="0" indent="0">
              <a:buNone/>
            </a:pPr>
            <a:endParaRPr lang="en-US" sz="20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US" sz="2000" b="1" dirty="0">
                <a:latin typeface="Calibri" panose="020F0502020204030204" pitchFamily="34" charset="0"/>
                <a:cs typeface="Times New Roman" panose="02020603050405020304" pitchFamily="18" charset="0"/>
              </a:rPr>
              <a:t>How does FAA become a preferred owner?</a:t>
            </a:r>
            <a:endParaRPr lang="en-US" sz="2000" dirty="0"/>
          </a:p>
        </p:txBody>
      </p:sp>
      <p:sp>
        <p:nvSpPr>
          <p:cNvPr id="5" name="Footer Placeholder 4">
            <a:extLst>
              <a:ext uri="{FF2B5EF4-FFF2-40B4-BE49-F238E27FC236}">
                <a16:creationId xmlns:a16="http://schemas.microsoft.com/office/drawing/2014/main" id="{713CC3B1-8D26-426A-9020-A9A3C0FF4139}"/>
              </a:ext>
            </a:extLst>
          </p:cNvPr>
          <p:cNvSpPr>
            <a:spLocks noGrp="1"/>
          </p:cNvSpPr>
          <p:nvPr>
            <p:ph type="ftr" sz="quarter" idx="16"/>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all" spc="300" normalizeH="0" baseline="0" noProof="0" dirty="0">
                <a:ln>
                  <a:noFill/>
                </a:ln>
                <a:solidFill>
                  <a:schemeClr val="tx1"/>
                </a:solidFill>
                <a:effectLst/>
                <a:uLnTx/>
                <a:uFillTx/>
                <a:latin typeface="Arial"/>
                <a:ea typeface="+mn-ea"/>
                <a:cs typeface="+mn-cs"/>
              </a:rPr>
              <a:t>ANC/A11 </a:t>
            </a:r>
            <a:r>
              <a:rPr kumimoji="0" lang="en-US" sz="900" b="0" i="0" u="none" strike="noStrike" kern="1200" cap="all" spc="300" normalizeH="0" baseline="0" noProof="0" dirty="0" err="1">
                <a:ln>
                  <a:noFill/>
                </a:ln>
                <a:solidFill>
                  <a:schemeClr val="tx1"/>
                </a:solidFill>
                <a:effectLst/>
                <a:uLnTx/>
                <a:uFillTx/>
                <a:latin typeface="Arial"/>
                <a:ea typeface="+mn-ea"/>
                <a:cs typeface="+mn-cs"/>
              </a:rPr>
              <a:t>atct</a:t>
            </a:r>
            <a:r>
              <a:rPr kumimoji="0" lang="en-US" sz="900" b="0" i="0" u="none" strike="noStrike" kern="1200" cap="all" spc="300" normalizeH="0" baseline="0" noProof="0" dirty="0">
                <a:ln>
                  <a:noFill/>
                </a:ln>
                <a:solidFill>
                  <a:schemeClr val="tx1"/>
                </a:solidFill>
                <a:effectLst/>
                <a:uLnTx/>
                <a:uFillTx/>
                <a:latin typeface="Arial"/>
                <a:ea typeface="+mn-ea"/>
                <a:cs typeface="+mn-cs"/>
              </a:rPr>
              <a:t> and </a:t>
            </a:r>
            <a:r>
              <a:rPr kumimoji="0" lang="en-US" sz="900" b="0" i="0" u="none" strike="noStrike" kern="1200" cap="all" spc="300" normalizeH="0" baseline="0" noProof="0" dirty="0" err="1">
                <a:ln>
                  <a:noFill/>
                </a:ln>
                <a:solidFill>
                  <a:schemeClr val="tx1"/>
                </a:solidFill>
                <a:effectLst/>
                <a:uLnTx/>
                <a:uFillTx/>
                <a:latin typeface="Arial"/>
                <a:ea typeface="+mn-ea"/>
                <a:cs typeface="+mn-cs"/>
              </a:rPr>
              <a:t>tracon</a:t>
            </a:r>
            <a:r>
              <a:rPr kumimoji="0" lang="en-US" sz="900" b="0" i="0" u="none" strike="noStrike" kern="1200" cap="all" spc="300" normalizeH="0" baseline="0" noProof="0" dirty="0">
                <a:ln>
                  <a:noFill/>
                </a:ln>
                <a:solidFill>
                  <a:schemeClr val="tx1"/>
                </a:solidFill>
                <a:effectLst/>
                <a:uLnTx/>
                <a:uFillTx/>
                <a:latin typeface="Arial"/>
                <a:ea typeface="+mn-ea"/>
                <a:cs typeface="+mn-cs"/>
              </a:rPr>
              <a:t>/base building project</a:t>
            </a:r>
          </a:p>
        </p:txBody>
      </p:sp>
      <p:sp>
        <p:nvSpPr>
          <p:cNvPr id="6" name="Slide Number Placeholder 5">
            <a:extLst>
              <a:ext uri="{FF2B5EF4-FFF2-40B4-BE49-F238E27FC236}">
                <a16:creationId xmlns:a16="http://schemas.microsoft.com/office/drawing/2014/main" id="{38380936-B4A6-4979-97F4-A2E36991940D}"/>
              </a:ext>
            </a:extLst>
          </p:cNvPr>
          <p:cNvSpPr>
            <a:spLocks noGrp="1"/>
          </p:cNvSpPr>
          <p:nvPr>
            <p:ph type="sldNum" sz="quarter" idx="17"/>
          </p:nvPr>
        </p:nvSpPr>
        <p:spPr/>
        <p:txBody>
          <a:bodyPr/>
          <a:lstStyle/>
          <a:p>
            <a:fld id="{DD01415F-5F32-4771-AE74-55868ADB41CE}" type="slidenum">
              <a:rPr lang="en-US" smtClean="0"/>
              <a:pPr/>
              <a:t>9</a:t>
            </a:fld>
            <a:endParaRPr lang="en-US"/>
          </a:p>
        </p:txBody>
      </p:sp>
      <p:pic>
        <p:nvPicPr>
          <p:cNvPr id="4" name="Picture 3">
            <a:extLst>
              <a:ext uri="{FF2B5EF4-FFF2-40B4-BE49-F238E27FC236}">
                <a16:creationId xmlns:a16="http://schemas.microsoft.com/office/drawing/2014/main" id="{2A738A30-F315-CFC0-76EE-BE5041DE715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3729" y="54224"/>
            <a:ext cx="1023471" cy="508812"/>
          </a:xfrm>
          <a:prstGeom prst="rect">
            <a:avLst/>
          </a:prstGeom>
        </p:spPr>
      </p:pic>
      <p:pic>
        <p:nvPicPr>
          <p:cNvPr id="8" name="Picture 7" descr="A tower in a city&#10;&#10;Description automatically generated with medium confidence">
            <a:extLst>
              <a:ext uri="{FF2B5EF4-FFF2-40B4-BE49-F238E27FC236}">
                <a16:creationId xmlns:a16="http://schemas.microsoft.com/office/drawing/2014/main" id="{DBD37054-0C17-8E80-3990-2869711150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 y="1372469"/>
            <a:ext cx="11887200" cy="4598469"/>
          </a:xfrm>
          <a:prstGeom prst="rect">
            <a:avLst/>
          </a:prstGeom>
        </p:spPr>
      </p:pic>
      <p:sp>
        <p:nvSpPr>
          <p:cNvPr id="15" name="TextBox 14">
            <a:extLst>
              <a:ext uri="{FF2B5EF4-FFF2-40B4-BE49-F238E27FC236}">
                <a16:creationId xmlns:a16="http://schemas.microsoft.com/office/drawing/2014/main" id="{4442E283-8FA3-86F8-0E4C-A5287178FCD2}"/>
              </a:ext>
            </a:extLst>
          </p:cNvPr>
          <p:cNvSpPr txBox="1"/>
          <p:nvPr/>
        </p:nvSpPr>
        <p:spPr>
          <a:xfrm>
            <a:off x="5935746" y="5970938"/>
            <a:ext cx="6103854" cy="307777"/>
          </a:xfrm>
          <a:prstGeom prst="rect">
            <a:avLst/>
          </a:prstGeom>
          <a:noFill/>
        </p:spPr>
        <p:txBody>
          <a:bodyPr wrap="square">
            <a:spAutoFit/>
          </a:bodyPr>
          <a:lstStyle/>
          <a:p>
            <a:pPr algn="r"/>
            <a:r>
              <a:rPr lang="en-US" sz="1400" dirty="0"/>
              <a:t>View Looking South-Southwest</a:t>
            </a:r>
          </a:p>
        </p:txBody>
      </p:sp>
    </p:spTree>
    <p:extLst>
      <p:ext uri="{BB962C8B-B14F-4D97-AF65-F5344CB8AC3E}">
        <p14:creationId xmlns:p14="http://schemas.microsoft.com/office/powerpoint/2010/main" val="573226306"/>
      </p:ext>
    </p:extLst>
  </p:cSld>
  <p:clrMapOvr>
    <a:masterClrMapping/>
  </p:clrMapOvr>
</p:sld>
</file>

<file path=ppt/theme/theme1.xml><?xml version="1.0" encoding="utf-8"?>
<a:theme xmlns:a="http://schemas.openxmlformats.org/drawingml/2006/main" name="Stantec Master - Light">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2.xml><?xml version="1.0" encoding="utf-8"?>
<a:theme xmlns:a="http://schemas.openxmlformats.org/drawingml/2006/main" name="1_Stantec Master - Dark">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Refresh">
      <a:majorFont>
        <a:latin typeface="Century Gothic"/>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4_3.pptx" id="{E464E41E-BAAF-46D1-B6A5-94B04262B8F4}" vid="{18E25324-D102-4375-81DB-93D027FABEA1}"/>
    </a:ext>
  </a:extLst>
</a:theme>
</file>

<file path=ppt/theme/theme3.xml><?xml version="1.0" encoding="utf-8"?>
<a:theme xmlns:a="http://schemas.openxmlformats.org/drawingml/2006/main" name="Stantec Moments">
  <a:themeElements>
    <a:clrScheme name="Stantec 1">
      <a:dk1>
        <a:srgbClr val="222222"/>
      </a:dk1>
      <a:lt1>
        <a:sysClr val="window" lastClr="FFFFFF"/>
      </a:lt1>
      <a:dk2>
        <a:srgbClr val="ED7000"/>
      </a:dk2>
      <a:lt2>
        <a:srgbClr val="333333"/>
      </a:lt2>
      <a:accent1>
        <a:srgbClr val="636363"/>
      </a:accent1>
      <a:accent2>
        <a:srgbClr val="A1A1A1"/>
      </a:accent2>
      <a:accent3>
        <a:srgbClr val="D1D1D1"/>
      </a:accent3>
      <a:accent4>
        <a:srgbClr val="007DA3"/>
      </a:accent4>
      <a:accent5>
        <a:srgbClr val="E9C500"/>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45CD0D3B3D0448B348D7C26C38875B" ma:contentTypeVersion="15" ma:contentTypeDescription="Create a new document." ma:contentTypeScope="" ma:versionID="354b6bdd9f3b21479056098fda3c521c">
  <xsd:schema xmlns:xsd="http://www.w3.org/2001/XMLSchema" xmlns:xs="http://www.w3.org/2001/XMLSchema" xmlns:p="http://schemas.microsoft.com/office/2006/metadata/properties" xmlns:ns2="66e95dca-1ec0-4026-a18d-f3c4aef369bc" xmlns:ns3="ebb309fa-8cc4-4510-9ae0-298b07e0d26b" targetNamespace="http://schemas.microsoft.com/office/2006/metadata/properties" ma:root="true" ma:fieldsID="6c7f9ff706be849dda0894d3f4d38484" ns2:_="" ns3:_="">
    <xsd:import namespace="66e95dca-1ec0-4026-a18d-f3c4aef369bc"/>
    <xsd:import namespace="ebb309fa-8cc4-4510-9ae0-298b07e0d26b"/>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e95dca-1ec0-4026-a18d-f3c4aef369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e2e69889-3f5c-4d03-949d-b90f720ff4f6" ma:termSetId="09814cd3-568e-fe90-9814-8d621ff8fb84" ma:anchorId="fba54fb3-c3e1-fe81-a776-ca4b69148c4d" ma:open="true" ma:isKeyword="false">
      <xsd:complexType>
        <xsd:sequence>
          <xsd:element ref="pc:Terms" minOccurs="0" maxOccurs="1"/>
        </xsd:sequence>
      </xsd:complexType>
    </xsd:element>
    <xsd:element name="MediaServiceLocation" ma:index="20" nillable="true" ma:displayName="Location" ma:internalName="MediaServiceLocation" ma:readOnly="true">
      <xsd:simpleType>
        <xsd:restriction base="dms:Text"/>
      </xsd:simpleType>
    </xsd:element>
    <xsd:element name="MediaLengthInSeconds" ma:index="21" nillable="true" ma:displayName="MediaLengthInSeconds" ma:hidden="true" ma:internalName="MediaLengthInSeconds" ma:readOnly="true">
      <xsd:simpleType>
        <xsd:restriction base="dms:Unknow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b309fa-8cc4-4510-9ae0-298b07e0d26b"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a359987-a028-4de7-a469-e922eb037e87}" ma:internalName="TaxCatchAll" ma:showField="CatchAllData" ma:web="ebb309fa-8cc4-4510-9ae0-298b07e0d26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bb309fa-8cc4-4510-9ae0-298b07e0d26b" xsi:nil="true"/>
    <lcf76f155ced4ddcb4097134ff3c332f xmlns="66e95dca-1ec0-4026-a18d-f3c4aef369bc">
      <Terms xmlns="http://schemas.microsoft.com/office/infopath/2007/PartnerControls"/>
    </lcf76f155ced4ddcb4097134ff3c332f>
    <SharedWithUsers xmlns="ebb309fa-8cc4-4510-9ae0-298b07e0d26b">
      <UserInfo>
        <DisplayName>Gambardella, Giovanna</DisplayName>
        <AccountId>15</AccountId>
        <AccountType/>
      </UserInfo>
      <UserInfo>
        <DisplayName>Garrison, Aris</DisplayName>
        <AccountId>153</AccountId>
        <AccountType/>
      </UserInfo>
      <UserInfo>
        <DisplayName>Limb, Johnathan</DisplayName>
        <AccountId>40</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1090C9E-1131-4F17-A358-2E674750E6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e95dca-1ec0-4026-a18d-f3c4aef369bc"/>
    <ds:schemaRef ds:uri="ebb309fa-8cc4-4510-9ae0-298b07e0d26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0706FA1-5A93-4261-9C07-3BF76156B696}">
  <ds:schemaRefs>
    <ds:schemaRef ds:uri="http://schemas.microsoft.com/office/2006/documentManagement/types"/>
    <ds:schemaRef ds:uri="http://purl.org/dc/elements/1.1/"/>
    <ds:schemaRef ds:uri="http://schemas.openxmlformats.org/package/2006/metadata/core-properties"/>
    <ds:schemaRef ds:uri="http://purl.org/dc/dcmitype/"/>
    <ds:schemaRef ds:uri="4a6b6dbf-7f86-4a6d-a0c3-0d4b2909d118"/>
    <ds:schemaRef ds:uri="http://purl.org/dc/terms/"/>
    <ds:schemaRef ds:uri="http://www.w3.org/XML/1998/namespace"/>
    <ds:schemaRef ds:uri="78146923-24dc-47ba-a37e-fab2f80f3856"/>
    <ds:schemaRef ds:uri="http://schemas.microsoft.com/office/infopath/2007/PartnerControls"/>
    <ds:schemaRef ds:uri="http://schemas.microsoft.com/office/2006/metadata/properties"/>
    <ds:schemaRef ds:uri="ebb309fa-8cc4-4510-9ae0-298b07e0d26b"/>
    <ds:schemaRef ds:uri="66e95dca-1ec0-4026-a18d-f3c4aef369bc"/>
  </ds:schemaRefs>
</ds:datastoreItem>
</file>

<file path=customXml/itemProps3.xml><?xml version="1.0" encoding="utf-8"?>
<ds:datastoreItem xmlns:ds="http://schemas.openxmlformats.org/officeDocument/2006/customXml" ds:itemID="{4F73EB7A-19DF-4126-A7F9-ACE7AAE643A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presentation</Template>
  <TotalTime>4646</TotalTime>
  <Words>960</Words>
  <Application>Microsoft Office PowerPoint</Application>
  <PresentationFormat>Widescreen</PresentationFormat>
  <Paragraphs>199</Paragraphs>
  <Slides>21</Slides>
  <Notes>11</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21</vt:i4>
      </vt:variant>
    </vt:vector>
  </HeadingPairs>
  <TitlesOfParts>
    <vt:vector size="27" baseType="lpstr">
      <vt:lpstr>Arial</vt:lpstr>
      <vt:lpstr>Calibri</vt:lpstr>
      <vt:lpstr>Century Gothic</vt:lpstr>
      <vt:lpstr>Stantec Master - Light</vt:lpstr>
      <vt:lpstr>1_Stantec Master - Dark</vt:lpstr>
      <vt:lpstr>Stantec Moments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Stantec Consulting Ltd.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Dixon, Michael</dc:creator>
  <cp:lastModifiedBy>Ikeda, Jon (FAA)</cp:lastModifiedBy>
  <cp:revision>10</cp:revision>
  <dcterms:created xsi:type="dcterms:W3CDTF">2019-01-15T15:25:52Z</dcterms:created>
  <dcterms:modified xsi:type="dcterms:W3CDTF">2023-11-06T19:14:40Z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158c4265-1c65-4ae3-8c4b-6f23871e1b75_Enabled">
    <vt:lpwstr>true</vt:lpwstr>
  </property>
  <property fmtid="{D5CDD505-2E9C-101B-9397-08002B2CF9AE}" pid="3" name="MSIP_Label_158c4265-1c65-4ae3-8c4b-6f23871e1b75_SetDate">
    <vt:lpwstr>2020-03-26T16:49:38Z</vt:lpwstr>
  </property>
  <property fmtid="{D5CDD505-2E9C-101B-9397-08002B2CF9AE}" pid="4" name="MSIP_Label_158c4265-1c65-4ae3-8c4b-6f23871e1b75_Method">
    <vt:lpwstr>Standard</vt:lpwstr>
  </property>
  <property fmtid="{D5CDD505-2E9C-101B-9397-08002B2CF9AE}" pid="5" name="MSIP_Label_158c4265-1c65-4ae3-8c4b-6f23871e1b75_Name">
    <vt:lpwstr>158c4265-1c65-4ae3-8c4b-6f23871e1b75</vt:lpwstr>
  </property>
  <property fmtid="{D5CDD505-2E9C-101B-9397-08002B2CF9AE}" pid="6" name="MSIP_Label_158c4265-1c65-4ae3-8c4b-6f23871e1b75_SiteId">
    <vt:lpwstr>413c6f2c-219a-4692-97d3-f2b4d80281e7</vt:lpwstr>
  </property>
  <property fmtid="{D5CDD505-2E9C-101B-9397-08002B2CF9AE}" pid="7" name="MSIP_Label_158c4265-1c65-4ae3-8c4b-6f23871e1b75_ActionId">
    <vt:lpwstr>81912218-4dde-4878-8367-0000085bf598</vt:lpwstr>
  </property>
  <property fmtid="{D5CDD505-2E9C-101B-9397-08002B2CF9AE}" pid="8" name="MSIP_Label_158c4265-1c65-4ae3-8c4b-6f23871e1b75_ContentBits">
    <vt:lpwstr>0</vt:lpwstr>
  </property>
  <property fmtid="{D5CDD505-2E9C-101B-9397-08002B2CF9AE}" pid="9" name="ContentTypeId">
    <vt:lpwstr>0x010100AF45CD0D3B3D0448B348D7C26C38875B</vt:lpwstr>
  </property>
  <property fmtid="{D5CDD505-2E9C-101B-9397-08002B2CF9AE}" pid="10" name="MediaServiceImageTags">
    <vt:lpwstr/>
  </property>
</Properties>
</file>