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sldIdLst>
    <p:sldId id="259" r:id="rId5"/>
    <p:sldId id="281" r:id="rId6"/>
    <p:sldId id="295" r:id="rId7"/>
    <p:sldId id="310" r:id="rId8"/>
    <p:sldId id="300" r:id="rId9"/>
    <p:sldId id="308" r:id="rId10"/>
    <p:sldId id="311" r:id="rId11"/>
    <p:sldId id="323" r:id="rId12"/>
    <p:sldId id="313" r:id="rId13"/>
    <p:sldId id="314" r:id="rId14"/>
    <p:sldId id="305" r:id="rId15"/>
    <p:sldId id="315" r:id="rId16"/>
    <p:sldId id="327" r:id="rId17"/>
    <p:sldId id="325" r:id="rId18"/>
    <p:sldId id="322" r:id="rId19"/>
    <p:sldId id="328" r:id="rId20"/>
    <p:sldId id="317" r:id="rId21"/>
    <p:sldId id="318" r:id="rId22"/>
    <p:sldId id="319" r:id="rId23"/>
    <p:sldId id="320" r:id="rId24"/>
    <p:sldId id="3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1F350-DD6D-4FA9-F833-5D826E5201DE}" v="96" dt="2022-04-13T12:53:14.366"/>
    <p1510:client id="{3AA14C1A-C7F9-1DC6-64E1-7488F9397553}" v="3" dt="2022-04-07T15:12:09.555"/>
    <p1510:client id="{C6DB1ACE-0852-4AA6-BFF4-FD642CD411A1}" v="823" dt="2022-04-03T13:54:24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 autoAdjust="0"/>
    <p:restoredTop sz="94558" autoAdjust="0"/>
  </p:normalViewPr>
  <p:slideViewPr>
    <p:cSldViewPr snapToGrid="0">
      <p:cViewPr varScale="1">
        <p:scale>
          <a:sx n="116" d="100"/>
          <a:sy n="116" d="100"/>
        </p:scale>
        <p:origin x="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C5714-0868-4287-90D8-28FB7BF6BD2C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40F4386-8831-418F-B705-2EF711FB0638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BA5DB78F-0BD1-45CF-9B96-46A70AB3D9A2}" type="parTrans" cxnId="{6DB8FFBA-487B-4E87-9D41-FD7AF2F69CF4}">
      <dgm:prSet/>
      <dgm:spPr/>
      <dgm:t>
        <a:bodyPr/>
        <a:lstStyle/>
        <a:p>
          <a:endParaRPr lang="en-US"/>
        </a:p>
      </dgm:t>
    </dgm:pt>
    <dgm:pt modelId="{D0CAE994-5783-41EC-9711-4E1D519F3834}" type="sibTrans" cxnId="{6DB8FFBA-487B-4E87-9D41-FD7AF2F69CF4}">
      <dgm:prSet/>
      <dgm:spPr/>
      <dgm:t>
        <a:bodyPr/>
        <a:lstStyle/>
        <a:p>
          <a:endParaRPr lang="en-US"/>
        </a:p>
      </dgm:t>
    </dgm:pt>
    <dgm:pt modelId="{9D775CEA-FB87-47C4-9A33-B679A4F91D5A}">
      <dgm:prSet phldrT="[Text]"/>
      <dgm:spPr/>
      <dgm:t>
        <a:bodyPr/>
        <a:lstStyle/>
        <a:p>
          <a:r>
            <a:rPr lang="en-US" b="0" i="0" u="none" dirty="0"/>
            <a:t>Investigate current labor shortage challenges and identify opportunities.</a:t>
          </a:r>
          <a:endParaRPr lang="en-US" dirty="0"/>
        </a:p>
      </dgm:t>
    </dgm:pt>
    <dgm:pt modelId="{C3B4CFE3-1417-4427-AA54-FBDCAAFFE651}" type="parTrans" cxnId="{7FD8009C-0CEB-41DE-B0CC-709282B25D15}">
      <dgm:prSet/>
      <dgm:spPr/>
      <dgm:t>
        <a:bodyPr/>
        <a:lstStyle/>
        <a:p>
          <a:endParaRPr lang="en-US"/>
        </a:p>
      </dgm:t>
    </dgm:pt>
    <dgm:pt modelId="{DCB568C9-3C02-42D5-BA11-189A5C3024AA}" type="sibTrans" cxnId="{7FD8009C-0CEB-41DE-B0CC-709282B25D15}">
      <dgm:prSet/>
      <dgm:spPr/>
      <dgm:t>
        <a:bodyPr/>
        <a:lstStyle/>
        <a:p>
          <a:endParaRPr lang="en-US"/>
        </a:p>
      </dgm:t>
    </dgm:pt>
    <dgm:pt modelId="{216BC4CD-18EE-4F27-8680-F1299126CE77}">
      <dgm:prSet phldrT="[Text]"/>
      <dgm:spPr/>
      <dgm:t>
        <a:bodyPr/>
        <a:lstStyle/>
        <a:p>
          <a:r>
            <a:rPr lang="en-US" dirty="0"/>
            <a:t>Benchmark</a:t>
          </a:r>
        </a:p>
      </dgm:t>
    </dgm:pt>
    <dgm:pt modelId="{9035202F-34B7-4FD2-ABEC-FBF9181D08E7}" type="parTrans" cxnId="{0A3B7C5F-7735-4608-8242-E6F73844D071}">
      <dgm:prSet/>
      <dgm:spPr/>
      <dgm:t>
        <a:bodyPr/>
        <a:lstStyle/>
        <a:p>
          <a:endParaRPr lang="en-US"/>
        </a:p>
      </dgm:t>
    </dgm:pt>
    <dgm:pt modelId="{53BD166D-91E5-487C-BD55-AC4B1FA9AFAB}" type="sibTrans" cxnId="{0A3B7C5F-7735-4608-8242-E6F73844D071}">
      <dgm:prSet/>
      <dgm:spPr/>
      <dgm:t>
        <a:bodyPr/>
        <a:lstStyle/>
        <a:p>
          <a:endParaRPr lang="en-US"/>
        </a:p>
      </dgm:t>
    </dgm:pt>
    <dgm:pt modelId="{C9D54AD6-2B46-4A5C-8B15-6EB605017506}">
      <dgm:prSet phldrT="[Text]" phldr="0"/>
      <dgm:spPr/>
      <dgm:t>
        <a:bodyPr/>
        <a:lstStyle/>
        <a:p>
          <a:pPr rtl="0"/>
          <a:r>
            <a:rPr lang="en-US" dirty="0">
              <a:latin typeface="Walbaum Display Light"/>
            </a:rPr>
            <a:t>Best practices to attract and retain talent.</a:t>
          </a:r>
          <a:endParaRPr lang="en-US" dirty="0"/>
        </a:p>
      </dgm:t>
    </dgm:pt>
    <dgm:pt modelId="{F129E4C2-7904-46D3-A1B6-3961A818C015}" type="parTrans" cxnId="{792B05C2-5166-497A-B522-DD33ED15AE00}">
      <dgm:prSet/>
      <dgm:spPr/>
      <dgm:t>
        <a:bodyPr/>
        <a:lstStyle/>
        <a:p>
          <a:endParaRPr lang="en-US"/>
        </a:p>
      </dgm:t>
    </dgm:pt>
    <dgm:pt modelId="{BF7E5694-37A7-4053-9E35-03119E673100}" type="sibTrans" cxnId="{792B05C2-5166-497A-B522-DD33ED15AE00}">
      <dgm:prSet/>
      <dgm:spPr/>
      <dgm:t>
        <a:bodyPr/>
        <a:lstStyle/>
        <a:p>
          <a:endParaRPr lang="en-US"/>
        </a:p>
      </dgm:t>
    </dgm:pt>
    <dgm:pt modelId="{93FF5F9D-AAFA-4950-8546-6AECA4470D48}">
      <dgm:prSet phldrT="[Text]"/>
      <dgm:spPr/>
      <dgm:t>
        <a:bodyPr/>
        <a:lstStyle/>
        <a:p>
          <a:r>
            <a:rPr lang="en-US" dirty="0"/>
            <a:t>Identify</a:t>
          </a:r>
        </a:p>
      </dgm:t>
    </dgm:pt>
    <dgm:pt modelId="{3D298734-E7B7-4677-BE81-F586C8D97438}" type="parTrans" cxnId="{06A2C4EF-834F-43FD-B45A-1554E6A68EBB}">
      <dgm:prSet/>
      <dgm:spPr/>
      <dgm:t>
        <a:bodyPr/>
        <a:lstStyle/>
        <a:p>
          <a:endParaRPr lang="en-US"/>
        </a:p>
      </dgm:t>
    </dgm:pt>
    <dgm:pt modelId="{38F0A00F-2CCF-46E9-AA53-7C6F7D500B84}" type="sibTrans" cxnId="{06A2C4EF-834F-43FD-B45A-1554E6A68EBB}">
      <dgm:prSet/>
      <dgm:spPr/>
      <dgm:t>
        <a:bodyPr/>
        <a:lstStyle/>
        <a:p>
          <a:endParaRPr lang="en-US"/>
        </a:p>
      </dgm:t>
    </dgm:pt>
    <dgm:pt modelId="{7C246739-132B-41AD-8DFA-A108B89D138D}">
      <dgm:prSet phldrT="[Text]"/>
      <dgm:spPr/>
      <dgm:t>
        <a:bodyPr/>
        <a:lstStyle/>
        <a:p>
          <a:pPr rtl="0"/>
          <a:r>
            <a:rPr lang="en-US" b="0" i="0" u="none" dirty="0"/>
            <a:t>Key priorities in attracting women, minorities</a:t>
          </a:r>
          <a:r>
            <a:rPr lang="en-US" b="0" i="0" u="none" dirty="0">
              <a:latin typeface="Walbaum Display Light"/>
            </a:rPr>
            <a:t>,</a:t>
          </a:r>
          <a:r>
            <a:rPr lang="en-US" b="0" i="0" u="none" dirty="0"/>
            <a:t> </a:t>
          </a:r>
          <a:r>
            <a:rPr lang="en-US" b="0" i="0" u="none" dirty="0">
              <a:latin typeface="Walbaum Display Light"/>
            </a:rPr>
            <a:t>millennials</a:t>
          </a:r>
          <a:r>
            <a:rPr lang="en-US" dirty="0">
              <a:latin typeface="Walbaum Display Light"/>
            </a:rPr>
            <a:t> and Gen Z's.</a:t>
          </a:r>
          <a:endParaRPr lang="en-US" dirty="0"/>
        </a:p>
      </dgm:t>
    </dgm:pt>
    <dgm:pt modelId="{6DC6AB27-331E-4C02-81E1-D2DC0951F94A}" type="parTrans" cxnId="{21F68C21-0932-40ED-B3AD-15446DF383C2}">
      <dgm:prSet/>
      <dgm:spPr/>
      <dgm:t>
        <a:bodyPr/>
        <a:lstStyle/>
        <a:p>
          <a:endParaRPr lang="en-US"/>
        </a:p>
      </dgm:t>
    </dgm:pt>
    <dgm:pt modelId="{ABE6CE27-78DF-4DFE-AE98-C519395C0138}" type="sibTrans" cxnId="{21F68C21-0932-40ED-B3AD-15446DF383C2}">
      <dgm:prSet/>
      <dgm:spPr/>
      <dgm:t>
        <a:bodyPr/>
        <a:lstStyle/>
        <a:p>
          <a:endParaRPr lang="en-US"/>
        </a:p>
      </dgm:t>
    </dgm:pt>
    <dgm:pt modelId="{57D926EE-FF1C-4F8E-BE58-791552003389}">
      <dgm:prSet phldrT="[Text]"/>
      <dgm:spPr/>
      <dgm:t>
        <a:bodyPr/>
        <a:lstStyle/>
        <a:p>
          <a:r>
            <a:rPr lang="en-US" dirty="0"/>
            <a:t>Propose</a:t>
          </a:r>
        </a:p>
      </dgm:t>
    </dgm:pt>
    <dgm:pt modelId="{73E44EEA-ED9D-47FC-9428-986D0A1FC4C0}" type="parTrans" cxnId="{369994A5-D668-4BAA-BAE5-4659A47CAE31}">
      <dgm:prSet/>
      <dgm:spPr/>
      <dgm:t>
        <a:bodyPr/>
        <a:lstStyle/>
        <a:p>
          <a:endParaRPr lang="en-US"/>
        </a:p>
      </dgm:t>
    </dgm:pt>
    <dgm:pt modelId="{A8CFE573-C424-4A7A-A6DC-2CAFAF6BE4BE}" type="sibTrans" cxnId="{369994A5-D668-4BAA-BAE5-4659A47CAE31}">
      <dgm:prSet/>
      <dgm:spPr/>
      <dgm:t>
        <a:bodyPr/>
        <a:lstStyle/>
        <a:p>
          <a:endParaRPr lang="en-US"/>
        </a:p>
      </dgm:t>
    </dgm:pt>
    <dgm:pt modelId="{C29A2877-D327-472A-B8DE-A9582740D1C4}">
      <dgm:prSet phldrT="[Text]"/>
      <dgm:spPr/>
      <dgm:t>
        <a:bodyPr/>
        <a:lstStyle/>
        <a:p>
          <a:r>
            <a:rPr lang="en-US" dirty="0"/>
            <a:t>The Path Forward</a:t>
          </a:r>
        </a:p>
      </dgm:t>
    </dgm:pt>
    <dgm:pt modelId="{ACB8F89D-E3F0-46D6-9FE2-0E08ED03F108}" type="parTrans" cxnId="{E06C2FA0-97C9-4115-8036-5641738523F0}">
      <dgm:prSet/>
      <dgm:spPr/>
      <dgm:t>
        <a:bodyPr/>
        <a:lstStyle/>
        <a:p>
          <a:endParaRPr lang="en-US"/>
        </a:p>
      </dgm:t>
    </dgm:pt>
    <dgm:pt modelId="{4C9B2A60-E155-4BBB-A3EE-15AEEAA6D5C7}" type="sibTrans" cxnId="{E06C2FA0-97C9-4115-8036-5641738523F0}">
      <dgm:prSet/>
      <dgm:spPr/>
      <dgm:t>
        <a:bodyPr/>
        <a:lstStyle/>
        <a:p>
          <a:endParaRPr lang="en-US"/>
        </a:p>
      </dgm:t>
    </dgm:pt>
    <dgm:pt modelId="{04956CC5-BC9D-4B6B-9065-8589629A4900}">
      <dgm:prSet phldrT="[Text]"/>
      <dgm:spPr/>
      <dgm:t>
        <a:bodyPr/>
        <a:lstStyle/>
        <a:p>
          <a:r>
            <a:rPr lang="en-US" b="0" i="0" u="none" dirty="0"/>
            <a:t>The case for women in manufacturing, why it is critical to tap into the female workforce and its benefits.</a:t>
          </a:r>
          <a:endParaRPr lang="en-US" dirty="0"/>
        </a:p>
      </dgm:t>
    </dgm:pt>
    <dgm:pt modelId="{EF3CCB5D-2D2B-414F-9C3E-2A98641DE75C}" type="parTrans" cxnId="{BE51D2B2-029C-4554-8705-90B588CC81C4}">
      <dgm:prSet/>
      <dgm:spPr/>
      <dgm:t>
        <a:bodyPr/>
        <a:lstStyle/>
        <a:p>
          <a:endParaRPr lang="en-US"/>
        </a:p>
      </dgm:t>
    </dgm:pt>
    <dgm:pt modelId="{4A8BA95F-C155-4C29-BC73-64B882D2BD09}" type="sibTrans" cxnId="{BE51D2B2-029C-4554-8705-90B588CC81C4}">
      <dgm:prSet/>
      <dgm:spPr/>
      <dgm:t>
        <a:bodyPr/>
        <a:lstStyle/>
        <a:p>
          <a:endParaRPr lang="en-US"/>
        </a:p>
      </dgm:t>
    </dgm:pt>
    <dgm:pt modelId="{018972E8-1E45-4C27-A270-468AAF8CF956}" type="pres">
      <dgm:prSet presAssocID="{160C5714-0868-4287-90D8-28FB7BF6BD2C}" presName="linear" presStyleCnt="0">
        <dgm:presLayoutVars>
          <dgm:dir/>
          <dgm:animLvl val="lvl"/>
          <dgm:resizeHandles val="exact"/>
        </dgm:presLayoutVars>
      </dgm:prSet>
      <dgm:spPr/>
    </dgm:pt>
    <dgm:pt modelId="{CFC7B961-5C6D-40E4-B11B-884D59C1191E}" type="pres">
      <dgm:prSet presAssocID="{E40F4386-8831-418F-B705-2EF711FB0638}" presName="parentLin" presStyleCnt="0"/>
      <dgm:spPr/>
    </dgm:pt>
    <dgm:pt modelId="{A1671DF5-D339-41F5-AE0B-5D4126E7DFE7}" type="pres">
      <dgm:prSet presAssocID="{E40F4386-8831-418F-B705-2EF711FB0638}" presName="parentLeftMargin" presStyleLbl="node1" presStyleIdx="0" presStyleCnt="5"/>
      <dgm:spPr/>
    </dgm:pt>
    <dgm:pt modelId="{5FFF7536-336B-4786-8161-36307B80E91B}" type="pres">
      <dgm:prSet presAssocID="{E40F4386-8831-418F-B705-2EF711FB063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1830C9-D8DB-47F8-B898-0A41C4A25FE3}" type="pres">
      <dgm:prSet presAssocID="{E40F4386-8831-418F-B705-2EF711FB0638}" presName="negativeSpace" presStyleCnt="0"/>
      <dgm:spPr/>
    </dgm:pt>
    <dgm:pt modelId="{5E883C6E-E0CC-4E4B-A67A-7523A9E0E1AC}" type="pres">
      <dgm:prSet presAssocID="{E40F4386-8831-418F-B705-2EF711FB0638}" presName="childText" presStyleLbl="conFgAcc1" presStyleIdx="0" presStyleCnt="5">
        <dgm:presLayoutVars>
          <dgm:bulletEnabled val="1"/>
        </dgm:presLayoutVars>
      </dgm:prSet>
      <dgm:spPr/>
    </dgm:pt>
    <dgm:pt modelId="{50A3F812-1271-4EDF-BB10-974851500A40}" type="pres">
      <dgm:prSet presAssocID="{D0CAE994-5783-41EC-9711-4E1D519F3834}" presName="spaceBetweenRectangles" presStyleCnt="0"/>
      <dgm:spPr/>
    </dgm:pt>
    <dgm:pt modelId="{FF3D9E7C-0F74-43F7-B6A3-909B463A0695}" type="pres">
      <dgm:prSet presAssocID="{216BC4CD-18EE-4F27-8680-F1299126CE77}" presName="parentLin" presStyleCnt="0"/>
      <dgm:spPr/>
    </dgm:pt>
    <dgm:pt modelId="{3BDA2A5E-3DA3-4BD1-98AF-E66FA6BD4DC3}" type="pres">
      <dgm:prSet presAssocID="{216BC4CD-18EE-4F27-8680-F1299126CE77}" presName="parentLeftMargin" presStyleLbl="node1" presStyleIdx="0" presStyleCnt="5"/>
      <dgm:spPr/>
    </dgm:pt>
    <dgm:pt modelId="{CE556BE3-4332-4798-8787-2458D13196E7}" type="pres">
      <dgm:prSet presAssocID="{216BC4CD-18EE-4F27-8680-F1299126CE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F17CE6-B690-4D78-9C9C-17BF3A30A4FD}" type="pres">
      <dgm:prSet presAssocID="{216BC4CD-18EE-4F27-8680-F1299126CE77}" presName="negativeSpace" presStyleCnt="0"/>
      <dgm:spPr/>
    </dgm:pt>
    <dgm:pt modelId="{102022AF-D1A9-472B-B14D-FC6DE2F02171}" type="pres">
      <dgm:prSet presAssocID="{216BC4CD-18EE-4F27-8680-F1299126CE77}" presName="childText" presStyleLbl="conFgAcc1" presStyleIdx="1" presStyleCnt="5">
        <dgm:presLayoutVars>
          <dgm:bulletEnabled val="1"/>
        </dgm:presLayoutVars>
      </dgm:prSet>
      <dgm:spPr/>
    </dgm:pt>
    <dgm:pt modelId="{F2672047-CB89-4186-A1DF-2AFB4A51D42C}" type="pres">
      <dgm:prSet presAssocID="{53BD166D-91E5-487C-BD55-AC4B1FA9AFAB}" presName="spaceBetweenRectangles" presStyleCnt="0"/>
      <dgm:spPr/>
    </dgm:pt>
    <dgm:pt modelId="{8DE9CA60-47C0-4E62-95FB-F2BDE73B944E}" type="pres">
      <dgm:prSet presAssocID="{93FF5F9D-AAFA-4950-8546-6AECA4470D48}" presName="parentLin" presStyleCnt="0"/>
      <dgm:spPr/>
    </dgm:pt>
    <dgm:pt modelId="{C95467C2-5A53-4DF4-8F07-BB6FB8E2994B}" type="pres">
      <dgm:prSet presAssocID="{93FF5F9D-AAFA-4950-8546-6AECA4470D48}" presName="parentLeftMargin" presStyleLbl="node1" presStyleIdx="1" presStyleCnt="5"/>
      <dgm:spPr/>
    </dgm:pt>
    <dgm:pt modelId="{03C3C09F-3424-4F7B-882E-55A599982906}" type="pres">
      <dgm:prSet presAssocID="{93FF5F9D-AAFA-4950-8546-6AECA4470D4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B30F16-EC8E-4140-B96C-C0AA61D36798}" type="pres">
      <dgm:prSet presAssocID="{93FF5F9D-AAFA-4950-8546-6AECA4470D48}" presName="negativeSpace" presStyleCnt="0"/>
      <dgm:spPr/>
    </dgm:pt>
    <dgm:pt modelId="{CAECDFB9-312D-4825-8FC3-B44EE8419530}" type="pres">
      <dgm:prSet presAssocID="{93FF5F9D-AAFA-4950-8546-6AECA4470D48}" presName="childText" presStyleLbl="conFgAcc1" presStyleIdx="2" presStyleCnt="5">
        <dgm:presLayoutVars>
          <dgm:bulletEnabled val="1"/>
        </dgm:presLayoutVars>
      </dgm:prSet>
      <dgm:spPr/>
    </dgm:pt>
    <dgm:pt modelId="{3466FF86-F4B1-4324-BAC3-8E7E959E23BE}" type="pres">
      <dgm:prSet presAssocID="{38F0A00F-2CCF-46E9-AA53-7C6F7D500B84}" presName="spaceBetweenRectangles" presStyleCnt="0"/>
      <dgm:spPr/>
    </dgm:pt>
    <dgm:pt modelId="{216D0DA0-FEEF-45B2-8689-88CF1A313572}" type="pres">
      <dgm:prSet presAssocID="{57D926EE-FF1C-4F8E-BE58-791552003389}" presName="parentLin" presStyleCnt="0"/>
      <dgm:spPr/>
    </dgm:pt>
    <dgm:pt modelId="{3A8237F0-7E34-403F-AC9A-E4008A995565}" type="pres">
      <dgm:prSet presAssocID="{57D926EE-FF1C-4F8E-BE58-791552003389}" presName="parentLeftMargin" presStyleLbl="node1" presStyleIdx="2" presStyleCnt="5"/>
      <dgm:spPr/>
    </dgm:pt>
    <dgm:pt modelId="{1B741800-D739-4C68-AF9B-AFE1C317665D}" type="pres">
      <dgm:prSet presAssocID="{57D926EE-FF1C-4F8E-BE58-79155200338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6326E3-0456-4DF8-8C34-E73A0307310D}" type="pres">
      <dgm:prSet presAssocID="{57D926EE-FF1C-4F8E-BE58-791552003389}" presName="negativeSpace" presStyleCnt="0"/>
      <dgm:spPr/>
    </dgm:pt>
    <dgm:pt modelId="{9C6665EB-F0A7-402C-85E4-D3DD3C8D5AE2}" type="pres">
      <dgm:prSet presAssocID="{57D926EE-FF1C-4F8E-BE58-791552003389}" presName="childText" presStyleLbl="conFgAcc1" presStyleIdx="3" presStyleCnt="5">
        <dgm:presLayoutVars>
          <dgm:bulletEnabled val="1"/>
        </dgm:presLayoutVars>
      </dgm:prSet>
      <dgm:spPr/>
    </dgm:pt>
    <dgm:pt modelId="{BB6669FF-F0EE-4A16-BB0F-878856211F1B}" type="pres">
      <dgm:prSet presAssocID="{A8CFE573-C424-4A7A-A6DC-2CAFAF6BE4BE}" presName="spaceBetweenRectangles" presStyleCnt="0"/>
      <dgm:spPr/>
    </dgm:pt>
    <dgm:pt modelId="{8E9CBFEE-3A94-42CA-A308-DC5A419395DF}" type="pres">
      <dgm:prSet presAssocID="{C29A2877-D327-472A-B8DE-A9582740D1C4}" presName="parentLin" presStyleCnt="0"/>
      <dgm:spPr/>
    </dgm:pt>
    <dgm:pt modelId="{9A113589-69F3-4E07-A5AD-FF6061690D7A}" type="pres">
      <dgm:prSet presAssocID="{C29A2877-D327-472A-B8DE-A9582740D1C4}" presName="parentLeftMargin" presStyleLbl="node1" presStyleIdx="3" presStyleCnt="5"/>
      <dgm:spPr/>
    </dgm:pt>
    <dgm:pt modelId="{A6DFAC52-E60E-4E35-AD52-A8137330343B}" type="pres">
      <dgm:prSet presAssocID="{C29A2877-D327-472A-B8DE-A9582740D1C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AD899D0-BDFB-440C-99E8-8FE5784CD067}" type="pres">
      <dgm:prSet presAssocID="{C29A2877-D327-472A-B8DE-A9582740D1C4}" presName="negativeSpace" presStyleCnt="0"/>
      <dgm:spPr/>
    </dgm:pt>
    <dgm:pt modelId="{C685DFF4-8E52-4A29-9C99-832CE3DBC44C}" type="pres">
      <dgm:prSet presAssocID="{C29A2877-D327-472A-B8DE-A9582740D1C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1AC2610-F543-4F6C-8414-6158F712EE60}" type="presOf" srcId="{C29A2877-D327-472A-B8DE-A9582740D1C4}" destId="{9A113589-69F3-4E07-A5AD-FF6061690D7A}" srcOrd="0" destOrd="0" presId="urn:microsoft.com/office/officeart/2005/8/layout/list1"/>
    <dgm:cxn modelId="{21F68C21-0932-40ED-B3AD-15446DF383C2}" srcId="{93FF5F9D-AAFA-4950-8546-6AECA4470D48}" destId="{7C246739-132B-41AD-8DFA-A108B89D138D}" srcOrd="0" destOrd="0" parTransId="{6DC6AB27-331E-4C02-81E1-D2DC0951F94A}" sibTransId="{ABE6CE27-78DF-4DFE-AE98-C519395C0138}"/>
    <dgm:cxn modelId="{65EF263D-6DE1-49E9-B6F5-EE009BECB849}" type="presOf" srcId="{9D775CEA-FB87-47C4-9A33-B679A4F91D5A}" destId="{5E883C6E-E0CC-4E4B-A67A-7523A9E0E1AC}" srcOrd="0" destOrd="0" presId="urn:microsoft.com/office/officeart/2005/8/layout/list1"/>
    <dgm:cxn modelId="{AEC0774B-05D6-46DE-9B5F-B0BC14030170}" type="presOf" srcId="{E40F4386-8831-418F-B705-2EF711FB0638}" destId="{A1671DF5-D339-41F5-AE0B-5D4126E7DFE7}" srcOrd="0" destOrd="0" presId="urn:microsoft.com/office/officeart/2005/8/layout/list1"/>
    <dgm:cxn modelId="{4676B050-DAE4-4835-B99F-F8CBAC334D41}" type="presOf" srcId="{57D926EE-FF1C-4F8E-BE58-791552003389}" destId="{3A8237F0-7E34-403F-AC9A-E4008A995565}" srcOrd="0" destOrd="0" presId="urn:microsoft.com/office/officeart/2005/8/layout/list1"/>
    <dgm:cxn modelId="{03D7F259-8122-4C13-8E88-59232D3C7FA3}" type="presOf" srcId="{57D926EE-FF1C-4F8E-BE58-791552003389}" destId="{1B741800-D739-4C68-AF9B-AFE1C317665D}" srcOrd="1" destOrd="0" presId="urn:microsoft.com/office/officeart/2005/8/layout/list1"/>
    <dgm:cxn modelId="{0A3B7C5F-7735-4608-8242-E6F73844D071}" srcId="{160C5714-0868-4287-90D8-28FB7BF6BD2C}" destId="{216BC4CD-18EE-4F27-8680-F1299126CE77}" srcOrd="1" destOrd="0" parTransId="{9035202F-34B7-4FD2-ABEC-FBF9181D08E7}" sibTransId="{53BD166D-91E5-487C-BD55-AC4B1FA9AFAB}"/>
    <dgm:cxn modelId="{8427C263-0E8E-4DFE-A68E-31B81FFF0416}" type="presOf" srcId="{160C5714-0868-4287-90D8-28FB7BF6BD2C}" destId="{018972E8-1E45-4C27-A270-468AAF8CF956}" srcOrd="0" destOrd="0" presId="urn:microsoft.com/office/officeart/2005/8/layout/list1"/>
    <dgm:cxn modelId="{A8406B65-0869-451E-BDBF-4182AE7D7FC7}" type="presOf" srcId="{93FF5F9D-AAFA-4950-8546-6AECA4470D48}" destId="{C95467C2-5A53-4DF4-8F07-BB6FB8E2994B}" srcOrd="0" destOrd="0" presId="urn:microsoft.com/office/officeart/2005/8/layout/list1"/>
    <dgm:cxn modelId="{0CC6557F-11D5-4231-BFF6-21B5E6DA30C4}" type="presOf" srcId="{93FF5F9D-AAFA-4950-8546-6AECA4470D48}" destId="{03C3C09F-3424-4F7B-882E-55A599982906}" srcOrd="1" destOrd="0" presId="urn:microsoft.com/office/officeart/2005/8/layout/list1"/>
    <dgm:cxn modelId="{092C8192-4F92-407D-9B1C-7A9E56ADFAD7}" type="presOf" srcId="{E40F4386-8831-418F-B705-2EF711FB0638}" destId="{5FFF7536-336B-4786-8161-36307B80E91B}" srcOrd="1" destOrd="0" presId="urn:microsoft.com/office/officeart/2005/8/layout/list1"/>
    <dgm:cxn modelId="{7FD8009C-0CEB-41DE-B0CC-709282B25D15}" srcId="{E40F4386-8831-418F-B705-2EF711FB0638}" destId="{9D775CEA-FB87-47C4-9A33-B679A4F91D5A}" srcOrd="0" destOrd="0" parTransId="{C3B4CFE3-1417-4427-AA54-FBDCAAFFE651}" sibTransId="{DCB568C9-3C02-42D5-BA11-189A5C3024AA}"/>
    <dgm:cxn modelId="{E06C2FA0-97C9-4115-8036-5641738523F0}" srcId="{160C5714-0868-4287-90D8-28FB7BF6BD2C}" destId="{C29A2877-D327-472A-B8DE-A9582740D1C4}" srcOrd="4" destOrd="0" parTransId="{ACB8F89D-E3F0-46D6-9FE2-0E08ED03F108}" sibTransId="{4C9B2A60-E155-4BBB-A3EE-15AEEAA6D5C7}"/>
    <dgm:cxn modelId="{02AD71A2-4391-4668-A3DC-E8947FF682D7}" type="presOf" srcId="{216BC4CD-18EE-4F27-8680-F1299126CE77}" destId="{CE556BE3-4332-4798-8787-2458D13196E7}" srcOrd="1" destOrd="0" presId="urn:microsoft.com/office/officeart/2005/8/layout/list1"/>
    <dgm:cxn modelId="{369994A5-D668-4BAA-BAE5-4659A47CAE31}" srcId="{160C5714-0868-4287-90D8-28FB7BF6BD2C}" destId="{57D926EE-FF1C-4F8E-BE58-791552003389}" srcOrd="3" destOrd="0" parTransId="{73E44EEA-ED9D-47FC-9428-986D0A1FC4C0}" sibTransId="{A8CFE573-C424-4A7A-A6DC-2CAFAF6BE4BE}"/>
    <dgm:cxn modelId="{BE51D2B2-029C-4554-8705-90B588CC81C4}" srcId="{57D926EE-FF1C-4F8E-BE58-791552003389}" destId="{04956CC5-BC9D-4B6B-9065-8589629A4900}" srcOrd="0" destOrd="0" parTransId="{EF3CCB5D-2D2B-414F-9C3E-2A98641DE75C}" sibTransId="{4A8BA95F-C155-4C29-BC73-64B882D2BD09}"/>
    <dgm:cxn modelId="{6DB8FFBA-487B-4E87-9D41-FD7AF2F69CF4}" srcId="{160C5714-0868-4287-90D8-28FB7BF6BD2C}" destId="{E40F4386-8831-418F-B705-2EF711FB0638}" srcOrd="0" destOrd="0" parTransId="{BA5DB78F-0BD1-45CF-9B96-46A70AB3D9A2}" sibTransId="{D0CAE994-5783-41EC-9711-4E1D519F3834}"/>
    <dgm:cxn modelId="{788634BE-D305-49A5-B0F3-A2DE998B4F05}" type="presOf" srcId="{C29A2877-D327-472A-B8DE-A9582740D1C4}" destId="{A6DFAC52-E60E-4E35-AD52-A8137330343B}" srcOrd="1" destOrd="0" presId="urn:microsoft.com/office/officeart/2005/8/layout/list1"/>
    <dgm:cxn modelId="{792B05C2-5166-497A-B522-DD33ED15AE00}" srcId="{216BC4CD-18EE-4F27-8680-F1299126CE77}" destId="{C9D54AD6-2B46-4A5C-8B15-6EB605017506}" srcOrd="0" destOrd="0" parTransId="{F129E4C2-7904-46D3-A1B6-3961A818C015}" sibTransId="{BF7E5694-37A7-4053-9E35-03119E673100}"/>
    <dgm:cxn modelId="{33308ECF-9E6F-42F9-A5B8-6B7F4846428C}" type="presOf" srcId="{7C246739-132B-41AD-8DFA-A108B89D138D}" destId="{CAECDFB9-312D-4825-8FC3-B44EE8419530}" srcOrd="0" destOrd="0" presId="urn:microsoft.com/office/officeart/2005/8/layout/list1"/>
    <dgm:cxn modelId="{FD196DD3-2F12-451E-AD92-D4FC454AD057}" type="presOf" srcId="{04956CC5-BC9D-4B6B-9065-8589629A4900}" destId="{9C6665EB-F0A7-402C-85E4-D3DD3C8D5AE2}" srcOrd="0" destOrd="0" presId="urn:microsoft.com/office/officeart/2005/8/layout/list1"/>
    <dgm:cxn modelId="{3EAF38DF-EEEB-4441-B36D-20F3560CC601}" type="presOf" srcId="{C9D54AD6-2B46-4A5C-8B15-6EB605017506}" destId="{102022AF-D1A9-472B-B14D-FC6DE2F02171}" srcOrd="0" destOrd="0" presId="urn:microsoft.com/office/officeart/2005/8/layout/list1"/>
    <dgm:cxn modelId="{06A2C4EF-834F-43FD-B45A-1554E6A68EBB}" srcId="{160C5714-0868-4287-90D8-28FB7BF6BD2C}" destId="{93FF5F9D-AAFA-4950-8546-6AECA4470D48}" srcOrd="2" destOrd="0" parTransId="{3D298734-E7B7-4677-BE81-F586C8D97438}" sibTransId="{38F0A00F-2CCF-46E9-AA53-7C6F7D500B84}"/>
    <dgm:cxn modelId="{B26D45F6-69A1-446B-8995-E9F5333ADB94}" type="presOf" srcId="{216BC4CD-18EE-4F27-8680-F1299126CE77}" destId="{3BDA2A5E-3DA3-4BD1-98AF-E66FA6BD4DC3}" srcOrd="0" destOrd="0" presId="urn:microsoft.com/office/officeart/2005/8/layout/list1"/>
    <dgm:cxn modelId="{70F96D14-FF89-40E0-8A03-CF7A77F83DED}" type="presParOf" srcId="{018972E8-1E45-4C27-A270-468AAF8CF956}" destId="{CFC7B961-5C6D-40E4-B11B-884D59C1191E}" srcOrd="0" destOrd="0" presId="urn:microsoft.com/office/officeart/2005/8/layout/list1"/>
    <dgm:cxn modelId="{0CF2B25F-EBC3-4FA8-849B-302266F07D5A}" type="presParOf" srcId="{CFC7B961-5C6D-40E4-B11B-884D59C1191E}" destId="{A1671DF5-D339-41F5-AE0B-5D4126E7DFE7}" srcOrd="0" destOrd="0" presId="urn:microsoft.com/office/officeart/2005/8/layout/list1"/>
    <dgm:cxn modelId="{AF40C48F-9B17-4416-8E66-5638FE7730D0}" type="presParOf" srcId="{CFC7B961-5C6D-40E4-B11B-884D59C1191E}" destId="{5FFF7536-336B-4786-8161-36307B80E91B}" srcOrd="1" destOrd="0" presId="urn:microsoft.com/office/officeart/2005/8/layout/list1"/>
    <dgm:cxn modelId="{E9154D72-3C8D-4E10-8B31-BCDC5FDA141A}" type="presParOf" srcId="{018972E8-1E45-4C27-A270-468AAF8CF956}" destId="{991830C9-D8DB-47F8-B898-0A41C4A25FE3}" srcOrd="1" destOrd="0" presId="urn:microsoft.com/office/officeart/2005/8/layout/list1"/>
    <dgm:cxn modelId="{370BD4B5-1F31-4E0E-9225-694616B533D3}" type="presParOf" srcId="{018972E8-1E45-4C27-A270-468AAF8CF956}" destId="{5E883C6E-E0CC-4E4B-A67A-7523A9E0E1AC}" srcOrd="2" destOrd="0" presId="urn:microsoft.com/office/officeart/2005/8/layout/list1"/>
    <dgm:cxn modelId="{95A5009A-CE6D-424C-A9DC-B1A63236B004}" type="presParOf" srcId="{018972E8-1E45-4C27-A270-468AAF8CF956}" destId="{50A3F812-1271-4EDF-BB10-974851500A40}" srcOrd="3" destOrd="0" presId="urn:microsoft.com/office/officeart/2005/8/layout/list1"/>
    <dgm:cxn modelId="{6CF79F7B-787F-42C7-A7FA-5B40A1718B98}" type="presParOf" srcId="{018972E8-1E45-4C27-A270-468AAF8CF956}" destId="{FF3D9E7C-0F74-43F7-B6A3-909B463A0695}" srcOrd="4" destOrd="0" presId="urn:microsoft.com/office/officeart/2005/8/layout/list1"/>
    <dgm:cxn modelId="{01C587CA-38BB-431B-A801-79C4C72D994D}" type="presParOf" srcId="{FF3D9E7C-0F74-43F7-B6A3-909B463A0695}" destId="{3BDA2A5E-3DA3-4BD1-98AF-E66FA6BD4DC3}" srcOrd="0" destOrd="0" presId="urn:microsoft.com/office/officeart/2005/8/layout/list1"/>
    <dgm:cxn modelId="{E33FD626-CC9E-4E65-9641-5CCADA9010AB}" type="presParOf" srcId="{FF3D9E7C-0F74-43F7-B6A3-909B463A0695}" destId="{CE556BE3-4332-4798-8787-2458D13196E7}" srcOrd="1" destOrd="0" presId="urn:microsoft.com/office/officeart/2005/8/layout/list1"/>
    <dgm:cxn modelId="{3F64BAAF-6E12-469D-BACE-9C657CAD309D}" type="presParOf" srcId="{018972E8-1E45-4C27-A270-468AAF8CF956}" destId="{B4F17CE6-B690-4D78-9C9C-17BF3A30A4FD}" srcOrd="5" destOrd="0" presId="urn:microsoft.com/office/officeart/2005/8/layout/list1"/>
    <dgm:cxn modelId="{D13A7332-EE96-4340-ACA2-D58A9A812ED5}" type="presParOf" srcId="{018972E8-1E45-4C27-A270-468AAF8CF956}" destId="{102022AF-D1A9-472B-B14D-FC6DE2F02171}" srcOrd="6" destOrd="0" presId="urn:microsoft.com/office/officeart/2005/8/layout/list1"/>
    <dgm:cxn modelId="{50923F20-7E9E-4AE2-9FBB-2D373E0C16EB}" type="presParOf" srcId="{018972E8-1E45-4C27-A270-468AAF8CF956}" destId="{F2672047-CB89-4186-A1DF-2AFB4A51D42C}" srcOrd="7" destOrd="0" presId="urn:microsoft.com/office/officeart/2005/8/layout/list1"/>
    <dgm:cxn modelId="{E27D6588-C81F-44F0-8519-3C2C7D2834B6}" type="presParOf" srcId="{018972E8-1E45-4C27-A270-468AAF8CF956}" destId="{8DE9CA60-47C0-4E62-95FB-F2BDE73B944E}" srcOrd="8" destOrd="0" presId="urn:microsoft.com/office/officeart/2005/8/layout/list1"/>
    <dgm:cxn modelId="{F31E87D6-166F-4ECF-91BD-0C6E954273F3}" type="presParOf" srcId="{8DE9CA60-47C0-4E62-95FB-F2BDE73B944E}" destId="{C95467C2-5A53-4DF4-8F07-BB6FB8E2994B}" srcOrd="0" destOrd="0" presId="urn:microsoft.com/office/officeart/2005/8/layout/list1"/>
    <dgm:cxn modelId="{B21AE512-43D5-47FC-9CA1-2F7D2E4AFD62}" type="presParOf" srcId="{8DE9CA60-47C0-4E62-95FB-F2BDE73B944E}" destId="{03C3C09F-3424-4F7B-882E-55A599982906}" srcOrd="1" destOrd="0" presId="urn:microsoft.com/office/officeart/2005/8/layout/list1"/>
    <dgm:cxn modelId="{E9DE5FB3-DD7B-47F1-A692-EE53FC430757}" type="presParOf" srcId="{018972E8-1E45-4C27-A270-468AAF8CF956}" destId="{1BB30F16-EC8E-4140-B96C-C0AA61D36798}" srcOrd="9" destOrd="0" presId="urn:microsoft.com/office/officeart/2005/8/layout/list1"/>
    <dgm:cxn modelId="{3C653224-2DDC-48B6-81FB-BAEE0E089F46}" type="presParOf" srcId="{018972E8-1E45-4C27-A270-468AAF8CF956}" destId="{CAECDFB9-312D-4825-8FC3-B44EE8419530}" srcOrd="10" destOrd="0" presId="urn:microsoft.com/office/officeart/2005/8/layout/list1"/>
    <dgm:cxn modelId="{C97B637F-CCF2-4048-AC31-F1E769EA9283}" type="presParOf" srcId="{018972E8-1E45-4C27-A270-468AAF8CF956}" destId="{3466FF86-F4B1-4324-BAC3-8E7E959E23BE}" srcOrd="11" destOrd="0" presId="urn:microsoft.com/office/officeart/2005/8/layout/list1"/>
    <dgm:cxn modelId="{17883CFE-91D5-4E5F-BC6B-E3AEED631E5E}" type="presParOf" srcId="{018972E8-1E45-4C27-A270-468AAF8CF956}" destId="{216D0DA0-FEEF-45B2-8689-88CF1A313572}" srcOrd="12" destOrd="0" presId="urn:microsoft.com/office/officeart/2005/8/layout/list1"/>
    <dgm:cxn modelId="{640C2810-A2D3-4CD9-9A6D-40F4E0EFC6E8}" type="presParOf" srcId="{216D0DA0-FEEF-45B2-8689-88CF1A313572}" destId="{3A8237F0-7E34-403F-AC9A-E4008A995565}" srcOrd="0" destOrd="0" presId="urn:microsoft.com/office/officeart/2005/8/layout/list1"/>
    <dgm:cxn modelId="{6A9C6FA4-B916-4AE4-97D0-2C93B7FFE337}" type="presParOf" srcId="{216D0DA0-FEEF-45B2-8689-88CF1A313572}" destId="{1B741800-D739-4C68-AF9B-AFE1C317665D}" srcOrd="1" destOrd="0" presId="urn:microsoft.com/office/officeart/2005/8/layout/list1"/>
    <dgm:cxn modelId="{FAF4D86E-F8ED-43C5-A425-FEEA55213704}" type="presParOf" srcId="{018972E8-1E45-4C27-A270-468AAF8CF956}" destId="{226326E3-0456-4DF8-8C34-E73A0307310D}" srcOrd="13" destOrd="0" presId="urn:microsoft.com/office/officeart/2005/8/layout/list1"/>
    <dgm:cxn modelId="{DE6E9C79-F1C5-4DAE-B382-37D3CE5D604C}" type="presParOf" srcId="{018972E8-1E45-4C27-A270-468AAF8CF956}" destId="{9C6665EB-F0A7-402C-85E4-D3DD3C8D5AE2}" srcOrd="14" destOrd="0" presId="urn:microsoft.com/office/officeart/2005/8/layout/list1"/>
    <dgm:cxn modelId="{9524FC62-711E-4593-9F2B-F4164E3E2636}" type="presParOf" srcId="{018972E8-1E45-4C27-A270-468AAF8CF956}" destId="{BB6669FF-F0EE-4A16-BB0F-878856211F1B}" srcOrd="15" destOrd="0" presId="urn:microsoft.com/office/officeart/2005/8/layout/list1"/>
    <dgm:cxn modelId="{EC3040FB-9A20-4424-96C5-C2A5C2284469}" type="presParOf" srcId="{018972E8-1E45-4C27-A270-468AAF8CF956}" destId="{8E9CBFEE-3A94-42CA-A308-DC5A419395DF}" srcOrd="16" destOrd="0" presId="urn:microsoft.com/office/officeart/2005/8/layout/list1"/>
    <dgm:cxn modelId="{A09B254C-0D3B-4CAA-AEF4-9EBE822BB522}" type="presParOf" srcId="{8E9CBFEE-3A94-42CA-A308-DC5A419395DF}" destId="{9A113589-69F3-4E07-A5AD-FF6061690D7A}" srcOrd="0" destOrd="0" presId="urn:microsoft.com/office/officeart/2005/8/layout/list1"/>
    <dgm:cxn modelId="{0C9E87CA-D239-4050-A1B2-8EC101ADEF5C}" type="presParOf" srcId="{8E9CBFEE-3A94-42CA-A308-DC5A419395DF}" destId="{A6DFAC52-E60E-4E35-AD52-A8137330343B}" srcOrd="1" destOrd="0" presId="urn:microsoft.com/office/officeart/2005/8/layout/list1"/>
    <dgm:cxn modelId="{62033109-8366-4200-B9AC-81018589A98A}" type="presParOf" srcId="{018972E8-1E45-4C27-A270-468AAF8CF956}" destId="{CAD899D0-BDFB-440C-99E8-8FE5784CD067}" srcOrd="17" destOrd="0" presId="urn:microsoft.com/office/officeart/2005/8/layout/list1"/>
    <dgm:cxn modelId="{D5B5ACFA-50B8-48F9-9DFD-F79A2D1C3583}" type="presParOf" srcId="{018972E8-1E45-4C27-A270-468AAF8CF956}" destId="{C685DFF4-8E52-4A29-9C99-832CE3DBC4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BC469-E122-4027-BA5A-A0DDBB918AB8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B40AF-34B7-40DD-A416-7441D5D4A26A}">
      <dgm:prSet phldrT="[Text]" custT="1"/>
      <dgm:spPr/>
      <dgm:t>
        <a:bodyPr/>
        <a:lstStyle/>
        <a:p>
          <a:r>
            <a:rPr lang="en-US" sz="2000" dirty="0"/>
            <a:t>Week 1</a:t>
          </a:r>
        </a:p>
      </dgm:t>
    </dgm:pt>
    <dgm:pt modelId="{00952A86-F8E2-43DA-8437-3375900C3089}" type="parTrans" cxnId="{5FF9A133-E0CF-46B3-A8CC-8E57DF96052A}">
      <dgm:prSet/>
      <dgm:spPr/>
      <dgm:t>
        <a:bodyPr/>
        <a:lstStyle/>
        <a:p>
          <a:endParaRPr lang="en-US"/>
        </a:p>
      </dgm:t>
    </dgm:pt>
    <dgm:pt modelId="{8412C9E3-2DAF-490D-9598-9A7326F7D060}" type="sibTrans" cxnId="{5FF9A133-E0CF-46B3-A8CC-8E57DF96052A}">
      <dgm:prSet/>
      <dgm:spPr/>
      <dgm:t>
        <a:bodyPr/>
        <a:lstStyle/>
        <a:p>
          <a:endParaRPr lang="en-US"/>
        </a:p>
      </dgm:t>
    </dgm:pt>
    <dgm:pt modelId="{BF1981A5-4B2A-464B-BF63-AA31116F3361}">
      <dgm:prSet phldrT="[Text]"/>
      <dgm:spPr/>
      <dgm:t>
        <a:bodyPr/>
        <a:lstStyle/>
        <a:p>
          <a:pPr>
            <a:buNone/>
          </a:pPr>
          <a:r>
            <a:rPr lang="en-US" b="1" dirty="0"/>
            <a:t>Initial Onboarding</a:t>
          </a:r>
        </a:p>
        <a:p>
          <a:pPr>
            <a:buNone/>
          </a:pPr>
          <a:endParaRPr lang="en-US" b="1" dirty="0"/>
        </a:p>
        <a:p>
          <a:pPr>
            <a:buFont typeface="Arial" panose="020B0604020202020204" pitchFamily="34" charset="0"/>
            <a:buNone/>
          </a:pPr>
          <a:endParaRPr lang="en-US" b="0" dirty="0"/>
        </a:p>
      </dgm:t>
    </dgm:pt>
    <dgm:pt modelId="{3E0ADABD-FDC9-440D-80A8-0A440A516340}" type="parTrans" cxnId="{A2D12E91-33B3-4B33-9D03-0BEC641072D8}">
      <dgm:prSet/>
      <dgm:spPr/>
      <dgm:t>
        <a:bodyPr/>
        <a:lstStyle/>
        <a:p>
          <a:endParaRPr lang="en-US"/>
        </a:p>
      </dgm:t>
    </dgm:pt>
    <dgm:pt modelId="{5D22C9F1-7EA0-4288-A46F-B8190284A1A4}" type="sibTrans" cxnId="{A2D12E91-33B3-4B33-9D03-0BEC641072D8}">
      <dgm:prSet/>
      <dgm:spPr/>
      <dgm:t>
        <a:bodyPr/>
        <a:lstStyle/>
        <a:p>
          <a:endParaRPr lang="en-US"/>
        </a:p>
      </dgm:t>
    </dgm:pt>
    <dgm:pt modelId="{BA183B94-7977-469D-B963-B159B5D84104}">
      <dgm:prSet phldrT="[Text]" custT="1"/>
      <dgm:spPr/>
      <dgm:t>
        <a:bodyPr/>
        <a:lstStyle/>
        <a:p>
          <a:r>
            <a:rPr lang="en-US" sz="2000" dirty="0"/>
            <a:t>1-3 Months</a:t>
          </a:r>
        </a:p>
      </dgm:t>
    </dgm:pt>
    <dgm:pt modelId="{36C36704-1B9C-4BC6-923F-EEA7EC73C849}" type="parTrans" cxnId="{43D793D9-67C6-436C-A626-36AA9FCC51FB}">
      <dgm:prSet/>
      <dgm:spPr/>
      <dgm:t>
        <a:bodyPr/>
        <a:lstStyle/>
        <a:p>
          <a:endParaRPr lang="en-US"/>
        </a:p>
      </dgm:t>
    </dgm:pt>
    <dgm:pt modelId="{3A7116AE-FBC2-472E-A77A-8C7F2C12C0C1}" type="sibTrans" cxnId="{43D793D9-67C6-436C-A626-36AA9FCC51FB}">
      <dgm:prSet/>
      <dgm:spPr/>
      <dgm:t>
        <a:bodyPr/>
        <a:lstStyle/>
        <a:p>
          <a:endParaRPr lang="en-US"/>
        </a:p>
      </dgm:t>
    </dgm:pt>
    <dgm:pt modelId="{E0EE674C-3E63-447B-88DD-59D449274E00}">
      <dgm:prSet phldrT="[Text]"/>
      <dgm:spPr/>
      <dgm:t>
        <a:bodyPr/>
        <a:lstStyle/>
        <a:p>
          <a:r>
            <a:rPr lang="en-US" b="1" dirty="0"/>
            <a:t>Culture Immersion</a:t>
          </a:r>
        </a:p>
      </dgm:t>
    </dgm:pt>
    <dgm:pt modelId="{54EFFD3B-C481-482F-A129-094EAF9F5783}" type="parTrans" cxnId="{17245757-3A17-4F7D-BD94-868782DE73FD}">
      <dgm:prSet/>
      <dgm:spPr/>
      <dgm:t>
        <a:bodyPr/>
        <a:lstStyle/>
        <a:p>
          <a:endParaRPr lang="en-US"/>
        </a:p>
      </dgm:t>
    </dgm:pt>
    <dgm:pt modelId="{9A56EBB9-AE71-49FC-89FF-9C08DE7D2B0A}" type="sibTrans" cxnId="{17245757-3A17-4F7D-BD94-868782DE73FD}">
      <dgm:prSet/>
      <dgm:spPr/>
      <dgm:t>
        <a:bodyPr/>
        <a:lstStyle/>
        <a:p>
          <a:endParaRPr lang="en-US"/>
        </a:p>
      </dgm:t>
    </dgm:pt>
    <dgm:pt modelId="{1F4F471A-74AD-491D-8D57-B74999FA7845}">
      <dgm:prSet phldrT="[Text]" custT="1"/>
      <dgm:spPr/>
      <dgm:t>
        <a:bodyPr/>
        <a:lstStyle/>
        <a:p>
          <a:r>
            <a:rPr lang="en-US" sz="2000" dirty="0"/>
            <a:t>2-9 Months</a:t>
          </a:r>
        </a:p>
      </dgm:t>
    </dgm:pt>
    <dgm:pt modelId="{A0D1986A-B323-4C1C-94FC-D519CB536E7B}" type="parTrans" cxnId="{F6C079F7-60EA-4565-8513-30C97953C1DF}">
      <dgm:prSet/>
      <dgm:spPr/>
      <dgm:t>
        <a:bodyPr/>
        <a:lstStyle/>
        <a:p>
          <a:endParaRPr lang="en-US"/>
        </a:p>
      </dgm:t>
    </dgm:pt>
    <dgm:pt modelId="{B243328F-C3C0-4B17-A9C7-D748DEC472C9}" type="sibTrans" cxnId="{F6C079F7-60EA-4565-8513-30C97953C1DF}">
      <dgm:prSet/>
      <dgm:spPr/>
      <dgm:t>
        <a:bodyPr/>
        <a:lstStyle/>
        <a:p>
          <a:endParaRPr lang="en-US"/>
        </a:p>
      </dgm:t>
    </dgm:pt>
    <dgm:pt modelId="{56CF2288-504D-4F66-9B55-CDE53D0F0D64}">
      <dgm:prSet phldrT="[Text]"/>
      <dgm:spPr/>
      <dgm:t>
        <a:bodyPr/>
        <a:lstStyle/>
        <a:p>
          <a:r>
            <a:rPr lang="en-US" b="1" dirty="0"/>
            <a:t>DEI Strategy Implementation</a:t>
          </a:r>
        </a:p>
      </dgm:t>
    </dgm:pt>
    <dgm:pt modelId="{627975FB-C3A3-4F6B-BF18-D466690A3D05}" type="parTrans" cxnId="{9BD0519F-46E4-4181-98B8-7D1BAF4F8DB0}">
      <dgm:prSet/>
      <dgm:spPr/>
      <dgm:t>
        <a:bodyPr/>
        <a:lstStyle/>
        <a:p>
          <a:endParaRPr lang="en-US"/>
        </a:p>
      </dgm:t>
    </dgm:pt>
    <dgm:pt modelId="{1CF7DE69-C5EF-40C5-A981-DE3BC6469D7B}" type="sibTrans" cxnId="{9BD0519F-46E4-4181-98B8-7D1BAF4F8DB0}">
      <dgm:prSet/>
      <dgm:spPr/>
      <dgm:t>
        <a:bodyPr/>
        <a:lstStyle/>
        <a:p>
          <a:endParaRPr lang="en-US"/>
        </a:p>
      </dgm:t>
    </dgm:pt>
    <dgm:pt modelId="{FF479D75-EFB4-43CE-90FA-C688452C1E37}">
      <dgm:prSet custT="1"/>
      <dgm:spPr/>
      <dgm:t>
        <a:bodyPr/>
        <a:lstStyle/>
        <a:p>
          <a:r>
            <a:rPr lang="en-US" sz="2000" dirty="0"/>
            <a:t>10 – 12 Months</a:t>
          </a:r>
        </a:p>
      </dgm:t>
    </dgm:pt>
    <dgm:pt modelId="{E8AFD69A-B305-417B-AD98-6E5C1578F1B2}" type="parTrans" cxnId="{88C97877-F1B7-49B8-B445-999D5F3242EB}">
      <dgm:prSet/>
      <dgm:spPr/>
      <dgm:t>
        <a:bodyPr/>
        <a:lstStyle/>
        <a:p>
          <a:endParaRPr lang="en-US"/>
        </a:p>
      </dgm:t>
    </dgm:pt>
    <dgm:pt modelId="{78D48C98-E747-46BE-8CA3-9EE08E8D5D04}" type="sibTrans" cxnId="{88C97877-F1B7-49B8-B445-999D5F3242EB}">
      <dgm:prSet/>
      <dgm:spPr/>
      <dgm:t>
        <a:bodyPr/>
        <a:lstStyle/>
        <a:p>
          <a:endParaRPr lang="en-US"/>
        </a:p>
      </dgm:t>
    </dgm:pt>
    <dgm:pt modelId="{9078D3AE-E037-4D81-AF2B-A56BBFD51CA9}">
      <dgm:prSet custT="1"/>
      <dgm:spPr/>
      <dgm:t>
        <a:bodyPr/>
        <a:lstStyle/>
        <a:p>
          <a:r>
            <a:rPr lang="en-US" sz="2000" dirty="0"/>
            <a:t>1+ Year</a:t>
          </a:r>
        </a:p>
      </dgm:t>
    </dgm:pt>
    <dgm:pt modelId="{85CB40BB-0030-48D3-9D6C-E15BD6EF54D4}" type="parTrans" cxnId="{4AA3CB6F-C67C-4ECF-AD3C-1CD74BCEC5AF}">
      <dgm:prSet/>
      <dgm:spPr/>
      <dgm:t>
        <a:bodyPr/>
        <a:lstStyle/>
        <a:p>
          <a:endParaRPr lang="en-US"/>
        </a:p>
      </dgm:t>
    </dgm:pt>
    <dgm:pt modelId="{557F83A4-85A3-48AD-B045-023DCADE9123}" type="sibTrans" cxnId="{4AA3CB6F-C67C-4ECF-AD3C-1CD74BCEC5AF}">
      <dgm:prSet/>
      <dgm:spPr/>
      <dgm:t>
        <a:bodyPr/>
        <a:lstStyle/>
        <a:p>
          <a:endParaRPr lang="en-US"/>
        </a:p>
      </dgm:t>
    </dgm:pt>
    <dgm:pt modelId="{1B64F9F9-0E2A-4A10-A6AB-24B5D757A00E}">
      <dgm:prSet custT="1"/>
      <dgm:spPr/>
      <dgm:t>
        <a:bodyPr/>
        <a:lstStyle/>
        <a:p>
          <a:r>
            <a:rPr lang="en-US" sz="1600" b="1" dirty="0"/>
            <a:t>Leadership Engagement</a:t>
          </a:r>
        </a:p>
      </dgm:t>
    </dgm:pt>
    <dgm:pt modelId="{EBD7AD25-9063-4012-80BC-2A369C140DEB}" type="parTrans" cxnId="{5AC70422-4593-482C-A098-D31022DFFEBD}">
      <dgm:prSet/>
      <dgm:spPr/>
      <dgm:t>
        <a:bodyPr/>
        <a:lstStyle/>
        <a:p>
          <a:endParaRPr lang="en-US"/>
        </a:p>
      </dgm:t>
    </dgm:pt>
    <dgm:pt modelId="{AE8315A1-1B49-401A-8C6E-698D354908A0}" type="sibTrans" cxnId="{5AC70422-4593-482C-A098-D31022DFFEBD}">
      <dgm:prSet/>
      <dgm:spPr/>
      <dgm:t>
        <a:bodyPr/>
        <a:lstStyle/>
        <a:p>
          <a:endParaRPr lang="en-US"/>
        </a:p>
      </dgm:t>
    </dgm:pt>
    <dgm:pt modelId="{AB7AF78E-E421-43ED-8EAB-EC972D648AB7}">
      <dgm:prSet/>
      <dgm:spPr/>
      <dgm:t>
        <a:bodyPr/>
        <a:lstStyle/>
        <a:p>
          <a:r>
            <a:rPr lang="en-US" b="1" dirty="0"/>
            <a:t>Data Collection Best Practices Shared</a:t>
          </a:r>
        </a:p>
      </dgm:t>
    </dgm:pt>
    <dgm:pt modelId="{7860C3AB-E2E4-4AA4-9941-6006FDFAA542}" type="parTrans" cxnId="{5F882E90-DBAB-4258-AF02-15E640D71452}">
      <dgm:prSet/>
      <dgm:spPr/>
      <dgm:t>
        <a:bodyPr/>
        <a:lstStyle/>
        <a:p>
          <a:endParaRPr lang="en-US"/>
        </a:p>
      </dgm:t>
    </dgm:pt>
    <dgm:pt modelId="{6B721142-ECCF-48CE-ACAB-6737F4100C44}" type="sibTrans" cxnId="{5F882E90-DBAB-4258-AF02-15E640D71452}">
      <dgm:prSet/>
      <dgm:spPr/>
      <dgm:t>
        <a:bodyPr/>
        <a:lstStyle/>
        <a:p>
          <a:endParaRPr lang="en-US"/>
        </a:p>
      </dgm:t>
    </dgm:pt>
    <dgm:pt modelId="{50C2D7E7-3177-430D-A53F-6A9B167FBF65}" type="pres">
      <dgm:prSet presAssocID="{B1DBC469-E122-4027-BA5A-A0DDBB918AB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0E8A963-5443-4DC9-B498-B65F1400FED7}" type="pres">
      <dgm:prSet presAssocID="{85CB40AF-34B7-40DD-A416-7441D5D4A26A}" presName="ParentComposite" presStyleCnt="0"/>
      <dgm:spPr/>
    </dgm:pt>
    <dgm:pt modelId="{22554B01-4363-4058-A523-A032235E62EB}" type="pres">
      <dgm:prSet presAssocID="{85CB40AF-34B7-40DD-A416-7441D5D4A26A}" presName="Chord" presStyleLbl="bgShp" presStyleIdx="0" presStyleCnt="5"/>
      <dgm:spPr/>
    </dgm:pt>
    <dgm:pt modelId="{3F62F827-05F5-40C3-BD44-567B1AC30AE4}" type="pres">
      <dgm:prSet presAssocID="{85CB40AF-34B7-40DD-A416-7441D5D4A26A}" presName="Pie" presStyleLbl="alignNode1" presStyleIdx="0" presStyleCnt="5"/>
      <dgm:spPr/>
    </dgm:pt>
    <dgm:pt modelId="{42DA3251-917B-4AEA-84B7-D46E41129BEB}" type="pres">
      <dgm:prSet presAssocID="{85CB40AF-34B7-40DD-A416-7441D5D4A26A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</dgm:pt>
    <dgm:pt modelId="{FC692067-9139-4935-878C-0BC9AFD921B3}" type="pres">
      <dgm:prSet presAssocID="{5D22C9F1-7EA0-4288-A46F-B8190284A1A4}" presName="negSibTrans" presStyleCnt="0"/>
      <dgm:spPr/>
    </dgm:pt>
    <dgm:pt modelId="{47EAA240-161B-49F1-A265-787378FE2728}" type="pres">
      <dgm:prSet presAssocID="{85CB40AF-34B7-40DD-A416-7441D5D4A26A}" presName="composite" presStyleCnt="0"/>
      <dgm:spPr/>
    </dgm:pt>
    <dgm:pt modelId="{56D59652-9CF0-4C61-BA02-49CA6438F8DB}" type="pres">
      <dgm:prSet presAssocID="{85CB40AF-34B7-40DD-A416-7441D5D4A26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8EE2AE98-E53C-4592-8839-1A7D56F3CBAD}" type="pres">
      <dgm:prSet presAssocID="{8412C9E3-2DAF-490D-9598-9A7326F7D060}" presName="sibTrans" presStyleCnt="0"/>
      <dgm:spPr/>
    </dgm:pt>
    <dgm:pt modelId="{B9F30BD1-AA82-483F-84C3-C4CE7B029EE1}" type="pres">
      <dgm:prSet presAssocID="{BA183B94-7977-469D-B963-B159B5D84104}" presName="ParentComposite" presStyleCnt="0"/>
      <dgm:spPr/>
    </dgm:pt>
    <dgm:pt modelId="{EC7FD107-8AB6-4806-8967-897ADB914C08}" type="pres">
      <dgm:prSet presAssocID="{BA183B94-7977-469D-B963-B159B5D84104}" presName="Chord" presStyleLbl="bgShp" presStyleIdx="1" presStyleCnt="5"/>
      <dgm:spPr/>
    </dgm:pt>
    <dgm:pt modelId="{13C67CD9-4FAA-4F92-83CC-23866EAA8968}" type="pres">
      <dgm:prSet presAssocID="{BA183B94-7977-469D-B963-B159B5D84104}" presName="Pie" presStyleLbl="alignNode1" presStyleIdx="1" presStyleCnt="5"/>
      <dgm:spPr/>
    </dgm:pt>
    <dgm:pt modelId="{B3A87749-348A-4638-97FE-ED4C59A0CAEE}" type="pres">
      <dgm:prSet presAssocID="{BA183B94-7977-469D-B963-B159B5D84104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</dgm:pt>
    <dgm:pt modelId="{7BD38A1D-6B4E-4125-A7D5-0875A86FCA7F}" type="pres">
      <dgm:prSet presAssocID="{9A56EBB9-AE71-49FC-89FF-9C08DE7D2B0A}" presName="negSibTrans" presStyleCnt="0"/>
      <dgm:spPr/>
    </dgm:pt>
    <dgm:pt modelId="{4317A9A7-38DC-4812-8E94-DD8ED01AD375}" type="pres">
      <dgm:prSet presAssocID="{BA183B94-7977-469D-B963-B159B5D84104}" presName="composite" presStyleCnt="0"/>
      <dgm:spPr/>
    </dgm:pt>
    <dgm:pt modelId="{27BD06E9-2A8A-45F5-97D1-78534FE95957}" type="pres">
      <dgm:prSet presAssocID="{BA183B94-7977-469D-B963-B159B5D84104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F78F5F55-94FD-4305-AB4C-5EC1CF2D5AC7}" type="pres">
      <dgm:prSet presAssocID="{3A7116AE-FBC2-472E-A77A-8C7F2C12C0C1}" presName="sibTrans" presStyleCnt="0"/>
      <dgm:spPr/>
    </dgm:pt>
    <dgm:pt modelId="{E94E7753-292A-4B94-96A0-9F9D00F2163A}" type="pres">
      <dgm:prSet presAssocID="{1F4F471A-74AD-491D-8D57-B74999FA7845}" presName="ParentComposite" presStyleCnt="0"/>
      <dgm:spPr/>
    </dgm:pt>
    <dgm:pt modelId="{310F881B-E16F-4AD2-B8D1-546D9612ADB0}" type="pres">
      <dgm:prSet presAssocID="{1F4F471A-74AD-491D-8D57-B74999FA7845}" presName="Chord" presStyleLbl="bgShp" presStyleIdx="2" presStyleCnt="5"/>
      <dgm:spPr/>
    </dgm:pt>
    <dgm:pt modelId="{B509C927-C520-4600-A85D-74B073FF46BF}" type="pres">
      <dgm:prSet presAssocID="{1F4F471A-74AD-491D-8D57-B74999FA7845}" presName="Pie" presStyleLbl="alignNode1" presStyleIdx="2" presStyleCnt="5"/>
      <dgm:spPr/>
    </dgm:pt>
    <dgm:pt modelId="{B26BD259-9353-42D2-81C2-4F4D4BF6E188}" type="pres">
      <dgm:prSet presAssocID="{1F4F471A-74AD-491D-8D57-B74999FA7845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</dgm:pt>
    <dgm:pt modelId="{44172C4A-5DD1-4164-9CCD-83749881939F}" type="pres">
      <dgm:prSet presAssocID="{1CF7DE69-C5EF-40C5-A981-DE3BC6469D7B}" presName="negSibTrans" presStyleCnt="0"/>
      <dgm:spPr/>
    </dgm:pt>
    <dgm:pt modelId="{8EB105D3-6870-4A8D-BDD4-B8D6AAA40708}" type="pres">
      <dgm:prSet presAssocID="{1F4F471A-74AD-491D-8D57-B74999FA7845}" presName="composite" presStyleCnt="0"/>
      <dgm:spPr/>
    </dgm:pt>
    <dgm:pt modelId="{76631672-98C4-4B4A-B8A1-8C8DB3B1136E}" type="pres">
      <dgm:prSet presAssocID="{1F4F471A-74AD-491D-8D57-B74999FA784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EFDC05F5-DD84-4F5F-8A6A-FD5E4DD212AA}" type="pres">
      <dgm:prSet presAssocID="{B243328F-C3C0-4B17-A9C7-D748DEC472C9}" presName="sibTrans" presStyleCnt="0"/>
      <dgm:spPr/>
    </dgm:pt>
    <dgm:pt modelId="{0FA5DC3D-8684-4C14-B643-5310F5E6CD4F}" type="pres">
      <dgm:prSet presAssocID="{FF479D75-EFB4-43CE-90FA-C688452C1E37}" presName="ParentComposite" presStyleCnt="0"/>
      <dgm:spPr/>
    </dgm:pt>
    <dgm:pt modelId="{3740F385-A6F2-4AC9-A4D7-68E0CCBABF99}" type="pres">
      <dgm:prSet presAssocID="{FF479D75-EFB4-43CE-90FA-C688452C1E37}" presName="Chord" presStyleLbl="bgShp" presStyleIdx="3" presStyleCnt="5"/>
      <dgm:spPr/>
    </dgm:pt>
    <dgm:pt modelId="{54C40677-8BF7-4B9B-B153-835B35BD9D3B}" type="pres">
      <dgm:prSet presAssocID="{FF479D75-EFB4-43CE-90FA-C688452C1E37}" presName="Pie" presStyleLbl="alignNode1" presStyleIdx="3" presStyleCnt="5"/>
      <dgm:spPr/>
    </dgm:pt>
    <dgm:pt modelId="{FEB74729-95CF-4F8A-85E4-84F75D61A0B7}" type="pres">
      <dgm:prSet presAssocID="{FF479D75-EFB4-43CE-90FA-C688452C1E37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</dgm:pt>
    <dgm:pt modelId="{0AD4C15B-7400-4094-9858-204F979841DA}" type="pres">
      <dgm:prSet presAssocID="{AE8315A1-1B49-401A-8C6E-698D354908A0}" presName="negSibTrans" presStyleCnt="0"/>
      <dgm:spPr/>
    </dgm:pt>
    <dgm:pt modelId="{5F08C8A0-814E-45C2-9914-06C06BEE35B4}" type="pres">
      <dgm:prSet presAssocID="{FF479D75-EFB4-43CE-90FA-C688452C1E37}" presName="composite" presStyleCnt="0"/>
      <dgm:spPr/>
    </dgm:pt>
    <dgm:pt modelId="{5DEA1FA6-AC27-483B-A69E-B0F80F7EE36F}" type="pres">
      <dgm:prSet presAssocID="{FF479D75-EFB4-43CE-90FA-C688452C1E37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391F99D5-2612-412E-943D-7EC52C3DA66A}" type="pres">
      <dgm:prSet presAssocID="{78D48C98-E747-46BE-8CA3-9EE08E8D5D04}" presName="sibTrans" presStyleCnt="0"/>
      <dgm:spPr/>
    </dgm:pt>
    <dgm:pt modelId="{EC370155-F458-4F0E-8E88-05142338F8FC}" type="pres">
      <dgm:prSet presAssocID="{9078D3AE-E037-4D81-AF2B-A56BBFD51CA9}" presName="ParentComposite" presStyleCnt="0"/>
      <dgm:spPr/>
    </dgm:pt>
    <dgm:pt modelId="{63562CDA-0861-424D-BDDB-192935E9C8A8}" type="pres">
      <dgm:prSet presAssocID="{9078D3AE-E037-4D81-AF2B-A56BBFD51CA9}" presName="Chord" presStyleLbl="bgShp" presStyleIdx="4" presStyleCnt="5"/>
      <dgm:spPr/>
    </dgm:pt>
    <dgm:pt modelId="{B562597F-4967-4462-8BD2-0286EAA8FDC4}" type="pres">
      <dgm:prSet presAssocID="{9078D3AE-E037-4D81-AF2B-A56BBFD51CA9}" presName="Pie" presStyleLbl="alignNode1" presStyleIdx="4" presStyleCnt="5"/>
      <dgm:spPr/>
    </dgm:pt>
    <dgm:pt modelId="{13DBE60A-A134-49A8-B7FD-EADA2000A58F}" type="pres">
      <dgm:prSet presAssocID="{9078D3AE-E037-4D81-AF2B-A56BBFD51CA9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</dgm:pt>
    <dgm:pt modelId="{FB9E3BDB-4FCC-4CE6-999E-B6599FA54FCA}" type="pres">
      <dgm:prSet presAssocID="{6B721142-ECCF-48CE-ACAB-6737F4100C44}" presName="negSibTrans" presStyleCnt="0"/>
      <dgm:spPr/>
    </dgm:pt>
    <dgm:pt modelId="{F8E252E1-5E8E-41CA-A0A1-AF0E10A54506}" type="pres">
      <dgm:prSet presAssocID="{9078D3AE-E037-4D81-AF2B-A56BBFD51CA9}" presName="composite" presStyleCnt="0"/>
      <dgm:spPr/>
    </dgm:pt>
    <dgm:pt modelId="{A499C991-EB05-454D-A769-4B74919C196F}" type="pres">
      <dgm:prSet presAssocID="{9078D3AE-E037-4D81-AF2B-A56BBFD51CA9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ECC0616-337A-4EF6-B16C-124CF01BB8B2}" type="presOf" srcId="{9078D3AE-E037-4D81-AF2B-A56BBFD51CA9}" destId="{13DBE60A-A134-49A8-B7FD-EADA2000A58F}" srcOrd="0" destOrd="0" presId="urn:microsoft.com/office/officeart/2009/3/layout/PieProcess"/>
    <dgm:cxn modelId="{4EA41C21-6675-49A5-938C-46DC44EAB030}" type="presOf" srcId="{E0EE674C-3E63-447B-88DD-59D449274E00}" destId="{27BD06E9-2A8A-45F5-97D1-78534FE95957}" srcOrd="0" destOrd="0" presId="urn:microsoft.com/office/officeart/2009/3/layout/PieProcess"/>
    <dgm:cxn modelId="{5AC70422-4593-482C-A098-D31022DFFEBD}" srcId="{FF479D75-EFB4-43CE-90FA-C688452C1E37}" destId="{1B64F9F9-0E2A-4A10-A6AB-24B5D757A00E}" srcOrd="0" destOrd="0" parTransId="{EBD7AD25-9063-4012-80BC-2A369C140DEB}" sibTransId="{AE8315A1-1B49-401A-8C6E-698D354908A0}"/>
    <dgm:cxn modelId="{5FF9A133-E0CF-46B3-A8CC-8E57DF96052A}" srcId="{B1DBC469-E122-4027-BA5A-A0DDBB918AB8}" destId="{85CB40AF-34B7-40DD-A416-7441D5D4A26A}" srcOrd="0" destOrd="0" parTransId="{00952A86-F8E2-43DA-8437-3375900C3089}" sibTransId="{8412C9E3-2DAF-490D-9598-9A7326F7D060}"/>
    <dgm:cxn modelId="{17245757-3A17-4F7D-BD94-868782DE73FD}" srcId="{BA183B94-7977-469D-B963-B159B5D84104}" destId="{E0EE674C-3E63-447B-88DD-59D449274E00}" srcOrd="0" destOrd="0" parTransId="{54EFFD3B-C481-482F-A129-094EAF9F5783}" sibTransId="{9A56EBB9-AE71-49FC-89FF-9C08DE7D2B0A}"/>
    <dgm:cxn modelId="{5840C15D-017F-40F4-8F85-77611A6B3DD8}" type="presOf" srcId="{85CB40AF-34B7-40DD-A416-7441D5D4A26A}" destId="{42DA3251-917B-4AEA-84B7-D46E41129BEB}" srcOrd="0" destOrd="0" presId="urn:microsoft.com/office/officeart/2009/3/layout/PieProcess"/>
    <dgm:cxn modelId="{4AA3CB6F-C67C-4ECF-AD3C-1CD74BCEC5AF}" srcId="{B1DBC469-E122-4027-BA5A-A0DDBB918AB8}" destId="{9078D3AE-E037-4D81-AF2B-A56BBFD51CA9}" srcOrd="4" destOrd="0" parTransId="{85CB40BB-0030-48D3-9D6C-E15BD6EF54D4}" sibTransId="{557F83A4-85A3-48AD-B045-023DCADE9123}"/>
    <dgm:cxn modelId="{86851D77-AE5A-41FA-922E-5CF1117D882E}" type="presOf" srcId="{1F4F471A-74AD-491D-8D57-B74999FA7845}" destId="{B26BD259-9353-42D2-81C2-4F4D4BF6E188}" srcOrd="0" destOrd="0" presId="urn:microsoft.com/office/officeart/2009/3/layout/PieProcess"/>
    <dgm:cxn modelId="{88C97877-F1B7-49B8-B445-999D5F3242EB}" srcId="{B1DBC469-E122-4027-BA5A-A0DDBB918AB8}" destId="{FF479D75-EFB4-43CE-90FA-C688452C1E37}" srcOrd="3" destOrd="0" parTransId="{E8AFD69A-B305-417B-AD98-6E5C1578F1B2}" sibTransId="{78D48C98-E747-46BE-8CA3-9EE08E8D5D04}"/>
    <dgm:cxn modelId="{C160CA7B-1E93-4911-99E3-D582E772742F}" type="presOf" srcId="{FF479D75-EFB4-43CE-90FA-C688452C1E37}" destId="{FEB74729-95CF-4F8A-85E4-84F75D61A0B7}" srcOrd="0" destOrd="0" presId="urn:microsoft.com/office/officeart/2009/3/layout/PieProcess"/>
    <dgm:cxn modelId="{470F1585-23BC-4089-B203-6FEAC2CF782A}" type="presOf" srcId="{56CF2288-504D-4F66-9B55-CDE53D0F0D64}" destId="{76631672-98C4-4B4A-B8A1-8C8DB3B1136E}" srcOrd="0" destOrd="0" presId="urn:microsoft.com/office/officeart/2009/3/layout/PieProcess"/>
    <dgm:cxn modelId="{EB8B368F-5A15-4AC1-B5A4-E15186813ADA}" type="presOf" srcId="{AB7AF78E-E421-43ED-8EAB-EC972D648AB7}" destId="{A499C991-EB05-454D-A769-4B74919C196F}" srcOrd="0" destOrd="0" presId="urn:microsoft.com/office/officeart/2009/3/layout/PieProcess"/>
    <dgm:cxn modelId="{5F882E90-DBAB-4258-AF02-15E640D71452}" srcId="{9078D3AE-E037-4D81-AF2B-A56BBFD51CA9}" destId="{AB7AF78E-E421-43ED-8EAB-EC972D648AB7}" srcOrd="0" destOrd="0" parTransId="{7860C3AB-E2E4-4AA4-9941-6006FDFAA542}" sibTransId="{6B721142-ECCF-48CE-ACAB-6737F4100C44}"/>
    <dgm:cxn modelId="{A2D12E91-33B3-4B33-9D03-0BEC641072D8}" srcId="{85CB40AF-34B7-40DD-A416-7441D5D4A26A}" destId="{BF1981A5-4B2A-464B-BF63-AA31116F3361}" srcOrd="0" destOrd="0" parTransId="{3E0ADABD-FDC9-440D-80A8-0A440A516340}" sibTransId="{5D22C9F1-7EA0-4288-A46F-B8190284A1A4}"/>
    <dgm:cxn modelId="{9BD0519F-46E4-4181-98B8-7D1BAF4F8DB0}" srcId="{1F4F471A-74AD-491D-8D57-B74999FA7845}" destId="{56CF2288-504D-4F66-9B55-CDE53D0F0D64}" srcOrd="0" destOrd="0" parTransId="{627975FB-C3A3-4F6B-BF18-D466690A3D05}" sibTransId="{1CF7DE69-C5EF-40C5-A981-DE3BC6469D7B}"/>
    <dgm:cxn modelId="{EA402CC7-72C9-4E7B-9191-7F96124261FC}" type="presOf" srcId="{1B64F9F9-0E2A-4A10-A6AB-24B5D757A00E}" destId="{5DEA1FA6-AC27-483B-A69E-B0F80F7EE36F}" srcOrd="0" destOrd="0" presId="urn:microsoft.com/office/officeart/2009/3/layout/PieProcess"/>
    <dgm:cxn modelId="{43D793D9-67C6-436C-A626-36AA9FCC51FB}" srcId="{B1DBC469-E122-4027-BA5A-A0DDBB918AB8}" destId="{BA183B94-7977-469D-B963-B159B5D84104}" srcOrd="1" destOrd="0" parTransId="{36C36704-1B9C-4BC6-923F-EEA7EC73C849}" sibTransId="{3A7116AE-FBC2-472E-A77A-8C7F2C12C0C1}"/>
    <dgm:cxn modelId="{8071A4E4-04FB-4997-B454-B70DB3192EFD}" type="presOf" srcId="{BF1981A5-4B2A-464B-BF63-AA31116F3361}" destId="{56D59652-9CF0-4C61-BA02-49CA6438F8DB}" srcOrd="0" destOrd="0" presId="urn:microsoft.com/office/officeart/2009/3/layout/PieProcess"/>
    <dgm:cxn modelId="{1D6462E8-8611-47C5-B2F1-14EB0D6CDCFB}" type="presOf" srcId="{B1DBC469-E122-4027-BA5A-A0DDBB918AB8}" destId="{50C2D7E7-3177-430D-A53F-6A9B167FBF65}" srcOrd="0" destOrd="0" presId="urn:microsoft.com/office/officeart/2009/3/layout/PieProcess"/>
    <dgm:cxn modelId="{F6C079F7-60EA-4565-8513-30C97953C1DF}" srcId="{B1DBC469-E122-4027-BA5A-A0DDBB918AB8}" destId="{1F4F471A-74AD-491D-8D57-B74999FA7845}" srcOrd="2" destOrd="0" parTransId="{A0D1986A-B323-4C1C-94FC-D519CB536E7B}" sibTransId="{B243328F-C3C0-4B17-A9C7-D748DEC472C9}"/>
    <dgm:cxn modelId="{4F5268F9-6041-458C-B07D-5F75EAA41FC6}" type="presOf" srcId="{BA183B94-7977-469D-B963-B159B5D84104}" destId="{B3A87749-348A-4638-97FE-ED4C59A0CAEE}" srcOrd="0" destOrd="0" presId="urn:microsoft.com/office/officeart/2009/3/layout/PieProcess"/>
    <dgm:cxn modelId="{ABF9FA35-C2A2-4ABF-94B8-9DAD72A50D37}" type="presParOf" srcId="{50C2D7E7-3177-430D-A53F-6A9B167FBF65}" destId="{60E8A963-5443-4DC9-B498-B65F1400FED7}" srcOrd="0" destOrd="0" presId="urn:microsoft.com/office/officeart/2009/3/layout/PieProcess"/>
    <dgm:cxn modelId="{3563A8CC-5EDD-412F-AC23-81B33D7024F3}" type="presParOf" srcId="{60E8A963-5443-4DC9-B498-B65F1400FED7}" destId="{22554B01-4363-4058-A523-A032235E62EB}" srcOrd="0" destOrd="0" presId="urn:microsoft.com/office/officeart/2009/3/layout/PieProcess"/>
    <dgm:cxn modelId="{7AC83C5D-9BF6-47C2-80AA-E027EB20E535}" type="presParOf" srcId="{60E8A963-5443-4DC9-B498-B65F1400FED7}" destId="{3F62F827-05F5-40C3-BD44-567B1AC30AE4}" srcOrd="1" destOrd="0" presId="urn:microsoft.com/office/officeart/2009/3/layout/PieProcess"/>
    <dgm:cxn modelId="{270B28E5-FB6C-4264-8E71-03758900F7E0}" type="presParOf" srcId="{60E8A963-5443-4DC9-B498-B65F1400FED7}" destId="{42DA3251-917B-4AEA-84B7-D46E41129BEB}" srcOrd="2" destOrd="0" presId="urn:microsoft.com/office/officeart/2009/3/layout/PieProcess"/>
    <dgm:cxn modelId="{68662FEE-FED8-4135-9B56-C809EA3B0487}" type="presParOf" srcId="{50C2D7E7-3177-430D-A53F-6A9B167FBF65}" destId="{FC692067-9139-4935-878C-0BC9AFD921B3}" srcOrd="1" destOrd="0" presId="urn:microsoft.com/office/officeart/2009/3/layout/PieProcess"/>
    <dgm:cxn modelId="{EE3B2A64-3EA3-419A-99CE-9CDBE83EE3E1}" type="presParOf" srcId="{50C2D7E7-3177-430D-A53F-6A9B167FBF65}" destId="{47EAA240-161B-49F1-A265-787378FE2728}" srcOrd="2" destOrd="0" presId="urn:microsoft.com/office/officeart/2009/3/layout/PieProcess"/>
    <dgm:cxn modelId="{287E9ACD-D491-40CB-99A5-4E00B51BAB2A}" type="presParOf" srcId="{47EAA240-161B-49F1-A265-787378FE2728}" destId="{56D59652-9CF0-4C61-BA02-49CA6438F8DB}" srcOrd="0" destOrd="0" presId="urn:microsoft.com/office/officeart/2009/3/layout/PieProcess"/>
    <dgm:cxn modelId="{BD191B68-F6F0-404E-93CA-20DED7DCA40E}" type="presParOf" srcId="{50C2D7E7-3177-430D-A53F-6A9B167FBF65}" destId="{8EE2AE98-E53C-4592-8839-1A7D56F3CBAD}" srcOrd="3" destOrd="0" presId="urn:microsoft.com/office/officeart/2009/3/layout/PieProcess"/>
    <dgm:cxn modelId="{AD2028D9-F594-44C9-8D0F-F4B099582098}" type="presParOf" srcId="{50C2D7E7-3177-430D-A53F-6A9B167FBF65}" destId="{B9F30BD1-AA82-483F-84C3-C4CE7B029EE1}" srcOrd="4" destOrd="0" presId="urn:microsoft.com/office/officeart/2009/3/layout/PieProcess"/>
    <dgm:cxn modelId="{6B88DEE8-15AC-4179-B35C-C072AFB01205}" type="presParOf" srcId="{B9F30BD1-AA82-483F-84C3-C4CE7B029EE1}" destId="{EC7FD107-8AB6-4806-8967-897ADB914C08}" srcOrd="0" destOrd="0" presId="urn:microsoft.com/office/officeart/2009/3/layout/PieProcess"/>
    <dgm:cxn modelId="{EC0C335C-B9FE-4352-BA51-7E5C6BE162C3}" type="presParOf" srcId="{B9F30BD1-AA82-483F-84C3-C4CE7B029EE1}" destId="{13C67CD9-4FAA-4F92-83CC-23866EAA8968}" srcOrd="1" destOrd="0" presId="urn:microsoft.com/office/officeart/2009/3/layout/PieProcess"/>
    <dgm:cxn modelId="{B5029460-F83B-4739-8901-3A0266A748B0}" type="presParOf" srcId="{B9F30BD1-AA82-483F-84C3-C4CE7B029EE1}" destId="{B3A87749-348A-4638-97FE-ED4C59A0CAEE}" srcOrd="2" destOrd="0" presId="urn:microsoft.com/office/officeart/2009/3/layout/PieProcess"/>
    <dgm:cxn modelId="{956A54B2-BBA8-4AB5-964E-4E5699B61903}" type="presParOf" srcId="{50C2D7E7-3177-430D-A53F-6A9B167FBF65}" destId="{7BD38A1D-6B4E-4125-A7D5-0875A86FCA7F}" srcOrd="5" destOrd="0" presId="urn:microsoft.com/office/officeart/2009/3/layout/PieProcess"/>
    <dgm:cxn modelId="{3730A891-6053-4CC9-837E-06B956EA865F}" type="presParOf" srcId="{50C2D7E7-3177-430D-A53F-6A9B167FBF65}" destId="{4317A9A7-38DC-4812-8E94-DD8ED01AD375}" srcOrd="6" destOrd="0" presId="urn:microsoft.com/office/officeart/2009/3/layout/PieProcess"/>
    <dgm:cxn modelId="{1FD3BF2C-F77B-48DA-A4FD-D82C2D3E60D3}" type="presParOf" srcId="{4317A9A7-38DC-4812-8E94-DD8ED01AD375}" destId="{27BD06E9-2A8A-45F5-97D1-78534FE95957}" srcOrd="0" destOrd="0" presId="urn:microsoft.com/office/officeart/2009/3/layout/PieProcess"/>
    <dgm:cxn modelId="{C2574918-F28F-45E2-B530-3F4B0052D58E}" type="presParOf" srcId="{50C2D7E7-3177-430D-A53F-6A9B167FBF65}" destId="{F78F5F55-94FD-4305-AB4C-5EC1CF2D5AC7}" srcOrd="7" destOrd="0" presId="urn:microsoft.com/office/officeart/2009/3/layout/PieProcess"/>
    <dgm:cxn modelId="{AF87A592-AD02-4ED6-8BAD-AAE0E28DBDE1}" type="presParOf" srcId="{50C2D7E7-3177-430D-A53F-6A9B167FBF65}" destId="{E94E7753-292A-4B94-96A0-9F9D00F2163A}" srcOrd="8" destOrd="0" presId="urn:microsoft.com/office/officeart/2009/3/layout/PieProcess"/>
    <dgm:cxn modelId="{C7264550-8C6A-4C19-BAB3-CF41486A0214}" type="presParOf" srcId="{E94E7753-292A-4B94-96A0-9F9D00F2163A}" destId="{310F881B-E16F-4AD2-B8D1-546D9612ADB0}" srcOrd="0" destOrd="0" presId="urn:microsoft.com/office/officeart/2009/3/layout/PieProcess"/>
    <dgm:cxn modelId="{0C5B1995-B67F-4683-9390-06016981EF4B}" type="presParOf" srcId="{E94E7753-292A-4B94-96A0-9F9D00F2163A}" destId="{B509C927-C520-4600-A85D-74B073FF46BF}" srcOrd="1" destOrd="0" presId="urn:microsoft.com/office/officeart/2009/3/layout/PieProcess"/>
    <dgm:cxn modelId="{91681C88-7644-49AF-BE96-480DF04B978C}" type="presParOf" srcId="{E94E7753-292A-4B94-96A0-9F9D00F2163A}" destId="{B26BD259-9353-42D2-81C2-4F4D4BF6E188}" srcOrd="2" destOrd="0" presId="urn:microsoft.com/office/officeart/2009/3/layout/PieProcess"/>
    <dgm:cxn modelId="{78D5CA7F-CA6F-477A-A03C-A208E606FEF7}" type="presParOf" srcId="{50C2D7E7-3177-430D-A53F-6A9B167FBF65}" destId="{44172C4A-5DD1-4164-9CCD-83749881939F}" srcOrd="9" destOrd="0" presId="urn:microsoft.com/office/officeart/2009/3/layout/PieProcess"/>
    <dgm:cxn modelId="{2BA3A718-DF3F-42E2-BDF2-1D6877CA69F2}" type="presParOf" srcId="{50C2D7E7-3177-430D-A53F-6A9B167FBF65}" destId="{8EB105D3-6870-4A8D-BDD4-B8D6AAA40708}" srcOrd="10" destOrd="0" presId="urn:microsoft.com/office/officeart/2009/3/layout/PieProcess"/>
    <dgm:cxn modelId="{2AFADA99-0705-401D-9C1E-E89CA89BDFAD}" type="presParOf" srcId="{8EB105D3-6870-4A8D-BDD4-B8D6AAA40708}" destId="{76631672-98C4-4B4A-B8A1-8C8DB3B1136E}" srcOrd="0" destOrd="0" presId="urn:microsoft.com/office/officeart/2009/3/layout/PieProcess"/>
    <dgm:cxn modelId="{34DC8826-5EF3-4327-B201-230285CAECB5}" type="presParOf" srcId="{50C2D7E7-3177-430D-A53F-6A9B167FBF65}" destId="{EFDC05F5-DD84-4F5F-8A6A-FD5E4DD212AA}" srcOrd="11" destOrd="0" presId="urn:microsoft.com/office/officeart/2009/3/layout/PieProcess"/>
    <dgm:cxn modelId="{26A7F5D3-369E-483E-8046-C2D375CF3505}" type="presParOf" srcId="{50C2D7E7-3177-430D-A53F-6A9B167FBF65}" destId="{0FA5DC3D-8684-4C14-B643-5310F5E6CD4F}" srcOrd="12" destOrd="0" presId="urn:microsoft.com/office/officeart/2009/3/layout/PieProcess"/>
    <dgm:cxn modelId="{C77DAD96-EBA8-4D7F-A6CE-A45764355615}" type="presParOf" srcId="{0FA5DC3D-8684-4C14-B643-5310F5E6CD4F}" destId="{3740F385-A6F2-4AC9-A4D7-68E0CCBABF99}" srcOrd="0" destOrd="0" presId="urn:microsoft.com/office/officeart/2009/3/layout/PieProcess"/>
    <dgm:cxn modelId="{A36C5BCB-0330-4506-BA82-D5390BCC69C0}" type="presParOf" srcId="{0FA5DC3D-8684-4C14-B643-5310F5E6CD4F}" destId="{54C40677-8BF7-4B9B-B153-835B35BD9D3B}" srcOrd="1" destOrd="0" presId="urn:microsoft.com/office/officeart/2009/3/layout/PieProcess"/>
    <dgm:cxn modelId="{B10A1467-51F9-4113-ACD4-6379A461622E}" type="presParOf" srcId="{0FA5DC3D-8684-4C14-B643-5310F5E6CD4F}" destId="{FEB74729-95CF-4F8A-85E4-84F75D61A0B7}" srcOrd="2" destOrd="0" presId="urn:microsoft.com/office/officeart/2009/3/layout/PieProcess"/>
    <dgm:cxn modelId="{B2522898-3ECA-4BDD-AC5A-018597465E9A}" type="presParOf" srcId="{50C2D7E7-3177-430D-A53F-6A9B167FBF65}" destId="{0AD4C15B-7400-4094-9858-204F979841DA}" srcOrd="13" destOrd="0" presId="urn:microsoft.com/office/officeart/2009/3/layout/PieProcess"/>
    <dgm:cxn modelId="{AF90414F-E3F3-4D0F-A7B6-5B02AC53BD73}" type="presParOf" srcId="{50C2D7E7-3177-430D-A53F-6A9B167FBF65}" destId="{5F08C8A0-814E-45C2-9914-06C06BEE35B4}" srcOrd="14" destOrd="0" presId="urn:microsoft.com/office/officeart/2009/3/layout/PieProcess"/>
    <dgm:cxn modelId="{C543F503-15E2-487C-BC73-E90462587088}" type="presParOf" srcId="{5F08C8A0-814E-45C2-9914-06C06BEE35B4}" destId="{5DEA1FA6-AC27-483B-A69E-B0F80F7EE36F}" srcOrd="0" destOrd="0" presId="urn:microsoft.com/office/officeart/2009/3/layout/PieProcess"/>
    <dgm:cxn modelId="{69DD70AF-E2AA-4FCA-9B08-958109CCF895}" type="presParOf" srcId="{50C2D7E7-3177-430D-A53F-6A9B167FBF65}" destId="{391F99D5-2612-412E-943D-7EC52C3DA66A}" srcOrd="15" destOrd="0" presId="urn:microsoft.com/office/officeart/2009/3/layout/PieProcess"/>
    <dgm:cxn modelId="{787BCCD1-22A7-4AAD-806D-2B57CDFAA8B3}" type="presParOf" srcId="{50C2D7E7-3177-430D-A53F-6A9B167FBF65}" destId="{EC370155-F458-4F0E-8E88-05142338F8FC}" srcOrd="16" destOrd="0" presId="urn:microsoft.com/office/officeart/2009/3/layout/PieProcess"/>
    <dgm:cxn modelId="{E11364A1-05D3-4B0F-8309-4A2C667BEF71}" type="presParOf" srcId="{EC370155-F458-4F0E-8E88-05142338F8FC}" destId="{63562CDA-0861-424D-BDDB-192935E9C8A8}" srcOrd="0" destOrd="0" presId="urn:microsoft.com/office/officeart/2009/3/layout/PieProcess"/>
    <dgm:cxn modelId="{A4668809-AB46-4F46-B3A1-820D6DEA9081}" type="presParOf" srcId="{EC370155-F458-4F0E-8E88-05142338F8FC}" destId="{B562597F-4967-4462-8BD2-0286EAA8FDC4}" srcOrd="1" destOrd="0" presId="urn:microsoft.com/office/officeart/2009/3/layout/PieProcess"/>
    <dgm:cxn modelId="{5D5F18C6-3D4C-4196-AE9F-DE4B3D80436B}" type="presParOf" srcId="{EC370155-F458-4F0E-8E88-05142338F8FC}" destId="{13DBE60A-A134-49A8-B7FD-EADA2000A58F}" srcOrd="2" destOrd="0" presId="urn:microsoft.com/office/officeart/2009/3/layout/PieProcess"/>
    <dgm:cxn modelId="{F0287D97-6DE3-4D73-ADEC-CA67CCAA7D94}" type="presParOf" srcId="{50C2D7E7-3177-430D-A53F-6A9B167FBF65}" destId="{FB9E3BDB-4FCC-4CE6-999E-B6599FA54FCA}" srcOrd="17" destOrd="0" presId="urn:microsoft.com/office/officeart/2009/3/layout/PieProcess"/>
    <dgm:cxn modelId="{AD31CEE3-3C14-42D2-BF12-13D24849E920}" type="presParOf" srcId="{50C2D7E7-3177-430D-A53F-6A9B167FBF65}" destId="{F8E252E1-5E8E-41CA-A0A1-AF0E10A54506}" srcOrd="18" destOrd="0" presId="urn:microsoft.com/office/officeart/2009/3/layout/PieProcess"/>
    <dgm:cxn modelId="{CE295BED-F6B3-449F-BCEE-00F5EDE3A27F}" type="presParOf" srcId="{F8E252E1-5E8E-41CA-A0A1-AF0E10A54506}" destId="{A499C991-EB05-454D-A769-4B74919C196F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BC469-E122-4027-BA5A-A0DDBB918AB8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B40AF-34B7-40DD-A416-7441D5D4A26A}">
      <dgm:prSet phldrT="[Text]" custT="1"/>
      <dgm:spPr/>
      <dgm:t>
        <a:bodyPr/>
        <a:lstStyle/>
        <a:p>
          <a:r>
            <a:rPr lang="en-US" sz="2000" dirty="0"/>
            <a:t>Week 1</a:t>
          </a:r>
        </a:p>
      </dgm:t>
    </dgm:pt>
    <dgm:pt modelId="{00952A86-F8E2-43DA-8437-3375900C3089}" type="parTrans" cxnId="{5FF9A133-E0CF-46B3-A8CC-8E57DF96052A}">
      <dgm:prSet/>
      <dgm:spPr/>
      <dgm:t>
        <a:bodyPr/>
        <a:lstStyle/>
        <a:p>
          <a:endParaRPr lang="en-US"/>
        </a:p>
      </dgm:t>
    </dgm:pt>
    <dgm:pt modelId="{8412C9E3-2DAF-490D-9598-9A7326F7D060}" type="sibTrans" cxnId="{5FF9A133-E0CF-46B3-A8CC-8E57DF96052A}">
      <dgm:prSet/>
      <dgm:spPr/>
      <dgm:t>
        <a:bodyPr/>
        <a:lstStyle/>
        <a:p>
          <a:endParaRPr lang="en-US"/>
        </a:p>
      </dgm:t>
    </dgm:pt>
    <dgm:pt modelId="{BF1981A5-4B2A-464B-BF63-AA31116F3361}">
      <dgm:prSet phldrT="[Text]" custT="1"/>
      <dgm:spPr/>
      <dgm:t>
        <a:bodyPr/>
        <a:lstStyle/>
        <a:p>
          <a:pPr>
            <a:buNone/>
          </a:pPr>
          <a:r>
            <a:rPr lang="en-US" sz="1800" b="1" dirty="0"/>
            <a:t>Initial Onboarding</a:t>
          </a:r>
        </a:p>
        <a:p>
          <a:pPr>
            <a:buNone/>
          </a:pPr>
          <a:endParaRPr lang="en-US" sz="2100" b="1" dirty="0"/>
        </a:p>
        <a:p>
          <a:pPr>
            <a:buFont typeface="Arial" panose="020B0604020202020204" pitchFamily="34" charset="0"/>
            <a:buNone/>
          </a:pPr>
          <a:endParaRPr lang="en-US" sz="2100" b="0" dirty="0"/>
        </a:p>
      </dgm:t>
    </dgm:pt>
    <dgm:pt modelId="{3E0ADABD-FDC9-440D-80A8-0A440A516340}" type="parTrans" cxnId="{A2D12E91-33B3-4B33-9D03-0BEC641072D8}">
      <dgm:prSet/>
      <dgm:spPr/>
      <dgm:t>
        <a:bodyPr/>
        <a:lstStyle/>
        <a:p>
          <a:endParaRPr lang="en-US"/>
        </a:p>
      </dgm:t>
    </dgm:pt>
    <dgm:pt modelId="{5D22C9F1-7EA0-4288-A46F-B8190284A1A4}" type="sibTrans" cxnId="{A2D12E91-33B3-4B33-9D03-0BEC641072D8}">
      <dgm:prSet/>
      <dgm:spPr/>
      <dgm:t>
        <a:bodyPr/>
        <a:lstStyle/>
        <a:p>
          <a:endParaRPr lang="en-US"/>
        </a:p>
      </dgm:t>
    </dgm:pt>
    <dgm:pt modelId="{BA183B94-7977-469D-B963-B159B5D84104}">
      <dgm:prSet phldrT="[Text]" custT="1"/>
      <dgm:spPr/>
      <dgm:t>
        <a:bodyPr/>
        <a:lstStyle/>
        <a:p>
          <a:r>
            <a:rPr lang="en-US" sz="2000" dirty="0"/>
            <a:t>1-3 Months</a:t>
          </a:r>
        </a:p>
      </dgm:t>
    </dgm:pt>
    <dgm:pt modelId="{36C36704-1B9C-4BC6-923F-EEA7EC73C849}" type="parTrans" cxnId="{43D793D9-67C6-436C-A626-36AA9FCC51FB}">
      <dgm:prSet/>
      <dgm:spPr/>
      <dgm:t>
        <a:bodyPr/>
        <a:lstStyle/>
        <a:p>
          <a:endParaRPr lang="en-US"/>
        </a:p>
      </dgm:t>
    </dgm:pt>
    <dgm:pt modelId="{3A7116AE-FBC2-472E-A77A-8C7F2C12C0C1}" type="sibTrans" cxnId="{43D793D9-67C6-436C-A626-36AA9FCC51FB}">
      <dgm:prSet/>
      <dgm:spPr/>
      <dgm:t>
        <a:bodyPr/>
        <a:lstStyle/>
        <a:p>
          <a:endParaRPr lang="en-US"/>
        </a:p>
      </dgm:t>
    </dgm:pt>
    <dgm:pt modelId="{E0EE674C-3E63-447B-88DD-59D449274E00}">
      <dgm:prSet phldrT="[Text]" custT="1"/>
      <dgm:spPr/>
      <dgm:t>
        <a:bodyPr/>
        <a:lstStyle/>
        <a:p>
          <a:r>
            <a:rPr lang="en-US" sz="1800" b="1" dirty="0"/>
            <a:t>Culture Immersion</a:t>
          </a:r>
        </a:p>
      </dgm:t>
    </dgm:pt>
    <dgm:pt modelId="{54EFFD3B-C481-482F-A129-094EAF9F5783}" type="parTrans" cxnId="{17245757-3A17-4F7D-BD94-868782DE73FD}">
      <dgm:prSet/>
      <dgm:spPr/>
      <dgm:t>
        <a:bodyPr/>
        <a:lstStyle/>
        <a:p>
          <a:endParaRPr lang="en-US"/>
        </a:p>
      </dgm:t>
    </dgm:pt>
    <dgm:pt modelId="{9A56EBB9-AE71-49FC-89FF-9C08DE7D2B0A}" type="sibTrans" cxnId="{17245757-3A17-4F7D-BD94-868782DE73FD}">
      <dgm:prSet/>
      <dgm:spPr/>
      <dgm:t>
        <a:bodyPr/>
        <a:lstStyle/>
        <a:p>
          <a:endParaRPr lang="en-US"/>
        </a:p>
      </dgm:t>
    </dgm:pt>
    <dgm:pt modelId="{1F4F471A-74AD-491D-8D57-B74999FA7845}">
      <dgm:prSet phldrT="[Text]" custT="1"/>
      <dgm:spPr/>
      <dgm:t>
        <a:bodyPr/>
        <a:lstStyle/>
        <a:p>
          <a:r>
            <a:rPr lang="en-US" sz="2000" dirty="0"/>
            <a:t>2-9 Months</a:t>
          </a:r>
        </a:p>
      </dgm:t>
    </dgm:pt>
    <dgm:pt modelId="{A0D1986A-B323-4C1C-94FC-D519CB536E7B}" type="parTrans" cxnId="{F6C079F7-60EA-4565-8513-30C97953C1DF}">
      <dgm:prSet/>
      <dgm:spPr/>
      <dgm:t>
        <a:bodyPr/>
        <a:lstStyle/>
        <a:p>
          <a:endParaRPr lang="en-US"/>
        </a:p>
      </dgm:t>
    </dgm:pt>
    <dgm:pt modelId="{B243328F-C3C0-4B17-A9C7-D748DEC472C9}" type="sibTrans" cxnId="{F6C079F7-60EA-4565-8513-30C97953C1DF}">
      <dgm:prSet/>
      <dgm:spPr/>
      <dgm:t>
        <a:bodyPr/>
        <a:lstStyle/>
        <a:p>
          <a:endParaRPr lang="en-US"/>
        </a:p>
      </dgm:t>
    </dgm:pt>
    <dgm:pt modelId="{56CF2288-504D-4F66-9B55-CDE53D0F0D64}">
      <dgm:prSet phldrT="[Text]" custT="1"/>
      <dgm:spPr/>
      <dgm:t>
        <a:bodyPr/>
        <a:lstStyle/>
        <a:p>
          <a:r>
            <a:rPr lang="en-US" sz="1600" b="1" dirty="0"/>
            <a:t>Personal Engagement</a:t>
          </a:r>
        </a:p>
      </dgm:t>
    </dgm:pt>
    <dgm:pt modelId="{627975FB-C3A3-4F6B-BF18-D466690A3D05}" type="parTrans" cxnId="{9BD0519F-46E4-4181-98B8-7D1BAF4F8DB0}">
      <dgm:prSet/>
      <dgm:spPr/>
      <dgm:t>
        <a:bodyPr/>
        <a:lstStyle/>
        <a:p>
          <a:endParaRPr lang="en-US"/>
        </a:p>
      </dgm:t>
    </dgm:pt>
    <dgm:pt modelId="{1CF7DE69-C5EF-40C5-A981-DE3BC6469D7B}" type="sibTrans" cxnId="{9BD0519F-46E4-4181-98B8-7D1BAF4F8DB0}">
      <dgm:prSet/>
      <dgm:spPr/>
      <dgm:t>
        <a:bodyPr/>
        <a:lstStyle/>
        <a:p>
          <a:endParaRPr lang="en-US"/>
        </a:p>
      </dgm:t>
    </dgm:pt>
    <dgm:pt modelId="{FF479D75-EFB4-43CE-90FA-C688452C1E37}">
      <dgm:prSet custT="1"/>
      <dgm:spPr/>
      <dgm:t>
        <a:bodyPr/>
        <a:lstStyle/>
        <a:p>
          <a:r>
            <a:rPr lang="en-US" sz="2000" dirty="0"/>
            <a:t>10 – 12 Months</a:t>
          </a:r>
        </a:p>
      </dgm:t>
    </dgm:pt>
    <dgm:pt modelId="{E8AFD69A-B305-417B-AD98-6E5C1578F1B2}" type="parTrans" cxnId="{88C97877-F1B7-49B8-B445-999D5F3242EB}">
      <dgm:prSet/>
      <dgm:spPr/>
      <dgm:t>
        <a:bodyPr/>
        <a:lstStyle/>
        <a:p>
          <a:endParaRPr lang="en-US"/>
        </a:p>
      </dgm:t>
    </dgm:pt>
    <dgm:pt modelId="{78D48C98-E747-46BE-8CA3-9EE08E8D5D04}" type="sibTrans" cxnId="{88C97877-F1B7-49B8-B445-999D5F3242EB}">
      <dgm:prSet/>
      <dgm:spPr/>
      <dgm:t>
        <a:bodyPr/>
        <a:lstStyle/>
        <a:p>
          <a:endParaRPr lang="en-US"/>
        </a:p>
      </dgm:t>
    </dgm:pt>
    <dgm:pt modelId="{9078D3AE-E037-4D81-AF2B-A56BBFD51CA9}">
      <dgm:prSet custT="1"/>
      <dgm:spPr/>
      <dgm:t>
        <a:bodyPr/>
        <a:lstStyle/>
        <a:p>
          <a:r>
            <a:rPr lang="en-US" sz="2000" dirty="0"/>
            <a:t>1+ Year</a:t>
          </a:r>
        </a:p>
      </dgm:t>
    </dgm:pt>
    <dgm:pt modelId="{85CB40BB-0030-48D3-9D6C-E15BD6EF54D4}" type="parTrans" cxnId="{4AA3CB6F-C67C-4ECF-AD3C-1CD74BCEC5AF}">
      <dgm:prSet/>
      <dgm:spPr/>
      <dgm:t>
        <a:bodyPr/>
        <a:lstStyle/>
        <a:p>
          <a:endParaRPr lang="en-US"/>
        </a:p>
      </dgm:t>
    </dgm:pt>
    <dgm:pt modelId="{557F83A4-85A3-48AD-B045-023DCADE9123}" type="sibTrans" cxnId="{4AA3CB6F-C67C-4ECF-AD3C-1CD74BCEC5AF}">
      <dgm:prSet/>
      <dgm:spPr/>
      <dgm:t>
        <a:bodyPr/>
        <a:lstStyle/>
        <a:p>
          <a:endParaRPr lang="en-US"/>
        </a:p>
      </dgm:t>
    </dgm:pt>
    <dgm:pt modelId="{1B64F9F9-0E2A-4A10-A6AB-24B5D757A00E}">
      <dgm:prSet custT="1"/>
      <dgm:spPr/>
      <dgm:t>
        <a:bodyPr/>
        <a:lstStyle/>
        <a:p>
          <a:r>
            <a:rPr lang="en-US" sz="1600" b="1" dirty="0"/>
            <a:t>Communication  Loops</a:t>
          </a:r>
        </a:p>
      </dgm:t>
    </dgm:pt>
    <dgm:pt modelId="{EBD7AD25-9063-4012-80BC-2A369C140DEB}" type="parTrans" cxnId="{5AC70422-4593-482C-A098-D31022DFFEBD}">
      <dgm:prSet/>
      <dgm:spPr/>
      <dgm:t>
        <a:bodyPr/>
        <a:lstStyle/>
        <a:p>
          <a:endParaRPr lang="en-US"/>
        </a:p>
      </dgm:t>
    </dgm:pt>
    <dgm:pt modelId="{AE8315A1-1B49-401A-8C6E-698D354908A0}" type="sibTrans" cxnId="{5AC70422-4593-482C-A098-D31022DFFEBD}">
      <dgm:prSet/>
      <dgm:spPr/>
      <dgm:t>
        <a:bodyPr/>
        <a:lstStyle/>
        <a:p>
          <a:endParaRPr lang="en-US"/>
        </a:p>
      </dgm:t>
    </dgm:pt>
    <dgm:pt modelId="{AB7AF78E-E421-43ED-8EAB-EC972D648AB7}">
      <dgm:prSet custT="1"/>
      <dgm:spPr/>
      <dgm:t>
        <a:bodyPr/>
        <a:lstStyle/>
        <a:p>
          <a:r>
            <a:rPr lang="en-US" sz="1800" b="1" dirty="0"/>
            <a:t>Feedback Collection</a:t>
          </a:r>
        </a:p>
      </dgm:t>
    </dgm:pt>
    <dgm:pt modelId="{7860C3AB-E2E4-4AA4-9941-6006FDFAA542}" type="parTrans" cxnId="{5F882E90-DBAB-4258-AF02-15E640D71452}">
      <dgm:prSet/>
      <dgm:spPr/>
      <dgm:t>
        <a:bodyPr/>
        <a:lstStyle/>
        <a:p>
          <a:endParaRPr lang="en-US"/>
        </a:p>
      </dgm:t>
    </dgm:pt>
    <dgm:pt modelId="{6B721142-ECCF-48CE-ACAB-6737F4100C44}" type="sibTrans" cxnId="{5F882E90-DBAB-4258-AF02-15E640D71452}">
      <dgm:prSet/>
      <dgm:spPr/>
      <dgm:t>
        <a:bodyPr/>
        <a:lstStyle/>
        <a:p>
          <a:endParaRPr lang="en-US"/>
        </a:p>
      </dgm:t>
    </dgm:pt>
    <dgm:pt modelId="{50C2D7E7-3177-430D-A53F-6A9B167FBF65}" type="pres">
      <dgm:prSet presAssocID="{B1DBC469-E122-4027-BA5A-A0DDBB918AB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0E8A963-5443-4DC9-B498-B65F1400FED7}" type="pres">
      <dgm:prSet presAssocID="{85CB40AF-34B7-40DD-A416-7441D5D4A26A}" presName="ParentComposite" presStyleCnt="0"/>
      <dgm:spPr/>
    </dgm:pt>
    <dgm:pt modelId="{22554B01-4363-4058-A523-A032235E62EB}" type="pres">
      <dgm:prSet presAssocID="{85CB40AF-34B7-40DD-A416-7441D5D4A26A}" presName="Chord" presStyleLbl="bgShp" presStyleIdx="0" presStyleCnt="5"/>
      <dgm:spPr/>
    </dgm:pt>
    <dgm:pt modelId="{3F62F827-05F5-40C3-BD44-567B1AC30AE4}" type="pres">
      <dgm:prSet presAssocID="{85CB40AF-34B7-40DD-A416-7441D5D4A26A}" presName="Pie" presStyleLbl="alignNode1" presStyleIdx="0" presStyleCnt="5"/>
      <dgm:spPr/>
    </dgm:pt>
    <dgm:pt modelId="{42DA3251-917B-4AEA-84B7-D46E41129BEB}" type="pres">
      <dgm:prSet presAssocID="{85CB40AF-34B7-40DD-A416-7441D5D4A26A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</dgm:pt>
    <dgm:pt modelId="{FC692067-9139-4935-878C-0BC9AFD921B3}" type="pres">
      <dgm:prSet presAssocID="{5D22C9F1-7EA0-4288-A46F-B8190284A1A4}" presName="negSibTrans" presStyleCnt="0"/>
      <dgm:spPr/>
    </dgm:pt>
    <dgm:pt modelId="{47EAA240-161B-49F1-A265-787378FE2728}" type="pres">
      <dgm:prSet presAssocID="{85CB40AF-34B7-40DD-A416-7441D5D4A26A}" presName="composite" presStyleCnt="0"/>
      <dgm:spPr/>
    </dgm:pt>
    <dgm:pt modelId="{56D59652-9CF0-4C61-BA02-49CA6438F8DB}" type="pres">
      <dgm:prSet presAssocID="{85CB40AF-34B7-40DD-A416-7441D5D4A26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8EE2AE98-E53C-4592-8839-1A7D56F3CBAD}" type="pres">
      <dgm:prSet presAssocID="{8412C9E3-2DAF-490D-9598-9A7326F7D060}" presName="sibTrans" presStyleCnt="0"/>
      <dgm:spPr/>
    </dgm:pt>
    <dgm:pt modelId="{B9F30BD1-AA82-483F-84C3-C4CE7B029EE1}" type="pres">
      <dgm:prSet presAssocID="{BA183B94-7977-469D-B963-B159B5D84104}" presName="ParentComposite" presStyleCnt="0"/>
      <dgm:spPr/>
    </dgm:pt>
    <dgm:pt modelId="{EC7FD107-8AB6-4806-8967-897ADB914C08}" type="pres">
      <dgm:prSet presAssocID="{BA183B94-7977-469D-B963-B159B5D84104}" presName="Chord" presStyleLbl="bgShp" presStyleIdx="1" presStyleCnt="5"/>
      <dgm:spPr/>
    </dgm:pt>
    <dgm:pt modelId="{13C67CD9-4FAA-4F92-83CC-23866EAA8968}" type="pres">
      <dgm:prSet presAssocID="{BA183B94-7977-469D-B963-B159B5D84104}" presName="Pie" presStyleLbl="alignNode1" presStyleIdx="1" presStyleCnt="5"/>
      <dgm:spPr/>
    </dgm:pt>
    <dgm:pt modelId="{B3A87749-348A-4638-97FE-ED4C59A0CAEE}" type="pres">
      <dgm:prSet presAssocID="{BA183B94-7977-469D-B963-B159B5D84104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</dgm:pt>
    <dgm:pt modelId="{7BD38A1D-6B4E-4125-A7D5-0875A86FCA7F}" type="pres">
      <dgm:prSet presAssocID="{9A56EBB9-AE71-49FC-89FF-9C08DE7D2B0A}" presName="negSibTrans" presStyleCnt="0"/>
      <dgm:spPr/>
    </dgm:pt>
    <dgm:pt modelId="{4317A9A7-38DC-4812-8E94-DD8ED01AD375}" type="pres">
      <dgm:prSet presAssocID="{BA183B94-7977-469D-B963-B159B5D84104}" presName="composite" presStyleCnt="0"/>
      <dgm:spPr/>
    </dgm:pt>
    <dgm:pt modelId="{27BD06E9-2A8A-45F5-97D1-78534FE95957}" type="pres">
      <dgm:prSet presAssocID="{BA183B94-7977-469D-B963-B159B5D84104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F78F5F55-94FD-4305-AB4C-5EC1CF2D5AC7}" type="pres">
      <dgm:prSet presAssocID="{3A7116AE-FBC2-472E-A77A-8C7F2C12C0C1}" presName="sibTrans" presStyleCnt="0"/>
      <dgm:spPr/>
    </dgm:pt>
    <dgm:pt modelId="{E94E7753-292A-4B94-96A0-9F9D00F2163A}" type="pres">
      <dgm:prSet presAssocID="{1F4F471A-74AD-491D-8D57-B74999FA7845}" presName="ParentComposite" presStyleCnt="0"/>
      <dgm:spPr/>
    </dgm:pt>
    <dgm:pt modelId="{310F881B-E16F-4AD2-B8D1-546D9612ADB0}" type="pres">
      <dgm:prSet presAssocID="{1F4F471A-74AD-491D-8D57-B74999FA7845}" presName="Chord" presStyleLbl="bgShp" presStyleIdx="2" presStyleCnt="5"/>
      <dgm:spPr/>
    </dgm:pt>
    <dgm:pt modelId="{B509C927-C520-4600-A85D-74B073FF46BF}" type="pres">
      <dgm:prSet presAssocID="{1F4F471A-74AD-491D-8D57-B74999FA7845}" presName="Pie" presStyleLbl="alignNode1" presStyleIdx="2" presStyleCnt="5"/>
      <dgm:spPr/>
    </dgm:pt>
    <dgm:pt modelId="{B26BD259-9353-42D2-81C2-4F4D4BF6E188}" type="pres">
      <dgm:prSet presAssocID="{1F4F471A-74AD-491D-8D57-B74999FA7845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</dgm:pt>
    <dgm:pt modelId="{44172C4A-5DD1-4164-9CCD-83749881939F}" type="pres">
      <dgm:prSet presAssocID="{1CF7DE69-C5EF-40C5-A981-DE3BC6469D7B}" presName="negSibTrans" presStyleCnt="0"/>
      <dgm:spPr/>
    </dgm:pt>
    <dgm:pt modelId="{8EB105D3-6870-4A8D-BDD4-B8D6AAA40708}" type="pres">
      <dgm:prSet presAssocID="{1F4F471A-74AD-491D-8D57-B74999FA7845}" presName="composite" presStyleCnt="0"/>
      <dgm:spPr/>
    </dgm:pt>
    <dgm:pt modelId="{76631672-98C4-4B4A-B8A1-8C8DB3B1136E}" type="pres">
      <dgm:prSet presAssocID="{1F4F471A-74AD-491D-8D57-B74999FA784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EFDC05F5-DD84-4F5F-8A6A-FD5E4DD212AA}" type="pres">
      <dgm:prSet presAssocID="{B243328F-C3C0-4B17-A9C7-D748DEC472C9}" presName="sibTrans" presStyleCnt="0"/>
      <dgm:spPr/>
    </dgm:pt>
    <dgm:pt modelId="{0FA5DC3D-8684-4C14-B643-5310F5E6CD4F}" type="pres">
      <dgm:prSet presAssocID="{FF479D75-EFB4-43CE-90FA-C688452C1E37}" presName="ParentComposite" presStyleCnt="0"/>
      <dgm:spPr/>
    </dgm:pt>
    <dgm:pt modelId="{3740F385-A6F2-4AC9-A4D7-68E0CCBABF99}" type="pres">
      <dgm:prSet presAssocID="{FF479D75-EFB4-43CE-90FA-C688452C1E37}" presName="Chord" presStyleLbl="bgShp" presStyleIdx="3" presStyleCnt="5"/>
      <dgm:spPr/>
    </dgm:pt>
    <dgm:pt modelId="{54C40677-8BF7-4B9B-B153-835B35BD9D3B}" type="pres">
      <dgm:prSet presAssocID="{FF479D75-EFB4-43CE-90FA-C688452C1E37}" presName="Pie" presStyleLbl="alignNode1" presStyleIdx="3" presStyleCnt="5"/>
      <dgm:spPr/>
    </dgm:pt>
    <dgm:pt modelId="{FEB74729-95CF-4F8A-85E4-84F75D61A0B7}" type="pres">
      <dgm:prSet presAssocID="{FF479D75-EFB4-43CE-90FA-C688452C1E37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</dgm:pt>
    <dgm:pt modelId="{0AD4C15B-7400-4094-9858-204F979841DA}" type="pres">
      <dgm:prSet presAssocID="{AE8315A1-1B49-401A-8C6E-698D354908A0}" presName="negSibTrans" presStyleCnt="0"/>
      <dgm:spPr/>
    </dgm:pt>
    <dgm:pt modelId="{5F08C8A0-814E-45C2-9914-06C06BEE35B4}" type="pres">
      <dgm:prSet presAssocID="{FF479D75-EFB4-43CE-90FA-C688452C1E37}" presName="composite" presStyleCnt="0"/>
      <dgm:spPr/>
    </dgm:pt>
    <dgm:pt modelId="{5DEA1FA6-AC27-483B-A69E-B0F80F7EE36F}" type="pres">
      <dgm:prSet presAssocID="{FF479D75-EFB4-43CE-90FA-C688452C1E37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391F99D5-2612-412E-943D-7EC52C3DA66A}" type="pres">
      <dgm:prSet presAssocID="{78D48C98-E747-46BE-8CA3-9EE08E8D5D04}" presName="sibTrans" presStyleCnt="0"/>
      <dgm:spPr/>
    </dgm:pt>
    <dgm:pt modelId="{EC370155-F458-4F0E-8E88-05142338F8FC}" type="pres">
      <dgm:prSet presAssocID="{9078D3AE-E037-4D81-AF2B-A56BBFD51CA9}" presName="ParentComposite" presStyleCnt="0"/>
      <dgm:spPr/>
    </dgm:pt>
    <dgm:pt modelId="{63562CDA-0861-424D-BDDB-192935E9C8A8}" type="pres">
      <dgm:prSet presAssocID="{9078D3AE-E037-4D81-AF2B-A56BBFD51CA9}" presName="Chord" presStyleLbl="bgShp" presStyleIdx="4" presStyleCnt="5"/>
      <dgm:spPr/>
    </dgm:pt>
    <dgm:pt modelId="{B562597F-4967-4462-8BD2-0286EAA8FDC4}" type="pres">
      <dgm:prSet presAssocID="{9078D3AE-E037-4D81-AF2B-A56BBFD51CA9}" presName="Pie" presStyleLbl="alignNode1" presStyleIdx="4" presStyleCnt="5"/>
      <dgm:spPr/>
    </dgm:pt>
    <dgm:pt modelId="{13DBE60A-A134-49A8-B7FD-EADA2000A58F}" type="pres">
      <dgm:prSet presAssocID="{9078D3AE-E037-4D81-AF2B-A56BBFD51CA9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</dgm:pt>
    <dgm:pt modelId="{FB9E3BDB-4FCC-4CE6-999E-B6599FA54FCA}" type="pres">
      <dgm:prSet presAssocID="{6B721142-ECCF-48CE-ACAB-6737F4100C44}" presName="negSibTrans" presStyleCnt="0"/>
      <dgm:spPr/>
    </dgm:pt>
    <dgm:pt modelId="{F8E252E1-5E8E-41CA-A0A1-AF0E10A54506}" type="pres">
      <dgm:prSet presAssocID="{9078D3AE-E037-4D81-AF2B-A56BBFD51CA9}" presName="composite" presStyleCnt="0"/>
      <dgm:spPr/>
    </dgm:pt>
    <dgm:pt modelId="{A499C991-EB05-454D-A769-4B74919C196F}" type="pres">
      <dgm:prSet presAssocID="{9078D3AE-E037-4D81-AF2B-A56BBFD51CA9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ECC0616-337A-4EF6-B16C-124CF01BB8B2}" type="presOf" srcId="{9078D3AE-E037-4D81-AF2B-A56BBFD51CA9}" destId="{13DBE60A-A134-49A8-B7FD-EADA2000A58F}" srcOrd="0" destOrd="0" presId="urn:microsoft.com/office/officeart/2009/3/layout/PieProcess"/>
    <dgm:cxn modelId="{4EA41C21-6675-49A5-938C-46DC44EAB030}" type="presOf" srcId="{E0EE674C-3E63-447B-88DD-59D449274E00}" destId="{27BD06E9-2A8A-45F5-97D1-78534FE95957}" srcOrd="0" destOrd="0" presId="urn:microsoft.com/office/officeart/2009/3/layout/PieProcess"/>
    <dgm:cxn modelId="{5AC70422-4593-482C-A098-D31022DFFEBD}" srcId="{FF479D75-EFB4-43CE-90FA-C688452C1E37}" destId="{1B64F9F9-0E2A-4A10-A6AB-24B5D757A00E}" srcOrd="0" destOrd="0" parTransId="{EBD7AD25-9063-4012-80BC-2A369C140DEB}" sibTransId="{AE8315A1-1B49-401A-8C6E-698D354908A0}"/>
    <dgm:cxn modelId="{5FF9A133-E0CF-46B3-A8CC-8E57DF96052A}" srcId="{B1DBC469-E122-4027-BA5A-A0DDBB918AB8}" destId="{85CB40AF-34B7-40DD-A416-7441D5D4A26A}" srcOrd="0" destOrd="0" parTransId="{00952A86-F8E2-43DA-8437-3375900C3089}" sibTransId="{8412C9E3-2DAF-490D-9598-9A7326F7D060}"/>
    <dgm:cxn modelId="{17245757-3A17-4F7D-BD94-868782DE73FD}" srcId="{BA183B94-7977-469D-B963-B159B5D84104}" destId="{E0EE674C-3E63-447B-88DD-59D449274E00}" srcOrd="0" destOrd="0" parTransId="{54EFFD3B-C481-482F-A129-094EAF9F5783}" sibTransId="{9A56EBB9-AE71-49FC-89FF-9C08DE7D2B0A}"/>
    <dgm:cxn modelId="{5840C15D-017F-40F4-8F85-77611A6B3DD8}" type="presOf" srcId="{85CB40AF-34B7-40DD-A416-7441D5D4A26A}" destId="{42DA3251-917B-4AEA-84B7-D46E41129BEB}" srcOrd="0" destOrd="0" presId="urn:microsoft.com/office/officeart/2009/3/layout/PieProcess"/>
    <dgm:cxn modelId="{4AA3CB6F-C67C-4ECF-AD3C-1CD74BCEC5AF}" srcId="{B1DBC469-E122-4027-BA5A-A0DDBB918AB8}" destId="{9078D3AE-E037-4D81-AF2B-A56BBFD51CA9}" srcOrd="4" destOrd="0" parTransId="{85CB40BB-0030-48D3-9D6C-E15BD6EF54D4}" sibTransId="{557F83A4-85A3-48AD-B045-023DCADE9123}"/>
    <dgm:cxn modelId="{86851D77-AE5A-41FA-922E-5CF1117D882E}" type="presOf" srcId="{1F4F471A-74AD-491D-8D57-B74999FA7845}" destId="{B26BD259-9353-42D2-81C2-4F4D4BF6E188}" srcOrd="0" destOrd="0" presId="urn:microsoft.com/office/officeart/2009/3/layout/PieProcess"/>
    <dgm:cxn modelId="{88C97877-F1B7-49B8-B445-999D5F3242EB}" srcId="{B1DBC469-E122-4027-BA5A-A0DDBB918AB8}" destId="{FF479D75-EFB4-43CE-90FA-C688452C1E37}" srcOrd="3" destOrd="0" parTransId="{E8AFD69A-B305-417B-AD98-6E5C1578F1B2}" sibTransId="{78D48C98-E747-46BE-8CA3-9EE08E8D5D04}"/>
    <dgm:cxn modelId="{C160CA7B-1E93-4911-99E3-D582E772742F}" type="presOf" srcId="{FF479D75-EFB4-43CE-90FA-C688452C1E37}" destId="{FEB74729-95CF-4F8A-85E4-84F75D61A0B7}" srcOrd="0" destOrd="0" presId="urn:microsoft.com/office/officeart/2009/3/layout/PieProcess"/>
    <dgm:cxn modelId="{470F1585-23BC-4089-B203-6FEAC2CF782A}" type="presOf" srcId="{56CF2288-504D-4F66-9B55-CDE53D0F0D64}" destId="{76631672-98C4-4B4A-B8A1-8C8DB3B1136E}" srcOrd="0" destOrd="0" presId="urn:microsoft.com/office/officeart/2009/3/layout/PieProcess"/>
    <dgm:cxn modelId="{EB8B368F-5A15-4AC1-B5A4-E15186813ADA}" type="presOf" srcId="{AB7AF78E-E421-43ED-8EAB-EC972D648AB7}" destId="{A499C991-EB05-454D-A769-4B74919C196F}" srcOrd="0" destOrd="0" presId="urn:microsoft.com/office/officeart/2009/3/layout/PieProcess"/>
    <dgm:cxn modelId="{5F882E90-DBAB-4258-AF02-15E640D71452}" srcId="{9078D3AE-E037-4D81-AF2B-A56BBFD51CA9}" destId="{AB7AF78E-E421-43ED-8EAB-EC972D648AB7}" srcOrd="0" destOrd="0" parTransId="{7860C3AB-E2E4-4AA4-9941-6006FDFAA542}" sibTransId="{6B721142-ECCF-48CE-ACAB-6737F4100C44}"/>
    <dgm:cxn modelId="{A2D12E91-33B3-4B33-9D03-0BEC641072D8}" srcId="{85CB40AF-34B7-40DD-A416-7441D5D4A26A}" destId="{BF1981A5-4B2A-464B-BF63-AA31116F3361}" srcOrd="0" destOrd="0" parTransId="{3E0ADABD-FDC9-440D-80A8-0A440A516340}" sibTransId="{5D22C9F1-7EA0-4288-A46F-B8190284A1A4}"/>
    <dgm:cxn modelId="{9BD0519F-46E4-4181-98B8-7D1BAF4F8DB0}" srcId="{1F4F471A-74AD-491D-8D57-B74999FA7845}" destId="{56CF2288-504D-4F66-9B55-CDE53D0F0D64}" srcOrd="0" destOrd="0" parTransId="{627975FB-C3A3-4F6B-BF18-D466690A3D05}" sibTransId="{1CF7DE69-C5EF-40C5-A981-DE3BC6469D7B}"/>
    <dgm:cxn modelId="{EA402CC7-72C9-4E7B-9191-7F96124261FC}" type="presOf" srcId="{1B64F9F9-0E2A-4A10-A6AB-24B5D757A00E}" destId="{5DEA1FA6-AC27-483B-A69E-B0F80F7EE36F}" srcOrd="0" destOrd="0" presId="urn:microsoft.com/office/officeart/2009/3/layout/PieProcess"/>
    <dgm:cxn modelId="{43D793D9-67C6-436C-A626-36AA9FCC51FB}" srcId="{B1DBC469-E122-4027-BA5A-A0DDBB918AB8}" destId="{BA183B94-7977-469D-B963-B159B5D84104}" srcOrd="1" destOrd="0" parTransId="{36C36704-1B9C-4BC6-923F-EEA7EC73C849}" sibTransId="{3A7116AE-FBC2-472E-A77A-8C7F2C12C0C1}"/>
    <dgm:cxn modelId="{8071A4E4-04FB-4997-B454-B70DB3192EFD}" type="presOf" srcId="{BF1981A5-4B2A-464B-BF63-AA31116F3361}" destId="{56D59652-9CF0-4C61-BA02-49CA6438F8DB}" srcOrd="0" destOrd="0" presId="urn:microsoft.com/office/officeart/2009/3/layout/PieProcess"/>
    <dgm:cxn modelId="{1D6462E8-8611-47C5-B2F1-14EB0D6CDCFB}" type="presOf" srcId="{B1DBC469-E122-4027-BA5A-A0DDBB918AB8}" destId="{50C2D7E7-3177-430D-A53F-6A9B167FBF65}" srcOrd="0" destOrd="0" presId="urn:microsoft.com/office/officeart/2009/3/layout/PieProcess"/>
    <dgm:cxn modelId="{F6C079F7-60EA-4565-8513-30C97953C1DF}" srcId="{B1DBC469-E122-4027-BA5A-A0DDBB918AB8}" destId="{1F4F471A-74AD-491D-8D57-B74999FA7845}" srcOrd="2" destOrd="0" parTransId="{A0D1986A-B323-4C1C-94FC-D519CB536E7B}" sibTransId="{B243328F-C3C0-4B17-A9C7-D748DEC472C9}"/>
    <dgm:cxn modelId="{4F5268F9-6041-458C-B07D-5F75EAA41FC6}" type="presOf" srcId="{BA183B94-7977-469D-B963-B159B5D84104}" destId="{B3A87749-348A-4638-97FE-ED4C59A0CAEE}" srcOrd="0" destOrd="0" presId="urn:microsoft.com/office/officeart/2009/3/layout/PieProcess"/>
    <dgm:cxn modelId="{ABF9FA35-C2A2-4ABF-94B8-9DAD72A50D37}" type="presParOf" srcId="{50C2D7E7-3177-430D-A53F-6A9B167FBF65}" destId="{60E8A963-5443-4DC9-B498-B65F1400FED7}" srcOrd="0" destOrd="0" presId="urn:microsoft.com/office/officeart/2009/3/layout/PieProcess"/>
    <dgm:cxn modelId="{3563A8CC-5EDD-412F-AC23-81B33D7024F3}" type="presParOf" srcId="{60E8A963-5443-4DC9-B498-B65F1400FED7}" destId="{22554B01-4363-4058-A523-A032235E62EB}" srcOrd="0" destOrd="0" presId="urn:microsoft.com/office/officeart/2009/3/layout/PieProcess"/>
    <dgm:cxn modelId="{7AC83C5D-9BF6-47C2-80AA-E027EB20E535}" type="presParOf" srcId="{60E8A963-5443-4DC9-B498-B65F1400FED7}" destId="{3F62F827-05F5-40C3-BD44-567B1AC30AE4}" srcOrd="1" destOrd="0" presId="urn:microsoft.com/office/officeart/2009/3/layout/PieProcess"/>
    <dgm:cxn modelId="{270B28E5-FB6C-4264-8E71-03758900F7E0}" type="presParOf" srcId="{60E8A963-5443-4DC9-B498-B65F1400FED7}" destId="{42DA3251-917B-4AEA-84B7-D46E41129BEB}" srcOrd="2" destOrd="0" presId="urn:microsoft.com/office/officeart/2009/3/layout/PieProcess"/>
    <dgm:cxn modelId="{68662FEE-FED8-4135-9B56-C809EA3B0487}" type="presParOf" srcId="{50C2D7E7-3177-430D-A53F-6A9B167FBF65}" destId="{FC692067-9139-4935-878C-0BC9AFD921B3}" srcOrd="1" destOrd="0" presId="urn:microsoft.com/office/officeart/2009/3/layout/PieProcess"/>
    <dgm:cxn modelId="{EE3B2A64-3EA3-419A-99CE-9CDBE83EE3E1}" type="presParOf" srcId="{50C2D7E7-3177-430D-A53F-6A9B167FBF65}" destId="{47EAA240-161B-49F1-A265-787378FE2728}" srcOrd="2" destOrd="0" presId="urn:microsoft.com/office/officeart/2009/3/layout/PieProcess"/>
    <dgm:cxn modelId="{287E9ACD-D491-40CB-99A5-4E00B51BAB2A}" type="presParOf" srcId="{47EAA240-161B-49F1-A265-787378FE2728}" destId="{56D59652-9CF0-4C61-BA02-49CA6438F8DB}" srcOrd="0" destOrd="0" presId="urn:microsoft.com/office/officeart/2009/3/layout/PieProcess"/>
    <dgm:cxn modelId="{BD191B68-F6F0-404E-93CA-20DED7DCA40E}" type="presParOf" srcId="{50C2D7E7-3177-430D-A53F-6A9B167FBF65}" destId="{8EE2AE98-E53C-4592-8839-1A7D56F3CBAD}" srcOrd="3" destOrd="0" presId="urn:microsoft.com/office/officeart/2009/3/layout/PieProcess"/>
    <dgm:cxn modelId="{AD2028D9-F594-44C9-8D0F-F4B099582098}" type="presParOf" srcId="{50C2D7E7-3177-430D-A53F-6A9B167FBF65}" destId="{B9F30BD1-AA82-483F-84C3-C4CE7B029EE1}" srcOrd="4" destOrd="0" presId="urn:microsoft.com/office/officeart/2009/3/layout/PieProcess"/>
    <dgm:cxn modelId="{6B88DEE8-15AC-4179-B35C-C072AFB01205}" type="presParOf" srcId="{B9F30BD1-AA82-483F-84C3-C4CE7B029EE1}" destId="{EC7FD107-8AB6-4806-8967-897ADB914C08}" srcOrd="0" destOrd="0" presId="urn:microsoft.com/office/officeart/2009/3/layout/PieProcess"/>
    <dgm:cxn modelId="{EC0C335C-B9FE-4352-BA51-7E5C6BE162C3}" type="presParOf" srcId="{B9F30BD1-AA82-483F-84C3-C4CE7B029EE1}" destId="{13C67CD9-4FAA-4F92-83CC-23866EAA8968}" srcOrd="1" destOrd="0" presId="urn:microsoft.com/office/officeart/2009/3/layout/PieProcess"/>
    <dgm:cxn modelId="{B5029460-F83B-4739-8901-3A0266A748B0}" type="presParOf" srcId="{B9F30BD1-AA82-483F-84C3-C4CE7B029EE1}" destId="{B3A87749-348A-4638-97FE-ED4C59A0CAEE}" srcOrd="2" destOrd="0" presId="urn:microsoft.com/office/officeart/2009/3/layout/PieProcess"/>
    <dgm:cxn modelId="{956A54B2-BBA8-4AB5-964E-4E5699B61903}" type="presParOf" srcId="{50C2D7E7-3177-430D-A53F-6A9B167FBF65}" destId="{7BD38A1D-6B4E-4125-A7D5-0875A86FCA7F}" srcOrd="5" destOrd="0" presId="urn:microsoft.com/office/officeart/2009/3/layout/PieProcess"/>
    <dgm:cxn modelId="{3730A891-6053-4CC9-837E-06B956EA865F}" type="presParOf" srcId="{50C2D7E7-3177-430D-A53F-6A9B167FBF65}" destId="{4317A9A7-38DC-4812-8E94-DD8ED01AD375}" srcOrd="6" destOrd="0" presId="urn:microsoft.com/office/officeart/2009/3/layout/PieProcess"/>
    <dgm:cxn modelId="{1FD3BF2C-F77B-48DA-A4FD-D82C2D3E60D3}" type="presParOf" srcId="{4317A9A7-38DC-4812-8E94-DD8ED01AD375}" destId="{27BD06E9-2A8A-45F5-97D1-78534FE95957}" srcOrd="0" destOrd="0" presId="urn:microsoft.com/office/officeart/2009/3/layout/PieProcess"/>
    <dgm:cxn modelId="{C2574918-F28F-45E2-B530-3F4B0052D58E}" type="presParOf" srcId="{50C2D7E7-3177-430D-A53F-6A9B167FBF65}" destId="{F78F5F55-94FD-4305-AB4C-5EC1CF2D5AC7}" srcOrd="7" destOrd="0" presId="urn:microsoft.com/office/officeart/2009/3/layout/PieProcess"/>
    <dgm:cxn modelId="{AF87A592-AD02-4ED6-8BAD-AAE0E28DBDE1}" type="presParOf" srcId="{50C2D7E7-3177-430D-A53F-6A9B167FBF65}" destId="{E94E7753-292A-4B94-96A0-9F9D00F2163A}" srcOrd="8" destOrd="0" presId="urn:microsoft.com/office/officeart/2009/3/layout/PieProcess"/>
    <dgm:cxn modelId="{C7264550-8C6A-4C19-BAB3-CF41486A0214}" type="presParOf" srcId="{E94E7753-292A-4B94-96A0-9F9D00F2163A}" destId="{310F881B-E16F-4AD2-B8D1-546D9612ADB0}" srcOrd="0" destOrd="0" presId="urn:microsoft.com/office/officeart/2009/3/layout/PieProcess"/>
    <dgm:cxn modelId="{0C5B1995-B67F-4683-9390-06016981EF4B}" type="presParOf" srcId="{E94E7753-292A-4B94-96A0-9F9D00F2163A}" destId="{B509C927-C520-4600-A85D-74B073FF46BF}" srcOrd="1" destOrd="0" presId="urn:microsoft.com/office/officeart/2009/3/layout/PieProcess"/>
    <dgm:cxn modelId="{91681C88-7644-49AF-BE96-480DF04B978C}" type="presParOf" srcId="{E94E7753-292A-4B94-96A0-9F9D00F2163A}" destId="{B26BD259-9353-42D2-81C2-4F4D4BF6E188}" srcOrd="2" destOrd="0" presId="urn:microsoft.com/office/officeart/2009/3/layout/PieProcess"/>
    <dgm:cxn modelId="{78D5CA7F-CA6F-477A-A03C-A208E606FEF7}" type="presParOf" srcId="{50C2D7E7-3177-430D-A53F-6A9B167FBF65}" destId="{44172C4A-5DD1-4164-9CCD-83749881939F}" srcOrd="9" destOrd="0" presId="urn:microsoft.com/office/officeart/2009/3/layout/PieProcess"/>
    <dgm:cxn modelId="{2BA3A718-DF3F-42E2-BDF2-1D6877CA69F2}" type="presParOf" srcId="{50C2D7E7-3177-430D-A53F-6A9B167FBF65}" destId="{8EB105D3-6870-4A8D-BDD4-B8D6AAA40708}" srcOrd="10" destOrd="0" presId="urn:microsoft.com/office/officeart/2009/3/layout/PieProcess"/>
    <dgm:cxn modelId="{2AFADA99-0705-401D-9C1E-E89CA89BDFAD}" type="presParOf" srcId="{8EB105D3-6870-4A8D-BDD4-B8D6AAA40708}" destId="{76631672-98C4-4B4A-B8A1-8C8DB3B1136E}" srcOrd="0" destOrd="0" presId="urn:microsoft.com/office/officeart/2009/3/layout/PieProcess"/>
    <dgm:cxn modelId="{34DC8826-5EF3-4327-B201-230285CAECB5}" type="presParOf" srcId="{50C2D7E7-3177-430D-A53F-6A9B167FBF65}" destId="{EFDC05F5-DD84-4F5F-8A6A-FD5E4DD212AA}" srcOrd="11" destOrd="0" presId="urn:microsoft.com/office/officeart/2009/3/layout/PieProcess"/>
    <dgm:cxn modelId="{26A7F5D3-369E-483E-8046-C2D375CF3505}" type="presParOf" srcId="{50C2D7E7-3177-430D-A53F-6A9B167FBF65}" destId="{0FA5DC3D-8684-4C14-B643-5310F5E6CD4F}" srcOrd="12" destOrd="0" presId="urn:microsoft.com/office/officeart/2009/3/layout/PieProcess"/>
    <dgm:cxn modelId="{C77DAD96-EBA8-4D7F-A6CE-A45764355615}" type="presParOf" srcId="{0FA5DC3D-8684-4C14-B643-5310F5E6CD4F}" destId="{3740F385-A6F2-4AC9-A4D7-68E0CCBABF99}" srcOrd="0" destOrd="0" presId="urn:microsoft.com/office/officeart/2009/3/layout/PieProcess"/>
    <dgm:cxn modelId="{A36C5BCB-0330-4506-BA82-D5390BCC69C0}" type="presParOf" srcId="{0FA5DC3D-8684-4C14-B643-5310F5E6CD4F}" destId="{54C40677-8BF7-4B9B-B153-835B35BD9D3B}" srcOrd="1" destOrd="0" presId="urn:microsoft.com/office/officeart/2009/3/layout/PieProcess"/>
    <dgm:cxn modelId="{B10A1467-51F9-4113-ACD4-6379A461622E}" type="presParOf" srcId="{0FA5DC3D-8684-4C14-B643-5310F5E6CD4F}" destId="{FEB74729-95CF-4F8A-85E4-84F75D61A0B7}" srcOrd="2" destOrd="0" presId="urn:microsoft.com/office/officeart/2009/3/layout/PieProcess"/>
    <dgm:cxn modelId="{B2522898-3ECA-4BDD-AC5A-018597465E9A}" type="presParOf" srcId="{50C2D7E7-3177-430D-A53F-6A9B167FBF65}" destId="{0AD4C15B-7400-4094-9858-204F979841DA}" srcOrd="13" destOrd="0" presId="urn:microsoft.com/office/officeart/2009/3/layout/PieProcess"/>
    <dgm:cxn modelId="{AF90414F-E3F3-4D0F-A7B6-5B02AC53BD73}" type="presParOf" srcId="{50C2D7E7-3177-430D-A53F-6A9B167FBF65}" destId="{5F08C8A0-814E-45C2-9914-06C06BEE35B4}" srcOrd="14" destOrd="0" presId="urn:microsoft.com/office/officeart/2009/3/layout/PieProcess"/>
    <dgm:cxn modelId="{C543F503-15E2-487C-BC73-E90462587088}" type="presParOf" srcId="{5F08C8A0-814E-45C2-9914-06C06BEE35B4}" destId="{5DEA1FA6-AC27-483B-A69E-B0F80F7EE36F}" srcOrd="0" destOrd="0" presId="urn:microsoft.com/office/officeart/2009/3/layout/PieProcess"/>
    <dgm:cxn modelId="{69DD70AF-E2AA-4FCA-9B08-958109CCF895}" type="presParOf" srcId="{50C2D7E7-3177-430D-A53F-6A9B167FBF65}" destId="{391F99D5-2612-412E-943D-7EC52C3DA66A}" srcOrd="15" destOrd="0" presId="urn:microsoft.com/office/officeart/2009/3/layout/PieProcess"/>
    <dgm:cxn modelId="{787BCCD1-22A7-4AAD-806D-2B57CDFAA8B3}" type="presParOf" srcId="{50C2D7E7-3177-430D-A53F-6A9B167FBF65}" destId="{EC370155-F458-4F0E-8E88-05142338F8FC}" srcOrd="16" destOrd="0" presId="urn:microsoft.com/office/officeart/2009/3/layout/PieProcess"/>
    <dgm:cxn modelId="{E11364A1-05D3-4B0F-8309-4A2C667BEF71}" type="presParOf" srcId="{EC370155-F458-4F0E-8E88-05142338F8FC}" destId="{63562CDA-0861-424D-BDDB-192935E9C8A8}" srcOrd="0" destOrd="0" presId="urn:microsoft.com/office/officeart/2009/3/layout/PieProcess"/>
    <dgm:cxn modelId="{A4668809-AB46-4F46-B3A1-820D6DEA9081}" type="presParOf" srcId="{EC370155-F458-4F0E-8E88-05142338F8FC}" destId="{B562597F-4967-4462-8BD2-0286EAA8FDC4}" srcOrd="1" destOrd="0" presId="urn:microsoft.com/office/officeart/2009/3/layout/PieProcess"/>
    <dgm:cxn modelId="{5D5F18C6-3D4C-4196-AE9F-DE4B3D80436B}" type="presParOf" srcId="{EC370155-F458-4F0E-8E88-05142338F8FC}" destId="{13DBE60A-A134-49A8-B7FD-EADA2000A58F}" srcOrd="2" destOrd="0" presId="urn:microsoft.com/office/officeart/2009/3/layout/PieProcess"/>
    <dgm:cxn modelId="{F0287D97-6DE3-4D73-ADEC-CA67CCAA7D94}" type="presParOf" srcId="{50C2D7E7-3177-430D-A53F-6A9B167FBF65}" destId="{FB9E3BDB-4FCC-4CE6-999E-B6599FA54FCA}" srcOrd="17" destOrd="0" presId="urn:microsoft.com/office/officeart/2009/3/layout/PieProcess"/>
    <dgm:cxn modelId="{AD31CEE3-3C14-42D2-BF12-13D24849E920}" type="presParOf" srcId="{50C2D7E7-3177-430D-A53F-6A9B167FBF65}" destId="{F8E252E1-5E8E-41CA-A0A1-AF0E10A54506}" srcOrd="18" destOrd="0" presId="urn:microsoft.com/office/officeart/2009/3/layout/PieProcess"/>
    <dgm:cxn modelId="{CE295BED-F6B3-449F-BCEE-00F5EDE3A27F}" type="presParOf" srcId="{F8E252E1-5E8E-41CA-A0A1-AF0E10A54506}" destId="{A499C991-EB05-454D-A769-4B74919C196F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DBC469-E122-4027-BA5A-A0DDBB918AB8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B40AF-34B7-40DD-A416-7441D5D4A26A}">
      <dgm:prSet phldrT="[Text]" custT="1"/>
      <dgm:spPr/>
      <dgm:t>
        <a:bodyPr/>
        <a:lstStyle/>
        <a:p>
          <a:r>
            <a:rPr lang="en-US" sz="2000" dirty="0"/>
            <a:t>Week 1</a:t>
          </a:r>
        </a:p>
      </dgm:t>
    </dgm:pt>
    <dgm:pt modelId="{00952A86-F8E2-43DA-8437-3375900C3089}" type="parTrans" cxnId="{5FF9A133-E0CF-46B3-A8CC-8E57DF96052A}">
      <dgm:prSet/>
      <dgm:spPr/>
      <dgm:t>
        <a:bodyPr/>
        <a:lstStyle/>
        <a:p>
          <a:endParaRPr lang="en-US"/>
        </a:p>
      </dgm:t>
    </dgm:pt>
    <dgm:pt modelId="{8412C9E3-2DAF-490D-9598-9A7326F7D060}" type="sibTrans" cxnId="{5FF9A133-E0CF-46B3-A8CC-8E57DF96052A}">
      <dgm:prSet/>
      <dgm:spPr/>
      <dgm:t>
        <a:bodyPr/>
        <a:lstStyle/>
        <a:p>
          <a:endParaRPr lang="en-US"/>
        </a:p>
      </dgm:t>
    </dgm:pt>
    <dgm:pt modelId="{BF1981A5-4B2A-464B-BF63-AA31116F3361}">
      <dgm:prSet phldrT="[Text]" custT="1"/>
      <dgm:spPr/>
      <dgm:t>
        <a:bodyPr/>
        <a:lstStyle/>
        <a:p>
          <a:pPr>
            <a:buNone/>
          </a:pPr>
          <a:r>
            <a:rPr lang="en-US" sz="1800" b="1" dirty="0"/>
            <a:t>Initial Onboarding</a:t>
          </a:r>
        </a:p>
        <a:p>
          <a:pPr>
            <a:buNone/>
          </a:pPr>
          <a:endParaRPr lang="en-US" sz="2100" b="1" dirty="0"/>
        </a:p>
        <a:p>
          <a:pPr>
            <a:buFont typeface="Arial" panose="020B0604020202020204" pitchFamily="34" charset="0"/>
            <a:buNone/>
          </a:pPr>
          <a:endParaRPr lang="en-US" sz="2100" b="0" dirty="0"/>
        </a:p>
      </dgm:t>
    </dgm:pt>
    <dgm:pt modelId="{3E0ADABD-FDC9-440D-80A8-0A440A516340}" type="parTrans" cxnId="{A2D12E91-33B3-4B33-9D03-0BEC641072D8}">
      <dgm:prSet/>
      <dgm:spPr/>
      <dgm:t>
        <a:bodyPr/>
        <a:lstStyle/>
        <a:p>
          <a:endParaRPr lang="en-US"/>
        </a:p>
      </dgm:t>
    </dgm:pt>
    <dgm:pt modelId="{5D22C9F1-7EA0-4288-A46F-B8190284A1A4}" type="sibTrans" cxnId="{A2D12E91-33B3-4B33-9D03-0BEC641072D8}">
      <dgm:prSet/>
      <dgm:spPr/>
      <dgm:t>
        <a:bodyPr/>
        <a:lstStyle/>
        <a:p>
          <a:endParaRPr lang="en-US"/>
        </a:p>
      </dgm:t>
    </dgm:pt>
    <dgm:pt modelId="{BA183B94-7977-469D-B963-B159B5D84104}">
      <dgm:prSet phldrT="[Text]" custT="1"/>
      <dgm:spPr/>
      <dgm:t>
        <a:bodyPr/>
        <a:lstStyle/>
        <a:p>
          <a:r>
            <a:rPr lang="en-US" sz="2000" dirty="0"/>
            <a:t>1-3 Months</a:t>
          </a:r>
        </a:p>
      </dgm:t>
    </dgm:pt>
    <dgm:pt modelId="{36C36704-1B9C-4BC6-923F-EEA7EC73C849}" type="parTrans" cxnId="{43D793D9-67C6-436C-A626-36AA9FCC51FB}">
      <dgm:prSet/>
      <dgm:spPr/>
      <dgm:t>
        <a:bodyPr/>
        <a:lstStyle/>
        <a:p>
          <a:endParaRPr lang="en-US"/>
        </a:p>
      </dgm:t>
    </dgm:pt>
    <dgm:pt modelId="{3A7116AE-FBC2-472E-A77A-8C7F2C12C0C1}" type="sibTrans" cxnId="{43D793D9-67C6-436C-A626-36AA9FCC51FB}">
      <dgm:prSet/>
      <dgm:spPr/>
      <dgm:t>
        <a:bodyPr/>
        <a:lstStyle/>
        <a:p>
          <a:endParaRPr lang="en-US"/>
        </a:p>
      </dgm:t>
    </dgm:pt>
    <dgm:pt modelId="{E0EE674C-3E63-447B-88DD-59D449274E00}">
      <dgm:prSet phldrT="[Text]" custT="1"/>
      <dgm:spPr/>
      <dgm:t>
        <a:bodyPr/>
        <a:lstStyle/>
        <a:p>
          <a:r>
            <a:rPr lang="en-US" sz="1800" b="1" dirty="0"/>
            <a:t>Culture Immersion</a:t>
          </a:r>
        </a:p>
      </dgm:t>
    </dgm:pt>
    <dgm:pt modelId="{54EFFD3B-C481-482F-A129-094EAF9F5783}" type="parTrans" cxnId="{17245757-3A17-4F7D-BD94-868782DE73FD}">
      <dgm:prSet/>
      <dgm:spPr/>
      <dgm:t>
        <a:bodyPr/>
        <a:lstStyle/>
        <a:p>
          <a:endParaRPr lang="en-US"/>
        </a:p>
      </dgm:t>
    </dgm:pt>
    <dgm:pt modelId="{9A56EBB9-AE71-49FC-89FF-9C08DE7D2B0A}" type="sibTrans" cxnId="{17245757-3A17-4F7D-BD94-868782DE73FD}">
      <dgm:prSet/>
      <dgm:spPr/>
      <dgm:t>
        <a:bodyPr/>
        <a:lstStyle/>
        <a:p>
          <a:endParaRPr lang="en-US"/>
        </a:p>
      </dgm:t>
    </dgm:pt>
    <dgm:pt modelId="{1F4F471A-74AD-491D-8D57-B74999FA7845}">
      <dgm:prSet phldrT="[Text]" custT="1"/>
      <dgm:spPr/>
      <dgm:t>
        <a:bodyPr/>
        <a:lstStyle/>
        <a:p>
          <a:r>
            <a:rPr lang="en-US" sz="2000" dirty="0"/>
            <a:t>2-9 Months</a:t>
          </a:r>
        </a:p>
      </dgm:t>
    </dgm:pt>
    <dgm:pt modelId="{A0D1986A-B323-4C1C-94FC-D519CB536E7B}" type="parTrans" cxnId="{F6C079F7-60EA-4565-8513-30C97953C1DF}">
      <dgm:prSet/>
      <dgm:spPr/>
      <dgm:t>
        <a:bodyPr/>
        <a:lstStyle/>
        <a:p>
          <a:endParaRPr lang="en-US"/>
        </a:p>
      </dgm:t>
    </dgm:pt>
    <dgm:pt modelId="{B243328F-C3C0-4B17-A9C7-D748DEC472C9}" type="sibTrans" cxnId="{F6C079F7-60EA-4565-8513-30C97953C1DF}">
      <dgm:prSet/>
      <dgm:spPr/>
      <dgm:t>
        <a:bodyPr/>
        <a:lstStyle/>
        <a:p>
          <a:endParaRPr lang="en-US"/>
        </a:p>
      </dgm:t>
    </dgm:pt>
    <dgm:pt modelId="{56CF2288-504D-4F66-9B55-CDE53D0F0D64}">
      <dgm:prSet phldrT="[Text]" custT="1"/>
      <dgm:spPr/>
      <dgm:t>
        <a:bodyPr/>
        <a:lstStyle/>
        <a:p>
          <a:r>
            <a:rPr lang="en-US" sz="1600" b="1" dirty="0"/>
            <a:t>Personal Engagement</a:t>
          </a:r>
        </a:p>
      </dgm:t>
    </dgm:pt>
    <dgm:pt modelId="{627975FB-C3A3-4F6B-BF18-D466690A3D05}" type="parTrans" cxnId="{9BD0519F-46E4-4181-98B8-7D1BAF4F8DB0}">
      <dgm:prSet/>
      <dgm:spPr/>
      <dgm:t>
        <a:bodyPr/>
        <a:lstStyle/>
        <a:p>
          <a:endParaRPr lang="en-US"/>
        </a:p>
      </dgm:t>
    </dgm:pt>
    <dgm:pt modelId="{1CF7DE69-C5EF-40C5-A981-DE3BC6469D7B}" type="sibTrans" cxnId="{9BD0519F-46E4-4181-98B8-7D1BAF4F8DB0}">
      <dgm:prSet/>
      <dgm:spPr/>
      <dgm:t>
        <a:bodyPr/>
        <a:lstStyle/>
        <a:p>
          <a:endParaRPr lang="en-US"/>
        </a:p>
      </dgm:t>
    </dgm:pt>
    <dgm:pt modelId="{FF479D75-EFB4-43CE-90FA-C688452C1E37}">
      <dgm:prSet custT="1"/>
      <dgm:spPr/>
      <dgm:t>
        <a:bodyPr/>
        <a:lstStyle/>
        <a:p>
          <a:r>
            <a:rPr lang="en-US" sz="2000" dirty="0"/>
            <a:t>10 – 12 Months</a:t>
          </a:r>
        </a:p>
      </dgm:t>
    </dgm:pt>
    <dgm:pt modelId="{E8AFD69A-B305-417B-AD98-6E5C1578F1B2}" type="parTrans" cxnId="{88C97877-F1B7-49B8-B445-999D5F3242EB}">
      <dgm:prSet/>
      <dgm:spPr/>
      <dgm:t>
        <a:bodyPr/>
        <a:lstStyle/>
        <a:p>
          <a:endParaRPr lang="en-US"/>
        </a:p>
      </dgm:t>
    </dgm:pt>
    <dgm:pt modelId="{78D48C98-E747-46BE-8CA3-9EE08E8D5D04}" type="sibTrans" cxnId="{88C97877-F1B7-49B8-B445-999D5F3242EB}">
      <dgm:prSet/>
      <dgm:spPr/>
      <dgm:t>
        <a:bodyPr/>
        <a:lstStyle/>
        <a:p>
          <a:endParaRPr lang="en-US"/>
        </a:p>
      </dgm:t>
    </dgm:pt>
    <dgm:pt modelId="{9078D3AE-E037-4D81-AF2B-A56BBFD51CA9}">
      <dgm:prSet custT="1"/>
      <dgm:spPr/>
      <dgm:t>
        <a:bodyPr/>
        <a:lstStyle/>
        <a:p>
          <a:r>
            <a:rPr lang="en-US" sz="2000" dirty="0"/>
            <a:t>1+ Year</a:t>
          </a:r>
        </a:p>
      </dgm:t>
    </dgm:pt>
    <dgm:pt modelId="{85CB40BB-0030-48D3-9D6C-E15BD6EF54D4}" type="parTrans" cxnId="{4AA3CB6F-C67C-4ECF-AD3C-1CD74BCEC5AF}">
      <dgm:prSet/>
      <dgm:spPr/>
      <dgm:t>
        <a:bodyPr/>
        <a:lstStyle/>
        <a:p>
          <a:endParaRPr lang="en-US"/>
        </a:p>
      </dgm:t>
    </dgm:pt>
    <dgm:pt modelId="{557F83A4-85A3-48AD-B045-023DCADE9123}" type="sibTrans" cxnId="{4AA3CB6F-C67C-4ECF-AD3C-1CD74BCEC5AF}">
      <dgm:prSet/>
      <dgm:spPr/>
      <dgm:t>
        <a:bodyPr/>
        <a:lstStyle/>
        <a:p>
          <a:endParaRPr lang="en-US"/>
        </a:p>
      </dgm:t>
    </dgm:pt>
    <dgm:pt modelId="{1B64F9F9-0E2A-4A10-A6AB-24B5D757A00E}">
      <dgm:prSet custT="1"/>
      <dgm:spPr/>
      <dgm:t>
        <a:bodyPr/>
        <a:lstStyle/>
        <a:p>
          <a:r>
            <a:rPr lang="en-US" sz="1600" b="1" dirty="0"/>
            <a:t>Communication  Loops</a:t>
          </a:r>
        </a:p>
      </dgm:t>
    </dgm:pt>
    <dgm:pt modelId="{EBD7AD25-9063-4012-80BC-2A369C140DEB}" type="parTrans" cxnId="{5AC70422-4593-482C-A098-D31022DFFEBD}">
      <dgm:prSet/>
      <dgm:spPr/>
      <dgm:t>
        <a:bodyPr/>
        <a:lstStyle/>
        <a:p>
          <a:endParaRPr lang="en-US"/>
        </a:p>
      </dgm:t>
    </dgm:pt>
    <dgm:pt modelId="{AE8315A1-1B49-401A-8C6E-698D354908A0}" type="sibTrans" cxnId="{5AC70422-4593-482C-A098-D31022DFFEBD}">
      <dgm:prSet/>
      <dgm:spPr/>
      <dgm:t>
        <a:bodyPr/>
        <a:lstStyle/>
        <a:p>
          <a:endParaRPr lang="en-US"/>
        </a:p>
      </dgm:t>
    </dgm:pt>
    <dgm:pt modelId="{AB7AF78E-E421-43ED-8EAB-EC972D648AB7}">
      <dgm:prSet custT="1"/>
      <dgm:spPr/>
      <dgm:t>
        <a:bodyPr/>
        <a:lstStyle/>
        <a:p>
          <a:r>
            <a:rPr lang="en-US" sz="1800" b="1" dirty="0"/>
            <a:t>Feedback Collection</a:t>
          </a:r>
        </a:p>
      </dgm:t>
    </dgm:pt>
    <dgm:pt modelId="{7860C3AB-E2E4-4AA4-9941-6006FDFAA542}" type="parTrans" cxnId="{5F882E90-DBAB-4258-AF02-15E640D71452}">
      <dgm:prSet/>
      <dgm:spPr/>
      <dgm:t>
        <a:bodyPr/>
        <a:lstStyle/>
        <a:p>
          <a:endParaRPr lang="en-US"/>
        </a:p>
      </dgm:t>
    </dgm:pt>
    <dgm:pt modelId="{6B721142-ECCF-48CE-ACAB-6737F4100C44}" type="sibTrans" cxnId="{5F882E90-DBAB-4258-AF02-15E640D71452}">
      <dgm:prSet/>
      <dgm:spPr/>
      <dgm:t>
        <a:bodyPr/>
        <a:lstStyle/>
        <a:p>
          <a:endParaRPr lang="en-US"/>
        </a:p>
      </dgm:t>
    </dgm:pt>
    <dgm:pt modelId="{50C2D7E7-3177-430D-A53F-6A9B167FBF65}" type="pres">
      <dgm:prSet presAssocID="{B1DBC469-E122-4027-BA5A-A0DDBB918AB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0E8A963-5443-4DC9-B498-B65F1400FED7}" type="pres">
      <dgm:prSet presAssocID="{85CB40AF-34B7-40DD-A416-7441D5D4A26A}" presName="ParentComposite" presStyleCnt="0"/>
      <dgm:spPr/>
    </dgm:pt>
    <dgm:pt modelId="{22554B01-4363-4058-A523-A032235E62EB}" type="pres">
      <dgm:prSet presAssocID="{85CB40AF-34B7-40DD-A416-7441D5D4A26A}" presName="Chord" presStyleLbl="bgShp" presStyleIdx="0" presStyleCnt="5"/>
      <dgm:spPr/>
    </dgm:pt>
    <dgm:pt modelId="{3F62F827-05F5-40C3-BD44-567B1AC30AE4}" type="pres">
      <dgm:prSet presAssocID="{85CB40AF-34B7-40DD-A416-7441D5D4A26A}" presName="Pie" presStyleLbl="alignNode1" presStyleIdx="0" presStyleCnt="5"/>
      <dgm:spPr/>
    </dgm:pt>
    <dgm:pt modelId="{42DA3251-917B-4AEA-84B7-D46E41129BEB}" type="pres">
      <dgm:prSet presAssocID="{85CB40AF-34B7-40DD-A416-7441D5D4A26A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</dgm:pt>
    <dgm:pt modelId="{FC692067-9139-4935-878C-0BC9AFD921B3}" type="pres">
      <dgm:prSet presAssocID="{5D22C9F1-7EA0-4288-A46F-B8190284A1A4}" presName="negSibTrans" presStyleCnt="0"/>
      <dgm:spPr/>
    </dgm:pt>
    <dgm:pt modelId="{47EAA240-161B-49F1-A265-787378FE2728}" type="pres">
      <dgm:prSet presAssocID="{85CB40AF-34B7-40DD-A416-7441D5D4A26A}" presName="composite" presStyleCnt="0"/>
      <dgm:spPr/>
    </dgm:pt>
    <dgm:pt modelId="{56D59652-9CF0-4C61-BA02-49CA6438F8DB}" type="pres">
      <dgm:prSet presAssocID="{85CB40AF-34B7-40DD-A416-7441D5D4A26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8EE2AE98-E53C-4592-8839-1A7D56F3CBAD}" type="pres">
      <dgm:prSet presAssocID="{8412C9E3-2DAF-490D-9598-9A7326F7D060}" presName="sibTrans" presStyleCnt="0"/>
      <dgm:spPr/>
    </dgm:pt>
    <dgm:pt modelId="{B9F30BD1-AA82-483F-84C3-C4CE7B029EE1}" type="pres">
      <dgm:prSet presAssocID="{BA183B94-7977-469D-B963-B159B5D84104}" presName="ParentComposite" presStyleCnt="0"/>
      <dgm:spPr/>
    </dgm:pt>
    <dgm:pt modelId="{EC7FD107-8AB6-4806-8967-897ADB914C08}" type="pres">
      <dgm:prSet presAssocID="{BA183B94-7977-469D-B963-B159B5D84104}" presName="Chord" presStyleLbl="bgShp" presStyleIdx="1" presStyleCnt="5"/>
      <dgm:spPr/>
    </dgm:pt>
    <dgm:pt modelId="{13C67CD9-4FAA-4F92-83CC-23866EAA8968}" type="pres">
      <dgm:prSet presAssocID="{BA183B94-7977-469D-B963-B159B5D84104}" presName="Pie" presStyleLbl="alignNode1" presStyleIdx="1" presStyleCnt="5"/>
      <dgm:spPr/>
    </dgm:pt>
    <dgm:pt modelId="{B3A87749-348A-4638-97FE-ED4C59A0CAEE}" type="pres">
      <dgm:prSet presAssocID="{BA183B94-7977-469D-B963-B159B5D84104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</dgm:pt>
    <dgm:pt modelId="{7BD38A1D-6B4E-4125-A7D5-0875A86FCA7F}" type="pres">
      <dgm:prSet presAssocID="{9A56EBB9-AE71-49FC-89FF-9C08DE7D2B0A}" presName="negSibTrans" presStyleCnt="0"/>
      <dgm:spPr/>
    </dgm:pt>
    <dgm:pt modelId="{4317A9A7-38DC-4812-8E94-DD8ED01AD375}" type="pres">
      <dgm:prSet presAssocID="{BA183B94-7977-469D-B963-B159B5D84104}" presName="composite" presStyleCnt="0"/>
      <dgm:spPr/>
    </dgm:pt>
    <dgm:pt modelId="{27BD06E9-2A8A-45F5-97D1-78534FE95957}" type="pres">
      <dgm:prSet presAssocID="{BA183B94-7977-469D-B963-B159B5D84104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F78F5F55-94FD-4305-AB4C-5EC1CF2D5AC7}" type="pres">
      <dgm:prSet presAssocID="{3A7116AE-FBC2-472E-A77A-8C7F2C12C0C1}" presName="sibTrans" presStyleCnt="0"/>
      <dgm:spPr/>
    </dgm:pt>
    <dgm:pt modelId="{E94E7753-292A-4B94-96A0-9F9D00F2163A}" type="pres">
      <dgm:prSet presAssocID="{1F4F471A-74AD-491D-8D57-B74999FA7845}" presName="ParentComposite" presStyleCnt="0"/>
      <dgm:spPr/>
    </dgm:pt>
    <dgm:pt modelId="{310F881B-E16F-4AD2-B8D1-546D9612ADB0}" type="pres">
      <dgm:prSet presAssocID="{1F4F471A-74AD-491D-8D57-B74999FA7845}" presName="Chord" presStyleLbl="bgShp" presStyleIdx="2" presStyleCnt="5"/>
      <dgm:spPr/>
    </dgm:pt>
    <dgm:pt modelId="{B509C927-C520-4600-A85D-74B073FF46BF}" type="pres">
      <dgm:prSet presAssocID="{1F4F471A-74AD-491D-8D57-B74999FA7845}" presName="Pie" presStyleLbl="alignNode1" presStyleIdx="2" presStyleCnt="5"/>
      <dgm:spPr/>
    </dgm:pt>
    <dgm:pt modelId="{B26BD259-9353-42D2-81C2-4F4D4BF6E188}" type="pres">
      <dgm:prSet presAssocID="{1F4F471A-74AD-491D-8D57-B74999FA7845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</dgm:pt>
    <dgm:pt modelId="{44172C4A-5DD1-4164-9CCD-83749881939F}" type="pres">
      <dgm:prSet presAssocID="{1CF7DE69-C5EF-40C5-A981-DE3BC6469D7B}" presName="negSibTrans" presStyleCnt="0"/>
      <dgm:spPr/>
    </dgm:pt>
    <dgm:pt modelId="{8EB105D3-6870-4A8D-BDD4-B8D6AAA40708}" type="pres">
      <dgm:prSet presAssocID="{1F4F471A-74AD-491D-8D57-B74999FA7845}" presName="composite" presStyleCnt="0"/>
      <dgm:spPr/>
    </dgm:pt>
    <dgm:pt modelId="{76631672-98C4-4B4A-B8A1-8C8DB3B1136E}" type="pres">
      <dgm:prSet presAssocID="{1F4F471A-74AD-491D-8D57-B74999FA784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EFDC05F5-DD84-4F5F-8A6A-FD5E4DD212AA}" type="pres">
      <dgm:prSet presAssocID="{B243328F-C3C0-4B17-A9C7-D748DEC472C9}" presName="sibTrans" presStyleCnt="0"/>
      <dgm:spPr/>
    </dgm:pt>
    <dgm:pt modelId="{0FA5DC3D-8684-4C14-B643-5310F5E6CD4F}" type="pres">
      <dgm:prSet presAssocID="{FF479D75-EFB4-43CE-90FA-C688452C1E37}" presName="ParentComposite" presStyleCnt="0"/>
      <dgm:spPr/>
    </dgm:pt>
    <dgm:pt modelId="{3740F385-A6F2-4AC9-A4D7-68E0CCBABF99}" type="pres">
      <dgm:prSet presAssocID="{FF479D75-EFB4-43CE-90FA-C688452C1E37}" presName="Chord" presStyleLbl="bgShp" presStyleIdx="3" presStyleCnt="5"/>
      <dgm:spPr/>
    </dgm:pt>
    <dgm:pt modelId="{54C40677-8BF7-4B9B-B153-835B35BD9D3B}" type="pres">
      <dgm:prSet presAssocID="{FF479D75-EFB4-43CE-90FA-C688452C1E37}" presName="Pie" presStyleLbl="alignNode1" presStyleIdx="3" presStyleCnt="5"/>
      <dgm:spPr/>
    </dgm:pt>
    <dgm:pt modelId="{FEB74729-95CF-4F8A-85E4-84F75D61A0B7}" type="pres">
      <dgm:prSet presAssocID="{FF479D75-EFB4-43CE-90FA-C688452C1E37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</dgm:pt>
    <dgm:pt modelId="{0AD4C15B-7400-4094-9858-204F979841DA}" type="pres">
      <dgm:prSet presAssocID="{AE8315A1-1B49-401A-8C6E-698D354908A0}" presName="negSibTrans" presStyleCnt="0"/>
      <dgm:spPr/>
    </dgm:pt>
    <dgm:pt modelId="{5F08C8A0-814E-45C2-9914-06C06BEE35B4}" type="pres">
      <dgm:prSet presAssocID="{FF479D75-EFB4-43CE-90FA-C688452C1E37}" presName="composite" presStyleCnt="0"/>
      <dgm:spPr/>
    </dgm:pt>
    <dgm:pt modelId="{5DEA1FA6-AC27-483B-A69E-B0F80F7EE36F}" type="pres">
      <dgm:prSet presAssocID="{FF479D75-EFB4-43CE-90FA-C688452C1E37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391F99D5-2612-412E-943D-7EC52C3DA66A}" type="pres">
      <dgm:prSet presAssocID="{78D48C98-E747-46BE-8CA3-9EE08E8D5D04}" presName="sibTrans" presStyleCnt="0"/>
      <dgm:spPr/>
    </dgm:pt>
    <dgm:pt modelId="{EC370155-F458-4F0E-8E88-05142338F8FC}" type="pres">
      <dgm:prSet presAssocID="{9078D3AE-E037-4D81-AF2B-A56BBFD51CA9}" presName="ParentComposite" presStyleCnt="0"/>
      <dgm:spPr/>
    </dgm:pt>
    <dgm:pt modelId="{63562CDA-0861-424D-BDDB-192935E9C8A8}" type="pres">
      <dgm:prSet presAssocID="{9078D3AE-E037-4D81-AF2B-A56BBFD51CA9}" presName="Chord" presStyleLbl="bgShp" presStyleIdx="4" presStyleCnt="5"/>
      <dgm:spPr/>
    </dgm:pt>
    <dgm:pt modelId="{B562597F-4967-4462-8BD2-0286EAA8FDC4}" type="pres">
      <dgm:prSet presAssocID="{9078D3AE-E037-4D81-AF2B-A56BBFD51CA9}" presName="Pie" presStyleLbl="alignNode1" presStyleIdx="4" presStyleCnt="5"/>
      <dgm:spPr/>
    </dgm:pt>
    <dgm:pt modelId="{13DBE60A-A134-49A8-B7FD-EADA2000A58F}" type="pres">
      <dgm:prSet presAssocID="{9078D3AE-E037-4D81-AF2B-A56BBFD51CA9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</dgm:pt>
    <dgm:pt modelId="{FB9E3BDB-4FCC-4CE6-999E-B6599FA54FCA}" type="pres">
      <dgm:prSet presAssocID="{6B721142-ECCF-48CE-ACAB-6737F4100C44}" presName="negSibTrans" presStyleCnt="0"/>
      <dgm:spPr/>
    </dgm:pt>
    <dgm:pt modelId="{F8E252E1-5E8E-41CA-A0A1-AF0E10A54506}" type="pres">
      <dgm:prSet presAssocID="{9078D3AE-E037-4D81-AF2B-A56BBFD51CA9}" presName="composite" presStyleCnt="0"/>
      <dgm:spPr/>
    </dgm:pt>
    <dgm:pt modelId="{A499C991-EB05-454D-A769-4B74919C196F}" type="pres">
      <dgm:prSet presAssocID="{9078D3AE-E037-4D81-AF2B-A56BBFD51CA9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ECC0616-337A-4EF6-B16C-124CF01BB8B2}" type="presOf" srcId="{9078D3AE-E037-4D81-AF2B-A56BBFD51CA9}" destId="{13DBE60A-A134-49A8-B7FD-EADA2000A58F}" srcOrd="0" destOrd="0" presId="urn:microsoft.com/office/officeart/2009/3/layout/PieProcess"/>
    <dgm:cxn modelId="{4EA41C21-6675-49A5-938C-46DC44EAB030}" type="presOf" srcId="{E0EE674C-3E63-447B-88DD-59D449274E00}" destId="{27BD06E9-2A8A-45F5-97D1-78534FE95957}" srcOrd="0" destOrd="0" presId="urn:microsoft.com/office/officeart/2009/3/layout/PieProcess"/>
    <dgm:cxn modelId="{5AC70422-4593-482C-A098-D31022DFFEBD}" srcId="{FF479D75-EFB4-43CE-90FA-C688452C1E37}" destId="{1B64F9F9-0E2A-4A10-A6AB-24B5D757A00E}" srcOrd="0" destOrd="0" parTransId="{EBD7AD25-9063-4012-80BC-2A369C140DEB}" sibTransId="{AE8315A1-1B49-401A-8C6E-698D354908A0}"/>
    <dgm:cxn modelId="{5FF9A133-E0CF-46B3-A8CC-8E57DF96052A}" srcId="{B1DBC469-E122-4027-BA5A-A0DDBB918AB8}" destId="{85CB40AF-34B7-40DD-A416-7441D5D4A26A}" srcOrd="0" destOrd="0" parTransId="{00952A86-F8E2-43DA-8437-3375900C3089}" sibTransId="{8412C9E3-2DAF-490D-9598-9A7326F7D060}"/>
    <dgm:cxn modelId="{17245757-3A17-4F7D-BD94-868782DE73FD}" srcId="{BA183B94-7977-469D-B963-B159B5D84104}" destId="{E0EE674C-3E63-447B-88DD-59D449274E00}" srcOrd="0" destOrd="0" parTransId="{54EFFD3B-C481-482F-A129-094EAF9F5783}" sibTransId="{9A56EBB9-AE71-49FC-89FF-9C08DE7D2B0A}"/>
    <dgm:cxn modelId="{5840C15D-017F-40F4-8F85-77611A6B3DD8}" type="presOf" srcId="{85CB40AF-34B7-40DD-A416-7441D5D4A26A}" destId="{42DA3251-917B-4AEA-84B7-D46E41129BEB}" srcOrd="0" destOrd="0" presId="urn:microsoft.com/office/officeart/2009/3/layout/PieProcess"/>
    <dgm:cxn modelId="{4AA3CB6F-C67C-4ECF-AD3C-1CD74BCEC5AF}" srcId="{B1DBC469-E122-4027-BA5A-A0DDBB918AB8}" destId="{9078D3AE-E037-4D81-AF2B-A56BBFD51CA9}" srcOrd="4" destOrd="0" parTransId="{85CB40BB-0030-48D3-9D6C-E15BD6EF54D4}" sibTransId="{557F83A4-85A3-48AD-B045-023DCADE9123}"/>
    <dgm:cxn modelId="{86851D77-AE5A-41FA-922E-5CF1117D882E}" type="presOf" srcId="{1F4F471A-74AD-491D-8D57-B74999FA7845}" destId="{B26BD259-9353-42D2-81C2-4F4D4BF6E188}" srcOrd="0" destOrd="0" presId="urn:microsoft.com/office/officeart/2009/3/layout/PieProcess"/>
    <dgm:cxn modelId="{88C97877-F1B7-49B8-B445-999D5F3242EB}" srcId="{B1DBC469-E122-4027-BA5A-A0DDBB918AB8}" destId="{FF479D75-EFB4-43CE-90FA-C688452C1E37}" srcOrd="3" destOrd="0" parTransId="{E8AFD69A-B305-417B-AD98-6E5C1578F1B2}" sibTransId="{78D48C98-E747-46BE-8CA3-9EE08E8D5D04}"/>
    <dgm:cxn modelId="{C160CA7B-1E93-4911-99E3-D582E772742F}" type="presOf" srcId="{FF479D75-EFB4-43CE-90FA-C688452C1E37}" destId="{FEB74729-95CF-4F8A-85E4-84F75D61A0B7}" srcOrd="0" destOrd="0" presId="urn:microsoft.com/office/officeart/2009/3/layout/PieProcess"/>
    <dgm:cxn modelId="{470F1585-23BC-4089-B203-6FEAC2CF782A}" type="presOf" srcId="{56CF2288-504D-4F66-9B55-CDE53D0F0D64}" destId="{76631672-98C4-4B4A-B8A1-8C8DB3B1136E}" srcOrd="0" destOrd="0" presId="urn:microsoft.com/office/officeart/2009/3/layout/PieProcess"/>
    <dgm:cxn modelId="{EB8B368F-5A15-4AC1-B5A4-E15186813ADA}" type="presOf" srcId="{AB7AF78E-E421-43ED-8EAB-EC972D648AB7}" destId="{A499C991-EB05-454D-A769-4B74919C196F}" srcOrd="0" destOrd="0" presId="urn:microsoft.com/office/officeart/2009/3/layout/PieProcess"/>
    <dgm:cxn modelId="{5F882E90-DBAB-4258-AF02-15E640D71452}" srcId="{9078D3AE-E037-4D81-AF2B-A56BBFD51CA9}" destId="{AB7AF78E-E421-43ED-8EAB-EC972D648AB7}" srcOrd="0" destOrd="0" parTransId="{7860C3AB-E2E4-4AA4-9941-6006FDFAA542}" sibTransId="{6B721142-ECCF-48CE-ACAB-6737F4100C44}"/>
    <dgm:cxn modelId="{A2D12E91-33B3-4B33-9D03-0BEC641072D8}" srcId="{85CB40AF-34B7-40DD-A416-7441D5D4A26A}" destId="{BF1981A5-4B2A-464B-BF63-AA31116F3361}" srcOrd="0" destOrd="0" parTransId="{3E0ADABD-FDC9-440D-80A8-0A440A516340}" sibTransId="{5D22C9F1-7EA0-4288-A46F-B8190284A1A4}"/>
    <dgm:cxn modelId="{9BD0519F-46E4-4181-98B8-7D1BAF4F8DB0}" srcId="{1F4F471A-74AD-491D-8D57-B74999FA7845}" destId="{56CF2288-504D-4F66-9B55-CDE53D0F0D64}" srcOrd="0" destOrd="0" parTransId="{627975FB-C3A3-4F6B-BF18-D466690A3D05}" sibTransId="{1CF7DE69-C5EF-40C5-A981-DE3BC6469D7B}"/>
    <dgm:cxn modelId="{EA402CC7-72C9-4E7B-9191-7F96124261FC}" type="presOf" srcId="{1B64F9F9-0E2A-4A10-A6AB-24B5D757A00E}" destId="{5DEA1FA6-AC27-483B-A69E-B0F80F7EE36F}" srcOrd="0" destOrd="0" presId="urn:microsoft.com/office/officeart/2009/3/layout/PieProcess"/>
    <dgm:cxn modelId="{43D793D9-67C6-436C-A626-36AA9FCC51FB}" srcId="{B1DBC469-E122-4027-BA5A-A0DDBB918AB8}" destId="{BA183B94-7977-469D-B963-B159B5D84104}" srcOrd="1" destOrd="0" parTransId="{36C36704-1B9C-4BC6-923F-EEA7EC73C849}" sibTransId="{3A7116AE-FBC2-472E-A77A-8C7F2C12C0C1}"/>
    <dgm:cxn modelId="{8071A4E4-04FB-4997-B454-B70DB3192EFD}" type="presOf" srcId="{BF1981A5-4B2A-464B-BF63-AA31116F3361}" destId="{56D59652-9CF0-4C61-BA02-49CA6438F8DB}" srcOrd="0" destOrd="0" presId="urn:microsoft.com/office/officeart/2009/3/layout/PieProcess"/>
    <dgm:cxn modelId="{1D6462E8-8611-47C5-B2F1-14EB0D6CDCFB}" type="presOf" srcId="{B1DBC469-E122-4027-BA5A-A0DDBB918AB8}" destId="{50C2D7E7-3177-430D-A53F-6A9B167FBF65}" srcOrd="0" destOrd="0" presId="urn:microsoft.com/office/officeart/2009/3/layout/PieProcess"/>
    <dgm:cxn modelId="{F6C079F7-60EA-4565-8513-30C97953C1DF}" srcId="{B1DBC469-E122-4027-BA5A-A0DDBB918AB8}" destId="{1F4F471A-74AD-491D-8D57-B74999FA7845}" srcOrd="2" destOrd="0" parTransId="{A0D1986A-B323-4C1C-94FC-D519CB536E7B}" sibTransId="{B243328F-C3C0-4B17-A9C7-D748DEC472C9}"/>
    <dgm:cxn modelId="{4F5268F9-6041-458C-B07D-5F75EAA41FC6}" type="presOf" srcId="{BA183B94-7977-469D-B963-B159B5D84104}" destId="{B3A87749-348A-4638-97FE-ED4C59A0CAEE}" srcOrd="0" destOrd="0" presId="urn:microsoft.com/office/officeart/2009/3/layout/PieProcess"/>
    <dgm:cxn modelId="{ABF9FA35-C2A2-4ABF-94B8-9DAD72A50D37}" type="presParOf" srcId="{50C2D7E7-3177-430D-A53F-6A9B167FBF65}" destId="{60E8A963-5443-4DC9-B498-B65F1400FED7}" srcOrd="0" destOrd="0" presId="urn:microsoft.com/office/officeart/2009/3/layout/PieProcess"/>
    <dgm:cxn modelId="{3563A8CC-5EDD-412F-AC23-81B33D7024F3}" type="presParOf" srcId="{60E8A963-5443-4DC9-B498-B65F1400FED7}" destId="{22554B01-4363-4058-A523-A032235E62EB}" srcOrd="0" destOrd="0" presId="urn:microsoft.com/office/officeart/2009/3/layout/PieProcess"/>
    <dgm:cxn modelId="{7AC83C5D-9BF6-47C2-80AA-E027EB20E535}" type="presParOf" srcId="{60E8A963-5443-4DC9-B498-B65F1400FED7}" destId="{3F62F827-05F5-40C3-BD44-567B1AC30AE4}" srcOrd="1" destOrd="0" presId="urn:microsoft.com/office/officeart/2009/3/layout/PieProcess"/>
    <dgm:cxn modelId="{270B28E5-FB6C-4264-8E71-03758900F7E0}" type="presParOf" srcId="{60E8A963-5443-4DC9-B498-B65F1400FED7}" destId="{42DA3251-917B-4AEA-84B7-D46E41129BEB}" srcOrd="2" destOrd="0" presId="urn:microsoft.com/office/officeart/2009/3/layout/PieProcess"/>
    <dgm:cxn modelId="{68662FEE-FED8-4135-9B56-C809EA3B0487}" type="presParOf" srcId="{50C2D7E7-3177-430D-A53F-6A9B167FBF65}" destId="{FC692067-9139-4935-878C-0BC9AFD921B3}" srcOrd="1" destOrd="0" presId="urn:microsoft.com/office/officeart/2009/3/layout/PieProcess"/>
    <dgm:cxn modelId="{EE3B2A64-3EA3-419A-99CE-9CDBE83EE3E1}" type="presParOf" srcId="{50C2D7E7-3177-430D-A53F-6A9B167FBF65}" destId="{47EAA240-161B-49F1-A265-787378FE2728}" srcOrd="2" destOrd="0" presId="urn:microsoft.com/office/officeart/2009/3/layout/PieProcess"/>
    <dgm:cxn modelId="{287E9ACD-D491-40CB-99A5-4E00B51BAB2A}" type="presParOf" srcId="{47EAA240-161B-49F1-A265-787378FE2728}" destId="{56D59652-9CF0-4C61-BA02-49CA6438F8DB}" srcOrd="0" destOrd="0" presId="urn:microsoft.com/office/officeart/2009/3/layout/PieProcess"/>
    <dgm:cxn modelId="{BD191B68-F6F0-404E-93CA-20DED7DCA40E}" type="presParOf" srcId="{50C2D7E7-3177-430D-A53F-6A9B167FBF65}" destId="{8EE2AE98-E53C-4592-8839-1A7D56F3CBAD}" srcOrd="3" destOrd="0" presId="urn:microsoft.com/office/officeart/2009/3/layout/PieProcess"/>
    <dgm:cxn modelId="{AD2028D9-F594-44C9-8D0F-F4B099582098}" type="presParOf" srcId="{50C2D7E7-3177-430D-A53F-6A9B167FBF65}" destId="{B9F30BD1-AA82-483F-84C3-C4CE7B029EE1}" srcOrd="4" destOrd="0" presId="urn:microsoft.com/office/officeart/2009/3/layout/PieProcess"/>
    <dgm:cxn modelId="{6B88DEE8-15AC-4179-B35C-C072AFB01205}" type="presParOf" srcId="{B9F30BD1-AA82-483F-84C3-C4CE7B029EE1}" destId="{EC7FD107-8AB6-4806-8967-897ADB914C08}" srcOrd="0" destOrd="0" presId="urn:microsoft.com/office/officeart/2009/3/layout/PieProcess"/>
    <dgm:cxn modelId="{EC0C335C-B9FE-4352-BA51-7E5C6BE162C3}" type="presParOf" srcId="{B9F30BD1-AA82-483F-84C3-C4CE7B029EE1}" destId="{13C67CD9-4FAA-4F92-83CC-23866EAA8968}" srcOrd="1" destOrd="0" presId="urn:microsoft.com/office/officeart/2009/3/layout/PieProcess"/>
    <dgm:cxn modelId="{B5029460-F83B-4739-8901-3A0266A748B0}" type="presParOf" srcId="{B9F30BD1-AA82-483F-84C3-C4CE7B029EE1}" destId="{B3A87749-348A-4638-97FE-ED4C59A0CAEE}" srcOrd="2" destOrd="0" presId="urn:microsoft.com/office/officeart/2009/3/layout/PieProcess"/>
    <dgm:cxn modelId="{956A54B2-BBA8-4AB5-964E-4E5699B61903}" type="presParOf" srcId="{50C2D7E7-3177-430D-A53F-6A9B167FBF65}" destId="{7BD38A1D-6B4E-4125-A7D5-0875A86FCA7F}" srcOrd="5" destOrd="0" presId="urn:microsoft.com/office/officeart/2009/3/layout/PieProcess"/>
    <dgm:cxn modelId="{3730A891-6053-4CC9-837E-06B956EA865F}" type="presParOf" srcId="{50C2D7E7-3177-430D-A53F-6A9B167FBF65}" destId="{4317A9A7-38DC-4812-8E94-DD8ED01AD375}" srcOrd="6" destOrd="0" presId="urn:microsoft.com/office/officeart/2009/3/layout/PieProcess"/>
    <dgm:cxn modelId="{1FD3BF2C-F77B-48DA-A4FD-D82C2D3E60D3}" type="presParOf" srcId="{4317A9A7-38DC-4812-8E94-DD8ED01AD375}" destId="{27BD06E9-2A8A-45F5-97D1-78534FE95957}" srcOrd="0" destOrd="0" presId="urn:microsoft.com/office/officeart/2009/3/layout/PieProcess"/>
    <dgm:cxn modelId="{C2574918-F28F-45E2-B530-3F4B0052D58E}" type="presParOf" srcId="{50C2D7E7-3177-430D-A53F-6A9B167FBF65}" destId="{F78F5F55-94FD-4305-AB4C-5EC1CF2D5AC7}" srcOrd="7" destOrd="0" presId="urn:microsoft.com/office/officeart/2009/3/layout/PieProcess"/>
    <dgm:cxn modelId="{AF87A592-AD02-4ED6-8BAD-AAE0E28DBDE1}" type="presParOf" srcId="{50C2D7E7-3177-430D-A53F-6A9B167FBF65}" destId="{E94E7753-292A-4B94-96A0-9F9D00F2163A}" srcOrd="8" destOrd="0" presId="urn:microsoft.com/office/officeart/2009/3/layout/PieProcess"/>
    <dgm:cxn modelId="{C7264550-8C6A-4C19-BAB3-CF41486A0214}" type="presParOf" srcId="{E94E7753-292A-4B94-96A0-9F9D00F2163A}" destId="{310F881B-E16F-4AD2-B8D1-546D9612ADB0}" srcOrd="0" destOrd="0" presId="urn:microsoft.com/office/officeart/2009/3/layout/PieProcess"/>
    <dgm:cxn modelId="{0C5B1995-B67F-4683-9390-06016981EF4B}" type="presParOf" srcId="{E94E7753-292A-4B94-96A0-9F9D00F2163A}" destId="{B509C927-C520-4600-A85D-74B073FF46BF}" srcOrd="1" destOrd="0" presId="urn:microsoft.com/office/officeart/2009/3/layout/PieProcess"/>
    <dgm:cxn modelId="{91681C88-7644-49AF-BE96-480DF04B978C}" type="presParOf" srcId="{E94E7753-292A-4B94-96A0-9F9D00F2163A}" destId="{B26BD259-9353-42D2-81C2-4F4D4BF6E188}" srcOrd="2" destOrd="0" presId="urn:microsoft.com/office/officeart/2009/3/layout/PieProcess"/>
    <dgm:cxn modelId="{78D5CA7F-CA6F-477A-A03C-A208E606FEF7}" type="presParOf" srcId="{50C2D7E7-3177-430D-A53F-6A9B167FBF65}" destId="{44172C4A-5DD1-4164-9CCD-83749881939F}" srcOrd="9" destOrd="0" presId="urn:microsoft.com/office/officeart/2009/3/layout/PieProcess"/>
    <dgm:cxn modelId="{2BA3A718-DF3F-42E2-BDF2-1D6877CA69F2}" type="presParOf" srcId="{50C2D7E7-3177-430D-A53F-6A9B167FBF65}" destId="{8EB105D3-6870-4A8D-BDD4-B8D6AAA40708}" srcOrd="10" destOrd="0" presId="urn:microsoft.com/office/officeart/2009/3/layout/PieProcess"/>
    <dgm:cxn modelId="{2AFADA99-0705-401D-9C1E-E89CA89BDFAD}" type="presParOf" srcId="{8EB105D3-6870-4A8D-BDD4-B8D6AAA40708}" destId="{76631672-98C4-4B4A-B8A1-8C8DB3B1136E}" srcOrd="0" destOrd="0" presId="urn:microsoft.com/office/officeart/2009/3/layout/PieProcess"/>
    <dgm:cxn modelId="{34DC8826-5EF3-4327-B201-230285CAECB5}" type="presParOf" srcId="{50C2D7E7-3177-430D-A53F-6A9B167FBF65}" destId="{EFDC05F5-DD84-4F5F-8A6A-FD5E4DD212AA}" srcOrd="11" destOrd="0" presId="urn:microsoft.com/office/officeart/2009/3/layout/PieProcess"/>
    <dgm:cxn modelId="{26A7F5D3-369E-483E-8046-C2D375CF3505}" type="presParOf" srcId="{50C2D7E7-3177-430D-A53F-6A9B167FBF65}" destId="{0FA5DC3D-8684-4C14-B643-5310F5E6CD4F}" srcOrd="12" destOrd="0" presId="urn:microsoft.com/office/officeart/2009/3/layout/PieProcess"/>
    <dgm:cxn modelId="{C77DAD96-EBA8-4D7F-A6CE-A45764355615}" type="presParOf" srcId="{0FA5DC3D-8684-4C14-B643-5310F5E6CD4F}" destId="{3740F385-A6F2-4AC9-A4D7-68E0CCBABF99}" srcOrd="0" destOrd="0" presId="urn:microsoft.com/office/officeart/2009/3/layout/PieProcess"/>
    <dgm:cxn modelId="{A36C5BCB-0330-4506-BA82-D5390BCC69C0}" type="presParOf" srcId="{0FA5DC3D-8684-4C14-B643-5310F5E6CD4F}" destId="{54C40677-8BF7-4B9B-B153-835B35BD9D3B}" srcOrd="1" destOrd="0" presId="urn:microsoft.com/office/officeart/2009/3/layout/PieProcess"/>
    <dgm:cxn modelId="{B10A1467-51F9-4113-ACD4-6379A461622E}" type="presParOf" srcId="{0FA5DC3D-8684-4C14-B643-5310F5E6CD4F}" destId="{FEB74729-95CF-4F8A-85E4-84F75D61A0B7}" srcOrd="2" destOrd="0" presId="urn:microsoft.com/office/officeart/2009/3/layout/PieProcess"/>
    <dgm:cxn modelId="{B2522898-3ECA-4BDD-AC5A-018597465E9A}" type="presParOf" srcId="{50C2D7E7-3177-430D-A53F-6A9B167FBF65}" destId="{0AD4C15B-7400-4094-9858-204F979841DA}" srcOrd="13" destOrd="0" presId="urn:microsoft.com/office/officeart/2009/3/layout/PieProcess"/>
    <dgm:cxn modelId="{AF90414F-E3F3-4D0F-A7B6-5B02AC53BD73}" type="presParOf" srcId="{50C2D7E7-3177-430D-A53F-6A9B167FBF65}" destId="{5F08C8A0-814E-45C2-9914-06C06BEE35B4}" srcOrd="14" destOrd="0" presId="urn:microsoft.com/office/officeart/2009/3/layout/PieProcess"/>
    <dgm:cxn modelId="{C543F503-15E2-487C-BC73-E90462587088}" type="presParOf" srcId="{5F08C8A0-814E-45C2-9914-06C06BEE35B4}" destId="{5DEA1FA6-AC27-483B-A69E-B0F80F7EE36F}" srcOrd="0" destOrd="0" presId="urn:microsoft.com/office/officeart/2009/3/layout/PieProcess"/>
    <dgm:cxn modelId="{69DD70AF-E2AA-4FCA-9B08-958109CCF895}" type="presParOf" srcId="{50C2D7E7-3177-430D-A53F-6A9B167FBF65}" destId="{391F99D5-2612-412E-943D-7EC52C3DA66A}" srcOrd="15" destOrd="0" presId="urn:microsoft.com/office/officeart/2009/3/layout/PieProcess"/>
    <dgm:cxn modelId="{787BCCD1-22A7-4AAD-806D-2B57CDFAA8B3}" type="presParOf" srcId="{50C2D7E7-3177-430D-A53F-6A9B167FBF65}" destId="{EC370155-F458-4F0E-8E88-05142338F8FC}" srcOrd="16" destOrd="0" presId="urn:microsoft.com/office/officeart/2009/3/layout/PieProcess"/>
    <dgm:cxn modelId="{E11364A1-05D3-4B0F-8309-4A2C667BEF71}" type="presParOf" srcId="{EC370155-F458-4F0E-8E88-05142338F8FC}" destId="{63562CDA-0861-424D-BDDB-192935E9C8A8}" srcOrd="0" destOrd="0" presId="urn:microsoft.com/office/officeart/2009/3/layout/PieProcess"/>
    <dgm:cxn modelId="{A4668809-AB46-4F46-B3A1-820D6DEA9081}" type="presParOf" srcId="{EC370155-F458-4F0E-8E88-05142338F8FC}" destId="{B562597F-4967-4462-8BD2-0286EAA8FDC4}" srcOrd="1" destOrd="0" presId="urn:microsoft.com/office/officeart/2009/3/layout/PieProcess"/>
    <dgm:cxn modelId="{5D5F18C6-3D4C-4196-AE9F-DE4B3D80436B}" type="presParOf" srcId="{EC370155-F458-4F0E-8E88-05142338F8FC}" destId="{13DBE60A-A134-49A8-B7FD-EADA2000A58F}" srcOrd="2" destOrd="0" presId="urn:microsoft.com/office/officeart/2009/3/layout/PieProcess"/>
    <dgm:cxn modelId="{F0287D97-6DE3-4D73-ADEC-CA67CCAA7D94}" type="presParOf" srcId="{50C2D7E7-3177-430D-A53F-6A9B167FBF65}" destId="{FB9E3BDB-4FCC-4CE6-999E-B6599FA54FCA}" srcOrd="17" destOrd="0" presId="urn:microsoft.com/office/officeart/2009/3/layout/PieProcess"/>
    <dgm:cxn modelId="{AD31CEE3-3C14-42D2-BF12-13D24849E920}" type="presParOf" srcId="{50C2D7E7-3177-430D-A53F-6A9B167FBF65}" destId="{F8E252E1-5E8E-41CA-A0A1-AF0E10A54506}" srcOrd="18" destOrd="0" presId="urn:microsoft.com/office/officeart/2009/3/layout/PieProcess"/>
    <dgm:cxn modelId="{CE295BED-F6B3-449F-BCEE-00F5EDE3A27F}" type="presParOf" srcId="{F8E252E1-5E8E-41CA-A0A1-AF0E10A54506}" destId="{A499C991-EB05-454D-A769-4B74919C196F}" srcOrd="0" destOrd="0" presId="urn:microsoft.com/office/officeart/2009/3/layout/Pi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BC469-E122-4027-BA5A-A0DDBB918AB8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B40AF-34B7-40DD-A416-7441D5D4A26A}">
      <dgm:prSet phldrT="[Text]" custT="1"/>
      <dgm:spPr/>
      <dgm:t>
        <a:bodyPr/>
        <a:lstStyle/>
        <a:p>
          <a:r>
            <a:rPr lang="en-US" sz="2000" dirty="0"/>
            <a:t>Week 1</a:t>
          </a:r>
        </a:p>
      </dgm:t>
    </dgm:pt>
    <dgm:pt modelId="{00952A86-F8E2-43DA-8437-3375900C3089}" type="parTrans" cxnId="{5FF9A133-E0CF-46B3-A8CC-8E57DF96052A}">
      <dgm:prSet/>
      <dgm:spPr/>
      <dgm:t>
        <a:bodyPr/>
        <a:lstStyle/>
        <a:p>
          <a:endParaRPr lang="en-US"/>
        </a:p>
      </dgm:t>
    </dgm:pt>
    <dgm:pt modelId="{8412C9E3-2DAF-490D-9598-9A7326F7D060}" type="sibTrans" cxnId="{5FF9A133-E0CF-46B3-A8CC-8E57DF96052A}">
      <dgm:prSet/>
      <dgm:spPr/>
      <dgm:t>
        <a:bodyPr/>
        <a:lstStyle/>
        <a:p>
          <a:endParaRPr lang="en-US"/>
        </a:p>
      </dgm:t>
    </dgm:pt>
    <dgm:pt modelId="{BF1981A5-4B2A-464B-BF63-AA31116F3361}">
      <dgm:prSet phldrT="[Text]" custT="1"/>
      <dgm:spPr/>
      <dgm:t>
        <a:bodyPr/>
        <a:lstStyle/>
        <a:p>
          <a:pPr>
            <a:buNone/>
          </a:pPr>
          <a:r>
            <a:rPr lang="en-US" sz="1800" b="1" dirty="0"/>
            <a:t>Initial Onboarding</a:t>
          </a:r>
        </a:p>
        <a:p>
          <a:pPr>
            <a:buNone/>
          </a:pPr>
          <a:endParaRPr lang="en-US" sz="2100" b="1" dirty="0"/>
        </a:p>
        <a:p>
          <a:pPr>
            <a:buFont typeface="Arial" panose="020B0604020202020204" pitchFamily="34" charset="0"/>
            <a:buNone/>
          </a:pPr>
          <a:endParaRPr lang="en-US" sz="2100" b="0" dirty="0"/>
        </a:p>
      </dgm:t>
    </dgm:pt>
    <dgm:pt modelId="{3E0ADABD-FDC9-440D-80A8-0A440A516340}" type="parTrans" cxnId="{A2D12E91-33B3-4B33-9D03-0BEC641072D8}">
      <dgm:prSet/>
      <dgm:spPr/>
      <dgm:t>
        <a:bodyPr/>
        <a:lstStyle/>
        <a:p>
          <a:endParaRPr lang="en-US"/>
        </a:p>
      </dgm:t>
    </dgm:pt>
    <dgm:pt modelId="{5D22C9F1-7EA0-4288-A46F-B8190284A1A4}" type="sibTrans" cxnId="{A2D12E91-33B3-4B33-9D03-0BEC641072D8}">
      <dgm:prSet/>
      <dgm:spPr/>
      <dgm:t>
        <a:bodyPr/>
        <a:lstStyle/>
        <a:p>
          <a:endParaRPr lang="en-US"/>
        </a:p>
      </dgm:t>
    </dgm:pt>
    <dgm:pt modelId="{BA183B94-7977-469D-B963-B159B5D84104}">
      <dgm:prSet phldrT="[Text]" custT="1"/>
      <dgm:spPr/>
      <dgm:t>
        <a:bodyPr/>
        <a:lstStyle/>
        <a:p>
          <a:r>
            <a:rPr lang="en-US" sz="2000" dirty="0"/>
            <a:t>1-3 Months</a:t>
          </a:r>
        </a:p>
      </dgm:t>
    </dgm:pt>
    <dgm:pt modelId="{36C36704-1B9C-4BC6-923F-EEA7EC73C849}" type="parTrans" cxnId="{43D793D9-67C6-436C-A626-36AA9FCC51FB}">
      <dgm:prSet/>
      <dgm:spPr/>
      <dgm:t>
        <a:bodyPr/>
        <a:lstStyle/>
        <a:p>
          <a:endParaRPr lang="en-US"/>
        </a:p>
      </dgm:t>
    </dgm:pt>
    <dgm:pt modelId="{3A7116AE-FBC2-472E-A77A-8C7F2C12C0C1}" type="sibTrans" cxnId="{43D793D9-67C6-436C-A626-36AA9FCC51FB}">
      <dgm:prSet/>
      <dgm:spPr/>
      <dgm:t>
        <a:bodyPr/>
        <a:lstStyle/>
        <a:p>
          <a:endParaRPr lang="en-US"/>
        </a:p>
      </dgm:t>
    </dgm:pt>
    <dgm:pt modelId="{E0EE674C-3E63-447B-88DD-59D449274E00}">
      <dgm:prSet phldrT="[Text]" custT="1"/>
      <dgm:spPr/>
      <dgm:t>
        <a:bodyPr/>
        <a:lstStyle/>
        <a:p>
          <a:r>
            <a:rPr lang="en-US" sz="1800" b="1" dirty="0"/>
            <a:t>Culture Immersion</a:t>
          </a:r>
        </a:p>
      </dgm:t>
    </dgm:pt>
    <dgm:pt modelId="{54EFFD3B-C481-482F-A129-094EAF9F5783}" type="parTrans" cxnId="{17245757-3A17-4F7D-BD94-868782DE73FD}">
      <dgm:prSet/>
      <dgm:spPr/>
      <dgm:t>
        <a:bodyPr/>
        <a:lstStyle/>
        <a:p>
          <a:endParaRPr lang="en-US"/>
        </a:p>
      </dgm:t>
    </dgm:pt>
    <dgm:pt modelId="{9A56EBB9-AE71-49FC-89FF-9C08DE7D2B0A}" type="sibTrans" cxnId="{17245757-3A17-4F7D-BD94-868782DE73FD}">
      <dgm:prSet/>
      <dgm:spPr/>
      <dgm:t>
        <a:bodyPr/>
        <a:lstStyle/>
        <a:p>
          <a:endParaRPr lang="en-US"/>
        </a:p>
      </dgm:t>
    </dgm:pt>
    <dgm:pt modelId="{1F4F471A-74AD-491D-8D57-B74999FA7845}">
      <dgm:prSet phldrT="[Text]" custT="1"/>
      <dgm:spPr/>
      <dgm:t>
        <a:bodyPr/>
        <a:lstStyle/>
        <a:p>
          <a:r>
            <a:rPr lang="en-US" sz="2000" dirty="0"/>
            <a:t>2-9 Months</a:t>
          </a:r>
        </a:p>
      </dgm:t>
    </dgm:pt>
    <dgm:pt modelId="{A0D1986A-B323-4C1C-94FC-D519CB536E7B}" type="parTrans" cxnId="{F6C079F7-60EA-4565-8513-30C97953C1DF}">
      <dgm:prSet/>
      <dgm:spPr/>
      <dgm:t>
        <a:bodyPr/>
        <a:lstStyle/>
        <a:p>
          <a:endParaRPr lang="en-US"/>
        </a:p>
      </dgm:t>
    </dgm:pt>
    <dgm:pt modelId="{B243328F-C3C0-4B17-A9C7-D748DEC472C9}" type="sibTrans" cxnId="{F6C079F7-60EA-4565-8513-30C97953C1DF}">
      <dgm:prSet/>
      <dgm:spPr/>
      <dgm:t>
        <a:bodyPr/>
        <a:lstStyle/>
        <a:p>
          <a:endParaRPr lang="en-US"/>
        </a:p>
      </dgm:t>
    </dgm:pt>
    <dgm:pt modelId="{56CF2288-504D-4F66-9B55-CDE53D0F0D64}">
      <dgm:prSet phldrT="[Text]" custT="1"/>
      <dgm:spPr/>
      <dgm:t>
        <a:bodyPr/>
        <a:lstStyle/>
        <a:p>
          <a:r>
            <a:rPr lang="en-US" sz="1600" b="1" dirty="0"/>
            <a:t>Personal Engagement</a:t>
          </a:r>
        </a:p>
      </dgm:t>
    </dgm:pt>
    <dgm:pt modelId="{627975FB-C3A3-4F6B-BF18-D466690A3D05}" type="parTrans" cxnId="{9BD0519F-46E4-4181-98B8-7D1BAF4F8DB0}">
      <dgm:prSet/>
      <dgm:spPr/>
      <dgm:t>
        <a:bodyPr/>
        <a:lstStyle/>
        <a:p>
          <a:endParaRPr lang="en-US"/>
        </a:p>
      </dgm:t>
    </dgm:pt>
    <dgm:pt modelId="{1CF7DE69-C5EF-40C5-A981-DE3BC6469D7B}" type="sibTrans" cxnId="{9BD0519F-46E4-4181-98B8-7D1BAF4F8DB0}">
      <dgm:prSet/>
      <dgm:spPr/>
      <dgm:t>
        <a:bodyPr/>
        <a:lstStyle/>
        <a:p>
          <a:endParaRPr lang="en-US"/>
        </a:p>
      </dgm:t>
    </dgm:pt>
    <dgm:pt modelId="{FF479D75-EFB4-43CE-90FA-C688452C1E37}">
      <dgm:prSet custT="1"/>
      <dgm:spPr/>
      <dgm:t>
        <a:bodyPr/>
        <a:lstStyle/>
        <a:p>
          <a:r>
            <a:rPr lang="en-US" sz="2000" dirty="0"/>
            <a:t>10 – 12 Months</a:t>
          </a:r>
        </a:p>
      </dgm:t>
    </dgm:pt>
    <dgm:pt modelId="{E8AFD69A-B305-417B-AD98-6E5C1578F1B2}" type="parTrans" cxnId="{88C97877-F1B7-49B8-B445-999D5F3242EB}">
      <dgm:prSet/>
      <dgm:spPr/>
      <dgm:t>
        <a:bodyPr/>
        <a:lstStyle/>
        <a:p>
          <a:endParaRPr lang="en-US"/>
        </a:p>
      </dgm:t>
    </dgm:pt>
    <dgm:pt modelId="{78D48C98-E747-46BE-8CA3-9EE08E8D5D04}" type="sibTrans" cxnId="{88C97877-F1B7-49B8-B445-999D5F3242EB}">
      <dgm:prSet/>
      <dgm:spPr/>
      <dgm:t>
        <a:bodyPr/>
        <a:lstStyle/>
        <a:p>
          <a:endParaRPr lang="en-US"/>
        </a:p>
      </dgm:t>
    </dgm:pt>
    <dgm:pt modelId="{9078D3AE-E037-4D81-AF2B-A56BBFD51CA9}">
      <dgm:prSet custT="1"/>
      <dgm:spPr/>
      <dgm:t>
        <a:bodyPr/>
        <a:lstStyle/>
        <a:p>
          <a:r>
            <a:rPr lang="en-US" sz="2000" dirty="0"/>
            <a:t>1+ Year</a:t>
          </a:r>
        </a:p>
      </dgm:t>
    </dgm:pt>
    <dgm:pt modelId="{85CB40BB-0030-48D3-9D6C-E15BD6EF54D4}" type="parTrans" cxnId="{4AA3CB6F-C67C-4ECF-AD3C-1CD74BCEC5AF}">
      <dgm:prSet/>
      <dgm:spPr/>
      <dgm:t>
        <a:bodyPr/>
        <a:lstStyle/>
        <a:p>
          <a:endParaRPr lang="en-US"/>
        </a:p>
      </dgm:t>
    </dgm:pt>
    <dgm:pt modelId="{557F83A4-85A3-48AD-B045-023DCADE9123}" type="sibTrans" cxnId="{4AA3CB6F-C67C-4ECF-AD3C-1CD74BCEC5AF}">
      <dgm:prSet/>
      <dgm:spPr/>
      <dgm:t>
        <a:bodyPr/>
        <a:lstStyle/>
        <a:p>
          <a:endParaRPr lang="en-US"/>
        </a:p>
      </dgm:t>
    </dgm:pt>
    <dgm:pt modelId="{1B64F9F9-0E2A-4A10-A6AB-24B5D757A00E}">
      <dgm:prSet custT="1"/>
      <dgm:spPr/>
      <dgm:t>
        <a:bodyPr/>
        <a:lstStyle/>
        <a:p>
          <a:r>
            <a:rPr lang="en-US" sz="1600" b="1" dirty="0"/>
            <a:t>Communication  Loops</a:t>
          </a:r>
        </a:p>
      </dgm:t>
    </dgm:pt>
    <dgm:pt modelId="{EBD7AD25-9063-4012-80BC-2A369C140DEB}" type="parTrans" cxnId="{5AC70422-4593-482C-A098-D31022DFFEBD}">
      <dgm:prSet/>
      <dgm:spPr/>
      <dgm:t>
        <a:bodyPr/>
        <a:lstStyle/>
        <a:p>
          <a:endParaRPr lang="en-US"/>
        </a:p>
      </dgm:t>
    </dgm:pt>
    <dgm:pt modelId="{AE8315A1-1B49-401A-8C6E-698D354908A0}" type="sibTrans" cxnId="{5AC70422-4593-482C-A098-D31022DFFEBD}">
      <dgm:prSet/>
      <dgm:spPr/>
      <dgm:t>
        <a:bodyPr/>
        <a:lstStyle/>
        <a:p>
          <a:endParaRPr lang="en-US"/>
        </a:p>
      </dgm:t>
    </dgm:pt>
    <dgm:pt modelId="{AB7AF78E-E421-43ED-8EAB-EC972D648AB7}">
      <dgm:prSet custT="1"/>
      <dgm:spPr/>
      <dgm:t>
        <a:bodyPr/>
        <a:lstStyle/>
        <a:p>
          <a:r>
            <a:rPr lang="en-US" sz="1800" b="1" dirty="0"/>
            <a:t>Feedback Collection</a:t>
          </a:r>
        </a:p>
      </dgm:t>
    </dgm:pt>
    <dgm:pt modelId="{7860C3AB-E2E4-4AA4-9941-6006FDFAA542}" type="parTrans" cxnId="{5F882E90-DBAB-4258-AF02-15E640D71452}">
      <dgm:prSet/>
      <dgm:spPr/>
      <dgm:t>
        <a:bodyPr/>
        <a:lstStyle/>
        <a:p>
          <a:endParaRPr lang="en-US"/>
        </a:p>
      </dgm:t>
    </dgm:pt>
    <dgm:pt modelId="{6B721142-ECCF-48CE-ACAB-6737F4100C44}" type="sibTrans" cxnId="{5F882E90-DBAB-4258-AF02-15E640D71452}">
      <dgm:prSet/>
      <dgm:spPr/>
      <dgm:t>
        <a:bodyPr/>
        <a:lstStyle/>
        <a:p>
          <a:endParaRPr lang="en-US"/>
        </a:p>
      </dgm:t>
    </dgm:pt>
    <dgm:pt modelId="{50C2D7E7-3177-430D-A53F-6A9B167FBF65}" type="pres">
      <dgm:prSet presAssocID="{B1DBC469-E122-4027-BA5A-A0DDBB918AB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0E8A963-5443-4DC9-B498-B65F1400FED7}" type="pres">
      <dgm:prSet presAssocID="{85CB40AF-34B7-40DD-A416-7441D5D4A26A}" presName="ParentComposite" presStyleCnt="0"/>
      <dgm:spPr/>
    </dgm:pt>
    <dgm:pt modelId="{22554B01-4363-4058-A523-A032235E62EB}" type="pres">
      <dgm:prSet presAssocID="{85CB40AF-34B7-40DD-A416-7441D5D4A26A}" presName="Chord" presStyleLbl="bgShp" presStyleIdx="0" presStyleCnt="5"/>
      <dgm:spPr/>
    </dgm:pt>
    <dgm:pt modelId="{3F62F827-05F5-40C3-BD44-567B1AC30AE4}" type="pres">
      <dgm:prSet presAssocID="{85CB40AF-34B7-40DD-A416-7441D5D4A26A}" presName="Pie" presStyleLbl="alignNode1" presStyleIdx="0" presStyleCnt="5"/>
      <dgm:spPr/>
    </dgm:pt>
    <dgm:pt modelId="{42DA3251-917B-4AEA-84B7-D46E41129BEB}" type="pres">
      <dgm:prSet presAssocID="{85CB40AF-34B7-40DD-A416-7441D5D4A26A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</dgm:pt>
    <dgm:pt modelId="{FC692067-9139-4935-878C-0BC9AFD921B3}" type="pres">
      <dgm:prSet presAssocID="{5D22C9F1-7EA0-4288-A46F-B8190284A1A4}" presName="negSibTrans" presStyleCnt="0"/>
      <dgm:spPr/>
    </dgm:pt>
    <dgm:pt modelId="{47EAA240-161B-49F1-A265-787378FE2728}" type="pres">
      <dgm:prSet presAssocID="{85CB40AF-34B7-40DD-A416-7441D5D4A26A}" presName="composite" presStyleCnt="0"/>
      <dgm:spPr/>
    </dgm:pt>
    <dgm:pt modelId="{56D59652-9CF0-4C61-BA02-49CA6438F8DB}" type="pres">
      <dgm:prSet presAssocID="{85CB40AF-34B7-40DD-A416-7441D5D4A26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8EE2AE98-E53C-4592-8839-1A7D56F3CBAD}" type="pres">
      <dgm:prSet presAssocID="{8412C9E3-2DAF-490D-9598-9A7326F7D060}" presName="sibTrans" presStyleCnt="0"/>
      <dgm:spPr/>
    </dgm:pt>
    <dgm:pt modelId="{B9F30BD1-AA82-483F-84C3-C4CE7B029EE1}" type="pres">
      <dgm:prSet presAssocID="{BA183B94-7977-469D-B963-B159B5D84104}" presName="ParentComposite" presStyleCnt="0"/>
      <dgm:spPr/>
    </dgm:pt>
    <dgm:pt modelId="{EC7FD107-8AB6-4806-8967-897ADB914C08}" type="pres">
      <dgm:prSet presAssocID="{BA183B94-7977-469D-B963-B159B5D84104}" presName="Chord" presStyleLbl="bgShp" presStyleIdx="1" presStyleCnt="5"/>
      <dgm:spPr/>
    </dgm:pt>
    <dgm:pt modelId="{13C67CD9-4FAA-4F92-83CC-23866EAA8968}" type="pres">
      <dgm:prSet presAssocID="{BA183B94-7977-469D-B963-B159B5D84104}" presName="Pie" presStyleLbl="alignNode1" presStyleIdx="1" presStyleCnt="5"/>
      <dgm:spPr/>
    </dgm:pt>
    <dgm:pt modelId="{B3A87749-348A-4638-97FE-ED4C59A0CAEE}" type="pres">
      <dgm:prSet presAssocID="{BA183B94-7977-469D-B963-B159B5D84104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</dgm:pt>
    <dgm:pt modelId="{7BD38A1D-6B4E-4125-A7D5-0875A86FCA7F}" type="pres">
      <dgm:prSet presAssocID="{9A56EBB9-AE71-49FC-89FF-9C08DE7D2B0A}" presName="negSibTrans" presStyleCnt="0"/>
      <dgm:spPr/>
    </dgm:pt>
    <dgm:pt modelId="{4317A9A7-38DC-4812-8E94-DD8ED01AD375}" type="pres">
      <dgm:prSet presAssocID="{BA183B94-7977-469D-B963-B159B5D84104}" presName="composite" presStyleCnt="0"/>
      <dgm:spPr/>
    </dgm:pt>
    <dgm:pt modelId="{27BD06E9-2A8A-45F5-97D1-78534FE95957}" type="pres">
      <dgm:prSet presAssocID="{BA183B94-7977-469D-B963-B159B5D84104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F78F5F55-94FD-4305-AB4C-5EC1CF2D5AC7}" type="pres">
      <dgm:prSet presAssocID="{3A7116AE-FBC2-472E-A77A-8C7F2C12C0C1}" presName="sibTrans" presStyleCnt="0"/>
      <dgm:spPr/>
    </dgm:pt>
    <dgm:pt modelId="{E94E7753-292A-4B94-96A0-9F9D00F2163A}" type="pres">
      <dgm:prSet presAssocID="{1F4F471A-74AD-491D-8D57-B74999FA7845}" presName="ParentComposite" presStyleCnt="0"/>
      <dgm:spPr/>
    </dgm:pt>
    <dgm:pt modelId="{310F881B-E16F-4AD2-B8D1-546D9612ADB0}" type="pres">
      <dgm:prSet presAssocID="{1F4F471A-74AD-491D-8D57-B74999FA7845}" presName="Chord" presStyleLbl="bgShp" presStyleIdx="2" presStyleCnt="5"/>
      <dgm:spPr/>
    </dgm:pt>
    <dgm:pt modelId="{B509C927-C520-4600-A85D-74B073FF46BF}" type="pres">
      <dgm:prSet presAssocID="{1F4F471A-74AD-491D-8D57-B74999FA7845}" presName="Pie" presStyleLbl="alignNode1" presStyleIdx="2" presStyleCnt="5"/>
      <dgm:spPr/>
    </dgm:pt>
    <dgm:pt modelId="{B26BD259-9353-42D2-81C2-4F4D4BF6E188}" type="pres">
      <dgm:prSet presAssocID="{1F4F471A-74AD-491D-8D57-B74999FA7845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</dgm:pt>
    <dgm:pt modelId="{44172C4A-5DD1-4164-9CCD-83749881939F}" type="pres">
      <dgm:prSet presAssocID="{1CF7DE69-C5EF-40C5-A981-DE3BC6469D7B}" presName="negSibTrans" presStyleCnt="0"/>
      <dgm:spPr/>
    </dgm:pt>
    <dgm:pt modelId="{8EB105D3-6870-4A8D-BDD4-B8D6AAA40708}" type="pres">
      <dgm:prSet presAssocID="{1F4F471A-74AD-491D-8D57-B74999FA7845}" presName="composite" presStyleCnt="0"/>
      <dgm:spPr/>
    </dgm:pt>
    <dgm:pt modelId="{76631672-98C4-4B4A-B8A1-8C8DB3B1136E}" type="pres">
      <dgm:prSet presAssocID="{1F4F471A-74AD-491D-8D57-B74999FA784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EFDC05F5-DD84-4F5F-8A6A-FD5E4DD212AA}" type="pres">
      <dgm:prSet presAssocID="{B243328F-C3C0-4B17-A9C7-D748DEC472C9}" presName="sibTrans" presStyleCnt="0"/>
      <dgm:spPr/>
    </dgm:pt>
    <dgm:pt modelId="{0FA5DC3D-8684-4C14-B643-5310F5E6CD4F}" type="pres">
      <dgm:prSet presAssocID="{FF479D75-EFB4-43CE-90FA-C688452C1E37}" presName="ParentComposite" presStyleCnt="0"/>
      <dgm:spPr/>
    </dgm:pt>
    <dgm:pt modelId="{3740F385-A6F2-4AC9-A4D7-68E0CCBABF99}" type="pres">
      <dgm:prSet presAssocID="{FF479D75-EFB4-43CE-90FA-C688452C1E37}" presName="Chord" presStyleLbl="bgShp" presStyleIdx="3" presStyleCnt="5"/>
      <dgm:spPr/>
    </dgm:pt>
    <dgm:pt modelId="{54C40677-8BF7-4B9B-B153-835B35BD9D3B}" type="pres">
      <dgm:prSet presAssocID="{FF479D75-EFB4-43CE-90FA-C688452C1E37}" presName="Pie" presStyleLbl="alignNode1" presStyleIdx="3" presStyleCnt="5"/>
      <dgm:spPr/>
    </dgm:pt>
    <dgm:pt modelId="{FEB74729-95CF-4F8A-85E4-84F75D61A0B7}" type="pres">
      <dgm:prSet presAssocID="{FF479D75-EFB4-43CE-90FA-C688452C1E37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</dgm:pt>
    <dgm:pt modelId="{0AD4C15B-7400-4094-9858-204F979841DA}" type="pres">
      <dgm:prSet presAssocID="{AE8315A1-1B49-401A-8C6E-698D354908A0}" presName="negSibTrans" presStyleCnt="0"/>
      <dgm:spPr/>
    </dgm:pt>
    <dgm:pt modelId="{5F08C8A0-814E-45C2-9914-06C06BEE35B4}" type="pres">
      <dgm:prSet presAssocID="{FF479D75-EFB4-43CE-90FA-C688452C1E37}" presName="composite" presStyleCnt="0"/>
      <dgm:spPr/>
    </dgm:pt>
    <dgm:pt modelId="{5DEA1FA6-AC27-483B-A69E-B0F80F7EE36F}" type="pres">
      <dgm:prSet presAssocID="{FF479D75-EFB4-43CE-90FA-C688452C1E37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391F99D5-2612-412E-943D-7EC52C3DA66A}" type="pres">
      <dgm:prSet presAssocID="{78D48C98-E747-46BE-8CA3-9EE08E8D5D04}" presName="sibTrans" presStyleCnt="0"/>
      <dgm:spPr/>
    </dgm:pt>
    <dgm:pt modelId="{EC370155-F458-4F0E-8E88-05142338F8FC}" type="pres">
      <dgm:prSet presAssocID="{9078D3AE-E037-4D81-AF2B-A56BBFD51CA9}" presName="ParentComposite" presStyleCnt="0"/>
      <dgm:spPr/>
    </dgm:pt>
    <dgm:pt modelId="{63562CDA-0861-424D-BDDB-192935E9C8A8}" type="pres">
      <dgm:prSet presAssocID="{9078D3AE-E037-4D81-AF2B-A56BBFD51CA9}" presName="Chord" presStyleLbl="bgShp" presStyleIdx="4" presStyleCnt="5"/>
      <dgm:spPr/>
    </dgm:pt>
    <dgm:pt modelId="{B562597F-4967-4462-8BD2-0286EAA8FDC4}" type="pres">
      <dgm:prSet presAssocID="{9078D3AE-E037-4D81-AF2B-A56BBFD51CA9}" presName="Pie" presStyleLbl="alignNode1" presStyleIdx="4" presStyleCnt="5"/>
      <dgm:spPr/>
    </dgm:pt>
    <dgm:pt modelId="{13DBE60A-A134-49A8-B7FD-EADA2000A58F}" type="pres">
      <dgm:prSet presAssocID="{9078D3AE-E037-4D81-AF2B-A56BBFD51CA9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</dgm:pt>
    <dgm:pt modelId="{FB9E3BDB-4FCC-4CE6-999E-B6599FA54FCA}" type="pres">
      <dgm:prSet presAssocID="{6B721142-ECCF-48CE-ACAB-6737F4100C44}" presName="negSibTrans" presStyleCnt="0"/>
      <dgm:spPr/>
    </dgm:pt>
    <dgm:pt modelId="{F8E252E1-5E8E-41CA-A0A1-AF0E10A54506}" type="pres">
      <dgm:prSet presAssocID="{9078D3AE-E037-4D81-AF2B-A56BBFD51CA9}" presName="composite" presStyleCnt="0"/>
      <dgm:spPr/>
    </dgm:pt>
    <dgm:pt modelId="{A499C991-EB05-454D-A769-4B74919C196F}" type="pres">
      <dgm:prSet presAssocID="{9078D3AE-E037-4D81-AF2B-A56BBFD51CA9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ECC0616-337A-4EF6-B16C-124CF01BB8B2}" type="presOf" srcId="{9078D3AE-E037-4D81-AF2B-A56BBFD51CA9}" destId="{13DBE60A-A134-49A8-B7FD-EADA2000A58F}" srcOrd="0" destOrd="0" presId="urn:microsoft.com/office/officeart/2009/3/layout/PieProcess"/>
    <dgm:cxn modelId="{4EA41C21-6675-49A5-938C-46DC44EAB030}" type="presOf" srcId="{E0EE674C-3E63-447B-88DD-59D449274E00}" destId="{27BD06E9-2A8A-45F5-97D1-78534FE95957}" srcOrd="0" destOrd="0" presId="urn:microsoft.com/office/officeart/2009/3/layout/PieProcess"/>
    <dgm:cxn modelId="{5AC70422-4593-482C-A098-D31022DFFEBD}" srcId="{FF479D75-EFB4-43CE-90FA-C688452C1E37}" destId="{1B64F9F9-0E2A-4A10-A6AB-24B5D757A00E}" srcOrd="0" destOrd="0" parTransId="{EBD7AD25-9063-4012-80BC-2A369C140DEB}" sibTransId="{AE8315A1-1B49-401A-8C6E-698D354908A0}"/>
    <dgm:cxn modelId="{5FF9A133-E0CF-46B3-A8CC-8E57DF96052A}" srcId="{B1DBC469-E122-4027-BA5A-A0DDBB918AB8}" destId="{85CB40AF-34B7-40DD-A416-7441D5D4A26A}" srcOrd="0" destOrd="0" parTransId="{00952A86-F8E2-43DA-8437-3375900C3089}" sibTransId="{8412C9E3-2DAF-490D-9598-9A7326F7D060}"/>
    <dgm:cxn modelId="{17245757-3A17-4F7D-BD94-868782DE73FD}" srcId="{BA183B94-7977-469D-B963-B159B5D84104}" destId="{E0EE674C-3E63-447B-88DD-59D449274E00}" srcOrd="0" destOrd="0" parTransId="{54EFFD3B-C481-482F-A129-094EAF9F5783}" sibTransId="{9A56EBB9-AE71-49FC-89FF-9C08DE7D2B0A}"/>
    <dgm:cxn modelId="{5840C15D-017F-40F4-8F85-77611A6B3DD8}" type="presOf" srcId="{85CB40AF-34B7-40DD-A416-7441D5D4A26A}" destId="{42DA3251-917B-4AEA-84B7-D46E41129BEB}" srcOrd="0" destOrd="0" presId="urn:microsoft.com/office/officeart/2009/3/layout/PieProcess"/>
    <dgm:cxn modelId="{4AA3CB6F-C67C-4ECF-AD3C-1CD74BCEC5AF}" srcId="{B1DBC469-E122-4027-BA5A-A0DDBB918AB8}" destId="{9078D3AE-E037-4D81-AF2B-A56BBFD51CA9}" srcOrd="4" destOrd="0" parTransId="{85CB40BB-0030-48D3-9D6C-E15BD6EF54D4}" sibTransId="{557F83A4-85A3-48AD-B045-023DCADE9123}"/>
    <dgm:cxn modelId="{86851D77-AE5A-41FA-922E-5CF1117D882E}" type="presOf" srcId="{1F4F471A-74AD-491D-8D57-B74999FA7845}" destId="{B26BD259-9353-42D2-81C2-4F4D4BF6E188}" srcOrd="0" destOrd="0" presId="urn:microsoft.com/office/officeart/2009/3/layout/PieProcess"/>
    <dgm:cxn modelId="{88C97877-F1B7-49B8-B445-999D5F3242EB}" srcId="{B1DBC469-E122-4027-BA5A-A0DDBB918AB8}" destId="{FF479D75-EFB4-43CE-90FA-C688452C1E37}" srcOrd="3" destOrd="0" parTransId="{E8AFD69A-B305-417B-AD98-6E5C1578F1B2}" sibTransId="{78D48C98-E747-46BE-8CA3-9EE08E8D5D04}"/>
    <dgm:cxn modelId="{C160CA7B-1E93-4911-99E3-D582E772742F}" type="presOf" srcId="{FF479D75-EFB4-43CE-90FA-C688452C1E37}" destId="{FEB74729-95CF-4F8A-85E4-84F75D61A0B7}" srcOrd="0" destOrd="0" presId="urn:microsoft.com/office/officeart/2009/3/layout/PieProcess"/>
    <dgm:cxn modelId="{470F1585-23BC-4089-B203-6FEAC2CF782A}" type="presOf" srcId="{56CF2288-504D-4F66-9B55-CDE53D0F0D64}" destId="{76631672-98C4-4B4A-B8A1-8C8DB3B1136E}" srcOrd="0" destOrd="0" presId="urn:microsoft.com/office/officeart/2009/3/layout/PieProcess"/>
    <dgm:cxn modelId="{EB8B368F-5A15-4AC1-B5A4-E15186813ADA}" type="presOf" srcId="{AB7AF78E-E421-43ED-8EAB-EC972D648AB7}" destId="{A499C991-EB05-454D-A769-4B74919C196F}" srcOrd="0" destOrd="0" presId="urn:microsoft.com/office/officeart/2009/3/layout/PieProcess"/>
    <dgm:cxn modelId="{5F882E90-DBAB-4258-AF02-15E640D71452}" srcId="{9078D3AE-E037-4D81-AF2B-A56BBFD51CA9}" destId="{AB7AF78E-E421-43ED-8EAB-EC972D648AB7}" srcOrd="0" destOrd="0" parTransId="{7860C3AB-E2E4-4AA4-9941-6006FDFAA542}" sibTransId="{6B721142-ECCF-48CE-ACAB-6737F4100C44}"/>
    <dgm:cxn modelId="{A2D12E91-33B3-4B33-9D03-0BEC641072D8}" srcId="{85CB40AF-34B7-40DD-A416-7441D5D4A26A}" destId="{BF1981A5-4B2A-464B-BF63-AA31116F3361}" srcOrd="0" destOrd="0" parTransId="{3E0ADABD-FDC9-440D-80A8-0A440A516340}" sibTransId="{5D22C9F1-7EA0-4288-A46F-B8190284A1A4}"/>
    <dgm:cxn modelId="{9BD0519F-46E4-4181-98B8-7D1BAF4F8DB0}" srcId="{1F4F471A-74AD-491D-8D57-B74999FA7845}" destId="{56CF2288-504D-4F66-9B55-CDE53D0F0D64}" srcOrd="0" destOrd="0" parTransId="{627975FB-C3A3-4F6B-BF18-D466690A3D05}" sibTransId="{1CF7DE69-C5EF-40C5-A981-DE3BC6469D7B}"/>
    <dgm:cxn modelId="{EA402CC7-72C9-4E7B-9191-7F96124261FC}" type="presOf" srcId="{1B64F9F9-0E2A-4A10-A6AB-24B5D757A00E}" destId="{5DEA1FA6-AC27-483B-A69E-B0F80F7EE36F}" srcOrd="0" destOrd="0" presId="urn:microsoft.com/office/officeart/2009/3/layout/PieProcess"/>
    <dgm:cxn modelId="{43D793D9-67C6-436C-A626-36AA9FCC51FB}" srcId="{B1DBC469-E122-4027-BA5A-A0DDBB918AB8}" destId="{BA183B94-7977-469D-B963-B159B5D84104}" srcOrd="1" destOrd="0" parTransId="{36C36704-1B9C-4BC6-923F-EEA7EC73C849}" sibTransId="{3A7116AE-FBC2-472E-A77A-8C7F2C12C0C1}"/>
    <dgm:cxn modelId="{8071A4E4-04FB-4997-B454-B70DB3192EFD}" type="presOf" srcId="{BF1981A5-4B2A-464B-BF63-AA31116F3361}" destId="{56D59652-9CF0-4C61-BA02-49CA6438F8DB}" srcOrd="0" destOrd="0" presId="urn:microsoft.com/office/officeart/2009/3/layout/PieProcess"/>
    <dgm:cxn modelId="{1D6462E8-8611-47C5-B2F1-14EB0D6CDCFB}" type="presOf" srcId="{B1DBC469-E122-4027-BA5A-A0DDBB918AB8}" destId="{50C2D7E7-3177-430D-A53F-6A9B167FBF65}" srcOrd="0" destOrd="0" presId="urn:microsoft.com/office/officeart/2009/3/layout/PieProcess"/>
    <dgm:cxn modelId="{F6C079F7-60EA-4565-8513-30C97953C1DF}" srcId="{B1DBC469-E122-4027-BA5A-A0DDBB918AB8}" destId="{1F4F471A-74AD-491D-8D57-B74999FA7845}" srcOrd="2" destOrd="0" parTransId="{A0D1986A-B323-4C1C-94FC-D519CB536E7B}" sibTransId="{B243328F-C3C0-4B17-A9C7-D748DEC472C9}"/>
    <dgm:cxn modelId="{4F5268F9-6041-458C-B07D-5F75EAA41FC6}" type="presOf" srcId="{BA183B94-7977-469D-B963-B159B5D84104}" destId="{B3A87749-348A-4638-97FE-ED4C59A0CAEE}" srcOrd="0" destOrd="0" presId="urn:microsoft.com/office/officeart/2009/3/layout/PieProcess"/>
    <dgm:cxn modelId="{ABF9FA35-C2A2-4ABF-94B8-9DAD72A50D37}" type="presParOf" srcId="{50C2D7E7-3177-430D-A53F-6A9B167FBF65}" destId="{60E8A963-5443-4DC9-B498-B65F1400FED7}" srcOrd="0" destOrd="0" presId="urn:microsoft.com/office/officeart/2009/3/layout/PieProcess"/>
    <dgm:cxn modelId="{3563A8CC-5EDD-412F-AC23-81B33D7024F3}" type="presParOf" srcId="{60E8A963-5443-4DC9-B498-B65F1400FED7}" destId="{22554B01-4363-4058-A523-A032235E62EB}" srcOrd="0" destOrd="0" presId="urn:microsoft.com/office/officeart/2009/3/layout/PieProcess"/>
    <dgm:cxn modelId="{7AC83C5D-9BF6-47C2-80AA-E027EB20E535}" type="presParOf" srcId="{60E8A963-5443-4DC9-B498-B65F1400FED7}" destId="{3F62F827-05F5-40C3-BD44-567B1AC30AE4}" srcOrd="1" destOrd="0" presId="urn:microsoft.com/office/officeart/2009/3/layout/PieProcess"/>
    <dgm:cxn modelId="{270B28E5-FB6C-4264-8E71-03758900F7E0}" type="presParOf" srcId="{60E8A963-5443-4DC9-B498-B65F1400FED7}" destId="{42DA3251-917B-4AEA-84B7-D46E41129BEB}" srcOrd="2" destOrd="0" presId="urn:microsoft.com/office/officeart/2009/3/layout/PieProcess"/>
    <dgm:cxn modelId="{68662FEE-FED8-4135-9B56-C809EA3B0487}" type="presParOf" srcId="{50C2D7E7-3177-430D-A53F-6A9B167FBF65}" destId="{FC692067-9139-4935-878C-0BC9AFD921B3}" srcOrd="1" destOrd="0" presId="urn:microsoft.com/office/officeart/2009/3/layout/PieProcess"/>
    <dgm:cxn modelId="{EE3B2A64-3EA3-419A-99CE-9CDBE83EE3E1}" type="presParOf" srcId="{50C2D7E7-3177-430D-A53F-6A9B167FBF65}" destId="{47EAA240-161B-49F1-A265-787378FE2728}" srcOrd="2" destOrd="0" presId="urn:microsoft.com/office/officeart/2009/3/layout/PieProcess"/>
    <dgm:cxn modelId="{287E9ACD-D491-40CB-99A5-4E00B51BAB2A}" type="presParOf" srcId="{47EAA240-161B-49F1-A265-787378FE2728}" destId="{56D59652-9CF0-4C61-BA02-49CA6438F8DB}" srcOrd="0" destOrd="0" presId="urn:microsoft.com/office/officeart/2009/3/layout/PieProcess"/>
    <dgm:cxn modelId="{BD191B68-F6F0-404E-93CA-20DED7DCA40E}" type="presParOf" srcId="{50C2D7E7-3177-430D-A53F-6A9B167FBF65}" destId="{8EE2AE98-E53C-4592-8839-1A7D56F3CBAD}" srcOrd="3" destOrd="0" presId="urn:microsoft.com/office/officeart/2009/3/layout/PieProcess"/>
    <dgm:cxn modelId="{AD2028D9-F594-44C9-8D0F-F4B099582098}" type="presParOf" srcId="{50C2D7E7-3177-430D-A53F-6A9B167FBF65}" destId="{B9F30BD1-AA82-483F-84C3-C4CE7B029EE1}" srcOrd="4" destOrd="0" presId="urn:microsoft.com/office/officeart/2009/3/layout/PieProcess"/>
    <dgm:cxn modelId="{6B88DEE8-15AC-4179-B35C-C072AFB01205}" type="presParOf" srcId="{B9F30BD1-AA82-483F-84C3-C4CE7B029EE1}" destId="{EC7FD107-8AB6-4806-8967-897ADB914C08}" srcOrd="0" destOrd="0" presId="urn:microsoft.com/office/officeart/2009/3/layout/PieProcess"/>
    <dgm:cxn modelId="{EC0C335C-B9FE-4352-BA51-7E5C6BE162C3}" type="presParOf" srcId="{B9F30BD1-AA82-483F-84C3-C4CE7B029EE1}" destId="{13C67CD9-4FAA-4F92-83CC-23866EAA8968}" srcOrd="1" destOrd="0" presId="urn:microsoft.com/office/officeart/2009/3/layout/PieProcess"/>
    <dgm:cxn modelId="{B5029460-F83B-4739-8901-3A0266A748B0}" type="presParOf" srcId="{B9F30BD1-AA82-483F-84C3-C4CE7B029EE1}" destId="{B3A87749-348A-4638-97FE-ED4C59A0CAEE}" srcOrd="2" destOrd="0" presId="urn:microsoft.com/office/officeart/2009/3/layout/PieProcess"/>
    <dgm:cxn modelId="{956A54B2-BBA8-4AB5-964E-4E5699B61903}" type="presParOf" srcId="{50C2D7E7-3177-430D-A53F-6A9B167FBF65}" destId="{7BD38A1D-6B4E-4125-A7D5-0875A86FCA7F}" srcOrd="5" destOrd="0" presId="urn:microsoft.com/office/officeart/2009/3/layout/PieProcess"/>
    <dgm:cxn modelId="{3730A891-6053-4CC9-837E-06B956EA865F}" type="presParOf" srcId="{50C2D7E7-3177-430D-A53F-6A9B167FBF65}" destId="{4317A9A7-38DC-4812-8E94-DD8ED01AD375}" srcOrd="6" destOrd="0" presId="urn:microsoft.com/office/officeart/2009/3/layout/PieProcess"/>
    <dgm:cxn modelId="{1FD3BF2C-F77B-48DA-A4FD-D82C2D3E60D3}" type="presParOf" srcId="{4317A9A7-38DC-4812-8E94-DD8ED01AD375}" destId="{27BD06E9-2A8A-45F5-97D1-78534FE95957}" srcOrd="0" destOrd="0" presId="urn:microsoft.com/office/officeart/2009/3/layout/PieProcess"/>
    <dgm:cxn modelId="{C2574918-F28F-45E2-B530-3F4B0052D58E}" type="presParOf" srcId="{50C2D7E7-3177-430D-A53F-6A9B167FBF65}" destId="{F78F5F55-94FD-4305-AB4C-5EC1CF2D5AC7}" srcOrd="7" destOrd="0" presId="urn:microsoft.com/office/officeart/2009/3/layout/PieProcess"/>
    <dgm:cxn modelId="{AF87A592-AD02-4ED6-8BAD-AAE0E28DBDE1}" type="presParOf" srcId="{50C2D7E7-3177-430D-A53F-6A9B167FBF65}" destId="{E94E7753-292A-4B94-96A0-9F9D00F2163A}" srcOrd="8" destOrd="0" presId="urn:microsoft.com/office/officeart/2009/3/layout/PieProcess"/>
    <dgm:cxn modelId="{C7264550-8C6A-4C19-BAB3-CF41486A0214}" type="presParOf" srcId="{E94E7753-292A-4B94-96A0-9F9D00F2163A}" destId="{310F881B-E16F-4AD2-B8D1-546D9612ADB0}" srcOrd="0" destOrd="0" presId="urn:microsoft.com/office/officeart/2009/3/layout/PieProcess"/>
    <dgm:cxn modelId="{0C5B1995-B67F-4683-9390-06016981EF4B}" type="presParOf" srcId="{E94E7753-292A-4B94-96A0-9F9D00F2163A}" destId="{B509C927-C520-4600-A85D-74B073FF46BF}" srcOrd="1" destOrd="0" presId="urn:microsoft.com/office/officeart/2009/3/layout/PieProcess"/>
    <dgm:cxn modelId="{91681C88-7644-49AF-BE96-480DF04B978C}" type="presParOf" srcId="{E94E7753-292A-4B94-96A0-9F9D00F2163A}" destId="{B26BD259-9353-42D2-81C2-4F4D4BF6E188}" srcOrd="2" destOrd="0" presId="urn:microsoft.com/office/officeart/2009/3/layout/PieProcess"/>
    <dgm:cxn modelId="{78D5CA7F-CA6F-477A-A03C-A208E606FEF7}" type="presParOf" srcId="{50C2D7E7-3177-430D-A53F-6A9B167FBF65}" destId="{44172C4A-5DD1-4164-9CCD-83749881939F}" srcOrd="9" destOrd="0" presId="urn:microsoft.com/office/officeart/2009/3/layout/PieProcess"/>
    <dgm:cxn modelId="{2BA3A718-DF3F-42E2-BDF2-1D6877CA69F2}" type="presParOf" srcId="{50C2D7E7-3177-430D-A53F-6A9B167FBF65}" destId="{8EB105D3-6870-4A8D-BDD4-B8D6AAA40708}" srcOrd="10" destOrd="0" presId="urn:microsoft.com/office/officeart/2009/3/layout/PieProcess"/>
    <dgm:cxn modelId="{2AFADA99-0705-401D-9C1E-E89CA89BDFAD}" type="presParOf" srcId="{8EB105D3-6870-4A8D-BDD4-B8D6AAA40708}" destId="{76631672-98C4-4B4A-B8A1-8C8DB3B1136E}" srcOrd="0" destOrd="0" presId="urn:microsoft.com/office/officeart/2009/3/layout/PieProcess"/>
    <dgm:cxn modelId="{34DC8826-5EF3-4327-B201-230285CAECB5}" type="presParOf" srcId="{50C2D7E7-3177-430D-A53F-6A9B167FBF65}" destId="{EFDC05F5-DD84-4F5F-8A6A-FD5E4DD212AA}" srcOrd="11" destOrd="0" presId="urn:microsoft.com/office/officeart/2009/3/layout/PieProcess"/>
    <dgm:cxn modelId="{26A7F5D3-369E-483E-8046-C2D375CF3505}" type="presParOf" srcId="{50C2D7E7-3177-430D-A53F-6A9B167FBF65}" destId="{0FA5DC3D-8684-4C14-B643-5310F5E6CD4F}" srcOrd="12" destOrd="0" presId="urn:microsoft.com/office/officeart/2009/3/layout/PieProcess"/>
    <dgm:cxn modelId="{C77DAD96-EBA8-4D7F-A6CE-A45764355615}" type="presParOf" srcId="{0FA5DC3D-8684-4C14-B643-5310F5E6CD4F}" destId="{3740F385-A6F2-4AC9-A4D7-68E0CCBABF99}" srcOrd="0" destOrd="0" presId="urn:microsoft.com/office/officeart/2009/3/layout/PieProcess"/>
    <dgm:cxn modelId="{A36C5BCB-0330-4506-BA82-D5390BCC69C0}" type="presParOf" srcId="{0FA5DC3D-8684-4C14-B643-5310F5E6CD4F}" destId="{54C40677-8BF7-4B9B-B153-835B35BD9D3B}" srcOrd="1" destOrd="0" presId="urn:microsoft.com/office/officeart/2009/3/layout/PieProcess"/>
    <dgm:cxn modelId="{B10A1467-51F9-4113-ACD4-6379A461622E}" type="presParOf" srcId="{0FA5DC3D-8684-4C14-B643-5310F5E6CD4F}" destId="{FEB74729-95CF-4F8A-85E4-84F75D61A0B7}" srcOrd="2" destOrd="0" presId="urn:microsoft.com/office/officeart/2009/3/layout/PieProcess"/>
    <dgm:cxn modelId="{B2522898-3ECA-4BDD-AC5A-018597465E9A}" type="presParOf" srcId="{50C2D7E7-3177-430D-A53F-6A9B167FBF65}" destId="{0AD4C15B-7400-4094-9858-204F979841DA}" srcOrd="13" destOrd="0" presId="urn:microsoft.com/office/officeart/2009/3/layout/PieProcess"/>
    <dgm:cxn modelId="{AF90414F-E3F3-4D0F-A7B6-5B02AC53BD73}" type="presParOf" srcId="{50C2D7E7-3177-430D-A53F-6A9B167FBF65}" destId="{5F08C8A0-814E-45C2-9914-06C06BEE35B4}" srcOrd="14" destOrd="0" presId="urn:microsoft.com/office/officeart/2009/3/layout/PieProcess"/>
    <dgm:cxn modelId="{C543F503-15E2-487C-BC73-E90462587088}" type="presParOf" srcId="{5F08C8A0-814E-45C2-9914-06C06BEE35B4}" destId="{5DEA1FA6-AC27-483B-A69E-B0F80F7EE36F}" srcOrd="0" destOrd="0" presId="urn:microsoft.com/office/officeart/2009/3/layout/PieProcess"/>
    <dgm:cxn modelId="{69DD70AF-E2AA-4FCA-9B08-958109CCF895}" type="presParOf" srcId="{50C2D7E7-3177-430D-A53F-6A9B167FBF65}" destId="{391F99D5-2612-412E-943D-7EC52C3DA66A}" srcOrd="15" destOrd="0" presId="urn:microsoft.com/office/officeart/2009/3/layout/PieProcess"/>
    <dgm:cxn modelId="{787BCCD1-22A7-4AAD-806D-2B57CDFAA8B3}" type="presParOf" srcId="{50C2D7E7-3177-430D-A53F-6A9B167FBF65}" destId="{EC370155-F458-4F0E-8E88-05142338F8FC}" srcOrd="16" destOrd="0" presId="urn:microsoft.com/office/officeart/2009/3/layout/PieProcess"/>
    <dgm:cxn modelId="{E11364A1-05D3-4B0F-8309-4A2C667BEF71}" type="presParOf" srcId="{EC370155-F458-4F0E-8E88-05142338F8FC}" destId="{63562CDA-0861-424D-BDDB-192935E9C8A8}" srcOrd="0" destOrd="0" presId="urn:microsoft.com/office/officeart/2009/3/layout/PieProcess"/>
    <dgm:cxn modelId="{A4668809-AB46-4F46-B3A1-820D6DEA9081}" type="presParOf" srcId="{EC370155-F458-4F0E-8E88-05142338F8FC}" destId="{B562597F-4967-4462-8BD2-0286EAA8FDC4}" srcOrd="1" destOrd="0" presId="urn:microsoft.com/office/officeart/2009/3/layout/PieProcess"/>
    <dgm:cxn modelId="{5D5F18C6-3D4C-4196-AE9F-DE4B3D80436B}" type="presParOf" srcId="{EC370155-F458-4F0E-8E88-05142338F8FC}" destId="{13DBE60A-A134-49A8-B7FD-EADA2000A58F}" srcOrd="2" destOrd="0" presId="urn:microsoft.com/office/officeart/2009/3/layout/PieProcess"/>
    <dgm:cxn modelId="{F0287D97-6DE3-4D73-ADEC-CA67CCAA7D94}" type="presParOf" srcId="{50C2D7E7-3177-430D-A53F-6A9B167FBF65}" destId="{FB9E3BDB-4FCC-4CE6-999E-B6599FA54FCA}" srcOrd="17" destOrd="0" presId="urn:microsoft.com/office/officeart/2009/3/layout/PieProcess"/>
    <dgm:cxn modelId="{AD31CEE3-3C14-42D2-BF12-13D24849E920}" type="presParOf" srcId="{50C2D7E7-3177-430D-A53F-6A9B167FBF65}" destId="{F8E252E1-5E8E-41CA-A0A1-AF0E10A54506}" srcOrd="18" destOrd="0" presId="urn:microsoft.com/office/officeart/2009/3/layout/PieProcess"/>
    <dgm:cxn modelId="{CE295BED-F6B3-449F-BCEE-00F5EDE3A27F}" type="presParOf" srcId="{F8E252E1-5E8E-41CA-A0A1-AF0E10A54506}" destId="{A499C991-EB05-454D-A769-4B74919C196F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DBC469-E122-4027-BA5A-A0DDBB918AB8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B40AF-34B7-40DD-A416-7441D5D4A26A}">
      <dgm:prSet phldrT="[Text]" custT="1"/>
      <dgm:spPr/>
      <dgm:t>
        <a:bodyPr/>
        <a:lstStyle/>
        <a:p>
          <a:r>
            <a:rPr lang="en-US" sz="2000" dirty="0"/>
            <a:t>Week 1</a:t>
          </a:r>
        </a:p>
      </dgm:t>
    </dgm:pt>
    <dgm:pt modelId="{00952A86-F8E2-43DA-8437-3375900C3089}" type="parTrans" cxnId="{5FF9A133-E0CF-46B3-A8CC-8E57DF96052A}">
      <dgm:prSet/>
      <dgm:spPr/>
      <dgm:t>
        <a:bodyPr/>
        <a:lstStyle/>
        <a:p>
          <a:endParaRPr lang="en-US"/>
        </a:p>
      </dgm:t>
    </dgm:pt>
    <dgm:pt modelId="{8412C9E3-2DAF-490D-9598-9A7326F7D060}" type="sibTrans" cxnId="{5FF9A133-E0CF-46B3-A8CC-8E57DF96052A}">
      <dgm:prSet/>
      <dgm:spPr/>
      <dgm:t>
        <a:bodyPr/>
        <a:lstStyle/>
        <a:p>
          <a:endParaRPr lang="en-US"/>
        </a:p>
      </dgm:t>
    </dgm:pt>
    <dgm:pt modelId="{BF1981A5-4B2A-464B-BF63-AA31116F3361}">
      <dgm:prSet phldrT="[Text]" custT="1"/>
      <dgm:spPr/>
      <dgm:t>
        <a:bodyPr/>
        <a:lstStyle/>
        <a:p>
          <a:pPr>
            <a:buNone/>
          </a:pPr>
          <a:r>
            <a:rPr lang="en-US" sz="1800" b="1" dirty="0"/>
            <a:t>Initial Onboarding</a:t>
          </a:r>
        </a:p>
        <a:p>
          <a:pPr>
            <a:buNone/>
          </a:pPr>
          <a:endParaRPr lang="en-US" sz="2100" b="1" dirty="0"/>
        </a:p>
        <a:p>
          <a:pPr>
            <a:buFont typeface="Arial" panose="020B0604020202020204" pitchFamily="34" charset="0"/>
            <a:buNone/>
          </a:pPr>
          <a:endParaRPr lang="en-US" sz="2100" b="0" dirty="0"/>
        </a:p>
      </dgm:t>
    </dgm:pt>
    <dgm:pt modelId="{3E0ADABD-FDC9-440D-80A8-0A440A516340}" type="parTrans" cxnId="{A2D12E91-33B3-4B33-9D03-0BEC641072D8}">
      <dgm:prSet/>
      <dgm:spPr/>
      <dgm:t>
        <a:bodyPr/>
        <a:lstStyle/>
        <a:p>
          <a:endParaRPr lang="en-US"/>
        </a:p>
      </dgm:t>
    </dgm:pt>
    <dgm:pt modelId="{5D22C9F1-7EA0-4288-A46F-B8190284A1A4}" type="sibTrans" cxnId="{A2D12E91-33B3-4B33-9D03-0BEC641072D8}">
      <dgm:prSet/>
      <dgm:spPr/>
      <dgm:t>
        <a:bodyPr/>
        <a:lstStyle/>
        <a:p>
          <a:endParaRPr lang="en-US"/>
        </a:p>
      </dgm:t>
    </dgm:pt>
    <dgm:pt modelId="{BA183B94-7977-469D-B963-B159B5D84104}">
      <dgm:prSet phldrT="[Text]" custT="1"/>
      <dgm:spPr/>
      <dgm:t>
        <a:bodyPr/>
        <a:lstStyle/>
        <a:p>
          <a:r>
            <a:rPr lang="en-US" sz="2000" dirty="0"/>
            <a:t>1-3 Months</a:t>
          </a:r>
        </a:p>
      </dgm:t>
    </dgm:pt>
    <dgm:pt modelId="{36C36704-1B9C-4BC6-923F-EEA7EC73C849}" type="parTrans" cxnId="{43D793D9-67C6-436C-A626-36AA9FCC51FB}">
      <dgm:prSet/>
      <dgm:spPr/>
      <dgm:t>
        <a:bodyPr/>
        <a:lstStyle/>
        <a:p>
          <a:endParaRPr lang="en-US"/>
        </a:p>
      </dgm:t>
    </dgm:pt>
    <dgm:pt modelId="{3A7116AE-FBC2-472E-A77A-8C7F2C12C0C1}" type="sibTrans" cxnId="{43D793D9-67C6-436C-A626-36AA9FCC51FB}">
      <dgm:prSet/>
      <dgm:spPr/>
      <dgm:t>
        <a:bodyPr/>
        <a:lstStyle/>
        <a:p>
          <a:endParaRPr lang="en-US"/>
        </a:p>
      </dgm:t>
    </dgm:pt>
    <dgm:pt modelId="{E0EE674C-3E63-447B-88DD-59D449274E00}">
      <dgm:prSet phldrT="[Text]" custT="1"/>
      <dgm:spPr/>
      <dgm:t>
        <a:bodyPr/>
        <a:lstStyle/>
        <a:p>
          <a:r>
            <a:rPr lang="en-US" sz="1800" b="1" dirty="0"/>
            <a:t>Culture Immersion</a:t>
          </a:r>
        </a:p>
      </dgm:t>
    </dgm:pt>
    <dgm:pt modelId="{54EFFD3B-C481-482F-A129-094EAF9F5783}" type="parTrans" cxnId="{17245757-3A17-4F7D-BD94-868782DE73FD}">
      <dgm:prSet/>
      <dgm:spPr/>
      <dgm:t>
        <a:bodyPr/>
        <a:lstStyle/>
        <a:p>
          <a:endParaRPr lang="en-US"/>
        </a:p>
      </dgm:t>
    </dgm:pt>
    <dgm:pt modelId="{9A56EBB9-AE71-49FC-89FF-9C08DE7D2B0A}" type="sibTrans" cxnId="{17245757-3A17-4F7D-BD94-868782DE73FD}">
      <dgm:prSet/>
      <dgm:spPr/>
      <dgm:t>
        <a:bodyPr/>
        <a:lstStyle/>
        <a:p>
          <a:endParaRPr lang="en-US"/>
        </a:p>
      </dgm:t>
    </dgm:pt>
    <dgm:pt modelId="{1F4F471A-74AD-491D-8D57-B74999FA7845}">
      <dgm:prSet phldrT="[Text]" custT="1"/>
      <dgm:spPr/>
      <dgm:t>
        <a:bodyPr/>
        <a:lstStyle/>
        <a:p>
          <a:r>
            <a:rPr lang="en-US" sz="2000" dirty="0"/>
            <a:t>2-9 Months</a:t>
          </a:r>
        </a:p>
      </dgm:t>
    </dgm:pt>
    <dgm:pt modelId="{A0D1986A-B323-4C1C-94FC-D519CB536E7B}" type="parTrans" cxnId="{F6C079F7-60EA-4565-8513-30C97953C1DF}">
      <dgm:prSet/>
      <dgm:spPr/>
      <dgm:t>
        <a:bodyPr/>
        <a:lstStyle/>
        <a:p>
          <a:endParaRPr lang="en-US"/>
        </a:p>
      </dgm:t>
    </dgm:pt>
    <dgm:pt modelId="{B243328F-C3C0-4B17-A9C7-D748DEC472C9}" type="sibTrans" cxnId="{F6C079F7-60EA-4565-8513-30C97953C1DF}">
      <dgm:prSet/>
      <dgm:spPr/>
      <dgm:t>
        <a:bodyPr/>
        <a:lstStyle/>
        <a:p>
          <a:endParaRPr lang="en-US"/>
        </a:p>
      </dgm:t>
    </dgm:pt>
    <dgm:pt modelId="{56CF2288-504D-4F66-9B55-CDE53D0F0D64}">
      <dgm:prSet phldrT="[Text]" custT="1"/>
      <dgm:spPr/>
      <dgm:t>
        <a:bodyPr/>
        <a:lstStyle/>
        <a:p>
          <a:r>
            <a:rPr lang="en-US" sz="1600" b="1" dirty="0"/>
            <a:t>Personal Engagement</a:t>
          </a:r>
        </a:p>
      </dgm:t>
    </dgm:pt>
    <dgm:pt modelId="{627975FB-C3A3-4F6B-BF18-D466690A3D05}" type="parTrans" cxnId="{9BD0519F-46E4-4181-98B8-7D1BAF4F8DB0}">
      <dgm:prSet/>
      <dgm:spPr/>
      <dgm:t>
        <a:bodyPr/>
        <a:lstStyle/>
        <a:p>
          <a:endParaRPr lang="en-US"/>
        </a:p>
      </dgm:t>
    </dgm:pt>
    <dgm:pt modelId="{1CF7DE69-C5EF-40C5-A981-DE3BC6469D7B}" type="sibTrans" cxnId="{9BD0519F-46E4-4181-98B8-7D1BAF4F8DB0}">
      <dgm:prSet/>
      <dgm:spPr/>
      <dgm:t>
        <a:bodyPr/>
        <a:lstStyle/>
        <a:p>
          <a:endParaRPr lang="en-US"/>
        </a:p>
      </dgm:t>
    </dgm:pt>
    <dgm:pt modelId="{FF479D75-EFB4-43CE-90FA-C688452C1E37}">
      <dgm:prSet custT="1"/>
      <dgm:spPr/>
      <dgm:t>
        <a:bodyPr/>
        <a:lstStyle/>
        <a:p>
          <a:r>
            <a:rPr lang="en-US" sz="2000" dirty="0"/>
            <a:t>10 – 12 Months</a:t>
          </a:r>
        </a:p>
      </dgm:t>
    </dgm:pt>
    <dgm:pt modelId="{E8AFD69A-B305-417B-AD98-6E5C1578F1B2}" type="parTrans" cxnId="{88C97877-F1B7-49B8-B445-999D5F3242EB}">
      <dgm:prSet/>
      <dgm:spPr/>
      <dgm:t>
        <a:bodyPr/>
        <a:lstStyle/>
        <a:p>
          <a:endParaRPr lang="en-US"/>
        </a:p>
      </dgm:t>
    </dgm:pt>
    <dgm:pt modelId="{78D48C98-E747-46BE-8CA3-9EE08E8D5D04}" type="sibTrans" cxnId="{88C97877-F1B7-49B8-B445-999D5F3242EB}">
      <dgm:prSet/>
      <dgm:spPr/>
      <dgm:t>
        <a:bodyPr/>
        <a:lstStyle/>
        <a:p>
          <a:endParaRPr lang="en-US"/>
        </a:p>
      </dgm:t>
    </dgm:pt>
    <dgm:pt modelId="{9078D3AE-E037-4D81-AF2B-A56BBFD51CA9}">
      <dgm:prSet custT="1"/>
      <dgm:spPr/>
      <dgm:t>
        <a:bodyPr/>
        <a:lstStyle/>
        <a:p>
          <a:r>
            <a:rPr lang="en-US" sz="2000" dirty="0"/>
            <a:t>1+ Year</a:t>
          </a:r>
        </a:p>
      </dgm:t>
    </dgm:pt>
    <dgm:pt modelId="{85CB40BB-0030-48D3-9D6C-E15BD6EF54D4}" type="parTrans" cxnId="{4AA3CB6F-C67C-4ECF-AD3C-1CD74BCEC5AF}">
      <dgm:prSet/>
      <dgm:spPr/>
      <dgm:t>
        <a:bodyPr/>
        <a:lstStyle/>
        <a:p>
          <a:endParaRPr lang="en-US"/>
        </a:p>
      </dgm:t>
    </dgm:pt>
    <dgm:pt modelId="{557F83A4-85A3-48AD-B045-023DCADE9123}" type="sibTrans" cxnId="{4AA3CB6F-C67C-4ECF-AD3C-1CD74BCEC5AF}">
      <dgm:prSet/>
      <dgm:spPr/>
      <dgm:t>
        <a:bodyPr/>
        <a:lstStyle/>
        <a:p>
          <a:endParaRPr lang="en-US"/>
        </a:p>
      </dgm:t>
    </dgm:pt>
    <dgm:pt modelId="{1B64F9F9-0E2A-4A10-A6AB-24B5D757A00E}">
      <dgm:prSet custT="1"/>
      <dgm:spPr/>
      <dgm:t>
        <a:bodyPr/>
        <a:lstStyle/>
        <a:p>
          <a:r>
            <a:rPr lang="en-US" sz="1600" b="1" dirty="0"/>
            <a:t>Communication  Loops</a:t>
          </a:r>
        </a:p>
      </dgm:t>
    </dgm:pt>
    <dgm:pt modelId="{EBD7AD25-9063-4012-80BC-2A369C140DEB}" type="parTrans" cxnId="{5AC70422-4593-482C-A098-D31022DFFEBD}">
      <dgm:prSet/>
      <dgm:spPr/>
      <dgm:t>
        <a:bodyPr/>
        <a:lstStyle/>
        <a:p>
          <a:endParaRPr lang="en-US"/>
        </a:p>
      </dgm:t>
    </dgm:pt>
    <dgm:pt modelId="{AE8315A1-1B49-401A-8C6E-698D354908A0}" type="sibTrans" cxnId="{5AC70422-4593-482C-A098-D31022DFFEBD}">
      <dgm:prSet/>
      <dgm:spPr/>
      <dgm:t>
        <a:bodyPr/>
        <a:lstStyle/>
        <a:p>
          <a:endParaRPr lang="en-US"/>
        </a:p>
      </dgm:t>
    </dgm:pt>
    <dgm:pt modelId="{AB7AF78E-E421-43ED-8EAB-EC972D648AB7}">
      <dgm:prSet custT="1"/>
      <dgm:spPr/>
      <dgm:t>
        <a:bodyPr/>
        <a:lstStyle/>
        <a:p>
          <a:r>
            <a:rPr lang="en-US" sz="1800" b="1" dirty="0"/>
            <a:t>Feedback Collection</a:t>
          </a:r>
        </a:p>
      </dgm:t>
    </dgm:pt>
    <dgm:pt modelId="{7860C3AB-E2E4-4AA4-9941-6006FDFAA542}" type="parTrans" cxnId="{5F882E90-DBAB-4258-AF02-15E640D71452}">
      <dgm:prSet/>
      <dgm:spPr/>
      <dgm:t>
        <a:bodyPr/>
        <a:lstStyle/>
        <a:p>
          <a:endParaRPr lang="en-US"/>
        </a:p>
      </dgm:t>
    </dgm:pt>
    <dgm:pt modelId="{6B721142-ECCF-48CE-ACAB-6737F4100C44}" type="sibTrans" cxnId="{5F882E90-DBAB-4258-AF02-15E640D71452}">
      <dgm:prSet/>
      <dgm:spPr/>
      <dgm:t>
        <a:bodyPr/>
        <a:lstStyle/>
        <a:p>
          <a:endParaRPr lang="en-US"/>
        </a:p>
      </dgm:t>
    </dgm:pt>
    <dgm:pt modelId="{50C2D7E7-3177-430D-A53F-6A9B167FBF65}" type="pres">
      <dgm:prSet presAssocID="{B1DBC469-E122-4027-BA5A-A0DDBB918AB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0E8A963-5443-4DC9-B498-B65F1400FED7}" type="pres">
      <dgm:prSet presAssocID="{85CB40AF-34B7-40DD-A416-7441D5D4A26A}" presName="ParentComposite" presStyleCnt="0"/>
      <dgm:spPr/>
    </dgm:pt>
    <dgm:pt modelId="{22554B01-4363-4058-A523-A032235E62EB}" type="pres">
      <dgm:prSet presAssocID="{85CB40AF-34B7-40DD-A416-7441D5D4A26A}" presName="Chord" presStyleLbl="bgShp" presStyleIdx="0" presStyleCnt="5"/>
      <dgm:spPr/>
    </dgm:pt>
    <dgm:pt modelId="{3F62F827-05F5-40C3-BD44-567B1AC30AE4}" type="pres">
      <dgm:prSet presAssocID="{85CB40AF-34B7-40DD-A416-7441D5D4A26A}" presName="Pie" presStyleLbl="alignNode1" presStyleIdx="0" presStyleCnt="5"/>
      <dgm:spPr/>
    </dgm:pt>
    <dgm:pt modelId="{42DA3251-917B-4AEA-84B7-D46E41129BEB}" type="pres">
      <dgm:prSet presAssocID="{85CB40AF-34B7-40DD-A416-7441D5D4A26A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</dgm:pt>
    <dgm:pt modelId="{FC692067-9139-4935-878C-0BC9AFD921B3}" type="pres">
      <dgm:prSet presAssocID="{5D22C9F1-7EA0-4288-A46F-B8190284A1A4}" presName="negSibTrans" presStyleCnt="0"/>
      <dgm:spPr/>
    </dgm:pt>
    <dgm:pt modelId="{47EAA240-161B-49F1-A265-787378FE2728}" type="pres">
      <dgm:prSet presAssocID="{85CB40AF-34B7-40DD-A416-7441D5D4A26A}" presName="composite" presStyleCnt="0"/>
      <dgm:spPr/>
    </dgm:pt>
    <dgm:pt modelId="{56D59652-9CF0-4C61-BA02-49CA6438F8DB}" type="pres">
      <dgm:prSet presAssocID="{85CB40AF-34B7-40DD-A416-7441D5D4A26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8EE2AE98-E53C-4592-8839-1A7D56F3CBAD}" type="pres">
      <dgm:prSet presAssocID="{8412C9E3-2DAF-490D-9598-9A7326F7D060}" presName="sibTrans" presStyleCnt="0"/>
      <dgm:spPr/>
    </dgm:pt>
    <dgm:pt modelId="{B9F30BD1-AA82-483F-84C3-C4CE7B029EE1}" type="pres">
      <dgm:prSet presAssocID="{BA183B94-7977-469D-B963-B159B5D84104}" presName="ParentComposite" presStyleCnt="0"/>
      <dgm:spPr/>
    </dgm:pt>
    <dgm:pt modelId="{EC7FD107-8AB6-4806-8967-897ADB914C08}" type="pres">
      <dgm:prSet presAssocID="{BA183B94-7977-469D-B963-B159B5D84104}" presName="Chord" presStyleLbl="bgShp" presStyleIdx="1" presStyleCnt="5"/>
      <dgm:spPr/>
    </dgm:pt>
    <dgm:pt modelId="{13C67CD9-4FAA-4F92-83CC-23866EAA8968}" type="pres">
      <dgm:prSet presAssocID="{BA183B94-7977-469D-B963-B159B5D84104}" presName="Pie" presStyleLbl="alignNode1" presStyleIdx="1" presStyleCnt="5"/>
      <dgm:spPr/>
    </dgm:pt>
    <dgm:pt modelId="{B3A87749-348A-4638-97FE-ED4C59A0CAEE}" type="pres">
      <dgm:prSet presAssocID="{BA183B94-7977-469D-B963-B159B5D84104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</dgm:pt>
    <dgm:pt modelId="{7BD38A1D-6B4E-4125-A7D5-0875A86FCA7F}" type="pres">
      <dgm:prSet presAssocID="{9A56EBB9-AE71-49FC-89FF-9C08DE7D2B0A}" presName="negSibTrans" presStyleCnt="0"/>
      <dgm:spPr/>
    </dgm:pt>
    <dgm:pt modelId="{4317A9A7-38DC-4812-8E94-DD8ED01AD375}" type="pres">
      <dgm:prSet presAssocID="{BA183B94-7977-469D-B963-B159B5D84104}" presName="composite" presStyleCnt="0"/>
      <dgm:spPr/>
    </dgm:pt>
    <dgm:pt modelId="{27BD06E9-2A8A-45F5-97D1-78534FE95957}" type="pres">
      <dgm:prSet presAssocID="{BA183B94-7977-469D-B963-B159B5D84104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F78F5F55-94FD-4305-AB4C-5EC1CF2D5AC7}" type="pres">
      <dgm:prSet presAssocID="{3A7116AE-FBC2-472E-A77A-8C7F2C12C0C1}" presName="sibTrans" presStyleCnt="0"/>
      <dgm:spPr/>
    </dgm:pt>
    <dgm:pt modelId="{E94E7753-292A-4B94-96A0-9F9D00F2163A}" type="pres">
      <dgm:prSet presAssocID="{1F4F471A-74AD-491D-8D57-B74999FA7845}" presName="ParentComposite" presStyleCnt="0"/>
      <dgm:spPr/>
    </dgm:pt>
    <dgm:pt modelId="{310F881B-E16F-4AD2-B8D1-546D9612ADB0}" type="pres">
      <dgm:prSet presAssocID="{1F4F471A-74AD-491D-8D57-B74999FA7845}" presName="Chord" presStyleLbl="bgShp" presStyleIdx="2" presStyleCnt="5"/>
      <dgm:spPr/>
    </dgm:pt>
    <dgm:pt modelId="{B509C927-C520-4600-A85D-74B073FF46BF}" type="pres">
      <dgm:prSet presAssocID="{1F4F471A-74AD-491D-8D57-B74999FA7845}" presName="Pie" presStyleLbl="alignNode1" presStyleIdx="2" presStyleCnt="5"/>
      <dgm:spPr/>
    </dgm:pt>
    <dgm:pt modelId="{B26BD259-9353-42D2-81C2-4F4D4BF6E188}" type="pres">
      <dgm:prSet presAssocID="{1F4F471A-74AD-491D-8D57-B74999FA7845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</dgm:pt>
    <dgm:pt modelId="{44172C4A-5DD1-4164-9CCD-83749881939F}" type="pres">
      <dgm:prSet presAssocID="{1CF7DE69-C5EF-40C5-A981-DE3BC6469D7B}" presName="negSibTrans" presStyleCnt="0"/>
      <dgm:spPr/>
    </dgm:pt>
    <dgm:pt modelId="{8EB105D3-6870-4A8D-BDD4-B8D6AAA40708}" type="pres">
      <dgm:prSet presAssocID="{1F4F471A-74AD-491D-8D57-B74999FA7845}" presName="composite" presStyleCnt="0"/>
      <dgm:spPr/>
    </dgm:pt>
    <dgm:pt modelId="{76631672-98C4-4B4A-B8A1-8C8DB3B1136E}" type="pres">
      <dgm:prSet presAssocID="{1F4F471A-74AD-491D-8D57-B74999FA784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EFDC05F5-DD84-4F5F-8A6A-FD5E4DD212AA}" type="pres">
      <dgm:prSet presAssocID="{B243328F-C3C0-4B17-A9C7-D748DEC472C9}" presName="sibTrans" presStyleCnt="0"/>
      <dgm:spPr/>
    </dgm:pt>
    <dgm:pt modelId="{0FA5DC3D-8684-4C14-B643-5310F5E6CD4F}" type="pres">
      <dgm:prSet presAssocID="{FF479D75-EFB4-43CE-90FA-C688452C1E37}" presName="ParentComposite" presStyleCnt="0"/>
      <dgm:spPr/>
    </dgm:pt>
    <dgm:pt modelId="{3740F385-A6F2-4AC9-A4D7-68E0CCBABF99}" type="pres">
      <dgm:prSet presAssocID="{FF479D75-EFB4-43CE-90FA-C688452C1E37}" presName="Chord" presStyleLbl="bgShp" presStyleIdx="3" presStyleCnt="5"/>
      <dgm:spPr/>
    </dgm:pt>
    <dgm:pt modelId="{54C40677-8BF7-4B9B-B153-835B35BD9D3B}" type="pres">
      <dgm:prSet presAssocID="{FF479D75-EFB4-43CE-90FA-C688452C1E37}" presName="Pie" presStyleLbl="alignNode1" presStyleIdx="3" presStyleCnt="5"/>
      <dgm:spPr/>
    </dgm:pt>
    <dgm:pt modelId="{FEB74729-95CF-4F8A-85E4-84F75D61A0B7}" type="pres">
      <dgm:prSet presAssocID="{FF479D75-EFB4-43CE-90FA-C688452C1E37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</dgm:pt>
    <dgm:pt modelId="{0AD4C15B-7400-4094-9858-204F979841DA}" type="pres">
      <dgm:prSet presAssocID="{AE8315A1-1B49-401A-8C6E-698D354908A0}" presName="negSibTrans" presStyleCnt="0"/>
      <dgm:spPr/>
    </dgm:pt>
    <dgm:pt modelId="{5F08C8A0-814E-45C2-9914-06C06BEE35B4}" type="pres">
      <dgm:prSet presAssocID="{FF479D75-EFB4-43CE-90FA-C688452C1E37}" presName="composite" presStyleCnt="0"/>
      <dgm:spPr/>
    </dgm:pt>
    <dgm:pt modelId="{5DEA1FA6-AC27-483B-A69E-B0F80F7EE36F}" type="pres">
      <dgm:prSet presAssocID="{FF479D75-EFB4-43CE-90FA-C688452C1E37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391F99D5-2612-412E-943D-7EC52C3DA66A}" type="pres">
      <dgm:prSet presAssocID="{78D48C98-E747-46BE-8CA3-9EE08E8D5D04}" presName="sibTrans" presStyleCnt="0"/>
      <dgm:spPr/>
    </dgm:pt>
    <dgm:pt modelId="{EC370155-F458-4F0E-8E88-05142338F8FC}" type="pres">
      <dgm:prSet presAssocID="{9078D3AE-E037-4D81-AF2B-A56BBFD51CA9}" presName="ParentComposite" presStyleCnt="0"/>
      <dgm:spPr/>
    </dgm:pt>
    <dgm:pt modelId="{63562CDA-0861-424D-BDDB-192935E9C8A8}" type="pres">
      <dgm:prSet presAssocID="{9078D3AE-E037-4D81-AF2B-A56BBFD51CA9}" presName="Chord" presStyleLbl="bgShp" presStyleIdx="4" presStyleCnt="5"/>
      <dgm:spPr/>
    </dgm:pt>
    <dgm:pt modelId="{B562597F-4967-4462-8BD2-0286EAA8FDC4}" type="pres">
      <dgm:prSet presAssocID="{9078D3AE-E037-4D81-AF2B-A56BBFD51CA9}" presName="Pie" presStyleLbl="alignNode1" presStyleIdx="4" presStyleCnt="5"/>
      <dgm:spPr/>
    </dgm:pt>
    <dgm:pt modelId="{13DBE60A-A134-49A8-B7FD-EADA2000A58F}" type="pres">
      <dgm:prSet presAssocID="{9078D3AE-E037-4D81-AF2B-A56BBFD51CA9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</dgm:pt>
    <dgm:pt modelId="{FB9E3BDB-4FCC-4CE6-999E-B6599FA54FCA}" type="pres">
      <dgm:prSet presAssocID="{6B721142-ECCF-48CE-ACAB-6737F4100C44}" presName="negSibTrans" presStyleCnt="0"/>
      <dgm:spPr/>
    </dgm:pt>
    <dgm:pt modelId="{F8E252E1-5E8E-41CA-A0A1-AF0E10A54506}" type="pres">
      <dgm:prSet presAssocID="{9078D3AE-E037-4D81-AF2B-A56BBFD51CA9}" presName="composite" presStyleCnt="0"/>
      <dgm:spPr/>
    </dgm:pt>
    <dgm:pt modelId="{A499C991-EB05-454D-A769-4B74919C196F}" type="pres">
      <dgm:prSet presAssocID="{9078D3AE-E037-4D81-AF2B-A56BBFD51CA9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ECC0616-337A-4EF6-B16C-124CF01BB8B2}" type="presOf" srcId="{9078D3AE-E037-4D81-AF2B-A56BBFD51CA9}" destId="{13DBE60A-A134-49A8-B7FD-EADA2000A58F}" srcOrd="0" destOrd="0" presId="urn:microsoft.com/office/officeart/2009/3/layout/PieProcess"/>
    <dgm:cxn modelId="{4EA41C21-6675-49A5-938C-46DC44EAB030}" type="presOf" srcId="{E0EE674C-3E63-447B-88DD-59D449274E00}" destId="{27BD06E9-2A8A-45F5-97D1-78534FE95957}" srcOrd="0" destOrd="0" presId="urn:microsoft.com/office/officeart/2009/3/layout/PieProcess"/>
    <dgm:cxn modelId="{5AC70422-4593-482C-A098-D31022DFFEBD}" srcId="{FF479D75-EFB4-43CE-90FA-C688452C1E37}" destId="{1B64F9F9-0E2A-4A10-A6AB-24B5D757A00E}" srcOrd="0" destOrd="0" parTransId="{EBD7AD25-9063-4012-80BC-2A369C140DEB}" sibTransId="{AE8315A1-1B49-401A-8C6E-698D354908A0}"/>
    <dgm:cxn modelId="{5FF9A133-E0CF-46B3-A8CC-8E57DF96052A}" srcId="{B1DBC469-E122-4027-BA5A-A0DDBB918AB8}" destId="{85CB40AF-34B7-40DD-A416-7441D5D4A26A}" srcOrd="0" destOrd="0" parTransId="{00952A86-F8E2-43DA-8437-3375900C3089}" sibTransId="{8412C9E3-2DAF-490D-9598-9A7326F7D060}"/>
    <dgm:cxn modelId="{17245757-3A17-4F7D-BD94-868782DE73FD}" srcId="{BA183B94-7977-469D-B963-B159B5D84104}" destId="{E0EE674C-3E63-447B-88DD-59D449274E00}" srcOrd="0" destOrd="0" parTransId="{54EFFD3B-C481-482F-A129-094EAF9F5783}" sibTransId="{9A56EBB9-AE71-49FC-89FF-9C08DE7D2B0A}"/>
    <dgm:cxn modelId="{5840C15D-017F-40F4-8F85-77611A6B3DD8}" type="presOf" srcId="{85CB40AF-34B7-40DD-A416-7441D5D4A26A}" destId="{42DA3251-917B-4AEA-84B7-D46E41129BEB}" srcOrd="0" destOrd="0" presId="urn:microsoft.com/office/officeart/2009/3/layout/PieProcess"/>
    <dgm:cxn modelId="{4AA3CB6F-C67C-4ECF-AD3C-1CD74BCEC5AF}" srcId="{B1DBC469-E122-4027-BA5A-A0DDBB918AB8}" destId="{9078D3AE-E037-4D81-AF2B-A56BBFD51CA9}" srcOrd="4" destOrd="0" parTransId="{85CB40BB-0030-48D3-9D6C-E15BD6EF54D4}" sibTransId="{557F83A4-85A3-48AD-B045-023DCADE9123}"/>
    <dgm:cxn modelId="{86851D77-AE5A-41FA-922E-5CF1117D882E}" type="presOf" srcId="{1F4F471A-74AD-491D-8D57-B74999FA7845}" destId="{B26BD259-9353-42D2-81C2-4F4D4BF6E188}" srcOrd="0" destOrd="0" presId="urn:microsoft.com/office/officeart/2009/3/layout/PieProcess"/>
    <dgm:cxn modelId="{88C97877-F1B7-49B8-B445-999D5F3242EB}" srcId="{B1DBC469-E122-4027-BA5A-A0DDBB918AB8}" destId="{FF479D75-EFB4-43CE-90FA-C688452C1E37}" srcOrd="3" destOrd="0" parTransId="{E8AFD69A-B305-417B-AD98-6E5C1578F1B2}" sibTransId="{78D48C98-E747-46BE-8CA3-9EE08E8D5D04}"/>
    <dgm:cxn modelId="{C160CA7B-1E93-4911-99E3-D582E772742F}" type="presOf" srcId="{FF479D75-EFB4-43CE-90FA-C688452C1E37}" destId="{FEB74729-95CF-4F8A-85E4-84F75D61A0B7}" srcOrd="0" destOrd="0" presId="urn:microsoft.com/office/officeart/2009/3/layout/PieProcess"/>
    <dgm:cxn modelId="{470F1585-23BC-4089-B203-6FEAC2CF782A}" type="presOf" srcId="{56CF2288-504D-4F66-9B55-CDE53D0F0D64}" destId="{76631672-98C4-4B4A-B8A1-8C8DB3B1136E}" srcOrd="0" destOrd="0" presId="urn:microsoft.com/office/officeart/2009/3/layout/PieProcess"/>
    <dgm:cxn modelId="{EB8B368F-5A15-4AC1-B5A4-E15186813ADA}" type="presOf" srcId="{AB7AF78E-E421-43ED-8EAB-EC972D648AB7}" destId="{A499C991-EB05-454D-A769-4B74919C196F}" srcOrd="0" destOrd="0" presId="urn:microsoft.com/office/officeart/2009/3/layout/PieProcess"/>
    <dgm:cxn modelId="{5F882E90-DBAB-4258-AF02-15E640D71452}" srcId="{9078D3AE-E037-4D81-AF2B-A56BBFD51CA9}" destId="{AB7AF78E-E421-43ED-8EAB-EC972D648AB7}" srcOrd="0" destOrd="0" parTransId="{7860C3AB-E2E4-4AA4-9941-6006FDFAA542}" sibTransId="{6B721142-ECCF-48CE-ACAB-6737F4100C44}"/>
    <dgm:cxn modelId="{A2D12E91-33B3-4B33-9D03-0BEC641072D8}" srcId="{85CB40AF-34B7-40DD-A416-7441D5D4A26A}" destId="{BF1981A5-4B2A-464B-BF63-AA31116F3361}" srcOrd="0" destOrd="0" parTransId="{3E0ADABD-FDC9-440D-80A8-0A440A516340}" sibTransId="{5D22C9F1-7EA0-4288-A46F-B8190284A1A4}"/>
    <dgm:cxn modelId="{9BD0519F-46E4-4181-98B8-7D1BAF4F8DB0}" srcId="{1F4F471A-74AD-491D-8D57-B74999FA7845}" destId="{56CF2288-504D-4F66-9B55-CDE53D0F0D64}" srcOrd="0" destOrd="0" parTransId="{627975FB-C3A3-4F6B-BF18-D466690A3D05}" sibTransId="{1CF7DE69-C5EF-40C5-A981-DE3BC6469D7B}"/>
    <dgm:cxn modelId="{EA402CC7-72C9-4E7B-9191-7F96124261FC}" type="presOf" srcId="{1B64F9F9-0E2A-4A10-A6AB-24B5D757A00E}" destId="{5DEA1FA6-AC27-483B-A69E-B0F80F7EE36F}" srcOrd="0" destOrd="0" presId="urn:microsoft.com/office/officeart/2009/3/layout/PieProcess"/>
    <dgm:cxn modelId="{43D793D9-67C6-436C-A626-36AA9FCC51FB}" srcId="{B1DBC469-E122-4027-BA5A-A0DDBB918AB8}" destId="{BA183B94-7977-469D-B963-B159B5D84104}" srcOrd="1" destOrd="0" parTransId="{36C36704-1B9C-4BC6-923F-EEA7EC73C849}" sibTransId="{3A7116AE-FBC2-472E-A77A-8C7F2C12C0C1}"/>
    <dgm:cxn modelId="{8071A4E4-04FB-4997-B454-B70DB3192EFD}" type="presOf" srcId="{BF1981A5-4B2A-464B-BF63-AA31116F3361}" destId="{56D59652-9CF0-4C61-BA02-49CA6438F8DB}" srcOrd="0" destOrd="0" presId="urn:microsoft.com/office/officeart/2009/3/layout/PieProcess"/>
    <dgm:cxn modelId="{1D6462E8-8611-47C5-B2F1-14EB0D6CDCFB}" type="presOf" srcId="{B1DBC469-E122-4027-BA5A-A0DDBB918AB8}" destId="{50C2D7E7-3177-430D-A53F-6A9B167FBF65}" srcOrd="0" destOrd="0" presId="urn:microsoft.com/office/officeart/2009/3/layout/PieProcess"/>
    <dgm:cxn modelId="{F6C079F7-60EA-4565-8513-30C97953C1DF}" srcId="{B1DBC469-E122-4027-BA5A-A0DDBB918AB8}" destId="{1F4F471A-74AD-491D-8D57-B74999FA7845}" srcOrd="2" destOrd="0" parTransId="{A0D1986A-B323-4C1C-94FC-D519CB536E7B}" sibTransId="{B243328F-C3C0-4B17-A9C7-D748DEC472C9}"/>
    <dgm:cxn modelId="{4F5268F9-6041-458C-B07D-5F75EAA41FC6}" type="presOf" srcId="{BA183B94-7977-469D-B963-B159B5D84104}" destId="{B3A87749-348A-4638-97FE-ED4C59A0CAEE}" srcOrd="0" destOrd="0" presId="urn:microsoft.com/office/officeart/2009/3/layout/PieProcess"/>
    <dgm:cxn modelId="{ABF9FA35-C2A2-4ABF-94B8-9DAD72A50D37}" type="presParOf" srcId="{50C2D7E7-3177-430D-A53F-6A9B167FBF65}" destId="{60E8A963-5443-4DC9-B498-B65F1400FED7}" srcOrd="0" destOrd="0" presId="urn:microsoft.com/office/officeart/2009/3/layout/PieProcess"/>
    <dgm:cxn modelId="{3563A8CC-5EDD-412F-AC23-81B33D7024F3}" type="presParOf" srcId="{60E8A963-5443-4DC9-B498-B65F1400FED7}" destId="{22554B01-4363-4058-A523-A032235E62EB}" srcOrd="0" destOrd="0" presId="urn:microsoft.com/office/officeart/2009/3/layout/PieProcess"/>
    <dgm:cxn modelId="{7AC83C5D-9BF6-47C2-80AA-E027EB20E535}" type="presParOf" srcId="{60E8A963-5443-4DC9-B498-B65F1400FED7}" destId="{3F62F827-05F5-40C3-BD44-567B1AC30AE4}" srcOrd="1" destOrd="0" presId="urn:microsoft.com/office/officeart/2009/3/layout/PieProcess"/>
    <dgm:cxn modelId="{270B28E5-FB6C-4264-8E71-03758900F7E0}" type="presParOf" srcId="{60E8A963-5443-4DC9-B498-B65F1400FED7}" destId="{42DA3251-917B-4AEA-84B7-D46E41129BEB}" srcOrd="2" destOrd="0" presId="urn:microsoft.com/office/officeart/2009/3/layout/PieProcess"/>
    <dgm:cxn modelId="{68662FEE-FED8-4135-9B56-C809EA3B0487}" type="presParOf" srcId="{50C2D7E7-3177-430D-A53F-6A9B167FBF65}" destId="{FC692067-9139-4935-878C-0BC9AFD921B3}" srcOrd="1" destOrd="0" presId="urn:microsoft.com/office/officeart/2009/3/layout/PieProcess"/>
    <dgm:cxn modelId="{EE3B2A64-3EA3-419A-99CE-9CDBE83EE3E1}" type="presParOf" srcId="{50C2D7E7-3177-430D-A53F-6A9B167FBF65}" destId="{47EAA240-161B-49F1-A265-787378FE2728}" srcOrd="2" destOrd="0" presId="urn:microsoft.com/office/officeart/2009/3/layout/PieProcess"/>
    <dgm:cxn modelId="{287E9ACD-D491-40CB-99A5-4E00B51BAB2A}" type="presParOf" srcId="{47EAA240-161B-49F1-A265-787378FE2728}" destId="{56D59652-9CF0-4C61-BA02-49CA6438F8DB}" srcOrd="0" destOrd="0" presId="urn:microsoft.com/office/officeart/2009/3/layout/PieProcess"/>
    <dgm:cxn modelId="{BD191B68-F6F0-404E-93CA-20DED7DCA40E}" type="presParOf" srcId="{50C2D7E7-3177-430D-A53F-6A9B167FBF65}" destId="{8EE2AE98-E53C-4592-8839-1A7D56F3CBAD}" srcOrd="3" destOrd="0" presId="urn:microsoft.com/office/officeart/2009/3/layout/PieProcess"/>
    <dgm:cxn modelId="{AD2028D9-F594-44C9-8D0F-F4B099582098}" type="presParOf" srcId="{50C2D7E7-3177-430D-A53F-6A9B167FBF65}" destId="{B9F30BD1-AA82-483F-84C3-C4CE7B029EE1}" srcOrd="4" destOrd="0" presId="urn:microsoft.com/office/officeart/2009/3/layout/PieProcess"/>
    <dgm:cxn modelId="{6B88DEE8-15AC-4179-B35C-C072AFB01205}" type="presParOf" srcId="{B9F30BD1-AA82-483F-84C3-C4CE7B029EE1}" destId="{EC7FD107-8AB6-4806-8967-897ADB914C08}" srcOrd="0" destOrd="0" presId="urn:microsoft.com/office/officeart/2009/3/layout/PieProcess"/>
    <dgm:cxn modelId="{EC0C335C-B9FE-4352-BA51-7E5C6BE162C3}" type="presParOf" srcId="{B9F30BD1-AA82-483F-84C3-C4CE7B029EE1}" destId="{13C67CD9-4FAA-4F92-83CC-23866EAA8968}" srcOrd="1" destOrd="0" presId="urn:microsoft.com/office/officeart/2009/3/layout/PieProcess"/>
    <dgm:cxn modelId="{B5029460-F83B-4739-8901-3A0266A748B0}" type="presParOf" srcId="{B9F30BD1-AA82-483F-84C3-C4CE7B029EE1}" destId="{B3A87749-348A-4638-97FE-ED4C59A0CAEE}" srcOrd="2" destOrd="0" presId="urn:microsoft.com/office/officeart/2009/3/layout/PieProcess"/>
    <dgm:cxn modelId="{956A54B2-BBA8-4AB5-964E-4E5699B61903}" type="presParOf" srcId="{50C2D7E7-3177-430D-A53F-6A9B167FBF65}" destId="{7BD38A1D-6B4E-4125-A7D5-0875A86FCA7F}" srcOrd="5" destOrd="0" presId="urn:microsoft.com/office/officeart/2009/3/layout/PieProcess"/>
    <dgm:cxn modelId="{3730A891-6053-4CC9-837E-06B956EA865F}" type="presParOf" srcId="{50C2D7E7-3177-430D-A53F-6A9B167FBF65}" destId="{4317A9A7-38DC-4812-8E94-DD8ED01AD375}" srcOrd="6" destOrd="0" presId="urn:microsoft.com/office/officeart/2009/3/layout/PieProcess"/>
    <dgm:cxn modelId="{1FD3BF2C-F77B-48DA-A4FD-D82C2D3E60D3}" type="presParOf" srcId="{4317A9A7-38DC-4812-8E94-DD8ED01AD375}" destId="{27BD06E9-2A8A-45F5-97D1-78534FE95957}" srcOrd="0" destOrd="0" presId="urn:microsoft.com/office/officeart/2009/3/layout/PieProcess"/>
    <dgm:cxn modelId="{C2574918-F28F-45E2-B530-3F4B0052D58E}" type="presParOf" srcId="{50C2D7E7-3177-430D-A53F-6A9B167FBF65}" destId="{F78F5F55-94FD-4305-AB4C-5EC1CF2D5AC7}" srcOrd="7" destOrd="0" presId="urn:microsoft.com/office/officeart/2009/3/layout/PieProcess"/>
    <dgm:cxn modelId="{AF87A592-AD02-4ED6-8BAD-AAE0E28DBDE1}" type="presParOf" srcId="{50C2D7E7-3177-430D-A53F-6A9B167FBF65}" destId="{E94E7753-292A-4B94-96A0-9F9D00F2163A}" srcOrd="8" destOrd="0" presId="urn:microsoft.com/office/officeart/2009/3/layout/PieProcess"/>
    <dgm:cxn modelId="{C7264550-8C6A-4C19-BAB3-CF41486A0214}" type="presParOf" srcId="{E94E7753-292A-4B94-96A0-9F9D00F2163A}" destId="{310F881B-E16F-4AD2-B8D1-546D9612ADB0}" srcOrd="0" destOrd="0" presId="urn:microsoft.com/office/officeart/2009/3/layout/PieProcess"/>
    <dgm:cxn modelId="{0C5B1995-B67F-4683-9390-06016981EF4B}" type="presParOf" srcId="{E94E7753-292A-4B94-96A0-9F9D00F2163A}" destId="{B509C927-C520-4600-A85D-74B073FF46BF}" srcOrd="1" destOrd="0" presId="urn:microsoft.com/office/officeart/2009/3/layout/PieProcess"/>
    <dgm:cxn modelId="{91681C88-7644-49AF-BE96-480DF04B978C}" type="presParOf" srcId="{E94E7753-292A-4B94-96A0-9F9D00F2163A}" destId="{B26BD259-9353-42D2-81C2-4F4D4BF6E188}" srcOrd="2" destOrd="0" presId="urn:microsoft.com/office/officeart/2009/3/layout/PieProcess"/>
    <dgm:cxn modelId="{78D5CA7F-CA6F-477A-A03C-A208E606FEF7}" type="presParOf" srcId="{50C2D7E7-3177-430D-A53F-6A9B167FBF65}" destId="{44172C4A-5DD1-4164-9CCD-83749881939F}" srcOrd="9" destOrd="0" presId="urn:microsoft.com/office/officeart/2009/3/layout/PieProcess"/>
    <dgm:cxn modelId="{2BA3A718-DF3F-42E2-BDF2-1D6877CA69F2}" type="presParOf" srcId="{50C2D7E7-3177-430D-A53F-6A9B167FBF65}" destId="{8EB105D3-6870-4A8D-BDD4-B8D6AAA40708}" srcOrd="10" destOrd="0" presId="urn:microsoft.com/office/officeart/2009/3/layout/PieProcess"/>
    <dgm:cxn modelId="{2AFADA99-0705-401D-9C1E-E89CA89BDFAD}" type="presParOf" srcId="{8EB105D3-6870-4A8D-BDD4-B8D6AAA40708}" destId="{76631672-98C4-4B4A-B8A1-8C8DB3B1136E}" srcOrd="0" destOrd="0" presId="urn:microsoft.com/office/officeart/2009/3/layout/PieProcess"/>
    <dgm:cxn modelId="{34DC8826-5EF3-4327-B201-230285CAECB5}" type="presParOf" srcId="{50C2D7E7-3177-430D-A53F-6A9B167FBF65}" destId="{EFDC05F5-DD84-4F5F-8A6A-FD5E4DD212AA}" srcOrd="11" destOrd="0" presId="urn:microsoft.com/office/officeart/2009/3/layout/PieProcess"/>
    <dgm:cxn modelId="{26A7F5D3-369E-483E-8046-C2D375CF3505}" type="presParOf" srcId="{50C2D7E7-3177-430D-A53F-6A9B167FBF65}" destId="{0FA5DC3D-8684-4C14-B643-5310F5E6CD4F}" srcOrd="12" destOrd="0" presId="urn:microsoft.com/office/officeart/2009/3/layout/PieProcess"/>
    <dgm:cxn modelId="{C77DAD96-EBA8-4D7F-A6CE-A45764355615}" type="presParOf" srcId="{0FA5DC3D-8684-4C14-B643-5310F5E6CD4F}" destId="{3740F385-A6F2-4AC9-A4D7-68E0CCBABF99}" srcOrd="0" destOrd="0" presId="urn:microsoft.com/office/officeart/2009/3/layout/PieProcess"/>
    <dgm:cxn modelId="{A36C5BCB-0330-4506-BA82-D5390BCC69C0}" type="presParOf" srcId="{0FA5DC3D-8684-4C14-B643-5310F5E6CD4F}" destId="{54C40677-8BF7-4B9B-B153-835B35BD9D3B}" srcOrd="1" destOrd="0" presId="urn:microsoft.com/office/officeart/2009/3/layout/PieProcess"/>
    <dgm:cxn modelId="{B10A1467-51F9-4113-ACD4-6379A461622E}" type="presParOf" srcId="{0FA5DC3D-8684-4C14-B643-5310F5E6CD4F}" destId="{FEB74729-95CF-4F8A-85E4-84F75D61A0B7}" srcOrd="2" destOrd="0" presId="urn:microsoft.com/office/officeart/2009/3/layout/PieProcess"/>
    <dgm:cxn modelId="{B2522898-3ECA-4BDD-AC5A-018597465E9A}" type="presParOf" srcId="{50C2D7E7-3177-430D-A53F-6A9B167FBF65}" destId="{0AD4C15B-7400-4094-9858-204F979841DA}" srcOrd="13" destOrd="0" presId="urn:microsoft.com/office/officeart/2009/3/layout/PieProcess"/>
    <dgm:cxn modelId="{AF90414F-E3F3-4D0F-A7B6-5B02AC53BD73}" type="presParOf" srcId="{50C2D7E7-3177-430D-A53F-6A9B167FBF65}" destId="{5F08C8A0-814E-45C2-9914-06C06BEE35B4}" srcOrd="14" destOrd="0" presId="urn:microsoft.com/office/officeart/2009/3/layout/PieProcess"/>
    <dgm:cxn modelId="{C543F503-15E2-487C-BC73-E90462587088}" type="presParOf" srcId="{5F08C8A0-814E-45C2-9914-06C06BEE35B4}" destId="{5DEA1FA6-AC27-483B-A69E-B0F80F7EE36F}" srcOrd="0" destOrd="0" presId="urn:microsoft.com/office/officeart/2009/3/layout/PieProcess"/>
    <dgm:cxn modelId="{69DD70AF-E2AA-4FCA-9B08-958109CCF895}" type="presParOf" srcId="{50C2D7E7-3177-430D-A53F-6A9B167FBF65}" destId="{391F99D5-2612-412E-943D-7EC52C3DA66A}" srcOrd="15" destOrd="0" presId="urn:microsoft.com/office/officeart/2009/3/layout/PieProcess"/>
    <dgm:cxn modelId="{787BCCD1-22A7-4AAD-806D-2B57CDFAA8B3}" type="presParOf" srcId="{50C2D7E7-3177-430D-A53F-6A9B167FBF65}" destId="{EC370155-F458-4F0E-8E88-05142338F8FC}" srcOrd="16" destOrd="0" presId="urn:microsoft.com/office/officeart/2009/3/layout/PieProcess"/>
    <dgm:cxn modelId="{E11364A1-05D3-4B0F-8309-4A2C667BEF71}" type="presParOf" srcId="{EC370155-F458-4F0E-8E88-05142338F8FC}" destId="{63562CDA-0861-424D-BDDB-192935E9C8A8}" srcOrd="0" destOrd="0" presId="urn:microsoft.com/office/officeart/2009/3/layout/PieProcess"/>
    <dgm:cxn modelId="{A4668809-AB46-4F46-B3A1-820D6DEA9081}" type="presParOf" srcId="{EC370155-F458-4F0E-8E88-05142338F8FC}" destId="{B562597F-4967-4462-8BD2-0286EAA8FDC4}" srcOrd="1" destOrd="0" presId="urn:microsoft.com/office/officeart/2009/3/layout/PieProcess"/>
    <dgm:cxn modelId="{5D5F18C6-3D4C-4196-AE9F-DE4B3D80436B}" type="presParOf" srcId="{EC370155-F458-4F0E-8E88-05142338F8FC}" destId="{13DBE60A-A134-49A8-B7FD-EADA2000A58F}" srcOrd="2" destOrd="0" presId="urn:microsoft.com/office/officeart/2009/3/layout/PieProcess"/>
    <dgm:cxn modelId="{F0287D97-6DE3-4D73-ADEC-CA67CCAA7D94}" type="presParOf" srcId="{50C2D7E7-3177-430D-A53F-6A9B167FBF65}" destId="{FB9E3BDB-4FCC-4CE6-999E-B6599FA54FCA}" srcOrd="17" destOrd="0" presId="urn:microsoft.com/office/officeart/2009/3/layout/PieProcess"/>
    <dgm:cxn modelId="{AD31CEE3-3C14-42D2-BF12-13D24849E920}" type="presParOf" srcId="{50C2D7E7-3177-430D-A53F-6A9B167FBF65}" destId="{F8E252E1-5E8E-41CA-A0A1-AF0E10A54506}" srcOrd="18" destOrd="0" presId="urn:microsoft.com/office/officeart/2009/3/layout/PieProcess"/>
    <dgm:cxn modelId="{CE295BED-F6B3-449F-BCEE-00F5EDE3A27F}" type="presParOf" srcId="{F8E252E1-5E8E-41CA-A0A1-AF0E10A54506}" destId="{A499C991-EB05-454D-A769-4B74919C196F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83C6E-E0CC-4E4B-A67A-7523A9E0E1AC}">
      <dsp:nvSpPr>
        <dsp:cNvPr id="0" name=""/>
        <dsp:cNvSpPr/>
      </dsp:nvSpPr>
      <dsp:spPr>
        <a:xfrm>
          <a:off x="0" y="213925"/>
          <a:ext cx="4405314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01" tIns="249936" rIns="34190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u="none" kern="1200" dirty="0"/>
            <a:t>Investigate current labor shortage challenges and identify opportunities.</a:t>
          </a:r>
          <a:endParaRPr lang="en-US" sz="1200" kern="1200" dirty="0"/>
        </a:p>
      </dsp:txBody>
      <dsp:txXfrm>
        <a:off x="0" y="213925"/>
        <a:ext cx="4405314" cy="680400"/>
      </dsp:txXfrm>
    </dsp:sp>
    <dsp:sp modelId="{5FFF7536-336B-4786-8161-36307B80E91B}">
      <dsp:nvSpPr>
        <dsp:cNvPr id="0" name=""/>
        <dsp:cNvSpPr/>
      </dsp:nvSpPr>
      <dsp:spPr>
        <a:xfrm>
          <a:off x="220265" y="36805"/>
          <a:ext cx="3083719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557" tIns="0" rIns="11655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Research</a:t>
          </a:r>
        </a:p>
      </dsp:txBody>
      <dsp:txXfrm>
        <a:off x="237558" y="54098"/>
        <a:ext cx="3049133" cy="319654"/>
      </dsp:txXfrm>
    </dsp:sp>
    <dsp:sp modelId="{102022AF-D1A9-472B-B14D-FC6DE2F02171}">
      <dsp:nvSpPr>
        <dsp:cNvPr id="0" name=""/>
        <dsp:cNvSpPr/>
      </dsp:nvSpPr>
      <dsp:spPr>
        <a:xfrm>
          <a:off x="0" y="1136245"/>
          <a:ext cx="4405314" cy="519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01" tIns="249936" rIns="34190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Walbaum Display Light"/>
            </a:rPr>
            <a:t>Best practices to attract and retain talent.</a:t>
          </a:r>
          <a:endParaRPr lang="en-US" sz="1200" kern="1200" dirty="0"/>
        </a:p>
      </dsp:txBody>
      <dsp:txXfrm>
        <a:off x="0" y="1136245"/>
        <a:ext cx="4405314" cy="519750"/>
      </dsp:txXfrm>
    </dsp:sp>
    <dsp:sp modelId="{CE556BE3-4332-4798-8787-2458D13196E7}">
      <dsp:nvSpPr>
        <dsp:cNvPr id="0" name=""/>
        <dsp:cNvSpPr/>
      </dsp:nvSpPr>
      <dsp:spPr>
        <a:xfrm>
          <a:off x="220265" y="959125"/>
          <a:ext cx="3083719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557" tIns="0" rIns="11655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Benchmark</a:t>
          </a:r>
        </a:p>
      </dsp:txBody>
      <dsp:txXfrm>
        <a:off x="237558" y="976418"/>
        <a:ext cx="3049133" cy="319654"/>
      </dsp:txXfrm>
    </dsp:sp>
    <dsp:sp modelId="{CAECDFB9-312D-4825-8FC3-B44EE8419530}">
      <dsp:nvSpPr>
        <dsp:cNvPr id="0" name=""/>
        <dsp:cNvSpPr/>
      </dsp:nvSpPr>
      <dsp:spPr>
        <a:xfrm>
          <a:off x="0" y="1897915"/>
          <a:ext cx="4405314" cy="718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01" tIns="249936" rIns="34190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u="none" kern="1200" dirty="0"/>
            <a:t>Key priorities in attracting women, minorities</a:t>
          </a:r>
          <a:r>
            <a:rPr lang="en-US" sz="1200" b="0" i="0" u="none" kern="1200" dirty="0">
              <a:latin typeface="Walbaum Display Light"/>
            </a:rPr>
            <a:t>,</a:t>
          </a:r>
          <a:r>
            <a:rPr lang="en-US" sz="1200" b="0" i="0" u="none" kern="1200" dirty="0"/>
            <a:t> </a:t>
          </a:r>
          <a:r>
            <a:rPr lang="en-US" sz="1200" b="0" i="0" u="none" kern="1200" dirty="0">
              <a:latin typeface="Walbaum Display Light"/>
            </a:rPr>
            <a:t>millennials</a:t>
          </a:r>
          <a:r>
            <a:rPr lang="en-US" sz="1200" kern="1200" dirty="0">
              <a:latin typeface="Walbaum Display Light"/>
            </a:rPr>
            <a:t> and Gen Z's.</a:t>
          </a:r>
          <a:endParaRPr lang="en-US" sz="1200" kern="1200" dirty="0"/>
        </a:p>
      </dsp:txBody>
      <dsp:txXfrm>
        <a:off x="0" y="1897915"/>
        <a:ext cx="4405314" cy="718200"/>
      </dsp:txXfrm>
    </dsp:sp>
    <dsp:sp modelId="{03C3C09F-3424-4F7B-882E-55A599982906}">
      <dsp:nvSpPr>
        <dsp:cNvPr id="0" name=""/>
        <dsp:cNvSpPr/>
      </dsp:nvSpPr>
      <dsp:spPr>
        <a:xfrm>
          <a:off x="220265" y="1720795"/>
          <a:ext cx="3083719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557" tIns="0" rIns="11655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Identify</a:t>
          </a:r>
        </a:p>
      </dsp:txBody>
      <dsp:txXfrm>
        <a:off x="237558" y="1738088"/>
        <a:ext cx="3049133" cy="319654"/>
      </dsp:txXfrm>
    </dsp:sp>
    <dsp:sp modelId="{9C6665EB-F0A7-402C-85E4-D3DD3C8D5AE2}">
      <dsp:nvSpPr>
        <dsp:cNvPr id="0" name=""/>
        <dsp:cNvSpPr/>
      </dsp:nvSpPr>
      <dsp:spPr>
        <a:xfrm>
          <a:off x="0" y="2858035"/>
          <a:ext cx="4405314" cy="68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01" tIns="249936" rIns="34190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u="none" kern="1200" dirty="0"/>
            <a:t>The case for women in manufacturing, why it is critical to tap into the female workforce and its benefits.</a:t>
          </a:r>
          <a:endParaRPr lang="en-US" sz="1200" kern="1200" dirty="0"/>
        </a:p>
      </dsp:txBody>
      <dsp:txXfrm>
        <a:off x="0" y="2858035"/>
        <a:ext cx="4405314" cy="680400"/>
      </dsp:txXfrm>
    </dsp:sp>
    <dsp:sp modelId="{1B741800-D739-4C68-AF9B-AFE1C317665D}">
      <dsp:nvSpPr>
        <dsp:cNvPr id="0" name=""/>
        <dsp:cNvSpPr/>
      </dsp:nvSpPr>
      <dsp:spPr>
        <a:xfrm>
          <a:off x="220265" y="2680915"/>
          <a:ext cx="3083719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557" tIns="0" rIns="11655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Propose</a:t>
          </a:r>
        </a:p>
      </dsp:txBody>
      <dsp:txXfrm>
        <a:off x="237558" y="2698208"/>
        <a:ext cx="3049133" cy="319654"/>
      </dsp:txXfrm>
    </dsp:sp>
    <dsp:sp modelId="{C685DFF4-8E52-4A29-9C99-832CE3DBC44C}">
      <dsp:nvSpPr>
        <dsp:cNvPr id="0" name=""/>
        <dsp:cNvSpPr/>
      </dsp:nvSpPr>
      <dsp:spPr>
        <a:xfrm>
          <a:off x="0" y="3780355"/>
          <a:ext cx="4405314" cy="30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FAC52-E60E-4E35-AD52-A8137330343B}">
      <dsp:nvSpPr>
        <dsp:cNvPr id="0" name=""/>
        <dsp:cNvSpPr/>
      </dsp:nvSpPr>
      <dsp:spPr>
        <a:xfrm>
          <a:off x="220265" y="3603235"/>
          <a:ext cx="3083719" cy="354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557" tIns="0" rIns="11655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Path Forward</a:t>
          </a:r>
        </a:p>
      </dsp:txBody>
      <dsp:txXfrm>
        <a:off x="237558" y="3620528"/>
        <a:ext cx="3049133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54B01-4363-4058-A523-A032235E62EB}">
      <dsp:nvSpPr>
        <dsp:cNvPr id="0" name=""/>
        <dsp:cNvSpPr/>
      </dsp:nvSpPr>
      <dsp:spPr>
        <a:xfrm>
          <a:off x="3254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2F827-05F5-40C3-BD44-567B1AC30AE4}">
      <dsp:nvSpPr>
        <dsp:cNvPr id="0" name=""/>
        <dsp:cNvSpPr/>
      </dsp:nvSpPr>
      <dsp:spPr>
        <a:xfrm>
          <a:off x="80777" y="1117066"/>
          <a:ext cx="620185" cy="620185"/>
        </a:xfrm>
        <a:prstGeom prst="pie">
          <a:avLst>
            <a:gd name="adj1" fmla="val 1404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A3251-917B-4AEA-84B7-D46E41129BEB}">
      <dsp:nvSpPr>
        <dsp:cNvPr id="0" name=""/>
        <dsp:cNvSpPr/>
      </dsp:nvSpPr>
      <dsp:spPr>
        <a:xfrm rot="16200000">
          <a:off x="-888262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1</a:t>
          </a:r>
        </a:p>
      </dsp:txBody>
      <dsp:txXfrm>
        <a:off x="-888262" y="2783814"/>
        <a:ext cx="2248171" cy="465138"/>
      </dsp:txXfrm>
    </dsp:sp>
    <dsp:sp modelId="{56D59652-9CF0-4C61-BA02-49CA6438F8DB}">
      <dsp:nvSpPr>
        <dsp:cNvPr id="0" name=""/>
        <dsp:cNvSpPr/>
      </dsp:nvSpPr>
      <dsp:spPr>
        <a:xfrm>
          <a:off x="545916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Initial Onboarding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100" b="0" kern="1200" dirty="0"/>
        </a:p>
      </dsp:txBody>
      <dsp:txXfrm>
        <a:off x="545916" y="1039543"/>
        <a:ext cx="1550462" cy="3100925"/>
      </dsp:txXfrm>
    </dsp:sp>
    <dsp:sp modelId="{EC7FD107-8AB6-4806-8967-897ADB914C08}">
      <dsp:nvSpPr>
        <dsp:cNvPr id="0" name=""/>
        <dsp:cNvSpPr/>
      </dsp:nvSpPr>
      <dsp:spPr>
        <a:xfrm>
          <a:off x="2392995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67CD9-4FAA-4F92-83CC-23866EAA8968}">
      <dsp:nvSpPr>
        <dsp:cNvPr id="0" name=""/>
        <dsp:cNvSpPr/>
      </dsp:nvSpPr>
      <dsp:spPr>
        <a:xfrm>
          <a:off x="2470518" y="1117066"/>
          <a:ext cx="620185" cy="62018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7749-348A-4638-97FE-ED4C59A0CAEE}">
      <dsp:nvSpPr>
        <dsp:cNvPr id="0" name=""/>
        <dsp:cNvSpPr/>
      </dsp:nvSpPr>
      <dsp:spPr>
        <a:xfrm rot="16200000">
          <a:off x="1501479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1-3 Months</a:t>
          </a:r>
        </a:p>
      </dsp:txBody>
      <dsp:txXfrm>
        <a:off x="1501479" y="2783814"/>
        <a:ext cx="2248171" cy="465138"/>
      </dsp:txXfrm>
    </dsp:sp>
    <dsp:sp modelId="{27BD06E9-2A8A-45F5-97D1-78534FE95957}">
      <dsp:nvSpPr>
        <dsp:cNvPr id="0" name=""/>
        <dsp:cNvSpPr/>
      </dsp:nvSpPr>
      <dsp:spPr>
        <a:xfrm>
          <a:off x="2935657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Culture Immersion</a:t>
          </a:r>
        </a:p>
      </dsp:txBody>
      <dsp:txXfrm>
        <a:off x="2935657" y="1039543"/>
        <a:ext cx="1550462" cy="3100925"/>
      </dsp:txXfrm>
    </dsp:sp>
    <dsp:sp modelId="{310F881B-E16F-4AD2-B8D1-546D9612ADB0}">
      <dsp:nvSpPr>
        <dsp:cNvPr id="0" name=""/>
        <dsp:cNvSpPr/>
      </dsp:nvSpPr>
      <dsp:spPr>
        <a:xfrm>
          <a:off x="4782737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C927-C520-4600-A85D-74B073FF46BF}">
      <dsp:nvSpPr>
        <dsp:cNvPr id="0" name=""/>
        <dsp:cNvSpPr/>
      </dsp:nvSpPr>
      <dsp:spPr>
        <a:xfrm>
          <a:off x="4860260" y="1117066"/>
          <a:ext cx="620185" cy="620185"/>
        </a:xfrm>
        <a:prstGeom prst="pie">
          <a:avLst>
            <a:gd name="adj1" fmla="val 972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BD259-9353-42D2-81C2-4F4D4BF6E188}">
      <dsp:nvSpPr>
        <dsp:cNvPr id="0" name=""/>
        <dsp:cNvSpPr/>
      </dsp:nvSpPr>
      <dsp:spPr>
        <a:xfrm rot="16200000">
          <a:off x="3891221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2-9 Months</a:t>
          </a:r>
        </a:p>
      </dsp:txBody>
      <dsp:txXfrm>
        <a:off x="3891221" y="2783814"/>
        <a:ext cx="2248171" cy="465138"/>
      </dsp:txXfrm>
    </dsp:sp>
    <dsp:sp modelId="{76631672-98C4-4B4A-B8A1-8C8DB3B1136E}">
      <dsp:nvSpPr>
        <dsp:cNvPr id="0" name=""/>
        <dsp:cNvSpPr/>
      </dsp:nvSpPr>
      <dsp:spPr>
        <a:xfrm>
          <a:off x="5325399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DEI Strategy Implementation</a:t>
          </a:r>
        </a:p>
      </dsp:txBody>
      <dsp:txXfrm>
        <a:off x="5325399" y="1039543"/>
        <a:ext cx="1550462" cy="3100925"/>
      </dsp:txXfrm>
    </dsp:sp>
    <dsp:sp modelId="{3740F385-A6F2-4AC9-A4D7-68E0CCBABF99}">
      <dsp:nvSpPr>
        <dsp:cNvPr id="0" name=""/>
        <dsp:cNvSpPr/>
      </dsp:nvSpPr>
      <dsp:spPr>
        <a:xfrm>
          <a:off x="7172479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40677-8BF7-4B9B-B153-835B35BD9D3B}">
      <dsp:nvSpPr>
        <dsp:cNvPr id="0" name=""/>
        <dsp:cNvSpPr/>
      </dsp:nvSpPr>
      <dsp:spPr>
        <a:xfrm>
          <a:off x="7250002" y="1117066"/>
          <a:ext cx="620185" cy="620185"/>
        </a:xfrm>
        <a:prstGeom prst="pie">
          <a:avLst>
            <a:gd name="adj1" fmla="val 756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74729-95CF-4F8A-85E4-84F75D61A0B7}">
      <dsp:nvSpPr>
        <dsp:cNvPr id="0" name=""/>
        <dsp:cNvSpPr/>
      </dsp:nvSpPr>
      <dsp:spPr>
        <a:xfrm rot="16200000">
          <a:off x="6280963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 – 12 Months</a:t>
          </a:r>
        </a:p>
      </dsp:txBody>
      <dsp:txXfrm>
        <a:off x="6280963" y="2783814"/>
        <a:ext cx="2248171" cy="465138"/>
      </dsp:txXfrm>
    </dsp:sp>
    <dsp:sp modelId="{5DEA1FA6-AC27-483B-A69E-B0F80F7EE36F}">
      <dsp:nvSpPr>
        <dsp:cNvPr id="0" name=""/>
        <dsp:cNvSpPr/>
      </dsp:nvSpPr>
      <dsp:spPr>
        <a:xfrm>
          <a:off x="7715141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Leadership Engagement</a:t>
          </a:r>
        </a:p>
      </dsp:txBody>
      <dsp:txXfrm>
        <a:off x="7715141" y="1039543"/>
        <a:ext cx="1550462" cy="3100925"/>
      </dsp:txXfrm>
    </dsp:sp>
    <dsp:sp modelId="{63562CDA-0861-424D-BDDB-192935E9C8A8}">
      <dsp:nvSpPr>
        <dsp:cNvPr id="0" name=""/>
        <dsp:cNvSpPr/>
      </dsp:nvSpPr>
      <dsp:spPr>
        <a:xfrm>
          <a:off x="9562221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2597F-4967-4462-8BD2-0286EAA8FDC4}">
      <dsp:nvSpPr>
        <dsp:cNvPr id="0" name=""/>
        <dsp:cNvSpPr/>
      </dsp:nvSpPr>
      <dsp:spPr>
        <a:xfrm>
          <a:off x="9639744" y="1117066"/>
          <a:ext cx="620185" cy="6201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BE60A-A134-49A8-B7FD-EADA2000A58F}">
      <dsp:nvSpPr>
        <dsp:cNvPr id="0" name=""/>
        <dsp:cNvSpPr/>
      </dsp:nvSpPr>
      <dsp:spPr>
        <a:xfrm rot="16200000">
          <a:off x="8670704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1+ Year</a:t>
          </a:r>
        </a:p>
      </dsp:txBody>
      <dsp:txXfrm>
        <a:off x="8670704" y="2783814"/>
        <a:ext cx="2248171" cy="465138"/>
      </dsp:txXfrm>
    </dsp:sp>
    <dsp:sp modelId="{A499C991-EB05-454D-A769-4B74919C196F}">
      <dsp:nvSpPr>
        <dsp:cNvPr id="0" name=""/>
        <dsp:cNvSpPr/>
      </dsp:nvSpPr>
      <dsp:spPr>
        <a:xfrm>
          <a:off x="10104883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Data Collection Best Practices Shared</a:t>
          </a:r>
        </a:p>
      </dsp:txBody>
      <dsp:txXfrm>
        <a:off x="10104883" y="1039543"/>
        <a:ext cx="1550462" cy="3100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54B01-4363-4058-A523-A032235E62EB}">
      <dsp:nvSpPr>
        <dsp:cNvPr id="0" name=""/>
        <dsp:cNvSpPr/>
      </dsp:nvSpPr>
      <dsp:spPr>
        <a:xfrm>
          <a:off x="3254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2F827-05F5-40C3-BD44-567B1AC30AE4}">
      <dsp:nvSpPr>
        <dsp:cNvPr id="0" name=""/>
        <dsp:cNvSpPr/>
      </dsp:nvSpPr>
      <dsp:spPr>
        <a:xfrm>
          <a:off x="80777" y="1117066"/>
          <a:ext cx="620185" cy="620185"/>
        </a:xfrm>
        <a:prstGeom prst="pie">
          <a:avLst>
            <a:gd name="adj1" fmla="val 1404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A3251-917B-4AEA-84B7-D46E41129BEB}">
      <dsp:nvSpPr>
        <dsp:cNvPr id="0" name=""/>
        <dsp:cNvSpPr/>
      </dsp:nvSpPr>
      <dsp:spPr>
        <a:xfrm rot="16200000">
          <a:off x="-888262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1</a:t>
          </a:r>
        </a:p>
      </dsp:txBody>
      <dsp:txXfrm>
        <a:off x="-888262" y="2783814"/>
        <a:ext cx="2248171" cy="465138"/>
      </dsp:txXfrm>
    </dsp:sp>
    <dsp:sp modelId="{56D59652-9CF0-4C61-BA02-49CA6438F8DB}">
      <dsp:nvSpPr>
        <dsp:cNvPr id="0" name=""/>
        <dsp:cNvSpPr/>
      </dsp:nvSpPr>
      <dsp:spPr>
        <a:xfrm>
          <a:off x="545916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Initial Onboarding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100" b="0" kern="1200" dirty="0"/>
        </a:p>
      </dsp:txBody>
      <dsp:txXfrm>
        <a:off x="545916" y="1039543"/>
        <a:ext cx="1550462" cy="3100925"/>
      </dsp:txXfrm>
    </dsp:sp>
    <dsp:sp modelId="{EC7FD107-8AB6-4806-8967-897ADB914C08}">
      <dsp:nvSpPr>
        <dsp:cNvPr id="0" name=""/>
        <dsp:cNvSpPr/>
      </dsp:nvSpPr>
      <dsp:spPr>
        <a:xfrm>
          <a:off x="2392995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67CD9-4FAA-4F92-83CC-23866EAA8968}">
      <dsp:nvSpPr>
        <dsp:cNvPr id="0" name=""/>
        <dsp:cNvSpPr/>
      </dsp:nvSpPr>
      <dsp:spPr>
        <a:xfrm>
          <a:off x="2470518" y="1117066"/>
          <a:ext cx="620185" cy="62018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7749-348A-4638-97FE-ED4C59A0CAEE}">
      <dsp:nvSpPr>
        <dsp:cNvPr id="0" name=""/>
        <dsp:cNvSpPr/>
      </dsp:nvSpPr>
      <dsp:spPr>
        <a:xfrm rot="16200000">
          <a:off x="1501479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1-3 Months</a:t>
          </a:r>
        </a:p>
      </dsp:txBody>
      <dsp:txXfrm>
        <a:off x="1501479" y="2783814"/>
        <a:ext cx="2248171" cy="465138"/>
      </dsp:txXfrm>
    </dsp:sp>
    <dsp:sp modelId="{27BD06E9-2A8A-45F5-97D1-78534FE95957}">
      <dsp:nvSpPr>
        <dsp:cNvPr id="0" name=""/>
        <dsp:cNvSpPr/>
      </dsp:nvSpPr>
      <dsp:spPr>
        <a:xfrm>
          <a:off x="2935657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Culture Immersion</a:t>
          </a:r>
        </a:p>
      </dsp:txBody>
      <dsp:txXfrm>
        <a:off x="2935657" y="1039543"/>
        <a:ext cx="1550462" cy="3100925"/>
      </dsp:txXfrm>
    </dsp:sp>
    <dsp:sp modelId="{310F881B-E16F-4AD2-B8D1-546D9612ADB0}">
      <dsp:nvSpPr>
        <dsp:cNvPr id="0" name=""/>
        <dsp:cNvSpPr/>
      </dsp:nvSpPr>
      <dsp:spPr>
        <a:xfrm>
          <a:off x="4782737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C927-C520-4600-A85D-74B073FF46BF}">
      <dsp:nvSpPr>
        <dsp:cNvPr id="0" name=""/>
        <dsp:cNvSpPr/>
      </dsp:nvSpPr>
      <dsp:spPr>
        <a:xfrm>
          <a:off x="4860260" y="1117066"/>
          <a:ext cx="620185" cy="620185"/>
        </a:xfrm>
        <a:prstGeom prst="pie">
          <a:avLst>
            <a:gd name="adj1" fmla="val 972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BD259-9353-42D2-81C2-4F4D4BF6E188}">
      <dsp:nvSpPr>
        <dsp:cNvPr id="0" name=""/>
        <dsp:cNvSpPr/>
      </dsp:nvSpPr>
      <dsp:spPr>
        <a:xfrm rot="16200000">
          <a:off x="3891221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2-9 Months</a:t>
          </a:r>
        </a:p>
      </dsp:txBody>
      <dsp:txXfrm>
        <a:off x="3891221" y="2783814"/>
        <a:ext cx="2248171" cy="465138"/>
      </dsp:txXfrm>
    </dsp:sp>
    <dsp:sp modelId="{76631672-98C4-4B4A-B8A1-8C8DB3B1136E}">
      <dsp:nvSpPr>
        <dsp:cNvPr id="0" name=""/>
        <dsp:cNvSpPr/>
      </dsp:nvSpPr>
      <dsp:spPr>
        <a:xfrm>
          <a:off x="5325399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Personal Engagement</a:t>
          </a:r>
        </a:p>
      </dsp:txBody>
      <dsp:txXfrm>
        <a:off x="5325399" y="1039543"/>
        <a:ext cx="1550462" cy="3100925"/>
      </dsp:txXfrm>
    </dsp:sp>
    <dsp:sp modelId="{3740F385-A6F2-4AC9-A4D7-68E0CCBABF99}">
      <dsp:nvSpPr>
        <dsp:cNvPr id="0" name=""/>
        <dsp:cNvSpPr/>
      </dsp:nvSpPr>
      <dsp:spPr>
        <a:xfrm>
          <a:off x="7172479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40677-8BF7-4B9B-B153-835B35BD9D3B}">
      <dsp:nvSpPr>
        <dsp:cNvPr id="0" name=""/>
        <dsp:cNvSpPr/>
      </dsp:nvSpPr>
      <dsp:spPr>
        <a:xfrm>
          <a:off x="7250002" y="1117066"/>
          <a:ext cx="620185" cy="620185"/>
        </a:xfrm>
        <a:prstGeom prst="pie">
          <a:avLst>
            <a:gd name="adj1" fmla="val 756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74729-95CF-4F8A-85E4-84F75D61A0B7}">
      <dsp:nvSpPr>
        <dsp:cNvPr id="0" name=""/>
        <dsp:cNvSpPr/>
      </dsp:nvSpPr>
      <dsp:spPr>
        <a:xfrm rot="16200000">
          <a:off x="6280963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 – 12 Months</a:t>
          </a:r>
        </a:p>
      </dsp:txBody>
      <dsp:txXfrm>
        <a:off x="6280963" y="2783814"/>
        <a:ext cx="2248171" cy="465138"/>
      </dsp:txXfrm>
    </dsp:sp>
    <dsp:sp modelId="{5DEA1FA6-AC27-483B-A69E-B0F80F7EE36F}">
      <dsp:nvSpPr>
        <dsp:cNvPr id="0" name=""/>
        <dsp:cNvSpPr/>
      </dsp:nvSpPr>
      <dsp:spPr>
        <a:xfrm>
          <a:off x="7715141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Communication  Loops</a:t>
          </a:r>
        </a:p>
      </dsp:txBody>
      <dsp:txXfrm>
        <a:off x="7715141" y="1039543"/>
        <a:ext cx="1550462" cy="3100925"/>
      </dsp:txXfrm>
    </dsp:sp>
    <dsp:sp modelId="{63562CDA-0861-424D-BDDB-192935E9C8A8}">
      <dsp:nvSpPr>
        <dsp:cNvPr id="0" name=""/>
        <dsp:cNvSpPr/>
      </dsp:nvSpPr>
      <dsp:spPr>
        <a:xfrm>
          <a:off x="9562221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2597F-4967-4462-8BD2-0286EAA8FDC4}">
      <dsp:nvSpPr>
        <dsp:cNvPr id="0" name=""/>
        <dsp:cNvSpPr/>
      </dsp:nvSpPr>
      <dsp:spPr>
        <a:xfrm>
          <a:off x="9639744" y="1117066"/>
          <a:ext cx="620185" cy="6201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BE60A-A134-49A8-B7FD-EADA2000A58F}">
      <dsp:nvSpPr>
        <dsp:cNvPr id="0" name=""/>
        <dsp:cNvSpPr/>
      </dsp:nvSpPr>
      <dsp:spPr>
        <a:xfrm rot="16200000">
          <a:off x="8670704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1+ Year</a:t>
          </a:r>
        </a:p>
      </dsp:txBody>
      <dsp:txXfrm>
        <a:off x="8670704" y="2783814"/>
        <a:ext cx="2248171" cy="465138"/>
      </dsp:txXfrm>
    </dsp:sp>
    <dsp:sp modelId="{A499C991-EB05-454D-A769-4B74919C196F}">
      <dsp:nvSpPr>
        <dsp:cNvPr id="0" name=""/>
        <dsp:cNvSpPr/>
      </dsp:nvSpPr>
      <dsp:spPr>
        <a:xfrm>
          <a:off x="10104883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Feedback Collection</a:t>
          </a:r>
        </a:p>
      </dsp:txBody>
      <dsp:txXfrm>
        <a:off x="10104883" y="1039543"/>
        <a:ext cx="1550462" cy="3100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54B01-4363-4058-A523-A032235E62EB}">
      <dsp:nvSpPr>
        <dsp:cNvPr id="0" name=""/>
        <dsp:cNvSpPr/>
      </dsp:nvSpPr>
      <dsp:spPr>
        <a:xfrm>
          <a:off x="3254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2F827-05F5-40C3-BD44-567B1AC30AE4}">
      <dsp:nvSpPr>
        <dsp:cNvPr id="0" name=""/>
        <dsp:cNvSpPr/>
      </dsp:nvSpPr>
      <dsp:spPr>
        <a:xfrm>
          <a:off x="80777" y="1117066"/>
          <a:ext cx="620185" cy="620185"/>
        </a:xfrm>
        <a:prstGeom prst="pie">
          <a:avLst>
            <a:gd name="adj1" fmla="val 1404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A3251-917B-4AEA-84B7-D46E41129BEB}">
      <dsp:nvSpPr>
        <dsp:cNvPr id="0" name=""/>
        <dsp:cNvSpPr/>
      </dsp:nvSpPr>
      <dsp:spPr>
        <a:xfrm rot="16200000">
          <a:off x="-888262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1</a:t>
          </a:r>
        </a:p>
      </dsp:txBody>
      <dsp:txXfrm>
        <a:off x="-888262" y="2783814"/>
        <a:ext cx="2248171" cy="465138"/>
      </dsp:txXfrm>
    </dsp:sp>
    <dsp:sp modelId="{56D59652-9CF0-4C61-BA02-49CA6438F8DB}">
      <dsp:nvSpPr>
        <dsp:cNvPr id="0" name=""/>
        <dsp:cNvSpPr/>
      </dsp:nvSpPr>
      <dsp:spPr>
        <a:xfrm>
          <a:off x="545916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Initial Onboarding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100" b="0" kern="1200" dirty="0"/>
        </a:p>
      </dsp:txBody>
      <dsp:txXfrm>
        <a:off x="545916" y="1039543"/>
        <a:ext cx="1550462" cy="3100925"/>
      </dsp:txXfrm>
    </dsp:sp>
    <dsp:sp modelId="{EC7FD107-8AB6-4806-8967-897ADB914C08}">
      <dsp:nvSpPr>
        <dsp:cNvPr id="0" name=""/>
        <dsp:cNvSpPr/>
      </dsp:nvSpPr>
      <dsp:spPr>
        <a:xfrm>
          <a:off x="2392995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67CD9-4FAA-4F92-83CC-23866EAA8968}">
      <dsp:nvSpPr>
        <dsp:cNvPr id="0" name=""/>
        <dsp:cNvSpPr/>
      </dsp:nvSpPr>
      <dsp:spPr>
        <a:xfrm>
          <a:off x="2470518" y="1117066"/>
          <a:ext cx="620185" cy="62018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7749-348A-4638-97FE-ED4C59A0CAEE}">
      <dsp:nvSpPr>
        <dsp:cNvPr id="0" name=""/>
        <dsp:cNvSpPr/>
      </dsp:nvSpPr>
      <dsp:spPr>
        <a:xfrm rot="16200000">
          <a:off x="1501479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1-3 Months</a:t>
          </a:r>
        </a:p>
      </dsp:txBody>
      <dsp:txXfrm>
        <a:off x="1501479" y="2783814"/>
        <a:ext cx="2248171" cy="465138"/>
      </dsp:txXfrm>
    </dsp:sp>
    <dsp:sp modelId="{27BD06E9-2A8A-45F5-97D1-78534FE95957}">
      <dsp:nvSpPr>
        <dsp:cNvPr id="0" name=""/>
        <dsp:cNvSpPr/>
      </dsp:nvSpPr>
      <dsp:spPr>
        <a:xfrm>
          <a:off x="2935657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Culture Immersion</a:t>
          </a:r>
        </a:p>
      </dsp:txBody>
      <dsp:txXfrm>
        <a:off x="2935657" y="1039543"/>
        <a:ext cx="1550462" cy="3100925"/>
      </dsp:txXfrm>
    </dsp:sp>
    <dsp:sp modelId="{310F881B-E16F-4AD2-B8D1-546D9612ADB0}">
      <dsp:nvSpPr>
        <dsp:cNvPr id="0" name=""/>
        <dsp:cNvSpPr/>
      </dsp:nvSpPr>
      <dsp:spPr>
        <a:xfrm>
          <a:off x="4782737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C927-C520-4600-A85D-74B073FF46BF}">
      <dsp:nvSpPr>
        <dsp:cNvPr id="0" name=""/>
        <dsp:cNvSpPr/>
      </dsp:nvSpPr>
      <dsp:spPr>
        <a:xfrm>
          <a:off x="4860260" y="1117066"/>
          <a:ext cx="620185" cy="620185"/>
        </a:xfrm>
        <a:prstGeom prst="pie">
          <a:avLst>
            <a:gd name="adj1" fmla="val 972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BD259-9353-42D2-81C2-4F4D4BF6E188}">
      <dsp:nvSpPr>
        <dsp:cNvPr id="0" name=""/>
        <dsp:cNvSpPr/>
      </dsp:nvSpPr>
      <dsp:spPr>
        <a:xfrm rot="16200000">
          <a:off x="3891221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2-9 Months</a:t>
          </a:r>
        </a:p>
      </dsp:txBody>
      <dsp:txXfrm>
        <a:off x="3891221" y="2783814"/>
        <a:ext cx="2248171" cy="465138"/>
      </dsp:txXfrm>
    </dsp:sp>
    <dsp:sp modelId="{76631672-98C4-4B4A-B8A1-8C8DB3B1136E}">
      <dsp:nvSpPr>
        <dsp:cNvPr id="0" name=""/>
        <dsp:cNvSpPr/>
      </dsp:nvSpPr>
      <dsp:spPr>
        <a:xfrm>
          <a:off x="5325399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Personal Engagement</a:t>
          </a:r>
        </a:p>
      </dsp:txBody>
      <dsp:txXfrm>
        <a:off x="5325399" y="1039543"/>
        <a:ext cx="1550462" cy="3100925"/>
      </dsp:txXfrm>
    </dsp:sp>
    <dsp:sp modelId="{3740F385-A6F2-4AC9-A4D7-68E0CCBABF99}">
      <dsp:nvSpPr>
        <dsp:cNvPr id="0" name=""/>
        <dsp:cNvSpPr/>
      </dsp:nvSpPr>
      <dsp:spPr>
        <a:xfrm>
          <a:off x="7172479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40677-8BF7-4B9B-B153-835B35BD9D3B}">
      <dsp:nvSpPr>
        <dsp:cNvPr id="0" name=""/>
        <dsp:cNvSpPr/>
      </dsp:nvSpPr>
      <dsp:spPr>
        <a:xfrm>
          <a:off x="7250002" y="1117066"/>
          <a:ext cx="620185" cy="620185"/>
        </a:xfrm>
        <a:prstGeom prst="pie">
          <a:avLst>
            <a:gd name="adj1" fmla="val 756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74729-95CF-4F8A-85E4-84F75D61A0B7}">
      <dsp:nvSpPr>
        <dsp:cNvPr id="0" name=""/>
        <dsp:cNvSpPr/>
      </dsp:nvSpPr>
      <dsp:spPr>
        <a:xfrm rot="16200000">
          <a:off x="6280963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 – 12 Months</a:t>
          </a:r>
        </a:p>
      </dsp:txBody>
      <dsp:txXfrm>
        <a:off x="6280963" y="2783814"/>
        <a:ext cx="2248171" cy="465138"/>
      </dsp:txXfrm>
    </dsp:sp>
    <dsp:sp modelId="{5DEA1FA6-AC27-483B-A69E-B0F80F7EE36F}">
      <dsp:nvSpPr>
        <dsp:cNvPr id="0" name=""/>
        <dsp:cNvSpPr/>
      </dsp:nvSpPr>
      <dsp:spPr>
        <a:xfrm>
          <a:off x="7715141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Communication  Loops</a:t>
          </a:r>
        </a:p>
      </dsp:txBody>
      <dsp:txXfrm>
        <a:off x="7715141" y="1039543"/>
        <a:ext cx="1550462" cy="3100925"/>
      </dsp:txXfrm>
    </dsp:sp>
    <dsp:sp modelId="{63562CDA-0861-424D-BDDB-192935E9C8A8}">
      <dsp:nvSpPr>
        <dsp:cNvPr id="0" name=""/>
        <dsp:cNvSpPr/>
      </dsp:nvSpPr>
      <dsp:spPr>
        <a:xfrm>
          <a:off x="9562221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2597F-4967-4462-8BD2-0286EAA8FDC4}">
      <dsp:nvSpPr>
        <dsp:cNvPr id="0" name=""/>
        <dsp:cNvSpPr/>
      </dsp:nvSpPr>
      <dsp:spPr>
        <a:xfrm>
          <a:off x="9639744" y="1117066"/>
          <a:ext cx="620185" cy="6201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BE60A-A134-49A8-B7FD-EADA2000A58F}">
      <dsp:nvSpPr>
        <dsp:cNvPr id="0" name=""/>
        <dsp:cNvSpPr/>
      </dsp:nvSpPr>
      <dsp:spPr>
        <a:xfrm rot="16200000">
          <a:off x="8670704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1+ Year</a:t>
          </a:r>
        </a:p>
      </dsp:txBody>
      <dsp:txXfrm>
        <a:off x="8670704" y="2783814"/>
        <a:ext cx="2248171" cy="465138"/>
      </dsp:txXfrm>
    </dsp:sp>
    <dsp:sp modelId="{A499C991-EB05-454D-A769-4B74919C196F}">
      <dsp:nvSpPr>
        <dsp:cNvPr id="0" name=""/>
        <dsp:cNvSpPr/>
      </dsp:nvSpPr>
      <dsp:spPr>
        <a:xfrm>
          <a:off x="10104883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Feedback Collection</a:t>
          </a:r>
        </a:p>
      </dsp:txBody>
      <dsp:txXfrm>
        <a:off x="10104883" y="1039543"/>
        <a:ext cx="1550462" cy="3100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54B01-4363-4058-A523-A032235E62EB}">
      <dsp:nvSpPr>
        <dsp:cNvPr id="0" name=""/>
        <dsp:cNvSpPr/>
      </dsp:nvSpPr>
      <dsp:spPr>
        <a:xfrm>
          <a:off x="3254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2F827-05F5-40C3-BD44-567B1AC30AE4}">
      <dsp:nvSpPr>
        <dsp:cNvPr id="0" name=""/>
        <dsp:cNvSpPr/>
      </dsp:nvSpPr>
      <dsp:spPr>
        <a:xfrm>
          <a:off x="80777" y="1117066"/>
          <a:ext cx="620185" cy="620185"/>
        </a:xfrm>
        <a:prstGeom prst="pie">
          <a:avLst>
            <a:gd name="adj1" fmla="val 1404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A3251-917B-4AEA-84B7-D46E41129BEB}">
      <dsp:nvSpPr>
        <dsp:cNvPr id="0" name=""/>
        <dsp:cNvSpPr/>
      </dsp:nvSpPr>
      <dsp:spPr>
        <a:xfrm rot="16200000">
          <a:off x="-888262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1</a:t>
          </a:r>
        </a:p>
      </dsp:txBody>
      <dsp:txXfrm>
        <a:off x="-888262" y="2783814"/>
        <a:ext cx="2248171" cy="465138"/>
      </dsp:txXfrm>
    </dsp:sp>
    <dsp:sp modelId="{56D59652-9CF0-4C61-BA02-49CA6438F8DB}">
      <dsp:nvSpPr>
        <dsp:cNvPr id="0" name=""/>
        <dsp:cNvSpPr/>
      </dsp:nvSpPr>
      <dsp:spPr>
        <a:xfrm>
          <a:off x="545916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Initial Onboarding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100" b="0" kern="1200" dirty="0"/>
        </a:p>
      </dsp:txBody>
      <dsp:txXfrm>
        <a:off x="545916" y="1039543"/>
        <a:ext cx="1550462" cy="3100925"/>
      </dsp:txXfrm>
    </dsp:sp>
    <dsp:sp modelId="{EC7FD107-8AB6-4806-8967-897ADB914C08}">
      <dsp:nvSpPr>
        <dsp:cNvPr id="0" name=""/>
        <dsp:cNvSpPr/>
      </dsp:nvSpPr>
      <dsp:spPr>
        <a:xfrm>
          <a:off x="2392995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67CD9-4FAA-4F92-83CC-23866EAA8968}">
      <dsp:nvSpPr>
        <dsp:cNvPr id="0" name=""/>
        <dsp:cNvSpPr/>
      </dsp:nvSpPr>
      <dsp:spPr>
        <a:xfrm>
          <a:off x="2470518" y="1117066"/>
          <a:ext cx="620185" cy="62018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7749-348A-4638-97FE-ED4C59A0CAEE}">
      <dsp:nvSpPr>
        <dsp:cNvPr id="0" name=""/>
        <dsp:cNvSpPr/>
      </dsp:nvSpPr>
      <dsp:spPr>
        <a:xfrm rot="16200000">
          <a:off x="1501479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1-3 Months</a:t>
          </a:r>
        </a:p>
      </dsp:txBody>
      <dsp:txXfrm>
        <a:off x="1501479" y="2783814"/>
        <a:ext cx="2248171" cy="465138"/>
      </dsp:txXfrm>
    </dsp:sp>
    <dsp:sp modelId="{27BD06E9-2A8A-45F5-97D1-78534FE95957}">
      <dsp:nvSpPr>
        <dsp:cNvPr id="0" name=""/>
        <dsp:cNvSpPr/>
      </dsp:nvSpPr>
      <dsp:spPr>
        <a:xfrm>
          <a:off x="2935657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Culture Immersion</a:t>
          </a:r>
        </a:p>
      </dsp:txBody>
      <dsp:txXfrm>
        <a:off x="2935657" y="1039543"/>
        <a:ext cx="1550462" cy="3100925"/>
      </dsp:txXfrm>
    </dsp:sp>
    <dsp:sp modelId="{310F881B-E16F-4AD2-B8D1-546D9612ADB0}">
      <dsp:nvSpPr>
        <dsp:cNvPr id="0" name=""/>
        <dsp:cNvSpPr/>
      </dsp:nvSpPr>
      <dsp:spPr>
        <a:xfrm>
          <a:off x="4782737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C927-C520-4600-A85D-74B073FF46BF}">
      <dsp:nvSpPr>
        <dsp:cNvPr id="0" name=""/>
        <dsp:cNvSpPr/>
      </dsp:nvSpPr>
      <dsp:spPr>
        <a:xfrm>
          <a:off x="4860260" y="1117066"/>
          <a:ext cx="620185" cy="620185"/>
        </a:xfrm>
        <a:prstGeom prst="pie">
          <a:avLst>
            <a:gd name="adj1" fmla="val 972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BD259-9353-42D2-81C2-4F4D4BF6E188}">
      <dsp:nvSpPr>
        <dsp:cNvPr id="0" name=""/>
        <dsp:cNvSpPr/>
      </dsp:nvSpPr>
      <dsp:spPr>
        <a:xfrm rot="16200000">
          <a:off x="3891221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2-9 Months</a:t>
          </a:r>
        </a:p>
      </dsp:txBody>
      <dsp:txXfrm>
        <a:off x="3891221" y="2783814"/>
        <a:ext cx="2248171" cy="465138"/>
      </dsp:txXfrm>
    </dsp:sp>
    <dsp:sp modelId="{76631672-98C4-4B4A-B8A1-8C8DB3B1136E}">
      <dsp:nvSpPr>
        <dsp:cNvPr id="0" name=""/>
        <dsp:cNvSpPr/>
      </dsp:nvSpPr>
      <dsp:spPr>
        <a:xfrm>
          <a:off x="5325399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Personal Engagement</a:t>
          </a:r>
        </a:p>
      </dsp:txBody>
      <dsp:txXfrm>
        <a:off x="5325399" y="1039543"/>
        <a:ext cx="1550462" cy="3100925"/>
      </dsp:txXfrm>
    </dsp:sp>
    <dsp:sp modelId="{3740F385-A6F2-4AC9-A4D7-68E0CCBABF99}">
      <dsp:nvSpPr>
        <dsp:cNvPr id="0" name=""/>
        <dsp:cNvSpPr/>
      </dsp:nvSpPr>
      <dsp:spPr>
        <a:xfrm>
          <a:off x="7172479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40677-8BF7-4B9B-B153-835B35BD9D3B}">
      <dsp:nvSpPr>
        <dsp:cNvPr id="0" name=""/>
        <dsp:cNvSpPr/>
      </dsp:nvSpPr>
      <dsp:spPr>
        <a:xfrm>
          <a:off x="7250002" y="1117066"/>
          <a:ext cx="620185" cy="620185"/>
        </a:xfrm>
        <a:prstGeom prst="pie">
          <a:avLst>
            <a:gd name="adj1" fmla="val 756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74729-95CF-4F8A-85E4-84F75D61A0B7}">
      <dsp:nvSpPr>
        <dsp:cNvPr id="0" name=""/>
        <dsp:cNvSpPr/>
      </dsp:nvSpPr>
      <dsp:spPr>
        <a:xfrm rot="16200000">
          <a:off x="6280963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 – 12 Months</a:t>
          </a:r>
        </a:p>
      </dsp:txBody>
      <dsp:txXfrm>
        <a:off x="6280963" y="2783814"/>
        <a:ext cx="2248171" cy="465138"/>
      </dsp:txXfrm>
    </dsp:sp>
    <dsp:sp modelId="{5DEA1FA6-AC27-483B-A69E-B0F80F7EE36F}">
      <dsp:nvSpPr>
        <dsp:cNvPr id="0" name=""/>
        <dsp:cNvSpPr/>
      </dsp:nvSpPr>
      <dsp:spPr>
        <a:xfrm>
          <a:off x="7715141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Communication  Loops</a:t>
          </a:r>
        </a:p>
      </dsp:txBody>
      <dsp:txXfrm>
        <a:off x="7715141" y="1039543"/>
        <a:ext cx="1550462" cy="3100925"/>
      </dsp:txXfrm>
    </dsp:sp>
    <dsp:sp modelId="{63562CDA-0861-424D-BDDB-192935E9C8A8}">
      <dsp:nvSpPr>
        <dsp:cNvPr id="0" name=""/>
        <dsp:cNvSpPr/>
      </dsp:nvSpPr>
      <dsp:spPr>
        <a:xfrm>
          <a:off x="9562221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2597F-4967-4462-8BD2-0286EAA8FDC4}">
      <dsp:nvSpPr>
        <dsp:cNvPr id="0" name=""/>
        <dsp:cNvSpPr/>
      </dsp:nvSpPr>
      <dsp:spPr>
        <a:xfrm>
          <a:off x="9639744" y="1117066"/>
          <a:ext cx="620185" cy="6201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BE60A-A134-49A8-B7FD-EADA2000A58F}">
      <dsp:nvSpPr>
        <dsp:cNvPr id="0" name=""/>
        <dsp:cNvSpPr/>
      </dsp:nvSpPr>
      <dsp:spPr>
        <a:xfrm rot="16200000">
          <a:off x="8670704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1+ Year</a:t>
          </a:r>
        </a:p>
      </dsp:txBody>
      <dsp:txXfrm>
        <a:off x="8670704" y="2783814"/>
        <a:ext cx="2248171" cy="465138"/>
      </dsp:txXfrm>
    </dsp:sp>
    <dsp:sp modelId="{A499C991-EB05-454D-A769-4B74919C196F}">
      <dsp:nvSpPr>
        <dsp:cNvPr id="0" name=""/>
        <dsp:cNvSpPr/>
      </dsp:nvSpPr>
      <dsp:spPr>
        <a:xfrm>
          <a:off x="10104883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Feedback Collection</a:t>
          </a:r>
        </a:p>
      </dsp:txBody>
      <dsp:txXfrm>
        <a:off x="10104883" y="1039543"/>
        <a:ext cx="1550462" cy="3100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54B01-4363-4058-A523-A032235E62EB}">
      <dsp:nvSpPr>
        <dsp:cNvPr id="0" name=""/>
        <dsp:cNvSpPr/>
      </dsp:nvSpPr>
      <dsp:spPr>
        <a:xfrm>
          <a:off x="3254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2F827-05F5-40C3-BD44-567B1AC30AE4}">
      <dsp:nvSpPr>
        <dsp:cNvPr id="0" name=""/>
        <dsp:cNvSpPr/>
      </dsp:nvSpPr>
      <dsp:spPr>
        <a:xfrm>
          <a:off x="80777" y="1117066"/>
          <a:ext cx="620185" cy="620185"/>
        </a:xfrm>
        <a:prstGeom prst="pie">
          <a:avLst>
            <a:gd name="adj1" fmla="val 1404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A3251-917B-4AEA-84B7-D46E41129BEB}">
      <dsp:nvSpPr>
        <dsp:cNvPr id="0" name=""/>
        <dsp:cNvSpPr/>
      </dsp:nvSpPr>
      <dsp:spPr>
        <a:xfrm rot="16200000">
          <a:off x="-888262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 1</a:t>
          </a:r>
        </a:p>
      </dsp:txBody>
      <dsp:txXfrm>
        <a:off x="-888262" y="2783814"/>
        <a:ext cx="2248171" cy="465138"/>
      </dsp:txXfrm>
    </dsp:sp>
    <dsp:sp modelId="{56D59652-9CF0-4C61-BA02-49CA6438F8DB}">
      <dsp:nvSpPr>
        <dsp:cNvPr id="0" name=""/>
        <dsp:cNvSpPr/>
      </dsp:nvSpPr>
      <dsp:spPr>
        <a:xfrm>
          <a:off x="545916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Initial Onboarding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100" b="0" kern="1200" dirty="0"/>
        </a:p>
      </dsp:txBody>
      <dsp:txXfrm>
        <a:off x="545916" y="1039543"/>
        <a:ext cx="1550462" cy="3100925"/>
      </dsp:txXfrm>
    </dsp:sp>
    <dsp:sp modelId="{EC7FD107-8AB6-4806-8967-897ADB914C08}">
      <dsp:nvSpPr>
        <dsp:cNvPr id="0" name=""/>
        <dsp:cNvSpPr/>
      </dsp:nvSpPr>
      <dsp:spPr>
        <a:xfrm>
          <a:off x="2392995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67CD9-4FAA-4F92-83CC-23866EAA8968}">
      <dsp:nvSpPr>
        <dsp:cNvPr id="0" name=""/>
        <dsp:cNvSpPr/>
      </dsp:nvSpPr>
      <dsp:spPr>
        <a:xfrm>
          <a:off x="2470518" y="1117066"/>
          <a:ext cx="620185" cy="62018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7749-348A-4638-97FE-ED4C59A0CAEE}">
      <dsp:nvSpPr>
        <dsp:cNvPr id="0" name=""/>
        <dsp:cNvSpPr/>
      </dsp:nvSpPr>
      <dsp:spPr>
        <a:xfrm rot="16200000">
          <a:off x="1501479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1-3 Months</a:t>
          </a:r>
        </a:p>
      </dsp:txBody>
      <dsp:txXfrm>
        <a:off x="1501479" y="2783814"/>
        <a:ext cx="2248171" cy="465138"/>
      </dsp:txXfrm>
    </dsp:sp>
    <dsp:sp modelId="{27BD06E9-2A8A-45F5-97D1-78534FE95957}">
      <dsp:nvSpPr>
        <dsp:cNvPr id="0" name=""/>
        <dsp:cNvSpPr/>
      </dsp:nvSpPr>
      <dsp:spPr>
        <a:xfrm>
          <a:off x="2935657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Culture Immersion</a:t>
          </a:r>
        </a:p>
      </dsp:txBody>
      <dsp:txXfrm>
        <a:off x="2935657" y="1039543"/>
        <a:ext cx="1550462" cy="3100925"/>
      </dsp:txXfrm>
    </dsp:sp>
    <dsp:sp modelId="{310F881B-E16F-4AD2-B8D1-546D9612ADB0}">
      <dsp:nvSpPr>
        <dsp:cNvPr id="0" name=""/>
        <dsp:cNvSpPr/>
      </dsp:nvSpPr>
      <dsp:spPr>
        <a:xfrm>
          <a:off x="4782737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C927-C520-4600-A85D-74B073FF46BF}">
      <dsp:nvSpPr>
        <dsp:cNvPr id="0" name=""/>
        <dsp:cNvSpPr/>
      </dsp:nvSpPr>
      <dsp:spPr>
        <a:xfrm>
          <a:off x="4860260" y="1117066"/>
          <a:ext cx="620185" cy="620185"/>
        </a:xfrm>
        <a:prstGeom prst="pie">
          <a:avLst>
            <a:gd name="adj1" fmla="val 972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BD259-9353-42D2-81C2-4F4D4BF6E188}">
      <dsp:nvSpPr>
        <dsp:cNvPr id="0" name=""/>
        <dsp:cNvSpPr/>
      </dsp:nvSpPr>
      <dsp:spPr>
        <a:xfrm rot="16200000">
          <a:off x="3891221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2-9 Months</a:t>
          </a:r>
        </a:p>
      </dsp:txBody>
      <dsp:txXfrm>
        <a:off x="3891221" y="2783814"/>
        <a:ext cx="2248171" cy="465138"/>
      </dsp:txXfrm>
    </dsp:sp>
    <dsp:sp modelId="{76631672-98C4-4B4A-B8A1-8C8DB3B1136E}">
      <dsp:nvSpPr>
        <dsp:cNvPr id="0" name=""/>
        <dsp:cNvSpPr/>
      </dsp:nvSpPr>
      <dsp:spPr>
        <a:xfrm>
          <a:off x="5325399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Personal Engagement</a:t>
          </a:r>
        </a:p>
      </dsp:txBody>
      <dsp:txXfrm>
        <a:off x="5325399" y="1039543"/>
        <a:ext cx="1550462" cy="3100925"/>
      </dsp:txXfrm>
    </dsp:sp>
    <dsp:sp modelId="{3740F385-A6F2-4AC9-A4D7-68E0CCBABF99}">
      <dsp:nvSpPr>
        <dsp:cNvPr id="0" name=""/>
        <dsp:cNvSpPr/>
      </dsp:nvSpPr>
      <dsp:spPr>
        <a:xfrm>
          <a:off x="7172479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40677-8BF7-4B9B-B153-835B35BD9D3B}">
      <dsp:nvSpPr>
        <dsp:cNvPr id="0" name=""/>
        <dsp:cNvSpPr/>
      </dsp:nvSpPr>
      <dsp:spPr>
        <a:xfrm>
          <a:off x="7250002" y="1117066"/>
          <a:ext cx="620185" cy="620185"/>
        </a:xfrm>
        <a:prstGeom prst="pie">
          <a:avLst>
            <a:gd name="adj1" fmla="val 756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74729-95CF-4F8A-85E4-84F75D61A0B7}">
      <dsp:nvSpPr>
        <dsp:cNvPr id="0" name=""/>
        <dsp:cNvSpPr/>
      </dsp:nvSpPr>
      <dsp:spPr>
        <a:xfrm rot="16200000">
          <a:off x="6280963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10 – 12 Months</a:t>
          </a:r>
        </a:p>
      </dsp:txBody>
      <dsp:txXfrm>
        <a:off x="6280963" y="2783814"/>
        <a:ext cx="2248171" cy="465138"/>
      </dsp:txXfrm>
    </dsp:sp>
    <dsp:sp modelId="{5DEA1FA6-AC27-483B-A69E-B0F80F7EE36F}">
      <dsp:nvSpPr>
        <dsp:cNvPr id="0" name=""/>
        <dsp:cNvSpPr/>
      </dsp:nvSpPr>
      <dsp:spPr>
        <a:xfrm>
          <a:off x="7715141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Communication  Loops</a:t>
          </a:r>
        </a:p>
      </dsp:txBody>
      <dsp:txXfrm>
        <a:off x="7715141" y="1039543"/>
        <a:ext cx="1550462" cy="3100925"/>
      </dsp:txXfrm>
    </dsp:sp>
    <dsp:sp modelId="{63562CDA-0861-424D-BDDB-192935E9C8A8}">
      <dsp:nvSpPr>
        <dsp:cNvPr id="0" name=""/>
        <dsp:cNvSpPr/>
      </dsp:nvSpPr>
      <dsp:spPr>
        <a:xfrm>
          <a:off x="9562221" y="1039543"/>
          <a:ext cx="775231" cy="7752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2597F-4967-4462-8BD2-0286EAA8FDC4}">
      <dsp:nvSpPr>
        <dsp:cNvPr id="0" name=""/>
        <dsp:cNvSpPr/>
      </dsp:nvSpPr>
      <dsp:spPr>
        <a:xfrm>
          <a:off x="9639744" y="1117066"/>
          <a:ext cx="620185" cy="6201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BE60A-A134-49A8-B7FD-EADA2000A58F}">
      <dsp:nvSpPr>
        <dsp:cNvPr id="0" name=""/>
        <dsp:cNvSpPr/>
      </dsp:nvSpPr>
      <dsp:spPr>
        <a:xfrm rot="16200000">
          <a:off x="8670704" y="2783814"/>
          <a:ext cx="2248171" cy="465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1+ Year</a:t>
          </a:r>
        </a:p>
      </dsp:txBody>
      <dsp:txXfrm>
        <a:off x="8670704" y="2783814"/>
        <a:ext cx="2248171" cy="465138"/>
      </dsp:txXfrm>
    </dsp:sp>
    <dsp:sp modelId="{A499C991-EB05-454D-A769-4B74919C196F}">
      <dsp:nvSpPr>
        <dsp:cNvPr id="0" name=""/>
        <dsp:cNvSpPr/>
      </dsp:nvSpPr>
      <dsp:spPr>
        <a:xfrm>
          <a:off x="10104883" y="1039543"/>
          <a:ext cx="1550462" cy="310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Feedback Collection</a:t>
          </a:r>
        </a:p>
      </dsp:txBody>
      <dsp:txXfrm>
        <a:off x="10104883" y="1039543"/>
        <a:ext cx="1550462" cy="310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3B5A-21DF-4BBB-8059-B6B192FC641E}" type="datetimeFigureOut">
              <a:rPr lang="en-US" smtClean="0"/>
              <a:t>5/4/22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EF503-E31C-4FCE-86D9-0C61A5CBE2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CAPSTONE Project-GROUP 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/>
          <a:lstStyle>
            <a:lvl1pPr>
              <a:buNone/>
              <a:defRPr/>
            </a:lvl1pPr>
          </a:lstStyle>
          <a:p>
            <a:pPr algn="r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anchor="b"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linkedin.com/in/imeldascott/" TargetMode="External"/><Relationship Id="rId5" Type="http://schemas.openxmlformats.org/officeDocument/2006/relationships/hyperlink" Target="https://www.linkedin.com/in/mira-shenouda-4b0a02103/" TargetMode="Externa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openxmlformats.org/officeDocument/2006/relationships/image" Target="../media/image3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11" Type="http://schemas.openxmlformats.org/officeDocument/2006/relationships/image" Target="../media/image38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11" Type="http://schemas.openxmlformats.org/officeDocument/2006/relationships/image" Target="../media/image40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4" y="79214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cap="all" baseline="0" dirty="0">
                <a:solidFill>
                  <a:schemeClr val="tx2"/>
                </a:solidFill>
              </a:rPr>
              <a:t>CAPSTONE PROJECT</a:t>
            </a:r>
            <a:br>
              <a:rPr lang="en-US" i="0" kern="1200" cap="all" baseline="0" dirty="0">
                <a:solidFill>
                  <a:schemeClr val="tx2"/>
                </a:solidFill>
              </a:rPr>
            </a:br>
            <a:br>
              <a:rPr lang="en-US" i="0" dirty="0"/>
            </a:br>
            <a:r>
              <a:rPr lang="en-US" i="0" kern="1200" cap="all" baseline="0" dirty="0">
                <a:solidFill>
                  <a:schemeClr val="tx2"/>
                </a:solidFill>
              </a:rPr>
              <a:t>DEI On-boarding Framework:</a:t>
            </a:r>
            <a:br>
              <a:rPr lang="en-US" i="0" kern="1200" cap="all" baseline="0" dirty="0">
                <a:solidFill>
                  <a:schemeClr val="tx2"/>
                </a:solidFill>
              </a:rPr>
            </a:br>
            <a:br>
              <a:rPr lang="en-US" i="0" dirty="0"/>
            </a:br>
            <a:r>
              <a:rPr lang="en-US" i="0" kern="1200" cap="all" baseline="0" dirty="0">
                <a:solidFill>
                  <a:schemeClr val="tx2"/>
                </a:solidFill>
              </a:rPr>
              <a:t>Addressing Manufacturing Labor Shortage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542" y="4694294"/>
            <a:ext cx="5231744" cy="999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1" cap="all" spc="300" dirty="0"/>
              <a:t>Group 3: Imelda Scott, Joseph Tobon, Mira Shenouda, Thania </a:t>
            </a:r>
            <a:r>
              <a:rPr lang="en-US" sz="1800" b="1" cap="all" spc="300" dirty="0" err="1"/>
              <a:t>esquivel</a:t>
            </a:r>
            <a:endParaRPr lang="en-US" sz="1800" b="1" cap="all" spc="300" dirty="0"/>
          </a:p>
        </p:txBody>
      </p:sp>
      <p:pic>
        <p:nvPicPr>
          <p:cNvPr id="7" name="Google Shape;98;p2" descr="A perso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E6599621-9141-4603-9F45-CA5BF9C8AC56}"/>
              </a:ext>
            </a:extLst>
          </p:cNvPr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897810" y="-8491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  <a:noFill/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B96F-996A-4B37-9F6C-4EF8E0F0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manufacturing-opportunities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B16E-0E3E-4E70-80D0-38D371A5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010" y="1915557"/>
            <a:ext cx="4747437" cy="402431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training and re-skilling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Provide in-house certifications, tuition reimbursement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equality in pay and promotions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Zero tolerance policies on sexual harassment and anti-discrimination policies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Train managers to handle complaints and enforce inclusive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 family friendly policies and other benefits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Flex schedule, childcare subsidy (age 0-5), work with local daycare centers to offer employee discounts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3115A-33B5-4D53-BB55-74241C79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CADIA CAPSTONE Group 3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B87B5-93E4-4137-BB66-478F5B23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40A01-5F61-46BC-A02A-D4DE07EA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4C28487A-8AE1-4925-A7DA-3EC4F78195E5}"/>
              </a:ext>
            </a:extLst>
          </p:cNvPr>
          <p:cNvGrpSpPr/>
          <p:nvPr/>
        </p:nvGrpSpPr>
        <p:grpSpPr>
          <a:xfrm>
            <a:off x="1741967" y="2145061"/>
            <a:ext cx="4354033" cy="3565304"/>
            <a:chOff x="8458200" y="2319373"/>
            <a:chExt cx="2895600" cy="2727449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EB24502-8C50-4D30-A270-715E7468BE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58200" y="2319373"/>
              <a:ext cx="2895600" cy="2690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FD7646-6815-42C8-AF5D-4D1B232073A7}"/>
                </a:ext>
              </a:extLst>
            </p:cNvPr>
            <p:cNvSpPr txBox="1"/>
            <p:nvPr/>
          </p:nvSpPr>
          <p:spPr>
            <a:xfrm>
              <a:off x="9906000" y="4800601"/>
              <a:ext cx="114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Source: Deloitte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41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5FF8487-12CC-455B-BB28-092AAA3E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</p:spPr>
        <p:txBody>
          <a:bodyPr/>
          <a:lstStyle/>
          <a:p>
            <a:r>
              <a:rPr lang="en-US" dirty="0"/>
              <a:t>Dei onboarding </a:t>
            </a:r>
            <a:br>
              <a:rPr lang="en-US" dirty="0"/>
            </a:br>
            <a:r>
              <a:rPr lang="en-US" dirty="0"/>
              <a:t>roles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19BCA-4923-4952-996B-EDA82BCF1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3977557"/>
            <a:ext cx="1963236" cy="365760"/>
          </a:xfrm>
        </p:spPr>
        <p:txBody>
          <a:bodyPr/>
          <a:lstStyle/>
          <a:p>
            <a:r>
              <a:rPr lang="en-US" sz="1400" dirty="0"/>
              <a:t>HR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F48DD50-F55B-417A-A09A-9FF61091CD3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43000" y="4352687"/>
            <a:ext cx="1963236" cy="7419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Local HR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Liaison between manufacturing site and corporate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7A0AB77-FE60-4102-A808-335BC24E995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58660" y="3989070"/>
            <a:ext cx="1963236" cy="365760"/>
          </a:xfrm>
        </p:spPr>
        <p:txBody>
          <a:bodyPr/>
          <a:lstStyle/>
          <a:p>
            <a:r>
              <a:rPr lang="en-US" sz="1400" dirty="0"/>
              <a:t>Direct Labor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900307-389C-4833-9F6D-23CF84A7E97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75106" y="4301013"/>
            <a:ext cx="1963236" cy="7419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Production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Hourly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7A6FC1-6929-4A5F-90E7-8D66A6079B2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374321" y="3989070"/>
            <a:ext cx="1665084" cy="365760"/>
          </a:xfrm>
        </p:spPr>
        <p:txBody>
          <a:bodyPr/>
          <a:lstStyle/>
          <a:p>
            <a:r>
              <a:rPr lang="en-US" sz="1400" dirty="0"/>
              <a:t>First Line Manager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55B81D-74E1-4993-9CB7-C86E383417E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350298" y="4250337"/>
            <a:ext cx="1963236" cy="7419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Direct supervisor of direct labor</a:t>
            </a:r>
          </a:p>
        </p:txBody>
      </p:sp>
      <p:pic>
        <p:nvPicPr>
          <p:cNvPr id="31" name="Picture Placeholder 30" descr="A person smiling for the camera at the office">
            <a:extLst>
              <a:ext uri="{FF2B5EF4-FFF2-40B4-BE49-F238E27FC236}">
                <a16:creationId xmlns:a16="http://schemas.microsoft.com/office/drawing/2014/main" id="{2215E562-117D-4476-B492-A2B90FA2485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067" y="2350006"/>
            <a:ext cx="1655122" cy="1516554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AF93C3-3990-4E16-BC70-CEEBCF7E9B7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33067" y="3986927"/>
            <a:ext cx="1963236" cy="365760"/>
          </a:xfrm>
        </p:spPr>
        <p:txBody>
          <a:bodyPr/>
          <a:lstStyle/>
          <a:p>
            <a:r>
              <a:rPr lang="en-US" sz="1400" dirty="0"/>
              <a:t>Site Leader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D7685B1-86AF-4938-BC50-1C625318970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425490" y="4250337"/>
            <a:ext cx="1963236" cy="7419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Highest level of management at location (GM)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F44FB830-1437-400F-A377-489B315C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 dirty="0"/>
              <a:t>CADIA CAPSTONE Group 3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C6073673-4E9F-409B-AC5C-22C9A8D2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7124BB6-5243-455D-83FF-AE2077E3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B52CF84-DDD3-480B-ABFD-6C214B2FB297}"/>
              </a:ext>
            </a:extLst>
          </p:cNvPr>
          <p:cNvSpPr txBox="1">
            <a:spLocks/>
          </p:cNvSpPr>
          <p:nvPr/>
        </p:nvSpPr>
        <p:spPr>
          <a:xfrm>
            <a:off x="9429194" y="3961748"/>
            <a:ext cx="2173283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DEI Ambassador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BC4B5C7-DA0F-4036-9E7B-72081C6C934C}"/>
              </a:ext>
            </a:extLst>
          </p:cNvPr>
          <p:cNvSpPr txBox="1">
            <a:spLocks/>
          </p:cNvSpPr>
          <p:nvPr/>
        </p:nvSpPr>
        <p:spPr>
          <a:xfrm>
            <a:off x="9440261" y="4248641"/>
            <a:ext cx="1963236" cy="74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Designated individuals within organization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Representing affinity groups</a:t>
            </a:r>
          </a:p>
        </p:txBody>
      </p:sp>
      <p:pic>
        <p:nvPicPr>
          <p:cNvPr id="26" name="Picture Placeholder 25" descr="A person with the arms crossed&#10;&#10;Description automatically generated with medium confidence">
            <a:extLst>
              <a:ext uri="{FF2B5EF4-FFF2-40B4-BE49-F238E27FC236}">
                <a16:creationId xmlns:a16="http://schemas.microsoft.com/office/drawing/2014/main" id="{2F97A501-E959-4289-885A-75F1BDFF3A6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584" y="2308362"/>
            <a:ext cx="1810067" cy="1556202"/>
          </a:xfrm>
        </p:spPr>
      </p:pic>
      <p:pic>
        <p:nvPicPr>
          <p:cNvPr id="7" name="Picture Placeholder 6" descr="A picture containing orange, person&#10;&#10;Description automatically generated">
            <a:extLst>
              <a:ext uri="{FF2B5EF4-FFF2-40B4-BE49-F238E27FC236}">
                <a16:creationId xmlns:a16="http://schemas.microsoft.com/office/drawing/2014/main" id="{2B11A115-BA32-4C02-9C47-D2A31CF5665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0498" y="2319160"/>
            <a:ext cx="1686608" cy="1545404"/>
          </a:xfrm>
        </p:spPr>
      </p:pic>
      <p:pic>
        <p:nvPicPr>
          <p:cNvPr id="23" name="Picture Placeholder 22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05892CBE-0D9F-4D52-8388-F72C42DB485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4321" y="2308362"/>
            <a:ext cx="1686608" cy="1545404"/>
          </a:xfrm>
        </p:spPr>
      </p:pic>
      <p:pic>
        <p:nvPicPr>
          <p:cNvPr id="30" name="Picture 29" descr="A person holding an object&#10;&#10;Description automatically generated with low confidence">
            <a:extLst>
              <a:ext uri="{FF2B5EF4-FFF2-40B4-BE49-F238E27FC236}">
                <a16:creationId xmlns:a16="http://schemas.microsoft.com/office/drawing/2014/main" id="{29D055F2-2E2D-493D-9014-721124DA40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8575" y="2350006"/>
            <a:ext cx="1686608" cy="15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5FF8487-12CC-455B-BB28-092AAA3E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96" y="321272"/>
            <a:ext cx="9906000" cy="1382156"/>
          </a:xfrm>
        </p:spPr>
        <p:txBody>
          <a:bodyPr/>
          <a:lstStyle/>
          <a:p>
            <a:r>
              <a:rPr lang="en-US" dirty="0"/>
              <a:t>DEI onboarding </a:t>
            </a:r>
            <a:br>
              <a:rPr lang="en-US" dirty="0"/>
            </a:br>
            <a:r>
              <a:rPr lang="en-US" dirty="0"/>
              <a:t>framework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F44FB830-1437-400F-A377-489B315C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 dirty="0"/>
              <a:t>CADIA CAPSTONE Group 3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C6073673-4E9F-409B-AC5C-22C9A8D2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7124BB6-5243-455D-83FF-AE2077E3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1" name="Table 51">
            <a:extLst>
              <a:ext uri="{FF2B5EF4-FFF2-40B4-BE49-F238E27FC236}">
                <a16:creationId xmlns:a16="http://schemas.microsoft.com/office/drawing/2014/main" id="{97F6BE7A-FD86-4B65-ADA4-DEA5BDF80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74518"/>
              </p:ext>
            </p:extLst>
          </p:nvPr>
        </p:nvGraphicFramePr>
        <p:xfrm>
          <a:off x="891522" y="1841652"/>
          <a:ext cx="10408956" cy="408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26">
                  <a:extLst>
                    <a:ext uri="{9D8B030D-6E8A-4147-A177-3AD203B41FA5}">
                      <a16:colId xmlns:a16="http://schemas.microsoft.com/office/drawing/2014/main" val="3248736631"/>
                    </a:ext>
                  </a:extLst>
                </a:gridCol>
                <a:gridCol w="1734826">
                  <a:extLst>
                    <a:ext uri="{9D8B030D-6E8A-4147-A177-3AD203B41FA5}">
                      <a16:colId xmlns:a16="http://schemas.microsoft.com/office/drawing/2014/main" val="1424518450"/>
                    </a:ext>
                  </a:extLst>
                </a:gridCol>
                <a:gridCol w="1734826">
                  <a:extLst>
                    <a:ext uri="{9D8B030D-6E8A-4147-A177-3AD203B41FA5}">
                      <a16:colId xmlns:a16="http://schemas.microsoft.com/office/drawing/2014/main" val="513905"/>
                    </a:ext>
                  </a:extLst>
                </a:gridCol>
                <a:gridCol w="1734826">
                  <a:extLst>
                    <a:ext uri="{9D8B030D-6E8A-4147-A177-3AD203B41FA5}">
                      <a16:colId xmlns:a16="http://schemas.microsoft.com/office/drawing/2014/main" val="2195534035"/>
                    </a:ext>
                  </a:extLst>
                </a:gridCol>
                <a:gridCol w="1734826">
                  <a:extLst>
                    <a:ext uri="{9D8B030D-6E8A-4147-A177-3AD203B41FA5}">
                      <a16:colId xmlns:a16="http://schemas.microsoft.com/office/drawing/2014/main" val="2834546244"/>
                    </a:ext>
                  </a:extLst>
                </a:gridCol>
                <a:gridCol w="1734826">
                  <a:extLst>
                    <a:ext uri="{9D8B030D-6E8A-4147-A177-3AD203B41FA5}">
                      <a16:colId xmlns:a16="http://schemas.microsoft.com/office/drawing/2014/main" val="3341055684"/>
                    </a:ext>
                  </a:extLst>
                </a:gridCol>
              </a:tblGrid>
              <a:tr h="33200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First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1-2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2-9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1+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728474"/>
                  </a:ext>
                </a:extLst>
              </a:tr>
              <a:tr h="770577">
                <a:tc>
                  <a:txBody>
                    <a:bodyPr/>
                    <a:lstStyle/>
                    <a:p>
                      <a:r>
                        <a:rPr lang="en-US" sz="1100" dirty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Welcome and DEI Packet with information on current events, letter and video from CEO, DEI allyship badge etc.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100" dirty="0"/>
                        <a:t>In-person lunch educational booth</a:t>
                      </a:r>
                    </a:p>
                    <a:p>
                      <a:r>
                        <a:rPr lang="en-US" sz="1100" dirty="0"/>
                        <a:t>On-going support in employee journey</a:t>
                      </a:r>
                    </a:p>
                    <a:p>
                      <a:r>
                        <a:rPr lang="en-US" sz="1100" dirty="0"/>
                        <a:t>Strong alignment and partnership with MARCOM</a:t>
                      </a:r>
                    </a:p>
                    <a:p>
                      <a:r>
                        <a:rPr lang="en-US" sz="1100" dirty="0"/>
                        <a:t>Set objectives for management tied to DEI mission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Create annual survey to gage team satisfaction and encourage all employees to participate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27607"/>
                  </a:ext>
                </a:extLst>
              </a:tr>
              <a:tr h="416184">
                <a:tc>
                  <a:txBody>
                    <a:bodyPr/>
                    <a:lstStyle/>
                    <a:p>
                      <a:r>
                        <a:rPr lang="en-US" sz="1100" dirty="0"/>
                        <a:t>Direct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Attend onboarding 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Complete DEI training and all mandatory training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Active involvement in DEI activities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All employees to participate in workplace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269740"/>
                  </a:ext>
                </a:extLst>
              </a:tr>
              <a:tr h="747010">
                <a:tc>
                  <a:txBody>
                    <a:bodyPr/>
                    <a:lstStyle/>
                    <a:p>
                      <a:r>
                        <a:rPr lang="en-US" sz="1100" dirty="0"/>
                        <a:t>First Line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Welcome new employee, ensure new employee knows who to connect for questions, ideas, concerns and feedback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100" dirty="0"/>
                        <a:t>Continue regular check-ins with new employee</a:t>
                      </a:r>
                    </a:p>
                    <a:p>
                      <a:r>
                        <a:rPr lang="en-US" sz="1100" dirty="0"/>
                        <a:t>Encourage monthly participation in ERG and DEI Activities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All employees to participate in workplace survey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78177"/>
                  </a:ext>
                </a:extLst>
              </a:tr>
              <a:tr h="747010">
                <a:tc>
                  <a:txBody>
                    <a:bodyPr/>
                    <a:lstStyle/>
                    <a:p>
                      <a:r>
                        <a:rPr lang="en-US" sz="1100" dirty="0"/>
                        <a:t>Site 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Senior leadership commitment on first day of tour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100" dirty="0"/>
                        <a:t>Interactive participation in townhalls</a:t>
                      </a:r>
                    </a:p>
                    <a:p>
                      <a:r>
                        <a:rPr lang="en-US" sz="1100" dirty="0"/>
                        <a:t>Acknowledge DEI leadership/allyship within hourly team “Inclusive behaviors”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All employees to participate in workplace survey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10917"/>
                  </a:ext>
                </a:extLst>
              </a:tr>
              <a:tr h="775696">
                <a:tc>
                  <a:txBody>
                    <a:bodyPr/>
                    <a:lstStyle/>
                    <a:p>
                      <a:r>
                        <a:rPr lang="en-US" sz="1100" dirty="0"/>
                        <a:t>DEI Ambassador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Participate in onboarding orientation</a:t>
                      </a:r>
                    </a:p>
                    <a:p>
                      <a:r>
                        <a:rPr lang="en-US" sz="1100" dirty="0"/>
                        <a:t>DEI: Vision, mission and pillars of focus, affinity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Welcome and introductions to new affinity members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Conduct focus groups within each site to better customize DEI resources and communication strategy for the site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Prioritize site strategy and summarizing/distributing KPIs with corporate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285143"/>
                  </a:ext>
                </a:extLst>
              </a:tr>
              <a:tr h="258109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DEI Calendar with key celebrations relevant to region (monthly educational videos, employee spotlights, newsletter).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32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7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5FF8487-12CC-455B-BB28-092AAA3E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96" y="321272"/>
            <a:ext cx="9906000" cy="1382156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F44FB830-1437-400F-A377-489B315C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 dirty="0"/>
              <a:t>CADIA CAPSTONE Group 3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C6073673-4E9F-409B-AC5C-22C9A8D2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7124BB6-5243-455D-83FF-AE2077E3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 descr="Read handwritten 170 anniversary letter from the President &amp; CEO Juha  Laurio - Lindström">
            <a:extLst>
              <a:ext uri="{FF2B5EF4-FFF2-40B4-BE49-F238E27FC236}">
                <a16:creationId xmlns:a16="http://schemas.microsoft.com/office/drawing/2014/main" id="{3710AFE4-C45B-49EE-9506-E3D77333A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840" y="1711647"/>
            <a:ext cx="2464904" cy="16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08752-7478-4B72-B318-6DC51724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892" y="1917902"/>
            <a:ext cx="1485614" cy="1230760"/>
          </a:xfrm>
          <a:prstGeom prst="rect">
            <a:avLst/>
          </a:prstGeom>
        </p:spPr>
      </p:pic>
      <p:pic>
        <p:nvPicPr>
          <p:cNvPr id="9" name="Picture 4" descr="Website Feedback Survey Tool | Qualtrics">
            <a:extLst>
              <a:ext uri="{FF2B5EF4-FFF2-40B4-BE49-F238E27FC236}">
                <a16:creationId xmlns:a16="http://schemas.microsoft.com/office/drawing/2014/main" id="{88A1CBD7-EAB7-474A-85A0-D2C704EB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217" y="4174024"/>
            <a:ext cx="1200289" cy="20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E13BC0-4605-42CF-BD6C-80EBE623FE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017" y="4248148"/>
            <a:ext cx="2569502" cy="1717996"/>
          </a:xfrm>
          <a:prstGeom prst="rect">
            <a:avLst/>
          </a:prstGeom>
        </p:spPr>
      </p:pic>
      <p:pic>
        <p:nvPicPr>
          <p:cNvPr id="13" name="Picture 12" descr="A group of people standing in front of a blue wall&#10;&#10;Description automatically generated">
            <a:extLst>
              <a:ext uri="{FF2B5EF4-FFF2-40B4-BE49-F238E27FC236}">
                <a16:creationId xmlns:a16="http://schemas.microsoft.com/office/drawing/2014/main" id="{9217F50B-F800-43F0-B81F-941B63B9EE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719" y="4322874"/>
            <a:ext cx="2191883" cy="1643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7087E7-FB8F-4A26-BFC0-7EDCF7341288}"/>
              </a:ext>
            </a:extLst>
          </p:cNvPr>
          <p:cNvSpPr txBox="1"/>
          <p:nvPr/>
        </p:nvSpPr>
        <p:spPr>
          <a:xfrm>
            <a:off x="1185017" y="1521420"/>
            <a:ext cx="17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CEO Letter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ED6957-2A56-41BC-BEEF-ACE01113D330}"/>
              </a:ext>
            </a:extLst>
          </p:cNvPr>
          <p:cNvSpPr txBox="1"/>
          <p:nvPr/>
        </p:nvSpPr>
        <p:spPr>
          <a:xfrm>
            <a:off x="1167063" y="3812510"/>
            <a:ext cx="17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pic>
        <p:nvPicPr>
          <p:cNvPr id="1026" name="id-D8B802B2-C09B-4971-9EB2-18ABE2D7C7F9" descr="Image.jpeg">
            <a:extLst>
              <a:ext uri="{FF2B5EF4-FFF2-40B4-BE49-F238E27FC236}">
                <a16:creationId xmlns:a16="http://schemas.microsoft.com/office/drawing/2014/main" id="{6261F205-E815-4BA9-B11C-7622B34E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1224" y="1890752"/>
            <a:ext cx="3302967" cy="17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CFC197-F5E4-4D68-B681-8F62B47EDD0E}"/>
              </a:ext>
            </a:extLst>
          </p:cNvPr>
          <p:cNvSpPr txBox="1"/>
          <p:nvPr/>
        </p:nvSpPr>
        <p:spPr>
          <a:xfrm>
            <a:off x="3900969" y="1521420"/>
            <a:ext cx="17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Allyship Badge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4CBCF-B9A2-4EA8-85DC-0AACBA709154}"/>
              </a:ext>
            </a:extLst>
          </p:cNvPr>
          <p:cNvSpPr txBox="1"/>
          <p:nvPr/>
        </p:nvSpPr>
        <p:spPr>
          <a:xfrm>
            <a:off x="5971224" y="1429397"/>
            <a:ext cx="226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Employee Spotlight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8F9A9D-F909-473B-84FA-3E619B250286}"/>
              </a:ext>
            </a:extLst>
          </p:cNvPr>
          <p:cNvSpPr txBox="1"/>
          <p:nvPr/>
        </p:nvSpPr>
        <p:spPr>
          <a:xfrm>
            <a:off x="4092700" y="3812510"/>
            <a:ext cx="17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6B509D-97A1-41A4-92B1-808087BD807B}"/>
              </a:ext>
            </a:extLst>
          </p:cNvPr>
          <p:cNvSpPr txBox="1"/>
          <p:nvPr/>
        </p:nvSpPr>
        <p:spPr>
          <a:xfrm>
            <a:off x="5964204" y="3942958"/>
            <a:ext cx="17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Boards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EAF070-25FF-0A41-990E-9A3E113E2C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67" y="4250737"/>
            <a:ext cx="2171700" cy="17326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DC25F0-1725-DCAB-408A-8CC74B153A23}"/>
              </a:ext>
            </a:extLst>
          </p:cNvPr>
          <p:cNvSpPr txBox="1"/>
          <p:nvPr/>
        </p:nvSpPr>
        <p:spPr>
          <a:xfrm>
            <a:off x="8430120" y="3890040"/>
            <a:ext cx="28339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Monthly Activities</a:t>
            </a:r>
          </a:p>
        </p:txBody>
      </p:sp>
    </p:spTree>
    <p:extLst>
      <p:ext uri="{BB962C8B-B14F-4D97-AF65-F5344CB8AC3E}">
        <p14:creationId xmlns:p14="http://schemas.microsoft.com/office/powerpoint/2010/main" val="230876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936A-4C51-4ACE-AD2C-B1604BB4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success stories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612B-69CF-4FC3-B62E-B6423F5A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1705A-2571-4977-AA0B-4EDF64FC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CADIA CAPSTONE Group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F1916-E160-4891-A60D-F903A5B2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645A5-3A0F-4812-9687-5F249313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322111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667644D-02FA-4B17-8C7A-3157F0E86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5842" y="1809685"/>
            <a:ext cx="3943350" cy="290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36AE4AE-90CB-46EC-BC6F-82E42563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1831495"/>
            <a:ext cx="3876675" cy="256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39BED9-6954-4824-BC58-F32D69F752BB}"/>
              </a:ext>
            </a:extLst>
          </p:cNvPr>
          <p:cNvSpPr txBox="1"/>
          <p:nvPr/>
        </p:nvSpPr>
        <p:spPr>
          <a:xfrm>
            <a:off x="7843837" y="4401162"/>
            <a:ext cx="4038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1200" dirty="0"/>
              <a:t>Partnership with Michigan Advanced Technician Training programs with Henry Ford Community College. </a:t>
            </a:r>
          </a:p>
          <a:p>
            <a:pPr algn="ctr"/>
            <a:r>
              <a:rPr lang="en-US" sz="1200" dirty="0"/>
              <a:t>Autism Alliance of Michigan, Michigan Economic Development Corporation and SEMCA Michigan Works.</a:t>
            </a:r>
          </a:p>
        </p:txBody>
      </p:sp>
    </p:spTree>
    <p:extLst>
      <p:ext uri="{BB962C8B-B14F-4D97-AF65-F5344CB8AC3E}">
        <p14:creationId xmlns:p14="http://schemas.microsoft.com/office/powerpoint/2010/main" val="408769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4BA2-F00C-4A13-BF26-C06859E9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DEI practitioners contact</a:t>
            </a:r>
          </a:p>
        </p:txBody>
      </p:sp>
      <p:pic>
        <p:nvPicPr>
          <p:cNvPr id="15" name="Picture 14" descr="Thania.jpg">
            <a:extLst>
              <a:ext uri="{FF2B5EF4-FFF2-40B4-BE49-F238E27FC236}">
                <a16:creationId xmlns:a16="http://schemas.microsoft.com/office/drawing/2014/main" id="{B009EB47-0805-4FE3-8CD6-EBDB642D10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531" y="2512840"/>
            <a:ext cx="1143000" cy="1143000"/>
          </a:xfrm>
          <a:prstGeom prst="rect">
            <a:avLst/>
          </a:prstGeom>
        </p:spPr>
      </p:pic>
      <p:pic>
        <p:nvPicPr>
          <p:cNvPr id="18" name="Picture 17" descr="Mira.jpg">
            <a:extLst>
              <a:ext uri="{FF2B5EF4-FFF2-40B4-BE49-F238E27FC236}">
                <a16:creationId xmlns:a16="http://schemas.microsoft.com/office/drawing/2014/main" id="{8C549CD1-E0D6-41C6-8436-1A2AD8D215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531" y="2512840"/>
            <a:ext cx="1143000" cy="1220960"/>
          </a:xfrm>
          <a:prstGeom prst="rect">
            <a:avLst/>
          </a:prstGeom>
        </p:spPr>
      </p:pic>
      <p:pic>
        <p:nvPicPr>
          <p:cNvPr id="19" name="Picture 18" descr="Imelda.jpg">
            <a:extLst>
              <a:ext uri="{FF2B5EF4-FFF2-40B4-BE49-F238E27FC236}">
                <a16:creationId xmlns:a16="http://schemas.microsoft.com/office/drawing/2014/main" id="{B4A81592-244F-444C-9A27-47E87B4D4A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530" y="4227351"/>
            <a:ext cx="1143001" cy="12209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A5DC7A-E930-4657-83F5-6D033E22DDE3}"/>
              </a:ext>
            </a:extLst>
          </p:cNvPr>
          <p:cNvSpPr txBox="1"/>
          <p:nvPr/>
        </p:nvSpPr>
        <p:spPr>
          <a:xfrm>
            <a:off x="2830531" y="258904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Thania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Esquivel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Global Marketing Director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Gentherm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Email: Thania.Esquivel@gentherm.com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D8DC15-E581-49CD-A25B-D3482837A4DF}"/>
              </a:ext>
            </a:extLst>
          </p:cNvPr>
          <p:cNvSpPr txBox="1"/>
          <p:nvPr/>
        </p:nvSpPr>
        <p:spPr>
          <a:xfrm>
            <a:off x="7775825" y="262267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  <a:hlinkClick r:id="rId5"/>
              </a:rPr>
              <a:t>Mira </a:t>
            </a:r>
            <a:r>
              <a:rPr lang="en-US" b="1" dirty="0" err="1">
                <a:latin typeface="Arial" pitchFamily="34" charset="0"/>
                <a:cs typeface="Arial" pitchFamily="34" charset="0"/>
                <a:hlinkClick r:id="rId5"/>
              </a:rPr>
              <a:t>Shenouda</a:t>
            </a:r>
            <a:r>
              <a:rPr lang="en-US" b="1" dirty="0">
                <a:latin typeface="Arial" pitchFamily="34" charset="0"/>
                <a:cs typeface="Arial" pitchFamily="34" charset="0"/>
                <a:hlinkClick r:id="rId5"/>
              </a:rPr>
              <a:t>, MBA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/>
              <a:t>Regional Diversity &amp; Inclusion (DEIB) Lead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ZF Group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Email: mira.shenouda@zf.com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CEBE57-3634-402C-A9D1-D20A5A4A0F97}"/>
              </a:ext>
            </a:extLst>
          </p:cNvPr>
          <p:cNvSpPr txBox="1"/>
          <p:nvPr/>
        </p:nvSpPr>
        <p:spPr>
          <a:xfrm>
            <a:off x="7813496" y="4418254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  <a:hlinkClick r:id="rId6"/>
              </a:rPr>
              <a:t>Imelda Castro Scott, MBA, CPA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/>
              <a:t>Director of Accounting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Yanfeng</a:t>
            </a:r>
            <a:r>
              <a:rPr lang="en-US" dirty="0">
                <a:latin typeface="Arial" pitchFamily="34" charset="0"/>
                <a:cs typeface="Arial" pitchFamily="34" charset="0"/>
              </a:rPr>
              <a:t> Automotive Interiors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Email:  imelda.scott@yanfeng.com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F10264-7035-4B51-A0BB-BD4F9B939AF9}"/>
              </a:ext>
            </a:extLst>
          </p:cNvPr>
          <p:cNvSpPr txBox="1"/>
          <p:nvPr/>
        </p:nvSpPr>
        <p:spPr>
          <a:xfrm>
            <a:off x="2800565" y="4418254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Joseph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Tobon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Senior Sales Manager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Adient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Email: joseph.tobon@adient.com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9AB024-AAF1-47CE-8B9F-73C1B54EC3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358" y="4266331"/>
            <a:ext cx="102690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2850-857B-4AD2-88DF-317A14B7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6507F-6A4C-487C-9CD0-55F924FBE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3A3B-145E-499F-B336-84AE2CEF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E0459-A1AA-4872-B1F9-3B298A1F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36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4BA2-F00C-4A13-BF26-C06859E9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9926"/>
            <a:ext cx="9906000" cy="1382156"/>
          </a:xfrm>
        </p:spPr>
        <p:txBody>
          <a:bodyPr/>
          <a:lstStyle/>
          <a:p>
            <a:r>
              <a:rPr lang="en-US" dirty="0"/>
              <a:t>DEI Onboarding Framework-HR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90D23-E1A7-41B6-8AD8-9955A81B4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28B4E-8674-4B35-B418-81148B35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CADIA CAPSTONE Group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6AAA2-3FC8-4996-8D9B-7CEA73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6E3173-BA7B-47B3-922B-2CC106A4C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058655"/>
              </p:ext>
            </p:extLst>
          </p:nvPr>
        </p:nvGraphicFramePr>
        <p:xfrm>
          <a:off x="228600" y="839787"/>
          <a:ext cx="11658600" cy="51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680524-AC6C-4F98-9406-56383BE394D9}"/>
              </a:ext>
            </a:extLst>
          </p:cNvPr>
          <p:cNvSpPr txBox="1"/>
          <p:nvPr/>
        </p:nvSpPr>
        <p:spPr>
          <a:xfrm>
            <a:off x="2925156" y="6224984"/>
            <a:ext cx="69342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HR: Local HR representative who serves as liaison between the manufacturing site and Corporate</a:t>
            </a:r>
          </a:p>
        </p:txBody>
      </p:sp>
      <p:pic>
        <p:nvPicPr>
          <p:cNvPr id="8" name="Picture 2" descr="Read handwritten 170 anniversary letter from the President &amp; CEO Juha  Laurio - Lindström">
            <a:extLst>
              <a:ext uri="{FF2B5EF4-FFF2-40B4-BE49-F238E27FC236}">
                <a16:creationId xmlns:a16="http://schemas.microsoft.com/office/drawing/2014/main" id="{2D49C055-B4D7-4880-B808-69185326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96" y="4528387"/>
            <a:ext cx="2464904" cy="16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64119-BFCB-4099-9B6C-005044BB91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4862625"/>
            <a:ext cx="1485614" cy="1230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1F61E-7568-47F8-9E86-4CA44183D1B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464" y="4592338"/>
            <a:ext cx="2385381" cy="1579319"/>
          </a:xfrm>
          <a:prstGeom prst="rect">
            <a:avLst/>
          </a:prstGeom>
        </p:spPr>
      </p:pic>
      <p:pic>
        <p:nvPicPr>
          <p:cNvPr id="11" name="Picture 4" descr="Website Feedback Survey Tool | Qualtrics">
            <a:extLst>
              <a:ext uri="{FF2B5EF4-FFF2-40B4-BE49-F238E27FC236}">
                <a16:creationId xmlns:a16="http://schemas.microsoft.com/office/drawing/2014/main" id="{34E7DE94-4E0A-46D4-8615-D279608B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3476" y="4412591"/>
            <a:ext cx="1200289" cy="20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ourageous Conversations | Delta Concepts">
            <a:extLst>
              <a:ext uri="{FF2B5EF4-FFF2-40B4-BE49-F238E27FC236}">
                <a16:creationId xmlns:a16="http://schemas.microsoft.com/office/drawing/2014/main" id="{1728C235-154D-4B06-A20A-C1E65106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6998" y="4862625"/>
            <a:ext cx="2511449" cy="94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EA96CC-5A38-423E-A2E4-D689ECBAFB76}"/>
              </a:ext>
            </a:extLst>
          </p:cNvPr>
          <p:cNvSpPr txBox="1"/>
          <p:nvPr/>
        </p:nvSpPr>
        <p:spPr>
          <a:xfrm>
            <a:off x="715425" y="263892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Introduction to culture, ERGs policies, code of conduct.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Example: Personal card from leader/CEO.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F9E79E-5288-4375-A059-1565F0D05E98}"/>
              </a:ext>
            </a:extLst>
          </p:cNvPr>
          <p:cNvSpPr txBox="1"/>
          <p:nvPr/>
        </p:nvSpPr>
        <p:spPr>
          <a:xfrm>
            <a:off x="3048000" y="2590800"/>
            <a:ext cx="2183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Unconscious Bias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DEI Vision &amp;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“HR as a Safe Space” Campaign buy-in. Ex: allyship badge.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C03FD-0727-4EEF-8C67-5CA3F42391D0}"/>
              </a:ext>
            </a:extLst>
          </p:cNvPr>
          <p:cNvSpPr txBox="1"/>
          <p:nvPr/>
        </p:nvSpPr>
        <p:spPr>
          <a:xfrm>
            <a:off x="5410200" y="2501649"/>
            <a:ext cx="218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In-person lunch educational booths/events.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on-going support in employee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Strong partnership with HR, Employer Branding &amp; Comms.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5532A-AFB2-4454-98A4-6911CD88F618}"/>
              </a:ext>
            </a:extLst>
          </p:cNvPr>
          <p:cNvSpPr txBox="1"/>
          <p:nvPr/>
        </p:nvSpPr>
        <p:spPr>
          <a:xfrm>
            <a:off x="7792112" y="2501648"/>
            <a:ext cx="2183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Strong partnership with Corporate HR, Employer Branding &amp; Comms.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Engage site leaders in inclusive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 Courageous Conversations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69AAEB-BAE6-43DE-B2B7-A43475853DA8}"/>
              </a:ext>
            </a:extLst>
          </p:cNvPr>
          <p:cNvSpPr txBox="1"/>
          <p:nvPr/>
        </p:nvSpPr>
        <p:spPr>
          <a:xfrm>
            <a:off x="10260137" y="2638920"/>
            <a:ext cx="2084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HR members to take annual DEI Best Practices &amp; Feedback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Assess site engagement performance.</a:t>
            </a:r>
          </a:p>
        </p:txBody>
      </p:sp>
    </p:spTree>
    <p:extLst>
      <p:ext uri="{BB962C8B-B14F-4D97-AF65-F5344CB8AC3E}">
        <p14:creationId xmlns:p14="http://schemas.microsoft.com/office/powerpoint/2010/main" val="428047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4BA2-F00C-4A13-BF26-C06859E9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 Onboarding Framework-Direct Labor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28B4E-8674-4B35-B418-81148B35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CADIA CAPSTONE Group 3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FB995F87-E5E8-478D-B719-7A108476DB0B}"/>
              </a:ext>
            </a:extLst>
          </p:cNvPr>
          <p:cNvGraphicFramePr/>
          <p:nvPr/>
        </p:nvGraphicFramePr>
        <p:xfrm>
          <a:off x="228600" y="839787"/>
          <a:ext cx="11658600" cy="51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42C9B53-6D28-489F-8C1C-4FF7BE263ACD}"/>
              </a:ext>
            </a:extLst>
          </p:cNvPr>
          <p:cNvSpPr txBox="1"/>
          <p:nvPr/>
        </p:nvSpPr>
        <p:spPr>
          <a:xfrm>
            <a:off x="2841813" y="6316642"/>
            <a:ext cx="69342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Direct labor: line worker who does not have access to a computer</a:t>
            </a:r>
          </a:p>
        </p:txBody>
      </p:sp>
      <p:pic>
        <p:nvPicPr>
          <p:cNvPr id="20" name="Picture 2" descr="Read handwritten 170 anniversary letter from the President &amp; CEO Juha  Laurio - Lindström">
            <a:extLst>
              <a:ext uri="{FF2B5EF4-FFF2-40B4-BE49-F238E27FC236}">
                <a16:creationId xmlns:a16="http://schemas.microsoft.com/office/drawing/2014/main" id="{5781C82C-9E9E-42CD-A99C-152742F3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96" y="4528387"/>
            <a:ext cx="2464904" cy="16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8C777-6733-4CA1-B045-A14B26250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4862625"/>
            <a:ext cx="1485614" cy="1230760"/>
          </a:xfrm>
          <a:prstGeom prst="rect">
            <a:avLst/>
          </a:prstGeom>
        </p:spPr>
      </p:pic>
      <p:pic>
        <p:nvPicPr>
          <p:cNvPr id="22" name="Picture 4" descr="Website Feedback Survey Tool | Qualtrics">
            <a:extLst>
              <a:ext uri="{FF2B5EF4-FFF2-40B4-BE49-F238E27FC236}">
                <a16:creationId xmlns:a16="http://schemas.microsoft.com/office/drawing/2014/main" id="{5636A131-4E2F-4C4D-88F1-D7958A27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9893" y="4313773"/>
            <a:ext cx="1200289" cy="20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C03B86-4485-42EC-A205-34912E15F1C8}"/>
              </a:ext>
            </a:extLst>
          </p:cNvPr>
          <p:cNvSpPr txBox="1"/>
          <p:nvPr/>
        </p:nvSpPr>
        <p:spPr>
          <a:xfrm>
            <a:off x="715425" y="263892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Introduction to culture, ERGs policies, code of conduct.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Example: Personal card from leader/CEO.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6861F-9073-4DF4-A693-603E12DB7855}"/>
              </a:ext>
            </a:extLst>
          </p:cNvPr>
          <p:cNvSpPr txBox="1"/>
          <p:nvPr/>
        </p:nvSpPr>
        <p:spPr>
          <a:xfrm>
            <a:off x="3048000" y="2590800"/>
            <a:ext cx="2183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Unconscious Bias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Incentive: Take additional training on active allyship to earn allyship badge &amp; promote a safe space.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31E934-3F1F-48A2-8EEB-AD08823FDD5A}"/>
              </a:ext>
            </a:extLst>
          </p:cNvPr>
          <p:cNvSpPr txBox="1"/>
          <p:nvPr/>
        </p:nvSpPr>
        <p:spPr>
          <a:xfrm>
            <a:off x="5410200" y="2501649"/>
            <a:ext cx="218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Active involvement in campaigns, development programs and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In-person lunch educational booths/events.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Act as change agents in  company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441D18-2508-495C-9381-0754AACE2D4F}"/>
              </a:ext>
            </a:extLst>
          </p:cNvPr>
          <p:cNvSpPr txBox="1"/>
          <p:nvPr/>
        </p:nvSpPr>
        <p:spPr>
          <a:xfrm>
            <a:off x="7792112" y="2501648"/>
            <a:ext cx="2183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Attend regular 1:1 check-ins with line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Skip level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 Courageous Conversations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3533D3-6014-4061-81F0-13CA485D7AAA}"/>
              </a:ext>
            </a:extLst>
          </p:cNvPr>
          <p:cNvSpPr txBox="1"/>
          <p:nvPr/>
        </p:nvSpPr>
        <p:spPr>
          <a:xfrm>
            <a:off x="10260137" y="2638920"/>
            <a:ext cx="20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Employees to take annual DEI Culture Feedback Survey</a:t>
            </a:r>
          </a:p>
        </p:txBody>
      </p:sp>
      <p:pic>
        <p:nvPicPr>
          <p:cNvPr id="28" name="Picture 2" descr="Feedback-loop in sportinstructie – Team Coach">
            <a:extLst>
              <a:ext uri="{FF2B5EF4-FFF2-40B4-BE49-F238E27FC236}">
                <a16:creationId xmlns:a16="http://schemas.microsoft.com/office/drawing/2014/main" id="{303D132A-5B82-4384-AAFA-7D1F2EFD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307" y="4270804"/>
            <a:ext cx="1780307" cy="19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B1723F-10D0-4009-A8B4-B5389349E8A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162" y="4512237"/>
            <a:ext cx="2569502" cy="17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89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4BA2-F00C-4A13-BF26-C06859E9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 Onboarding Framework-First Line Manager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E678ACD-F784-4148-A8CC-910A247D1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71592"/>
              </p:ext>
            </p:extLst>
          </p:nvPr>
        </p:nvGraphicFramePr>
        <p:xfrm>
          <a:off x="228600" y="839787"/>
          <a:ext cx="11658600" cy="51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BA87DB8-9FAF-4D7F-A041-2F3824B881E5}"/>
              </a:ext>
            </a:extLst>
          </p:cNvPr>
          <p:cNvSpPr txBox="1"/>
          <p:nvPr/>
        </p:nvSpPr>
        <p:spPr>
          <a:xfrm>
            <a:off x="3200400" y="6352633"/>
            <a:ext cx="69342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First Line Manager: Direct supervisor of the direct labor</a:t>
            </a:r>
          </a:p>
        </p:txBody>
      </p:sp>
      <p:pic>
        <p:nvPicPr>
          <p:cNvPr id="30" name="Picture 2" descr="Read handwritten 170 anniversary letter from the President &amp; CEO Juha  Laurio - Lindström">
            <a:extLst>
              <a:ext uri="{FF2B5EF4-FFF2-40B4-BE49-F238E27FC236}">
                <a16:creationId xmlns:a16="http://schemas.microsoft.com/office/drawing/2014/main" id="{B369E6CE-60C0-4B4B-8E10-F1EDC7AE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96" y="4528387"/>
            <a:ext cx="2464904" cy="16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1D965F-4BEE-41BB-AA79-18B0223FF1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4862625"/>
            <a:ext cx="1485614" cy="1230760"/>
          </a:xfrm>
          <a:prstGeom prst="rect">
            <a:avLst/>
          </a:prstGeom>
        </p:spPr>
      </p:pic>
      <p:pic>
        <p:nvPicPr>
          <p:cNvPr id="32" name="Picture 4" descr="Website Feedback Survey Tool | Qualtrics">
            <a:extLst>
              <a:ext uri="{FF2B5EF4-FFF2-40B4-BE49-F238E27FC236}">
                <a16:creationId xmlns:a16="http://schemas.microsoft.com/office/drawing/2014/main" id="{11167DB9-F963-4A76-BFB2-0FCA99DE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9893" y="4313773"/>
            <a:ext cx="1200289" cy="20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61FA51C-8F53-45D4-BCE9-9B3E96150CE0}"/>
              </a:ext>
            </a:extLst>
          </p:cNvPr>
          <p:cNvSpPr txBox="1"/>
          <p:nvPr/>
        </p:nvSpPr>
        <p:spPr>
          <a:xfrm>
            <a:off x="715425" y="263892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Introduction to culture, ERGs policies, code of conduct.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Example: Personal card from leader/CEO.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B8F642-8A55-4B7C-962E-A262AC47DCFC}"/>
              </a:ext>
            </a:extLst>
          </p:cNvPr>
          <p:cNvSpPr txBox="1"/>
          <p:nvPr/>
        </p:nvSpPr>
        <p:spPr>
          <a:xfrm>
            <a:off x="3048000" y="2590800"/>
            <a:ext cx="218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Unconscious Bias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DEI Calendar &amp;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Promote Safe Space with Ally Badge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Establish relationship with site HR &amp; DEI Ambassadors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6B876E-3380-43D3-A4F4-E807431BBA35}"/>
              </a:ext>
            </a:extLst>
          </p:cNvPr>
          <p:cNvSpPr txBox="1"/>
          <p:nvPr/>
        </p:nvSpPr>
        <p:spPr>
          <a:xfrm>
            <a:off x="5410200" y="2501649"/>
            <a:ext cx="2183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Promote and actively  engage in campaigns, development programs and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Attend and volunteer to lead In-person lunch educational booths/events.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7B7901-578A-4497-8706-0E0EA4FD2EAA}"/>
              </a:ext>
            </a:extLst>
          </p:cNvPr>
          <p:cNvSpPr txBox="1"/>
          <p:nvPr/>
        </p:nvSpPr>
        <p:spPr>
          <a:xfrm>
            <a:off x="7792112" y="2501648"/>
            <a:ext cx="2183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Attend regular 1:1 check-ins with line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Skip level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 Courageous Conversations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A9962E-EB2F-4766-8D0B-B397F3B666FC}"/>
              </a:ext>
            </a:extLst>
          </p:cNvPr>
          <p:cNvSpPr txBox="1"/>
          <p:nvPr/>
        </p:nvSpPr>
        <p:spPr>
          <a:xfrm>
            <a:off x="10260137" y="2638920"/>
            <a:ext cx="19318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Employees to take annual DEI Culture Feedback Survey</a:t>
            </a:r>
          </a:p>
        </p:txBody>
      </p:sp>
      <p:pic>
        <p:nvPicPr>
          <p:cNvPr id="38" name="Picture 37" descr="A group of people standing in front of a blue wall&#10;&#10;Description automatically generated">
            <a:extLst>
              <a:ext uri="{FF2B5EF4-FFF2-40B4-BE49-F238E27FC236}">
                <a16:creationId xmlns:a16="http://schemas.microsoft.com/office/drawing/2014/main" id="{9CECEA05-F853-4F29-8FDA-6835A1D473E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63" y="4500919"/>
            <a:ext cx="2191883" cy="1643270"/>
          </a:xfrm>
          <a:prstGeom prst="rect">
            <a:avLst/>
          </a:prstGeom>
        </p:spPr>
      </p:pic>
      <p:pic>
        <p:nvPicPr>
          <p:cNvPr id="39" name="Picture 2" descr="Feedback-loop in sportinstructie – Team Coach">
            <a:extLst>
              <a:ext uri="{FF2B5EF4-FFF2-40B4-BE49-F238E27FC236}">
                <a16:creationId xmlns:a16="http://schemas.microsoft.com/office/drawing/2014/main" id="{69029474-B61F-40FF-A8B9-60AE9BF5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307" y="4270804"/>
            <a:ext cx="1780307" cy="19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2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E37-3C95-4E35-8624-CC190CC1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16715-277D-4042-B401-03CD007D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r>
              <a:rPr lang="en-US" dirty="0"/>
              <a:t>Process</a:t>
            </a:r>
          </a:p>
          <a:p>
            <a:r>
              <a:rPr lang="en-US" dirty="0"/>
              <a:t>Roles &amp; Framework</a:t>
            </a:r>
          </a:p>
          <a:p>
            <a:r>
              <a:rPr lang="en-US" dirty="0"/>
              <a:t>Success Stories</a:t>
            </a: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F98A8A15-91B5-4554-95A4-612A5FC0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 dirty="0"/>
              <a:t>CADIA CAPSTONE Group 3</a:t>
            </a:r>
          </a:p>
        </p:txBody>
      </p:sp>
      <p:pic>
        <p:nvPicPr>
          <p:cNvPr id="9" name="Picture Placeholder 8" descr="Background Graphic with lights">
            <a:extLst>
              <a:ext uri="{FF2B5EF4-FFF2-40B4-BE49-F238E27FC236}">
                <a16:creationId xmlns:a16="http://schemas.microsoft.com/office/drawing/2014/main" id="{51C83C9C-B18C-4D14-8539-EBB0422AB0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096" y="3383280"/>
            <a:ext cx="2660904" cy="3474720"/>
          </a:xfrm>
        </p:spPr>
      </p:pic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4F07F2C9-B12E-4D08-B90F-5E6AA687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3141030-4F7D-4526-B0FC-1EA787D5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Google Shape;98;p2">
            <a:extLst>
              <a:ext uri="{FF2B5EF4-FFF2-40B4-BE49-F238E27FC236}">
                <a16:creationId xmlns:a16="http://schemas.microsoft.com/office/drawing/2014/main" id="{755C3B10-466B-40FA-BDC3-95E0EA4FC7B0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29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4BA2-F00C-4A13-BF26-C06859E9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 Onboarding-Site Leader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1F18C46-3129-4D25-B530-6B0CC35E3160}"/>
              </a:ext>
            </a:extLst>
          </p:cNvPr>
          <p:cNvGraphicFramePr/>
          <p:nvPr/>
        </p:nvGraphicFramePr>
        <p:xfrm>
          <a:off x="228600" y="839787"/>
          <a:ext cx="11658600" cy="51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371CB9D-DD55-49C8-8681-C7FCF73088F8}"/>
              </a:ext>
            </a:extLst>
          </p:cNvPr>
          <p:cNvSpPr txBox="1"/>
          <p:nvPr/>
        </p:nvSpPr>
        <p:spPr>
          <a:xfrm>
            <a:off x="3314554" y="6328892"/>
            <a:ext cx="69342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Site Leader: Individuals at the highest level of management at their location (site leader)</a:t>
            </a:r>
          </a:p>
        </p:txBody>
      </p:sp>
      <p:pic>
        <p:nvPicPr>
          <p:cNvPr id="19" name="Picture 2" descr="Read handwritten 170 anniversary letter from the President &amp; CEO Juha  Laurio - Lindström">
            <a:extLst>
              <a:ext uri="{FF2B5EF4-FFF2-40B4-BE49-F238E27FC236}">
                <a16:creationId xmlns:a16="http://schemas.microsoft.com/office/drawing/2014/main" id="{C5245D41-0153-40FB-8178-3E7A7737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96" y="4528387"/>
            <a:ext cx="2464904" cy="16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3F73CC-A1AE-4066-9B6D-3CAEFF165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4862625"/>
            <a:ext cx="1485614" cy="1230760"/>
          </a:xfrm>
          <a:prstGeom prst="rect">
            <a:avLst/>
          </a:prstGeom>
        </p:spPr>
      </p:pic>
      <p:pic>
        <p:nvPicPr>
          <p:cNvPr id="21" name="Picture 4" descr="Website Feedback Survey Tool | Qualtrics">
            <a:extLst>
              <a:ext uri="{FF2B5EF4-FFF2-40B4-BE49-F238E27FC236}">
                <a16:creationId xmlns:a16="http://schemas.microsoft.com/office/drawing/2014/main" id="{4C915CE0-5CB7-45B7-B11F-20F2D273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9893" y="4313773"/>
            <a:ext cx="1200289" cy="20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6986A68-F9A0-4B6F-8170-0A07CDEC6C30}"/>
              </a:ext>
            </a:extLst>
          </p:cNvPr>
          <p:cNvSpPr txBox="1"/>
          <p:nvPr/>
        </p:nvSpPr>
        <p:spPr>
          <a:xfrm>
            <a:off x="715425" y="263892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Introduction to culture, ERGs policies, code of conduct.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Example: Personal card from leader/CEO.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E52D77-9C1A-4440-9A27-790A6B43DDFD}"/>
              </a:ext>
            </a:extLst>
          </p:cNvPr>
          <p:cNvSpPr txBox="1"/>
          <p:nvPr/>
        </p:nvSpPr>
        <p:spPr>
          <a:xfrm>
            <a:off x="3048000" y="2590800"/>
            <a:ext cx="218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Unconscious Bias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DEI Vision &amp; Strategy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Promote Safe Space with Ally Badge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Inclusive Leadership and Courageous Conversation training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603E27-E06E-40B6-A39E-57EB43FB9E02}"/>
              </a:ext>
            </a:extLst>
          </p:cNvPr>
          <p:cNvSpPr txBox="1"/>
          <p:nvPr/>
        </p:nvSpPr>
        <p:spPr>
          <a:xfrm>
            <a:off x="5410200" y="2501649"/>
            <a:ext cx="218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Promote and actively  engage in campaigns, development programs and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Lead In-person lunch educational booths/events.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596B33-3039-47E0-B189-8E2E7BEF4120}"/>
              </a:ext>
            </a:extLst>
          </p:cNvPr>
          <p:cNvSpPr txBox="1"/>
          <p:nvPr/>
        </p:nvSpPr>
        <p:spPr>
          <a:xfrm>
            <a:off x="7792112" y="2501648"/>
            <a:ext cx="2183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Attend regular 1:1 check-ins with line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Lead Skip Level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 Lead Courageous Conversations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95C300-ACCC-4A2B-AA86-044B975E9485}"/>
              </a:ext>
            </a:extLst>
          </p:cNvPr>
          <p:cNvSpPr txBox="1"/>
          <p:nvPr/>
        </p:nvSpPr>
        <p:spPr>
          <a:xfrm>
            <a:off x="10260137" y="2638920"/>
            <a:ext cx="20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Employees to take annual DEI Culture Feedback Survey</a:t>
            </a:r>
          </a:p>
        </p:txBody>
      </p:sp>
      <p:pic>
        <p:nvPicPr>
          <p:cNvPr id="27" name="Picture 2" descr="Feedback-loop in sportinstructie – Team Coach">
            <a:extLst>
              <a:ext uri="{FF2B5EF4-FFF2-40B4-BE49-F238E27FC236}">
                <a16:creationId xmlns:a16="http://schemas.microsoft.com/office/drawing/2014/main" id="{73AE1F46-AA2B-4AC5-80AD-B2E63F77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307" y="4270804"/>
            <a:ext cx="1780307" cy="19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DA5403-596B-429D-BAEC-7470F4D951F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484" y="4559764"/>
            <a:ext cx="2866001" cy="16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4BA2-F00C-4A13-BF26-C06859E9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 Onboarding-DEI Ambassador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A218DAD-7AFD-4672-ACD7-206B422ADD54}"/>
              </a:ext>
            </a:extLst>
          </p:cNvPr>
          <p:cNvGraphicFramePr/>
          <p:nvPr/>
        </p:nvGraphicFramePr>
        <p:xfrm>
          <a:off x="228600" y="839787"/>
          <a:ext cx="11658600" cy="518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737DE1E-58FB-482C-A2F6-9E23854FD370}"/>
              </a:ext>
            </a:extLst>
          </p:cNvPr>
          <p:cNvSpPr txBox="1"/>
          <p:nvPr/>
        </p:nvSpPr>
        <p:spPr>
          <a:xfrm>
            <a:off x="3012558" y="6418044"/>
            <a:ext cx="69342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DEI Ambassadors: Designated individuals within the </a:t>
            </a:r>
            <a:r>
              <a:rPr lang="en-US" sz="1200" dirty="0" err="1"/>
              <a:t>organzation</a:t>
            </a:r>
            <a:r>
              <a:rPr lang="en-US" sz="1200" dirty="0"/>
              <a:t> representing certain affinity groups</a:t>
            </a:r>
          </a:p>
        </p:txBody>
      </p:sp>
      <p:pic>
        <p:nvPicPr>
          <p:cNvPr id="29" name="Picture 2" descr="Read handwritten 170 anniversary letter from the President &amp; CEO Juha  Laurio - Lindström">
            <a:extLst>
              <a:ext uri="{FF2B5EF4-FFF2-40B4-BE49-F238E27FC236}">
                <a16:creationId xmlns:a16="http://schemas.microsoft.com/office/drawing/2014/main" id="{FDD7E6AE-D90A-4729-BDF9-366A6BB6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96" y="4528387"/>
            <a:ext cx="2464904" cy="16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E9240E-B44C-4FDB-8528-01D39485A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4862625"/>
            <a:ext cx="1485614" cy="1230760"/>
          </a:xfrm>
          <a:prstGeom prst="rect">
            <a:avLst/>
          </a:prstGeom>
        </p:spPr>
      </p:pic>
      <p:pic>
        <p:nvPicPr>
          <p:cNvPr id="31" name="Picture 4" descr="Website Feedback Survey Tool | Qualtrics">
            <a:extLst>
              <a:ext uri="{FF2B5EF4-FFF2-40B4-BE49-F238E27FC236}">
                <a16:creationId xmlns:a16="http://schemas.microsoft.com/office/drawing/2014/main" id="{C94BA95F-41E0-43EE-8E6B-B63160B0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9893" y="4313773"/>
            <a:ext cx="1200289" cy="20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412B77B-40E3-48A7-8B0B-79ADF6D76F17}"/>
              </a:ext>
            </a:extLst>
          </p:cNvPr>
          <p:cNvSpPr txBox="1"/>
          <p:nvPr/>
        </p:nvSpPr>
        <p:spPr>
          <a:xfrm>
            <a:off x="715425" y="263892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Introduction to culture, ERGs policies, code of conduct.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Example: Personal card from leader/CEO.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020ADF-C1F0-4A4D-A678-CDED157A9155}"/>
              </a:ext>
            </a:extLst>
          </p:cNvPr>
          <p:cNvSpPr txBox="1"/>
          <p:nvPr/>
        </p:nvSpPr>
        <p:spPr>
          <a:xfrm>
            <a:off x="3048000" y="2590800"/>
            <a:ext cx="2183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Unconscious Bias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Deep dive all DEI Vision &amp; Strategy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Promote Safe Space with Ally Badge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Introduction to ERG core teams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D25EDB-DE4F-4531-8F6A-1BB37242ACCF}"/>
              </a:ext>
            </a:extLst>
          </p:cNvPr>
          <p:cNvSpPr txBox="1"/>
          <p:nvPr/>
        </p:nvSpPr>
        <p:spPr>
          <a:xfrm>
            <a:off x="5410200" y="2501649"/>
            <a:ext cx="2183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Promote and actively  engage in campaigns, development programs and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Partner with HR to champion local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Volunteer to host lunch educational booths/events.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B35970-78EA-489E-8884-EE87C7756D5C}"/>
              </a:ext>
            </a:extLst>
          </p:cNvPr>
          <p:cNvSpPr txBox="1"/>
          <p:nvPr/>
        </p:nvSpPr>
        <p:spPr>
          <a:xfrm>
            <a:off x="7792112" y="2501648"/>
            <a:ext cx="2183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Conduct focus groups within each site to better customize DEI resources and communication strategy for the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Support in Courageous Conversations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F8431C-CA78-4F71-B2F4-5105E08D9EDB}"/>
              </a:ext>
            </a:extLst>
          </p:cNvPr>
          <p:cNvSpPr txBox="1"/>
          <p:nvPr/>
        </p:nvSpPr>
        <p:spPr>
          <a:xfrm>
            <a:off x="10260137" y="2638920"/>
            <a:ext cx="20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Employees to take annual DEI Culture Feedback Survey</a:t>
            </a:r>
          </a:p>
        </p:txBody>
      </p:sp>
      <p:pic>
        <p:nvPicPr>
          <p:cNvPr id="37" name="Picture 2" descr="Feedback-loop in sportinstructie – Team Coach">
            <a:extLst>
              <a:ext uri="{FF2B5EF4-FFF2-40B4-BE49-F238E27FC236}">
                <a16:creationId xmlns:a16="http://schemas.microsoft.com/office/drawing/2014/main" id="{A7334288-B10F-4A3A-9940-7C1E2FE35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307" y="4270804"/>
            <a:ext cx="1780307" cy="19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E5FA960-05BA-432A-BCC7-FB50DA1A6B0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624" y="4649763"/>
            <a:ext cx="1485614" cy="17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2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99C3-3EDC-4898-A2E4-D8ACEE6A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30D8-AD6A-4638-9059-32675984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SzPts val="1100"/>
              <a:buNone/>
            </a:pPr>
            <a:r>
              <a:rPr lang="en-US" sz="1800" dirty="0">
                <a:ea typeface="Arial"/>
                <a:cs typeface="Arial"/>
                <a:sym typeface="Arial"/>
              </a:rPr>
              <a:t>Manufacturing is currently facing a workforce shortage (hourly workers). Companies need to create a plan to attract and retain other historically marginalized groups in order to address these </a:t>
            </a:r>
            <a:r>
              <a:rPr lang="en-US" sz="1800" dirty="0">
                <a:ea typeface="Arial"/>
                <a:cs typeface="Arial" pitchFamily="34" charset="0"/>
                <a:sym typeface="Arial"/>
              </a:rPr>
              <a:t>challenges. </a:t>
            </a:r>
            <a:r>
              <a:rPr lang="en-US" sz="1800" dirty="0">
                <a:cs typeface="Arial" pitchFamily="34" charset="0"/>
              </a:rPr>
              <a:t>US manufacturing is expected to have 2.1 million unfilled jobs by 2030.</a:t>
            </a:r>
            <a:endParaRPr lang="en-US" sz="1800" dirty="0">
              <a:ea typeface="Arial"/>
              <a:cs typeface="Arial" pitchFamily="34" charset="0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ea typeface="Arial"/>
                <a:cs typeface="Arial"/>
                <a:sym typeface="Arial"/>
              </a:rPr>
              <a:t>How can employers roll out DEI for the hourly population?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ea typeface="Arial"/>
                <a:cs typeface="Arial" pitchFamily="34" charset="0"/>
                <a:sym typeface="Arial"/>
              </a:rPr>
              <a:t>How can DEI shape the culture for manufacturing?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How to attract and retain more women, minorities, millennials and Gen Z's?</a:t>
            </a:r>
            <a:endParaRPr lang="en-US" sz="1400" dirty="0"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400" dirty="0">
                <a:ea typeface="Arial"/>
                <a:cs typeface="Arial" pitchFamily="34" charset="0"/>
                <a:sym typeface="Arial"/>
              </a:rPr>
              <a:t>How can we enhance the employee experience</a:t>
            </a:r>
            <a:r>
              <a:rPr lang="en-US" sz="1400" dirty="0"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82" name="Footer Placeholder 181">
            <a:extLst>
              <a:ext uri="{FF2B5EF4-FFF2-40B4-BE49-F238E27FC236}">
                <a16:creationId xmlns:a16="http://schemas.microsoft.com/office/drawing/2014/main" id="{8BB1C063-9855-4E9A-936C-931C7C65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81" name="Date Placeholder 180">
            <a:extLst>
              <a:ext uri="{FF2B5EF4-FFF2-40B4-BE49-F238E27FC236}">
                <a16:creationId xmlns:a16="http://schemas.microsoft.com/office/drawing/2014/main" id="{374E17A0-656A-4A3F-B8F1-F9FF01F3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29707739-DA1E-4E29-A977-FC44841F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Placeholder 15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414FA9C5-619B-4C56-9C3A-7467B03422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group of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7781365B-FE6B-48C6-B50E-34C17F7A6F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0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4EA378-49C7-4674-A713-6300B718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Process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168963A-213A-44E0-8C8F-0AEDA9C1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75320" y="2027412"/>
            <a:ext cx="5562600" cy="3726941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35970-86DF-4F11-9D76-FECED883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CADIA CAPSTONE Group 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C12C2-5182-41CE-A07D-11992CF6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2/7/20XX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CABF-07C6-4D28-9459-B48AE520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7" name="Content Placeholder 3" descr="Timeline Placeholder">
            <a:extLst>
              <a:ext uri="{FF2B5EF4-FFF2-40B4-BE49-F238E27FC236}">
                <a16:creationId xmlns:a16="http://schemas.microsoft.com/office/drawing/2014/main" id="{DA394158-22C9-4554-A3A2-3E1C175CE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253904"/>
              </p:ext>
            </p:extLst>
          </p:nvPr>
        </p:nvGraphicFramePr>
        <p:xfrm>
          <a:off x="1114426" y="1848415"/>
          <a:ext cx="4405314" cy="411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44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2E09-3A82-4E32-88E3-59E694EF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/>
          <a:lstStyle/>
          <a:p>
            <a:r>
              <a:rPr lang="en-US" dirty="0"/>
              <a:t>Final Deliverable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E272-AF60-4462-95A9-115739F78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Identification of challenges and opportunities with current labor shortage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Attracting and retaining diverse talent through engagement and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On-boarding framework, one-year journey</a:t>
            </a:r>
          </a:p>
          <a:p>
            <a:pPr marL="1028700" lvl="1" indent="-342900"/>
            <a:r>
              <a:rPr lang="en-US" sz="1400" dirty="0"/>
              <a:t>Timeline with key deliverables</a:t>
            </a:r>
          </a:p>
          <a:p>
            <a:pPr marL="1028700" lvl="1" indent="-342900"/>
            <a:r>
              <a:rPr lang="en-US" sz="1400" dirty="0"/>
              <a:t>Clear role definitions and responsibilities </a:t>
            </a:r>
          </a:p>
          <a:p>
            <a:pPr marL="1028700" lvl="1" indent="-342900"/>
            <a:r>
              <a:rPr lang="en-US" sz="1400" dirty="0"/>
              <a:t>Examples of DEI best practices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372FF69-5317-4BE5-B218-0E85D7FE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 dirty="0"/>
              <a:t>CADIA CAPSTONE Group 3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A857185-E16C-40A5-8032-80491774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0961BC8-7B79-40B2-B578-4EB51214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8E574B9-AB4D-4D58-A273-98BFDD4F6D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203" y="-22860"/>
            <a:ext cx="2539797" cy="3429000"/>
          </a:xfrm>
        </p:spPr>
      </p:pic>
      <p:pic>
        <p:nvPicPr>
          <p:cNvPr id="15" name="Picture Placeholder 14" descr="A person operating a forklift&#10;&#10;Description automatically generated with medium confidence">
            <a:extLst>
              <a:ext uri="{FF2B5EF4-FFF2-40B4-BE49-F238E27FC236}">
                <a16:creationId xmlns:a16="http://schemas.microsoft.com/office/drawing/2014/main" id="{04F944DF-4A83-461D-9330-E5E3F0E4193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Picture Placeholder 29" descr="A group of people wearing safety vests and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9829CD23-BD8A-49C5-89F7-64E0AA1065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Picture Placeholder 33" descr="A person in a hard hat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BF7B0EAA-C27A-4F28-927A-194C7EA14C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526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79F08F-6890-4E7D-8F3F-47657269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845940" cy="3922755"/>
          </a:xfrm>
        </p:spPr>
        <p:txBody>
          <a:bodyPr/>
          <a:lstStyle/>
          <a:p>
            <a:r>
              <a:rPr lang="en-US" dirty="0"/>
              <a:t>Attracting and Retaining underrepresented minorities in manufacturing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ADD0E-60C9-4DBB-AFBA-7492513A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8C04B-250D-4AE1-9F65-682FB483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/>
          <a:lstStyle/>
          <a:p>
            <a:fld id="{312CC964-A50B-4C29-B4E4-2C30BB34CC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B0AEB-C993-4B3B-B038-0B905739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pic>
        <p:nvPicPr>
          <p:cNvPr id="13" name="Picture Placeholder 1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655E361F-56A6-45EF-A3CB-59AE66DB03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881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B96F-996A-4B37-9F6C-4EF8E0F0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Shortage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B16E-0E3E-4E70-80D0-38D371A5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4747437" cy="40243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Strong competition between companies for qualified 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Increase overtime for existing workforce driving burn-out and frustrated workers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Higher turnover and frequent retraining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Digital transformation will require changes to the skills composition of the workforce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3115A-33B5-4D53-BB55-74241C79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CADIA CAPSTONE Group 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B87B5-93E4-4137-BB66-478F5B23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40A01-5F61-46BC-A02A-D4DE07EA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 descr="Fig1.PNG">
            <a:extLst>
              <a:ext uri="{FF2B5EF4-FFF2-40B4-BE49-F238E27FC236}">
                <a16:creationId xmlns:a16="http://schemas.microsoft.com/office/drawing/2014/main" id="{3220BA76-A94A-42AF-99B3-ADDB0AD1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437" y="2106943"/>
            <a:ext cx="552236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D675-F633-4116-BCFE-5D39A44E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Shortage opportunities</a:t>
            </a:r>
          </a:p>
        </p:txBody>
      </p:sp>
      <p:pic>
        <p:nvPicPr>
          <p:cNvPr id="9" name="Picture Placeholder 8" descr="Two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4DA5B29C-7234-47FA-9261-A52710A846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66447" cy="684639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627CF-A3AB-4272-A6CA-EEF9C9D6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CADIA CAPSTONE Group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16C412-3462-427D-9C79-D87E99D9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Attract high school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Establish programs to offer career 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Attract female workforce and offer flexible schedules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Re-skilling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Provide apprenticeships, training and certification opportunities to new hires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the next leadership pipeline under a DEI lens-establish company targets to increase women and minority representation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F18685-F05E-4C97-9D7A-379B59FD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DBB03-B72B-4B6B-B193-1AC1322A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1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B96F-996A-4B37-9F6C-4EF8E0F0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manufacturing-challenges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B16E-0E3E-4E70-80D0-38D371A5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010" y="1915557"/>
            <a:ext cx="4747437" cy="402431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Women are underrepresented in line jobs and higher-paying manufacturing 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Pay inequality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Women have lower pay than 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Black and Hispanic women make less than white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Sexual harassment is widespread in the manufacturing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Dissatisfaction with family leave policies and work-life balance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3115A-33B5-4D53-BB55-74241C79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CADIA CAPSTONE Group 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B87B5-93E4-4137-BB66-478F5B23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40A01-5F61-46BC-A02A-D4DE07EA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8195AD-84E8-4340-8D56-C4B4DF4E1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31" b="3529"/>
          <a:stretch/>
        </p:blipFill>
        <p:spPr bwMode="auto">
          <a:xfrm>
            <a:off x="1045533" y="2395947"/>
            <a:ext cx="2715105" cy="26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iorities.PNG">
            <a:extLst>
              <a:ext uri="{FF2B5EF4-FFF2-40B4-BE49-F238E27FC236}">
                <a16:creationId xmlns:a16="http://schemas.microsoft.com/office/drawing/2014/main" id="{396D7FFF-1B4F-4887-9079-E7D389C33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532" y="2198056"/>
            <a:ext cx="2222917" cy="38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7118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07C1F5B-A1D0-429A-8E7C-3E271353D1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1E8BDE-7A03-4563-82F6-53B214F89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5CABE4-909F-4611-A0E1-6E45080B3C9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tf22797433_win32</Template>
  <TotalTime>1528</TotalTime>
  <Words>1587</Words>
  <Application>Microsoft Macintosh PowerPoint</Application>
  <PresentationFormat>Widescreen</PresentationFormat>
  <Paragraphs>337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Univers Condensed Light</vt:lpstr>
      <vt:lpstr>Walbaum Display Light</vt:lpstr>
      <vt:lpstr>AngleLinesVTI</vt:lpstr>
      <vt:lpstr>CAPSTONE PROJECT  DEI On-boarding Framework:  Addressing Manufacturing Labor Shortage</vt:lpstr>
      <vt:lpstr>Agenda </vt:lpstr>
      <vt:lpstr>Problem Statement</vt:lpstr>
      <vt:lpstr>Process</vt:lpstr>
      <vt:lpstr>Final Deliverable</vt:lpstr>
      <vt:lpstr>Attracting and Retaining underrepresented minorities in manufacturing</vt:lpstr>
      <vt:lpstr>Labor Shortage Challenges</vt:lpstr>
      <vt:lpstr>Labor Shortage opportunities</vt:lpstr>
      <vt:lpstr>Women in manufacturing-challenges</vt:lpstr>
      <vt:lpstr>Women in manufacturing-opportunities</vt:lpstr>
      <vt:lpstr>Dei onboarding  roles</vt:lpstr>
      <vt:lpstr>DEI onboarding  framework</vt:lpstr>
      <vt:lpstr>Examples</vt:lpstr>
      <vt:lpstr>Industry success stories</vt:lpstr>
      <vt:lpstr>DEI practitioners contact</vt:lpstr>
      <vt:lpstr>appendix</vt:lpstr>
      <vt:lpstr>DEI Onboarding Framework-HR</vt:lpstr>
      <vt:lpstr>DEI Onboarding Framework-Direct Labor</vt:lpstr>
      <vt:lpstr>DEI Onboarding Framework-First Line Manager</vt:lpstr>
      <vt:lpstr>DEI Onboarding-Site Leader</vt:lpstr>
      <vt:lpstr>DEI Onboarding-DEI Ambassador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PROJECT  DEI On-boarding Framework:  Addressing Manufacturing Labor Shortage</dc:title>
  <dc:creator>Thania Esquivel</dc:creator>
  <cp:lastModifiedBy>Jeannine Taylor</cp:lastModifiedBy>
  <cp:revision>37</cp:revision>
  <dcterms:created xsi:type="dcterms:W3CDTF">2022-04-03T10:22:08Z</dcterms:created>
  <dcterms:modified xsi:type="dcterms:W3CDTF">2022-05-04T23:43:55Z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