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8" r:id="rId5"/>
    <p:sldId id="259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47"/>
    <a:srgbClr val="313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07"/>
    <p:restoredTop sz="94720"/>
  </p:normalViewPr>
  <p:slideViewPr>
    <p:cSldViewPr snapToGrid="0" showGuides="1">
      <p:cViewPr>
        <p:scale>
          <a:sx n="200" d="100"/>
          <a:sy n="200" d="100"/>
        </p:scale>
        <p:origin x="420" y="-763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6BAD-ABC1-A244-B946-24D81448782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6DF0B-6695-DA43-8750-FC51DB70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8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4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8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4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0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7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D530-5652-424B-BA72-F5D9AAB0551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1D530-5652-424B-BA72-F5D9AAB0551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912E7-73B6-C546-9282-E9677868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A82ADA-2E57-7F42-3965-376E7DD64977}"/>
              </a:ext>
            </a:extLst>
          </p:cNvPr>
          <p:cNvSpPr txBox="1">
            <a:spLocks/>
          </p:cNvSpPr>
          <p:nvPr/>
        </p:nvSpPr>
        <p:spPr>
          <a:xfrm>
            <a:off x="964389" y="5054600"/>
            <a:ext cx="1052670" cy="30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081E2-F967-8F20-CA1B-167CC1F279F1}"/>
              </a:ext>
            </a:extLst>
          </p:cNvPr>
          <p:cNvSpPr txBox="1">
            <a:spLocks/>
          </p:cNvSpPr>
          <p:nvPr/>
        </p:nvSpPr>
        <p:spPr>
          <a:xfrm>
            <a:off x="964389" y="5899150"/>
            <a:ext cx="1052670" cy="30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5FE28-4794-19AA-A468-6F4E8833A963}"/>
              </a:ext>
            </a:extLst>
          </p:cNvPr>
          <p:cNvSpPr txBox="1">
            <a:spLocks/>
          </p:cNvSpPr>
          <p:nvPr/>
        </p:nvSpPr>
        <p:spPr>
          <a:xfrm>
            <a:off x="964389" y="6750050"/>
            <a:ext cx="1052670" cy="30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$125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06564-A173-F145-CEEB-2CD9951B93DF}"/>
              </a:ext>
            </a:extLst>
          </p:cNvPr>
          <p:cNvSpPr txBox="1">
            <a:spLocks/>
          </p:cNvSpPr>
          <p:nvPr/>
        </p:nvSpPr>
        <p:spPr>
          <a:xfrm>
            <a:off x="2532839" y="5054600"/>
            <a:ext cx="1052670" cy="30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$1,000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41A371-44E5-2A5F-AAEF-75FD533AD4BA}"/>
              </a:ext>
            </a:extLst>
          </p:cNvPr>
          <p:cNvSpPr txBox="1">
            <a:spLocks/>
          </p:cNvSpPr>
          <p:nvPr/>
        </p:nvSpPr>
        <p:spPr>
          <a:xfrm>
            <a:off x="2532839" y="5899150"/>
            <a:ext cx="1052670" cy="30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ADCFE-D714-A9DB-20D5-DE3316A54676}"/>
              </a:ext>
            </a:extLst>
          </p:cNvPr>
          <p:cNvSpPr txBox="1">
            <a:spLocks/>
          </p:cNvSpPr>
          <p:nvPr/>
        </p:nvSpPr>
        <p:spPr>
          <a:xfrm>
            <a:off x="2532839" y="6750050"/>
            <a:ext cx="1052670" cy="30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E0BF70-BA0E-FE61-534F-43A3FFE5D22D}"/>
              </a:ext>
            </a:extLst>
          </p:cNvPr>
          <p:cNvSpPr txBox="1">
            <a:spLocks/>
          </p:cNvSpPr>
          <p:nvPr/>
        </p:nvSpPr>
        <p:spPr>
          <a:xfrm>
            <a:off x="964389" y="8307772"/>
            <a:ext cx="2013762" cy="69977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Finalists who advance to the national competition will compete for prizes worth more than </a:t>
            </a:r>
            <a:r>
              <a:rPr lang="en-US" sz="1200" b="1" dirty="0">
                <a:solidFill>
                  <a:srgbClr val="FFF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$50,000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0712B7-13A6-6A80-5D68-88E247D80368}"/>
              </a:ext>
            </a:extLst>
          </p:cNvPr>
          <p:cNvSpPr txBox="1">
            <a:spLocks/>
          </p:cNvSpPr>
          <p:nvPr/>
        </p:nvSpPr>
        <p:spPr>
          <a:xfrm>
            <a:off x="4202888" y="7049136"/>
            <a:ext cx="2801161" cy="1644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https://www.eauclairechamber.org/national-civics-bee/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386465-FD1D-1362-ECCB-73D0E933F0DD}"/>
              </a:ext>
            </a:extLst>
          </p:cNvPr>
          <p:cNvSpPr txBox="1">
            <a:spLocks/>
          </p:cNvSpPr>
          <p:nvPr/>
        </p:nvSpPr>
        <p:spPr>
          <a:xfrm>
            <a:off x="6132106" y="8266815"/>
            <a:ext cx="949732" cy="1644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CST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D183F-CF33-1A0B-495A-E8B0646BDB4E}"/>
              </a:ext>
            </a:extLst>
          </p:cNvPr>
          <p:cNvSpPr txBox="1">
            <a:spLocks/>
          </p:cNvSpPr>
          <p:nvPr/>
        </p:nvSpPr>
        <p:spPr>
          <a:xfrm>
            <a:off x="4202888" y="8547736"/>
            <a:ext cx="3118662" cy="9645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 Claire Area Chamber of Commerce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North Farwell Street, Ste. 101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 Claire, WI 57403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information@eauclairechamber.org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Civics Bee is presented by the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 Claire Area Chamber of Commerce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from the U.S. Chamber of Commerce Foundation.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39" y="733425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41" y="8562975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4816bc-ac47-4465-823b-a5cbfb5b4a8b" xsi:nil="true"/>
    <lcf76f155ced4ddcb4097134ff3c332f xmlns="73319d96-e99a-4687-846a-071d8c5533d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E7B4173B160458FBAF666439C5E1F" ma:contentTypeVersion="11" ma:contentTypeDescription="Create a new document." ma:contentTypeScope="" ma:versionID="05aa8d7363f80e4c22af5deac00e8c5f">
  <xsd:schema xmlns:xsd="http://www.w3.org/2001/XMLSchema" xmlns:xs="http://www.w3.org/2001/XMLSchema" xmlns:p="http://schemas.microsoft.com/office/2006/metadata/properties" xmlns:ns2="73319d96-e99a-4687-846a-071d8c5533d4" xmlns:ns3="3d4816bc-ac47-4465-823b-a5cbfb5b4a8b" targetNamespace="http://schemas.microsoft.com/office/2006/metadata/properties" ma:root="true" ma:fieldsID="9aefe9e98356b17d74b9973cf3e04021" ns2:_="" ns3:_="">
    <xsd:import namespace="73319d96-e99a-4687-846a-071d8c5533d4"/>
    <xsd:import namespace="3d4816bc-ac47-4465-823b-a5cbfb5b4a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19d96-e99a-4687-846a-071d8c553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47a7c51-ee96-4757-9854-0164021483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816bc-ac47-4465-823b-a5cbfb5b4a8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b1b2779-84dc-4716-a22f-6159ccea9cb9}" ma:internalName="TaxCatchAll" ma:showField="CatchAllData" ma:web="3d4816bc-ac47-4465-823b-a5cbfb5b4a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EBE54C-55CE-4FEA-89B4-371B46E0A678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73319d96-e99a-4687-846a-071d8c5533d4"/>
    <ds:schemaRef ds:uri="http://purl.org/dc/elements/1.1/"/>
    <ds:schemaRef ds:uri="3d4816bc-ac47-4465-823b-a5cbfb5b4a8b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3470D6-E292-426D-91B8-C6E1B68B4B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319d96-e99a-4687-846a-071d8c5533d4"/>
    <ds:schemaRef ds:uri="3d4816bc-ac47-4465-823b-a5cbfb5b4a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A3B15F-784A-43AC-8157-ABF42E1F69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68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 Hogan</dc:creator>
  <cp:lastModifiedBy>Courtney Olsom</cp:lastModifiedBy>
  <cp:revision>23</cp:revision>
  <dcterms:created xsi:type="dcterms:W3CDTF">2022-10-26T14:46:05Z</dcterms:created>
  <dcterms:modified xsi:type="dcterms:W3CDTF">2023-11-06T14:14:37Z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0x0101004D7E7B4173B160458FBAF666439C5E1F</vt:lpwstr>
  </property>
  <property fmtid="{D5CDD505-2E9C-101B-9397-08002B2CF9AE}" pid="3" name="MediaServiceImageTags">
    <vt:lpwstr/>
  </property>
</Properties>
</file>