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11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5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5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4424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58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6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1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8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7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3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5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4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E42FAE-30B9-441C-9806-8A2E6196F63C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CB04FB-0C26-4D0D-A273-3652BF1B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8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4EEE4-03A4-FBFB-D5E8-77B1FC01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6997">
            <a:off x="200325" y="496419"/>
            <a:ext cx="5199811" cy="40014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0BDE22-E1BC-C667-D384-A5249D07C8CC}"/>
              </a:ext>
            </a:extLst>
          </p:cNvPr>
          <p:cNvSpPr/>
          <p:nvPr/>
        </p:nvSpPr>
        <p:spPr>
          <a:xfrm rot="21350573">
            <a:off x="794171" y="4882136"/>
            <a:ext cx="8245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CAN YOU BE AWARE?!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7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A1C87E-FF27-F71A-3C12-4528EA985B16}"/>
              </a:ext>
            </a:extLst>
          </p:cNvPr>
          <p:cNvSpPr txBox="1"/>
          <p:nvPr/>
        </p:nvSpPr>
        <p:spPr>
          <a:xfrm>
            <a:off x="575734" y="770465"/>
            <a:ext cx="4335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sale of real estate is one of the top transactions targeted by scammers. The latest scam affecting the public and real estate professionals involves criminals impersonating a seller wanting to list a lot or vacant land.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AF284-B27E-4911-E6DA-991922CC2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2" b="11465"/>
          <a:stretch/>
        </p:blipFill>
        <p:spPr>
          <a:xfrm>
            <a:off x="8546881" y="1268564"/>
            <a:ext cx="2638065" cy="2563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4EACFA-464E-72CC-D1B4-FDC47EEA2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01" r="614" b="19335"/>
          <a:stretch/>
        </p:blipFill>
        <p:spPr>
          <a:xfrm>
            <a:off x="4911074" y="218374"/>
            <a:ext cx="2793521" cy="1696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C0B8C-3166-54B3-42C2-E2FDB0C97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835" y="2550385"/>
            <a:ext cx="2737449" cy="20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8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11220C-C731-C4CD-CB50-BE29A9AE5B63}"/>
              </a:ext>
            </a:extLst>
          </p:cNvPr>
          <p:cNvSpPr/>
          <p:nvPr/>
        </p:nvSpPr>
        <p:spPr>
          <a:xfrm>
            <a:off x="280100" y="274253"/>
            <a:ext cx="116317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COMMUNICATION ONLINE OR OVER PHONE ONLY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D0F9E1-3D0B-464F-A366-0616AE8BC88E}"/>
              </a:ext>
            </a:extLst>
          </p:cNvPr>
          <p:cNvSpPr/>
          <p:nvPr/>
        </p:nvSpPr>
        <p:spPr>
          <a:xfrm>
            <a:off x="493339" y="2318752"/>
            <a:ext cx="89682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QUICK SALE or RUSHING THE DEAL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31DC-FF4B-A08C-0C00-F494ED8D73A5}"/>
              </a:ext>
            </a:extLst>
          </p:cNvPr>
          <p:cNvSpPr/>
          <p:nvPr/>
        </p:nvSpPr>
        <p:spPr>
          <a:xfrm>
            <a:off x="578631" y="3132873"/>
            <a:ext cx="32667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CASH SALE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26758-1B4A-5F4D-86AB-26D0DFF9714A}"/>
              </a:ext>
            </a:extLst>
          </p:cNvPr>
          <p:cNvSpPr/>
          <p:nvPr/>
        </p:nvSpPr>
        <p:spPr>
          <a:xfrm>
            <a:off x="644384" y="4123623"/>
            <a:ext cx="33595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SOB STORY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249666-2DA7-9F32-FECE-47737EB4E5EF}"/>
              </a:ext>
            </a:extLst>
          </p:cNvPr>
          <p:cNvSpPr/>
          <p:nvPr/>
        </p:nvSpPr>
        <p:spPr>
          <a:xfrm>
            <a:off x="493339" y="1554501"/>
            <a:ext cx="73868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CHANGES to CONTACT INFO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AAAD8D-10CD-09F3-9AC8-48B5D142039C}"/>
              </a:ext>
            </a:extLst>
          </p:cNvPr>
          <p:cNvSpPr/>
          <p:nvPr/>
        </p:nvSpPr>
        <p:spPr>
          <a:xfrm>
            <a:off x="493339" y="5016260"/>
            <a:ext cx="109120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ADDENDA CHANGING TITLE or OWNERSHIP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9D5676-5472-E57E-0A2C-7FD09E53C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16" r="1653" b="37291"/>
          <a:stretch/>
        </p:blipFill>
        <p:spPr>
          <a:xfrm>
            <a:off x="4106174" y="3429000"/>
            <a:ext cx="7185804" cy="10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6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AD70C9-F3A6-055F-FA2C-093D5498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528"/>
            <a:ext cx="9510113" cy="54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50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28</TotalTime>
  <Words>70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Impact</vt:lpstr>
      <vt:lpstr>Times New Roman</vt:lpstr>
      <vt:lpstr>Main Event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GEPAR Membership</dc:creator>
  <cp:lastModifiedBy>GEPAR Membership</cp:lastModifiedBy>
  <cp:revision>1</cp:revision>
  <dcterms:created xsi:type="dcterms:W3CDTF">2023-05-26T21:34:02Z</dcterms:created>
  <dcterms:modified xsi:type="dcterms:W3CDTF">2023-05-26T22:02:27Z</dcterms:modified>
</cp:coreProperties>
</file>