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5" r:id="rId2"/>
    <p:sldId id="330" r:id="rId3"/>
    <p:sldId id="288" r:id="rId4"/>
    <p:sldId id="290" r:id="rId5"/>
    <p:sldId id="300" r:id="rId6"/>
    <p:sldId id="329" r:id="rId7"/>
    <p:sldId id="306" r:id="rId8"/>
    <p:sldId id="309" r:id="rId9"/>
    <p:sldId id="308" r:id="rId10"/>
    <p:sldId id="310" r:id="rId11"/>
    <p:sldId id="312" r:id="rId12"/>
    <p:sldId id="325" r:id="rId13"/>
    <p:sldId id="313" r:id="rId14"/>
    <p:sldId id="314" r:id="rId15"/>
    <p:sldId id="320" r:id="rId16"/>
    <p:sldId id="316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CDC1C1-8A74-BBD6-76AB-88FD05625727}" name="Sydney Jones" initials="SJ" userId="S::sydney@bethclauss.onmicrosoft.com::42b3341f-22b2-41c3-a680-2223124f5f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D11"/>
    <a:srgbClr val="054B8E"/>
    <a:srgbClr val="EFEFEF"/>
    <a:srgbClr val="08549B"/>
    <a:srgbClr val="0B5AA4"/>
    <a:srgbClr val="00243E"/>
    <a:srgbClr val="EBEBEB"/>
    <a:srgbClr val="F8F8F8"/>
    <a:srgbClr val="D24726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D9101-065B-41D0-AE51-93A4E3903399}" v="2" dt="2022-11-08T15:58:45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Megan@DOR" userId="bcc20dbb-5a93-4071-9b81-6e355def7b2e" providerId="ADAL" clId="{D16D9101-065B-41D0-AE51-93A4E3903399}"/>
    <pc:docChg chg="undo custSel addSld delSld modSld">
      <pc:chgData name="Davis, Megan@DOR" userId="bcc20dbb-5a93-4071-9b81-6e355def7b2e" providerId="ADAL" clId="{D16D9101-065B-41D0-AE51-93A4E3903399}" dt="2022-11-08T16:32:54.579" v="20" actId="47"/>
      <pc:docMkLst>
        <pc:docMk/>
      </pc:docMkLst>
      <pc:sldChg chg="del">
        <pc:chgData name="Davis, Megan@DOR" userId="bcc20dbb-5a93-4071-9b81-6e355def7b2e" providerId="ADAL" clId="{D16D9101-065B-41D0-AE51-93A4E3903399}" dt="2022-11-08T16:08:44.697" v="19" actId="47"/>
        <pc:sldMkLst>
          <pc:docMk/>
          <pc:sldMk cId="311870021" sldId="282"/>
        </pc:sldMkLst>
      </pc:sldChg>
      <pc:sldChg chg="del">
        <pc:chgData name="Davis, Megan@DOR" userId="bcc20dbb-5a93-4071-9b81-6e355def7b2e" providerId="ADAL" clId="{D16D9101-065B-41D0-AE51-93A4E3903399}" dt="2022-11-08T16:08:44.697" v="19" actId="47"/>
        <pc:sldMkLst>
          <pc:docMk/>
          <pc:sldMk cId="67800166" sldId="287"/>
        </pc:sldMkLst>
      </pc:sldChg>
      <pc:sldChg chg="del">
        <pc:chgData name="Davis, Megan@DOR" userId="bcc20dbb-5a93-4071-9b81-6e355def7b2e" providerId="ADAL" clId="{D16D9101-065B-41D0-AE51-93A4E3903399}" dt="2022-11-08T16:08:44.697" v="19" actId="47"/>
        <pc:sldMkLst>
          <pc:docMk/>
          <pc:sldMk cId="218811450" sldId="293"/>
        </pc:sldMkLst>
      </pc:sldChg>
      <pc:sldChg chg="add del">
        <pc:chgData name="Davis, Megan@DOR" userId="bcc20dbb-5a93-4071-9b81-6e355def7b2e" providerId="ADAL" clId="{D16D9101-065B-41D0-AE51-93A4E3903399}" dt="2022-11-08T15:17:18.257" v="14" actId="47"/>
        <pc:sldMkLst>
          <pc:docMk/>
          <pc:sldMk cId="2316166854" sldId="306"/>
        </pc:sldMkLst>
      </pc:sldChg>
      <pc:sldChg chg="add del">
        <pc:chgData name="Davis, Megan@DOR" userId="bcc20dbb-5a93-4071-9b81-6e355def7b2e" providerId="ADAL" clId="{D16D9101-065B-41D0-AE51-93A4E3903399}" dt="2022-11-08T15:17:16.707" v="12" actId="47"/>
        <pc:sldMkLst>
          <pc:docMk/>
          <pc:sldMk cId="2673572828" sldId="308"/>
        </pc:sldMkLst>
      </pc:sldChg>
      <pc:sldChg chg="add del">
        <pc:chgData name="Davis, Megan@DOR" userId="bcc20dbb-5a93-4071-9b81-6e355def7b2e" providerId="ADAL" clId="{D16D9101-065B-41D0-AE51-93A4E3903399}" dt="2022-11-08T15:17:17.431" v="13" actId="47"/>
        <pc:sldMkLst>
          <pc:docMk/>
          <pc:sldMk cId="4106014929" sldId="309"/>
        </pc:sldMkLst>
      </pc:sldChg>
      <pc:sldChg chg="add del">
        <pc:chgData name="Davis, Megan@DOR" userId="bcc20dbb-5a93-4071-9b81-6e355def7b2e" providerId="ADAL" clId="{D16D9101-065B-41D0-AE51-93A4E3903399}" dt="2022-11-08T15:17:15.944" v="11" actId="47"/>
        <pc:sldMkLst>
          <pc:docMk/>
          <pc:sldMk cId="126709294" sldId="310"/>
        </pc:sldMkLst>
      </pc:sldChg>
      <pc:sldChg chg="add del">
        <pc:chgData name="Davis, Megan@DOR" userId="bcc20dbb-5a93-4071-9b81-6e355def7b2e" providerId="ADAL" clId="{D16D9101-065B-41D0-AE51-93A4E3903399}" dt="2022-11-08T15:17:15.527" v="10" actId="47"/>
        <pc:sldMkLst>
          <pc:docMk/>
          <pc:sldMk cId="3040951208" sldId="312"/>
        </pc:sldMkLst>
      </pc:sldChg>
      <pc:sldChg chg="del">
        <pc:chgData name="Davis, Megan@DOR" userId="bcc20dbb-5a93-4071-9b81-6e355def7b2e" providerId="ADAL" clId="{D16D9101-065B-41D0-AE51-93A4E3903399}" dt="2022-11-08T16:08:44.697" v="19" actId="47"/>
        <pc:sldMkLst>
          <pc:docMk/>
          <pc:sldMk cId="1093515040" sldId="324"/>
        </pc:sldMkLst>
      </pc:sldChg>
      <pc:sldChg chg="add del">
        <pc:chgData name="Davis, Megan@DOR" userId="bcc20dbb-5a93-4071-9b81-6e355def7b2e" providerId="ADAL" clId="{D16D9101-065B-41D0-AE51-93A4E3903399}" dt="2022-11-08T15:17:15.131" v="9" actId="47"/>
        <pc:sldMkLst>
          <pc:docMk/>
          <pc:sldMk cId="4278033937" sldId="325"/>
        </pc:sldMkLst>
      </pc:sldChg>
      <pc:sldChg chg="del">
        <pc:chgData name="Davis, Megan@DOR" userId="bcc20dbb-5a93-4071-9b81-6e355def7b2e" providerId="ADAL" clId="{D16D9101-065B-41D0-AE51-93A4E3903399}" dt="2022-11-08T16:08:44.697" v="19" actId="47"/>
        <pc:sldMkLst>
          <pc:docMk/>
          <pc:sldMk cId="2263877873" sldId="327"/>
        </pc:sldMkLst>
      </pc:sldChg>
      <pc:sldChg chg="add del">
        <pc:chgData name="Davis, Megan@DOR" userId="bcc20dbb-5a93-4071-9b81-6e355def7b2e" providerId="ADAL" clId="{D16D9101-065B-41D0-AE51-93A4E3903399}" dt="2022-11-08T15:17:23.732" v="16" actId="47"/>
        <pc:sldMkLst>
          <pc:docMk/>
          <pc:sldMk cId="2005613617" sldId="329"/>
        </pc:sldMkLst>
      </pc:sldChg>
      <pc:sldChg chg="add del">
        <pc:chgData name="Davis, Megan@DOR" userId="bcc20dbb-5a93-4071-9b81-6e355def7b2e" providerId="ADAL" clId="{D16D9101-065B-41D0-AE51-93A4E3903399}" dt="2022-11-08T16:32:54.579" v="20" actId="47"/>
        <pc:sldMkLst>
          <pc:docMk/>
          <pc:sldMk cId="992734859" sldId="331"/>
        </pc:sldMkLst>
      </pc:sldChg>
      <pc:sldChg chg="add del">
        <pc:chgData name="Davis, Megan@DOR" userId="bcc20dbb-5a93-4071-9b81-6e355def7b2e" providerId="ADAL" clId="{D16D9101-065B-41D0-AE51-93A4E3903399}" dt="2022-11-08T15:17:26.470" v="17" actId="47"/>
        <pc:sldMkLst>
          <pc:docMk/>
          <pc:sldMk cId="3310743531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3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8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2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4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0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9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5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5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or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3FDDB-42E8-FBDA-0DD5-D461FA1E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984" y="260604"/>
            <a:ext cx="11686032" cy="6336792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A528182-7DC6-5A65-7CC5-6D54126E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675784"/>
            <a:ext cx="5440680" cy="3501178"/>
          </a:xfrm>
        </p:spPr>
        <p:txBody>
          <a:bodyPr lIns="91440" tIns="45720" rIns="91440" bIns="45720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F3B354-EC9A-FE08-812F-0592BA01D36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8912" y="868680"/>
            <a:ext cx="5440680" cy="1807104"/>
          </a:xfrm>
        </p:spPr>
        <p:txBody>
          <a:bodyPr anchor="b" anchorCtr="0"/>
          <a:lstStyle>
            <a:lvl1pPr marL="7938" indent="0" algn="ctr">
              <a:buNone/>
              <a:tabLst/>
              <a:defRPr lang="en-US" sz="4400" b="1" kern="1200" dirty="0" smtClean="0">
                <a:solidFill>
                  <a:srgbClr val="00243E"/>
                </a:solidFill>
                <a:latin typeface="+mj-lt"/>
                <a:ea typeface="+mj-ea"/>
                <a:cs typeface="+mj-cs"/>
              </a:defRPr>
            </a:lvl1pPr>
            <a:lvl2pPr marL="7938" indent="0" algn="ctr">
              <a:buNone/>
              <a:tabLst/>
              <a:defRPr/>
            </a:lvl2pPr>
            <a:lvl3pPr marL="7938" indent="0" algn="ctr">
              <a:buNone/>
              <a:tabLst/>
              <a:defRPr/>
            </a:lvl3pPr>
            <a:lvl4pPr marL="7938" indent="0" algn="ctr">
              <a:buNone/>
              <a:tabLst/>
              <a:defRPr/>
            </a:lvl4pPr>
            <a:lvl5pPr marL="7938" indent="0" algn="ctr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44EE5B-8337-A999-1CA5-73EC079F4C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963" y="263525"/>
            <a:ext cx="5657086" cy="6335713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A700E86-54DE-6169-574D-1A29DCF8EE3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79961" y="2675784"/>
            <a:ext cx="5440680" cy="3501178"/>
          </a:xfrm>
        </p:spPr>
        <p:txBody>
          <a:bodyPr lIns="91440" tIns="45720" rIns="91440" bIns="45720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00BD98B-9306-8B67-C559-F2BBBB5068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9961" y="868680"/>
            <a:ext cx="5440680" cy="1807104"/>
          </a:xfrm>
        </p:spPr>
        <p:txBody>
          <a:bodyPr anchor="b" anchorCtr="0"/>
          <a:lstStyle>
            <a:lvl1pPr marL="7938" indent="0" algn="ctr">
              <a:buNone/>
              <a:tabLst/>
              <a:defRPr lang="en-US" sz="4400" b="1" kern="1200" dirty="0" smtClean="0">
                <a:solidFill>
                  <a:srgbClr val="00243E"/>
                </a:solidFill>
                <a:latin typeface="+mj-lt"/>
                <a:ea typeface="+mj-ea"/>
                <a:cs typeface="+mj-cs"/>
              </a:defRPr>
            </a:lvl1pPr>
            <a:lvl2pPr marL="7938" indent="0" algn="ctr">
              <a:buNone/>
              <a:tabLst/>
              <a:defRPr/>
            </a:lvl2pPr>
            <a:lvl3pPr marL="7938" indent="0" algn="ctr">
              <a:buNone/>
              <a:tabLst/>
              <a:defRPr/>
            </a:lvl3pPr>
            <a:lvl4pPr marL="7938" indent="0" algn="ctr">
              <a:buNone/>
              <a:tabLst/>
              <a:defRPr/>
            </a:lvl4pPr>
            <a:lvl5pPr marL="7938" indent="0" algn="ctr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44EE5B-8337-A999-1CA5-73EC079F4C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4950" y="263525"/>
            <a:ext cx="5657086" cy="6335713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44EE5B-8337-A999-1CA5-73EC079F4C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4950" y="263526"/>
            <a:ext cx="11682100" cy="3611542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A700E86-54DE-6169-574D-1A29DCF8EE3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2090" y="5212080"/>
            <a:ext cx="3582234" cy="964882"/>
          </a:xfrm>
        </p:spPr>
        <p:txBody>
          <a:bodyPr lIns="91440" tIns="45720" rIns="91440" bIns="45720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00BD98B-9306-8B67-C559-F2BBBB5068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4950" y="4265316"/>
            <a:ext cx="11682100" cy="850393"/>
          </a:xfrm>
        </p:spPr>
        <p:txBody>
          <a:bodyPr anchor="b" anchorCtr="0">
            <a:normAutofit/>
          </a:bodyPr>
          <a:lstStyle>
            <a:lvl1pPr marL="7938" indent="0" algn="ctr">
              <a:buNone/>
              <a:tabLst/>
              <a:defRPr lang="en-US" sz="3600" b="1" kern="1200" dirty="0" smtClean="0">
                <a:solidFill>
                  <a:srgbClr val="00243E"/>
                </a:solidFill>
                <a:latin typeface="+mj-lt"/>
                <a:ea typeface="+mj-ea"/>
                <a:cs typeface="+mj-cs"/>
              </a:defRPr>
            </a:lvl1pPr>
            <a:lvl2pPr marL="7938" indent="0" algn="ctr">
              <a:buNone/>
              <a:tabLst/>
              <a:defRPr/>
            </a:lvl2pPr>
            <a:lvl3pPr marL="7938" indent="0" algn="ctr">
              <a:buNone/>
              <a:tabLst/>
              <a:defRPr/>
            </a:lvl3pPr>
            <a:lvl4pPr marL="7938" indent="0" algn="ctr">
              <a:buNone/>
              <a:tabLst/>
              <a:defRPr/>
            </a:lvl4pPr>
            <a:lvl5pPr marL="7938" indent="0" algn="ctr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F7887AB-71C7-AE7C-D96C-3FEC222F6D7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56306" y="5212080"/>
            <a:ext cx="3582234" cy="964882"/>
          </a:xfrm>
        </p:spPr>
        <p:txBody>
          <a:bodyPr lIns="91440" tIns="45720" rIns="91440" bIns="45720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E87716-1984-B6D0-A684-85AFD1AF690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370522" y="5212080"/>
            <a:ext cx="3582234" cy="964882"/>
          </a:xfrm>
        </p:spPr>
        <p:txBody>
          <a:bodyPr lIns="91440" tIns="45720" rIns="91440" bIns="45720">
            <a:norm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93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Bor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D57A2C9-9C78-B10D-C42A-0F0EB4394549}"/>
              </a:ext>
            </a:extLst>
          </p:cNvPr>
          <p:cNvSpPr/>
          <p:nvPr userDrawn="1"/>
        </p:nvSpPr>
        <p:spPr>
          <a:xfrm>
            <a:off x="266700" y="285053"/>
            <a:ext cx="11658600" cy="6287894"/>
          </a:xfrm>
          <a:custGeom>
            <a:avLst/>
            <a:gdLst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6287894 h 6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0" h="6287894">
                <a:moveTo>
                  <a:pt x="0" y="0"/>
                </a:moveTo>
                <a:lnTo>
                  <a:pt x="5517693" y="0"/>
                </a:lnTo>
                <a:lnTo>
                  <a:pt x="5829300" y="184782"/>
                </a:lnTo>
                <a:lnTo>
                  <a:pt x="6140908" y="0"/>
                </a:lnTo>
                <a:lnTo>
                  <a:pt x="11658600" y="0"/>
                </a:lnTo>
                <a:lnTo>
                  <a:pt x="11658600" y="6287894"/>
                </a:lnTo>
                <a:lnTo>
                  <a:pt x="0" y="6287894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7BB6AEF-42A4-ACC2-20D3-78B4AD0A3100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9D7DD3-FD16-8011-350F-F3B0BD93322F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99FD8E7-3946-4486-66C8-D4AC3297CE54}"/>
              </a:ext>
            </a:extLst>
          </p:cNvPr>
          <p:cNvSpPr/>
          <p:nvPr userDrawn="1"/>
        </p:nvSpPr>
        <p:spPr>
          <a:xfrm>
            <a:off x="266700" y="285053"/>
            <a:ext cx="11658600" cy="184782"/>
          </a:xfrm>
          <a:custGeom>
            <a:avLst/>
            <a:gdLst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6287894 h 6287894"/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0 h 6287894"/>
              <a:gd name="connsiteX0" fmla="*/ 11658600 w 11750040"/>
              <a:gd name="connsiteY0" fmla="*/ 6287894 h 6379334"/>
              <a:gd name="connsiteX1" fmla="*/ 0 w 11750040"/>
              <a:gd name="connsiteY1" fmla="*/ 0 h 6379334"/>
              <a:gd name="connsiteX2" fmla="*/ 5517693 w 11750040"/>
              <a:gd name="connsiteY2" fmla="*/ 0 h 6379334"/>
              <a:gd name="connsiteX3" fmla="*/ 5829300 w 11750040"/>
              <a:gd name="connsiteY3" fmla="*/ 184782 h 6379334"/>
              <a:gd name="connsiteX4" fmla="*/ 6140908 w 11750040"/>
              <a:gd name="connsiteY4" fmla="*/ 0 h 6379334"/>
              <a:gd name="connsiteX5" fmla="*/ 11658600 w 11750040"/>
              <a:gd name="connsiteY5" fmla="*/ 0 h 6379334"/>
              <a:gd name="connsiteX6" fmla="*/ 11750040 w 11750040"/>
              <a:gd name="connsiteY6" fmla="*/ 6379334 h 6379334"/>
              <a:gd name="connsiteX0" fmla="*/ 11658600 w 11658600"/>
              <a:gd name="connsiteY0" fmla="*/ 6287894 h 6287894"/>
              <a:gd name="connsiteX1" fmla="*/ 0 w 11658600"/>
              <a:gd name="connsiteY1" fmla="*/ 0 h 6287894"/>
              <a:gd name="connsiteX2" fmla="*/ 5517693 w 11658600"/>
              <a:gd name="connsiteY2" fmla="*/ 0 h 6287894"/>
              <a:gd name="connsiteX3" fmla="*/ 5829300 w 11658600"/>
              <a:gd name="connsiteY3" fmla="*/ 184782 h 6287894"/>
              <a:gd name="connsiteX4" fmla="*/ 6140908 w 11658600"/>
              <a:gd name="connsiteY4" fmla="*/ 0 h 6287894"/>
              <a:gd name="connsiteX5" fmla="*/ 11658600 w 11658600"/>
              <a:gd name="connsiteY5" fmla="*/ 0 h 6287894"/>
              <a:gd name="connsiteX0" fmla="*/ 0 w 11658600"/>
              <a:gd name="connsiteY0" fmla="*/ 0 h 184782"/>
              <a:gd name="connsiteX1" fmla="*/ 5517693 w 11658600"/>
              <a:gd name="connsiteY1" fmla="*/ 0 h 184782"/>
              <a:gd name="connsiteX2" fmla="*/ 5829300 w 11658600"/>
              <a:gd name="connsiteY2" fmla="*/ 184782 h 184782"/>
              <a:gd name="connsiteX3" fmla="*/ 6140908 w 11658600"/>
              <a:gd name="connsiteY3" fmla="*/ 0 h 184782"/>
              <a:gd name="connsiteX4" fmla="*/ 11658600 w 11658600"/>
              <a:gd name="connsiteY4" fmla="*/ 0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0" h="184782">
                <a:moveTo>
                  <a:pt x="0" y="0"/>
                </a:moveTo>
                <a:lnTo>
                  <a:pt x="5517693" y="0"/>
                </a:lnTo>
                <a:lnTo>
                  <a:pt x="5829300" y="184782"/>
                </a:lnTo>
                <a:lnTo>
                  <a:pt x="6140908" y="0"/>
                </a:lnTo>
                <a:lnTo>
                  <a:pt x="11658600" y="0"/>
                </a:lnTo>
              </a:path>
            </a:pathLst>
          </a:custGeom>
          <a:noFill/>
          <a:ln w="635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4B57D-A8A8-2431-0543-4B22589A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13970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34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or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D57A2C9-9C78-B10D-C42A-0F0EB4394549}"/>
              </a:ext>
            </a:extLst>
          </p:cNvPr>
          <p:cNvSpPr/>
          <p:nvPr userDrawn="1"/>
        </p:nvSpPr>
        <p:spPr>
          <a:xfrm>
            <a:off x="266700" y="285053"/>
            <a:ext cx="11658600" cy="6287894"/>
          </a:xfrm>
          <a:custGeom>
            <a:avLst/>
            <a:gdLst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6287894 h 62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0" h="6287894">
                <a:moveTo>
                  <a:pt x="0" y="0"/>
                </a:moveTo>
                <a:lnTo>
                  <a:pt x="5517693" y="0"/>
                </a:lnTo>
                <a:lnTo>
                  <a:pt x="5829300" y="184782"/>
                </a:lnTo>
                <a:lnTo>
                  <a:pt x="6140908" y="0"/>
                </a:lnTo>
                <a:lnTo>
                  <a:pt x="11658600" y="0"/>
                </a:lnTo>
                <a:lnTo>
                  <a:pt x="11658600" y="6287894"/>
                </a:lnTo>
                <a:lnTo>
                  <a:pt x="0" y="6287894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7BB6AEF-42A4-ACC2-20D3-78B4AD0A3100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9D7DD3-FD16-8011-350F-F3B0BD93322F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99FD8E7-3946-4486-66C8-D4AC3297CE54}"/>
              </a:ext>
            </a:extLst>
          </p:cNvPr>
          <p:cNvSpPr/>
          <p:nvPr userDrawn="1"/>
        </p:nvSpPr>
        <p:spPr>
          <a:xfrm>
            <a:off x="266700" y="285053"/>
            <a:ext cx="11658600" cy="184782"/>
          </a:xfrm>
          <a:custGeom>
            <a:avLst/>
            <a:gdLst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6287894 h 6287894"/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0 h 6287894"/>
              <a:gd name="connsiteX0" fmla="*/ 11658600 w 11750040"/>
              <a:gd name="connsiteY0" fmla="*/ 6287894 h 6379334"/>
              <a:gd name="connsiteX1" fmla="*/ 0 w 11750040"/>
              <a:gd name="connsiteY1" fmla="*/ 0 h 6379334"/>
              <a:gd name="connsiteX2" fmla="*/ 5517693 w 11750040"/>
              <a:gd name="connsiteY2" fmla="*/ 0 h 6379334"/>
              <a:gd name="connsiteX3" fmla="*/ 5829300 w 11750040"/>
              <a:gd name="connsiteY3" fmla="*/ 184782 h 6379334"/>
              <a:gd name="connsiteX4" fmla="*/ 6140908 w 11750040"/>
              <a:gd name="connsiteY4" fmla="*/ 0 h 6379334"/>
              <a:gd name="connsiteX5" fmla="*/ 11658600 w 11750040"/>
              <a:gd name="connsiteY5" fmla="*/ 0 h 6379334"/>
              <a:gd name="connsiteX6" fmla="*/ 11750040 w 11750040"/>
              <a:gd name="connsiteY6" fmla="*/ 6379334 h 6379334"/>
              <a:gd name="connsiteX0" fmla="*/ 11658600 w 11658600"/>
              <a:gd name="connsiteY0" fmla="*/ 6287894 h 6287894"/>
              <a:gd name="connsiteX1" fmla="*/ 0 w 11658600"/>
              <a:gd name="connsiteY1" fmla="*/ 0 h 6287894"/>
              <a:gd name="connsiteX2" fmla="*/ 5517693 w 11658600"/>
              <a:gd name="connsiteY2" fmla="*/ 0 h 6287894"/>
              <a:gd name="connsiteX3" fmla="*/ 5829300 w 11658600"/>
              <a:gd name="connsiteY3" fmla="*/ 184782 h 6287894"/>
              <a:gd name="connsiteX4" fmla="*/ 6140908 w 11658600"/>
              <a:gd name="connsiteY4" fmla="*/ 0 h 6287894"/>
              <a:gd name="connsiteX5" fmla="*/ 11658600 w 11658600"/>
              <a:gd name="connsiteY5" fmla="*/ 0 h 6287894"/>
              <a:gd name="connsiteX0" fmla="*/ 0 w 11658600"/>
              <a:gd name="connsiteY0" fmla="*/ 0 h 184782"/>
              <a:gd name="connsiteX1" fmla="*/ 5517693 w 11658600"/>
              <a:gd name="connsiteY1" fmla="*/ 0 h 184782"/>
              <a:gd name="connsiteX2" fmla="*/ 5829300 w 11658600"/>
              <a:gd name="connsiteY2" fmla="*/ 184782 h 184782"/>
              <a:gd name="connsiteX3" fmla="*/ 6140908 w 11658600"/>
              <a:gd name="connsiteY3" fmla="*/ 0 h 184782"/>
              <a:gd name="connsiteX4" fmla="*/ 11658600 w 11658600"/>
              <a:gd name="connsiteY4" fmla="*/ 0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0" h="184782">
                <a:moveTo>
                  <a:pt x="0" y="0"/>
                </a:moveTo>
                <a:lnTo>
                  <a:pt x="5517693" y="0"/>
                </a:lnTo>
                <a:lnTo>
                  <a:pt x="5829300" y="184782"/>
                </a:lnTo>
                <a:lnTo>
                  <a:pt x="6140908" y="0"/>
                </a:lnTo>
                <a:lnTo>
                  <a:pt x="11658600" y="0"/>
                </a:lnTo>
              </a:path>
            </a:pathLst>
          </a:custGeom>
          <a:noFill/>
          <a:ln w="635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9D26D51-4928-F4F5-8900-F1DA8209A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594" y="2108200"/>
            <a:ext cx="3495675" cy="417353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6D8C4B0-5BF0-3C72-667D-028FF905B3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8163" y="2108200"/>
            <a:ext cx="3495675" cy="417353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7BF8B3F4-1AC5-F3CC-4A43-F211A04D1F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731" y="2108200"/>
            <a:ext cx="3495675" cy="4173538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BF03662-8CA9-0B5F-D253-4E522C83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1602616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83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order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D57A2C9-9C78-B10D-C42A-0F0EB4394549}"/>
              </a:ext>
            </a:extLst>
          </p:cNvPr>
          <p:cNvSpPr/>
          <p:nvPr userDrawn="1"/>
        </p:nvSpPr>
        <p:spPr>
          <a:xfrm>
            <a:off x="266700" y="285053"/>
            <a:ext cx="11658600" cy="184782"/>
          </a:xfrm>
          <a:custGeom>
            <a:avLst/>
            <a:gdLst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6287894 h 6287894"/>
              <a:gd name="connsiteX0" fmla="*/ 0 w 11658600"/>
              <a:gd name="connsiteY0" fmla="*/ 0 h 6287894"/>
              <a:gd name="connsiteX1" fmla="*/ 5517693 w 11658600"/>
              <a:gd name="connsiteY1" fmla="*/ 0 h 6287894"/>
              <a:gd name="connsiteX2" fmla="*/ 5829300 w 11658600"/>
              <a:gd name="connsiteY2" fmla="*/ 184782 h 6287894"/>
              <a:gd name="connsiteX3" fmla="*/ 6140908 w 11658600"/>
              <a:gd name="connsiteY3" fmla="*/ 0 h 6287894"/>
              <a:gd name="connsiteX4" fmla="*/ 11658600 w 11658600"/>
              <a:gd name="connsiteY4" fmla="*/ 0 h 6287894"/>
              <a:gd name="connsiteX5" fmla="*/ 11658600 w 11658600"/>
              <a:gd name="connsiteY5" fmla="*/ 6287894 h 6287894"/>
              <a:gd name="connsiteX6" fmla="*/ 0 w 11658600"/>
              <a:gd name="connsiteY6" fmla="*/ 0 h 6287894"/>
              <a:gd name="connsiteX0" fmla="*/ 11658600 w 11750040"/>
              <a:gd name="connsiteY0" fmla="*/ 6287894 h 6379334"/>
              <a:gd name="connsiteX1" fmla="*/ 0 w 11750040"/>
              <a:gd name="connsiteY1" fmla="*/ 0 h 6379334"/>
              <a:gd name="connsiteX2" fmla="*/ 5517693 w 11750040"/>
              <a:gd name="connsiteY2" fmla="*/ 0 h 6379334"/>
              <a:gd name="connsiteX3" fmla="*/ 5829300 w 11750040"/>
              <a:gd name="connsiteY3" fmla="*/ 184782 h 6379334"/>
              <a:gd name="connsiteX4" fmla="*/ 6140908 w 11750040"/>
              <a:gd name="connsiteY4" fmla="*/ 0 h 6379334"/>
              <a:gd name="connsiteX5" fmla="*/ 11658600 w 11750040"/>
              <a:gd name="connsiteY5" fmla="*/ 0 h 6379334"/>
              <a:gd name="connsiteX6" fmla="*/ 11750040 w 11750040"/>
              <a:gd name="connsiteY6" fmla="*/ 6379334 h 6379334"/>
              <a:gd name="connsiteX0" fmla="*/ 11658600 w 11658600"/>
              <a:gd name="connsiteY0" fmla="*/ 6287894 h 6287894"/>
              <a:gd name="connsiteX1" fmla="*/ 0 w 11658600"/>
              <a:gd name="connsiteY1" fmla="*/ 0 h 6287894"/>
              <a:gd name="connsiteX2" fmla="*/ 5517693 w 11658600"/>
              <a:gd name="connsiteY2" fmla="*/ 0 h 6287894"/>
              <a:gd name="connsiteX3" fmla="*/ 5829300 w 11658600"/>
              <a:gd name="connsiteY3" fmla="*/ 184782 h 6287894"/>
              <a:gd name="connsiteX4" fmla="*/ 6140908 w 11658600"/>
              <a:gd name="connsiteY4" fmla="*/ 0 h 6287894"/>
              <a:gd name="connsiteX5" fmla="*/ 11658600 w 11658600"/>
              <a:gd name="connsiteY5" fmla="*/ 0 h 6287894"/>
              <a:gd name="connsiteX0" fmla="*/ 0 w 11658600"/>
              <a:gd name="connsiteY0" fmla="*/ 0 h 184782"/>
              <a:gd name="connsiteX1" fmla="*/ 5517693 w 11658600"/>
              <a:gd name="connsiteY1" fmla="*/ 0 h 184782"/>
              <a:gd name="connsiteX2" fmla="*/ 5829300 w 11658600"/>
              <a:gd name="connsiteY2" fmla="*/ 184782 h 184782"/>
              <a:gd name="connsiteX3" fmla="*/ 6140908 w 11658600"/>
              <a:gd name="connsiteY3" fmla="*/ 0 h 184782"/>
              <a:gd name="connsiteX4" fmla="*/ 11658600 w 11658600"/>
              <a:gd name="connsiteY4" fmla="*/ 0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600" h="184782">
                <a:moveTo>
                  <a:pt x="0" y="0"/>
                </a:moveTo>
                <a:lnTo>
                  <a:pt x="5517693" y="0"/>
                </a:lnTo>
                <a:lnTo>
                  <a:pt x="5829300" y="184782"/>
                </a:lnTo>
                <a:lnTo>
                  <a:pt x="6140908" y="0"/>
                </a:lnTo>
                <a:lnTo>
                  <a:pt x="11658600" y="0"/>
                </a:lnTo>
              </a:path>
            </a:pathLst>
          </a:custGeom>
          <a:noFill/>
          <a:ln w="635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7BB6AEF-42A4-ACC2-20D3-78B4AD0A3100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9D7DD3-FD16-8011-350F-F3B0BD93322F}"/>
              </a:ext>
            </a:extLst>
          </p:cNvPr>
          <p:cNvSpPr/>
          <p:nvPr/>
        </p:nvSpPr>
        <p:spPr>
          <a:xfrm>
            <a:off x="266700" y="256439"/>
            <a:ext cx="6288" cy="6290"/>
          </a:xfrm>
          <a:custGeom>
            <a:avLst/>
            <a:gdLst/>
            <a:ahLst/>
            <a:cxnLst/>
            <a:rect l="l" t="t" r="r" b="b"/>
            <a:pathLst>
              <a:path w="6288" h="6290"/>
            </a:pathLst>
          </a:custGeom>
          <a:noFill/>
          <a:ln w="6288" cap="flat">
            <a:solidFill>
              <a:srgbClr val="A337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13970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90" y="1825625"/>
            <a:ext cx="11507819" cy="4351338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1A9FD5-3B96-C907-3927-2E8CBFF430AC}"/>
              </a:ext>
            </a:extLst>
          </p:cNvPr>
          <p:cNvCxnSpPr>
            <a:cxnSpLocks/>
          </p:cNvCxnSpPr>
          <p:nvPr userDrawn="1"/>
        </p:nvCxnSpPr>
        <p:spPr>
          <a:xfrm>
            <a:off x="265176" y="269506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7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13970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4">
            <a:extLst>
              <a:ext uri="{FF2B5EF4-FFF2-40B4-BE49-F238E27FC236}">
                <a16:creationId xmlns:a16="http://schemas.microsoft.com/office/drawing/2014/main" id="{D7C35C97-ACCF-BD5C-ED2E-3087CDABC5B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3067" y="2042613"/>
            <a:ext cx="5516843" cy="35011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C13C58BE-CFDD-BD56-C5EC-B9697F0C55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089" y="2042613"/>
            <a:ext cx="5516843" cy="35011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5E35301-ABC0-CC17-A393-AC0139EC258C}"/>
              </a:ext>
            </a:extLst>
          </p:cNvPr>
          <p:cNvSpPr/>
          <p:nvPr userDrawn="1"/>
        </p:nvSpPr>
        <p:spPr>
          <a:xfrm>
            <a:off x="254950" y="262784"/>
            <a:ext cx="11682101" cy="225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24130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90" y="2692399"/>
            <a:ext cx="11507819" cy="3484563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5E35301-ABC0-CC17-A393-AC0139EC258C}"/>
              </a:ext>
            </a:extLst>
          </p:cNvPr>
          <p:cNvSpPr/>
          <p:nvPr userDrawn="1"/>
        </p:nvSpPr>
        <p:spPr>
          <a:xfrm>
            <a:off x="254950" y="262784"/>
            <a:ext cx="11682101" cy="225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0" y="0"/>
            <a:ext cx="11507820" cy="24130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24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2DBED6-C490-D4F6-6558-0721F54B8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33067" y="2675784"/>
            <a:ext cx="5516843" cy="3501178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547C42-CF5B-F882-AD8E-571B9C72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89" y="2675784"/>
            <a:ext cx="5516843" cy="3501178"/>
          </a:xfrm>
        </p:spPr>
        <p:txBody>
          <a:bodyPr lIns="91440" tIns="45720" rIns="91440" bIns="45720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30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D25A92-D0D3-3D70-DD5B-9A9F87B29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090" y="257175"/>
            <a:ext cx="11507820" cy="2251075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0" y="1371600"/>
            <a:ext cx="11507820" cy="10414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024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894CDF-1C94-8725-FE09-5923D80AD7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2310" y="2675784"/>
            <a:ext cx="3657600" cy="3501178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18C87D-50F6-F85A-3808-CC3D759215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7200" y="2675784"/>
            <a:ext cx="3657600" cy="3501178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A528182-7DC6-5A65-7CC5-6D54126E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90" y="2675784"/>
            <a:ext cx="3657600" cy="3501178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8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90" y="365127"/>
            <a:ext cx="11496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90" y="1825625"/>
            <a:ext cx="114964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090" y="6356352"/>
            <a:ext cx="3582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331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89" r:id="rId3"/>
    <p:sldLayoutId id="2147483690" r:id="rId4"/>
    <p:sldLayoutId id="2147483687" r:id="rId5"/>
    <p:sldLayoutId id="2147483688" r:id="rId6"/>
    <p:sldLayoutId id="2147483680" r:id="rId7"/>
    <p:sldLayoutId id="2147483682" r:id="rId8"/>
    <p:sldLayoutId id="2147483681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abilityca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mailto:DSEI@dor.ca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527BF-4609-60A4-7A0E-8E77F887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3651" y="267936"/>
            <a:ext cx="11658599" cy="42559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3ED147-8D29-231E-23B5-F5F9AEEB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5796" y="279132"/>
            <a:ext cx="10589503" cy="4267343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96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AFB51C-4143-811F-0A61-4F7C8F9E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6577074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34A622-B0F5-11B3-1981-11B378A8E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4753917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8440E7-74E6-6512-435F-00006B78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65740" y="1035264"/>
            <a:ext cx="1035563" cy="2086112"/>
            <a:chOff x="10565740" y="1035264"/>
            <a:chExt cx="1035563" cy="208611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8391B51-75E9-FDF2-3F57-BFF065918FC1}"/>
                </a:ext>
              </a:extLst>
            </p:cNvPr>
            <p:cNvSpPr/>
            <p:nvPr/>
          </p:nvSpPr>
          <p:spPr>
            <a:xfrm>
              <a:off x="10565740" y="1287993"/>
              <a:ext cx="276805" cy="380679"/>
            </a:xfrm>
            <a:custGeom>
              <a:avLst/>
              <a:gdLst>
                <a:gd name="connsiteX0" fmla="*/ 251538 w 276805"/>
                <a:gd name="connsiteY0" fmla="*/ 341940 h 380679"/>
                <a:gd name="connsiteX1" fmla="*/ 216634 w 276805"/>
                <a:gd name="connsiteY1" fmla="*/ 73998 h 380679"/>
                <a:gd name="connsiteX2" fmla="*/ 25410 w 276805"/>
                <a:gd name="connsiteY2" fmla="*/ 40841 h 380679"/>
                <a:gd name="connsiteX3" fmla="*/ 57032 w 276805"/>
                <a:gd name="connsiteY3" fmla="*/ 306842 h 380679"/>
                <a:gd name="connsiteX4" fmla="*/ 251538 w 276805"/>
                <a:gd name="connsiteY4" fmla="*/ 341940 h 38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05" h="380679">
                  <a:moveTo>
                    <a:pt x="251538" y="341940"/>
                  </a:moveTo>
                  <a:cubicBezTo>
                    <a:pt x="296287" y="278464"/>
                    <a:pt x="279729" y="158084"/>
                    <a:pt x="216634" y="73998"/>
                  </a:cubicBezTo>
                  <a:cubicBezTo>
                    <a:pt x="153540" y="-10089"/>
                    <a:pt x="68817" y="-24427"/>
                    <a:pt x="25410" y="40841"/>
                  </a:cubicBezTo>
                  <a:cubicBezTo>
                    <a:pt x="-17995" y="106109"/>
                    <a:pt x="-4720" y="224697"/>
                    <a:pt x="57032" y="306842"/>
                  </a:cubicBezTo>
                  <a:cubicBezTo>
                    <a:pt x="118785" y="389136"/>
                    <a:pt x="206790" y="405267"/>
                    <a:pt x="251538" y="341940"/>
                  </a:cubicBezTo>
                  <a:close/>
                </a:path>
              </a:pathLst>
            </a:custGeom>
            <a:solidFill>
              <a:srgbClr val="F49D1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AAB8E2-0A5E-6C33-B6C5-51D14E5F819A}"/>
                </a:ext>
              </a:extLst>
            </p:cNvPr>
            <p:cNvSpPr/>
            <p:nvPr/>
          </p:nvSpPr>
          <p:spPr>
            <a:xfrm>
              <a:off x="10655583" y="2780791"/>
              <a:ext cx="298728" cy="340585"/>
            </a:xfrm>
            <a:custGeom>
              <a:avLst/>
              <a:gdLst>
                <a:gd name="connsiteX0" fmla="*/ 43709 w 298728"/>
                <a:gd name="connsiteY0" fmla="*/ 30241 h 340585"/>
                <a:gd name="connsiteX1" fmla="*/ 42664 w 298728"/>
                <a:gd name="connsiteY1" fmla="*/ 265773 h 340585"/>
                <a:gd name="connsiteX2" fmla="*/ 255517 w 298728"/>
                <a:gd name="connsiteY2" fmla="*/ 312223 h 340585"/>
                <a:gd name="connsiteX3" fmla="*/ 253429 w 298728"/>
                <a:gd name="connsiteY3" fmla="*/ 74748 h 340585"/>
                <a:gd name="connsiteX4" fmla="*/ 43709 w 298728"/>
                <a:gd name="connsiteY4" fmla="*/ 30241 h 34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8" h="340585">
                  <a:moveTo>
                    <a:pt x="43709" y="30241"/>
                  </a:moveTo>
                  <a:cubicBezTo>
                    <a:pt x="-13718" y="83859"/>
                    <a:pt x="-15061" y="188856"/>
                    <a:pt x="42664" y="265773"/>
                  </a:cubicBezTo>
                  <a:cubicBezTo>
                    <a:pt x="100390" y="342691"/>
                    <a:pt x="196598" y="364049"/>
                    <a:pt x="255517" y="312223"/>
                  </a:cubicBezTo>
                  <a:cubicBezTo>
                    <a:pt x="314286" y="260396"/>
                    <a:pt x="312646" y="153458"/>
                    <a:pt x="253429" y="74748"/>
                  </a:cubicBezTo>
                  <a:cubicBezTo>
                    <a:pt x="194212" y="-3962"/>
                    <a:pt x="101284" y="-23378"/>
                    <a:pt x="43709" y="3024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ACE4E04-F9D1-7837-EEE3-053BF7C5392E}"/>
                </a:ext>
              </a:extLst>
            </p:cNvPr>
            <p:cNvSpPr/>
            <p:nvPr/>
          </p:nvSpPr>
          <p:spPr>
            <a:xfrm>
              <a:off x="11329073" y="1035264"/>
              <a:ext cx="272230" cy="403225"/>
            </a:xfrm>
            <a:custGeom>
              <a:avLst/>
              <a:gdLst>
                <a:gd name="connsiteX0" fmla="*/ 197912 w 272230"/>
                <a:gd name="connsiteY0" fmla="*/ 79245 h 403225"/>
                <a:gd name="connsiteX1" fmla="*/ 15787 w 272230"/>
                <a:gd name="connsiteY1" fmla="*/ 42354 h 403225"/>
                <a:gd name="connsiteX2" fmla="*/ 70678 w 272230"/>
                <a:gd name="connsiteY2" fmla="*/ 324187 h 403225"/>
                <a:gd name="connsiteX3" fmla="*/ 256384 w 272230"/>
                <a:gd name="connsiteY3" fmla="*/ 362721 h 403225"/>
                <a:gd name="connsiteX4" fmla="*/ 198061 w 272230"/>
                <a:gd name="connsiteY4" fmla="*/ 79245 h 4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0" h="403225">
                  <a:moveTo>
                    <a:pt x="197912" y="79245"/>
                  </a:moveTo>
                  <a:cubicBezTo>
                    <a:pt x="130790" y="-10069"/>
                    <a:pt x="50243" y="-26050"/>
                    <a:pt x="15787" y="42354"/>
                  </a:cubicBezTo>
                  <a:cubicBezTo>
                    <a:pt x="-18669" y="110908"/>
                    <a:pt x="4898" y="236516"/>
                    <a:pt x="70678" y="324187"/>
                  </a:cubicBezTo>
                  <a:cubicBezTo>
                    <a:pt x="136458" y="411709"/>
                    <a:pt x="220585" y="429482"/>
                    <a:pt x="256384" y="362721"/>
                  </a:cubicBezTo>
                  <a:cubicBezTo>
                    <a:pt x="292182" y="295959"/>
                    <a:pt x="265034" y="168559"/>
                    <a:pt x="198061" y="792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A5193B-96E2-690C-84B4-0EC4EFA6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613" y="1391632"/>
            <a:ext cx="11379772" cy="3765282"/>
            <a:chOff x="129613" y="1391632"/>
            <a:chExt cx="11379772" cy="3765282"/>
          </a:xfrm>
        </p:grpSpPr>
        <p:grpSp>
          <p:nvGrpSpPr>
            <p:cNvPr id="10" name="Graphic 22">
              <a:extLst>
                <a:ext uri="{FF2B5EF4-FFF2-40B4-BE49-F238E27FC236}">
                  <a16:creationId xmlns:a16="http://schemas.microsoft.com/office/drawing/2014/main" id="{85702458-45B8-C3E6-57EB-5C57B0C8B497}"/>
                </a:ext>
              </a:extLst>
            </p:cNvPr>
            <p:cNvGrpSpPr/>
            <p:nvPr/>
          </p:nvGrpSpPr>
          <p:grpSpPr>
            <a:xfrm>
              <a:off x="129613" y="1532620"/>
              <a:ext cx="9886576" cy="3039790"/>
              <a:chOff x="129613" y="1532620"/>
              <a:chExt cx="9886576" cy="3039790"/>
            </a:xfrm>
            <a:solidFill>
              <a:schemeClr val="bg1">
                <a:alpha val="35000"/>
              </a:schemeClr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29C8F7E-3D2D-5A2B-1CDE-CE70F1741590}"/>
                  </a:ext>
                </a:extLst>
              </p:cNvPr>
              <p:cNvSpPr/>
              <p:nvPr/>
            </p:nvSpPr>
            <p:spPr>
              <a:xfrm>
                <a:off x="8783951" y="2440597"/>
                <a:ext cx="305194" cy="313643"/>
              </a:xfrm>
              <a:custGeom>
                <a:avLst/>
                <a:gdLst>
                  <a:gd name="connsiteX0" fmla="*/ 57843 w 305194"/>
                  <a:gd name="connsiteY0" fmla="*/ 31249 h 313643"/>
                  <a:gd name="connsiteX1" fmla="*/ 32336 w 305194"/>
                  <a:gd name="connsiteY1" fmla="*/ 249307 h 313643"/>
                  <a:gd name="connsiteX2" fmla="*/ 248023 w 305194"/>
                  <a:gd name="connsiteY2" fmla="*/ 284555 h 313643"/>
                  <a:gd name="connsiteX3" fmla="*/ 270993 w 305194"/>
                  <a:gd name="connsiteY3" fmla="*/ 64406 h 313643"/>
                  <a:gd name="connsiteX4" fmla="*/ 57992 w 305194"/>
                  <a:gd name="connsiteY4" fmla="*/ 31100 h 31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94" h="313643">
                    <a:moveTo>
                      <a:pt x="57843" y="31249"/>
                    </a:moveTo>
                    <a:cubicBezTo>
                      <a:pt x="-7490" y="83225"/>
                      <a:pt x="-19572" y="180305"/>
                      <a:pt x="32336" y="249307"/>
                    </a:cubicBezTo>
                    <a:cubicBezTo>
                      <a:pt x="84244" y="318309"/>
                      <a:pt x="181497" y="334589"/>
                      <a:pt x="248023" y="284555"/>
                    </a:cubicBezTo>
                    <a:cubicBezTo>
                      <a:pt x="314548" y="234372"/>
                      <a:pt x="324094" y="135200"/>
                      <a:pt x="270993" y="64406"/>
                    </a:cubicBezTo>
                    <a:cubicBezTo>
                      <a:pt x="217743" y="-6538"/>
                      <a:pt x="123026" y="-20726"/>
                      <a:pt x="57992" y="3110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A129037-36C7-14C3-1742-DE92254D7188}"/>
                  </a:ext>
                </a:extLst>
              </p:cNvPr>
              <p:cNvSpPr/>
              <p:nvPr/>
            </p:nvSpPr>
            <p:spPr>
              <a:xfrm>
                <a:off x="9124185" y="2155275"/>
                <a:ext cx="297610" cy="328253"/>
              </a:xfrm>
              <a:custGeom>
                <a:avLst/>
                <a:gdLst>
                  <a:gd name="connsiteX0" fmla="*/ 36365 w 297610"/>
                  <a:gd name="connsiteY0" fmla="*/ 262505 h 328253"/>
                  <a:gd name="connsiteX1" fmla="*/ 247725 w 297610"/>
                  <a:gd name="connsiteY1" fmla="*/ 296558 h 328253"/>
                  <a:gd name="connsiteX2" fmla="*/ 259061 w 297610"/>
                  <a:gd name="connsiteY2" fmla="*/ 65805 h 328253"/>
                  <a:gd name="connsiteX3" fmla="*/ 50386 w 297610"/>
                  <a:gd name="connsiteY3" fmla="*/ 33694 h 328253"/>
                  <a:gd name="connsiteX4" fmla="*/ 36365 w 297610"/>
                  <a:gd name="connsiteY4" fmla="*/ 262505 h 32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0" h="328253">
                    <a:moveTo>
                      <a:pt x="36365" y="262505"/>
                    </a:moveTo>
                    <a:cubicBezTo>
                      <a:pt x="90211" y="334196"/>
                      <a:pt x="185675" y="349878"/>
                      <a:pt x="247725" y="296558"/>
                    </a:cubicBezTo>
                    <a:cubicBezTo>
                      <a:pt x="309925" y="243089"/>
                      <a:pt x="314251" y="139288"/>
                      <a:pt x="259061" y="65805"/>
                    </a:cubicBezTo>
                    <a:cubicBezTo>
                      <a:pt x="203872" y="-7678"/>
                      <a:pt x="111094" y="-21418"/>
                      <a:pt x="50386" y="33694"/>
                    </a:cubicBezTo>
                    <a:cubicBezTo>
                      <a:pt x="-10472" y="88955"/>
                      <a:pt x="-17482" y="190815"/>
                      <a:pt x="36365" y="262505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B5D218CA-9F0D-C09E-A473-06B6A59AA034}"/>
                  </a:ext>
                </a:extLst>
              </p:cNvPr>
              <p:cNvSpPr/>
              <p:nvPr/>
            </p:nvSpPr>
            <p:spPr>
              <a:xfrm>
                <a:off x="9440641" y="1852349"/>
                <a:ext cx="290506" cy="343175"/>
              </a:xfrm>
              <a:custGeom>
                <a:avLst/>
                <a:gdLst>
                  <a:gd name="connsiteX0" fmla="*/ 247789 w 290506"/>
                  <a:gd name="connsiteY0" fmla="*/ 308840 h 343175"/>
                  <a:gd name="connsiteX1" fmla="*/ 247192 w 290506"/>
                  <a:gd name="connsiteY1" fmla="*/ 67333 h 343175"/>
                  <a:gd name="connsiteX2" fmla="*/ 43140 w 290506"/>
                  <a:gd name="connsiteY2" fmla="*/ 36416 h 343175"/>
                  <a:gd name="connsiteX3" fmla="*/ 40902 w 290506"/>
                  <a:gd name="connsiteY3" fmla="*/ 275832 h 343175"/>
                  <a:gd name="connsiteX4" fmla="*/ 247789 w 290506"/>
                  <a:gd name="connsiteY4" fmla="*/ 308840 h 34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506" h="343175">
                    <a:moveTo>
                      <a:pt x="247789" y="308840"/>
                    </a:moveTo>
                    <a:cubicBezTo>
                      <a:pt x="305365" y="252234"/>
                      <a:pt x="304321" y="143504"/>
                      <a:pt x="247192" y="67333"/>
                    </a:cubicBezTo>
                    <a:cubicBezTo>
                      <a:pt x="190063" y="-8838"/>
                      <a:pt x="99374" y="-22131"/>
                      <a:pt x="43140" y="36416"/>
                    </a:cubicBezTo>
                    <a:cubicBezTo>
                      <a:pt x="-13094" y="94814"/>
                      <a:pt x="-14884" y="201453"/>
                      <a:pt x="40902" y="275832"/>
                    </a:cubicBezTo>
                    <a:cubicBezTo>
                      <a:pt x="96689" y="350211"/>
                      <a:pt x="190063" y="365595"/>
                      <a:pt x="247789" y="30884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15D556A-361E-B2ED-2395-34B790195143}"/>
                  </a:ext>
                </a:extLst>
              </p:cNvPr>
              <p:cNvSpPr/>
              <p:nvPr/>
            </p:nvSpPr>
            <p:spPr>
              <a:xfrm>
                <a:off x="9732367" y="1532620"/>
                <a:ext cx="283821" cy="357719"/>
              </a:xfrm>
              <a:custGeom>
                <a:avLst/>
                <a:gdLst>
                  <a:gd name="connsiteX0" fmla="*/ 247969 w 283821"/>
                  <a:gd name="connsiteY0" fmla="*/ 320897 h 357719"/>
                  <a:gd name="connsiteX1" fmla="*/ 235142 w 283821"/>
                  <a:gd name="connsiteY1" fmla="*/ 68936 h 357719"/>
                  <a:gd name="connsiteX2" fmla="*/ 36162 w 283821"/>
                  <a:gd name="connsiteY2" fmla="*/ 38915 h 357719"/>
                  <a:gd name="connsiteX3" fmla="*/ 46155 w 283821"/>
                  <a:gd name="connsiteY3" fmla="*/ 288936 h 357719"/>
                  <a:gd name="connsiteX4" fmla="*/ 247969 w 283821"/>
                  <a:gd name="connsiteY4" fmla="*/ 320897 h 35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21" h="357719">
                    <a:moveTo>
                      <a:pt x="247969" y="320897"/>
                    </a:moveTo>
                    <a:cubicBezTo>
                      <a:pt x="300773" y="261156"/>
                      <a:pt x="294210" y="147646"/>
                      <a:pt x="235142" y="68936"/>
                    </a:cubicBezTo>
                    <a:cubicBezTo>
                      <a:pt x="175925" y="-9924"/>
                      <a:pt x="87771" y="-22768"/>
                      <a:pt x="36162" y="38915"/>
                    </a:cubicBezTo>
                    <a:cubicBezTo>
                      <a:pt x="-15299" y="100599"/>
                      <a:pt x="-11719" y="211868"/>
                      <a:pt x="46155" y="288936"/>
                    </a:cubicBezTo>
                    <a:cubicBezTo>
                      <a:pt x="103880" y="365853"/>
                      <a:pt x="195167" y="380789"/>
                      <a:pt x="247969" y="32089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3B3F8A6-004A-7CB6-B9AC-7C689A25CC7B}"/>
                  </a:ext>
                </a:extLst>
              </p:cNvPr>
              <p:cNvSpPr/>
              <p:nvPr/>
            </p:nvSpPr>
            <p:spPr>
              <a:xfrm>
                <a:off x="129613" y="2696956"/>
                <a:ext cx="8604200" cy="1875454"/>
              </a:xfrm>
              <a:custGeom>
                <a:avLst/>
                <a:gdLst>
                  <a:gd name="connsiteX0" fmla="*/ 8538408 w 8604200"/>
                  <a:gd name="connsiteY0" fmla="*/ 270749 h 1875454"/>
                  <a:gd name="connsiteX1" fmla="*/ 8539602 w 8604200"/>
                  <a:gd name="connsiteY1" fmla="*/ 272243 h 1875454"/>
                  <a:gd name="connsiteX2" fmla="*/ 8573759 w 8604200"/>
                  <a:gd name="connsiteY2" fmla="*/ 62847 h 1875454"/>
                  <a:gd name="connsiteX3" fmla="*/ 8356731 w 8604200"/>
                  <a:gd name="connsiteY3" fmla="*/ 28496 h 1875454"/>
                  <a:gd name="connsiteX4" fmla="*/ 8356432 w 8604200"/>
                  <a:gd name="connsiteY4" fmla="*/ 28645 h 1875454"/>
                  <a:gd name="connsiteX5" fmla="*/ 0 w 8604200"/>
                  <a:gd name="connsiteY5" fmla="*/ 1637048 h 1875454"/>
                  <a:gd name="connsiteX6" fmla="*/ 0 w 8604200"/>
                  <a:gd name="connsiteY6" fmla="*/ 1710829 h 1875454"/>
                  <a:gd name="connsiteX7" fmla="*/ 8538408 w 8604200"/>
                  <a:gd name="connsiteY7" fmla="*/ 270899 h 187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4200" h="1875454">
                    <a:moveTo>
                      <a:pt x="8538408" y="270749"/>
                    </a:moveTo>
                    <a:cubicBezTo>
                      <a:pt x="8538408" y="270749"/>
                      <a:pt x="8539154" y="271645"/>
                      <a:pt x="8539602" y="272243"/>
                    </a:cubicBezTo>
                    <a:cubicBezTo>
                      <a:pt x="8610304" y="225345"/>
                      <a:pt x="8624921" y="131102"/>
                      <a:pt x="8573759" y="62847"/>
                    </a:cubicBezTo>
                    <a:cubicBezTo>
                      <a:pt x="8522597" y="-5259"/>
                      <a:pt x="8426091" y="-20045"/>
                      <a:pt x="8356731" y="28496"/>
                    </a:cubicBezTo>
                    <a:cubicBezTo>
                      <a:pt x="8356731" y="28496"/>
                      <a:pt x="8356432" y="28645"/>
                      <a:pt x="8356432" y="28645"/>
                    </a:cubicBezTo>
                    <a:cubicBezTo>
                      <a:pt x="6194347" y="1486200"/>
                      <a:pt x="3203078" y="2015812"/>
                      <a:pt x="0" y="1637048"/>
                    </a:cubicBezTo>
                    <a:lnTo>
                      <a:pt x="0" y="1710829"/>
                    </a:lnTo>
                    <a:cubicBezTo>
                      <a:pt x="3385949" y="2175174"/>
                      <a:pt x="6380351" y="1645412"/>
                      <a:pt x="8538408" y="270899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aphic 22">
              <a:extLst>
                <a:ext uri="{FF2B5EF4-FFF2-40B4-BE49-F238E27FC236}">
                  <a16:creationId xmlns:a16="http://schemas.microsoft.com/office/drawing/2014/main" id="{B898CE7B-079C-E848-7F34-035E900E09D2}"/>
                </a:ext>
              </a:extLst>
            </p:cNvPr>
            <p:cNvGrpSpPr/>
            <p:nvPr/>
          </p:nvGrpSpPr>
          <p:grpSpPr>
            <a:xfrm>
              <a:off x="129613" y="1767123"/>
              <a:ext cx="9000463" cy="2643914"/>
              <a:chOff x="129613" y="1767123"/>
              <a:chExt cx="9000463" cy="2643914"/>
            </a:xfrm>
            <a:solidFill>
              <a:schemeClr val="bg1">
                <a:alpha val="35000"/>
              </a:schemeClr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5CC15BD-D335-3A95-82BE-BE4D2846A62B}"/>
                  </a:ext>
                </a:extLst>
              </p:cNvPr>
              <p:cNvSpPr/>
              <p:nvPr/>
            </p:nvSpPr>
            <p:spPr>
              <a:xfrm>
                <a:off x="8155903" y="2349035"/>
                <a:ext cx="307007" cy="304580"/>
              </a:xfrm>
              <a:custGeom>
                <a:avLst/>
                <a:gdLst>
                  <a:gd name="connsiteX0" fmla="*/ 29284 w 307007"/>
                  <a:gd name="connsiteY0" fmla="*/ 243640 h 304580"/>
                  <a:gd name="connsiteX1" fmla="*/ 245269 w 307007"/>
                  <a:gd name="connsiteY1" fmla="*/ 275154 h 304580"/>
                  <a:gd name="connsiteX2" fmla="*/ 275848 w 307007"/>
                  <a:gd name="connsiteY2" fmla="*/ 60979 h 304580"/>
                  <a:gd name="connsiteX3" fmla="*/ 62399 w 307007"/>
                  <a:gd name="connsiteY3" fmla="*/ 31407 h 304580"/>
                  <a:gd name="connsiteX4" fmla="*/ 29284 w 307007"/>
                  <a:gd name="connsiteY4" fmla="*/ 243491 h 30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007" h="304580">
                    <a:moveTo>
                      <a:pt x="29284" y="243640"/>
                    </a:moveTo>
                    <a:cubicBezTo>
                      <a:pt x="79105" y="309954"/>
                      <a:pt x="176506" y="324740"/>
                      <a:pt x="245269" y="275154"/>
                    </a:cubicBezTo>
                    <a:cubicBezTo>
                      <a:pt x="314033" y="225718"/>
                      <a:pt x="327010" y="129234"/>
                      <a:pt x="275848" y="60979"/>
                    </a:cubicBezTo>
                    <a:cubicBezTo>
                      <a:pt x="224685" y="-7276"/>
                      <a:pt x="129819" y="-19822"/>
                      <a:pt x="62399" y="31407"/>
                    </a:cubicBezTo>
                    <a:cubicBezTo>
                      <a:pt x="-5022" y="82785"/>
                      <a:pt x="-20536" y="177177"/>
                      <a:pt x="29284" y="243491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7A06798-1CDC-B277-CB7C-13872729D6C6}"/>
                  </a:ext>
                </a:extLst>
              </p:cNvPr>
              <p:cNvSpPr/>
              <p:nvPr/>
            </p:nvSpPr>
            <p:spPr>
              <a:xfrm>
                <a:off x="8508158" y="2066825"/>
                <a:ext cx="299577" cy="319268"/>
              </a:xfrm>
              <a:custGeom>
                <a:avLst/>
                <a:gdLst>
                  <a:gd name="connsiteX0" fmla="*/ 245183 w 299577"/>
                  <a:gd name="connsiteY0" fmla="*/ 287330 h 319268"/>
                  <a:gd name="connsiteX1" fmla="*/ 264425 w 299577"/>
                  <a:gd name="connsiteY1" fmla="*/ 62401 h 319268"/>
                  <a:gd name="connsiteX2" fmla="*/ 55003 w 299577"/>
                  <a:gd name="connsiteY2" fmla="*/ 34024 h 319268"/>
                  <a:gd name="connsiteX3" fmla="*/ 33076 w 299577"/>
                  <a:gd name="connsiteY3" fmla="*/ 256861 h 319268"/>
                  <a:gd name="connsiteX4" fmla="*/ 245034 w 299577"/>
                  <a:gd name="connsiteY4" fmla="*/ 287330 h 31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577" h="319268">
                    <a:moveTo>
                      <a:pt x="245183" y="287330"/>
                    </a:moveTo>
                    <a:cubicBezTo>
                      <a:pt x="309769" y="234607"/>
                      <a:pt x="317675" y="133195"/>
                      <a:pt x="264425" y="62401"/>
                    </a:cubicBezTo>
                    <a:cubicBezTo>
                      <a:pt x="211174" y="-8393"/>
                      <a:pt x="118098" y="-20491"/>
                      <a:pt x="55003" y="34024"/>
                    </a:cubicBezTo>
                    <a:cubicBezTo>
                      <a:pt x="-8242" y="88688"/>
                      <a:pt x="-18832" y="187859"/>
                      <a:pt x="33076" y="256861"/>
                    </a:cubicBezTo>
                    <a:cubicBezTo>
                      <a:pt x="84835" y="325863"/>
                      <a:pt x="180596" y="340052"/>
                      <a:pt x="245034" y="28733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B6AB185-35DB-E245-B831-ECF9656A6664}"/>
                  </a:ext>
                </a:extLst>
              </p:cNvPr>
              <p:cNvSpPr/>
              <p:nvPr/>
            </p:nvSpPr>
            <p:spPr>
              <a:xfrm>
                <a:off x="8837834" y="1767123"/>
                <a:ext cx="292242" cy="334179"/>
              </a:xfrm>
              <a:custGeom>
                <a:avLst/>
                <a:gdLst>
                  <a:gd name="connsiteX0" fmla="*/ 245003 w 292242"/>
                  <a:gd name="connsiteY0" fmla="*/ 299523 h 334179"/>
                  <a:gd name="connsiteX1" fmla="*/ 252610 w 292242"/>
                  <a:gd name="connsiteY1" fmla="*/ 63841 h 334179"/>
                  <a:gd name="connsiteX2" fmla="*/ 47664 w 292242"/>
                  <a:gd name="connsiteY2" fmla="*/ 36659 h 334179"/>
                  <a:gd name="connsiteX3" fmla="*/ 37222 w 292242"/>
                  <a:gd name="connsiteY3" fmla="*/ 270250 h 334179"/>
                  <a:gd name="connsiteX4" fmla="*/ 245003 w 292242"/>
                  <a:gd name="connsiteY4" fmla="*/ 299523 h 33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242" h="334179">
                    <a:moveTo>
                      <a:pt x="245003" y="299523"/>
                    </a:moveTo>
                    <a:cubicBezTo>
                      <a:pt x="305264" y="243515"/>
                      <a:pt x="307949" y="137324"/>
                      <a:pt x="252610" y="63841"/>
                    </a:cubicBezTo>
                    <a:cubicBezTo>
                      <a:pt x="197421" y="-9492"/>
                      <a:pt x="106433" y="-21142"/>
                      <a:pt x="47664" y="36659"/>
                    </a:cubicBezTo>
                    <a:cubicBezTo>
                      <a:pt x="-11106" y="94459"/>
                      <a:pt x="-16625" y="198559"/>
                      <a:pt x="37222" y="270250"/>
                    </a:cubicBezTo>
                    <a:cubicBezTo>
                      <a:pt x="91069" y="341940"/>
                      <a:pt x="184742" y="355681"/>
                      <a:pt x="245003" y="299523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B994CCA-9BED-F9E9-C12C-312D73663C06}"/>
                  </a:ext>
                </a:extLst>
              </p:cNvPr>
              <p:cNvSpPr/>
              <p:nvPr/>
            </p:nvSpPr>
            <p:spPr>
              <a:xfrm>
                <a:off x="129613" y="2618607"/>
                <a:ext cx="7967341" cy="1792430"/>
              </a:xfrm>
              <a:custGeom>
                <a:avLst/>
                <a:gdLst>
                  <a:gd name="connsiteX0" fmla="*/ 7908204 w 7967341"/>
                  <a:gd name="connsiteY0" fmla="*/ 254556 h 1792430"/>
                  <a:gd name="connsiteX1" fmla="*/ 7908950 w 7967341"/>
                  <a:gd name="connsiteY1" fmla="*/ 255601 h 1792430"/>
                  <a:gd name="connsiteX2" fmla="*/ 7939529 w 7967341"/>
                  <a:gd name="connsiteY2" fmla="*/ 59648 h 1792430"/>
                  <a:gd name="connsiteX3" fmla="*/ 7733388 w 7967341"/>
                  <a:gd name="connsiteY3" fmla="*/ 21861 h 1792430"/>
                  <a:gd name="connsiteX4" fmla="*/ 7732940 w 7967341"/>
                  <a:gd name="connsiteY4" fmla="*/ 21263 h 1792430"/>
                  <a:gd name="connsiteX5" fmla="*/ 0 w 7967341"/>
                  <a:gd name="connsiteY5" fmla="*/ 1602036 h 1792430"/>
                  <a:gd name="connsiteX6" fmla="*/ 0 w 7967341"/>
                  <a:gd name="connsiteY6" fmla="*/ 1678804 h 1792430"/>
                  <a:gd name="connsiteX7" fmla="*/ 7908204 w 7967341"/>
                  <a:gd name="connsiteY7" fmla="*/ 254407 h 179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7341" h="1792430">
                    <a:moveTo>
                      <a:pt x="7908204" y="254556"/>
                    </a:moveTo>
                    <a:cubicBezTo>
                      <a:pt x="7908204" y="254556"/>
                      <a:pt x="7908652" y="255153"/>
                      <a:pt x="7908950" y="255601"/>
                    </a:cubicBezTo>
                    <a:cubicBezTo>
                      <a:pt x="7972642" y="207658"/>
                      <a:pt x="7986364" y="121929"/>
                      <a:pt x="7939529" y="59648"/>
                    </a:cubicBezTo>
                    <a:cubicBezTo>
                      <a:pt x="7892692" y="-2633"/>
                      <a:pt x="7803345" y="-17718"/>
                      <a:pt x="7733388" y="21861"/>
                    </a:cubicBezTo>
                    <a:cubicBezTo>
                      <a:pt x="7733239" y="21712"/>
                      <a:pt x="7733090" y="21562"/>
                      <a:pt x="7732940" y="21263"/>
                    </a:cubicBezTo>
                    <a:cubicBezTo>
                      <a:pt x="5272087" y="1462091"/>
                      <a:pt x="3002755" y="1849667"/>
                      <a:pt x="0" y="1602036"/>
                    </a:cubicBezTo>
                    <a:lnTo>
                      <a:pt x="0" y="1678804"/>
                    </a:lnTo>
                    <a:cubicBezTo>
                      <a:pt x="2850462" y="2009626"/>
                      <a:pt x="5395890" y="1642511"/>
                      <a:pt x="7908204" y="25440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aphic 22">
              <a:extLst>
                <a:ext uri="{FF2B5EF4-FFF2-40B4-BE49-F238E27FC236}">
                  <a16:creationId xmlns:a16="http://schemas.microsoft.com/office/drawing/2014/main" id="{650F13B5-26D4-0211-2962-D79CEE9BAD20}"/>
                </a:ext>
              </a:extLst>
            </p:cNvPr>
            <p:cNvGrpSpPr/>
            <p:nvPr/>
          </p:nvGrpSpPr>
          <p:grpSpPr>
            <a:xfrm>
              <a:off x="129613" y="1989263"/>
              <a:ext cx="8062425" cy="2252919"/>
              <a:chOff x="129613" y="1989263"/>
              <a:chExt cx="8062425" cy="2252919"/>
            </a:xfrm>
            <a:solidFill>
              <a:schemeClr val="bg1">
                <a:alpha val="35000"/>
              </a:schemeClr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37D90CC-BFA5-ED8A-ED34-25A5A8974C0E}"/>
                  </a:ext>
                </a:extLst>
              </p:cNvPr>
              <p:cNvSpPr/>
              <p:nvPr/>
            </p:nvSpPr>
            <p:spPr>
              <a:xfrm>
                <a:off x="7890808" y="1989263"/>
                <a:ext cx="301230" cy="310229"/>
              </a:xfrm>
              <a:custGeom>
                <a:avLst/>
                <a:gdLst>
                  <a:gd name="connsiteX0" fmla="*/ 242323 w 301230"/>
                  <a:gd name="connsiteY0" fmla="*/ 277967 h 310229"/>
                  <a:gd name="connsiteX1" fmla="*/ 269321 w 301230"/>
                  <a:gd name="connsiteY1" fmla="*/ 59162 h 310229"/>
                  <a:gd name="connsiteX2" fmla="*/ 59452 w 301230"/>
                  <a:gd name="connsiteY2" fmla="*/ 34369 h 310229"/>
                  <a:gd name="connsiteX3" fmla="*/ 30068 w 301230"/>
                  <a:gd name="connsiteY3" fmla="*/ 251232 h 310229"/>
                  <a:gd name="connsiteX4" fmla="*/ 242472 w 301230"/>
                  <a:gd name="connsiteY4" fmla="*/ 277967 h 31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30" h="310229">
                    <a:moveTo>
                      <a:pt x="242323" y="277967"/>
                    </a:moveTo>
                    <a:cubicBezTo>
                      <a:pt x="309147" y="225842"/>
                      <a:pt x="320483" y="127268"/>
                      <a:pt x="269321" y="59162"/>
                    </a:cubicBezTo>
                    <a:cubicBezTo>
                      <a:pt x="218010" y="-9093"/>
                      <a:pt x="124784" y="-19548"/>
                      <a:pt x="59452" y="34369"/>
                    </a:cubicBezTo>
                    <a:cubicBezTo>
                      <a:pt x="-5881" y="88286"/>
                      <a:pt x="-19902" y="184919"/>
                      <a:pt x="30068" y="251232"/>
                    </a:cubicBezTo>
                    <a:cubicBezTo>
                      <a:pt x="79887" y="317546"/>
                      <a:pt x="175648" y="330092"/>
                      <a:pt x="242472" y="27796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EF882CB-33E3-7E89-9611-2B76D4E5FB22}"/>
                  </a:ext>
                </a:extLst>
              </p:cNvPr>
              <p:cNvSpPr/>
              <p:nvPr/>
            </p:nvSpPr>
            <p:spPr>
              <a:xfrm>
                <a:off x="7527643" y="2267957"/>
                <a:ext cx="308634" cy="295350"/>
              </a:xfrm>
              <a:custGeom>
                <a:avLst/>
                <a:gdLst>
                  <a:gd name="connsiteX0" fmla="*/ 242430 w 308634"/>
                  <a:gd name="connsiteY0" fmla="*/ 265723 h 295350"/>
                  <a:gd name="connsiteX1" fmla="*/ 280318 w 308634"/>
                  <a:gd name="connsiteY1" fmla="*/ 57672 h 295350"/>
                  <a:gd name="connsiteX2" fmla="*/ 66719 w 308634"/>
                  <a:gd name="connsiteY2" fmla="*/ 31684 h 295350"/>
                  <a:gd name="connsiteX3" fmla="*/ 26595 w 308634"/>
                  <a:gd name="connsiteY3" fmla="*/ 237644 h 295350"/>
                  <a:gd name="connsiteX4" fmla="*/ 242430 w 308634"/>
                  <a:gd name="connsiteY4" fmla="*/ 265872 h 2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634" h="295350">
                    <a:moveTo>
                      <a:pt x="242430" y="265723"/>
                    </a:moveTo>
                    <a:cubicBezTo>
                      <a:pt x="313132" y="216884"/>
                      <a:pt x="329541" y="123238"/>
                      <a:pt x="280318" y="57672"/>
                    </a:cubicBezTo>
                    <a:cubicBezTo>
                      <a:pt x="231094" y="-7895"/>
                      <a:pt x="136079" y="-18948"/>
                      <a:pt x="66719" y="31684"/>
                    </a:cubicBezTo>
                    <a:cubicBezTo>
                      <a:pt x="-2491" y="82166"/>
                      <a:pt x="-21286" y="173870"/>
                      <a:pt x="26595" y="237644"/>
                    </a:cubicBezTo>
                    <a:cubicBezTo>
                      <a:pt x="74476" y="301419"/>
                      <a:pt x="171728" y="314562"/>
                      <a:pt x="242430" y="265872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407DDDC-ACD7-0EF2-71F0-5CE82480F542}"/>
                  </a:ext>
                </a:extLst>
              </p:cNvPr>
              <p:cNvSpPr/>
              <p:nvPr/>
            </p:nvSpPr>
            <p:spPr>
              <a:xfrm>
                <a:off x="129613" y="2533491"/>
                <a:ext cx="7330902" cy="1708691"/>
              </a:xfrm>
              <a:custGeom>
                <a:avLst/>
                <a:gdLst>
                  <a:gd name="connsiteX0" fmla="*/ 7256968 w 7330902"/>
                  <a:gd name="connsiteY0" fmla="*/ 253047 h 1708691"/>
                  <a:gd name="connsiteX1" fmla="*/ 7305744 w 7330902"/>
                  <a:gd name="connsiteY1" fmla="*/ 56794 h 1708691"/>
                  <a:gd name="connsiteX2" fmla="*/ 7088417 w 7330902"/>
                  <a:gd name="connsiteY2" fmla="*/ 28715 h 1708691"/>
                  <a:gd name="connsiteX3" fmla="*/ 0 w 7330902"/>
                  <a:gd name="connsiteY3" fmla="*/ 1568714 h 1708691"/>
                  <a:gd name="connsiteX4" fmla="*/ 0 w 7330902"/>
                  <a:gd name="connsiteY4" fmla="*/ 1649217 h 1708691"/>
                  <a:gd name="connsiteX5" fmla="*/ 7256968 w 7330902"/>
                  <a:gd name="connsiteY5" fmla="*/ 252897 h 170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0902" h="1708691">
                    <a:moveTo>
                      <a:pt x="7256968" y="253047"/>
                    </a:moveTo>
                    <a:cubicBezTo>
                      <a:pt x="7331400" y="207792"/>
                      <a:pt x="7353327" y="119971"/>
                      <a:pt x="7305744" y="56794"/>
                    </a:cubicBezTo>
                    <a:cubicBezTo>
                      <a:pt x="7258311" y="-6383"/>
                      <a:pt x="7161655" y="-18481"/>
                      <a:pt x="7088417" y="28715"/>
                    </a:cubicBezTo>
                    <a:cubicBezTo>
                      <a:pt x="5139333" y="1237445"/>
                      <a:pt x="2602855" y="1744804"/>
                      <a:pt x="0" y="1568714"/>
                    </a:cubicBezTo>
                    <a:lnTo>
                      <a:pt x="0" y="1649217"/>
                    </a:lnTo>
                    <a:cubicBezTo>
                      <a:pt x="2623439" y="1880418"/>
                      <a:pt x="5225996" y="1442211"/>
                      <a:pt x="7256968" y="25289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DD2ADD9-D715-2BA9-0275-153B767B12DF}"/>
                </a:ext>
              </a:extLst>
            </p:cNvPr>
            <p:cNvGrpSpPr/>
            <p:nvPr/>
          </p:nvGrpSpPr>
          <p:grpSpPr>
            <a:xfrm>
              <a:off x="129613" y="1626626"/>
              <a:ext cx="10469276" cy="3129437"/>
              <a:chOff x="129613" y="1626626"/>
              <a:chExt cx="10469276" cy="3129437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0954862-6FE9-B78D-3173-D72F2716A29E}"/>
                  </a:ext>
                </a:extLst>
              </p:cNvPr>
              <p:cNvSpPr/>
              <p:nvPr/>
            </p:nvSpPr>
            <p:spPr>
              <a:xfrm>
                <a:off x="9410612" y="2543221"/>
                <a:ext cx="303069" cy="322602"/>
              </a:xfrm>
              <a:custGeom>
                <a:avLst/>
                <a:gdLst>
                  <a:gd name="connsiteX0" fmla="*/ 53182 w 303069"/>
                  <a:gd name="connsiteY0" fmla="*/ 30785 h 322602"/>
                  <a:gd name="connsiteX1" fmla="*/ 35432 w 303069"/>
                  <a:gd name="connsiteY1" fmla="*/ 254817 h 322602"/>
                  <a:gd name="connsiteX2" fmla="*/ 250521 w 303069"/>
                  <a:gd name="connsiteY2" fmla="*/ 293649 h 322602"/>
                  <a:gd name="connsiteX3" fmla="*/ 265437 w 303069"/>
                  <a:gd name="connsiteY3" fmla="*/ 67675 h 322602"/>
                  <a:gd name="connsiteX4" fmla="*/ 53182 w 303069"/>
                  <a:gd name="connsiteY4" fmla="*/ 30785 h 32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069" h="322602">
                    <a:moveTo>
                      <a:pt x="53182" y="30785"/>
                    </a:moveTo>
                    <a:cubicBezTo>
                      <a:pt x="-9615" y="83358"/>
                      <a:pt x="-18416" y="183127"/>
                      <a:pt x="35432" y="254817"/>
                    </a:cubicBezTo>
                    <a:cubicBezTo>
                      <a:pt x="89279" y="326508"/>
                      <a:pt x="186531" y="344430"/>
                      <a:pt x="250521" y="293649"/>
                    </a:cubicBezTo>
                    <a:cubicBezTo>
                      <a:pt x="314660" y="242869"/>
                      <a:pt x="320627" y="141009"/>
                      <a:pt x="265437" y="67675"/>
                    </a:cubicBezTo>
                    <a:cubicBezTo>
                      <a:pt x="210248" y="-5658"/>
                      <a:pt x="115978" y="-21639"/>
                      <a:pt x="53182" y="30785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3021CA0-63B2-B52E-8CC8-F1F5A47114FE}"/>
                  </a:ext>
                </a:extLst>
              </p:cNvPr>
              <p:cNvSpPr/>
              <p:nvPr/>
            </p:nvSpPr>
            <p:spPr>
              <a:xfrm>
                <a:off x="9737748" y="2254496"/>
                <a:ext cx="295792" cy="337253"/>
              </a:xfrm>
              <a:custGeom>
                <a:avLst/>
                <a:gdLst>
                  <a:gd name="connsiteX0" fmla="*/ 45846 w 295792"/>
                  <a:gd name="connsiteY0" fmla="*/ 33345 h 337253"/>
                  <a:gd name="connsiteX1" fmla="*/ 39880 w 295792"/>
                  <a:gd name="connsiteY1" fmla="*/ 267982 h 337253"/>
                  <a:gd name="connsiteX2" fmla="*/ 250495 w 295792"/>
                  <a:gd name="connsiteY2" fmla="*/ 305769 h 337253"/>
                  <a:gd name="connsiteX3" fmla="*/ 253478 w 295792"/>
                  <a:gd name="connsiteY3" fmla="*/ 69190 h 337253"/>
                  <a:gd name="connsiteX4" fmla="*/ 45995 w 295792"/>
                  <a:gd name="connsiteY4" fmla="*/ 33345 h 3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792" h="337253">
                    <a:moveTo>
                      <a:pt x="45846" y="33345"/>
                    </a:moveTo>
                    <a:cubicBezTo>
                      <a:pt x="-12476" y="89204"/>
                      <a:pt x="-15906" y="193753"/>
                      <a:pt x="39880" y="267982"/>
                    </a:cubicBezTo>
                    <a:cubicBezTo>
                      <a:pt x="95666" y="342361"/>
                      <a:pt x="190681" y="359835"/>
                      <a:pt x="250495" y="305769"/>
                    </a:cubicBezTo>
                    <a:cubicBezTo>
                      <a:pt x="310159" y="251852"/>
                      <a:pt x="310606" y="145212"/>
                      <a:pt x="253478" y="69190"/>
                    </a:cubicBezTo>
                    <a:cubicBezTo>
                      <a:pt x="196349" y="-6831"/>
                      <a:pt x="104168" y="-22364"/>
                      <a:pt x="45995" y="33345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F7F9892-C836-2C08-FD6C-37C2C9AFEC8D}"/>
                  </a:ext>
                </a:extLst>
              </p:cNvPr>
              <p:cNvSpPr/>
              <p:nvPr/>
            </p:nvSpPr>
            <p:spPr>
              <a:xfrm>
                <a:off x="10040208" y="1948725"/>
                <a:ext cx="288655" cy="351839"/>
              </a:xfrm>
              <a:custGeom>
                <a:avLst/>
                <a:gdLst>
                  <a:gd name="connsiteX0" fmla="*/ 250384 w 288655"/>
                  <a:gd name="connsiteY0" fmla="*/ 317908 h 351839"/>
                  <a:gd name="connsiteX1" fmla="*/ 241136 w 288655"/>
                  <a:gd name="connsiteY1" fmla="*/ 70726 h 351839"/>
                  <a:gd name="connsiteX2" fmla="*/ 38725 w 288655"/>
                  <a:gd name="connsiteY2" fmla="*/ 35926 h 351839"/>
                  <a:gd name="connsiteX3" fmla="*/ 44840 w 288655"/>
                  <a:gd name="connsiteY3" fmla="*/ 281167 h 351839"/>
                  <a:gd name="connsiteX4" fmla="*/ 250384 w 288655"/>
                  <a:gd name="connsiteY4" fmla="*/ 317908 h 35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655" h="351839">
                    <a:moveTo>
                      <a:pt x="250384" y="317908"/>
                    </a:moveTo>
                    <a:cubicBezTo>
                      <a:pt x="305126" y="260855"/>
                      <a:pt x="300353" y="149585"/>
                      <a:pt x="241136" y="70726"/>
                    </a:cubicBezTo>
                    <a:cubicBezTo>
                      <a:pt x="181919" y="-7984"/>
                      <a:pt x="92124" y="-23069"/>
                      <a:pt x="38725" y="35926"/>
                    </a:cubicBezTo>
                    <a:cubicBezTo>
                      <a:pt x="-14824" y="94921"/>
                      <a:pt x="-12885" y="204249"/>
                      <a:pt x="44840" y="281167"/>
                    </a:cubicBezTo>
                    <a:cubicBezTo>
                      <a:pt x="102565" y="358085"/>
                      <a:pt x="195493" y="375111"/>
                      <a:pt x="250384" y="317908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376D327-807E-67A7-85B3-D8E4B3E9C741}"/>
                  </a:ext>
                </a:extLst>
              </p:cNvPr>
              <p:cNvSpPr/>
              <p:nvPr/>
            </p:nvSpPr>
            <p:spPr>
              <a:xfrm>
                <a:off x="10316509" y="1626626"/>
                <a:ext cx="282380" cy="366363"/>
              </a:xfrm>
              <a:custGeom>
                <a:avLst/>
                <a:gdLst>
                  <a:gd name="connsiteX0" fmla="*/ 250776 w 282380"/>
                  <a:gd name="connsiteY0" fmla="*/ 329946 h 366363"/>
                  <a:gd name="connsiteX1" fmla="*/ 228848 w 282380"/>
                  <a:gd name="connsiteY1" fmla="*/ 72309 h 366363"/>
                  <a:gd name="connsiteX2" fmla="*/ 31808 w 282380"/>
                  <a:gd name="connsiteY2" fmla="*/ 38405 h 366363"/>
                  <a:gd name="connsiteX3" fmla="*/ 50602 w 282380"/>
                  <a:gd name="connsiteY3" fmla="*/ 294101 h 366363"/>
                  <a:gd name="connsiteX4" fmla="*/ 250776 w 282380"/>
                  <a:gd name="connsiteY4" fmla="*/ 330095 h 36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380" h="366363">
                    <a:moveTo>
                      <a:pt x="250776" y="329946"/>
                    </a:moveTo>
                    <a:cubicBezTo>
                      <a:pt x="300744" y="269606"/>
                      <a:pt x="290005" y="153707"/>
                      <a:pt x="228848" y="72309"/>
                    </a:cubicBezTo>
                    <a:cubicBezTo>
                      <a:pt x="167842" y="-9090"/>
                      <a:pt x="80434" y="-23727"/>
                      <a:pt x="31808" y="38405"/>
                    </a:cubicBezTo>
                    <a:cubicBezTo>
                      <a:pt x="-16670" y="100537"/>
                      <a:pt x="-9211" y="214494"/>
                      <a:pt x="50602" y="294101"/>
                    </a:cubicBezTo>
                    <a:cubicBezTo>
                      <a:pt x="110415" y="373707"/>
                      <a:pt x="200955" y="390285"/>
                      <a:pt x="250776" y="330095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7372589-FEE1-70C8-E189-506730FACF3A}"/>
                  </a:ext>
                </a:extLst>
              </p:cNvPr>
              <p:cNvSpPr/>
              <p:nvPr/>
            </p:nvSpPr>
            <p:spPr>
              <a:xfrm>
                <a:off x="129613" y="2800010"/>
                <a:ext cx="9240222" cy="1956053"/>
              </a:xfrm>
              <a:custGeom>
                <a:avLst/>
                <a:gdLst>
                  <a:gd name="connsiteX0" fmla="*/ 9180247 w 9240222"/>
                  <a:gd name="connsiteY0" fmla="*/ 280458 h 1956053"/>
                  <a:gd name="connsiteX1" fmla="*/ 9206648 w 9240222"/>
                  <a:gd name="connsiteY1" fmla="*/ 65238 h 1956053"/>
                  <a:gd name="connsiteX2" fmla="*/ 8991260 w 9240222"/>
                  <a:gd name="connsiteY2" fmla="*/ 28795 h 1956053"/>
                  <a:gd name="connsiteX3" fmla="*/ 0 w 9240222"/>
                  <a:gd name="connsiteY3" fmla="*/ 1638244 h 1956053"/>
                  <a:gd name="connsiteX4" fmla="*/ 0 w 9240222"/>
                  <a:gd name="connsiteY4" fmla="*/ 1705752 h 1956053"/>
                  <a:gd name="connsiteX5" fmla="*/ 9180247 w 9240222"/>
                  <a:gd name="connsiteY5" fmla="*/ 280607 h 19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0222" h="1956053">
                    <a:moveTo>
                      <a:pt x="9180247" y="280458"/>
                    </a:moveTo>
                    <a:cubicBezTo>
                      <a:pt x="9248861" y="232963"/>
                      <a:pt x="9259899" y="136032"/>
                      <a:pt x="9206648" y="65238"/>
                    </a:cubicBezTo>
                    <a:cubicBezTo>
                      <a:pt x="9153547" y="-5557"/>
                      <a:pt x="9058382" y="-20343"/>
                      <a:pt x="8991260" y="28795"/>
                    </a:cubicBezTo>
                    <a:cubicBezTo>
                      <a:pt x="6805757" y="1570437"/>
                      <a:pt x="3629827" y="2163227"/>
                      <a:pt x="0" y="1638244"/>
                    </a:cubicBezTo>
                    <a:lnTo>
                      <a:pt x="0" y="1705752"/>
                    </a:lnTo>
                    <a:cubicBezTo>
                      <a:pt x="3629827" y="2318107"/>
                      <a:pt x="6908231" y="1793274"/>
                      <a:pt x="9180247" y="280607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060611-AF4D-239B-9ADD-2A56FBA73454}"/>
                </a:ext>
              </a:extLst>
            </p:cNvPr>
            <p:cNvGrpSpPr/>
            <p:nvPr/>
          </p:nvGrpSpPr>
          <p:grpSpPr>
            <a:xfrm>
              <a:off x="129613" y="2176213"/>
              <a:ext cx="11379772" cy="2980701"/>
              <a:chOff x="129613" y="2176213"/>
              <a:chExt cx="11379772" cy="2980701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CCBBAD7-8750-B2F2-E5DB-05FBBD391B5F}"/>
                  </a:ext>
                </a:extLst>
              </p:cNvPr>
              <p:cNvSpPr/>
              <p:nvPr/>
            </p:nvSpPr>
            <p:spPr>
              <a:xfrm>
                <a:off x="9983305" y="3318676"/>
                <a:ext cx="314246" cy="311859"/>
              </a:xfrm>
              <a:custGeom>
                <a:avLst/>
                <a:gdLst>
                  <a:gd name="connsiteX0" fmla="*/ 58785 w 314246"/>
                  <a:gd name="connsiteY0" fmla="*/ 25403 h 311859"/>
                  <a:gd name="connsiteX1" fmla="*/ 33726 w 314246"/>
                  <a:gd name="connsiteY1" fmla="*/ 239728 h 311859"/>
                  <a:gd name="connsiteX2" fmla="*/ 256125 w 314246"/>
                  <a:gd name="connsiteY2" fmla="*/ 288268 h 311859"/>
                  <a:gd name="connsiteX3" fmla="*/ 278350 w 314246"/>
                  <a:gd name="connsiteY3" fmla="*/ 71853 h 311859"/>
                  <a:gd name="connsiteX4" fmla="*/ 58785 w 314246"/>
                  <a:gd name="connsiteY4" fmla="*/ 25403 h 31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46" h="311859">
                    <a:moveTo>
                      <a:pt x="58785" y="25403"/>
                    </a:moveTo>
                    <a:cubicBezTo>
                      <a:pt x="-8039" y="72599"/>
                      <a:pt x="-19972" y="168037"/>
                      <a:pt x="33726" y="239728"/>
                    </a:cubicBezTo>
                    <a:cubicBezTo>
                      <a:pt x="87572" y="311418"/>
                      <a:pt x="188107" y="333672"/>
                      <a:pt x="256125" y="288268"/>
                    </a:cubicBezTo>
                    <a:cubicBezTo>
                      <a:pt x="324290" y="242864"/>
                      <a:pt x="333538" y="145335"/>
                      <a:pt x="278350" y="71853"/>
                    </a:cubicBezTo>
                    <a:cubicBezTo>
                      <a:pt x="223160" y="-1481"/>
                      <a:pt x="125609" y="-21793"/>
                      <a:pt x="58785" y="25403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53B7F15-E23B-FE4B-6091-A45A76108C97}"/>
                  </a:ext>
                </a:extLst>
              </p:cNvPr>
              <p:cNvSpPr/>
              <p:nvPr/>
            </p:nvSpPr>
            <p:spPr>
              <a:xfrm>
                <a:off x="10331816" y="3058130"/>
                <a:ext cx="306226" cy="326300"/>
              </a:xfrm>
              <a:custGeom>
                <a:avLst/>
                <a:gdLst>
                  <a:gd name="connsiteX0" fmla="*/ 51254 w 306226"/>
                  <a:gd name="connsiteY0" fmla="*/ 27864 h 326300"/>
                  <a:gd name="connsiteX1" fmla="*/ 37980 w 306226"/>
                  <a:gd name="connsiteY1" fmla="*/ 252793 h 326300"/>
                  <a:gd name="connsiteX2" fmla="*/ 255754 w 306226"/>
                  <a:gd name="connsiteY2" fmla="*/ 300288 h 326300"/>
                  <a:gd name="connsiteX3" fmla="*/ 265897 w 306226"/>
                  <a:gd name="connsiteY3" fmla="*/ 73268 h 326300"/>
                  <a:gd name="connsiteX4" fmla="*/ 51106 w 306226"/>
                  <a:gd name="connsiteY4" fmla="*/ 27864 h 32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226" h="326300">
                    <a:moveTo>
                      <a:pt x="51254" y="27864"/>
                    </a:moveTo>
                    <a:cubicBezTo>
                      <a:pt x="-11095" y="78346"/>
                      <a:pt x="-17806" y="178563"/>
                      <a:pt x="37980" y="252793"/>
                    </a:cubicBezTo>
                    <a:cubicBezTo>
                      <a:pt x="93766" y="327172"/>
                      <a:pt x="192062" y="348977"/>
                      <a:pt x="255754" y="300288"/>
                    </a:cubicBezTo>
                    <a:cubicBezTo>
                      <a:pt x="319297" y="251598"/>
                      <a:pt x="323026" y="149439"/>
                      <a:pt x="265897" y="73268"/>
                    </a:cubicBezTo>
                    <a:cubicBezTo>
                      <a:pt x="208768" y="-2754"/>
                      <a:pt x="113455" y="-22618"/>
                      <a:pt x="51106" y="27864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78D9311-B93A-4E12-B1C0-E1C1938090D8}"/>
                  </a:ext>
                </a:extLst>
              </p:cNvPr>
              <p:cNvSpPr/>
              <p:nvPr/>
            </p:nvSpPr>
            <p:spPr>
              <a:xfrm>
                <a:off x="10953327" y="2486851"/>
                <a:ext cx="291642" cy="354949"/>
              </a:xfrm>
              <a:custGeom>
                <a:avLst/>
                <a:gdLst>
                  <a:gd name="connsiteX0" fmla="*/ 36530 w 291642"/>
                  <a:gd name="connsiteY0" fmla="*/ 32640 h 354949"/>
                  <a:gd name="connsiteX1" fmla="*/ 48015 w 291642"/>
                  <a:gd name="connsiteY1" fmla="*/ 278628 h 354949"/>
                  <a:gd name="connsiteX2" fmla="*/ 255498 w 291642"/>
                  <a:gd name="connsiteY2" fmla="*/ 324330 h 354949"/>
                  <a:gd name="connsiteX3" fmla="*/ 240731 w 291642"/>
                  <a:gd name="connsiteY3" fmla="*/ 76252 h 354949"/>
                  <a:gd name="connsiteX4" fmla="*/ 36530 w 291642"/>
                  <a:gd name="connsiteY4" fmla="*/ 32640 h 35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42" h="354949">
                    <a:moveTo>
                      <a:pt x="36530" y="32640"/>
                    </a:moveTo>
                    <a:cubicBezTo>
                      <a:pt x="-15975" y="89395"/>
                      <a:pt x="-11650" y="199022"/>
                      <a:pt x="48015" y="278628"/>
                    </a:cubicBezTo>
                    <a:cubicBezTo>
                      <a:pt x="107828" y="358234"/>
                      <a:pt x="201650" y="379144"/>
                      <a:pt x="255498" y="324330"/>
                    </a:cubicBezTo>
                    <a:cubicBezTo>
                      <a:pt x="309345" y="269368"/>
                      <a:pt x="301887" y="157800"/>
                      <a:pt x="240731" y="76252"/>
                    </a:cubicBezTo>
                    <a:cubicBezTo>
                      <a:pt x="179724" y="-5147"/>
                      <a:pt x="89034" y="-24115"/>
                      <a:pt x="36530" y="3264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54AD41B-18DF-7F0C-E368-D39CF8705BD5}"/>
                  </a:ext>
                </a:extLst>
              </p:cNvPr>
              <p:cNvSpPr/>
              <p:nvPr/>
            </p:nvSpPr>
            <p:spPr>
              <a:xfrm>
                <a:off x="11223984" y="2176213"/>
                <a:ext cx="285401" cy="369268"/>
              </a:xfrm>
              <a:custGeom>
                <a:avLst/>
                <a:gdLst>
                  <a:gd name="connsiteX0" fmla="*/ 29739 w 285401"/>
                  <a:gd name="connsiteY0" fmla="*/ 35158 h 369268"/>
                  <a:gd name="connsiteX1" fmla="*/ 54201 w 285401"/>
                  <a:gd name="connsiteY1" fmla="*/ 291452 h 369268"/>
                  <a:gd name="connsiteX2" fmla="*/ 255866 w 285401"/>
                  <a:gd name="connsiteY2" fmla="*/ 336258 h 369268"/>
                  <a:gd name="connsiteX3" fmla="*/ 228123 w 285401"/>
                  <a:gd name="connsiteY3" fmla="*/ 77874 h 369268"/>
                  <a:gd name="connsiteX4" fmla="*/ 29739 w 285401"/>
                  <a:gd name="connsiteY4" fmla="*/ 35009 h 36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401" h="369268">
                    <a:moveTo>
                      <a:pt x="29739" y="35158"/>
                    </a:moveTo>
                    <a:cubicBezTo>
                      <a:pt x="-17695" y="95050"/>
                      <a:pt x="-7551" y="209306"/>
                      <a:pt x="54201" y="291452"/>
                    </a:cubicBezTo>
                    <a:cubicBezTo>
                      <a:pt x="115954" y="373746"/>
                      <a:pt x="207240" y="394208"/>
                      <a:pt x="255866" y="336258"/>
                    </a:cubicBezTo>
                    <a:cubicBezTo>
                      <a:pt x="304642" y="278159"/>
                      <a:pt x="291367" y="161961"/>
                      <a:pt x="228123" y="77874"/>
                    </a:cubicBezTo>
                    <a:cubicBezTo>
                      <a:pt x="165027" y="-6213"/>
                      <a:pt x="77023" y="-24882"/>
                      <a:pt x="29739" y="35009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23CAFDD-D011-386E-A338-FF5210A6FD4E}"/>
                  </a:ext>
                </a:extLst>
              </p:cNvPr>
              <p:cNvSpPr/>
              <p:nvPr/>
            </p:nvSpPr>
            <p:spPr>
              <a:xfrm>
                <a:off x="129613" y="3565424"/>
                <a:ext cx="9803093" cy="1591490"/>
              </a:xfrm>
              <a:custGeom>
                <a:avLst/>
                <a:gdLst>
                  <a:gd name="connsiteX0" fmla="*/ 9737362 w 9803093"/>
                  <a:gd name="connsiteY0" fmla="*/ 275111 h 1591490"/>
                  <a:gd name="connsiteX1" fmla="*/ 9771073 w 9803093"/>
                  <a:gd name="connsiteY1" fmla="*/ 69449 h 1591490"/>
                  <a:gd name="connsiteX2" fmla="*/ 9548376 w 9803093"/>
                  <a:gd name="connsiteY2" fmla="*/ 23448 h 1591490"/>
                  <a:gd name="connsiteX3" fmla="*/ 0 w 9803093"/>
                  <a:gd name="connsiteY3" fmla="*/ 1071919 h 1591490"/>
                  <a:gd name="connsiteX4" fmla="*/ 0 w 9803093"/>
                  <a:gd name="connsiteY4" fmla="*/ 1140921 h 1591490"/>
                  <a:gd name="connsiteX5" fmla="*/ 9737362 w 9803093"/>
                  <a:gd name="connsiteY5" fmla="*/ 275111 h 15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03093" h="1591490">
                    <a:moveTo>
                      <a:pt x="9737362" y="275111"/>
                    </a:moveTo>
                    <a:cubicBezTo>
                      <a:pt x="9809854" y="232992"/>
                      <a:pt x="9824323" y="140243"/>
                      <a:pt x="9771073" y="69449"/>
                    </a:cubicBezTo>
                    <a:cubicBezTo>
                      <a:pt x="9717972" y="-1345"/>
                      <a:pt x="9619674" y="-20463"/>
                      <a:pt x="9548376" y="23448"/>
                    </a:cubicBezTo>
                    <a:cubicBezTo>
                      <a:pt x="6898535" y="1596305"/>
                      <a:pt x="3293022" y="1736997"/>
                      <a:pt x="0" y="1071919"/>
                    </a:cubicBezTo>
                    <a:lnTo>
                      <a:pt x="0" y="1140921"/>
                    </a:lnTo>
                    <a:cubicBezTo>
                      <a:pt x="3304209" y="1863351"/>
                      <a:pt x="6980872" y="1813914"/>
                      <a:pt x="9737362" y="275111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1ECA469-08B8-01E9-3066-C2DCB8BEF06D}"/>
                </a:ext>
              </a:extLst>
            </p:cNvPr>
            <p:cNvSpPr/>
            <p:nvPr/>
          </p:nvSpPr>
          <p:spPr>
            <a:xfrm>
              <a:off x="10034944" y="2656391"/>
              <a:ext cx="300906" cy="331633"/>
            </a:xfrm>
            <a:custGeom>
              <a:avLst/>
              <a:gdLst>
                <a:gd name="connsiteX0" fmla="*/ 252963 w 300906"/>
                <a:gd name="connsiteY0" fmla="*/ 302950 h 331633"/>
                <a:gd name="connsiteX1" fmla="*/ 259674 w 300906"/>
                <a:gd name="connsiteY1" fmla="*/ 71151 h 331633"/>
                <a:gd name="connsiteX2" fmla="*/ 48463 w 300906"/>
                <a:gd name="connsiteY2" fmla="*/ 30526 h 331633"/>
                <a:gd name="connsiteX3" fmla="*/ 38917 w 300906"/>
                <a:gd name="connsiteY3" fmla="*/ 260384 h 331633"/>
                <a:gd name="connsiteX4" fmla="*/ 252963 w 300906"/>
                <a:gd name="connsiteY4" fmla="*/ 302950 h 3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06" h="331633">
                  <a:moveTo>
                    <a:pt x="252963" y="302950"/>
                  </a:moveTo>
                  <a:cubicBezTo>
                    <a:pt x="314565" y="251572"/>
                    <a:pt x="316803" y="147173"/>
                    <a:pt x="259674" y="71151"/>
                  </a:cubicBezTo>
                  <a:cubicBezTo>
                    <a:pt x="202546" y="-4871"/>
                    <a:pt x="108724" y="-22495"/>
                    <a:pt x="48463" y="30526"/>
                  </a:cubicBezTo>
                  <a:cubicBezTo>
                    <a:pt x="-11797" y="83697"/>
                    <a:pt x="-16869" y="186154"/>
                    <a:pt x="38917" y="260384"/>
                  </a:cubicBezTo>
                  <a:cubicBezTo>
                    <a:pt x="94703" y="334613"/>
                    <a:pt x="191359" y="354328"/>
                    <a:pt x="252963" y="302950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36AFC8-2900-23C6-DF65-F2FDB7D50620}"/>
                </a:ext>
              </a:extLst>
            </p:cNvPr>
            <p:cNvSpPr/>
            <p:nvPr/>
          </p:nvSpPr>
          <p:spPr>
            <a:xfrm>
              <a:off x="10347917" y="2364818"/>
              <a:ext cx="293676" cy="346155"/>
            </a:xfrm>
            <a:custGeom>
              <a:avLst/>
              <a:gdLst>
                <a:gd name="connsiteX0" fmla="*/ 41120 w 293676"/>
                <a:gd name="connsiteY0" fmla="*/ 33098 h 346155"/>
                <a:gd name="connsiteX1" fmla="*/ 43805 w 293676"/>
                <a:gd name="connsiteY1" fmla="*/ 273410 h 346155"/>
                <a:gd name="connsiteX2" fmla="*/ 252929 w 293676"/>
                <a:gd name="connsiteY2" fmla="*/ 315080 h 346155"/>
                <a:gd name="connsiteX3" fmla="*/ 247261 w 293676"/>
                <a:gd name="connsiteY3" fmla="*/ 72677 h 346155"/>
                <a:gd name="connsiteX4" fmla="*/ 41120 w 293676"/>
                <a:gd name="connsiteY4" fmla="*/ 32948 h 34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76" h="346155">
                  <a:moveTo>
                    <a:pt x="41120" y="33098"/>
                  </a:moveTo>
                  <a:cubicBezTo>
                    <a:pt x="-14367" y="89404"/>
                    <a:pt x="-13920" y="196641"/>
                    <a:pt x="43805" y="273410"/>
                  </a:cubicBezTo>
                  <a:cubicBezTo>
                    <a:pt x="101530" y="350328"/>
                    <a:pt x="195949" y="369594"/>
                    <a:pt x="252929" y="315080"/>
                  </a:cubicBezTo>
                  <a:cubicBezTo>
                    <a:pt x="309759" y="260565"/>
                    <a:pt x="306477" y="151536"/>
                    <a:pt x="247261" y="72677"/>
                  </a:cubicBezTo>
                  <a:cubicBezTo>
                    <a:pt x="188193" y="-6033"/>
                    <a:pt x="96459" y="-23209"/>
                    <a:pt x="41120" y="32948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942CFA1-2263-0AD6-A5E9-0131B6C36274}"/>
                </a:ext>
              </a:extLst>
            </p:cNvPr>
            <p:cNvSpPr/>
            <p:nvPr/>
          </p:nvSpPr>
          <p:spPr>
            <a:xfrm>
              <a:off x="10634996" y="2056732"/>
              <a:ext cx="286981" cy="360634"/>
            </a:xfrm>
            <a:custGeom>
              <a:avLst/>
              <a:gdLst>
                <a:gd name="connsiteX0" fmla="*/ 34166 w 286981"/>
                <a:gd name="connsiteY0" fmla="*/ 35454 h 360634"/>
                <a:gd name="connsiteX1" fmla="*/ 49380 w 286981"/>
                <a:gd name="connsiteY1" fmla="*/ 286370 h 360634"/>
                <a:gd name="connsiteX2" fmla="*/ 253134 w 286981"/>
                <a:gd name="connsiteY2" fmla="*/ 327144 h 360634"/>
                <a:gd name="connsiteX3" fmla="*/ 234787 w 286981"/>
                <a:gd name="connsiteY3" fmla="*/ 74286 h 360634"/>
                <a:gd name="connsiteX4" fmla="*/ 34166 w 286981"/>
                <a:gd name="connsiteY4" fmla="*/ 35454 h 3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81" h="360634">
                  <a:moveTo>
                    <a:pt x="34166" y="35454"/>
                  </a:moveTo>
                  <a:cubicBezTo>
                    <a:pt x="-16400" y="94897"/>
                    <a:pt x="-10434" y="206764"/>
                    <a:pt x="49380" y="286370"/>
                  </a:cubicBezTo>
                  <a:cubicBezTo>
                    <a:pt x="109193" y="365977"/>
                    <a:pt x="201225" y="384795"/>
                    <a:pt x="253134" y="327144"/>
                  </a:cubicBezTo>
                  <a:cubicBezTo>
                    <a:pt x="305042" y="269493"/>
                    <a:pt x="295943" y="155685"/>
                    <a:pt x="234787" y="74286"/>
                  </a:cubicBezTo>
                  <a:cubicBezTo>
                    <a:pt x="173631" y="-7112"/>
                    <a:pt x="84731" y="-23989"/>
                    <a:pt x="34166" y="35454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E62E373-BE26-B234-C953-4AB3339347E3}"/>
                </a:ext>
              </a:extLst>
            </p:cNvPr>
            <p:cNvSpPr/>
            <p:nvPr/>
          </p:nvSpPr>
          <p:spPr>
            <a:xfrm>
              <a:off x="10894923" y="1732319"/>
              <a:ext cx="281022" cy="374913"/>
            </a:xfrm>
            <a:custGeom>
              <a:avLst/>
              <a:gdLst>
                <a:gd name="connsiteX0" fmla="*/ 253640 w 281022"/>
                <a:gd name="connsiteY0" fmla="*/ 339107 h 374913"/>
                <a:gd name="connsiteX1" fmla="*/ 222317 w 281022"/>
                <a:gd name="connsiteY1" fmla="*/ 75943 h 374913"/>
                <a:gd name="connsiteX2" fmla="*/ 27513 w 281022"/>
                <a:gd name="connsiteY2" fmla="*/ 37858 h 374913"/>
                <a:gd name="connsiteX3" fmla="*/ 55555 w 281022"/>
                <a:gd name="connsiteY3" fmla="*/ 299080 h 374913"/>
                <a:gd name="connsiteX4" fmla="*/ 253640 w 281022"/>
                <a:gd name="connsiteY4" fmla="*/ 339107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22" h="374913">
                  <a:moveTo>
                    <a:pt x="253640" y="339107"/>
                  </a:moveTo>
                  <a:cubicBezTo>
                    <a:pt x="300477" y="278469"/>
                    <a:pt x="285412" y="160030"/>
                    <a:pt x="222317" y="75943"/>
                  </a:cubicBezTo>
                  <a:cubicBezTo>
                    <a:pt x="159222" y="-8143"/>
                    <a:pt x="72858" y="-24722"/>
                    <a:pt x="27513" y="37858"/>
                  </a:cubicBezTo>
                  <a:cubicBezTo>
                    <a:pt x="-17832" y="100438"/>
                    <a:pt x="-6198" y="216785"/>
                    <a:pt x="55555" y="299080"/>
                  </a:cubicBezTo>
                  <a:cubicBezTo>
                    <a:pt x="117308" y="381374"/>
                    <a:pt x="206804" y="399745"/>
                    <a:pt x="253640" y="339107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E5028AB-069B-A83C-9D70-EF9D460E7276}"/>
                </a:ext>
              </a:extLst>
            </p:cNvPr>
            <p:cNvSpPr/>
            <p:nvPr/>
          </p:nvSpPr>
          <p:spPr>
            <a:xfrm>
              <a:off x="11126793" y="1391632"/>
              <a:ext cx="275909" cy="389223"/>
            </a:xfrm>
            <a:custGeom>
              <a:avLst/>
              <a:gdLst>
                <a:gd name="connsiteX0" fmla="*/ 254611 w 275909"/>
                <a:gd name="connsiteY0" fmla="*/ 351063 h 389223"/>
                <a:gd name="connsiteX1" fmla="*/ 210011 w 275909"/>
                <a:gd name="connsiteY1" fmla="*/ 77594 h 389223"/>
                <a:gd name="connsiteX2" fmla="*/ 21323 w 275909"/>
                <a:gd name="connsiteY2" fmla="*/ 40256 h 389223"/>
                <a:gd name="connsiteX3" fmla="*/ 62640 w 275909"/>
                <a:gd name="connsiteY3" fmla="*/ 311783 h 389223"/>
                <a:gd name="connsiteX4" fmla="*/ 254611 w 275909"/>
                <a:gd name="connsiteY4" fmla="*/ 351063 h 38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909" h="389223">
                  <a:moveTo>
                    <a:pt x="254611" y="351063"/>
                  </a:moveTo>
                  <a:cubicBezTo>
                    <a:pt x="295928" y="287438"/>
                    <a:pt x="275046" y="164370"/>
                    <a:pt x="210011" y="77594"/>
                  </a:cubicBezTo>
                  <a:cubicBezTo>
                    <a:pt x="144828" y="-9330"/>
                    <a:pt x="61448" y="-25311"/>
                    <a:pt x="21323" y="40256"/>
                  </a:cubicBezTo>
                  <a:cubicBezTo>
                    <a:pt x="-18652" y="105823"/>
                    <a:pt x="-1051" y="226800"/>
                    <a:pt x="62640" y="311783"/>
                  </a:cubicBezTo>
                  <a:cubicBezTo>
                    <a:pt x="126332" y="396617"/>
                    <a:pt x="213293" y="414838"/>
                    <a:pt x="254611" y="351063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360E3DD-1BB0-56E7-5261-1484CB67AA1D}"/>
                </a:ext>
              </a:extLst>
            </p:cNvPr>
            <p:cNvSpPr/>
            <p:nvPr/>
          </p:nvSpPr>
          <p:spPr>
            <a:xfrm>
              <a:off x="129613" y="2914702"/>
              <a:ext cx="9875382" cy="2030730"/>
            </a:xfrm>
            <a:custGeom>
              <a:avLst/>
              <a:gdLst>
                <a:gd name="connsiteX0" fmla="*/ 9819997 w 9875382"/>
                <a:gd name="connsiteY0" fmla="*/ 289879 h 2030730"/>
                <a:gd name="connsiteX1" fmla="*/ 9838642 w 9875382"/>
                <a:gd name="connsiteY1" fmla="*/ 68685 h 2030730"/>
                <a:gd name="connsiteX2" fmla="*/ 9624001 w 9875382"/>
                <a:gd name="connsiteY2" fmla="*/ 28658 h 2030730"/>
                <a:gd name="connsiteX3" fmla="*/ 0 w 9875382"/>
                <a:gd name="connsiteY3" fmla="*/ 1624814 h 2030730"/>
                <a:gd name="connsiteX4" fmla="*/ 0 w 9875382"/>
                <a:gd name="connsiteY4" fmla="*/ 1692322 h 2030730"/>
                <a:gd name="connsiteX5" fmla="*/ 9819997 w 9875382"/>
                <a:gd name="connsiteY5" fmla="*/ 289879 h 203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75382" h="2030730">
                  <a:moveTo>
                    <a:pt x="9819997" y="289879"/>
                  </a:moveTo>
                  <a:cubicBezTo>
                    <a:pt x="9886224" y="241787"/>
                    <a:pt x="9893832" y="142167"/>
                    <a:pt x="9838642" y="68685"/>
                  </a:cubicBezTo>
                  <a:cubicBezTo>
                    <a:pt x="9783453" y="-4798"/>
                    <a:pt x="9688736" y="-21227"/>
                    <a:pt x="9624001" y="28658"/>
                  </a:cubicBezTo>
                  <a:cubicBezTo>
                    <a:pt x="7375551" y="1691575"/>
                    <a:pt x="3856253" y="2307814"/>
                    <a:pt x="0" y="1624814"/>
                  </a:cubicBezTo>
                  <a:lnTo>
                    <a:pt x="0" y="1692322"/>
                  </a:lnTo>
                  <a:cubicBezTo>
                    <a:pt x="3983636" y="2462247"/>
                    <a:pt x="7534706" y="1886483"/>
                    <a:pt x="9819997" y="289879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7B9A5D90-1970-E21B-7444-17E5C5A78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9057" y="4961360"/>
            <a:ext cx="6406243" cy="1398650"/>
          </a:xfrm>
          <a:custGeom>
            <a:avLst/>
            <a:gdLst>
              <a:gd name="connsiteX0" fmla="*/ 3907 w 6406243"/>
              <a:gd name="connsiteY0" fmla="*/ 0 h 1398650"/>
              <a:gd name="connsiteX1" fmla="*/ 6406243 w 6406243"/>
              <a:gd name="connsiteY1" fmla="*/ 0 h 1398650"/>
              <a:gd name="connsiteX2" fmla="*/ 6406243 w 6406243"/>
              <a:gd name="connsiteY2" fmla="*/ 1398650 h 1398650"/>
              <a:gd name="connsiteX3" fmla="*/ 0 w 6406243"/>
              <a:gd name="connsiteY3" fmla="*/ 1398650 h 1398650"/>
              <a:gd name="connsiteX4" fmla="*/ 0 w 6406243"/>
              <a:gd name="connsiteY4" fmla="*/ 1387874 h 1398650"/>
              <a:gd name="connsiteX5" fmla="*/ 253535 w 6406243"/>
              <a:gd name="connsiteY5" fmla="*/ 688550 h 13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243" h="1398650">
                <a:moveTo>
                  <a:pt x="3907" y="0"/>
                </a:moveTo>
                <a:lnTo>
                  <a:pt x="6406243" y="0"/>
                </a:lnTo>
                <a:lnTo>
                  <a:pt x="6406243" y="1398650"/>
                </a:lnTo>
                <a:lnTo>
                  <a:pt x="0" y="1398650"/>
                </a:lnTo>
                <a:lnTo>
                  <a:pt x="0" y="1387874"/>
                </a:lnTo>
                <a:lnTo>
                  <a:pt x="253535" y="68855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27157" y="4817609"/>
            <a:ext cx="5473292" cy="1649233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Side Employment Initiative: EmployABILITY Business Grant </a:t>
            </a:r>
          </a:p>
        </p:txBody>
      </p:sp>
      <p:grpSp>
        <p:nvGrpSpPr>
          <p:cNvPr id="15" name="Group 14" descr="Logos: Department of Developmental Services, Department of Rehabilitation, EmployABILITY Business Grant">
            <a:extLst>
              <a:ext uri="{FF2B5EF4-FFF2-40B4-BE49-F238E27FC236}">
                <a16:creationId xmlns:a16="http://schemas.microsoft.com/office/drawing/2014/main" id="{3C4BF7BE-277C-0EB2-D2D3-F0430C7DE3D0}"/>
              </a:ext>
            </a:extLst>
          </p:cNvPr>
          <p:cNvGrpSpPr/>
          <p:nvPr/>
        </p:nvGrpSpPr>
        <p:grpSpPr>
          <a:xfrm>
            <a:off x="266700" y="5291586"/>
            <a:ext cx="4884201" cy="881378"/>
            <a:chOff x="4219087" y="5082148"/>
            <a:chExt cx="4884201" cy="1148976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98F60F77-3386-B10E-CBE0-BA2D4B93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9087" y="5082148"/>
              <a:ext cx="1069097" cy="709039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0F72745A-B8D0-76A1-DC28-15D2C6636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9401" y="5082151"/>
              <a:ext cx="963171" cy="11489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6F0E51-EEBF-E5B4-2DDC-602F9152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3789" y="5101267"/>
              <a:ext cx="2149499" cy="937327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F0F7B9-9F2D-D85B-DB21-B69A149A164F}"/>
                </a:ext>
              </a:extLst>
            </p:cNvPr>
            <p:cNvCxnSpPr>
              <a:cxnSpLocks/>
            </p:cNvCxnSpPr>
            <p:nvPr/>
          </p:nvCxnSpPr>
          <p:spPr>
            <a:xfrm>
              <a:off x="6778181" y="5082152"/>
              <a:ext cx="0" cy="102722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7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175" y="274319"/>
            <a:ext cx="5065777" cy="62961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itle 4">
            <a:extLst>
              <a:ext uri="{FF2B5EF4-FFF2-40B4-BE49-F238E27FC236}">
                <a16:creationId xmlns:a16="http://schemas.microsoft.com/office/drawing/2014/main" id="{48C55E7D-659F-B676-1F72-A3EB93278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7783" y="3803425"/>
            <a:ext cx="5200388" cy="1354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194C05-AB30-DB3B-5B60-C08E99BC3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28719" y="262783"/>
            <a:ext cx="0" cy="6314285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>
            <a:extLst>
              <a:ext uri="{FF2B5EF4-FFF2-40B4-BE49-F238E27FC236}">
                <a16:creationId xmlns:a16="http://schemas.microsoft.com/office/drawing/2014/main" id="{77385542-A311-C582-2C43-53E411C8B8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5332" y="1267611"/>
            <a:ext cx="5200388" cy="1046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and Learning Programs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5CE08C4-246E-55BA-1714-4D84A19B48D4}"/>
              </a:ext>
            </a:extLst>
          </p:cNvPr>
          <p:cNvSpPr txBox="1">
            <a:spLocks/>
          </p:cNvSpPr>
          <p:nvPr/>
        </p:nvSpPr>
        <p:spPr>
          <a:xfrm>
            <a:off x="5913619" y="2524061"/>
            <a:ext cx="527863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Paid Internships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982EFD-FE5C-A2D8-AC47-CC88A5BB2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D61B9-E1AB-319D-E8F9-4D71B899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-Shape 11">
            <a:extLst>
              <a:ext uri="{FF2B5EF4-FFF2-40B4-BE49-F238E27FC236}">
                <a16:creationId xmlns:a16="http://schemas.microsoft.com/office/drawing/2014/main" id="{022B242B-785E-7594-1C39-6D9B159C7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iangle 108">
            <a:extLst>
              <a:ext uri="{FF2B5EF4-FFF2-40B4-BE49-F238E27FC236}">
                <a16:creationId xmlns:a16="http://schemas.microsoft.com/office/drawing/2014/main" id="{27F18B57-7850-1364-8C55-AE9F3A1A4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093549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175" y="274319"/>
            <a:ext cx="5065777" cy="62961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itle 4">
            <a:extLst>
              <a:ext uri="{FF2B5EF4-FFF2-40B4-BE49-F238E27FC236}">
                <a16:creationId xmlns:a16="http://schemas.microsoft.com/office/drawing/2014/main" id="{48C55E7D-659F-B676-1F72-A3EB93278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7880" y="1267611"/>
            <a:ext cx="5200388" cy="1354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Location Improvement</a:t>
            </a:r>
          </a:p>
        </p:txBody>
      </p:sp>
      <p:sp>
        <p:nvSpPr>
          <p:cNvPr id="118" name="Title 4">
            <a:extLst>
              <a:ext uri="{FF2B5EF4-FFF2-40B4-BE49-F238E27FC236}">
                <a16:creationId xmlns:a16="http://schemas.microsoft.com/office/drawing/2014/main" id="{A21B21FD-F71C-CCB1-A6E5-9B998E6645FE}"/>
              </a:ext>
            </a:extLst>
          </p:cNvPr>
          <p:cNvSpPr txBox="1">
            <a:spLocks/>
          </p:cNvSpPr>
          <p:nvPr/>
        </p:nvSpPr>
        <p:spPr>
          <a:xfrm>
            <a:off x="5925084" y="2575970"/>
            <a:ext cx="5699261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Doors or Paths of Travel Modifications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Wheelchair Ramp Installation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Push-button Door Openers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Flashing Fire Alarms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Other Physical Modifications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36D86B-DCDA-F826-3F9F-136262A7E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28719" y="262783"/>
            <a:ext cx="0" cy="6314285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7698FD-F9E1-2B25-72B2-A7193AD0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AEBEB0-B54E-32F3-25E8-9C244E77B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-Shape 9">
            <a:extLst>
              <a:ext uri="{FF2B5EF4-FFF2-40B4-BE49-F238E27FC236}">
                <a16:creationId xmlns:a16="http://schemas.microsoft.com/office/drawing/2014/main" id="{ABB4EC18-11EC-BC02-F252-D3339599C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riangle 108">
            <a:extLst>
              <a:ext uri="{FF2B5EF4-FFF2-40B4-BE49-F238E27FC236}">
                <a16:creationId xmlns:a16="http://schemas.microsoft.com/office/drawing/2014/main" id="{810BA203-AC24-680C-39D1-03EF40EA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093549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5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175" y="274319"/>
            <a:ext cx="5065777" cy="6296137"/>
          </a:xfrm>
          <a:prstGeom prst="rect">
            <a:avLst/>
          </a:prstGeom>
          <a:blipFill>
            <a:blip r:embed="rId3"/>
            <a:stretch>
              <a:fillRect l="-91681" t="-783" r="-3927" b="-1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itle 4">
            <a:extLst>
              <a:ext uri="{FF2B5EF4-FFF2-40B4-BE49-F238E27FC236}">
                <a16:creationId xmlns:a16="http://schemas.microsoft.com/office/drawing/2014/main" id="{48C55E7D-659F-B676-1F72-A3EB93278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7880" y="1267611"/>
            <a:ext cx="5200388" cy="6622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Barrier Removal</a:t>
            </a:r>
          </a:p>
        </p:txBody>
      </p:sp>
      <p:sp>
        <p:nvSpPr>
          <p:cNvPr id="118" name="Title 4">
            <a:extLst>
              <a:ext uri="{FF2B5EF4-FFF2-40B4-BE49-F238E27FC236}">
                <a16:creationId xmlns:a16="http://schemas.microsoft.com/office/drawing/2014/main" id="{A21B21FD-F71C-CCB1-A6E5-9B998E6645FE}"/>
              </a:ext>
            </a:extLst>
          </p:cNvPr>
          <p:cNvSpPr txBox="1">
            <a:spLocks/>
          </p:cNvSpPr>
          <p:nvPr/>
        </p:nvSpPr>
        <p:spPr>
          <a:xfrm>
            <a:off x="5901137" y="1988142"/>
            <a:ext cx="5065777" cy="375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Creative!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CE3C19-F3D0-9D41-D936-A3EA12ABC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28719" y="262783"/>
            <a:ext cx="0" cy="6314285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C297B6A-0F63-2A92-0C8D-C76F0695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F8E87B-2478-B5DD-8156-D503D92F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266700" y="5973064"/>
            <a:ext cx="11125825" cy="80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B521A9B-A476-D888-C3A7-18E601E93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92525" y="5853659"/>
            <a:ext cx="254833" cy="254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riangle 108">
            <a:extLst>
              <a:ext uri="{FF2B5EF4-FFF2-40B4-BE49-F238E27FC236}">
                <a16:creationId xmlns:a16="http://schemas.microsoft.com/office/drawing/2014/main" id="{A601CF1B-6B0F-1271-1A3E-96011534B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093549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D742C-DD28-D0B5-9A84-4B281AC1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" y="269506"/>
            <a:ext cx="11658600" cy="628789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FCE88A-A127-EEB0-C7F0-137CCEB1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28246"/>
            <a:ext cx="11507820" cy="1598980"/>
          </a:xfrm>
        </p:spPr>
        <p:txBody>
          <a:bodyPr>
            <a:normAutofit/>
          </a:bodyPr>
          <a:lstStyle/>
          <a:p>
            <a:r>
              <a:rPr lang="en-US" sz="5400" dirty="0"/>
              <a:t>Key Dates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99BCB-5ADC-F442-E1F9-E4A37E62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269506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1EB402-03F9-9E8C-1A74-B57AD17A5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6557400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id="{C00E6DFD-9F7D-888B-370D-3CE9FF7BE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765428" y="269505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EA821-D0B1-8384-BEDF-CE6A3D8A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1029" y="2393755"/>
            <a:ext cx="3657600" cy="305900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6C004-458B-F9ED-CA8A-97B009895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265676" y="2393755"/>
            <a:ext cx="3657600" cy="305900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23C01-3EA4-AFA4-AFFC-0C9F6F0CD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966818" y="2393755"/>
            <a:ext cx="3657600" cy="305900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DDCC29-4013-9AD6-29FA-D69110B22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2171" y="261257"/>
            <a:ext cx="667658" cy="217714"/>
          </a:xfrm>
          <a:custGeom>
            <a:avLst/>
            <a:gdLst>
              <a:gd name="connsiteX0" fmla="*/ 0 w 667658"/>
              <a:gd name="connsiteY0" fmla="*/ 0 h 217714"/>
              <a:gd name="connsiteX1" fmla="*/ 348343 w 667658"/>
              <a:gd name="connsiteY1" fmla="*/ 217714 h 217714"/>
              <a:gd name="connsiteX2" fmla="*/ 667658 w 667658"/>
              <a:gd name="connsiteY2" fmla="*/ 14514 h 2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658" h="217714">
                <a:moveTo>
                  <a:pt x="0" y="0"/>
                </a:moveTo>
                <a:lnTo>
                  <a:pt x="348343" y="217714"/>
                </a:lnTo>
                <a:lnTo>
                  <a:pt x="667658" y="14514"/>
                </a:lnTo>
              </a:path>
            </a:pathLst>
          </a:custGeom>
          <a:noFill/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49EC9-F2D5-AAFB-FDDA-D52F530A64FD}"/>
              </a:ext>
            </a:extLst>
          </p:cNvPr>
          <p:cNvSpPr txBox="1"/>
          <p:nvPr/>
        </p:nvSpPr>
        <p:spPr>
          <a:xfrm>
            <a:off x="571029" y="1870091"/>
            <a:ext cx="3657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99171-A823-F68E-2A4E-43C97BA80073}"/>
              </a:ext>
            </a:extLst>
          </p:cNvPr>
          <p:cNvSpPr txBox="1"/>
          <p:nvPr/>
        </p:nvSpPr>
        <p:spPr>
          <a:xfrm>
            <a:off x="4257657" y="1870091"/>
            <a:ext cx="3657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2023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3E2EAE66-23BA-85CD-E353-7774962D7D55}"/>
              </a:ext>
            </a:extLst>
          </p:cNvPr>
          <p:cNvSpPr txBox="1">
            <a:spLocks/>
          </p:cNvSpPr>
          <p:nvPr/>
        </p:nvSpPr>
        <p:spPr>
          <a:xfrm>
            <a:off x="1455576" y="3041933"/>
            <a:ext cx="6473084" cy="14588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28600" tIns="228600" rIns="228600" bIns="2286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EmployABILITY Business Grant applications can be submitted until December 31, 2023, or until funding runs out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5FAEEC-C8A5-C000-0FC4-41DCDC88F841}"/>
              </a:ext>
            </a:extLst>
          </p:cNvPr>
          <p:cNvSpPr txBox="1"/>
          <p:nvPr/>
        </p:nvSpPr>
        <p:spPr>
          <a:xfrm>
            <a:off x="7966057" y="1870091"/>
            <a:ext cx="3657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2024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A6C2873F-506A-F5E4-23EE-A784003EE2E4}"/>
              </a:ext>
            </a:extLst>
          </p:cNvPr>
          <p:cNvSpPr txBox="1">
            <a:spLocks/>
          </p:cNvSpPr>
          <p:nvPr/>
        </p:nvSpPr>
        <p:spPr>
          <a:xfrm>
            <a:off x="8481892" y="3041933"/>
            <a:ext cx="2802168" cy="14588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28600" tIns="228600" rIns="228600" bIns="2286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Contracts funded through June 30, 2024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FDF82B8B-5348-E5CB-0660-9A99FFFDE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237272" y="4241558"/>
            <a:ext cx="707425" cy="8902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FF21C915-CF15-F347-7D66-74FD3EE8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221235" y="4234301"/>
            <a:ext cx="707425" cy="8902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5D952-DA32-C47D-DF1E-9EF33ACB7495}"/>
              </a:ext>
            </a:extLst>
          </p:cNvPr>
          <p:cNvSpPr txBox="1"/>
          <p:nvPr/>
        </p:nvSpPr>
        <p:spPr>
          <a:xfrm>
            <a:off x="331697" y="5747304"/>
            <a:ext cx="11553885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i="1" dirty="0"/>
              <a:t>Check EmployABILITYCA.com for more information</a:t>
            </a:r>
            <a:r>
              <a:rPr lang="en-US" b="1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174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D742C-DD28-D0B5-9A84-4B281AC1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" y="269506"/>
            <a:ext cx="11658600" cy="628789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FCE88A-A127-EEB0-C7F0-137CCEB1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28247"/>
            <a:ext cx="11507820" cy="1308522"/>
          </a:xfrm>
        </p:spPr>
        <p:txBody>
          <a:bodyPr>
            <a:normAutofit/>
          </a:bodyPr>
          <a:lstStyle/>
          <a:p>
            <a:r>
              <a:rPr lang="en-US" sz="3300" dirty="0"/>
              <a:t>What The Process Looks Like For Business Owners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1EB402-03F9-9E8C-1A74-B57AD17A5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6557400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iangle 3">
            <a:extLst>
              <a:ext uri="{FF2B5EF4-FFF2-40B4-BE49-F238E27FC236}">
                <a16:creationId xmlns:a16="http://schemas.microsoft.com/office/drawing/2014/main" id="{C00E6DFD-9F7D-888B-370D-3CE9FF7BE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756097" y="269505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F8D89-C654-F4AA-9BC4-3AD78CD403C6}"/>
              </a:ext>
            </a:extLst>
          </p:cNvPr>
          <p:cNvSpPr txBox="1"/>
          <p:nvPr/>
        </p:nvSpPr>
        <p:spPr>
          <a:xfrm>
            <a:off x="1188095" y="2093136"/>
            <a:ext cx="5528849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2400" dirty="0"/>
              <a:t>Visit </a:t>
            </a:r>
            <a:r>
              <a:rPr lang="en-US" sz="2400" u="sng" dirty="0">
                <a:hlinkClick r:id="rId2"/>
              </a:rPr>
              <a:t>www.EmployABILITYCA.com</a:t>
            </a:r>
            <a:r>
              <a:rPr lang="en-US" sz="2400" dirty="0"/>
              <a:t> to get all the information needed to apply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EA821-D0B1-8384-BEDF-CE6A3D8A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1028" y="3188124"/>
            <a:ext cx="11053385" cy="182531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ED061D-D5B5-210E-3B55-8E8BEBD9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57" y="2218398"/>
            <a:ext cx="528929" cy="1152257"/>
            <a:chOff x="573857" y="2218398"/>
            <a:chExt cx="528929" cy="11522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8F196B-7F21-A0DC-A6D5-39C0DB8961FC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838322" y="2747327"/>
              <a:ext cx="0" cy="6233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55100F-B0B0-8177-31E0-3A9C4471AAA7}"/>
                </a:ext>
              </a:extLst>
            </p:cNvPr>
            <p:cNvSpPr/>
            <p:nvPr/>
          </p:nvSpPr>
          <p:spPr>
            <a:xfrm>
              <a:off x="573857" y="2218398"/>
              <a:ext cx="528929" cy="528929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EA447F-BBA8-F353-4B2C-E368DC083955}"/>
              </a:ext>
            </a:extLst>
          </p:cNvPr>
          <p:cNvSpPr txBox="1"/>
          <p:nvPr/>
        </p:nvSpPr>
        <p:spPr>
          <a:xfrm>
            <a:off x="1955417" y="3607072"/>
            <a:ext cx="2064461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2400" dirty="0"/>
              <a:t>Submit application materials via email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8925CE-6A44-9F3E-6D26-750A69C7041C}"/>
              </a:ext>
            </a:extLst>
          </p:cNvPr>
          <p:cNvSpPr txBox="1"/>
          <p:nvPr/>
        </p:nvSpPr>
        <p:spPr>
          <a:xfrm>
            <a:off x="4676525" y="3607072"/>
            <a:ext cx="2040420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2400" dirty="0"/>
              <a:t>DSEI panel review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19D3B2-9319-54DD-86F5-DAC2EFAB1005}"/>
              </a:ext>
            </a:extLst>
          </p:cNvPr>
          <p:cNvSpPr txBox="1"/>
          <p:nvPr/>
        </p:nvSpPr>
        <p:spPr>
          <a:xfrm>
            <a:off x="7439698" y="3607072"/>
            <a:ext cx="265984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2400" dirty="0"/>
              <a:t>Business owners </a:t>
            </a:r>
            <a:br>
              <a:rPr lang="en-US" sz="2400" dirty="0"/>
            </a:br>
            <a:r>
              <a:rPr lang="en-US" sz="2400" dirty="0"/>
              <a:t>notified of </a:t>
            </a:r>
            <a:br>
              <a:rPr lang="en-US" sz="2400" dirty="0"/>
            </a:br>
            <a:r>
              <a:rPr lang="en-US" sz="2400" dirty="0"/>
              <a:t>funding award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A7F01E-1FBF-B39A-91E2-49B20186C4D4}"/>
              </a:ext>
            </a:extLst>
          </p:cNvPr>
          <p:cNvSpPr txBox="1"/>
          <p:nvPr/>
        </p:nvSpPr>
        <p:spPr>
          <a:xfrm>
            <a:off x="7821947" y="2111513"/>
            <a:ext cx="4245307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/>
            <a:r>
              <a:rPr lang="en-US" sz="2400" dirty="0"/>
              <a:t>DOR and business owners create final contract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A5D952-DA32-C47D-DF1E-9EF33ACB7495}"/>
              </a:ext>
            </a:extLst>
          </p:cNvPr>
          <p:cNvSpPr txBox="1"/>
          <p:nvPr/>
        </p:nvSpPr>
        <p:spPr>
          <a:xfrm>
            <a:off x="2721994" y="5427094"/>
            <a:ext cx="8902419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dirty="0"/>
              <a:t>Grant recipients will need to submit quarterly reports to </a:t>
            </a:r>
            <a:br>
              <a:rPr lang="en-US" sz="2400" dirty="0"/>
            </a:br>
            <a:r>
              <a:rPr lang="en-US" sz="2400" dirty="0"/>
              <a:t>verify funds and hiring of individuals with disabilities. 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A73E6DD-8711-AAFA-4AB6-D837E323F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290" y="5539382"/>
            <a:ext cx="1657085" cy="422759"/>
            <a:chOff x="1516743" y="5519780"/>
            <a:chExt cx="1657085" cy="422759"/>
          </a:xfrm>
          <a:solidFill>
            <a:schemeClr val="accent1"/>
          </a:solidFill>
        </p:grpSpPr>
        <p:sp>
          <p:nvSpPr>
            <p:cNvPr id="62" name="Graphic 60">
              <a:extLst>
                <a:ext uri="{FF2B5EF4-FFF2-40B4-BE49-F238E27FC236}">
                  <a16:creationId xmlns:a16="http://schemas.microsoft.com/office/drawing/2014/main" id="{CF0FE3F3-5A92-2634-DEAF-60EACA3B1020}"/>
                </a:ext>
              </a:extLst>
            </p:cNvPr>
            <p:cNvSpPr/>
            <p:nvPr/>
          </p:nvSpPr>
          <p:spPr>
            <a:xfrm>
              <a:off x="2837543" y="5519780"/>
              <a:ext cx="336285" cy="422759"/>
            </a:xfrm>
            <a:custGeom>
              <a:avLst/>
              <a:gdLst>
                <a:gd name="connsiteX0" fmla="*/ 129571 w 3023258"/>
                <a:gd name="connsiteY0" fmla="*/ 0 h 3800669"/>
                <a:gd name="connsiteX1" fmla="*/ 0 w 3023258"/>
                <a:gd name="connsiteY1" fmla="*/ 129571 h 3800669"/>
                <a:gd name="connsiteX2" fmla="*/ 0 w 3023258"/>
                <a:gd name="connsiteY2" fmla="*/ 3671099 h 3800669"/>
                <a:gd name="connsiteX3" fmla="*/ 129571 w 3023258"/>
                <a:gd name="connsiteY3" fmla="*/ 3800670 h 3800669"/>
                <a:gd name="connsiteX4" fmla="*/ 2893688 w 3023258"/>
                <a:gd name="connsiteY4" fmla="*/ 3800670 h 3800669"/>
                <a:gd name="connsiteX5" fmla="*/ 3023258 w 3023258"/>
                <a:gd name="connsiteY5" fmla="*/ 3671099 h 3800669"/>
                <a:gd name="connsiteX6" fmla="*/ 3023258 w 3023258"/>
                <a:gd name="connsiteY6" fmla="*/ 906982 h 3800669"/>
                <a:gd name="connsiteX7" fmla="*/ 2985465 w 3023258"/>
                <a:gd name="connsiteY7" fmla="*/ 815205 h 3800669"/>
                <a:gd name="connsiteX8" fmla="*/ 2208053 w 3023258"/>
                <a:gd name="connsiteY8" fmla="*/ 37794 h 3800669"/>
                <a:gd name="connsiteX9" fmla="*/ 2116276 w 3023258"/>
                <a:gd name="connsiteY9" fmla="*/ 0 h 3800669"/>
                <a:gd name="connsiteX10" fmla="*/ 259141 w 3023258"/>
                <a:gd name="connsiteY10" fmla="*/ 259141 h 3800669"/>
                <a:gd name="connsiteX11" fmla="*/ 1986729 w 3023258"/>
                <a:gd name="connsiteY11" fmla="*/ 259141 h 3800669"/>
                <a:gd name="connsiteX12" fmla="*/ 1986729 w 3023258"/>
                <a:gd name="connsiteY12" fmla="*/ 906994 h 3800669"/>
                <a:gd name="connsiteX13" fmla="*/ 2116299 w 3023258"/>
                <a:gd name="connsiteY13" fmla="*/ 1036564 h 3800669"/>
                <a:gd name="connsiteX14" fmla="*/ 2764151 w 3023258"/>
                <a:gd name="connsiteY14" fmla="*/ 1036564 h 3800669"/>
                <a:gd name="connsiteX15" fmla="*/ 2764151 w 3023258"/>
                <a:gd name="connsiteY15" fmla="*/ 3541506 h 3800669"/>
                <a:gd name="connsiteX16" fmla="*/ 259210 w 3023258"/>
                <a:gd name="connsiteY16" fmla="*/ 3541506 h 3800669"/>
                <a:gd name="connsiteX17" fmla="*/ 2245847 w 3023258"/>
                <a:gd name="connsiteY17" fmla="*/ 441353 h 3800669"/>
                <a:gd name="connsiteX18" fmla="*/ 2581917 w 3023258"/>
                <a:gd name="connsiteY18" fmla="*/ 777423 h 3800669"/>
                <a:gd name="connsiteX19" fmla="*/ 2245847 w 3023258"/>
                <a:gd name="connsiteY19" fmla="*/ 777423 h 3800669"/>
                <a:gd name="connsiteX20" fmla="*/ 604670 w 3023258"/>
                <a:gd name="connsiteY20" fmla="*/ 1468453 h 3800669"/>
                <a:gd name="connsiteX21" fmla="*/ 475100 w 3023258"/>
                <a:gd name="connsiteY21" fmla="*/ 1598023 h 3800669"/>
                <a:gd name="connsiteX22" fmla="*/ 604670 w 3023258"/>
                <a:gd name="connsiteY22" fmla="*/ 1727593 h 3800669"/>
                <a:gd name="connsiteX23" fmla="*/ 2418611 w 3023258"/>
                <a:gd name="connsiteY23" fmla="*/ 1727593 h 3800669"/>
                <a:gd name="connsiteX24" fmla="*/ 2548182 w 3023258"/>
                <a:gd name="connsiteY24" fmla="*/ 1598023 h 3800669"/>
                <a:gd name="connsiteX25" fmla="*/ 2418611 w 3023258"/>
                <a:gd name="connsiteY25" fmla="*/ 1468453 h 3800669"/>
                <a:gd name="connsiteX26" fmla="*/ 604670 w 3023258"/>
                <a:gd name="connsiteY26" fmla="*/ 2159453 h 3800669"/>
                <a:gd name="connsiteX27" fmla="*/ 475100 w 3023258"/>
                <a:gd name="connsiteY27" fmla="*/ 2289024 h 3800669"/>
                <a:gd name="connsiteX28" fmla="*/ 604670 w 3023258"/>
                <a:gd name="connsiteY28" fmla="*/ 2418594 h 3800669"/>
                <a:gd name="connsiteX29" fmla="*/ 2418611 w 3023258"/>
                <a:gd name="connsiteY29" fmla="*/ 2418594 h 3800669"/>
                <a:gd name="connsiteX30" fmla="*/ 2548182 w 3023258"/>
                <a:gd name="connsiteY30" fmla="*/ 2289024 h 3800669"/>
                <a:gd name="connsiteX31" fmla="*/ 2418611 w 3023258"/>
                <a:gd name="connsiteY31" fmla="*/ 2159453 h 3800669"/>
                <a:gd name="connsiteX32" fmla="*/ 604670 w 3023258"/>
                <a:gd name="connsiteY32" fmla="*/ 2850454 h 3800669"/>
                <a:gd name="connsiteX33" fmla="*/ 475100 w 3023258"/>
                <a:gd name="connsiteY33" fmla="*/ 2980024 h 3800669"/>
                <a:gd name="connsiteX34" fmla="*/ 604670 w 3023258"/>
                <a:gd name="connsiteY34" fmla="*/ 3109595 h 3800669"/>
                <a:gd name="connsiteX35" fmla="*/ 2418611 w 3023258"/>
                <a:gd name="connsiteY35" fmla="*/ 3109595 h 3800669"/>
                <a:gd name="connsiteX36" fmla="*/ 2548182 w 3023258"/>
                <a:gd name="connsiteY36" fmla="*/ 2980024 h 3800669"/>
                <a:gd name="connsiteX37" fmla="*/ 2418611 w 3023258"/>
                <a:gd name="connsiteY37" fmla="*/ 2850454 h 38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3258" h="3800669">
                  <a:moveTo>
                    <a:pt x="129571" y="0"/>
                  </a:moveTo>
                  <a:cubicBezTo>
                    <a:pt x="56681" y="515"/>
                    <a:pt x="446" y="73021"/>
                    <a:pt x="0" y="129571"/>
                  </a:cubicBezTo>
                  <a:lnTo>
                    <a:pt x="0" y="3671099"/>
                  </a:lnTo>
                  <a:cubicBezTo>
                    <a:pt x="0" y="3738942"/>
                    <a:pt x="61728" y="3800647"/>
                    <a:pt x="129571" y="3800670"/>
                  </a:cubicBezTo>
                  <a:lnTo>
                    <a:pt x="2893688" y="3800670"/>
                  </a:lnTo>
                  <a:cubicBezTo>
                    <a:pt x="2961530" y="3800670"/>
                    <a:pt x="3023235" y="3738942"/>
                    <a:pt x="3023258" y="3671099"/>
                  </a:cubicBezTo>
                  <a:lnTo>
                    <a:pt x="3023258" y="906982"/>
                  </a:lnTo>
                  <a:cubicBezTo>
                    <a:pt x="3023258" y="873029"/>
                    <a:pt x="3009439" y="839248"/>
                    <a:pt x="2985465" y="815205"/>
                  </a:cubicBezTo>
                  <a:lnTo>
                    <a:pt x="2208053" y="37794"/>
                  </a:lnTo>
                  <a:cubicBezTo>
                    <a:pt x="2184010" y="13842"/>
                    <a:pt x="2150235" y="-68"/>
                    <a:pt x="2116276" y="0"/>
                  </a:cubicBezTo>
                  <a:close/>
                  <a:moveTo>
                    <a:pt x="259141" y="259141"/>
                  </a:moveTo>
                  <a:lnTo>
                    <a:pt x="1986729" y="259141"/>
                  </a:lnTo>
                  <a:lnTo>
                    <a:pt x="1986729" y="906994"/>
                  </a:lnTo>
                  <a:cubicBezTo>
                    <a:pt x="1986729" y="974836"/>
                    <a:pt x="2048456" y="1036564"/>
                    <a:pt x="2116299" y="1036564"/>
                  </a:cubicBezTo>
                  <a:lnTo>
                    <a:pt x="2764151" y="1036564"/>
                  </a:lnTo>
                  <a:lnTo>
                    <a:pt x="2764151" y="3541506"/>
                  </a:lnTo>
                  <a:lnTo>
                    <a:pt x="259210" y="3541506"/>
                  </a:lnTo>
                  <a:close/>
                  <a:moveTo>
                    <a:pt x="2245847" y="441353"/>
                  </a:moveTo>
                  <a:lnTo>
                    <a:pt x="2581917" y="777423"/>
                  </a:lnTo>
                  <a:lnTo>
                    <a:pt x="2245847" y="777423"/>
                  </a:lnTo>
                  <a:close/>
                  <a:moveTo>
                    <a:pt x="604670" y="1468453"/>
                  </a:moveTo>
                  <a:cubicBezTo>
                    <a:pt x="533118" y="1468453"/>
                    <a:pt x="475100" y="1526448"/>
                    <a:pt x="475100" y="1598023"/>
                  </a:cubicBezTo>
                  <a:cubicBezTo>
                    <a:pt x="475100" y="1669575"/>
                    <a:pt x="533118" y="1727593"/>
                    <a:pt x="604670" y="1727593"/>
                  </a:cubicBezTo>
                  <a:lnTo>
                    <a:pt x="2418611" y="1727593"/>
                  </a:lnTo>
                  <a:cubicBezTo>
                    <a:pt x="2490163" y="1727593"/>
                    <a:pt x="2548182" y="1669575"/>
                    <a:pt x="2548182" y="1598023"/>
                  </a:cubicBezTo>
                  <a:cubicBezTo>
                    <a:pt x="2548182" y="1526471"/>
                    <a:pt x="2490186" y="1468453"/>
                    <a:pt x="2418611" y="1468453"/>
                  </a:cubicBezTo>
                  <a:close/>
                  <a:moveTo>
                    <a:pt x="604670" y="2159453"/>
                  </a:moveTo>
                  <a:cubicBezTo>
                    <a:pt x="533118" y="2159453"/>
                    <a:pt x="475100" y="2217449"/>
                    <a:pt x="475100" y="2289024"/>
                  </a:cubicBezTo>
                  <a:cubicBezTo>
                    <a:pt x="475100" y="2360575"/>
                    <a:pt x="533118" y="2418594"/>
                    <a:pt x="604670" y="2418594"/>
                  </a:cubicBezTo>
                  <a:lnTo>
                    <a:pt x="2418611" y="2418594"/>
                  </a:lnTo>
                  <a:cubicBezTo>
                    <a:pt x="2490163" y="2418594"/>
                    <a:pt x="2548182" y="2360575"/>
                    <a:pt x="2548182" y="2289024"/>
                  </a:cubicBezTo>
                  <a:cubicBezTo>
                    <a:pt x="2548182" y="2217472"/>
                    <a:pt x="2490186" y="2159453"/>
                    <a:pt x="2418611" y="2159453"/>
                  </a:cubicBezTo>
                  <a:close/>
                  <a:moveTo>
                    <a:pt x="604670" y="2850454"/>
                  </a:moveTo>
                  <a:cubicBezTo>
                    <a:pt x="533118" y="2850454"/>
                    <a:pt x="475100" y="2908450"/>
                    <a:pt x="475100" y="2980024"/>
                  </a:cubicBezTo>
                  <a:cubicBezTo>
                    <a:pt x="475100" y="3051576"/>
                    <a:pt x="533118" y="3109595"/>
                    <a:pt x="604670" y="3109595"/>
                  </a:cubicBezTo>
                  <a:lnTo>
                    <a:pt x="2418611" y="3109595"/>
                  </a:lnTo>
                  <a:cubicBezTo>
                    <a:pt x="2490163" y="3109595"/>
                    <a:pt x="2548182" y="3051576"/>
                    <a:pt x="2548182" y="2980024"/>
                  </a:cubicBezTo>
                  <a:cubicBezTo>
                    <a:pt x="2548182" y="2908472"/>
                    <a:pt x="2490186" y="2850454"/>
                    <a:pt x="2418611" y="2850454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Graphic 60">
              <a:extLst>
                <a:ext uri="{FF2B5EF4-FFF2-40B4-BE49-F238E27FC236}">
                  <a16:creationId xmlns:a16="http://schemas.microsoft.com/office/drawing/2014/main" id="{6D2F2421-DCC2-E3E3-B92A-25DA83AE960A}"/>
                </a:ext>
              </a:extLst>
            </p:cNvPr>
            <p:cNvSpPr/>
            <p:nvPr/>
          </p:nvSpPr>
          <p:spPr>
            <a:xfrm>
              <a:off x="2397277" y="5519780"/>
              <a:ext cx="336285" cy="422759"/>
            </a:xfrm>
            <a:custGeom>
              <a:avLst/>
              <a:gdLst>
                <a:gd name="connsiteX0" fmla="*/ 129571 w 3023258"/>
                <a:gd name="connsiteY0" fmla="*/ 0 h 3800669"/>
                <a:gd name="connsiteX1" fmla="*/ 0 w 3023258"/>
                <a:gd name="connsiteY1" fmla="*/ 129571 h 3800669"/>
                <a:gd name="connsiteX2" fmla="*/ 0 w 3023258"/>
                <a:gd name="connsiteY2" fmla="*/ 3671099 h 3800669"/>
                <a:gd name="connsiteX3" fmla="*/ 129571 w 3023258"/>
                <a:gd name="connsiteY3" fmla="*/ 3800670 h 3800669"/>
                <a:gd name="connsiteX4" fmla="*/ 2893688 w 3023258"/>
                <a:gd name="connsiteY4" fmla="*/ 3800670 h 3800669"/>
                <a:gd name="connsiteX5" fmla="*/ 3023258 w 3023258"/>
                <a:gd name="connsiteY5" fmla="*/ 3671099 h 3800669"/>
                <a:gd name="connsiteX6" fmla="*/ 3023258 w 3023258"/>
                <a:gd name="connsiteY6" fmla="*/ 906982 h 3800669"/>
                <a:gd name="connsiteX7" fmla="*/ 2985465 w 3023258"/>
                <a:gd name="connsiteY7" fmla="*/ 815205 h 3800669"/>
                <a:gd name="connsiteX8" fmla="*/ 2208053 w 3023258"/>
                <a:gd name="connsiteY8" fmla="*/ 37794 h 3800669"/>
                <a:gd name="connsiteX9" fmla="*/ 2116276 w 3023258"/>
                <a:gd name="connsiteY9" fmla="*/ 0 h 3800669"/>
                <a:gd name="connsiteX10" fmla="*/ 259141 w 3023258"/>
                <a:gd name="connsiteY10" fmla="*/ 259141 h 3800669"/>
                <a:gd name="connsiteX11" fmla="*/ 1986729 w 3023258"/>
                <a:gd name="connsiteY11" fmla="*/ 259141 h 3800669"/>
                <a:gd name="connsiteX12" fmla="*/ 1986729 w 3023258"/>
                <a:gd name="connsiteY12" fmla="*/ 906994 h 3800669"/>
                <a:gd name="connsiteX13" fmla="*/ 2116299 w 3023258"/>
                <a:gd name="connsiteY13" fmla="*/ 1036564 h 3800669"/>
                <a:gd name="connsiteX14" fmla="*/ 2764151 w 3023258"/>
                <a:gd name="connsiteY14" fmla="*/ 1036564 h 3800669"/>
                <a:gd name="connsiteX15" fmla="*/ 2764151 w 3023258"/>
                <a:gd name="connsiteY15" fmla="*/ 3541506 h 3800669"/>
                <a:gd name="connsiteX16" fmla="*/ 259210 w 3023258"/>
                <a:gd name="connsiteY16" fmla="*/ 3541506 h 3800669"/>
                <a:gd name="connsiteX17" fmla="*/ 2245847 w 3023258"/>
                <a:gd name="connsiteY17" fmla="*/ 441353 h 3800669"/>
                <a:gd name="connsiteX18" fmla="*/ 2581917 w 3023258"/>
                <a:gd name="connsiteY18" fmla="*/ 777423 h 3800669"/>
                <a:gd name="connsiteX19" fmla="*/ 2245847 w 3023258"/>
                <a:gd name="connsiteY19" fmla="*/ 777423 h 3800669"/>
                <a:gd name="connsiteX20" fmla="*/ 604670 w 3023258"/>
                <a:gd name="connsiteY20" fmla="*/ 1468453 h 3800669"/>
                <a:gd name="connsiteX21" fmla="*/ 475100 w 3023258"/>
                <a:gd name="connsiteY21" fmla="*/ 1598023 h 3800669"/>
                <a:gd name="connsiteX22" fmla="*/ 604670 w 3023258"/>
                <a:gd name="connsiteY22" fmla="*/ 1727593 h 3800669"/>
                <a:gd name="connsiteX23" fmla="*/ 2418611 w 3023258"/>
                <a:gd name="connsiteY23" fmla="*/ 1727593 h 3800669"/>
                <a:gd name="connsiteX24" fmla="*/ 2548182 w 3023258"/>
                <a:gd name="connsiteY24" fmla="*/ 1598023 h 3800669"/>
                <a:gd name="connsiteX25" fmla="*/ 2418611 w 3023258"/>
                <a:gd name="connsiteY25" fmla="*/ 1468453 h 3800669"/>
                <a:gd name="connsiteX26" fmla="*/ 604670 w 3023258"/>
                <a:gd name="connsiteY26" fmla="*/ 2159453 h 3800669"/>
                <a:gd name="connsiteX27" fmla="*/ 475100 w 3023258"/>
                <a:gd name="connsiteY27" fmla="*/ 2289024 h 3800669"/>
                <a:gd name="connsiteX28" fmla="*/ 604670 w 3023258"/>
                <a:gd name="connsiteY28" fmla="*/ 2418594 h 3800669"/>
                <a:gd name="connsiteX29" fmla="*/ 2418611 w 3023258"/>
                <a:gd name="connsiteY29" fmla="*/ 2418594 h 3800669"/>
                <a:gd name="connsiteX30" fmla="*/ 2548182 w 3023258"/>
                <a:gd name="connsiteY30" fmla="*/ 2289024 h 3800669"/>
                <a:gd name="connsiteX31" fmla="*/ 2418611 w 3023258"/>
                <a:gd name="connsiteY31" fmla="*/ 2159453 h 3800669"/>
                <a:gd name="connsiteX32" fmla="*/ 604670 w 3023258"/>
                <a:gd name="connsiteY32" fmla="*/ 2850454 h 3800669"/>
                <a:gd name="connsiteX33" fmla="*/ 475100 w 3023258"/>
                <a:gd name="connsiteY33" fmla="*/ 2980024 h 3800669"/>
                <a:gd name="connsiteX34" fmla="*/ 604670 w 3023258"/>
                <a:gd name="connsiteY34" fmla="*/ 3109595 h 3800669"/>
                <a:gd name="connsiteX35" fmla="*/ 2418611 w 3023258"/>
                <a:gd name="connsiteY35" fmla="*/ 3109595 h 3800669"/>
                <a:gd name="connsiteX36" fmla="*/ 2548182 w 3023258"/>
                <a:gd name="connsiteY36" fmla="*/ 2980024 h 3800669"/>
                <a:gd name="connsiteX37" fmla="*/ 2418611 w 3023258"/>
                <a:gd name="connsiteY37" fmla="*/ 2850454 h 38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3258" h="3800669">
                  <a:moveTo>
                    <a:pt x="129571" y="0"/>
                  </a:moveTo>
                  <a:cubicBezTo>
                    <a:pt x="56681" y="515"/>
                    <a:pt x="446" y="73021"/>
                    <a:pt x="0" y="129571"/>
                  </a:cubicBezTo>
                  <a:lnTo>
                    <a:pt x="0" y="3671099"/>
                  </a:lnTo>
                  <a:cubicBezTo>
                    <a:pt x="0" y="3738942"/>
                    <a:pt x="61728" y="3800647"/>
                    <a:pt x="129571" y="3800670"/>
                  </a:cubicBezTo>
                  <a:lnTo>
                    <a:pt x="2893688" y="3800670"/>
                  </a:lnTo>
                  <a:cubicBezTo>
                    <a:pt x="2961530" y="3800670"/>
                    <a:pt x="3023235" y="3738942"/>
                    <a:pt x="3023258" y="3671099"/>
                  </a:cubicBezTo>
                  <a:lnTo>
                    <a:pt x="3023258" y="906982"/>
                  </a:lnTo>
                  <a:cubicBezTo>
                    <a:pt x="3023258" y="873029"/>
                    <a:pt x="3009439" y="839248"/>
                    <a:pt x="2985465" y="815205"/>
                  </a:cubicBezTo>
                  <a:lnTo>
                    <a:pt x="2208053" y="37794"/>
                  </a:lnTo>
                  <a:cubicBezTo>
                    <a:pt x="2184010" y="13842"/>
                    <a:pt x="2150235" y="-68"/>
                    <a:pt x="2116276" y="0"/>
                  </a:cubicBezTo>
                  <a:close/>
                  <a:moveTo>
                    <a:pt x="259141" y="259141"/>
                  </a:moveTo>
                  <a:lnTo>
                    <a:pt x="1986729" y="259141"/>
                  </a:lnTo>
                  <a:lnTo>
                    <a:pt x="1986729" y="906994"/>
                  </a:lnTo>
                  <a:cubicBezTo>
                    <a:pt x="1986729" y="974836"/>
                    <a:pt x="2048456" y="1036564"/>
                    <a:pt x="2116299" y="1036564"/>
                  </a:cubicBezTo>
                  <a:lnTo>
                    <a:pt x="2764151" y="1036564"/>
                  </a:lnTo>
                  <a:lnTo>
                    <a:pt x="2764151" y="3541506"/>
                  </a:lnTo>
                  <a:lnTo>
                    <a:pt x="259210" y="3541506"/>
                  </a:lnTo>
                  <a:close/>
                  <a:moveTo>
                    <a:pt x="2245847" y="441353"/>
                  </a:moveTo>
                  <a:lnTo>
                    <a:pt x="2581917" y="777423"/>
                  </a:lnTo>
                  <a:lnTo>
                    <a:pt x="2245847" y="777423"/>
                  </a:lnTo>
                  <a:close/>
                  <a:moveTo>
                    <a:pt x="604670" y="1468453"/>
                  </a:moveTo>
                  <a:cubicBezTo>
                    <a:pt x="533118" y="1468453"/>
                    <a:pt x="475100" y="1526448"/>
                    <a:pt x="475100" y="1598023"/>
                  </a:cubicBezTo>
                  <a:cubicBezTo>
                    <a:pt x="475100" y="1669575"/>
                    <a:pt x="533118" y="1727593"/>
                    <a:pt x="604670" y="1727593"/>
                  </a:cubicBezTo>
                  <a:lnTo>
                    <a:pt x="2418611" y="1727593"/>
                  </a:lnTo>
                  <a:cubicBezTo>
                    <a:pt x="2490163" y="1727593"/>
                    <a:pt x="2548182" y="1669575"/>
                    <a:pt x="2548182" y="1598023"/>
                  </a:cubicBezTo>
                  <a:cubicBezTo>
                    <a:pt x="2548182" y="1526471"/>
                    <a:pt x="2490186" y="1468453"/>
                    <a:pt x="2418611" y="1468453"/>
                  </a:cubicBezTo>
                  <a:close/>
                  <a:moveTo>
                    <a:pt x="604670" y="2159453"/>
                  </a:moveTo>
                  <a:cubicBezTo>
                    <a:pt x="533118" y="2159453"/>
                    <a:pt x="475100" y="2217449"/>
                    <a:pt x="475100" y="2289024"/>
                  </a:cubicBezTo>
                  <a:cubicBezTo>
                    <a:pt x="475100" y="2360575"/>
                    <a:pt x="533118" y="2418594"/>
                    <a:pt x="604670" y="2418594"/>
                  </a:cubicBezTo>
                  <a:lnTo>
                    <a:pt x="2418611" y="2418594"/>
                  </a:lnTo>
                  <a:cubicBezTo>
                    <a:pt x="2490163" y="2418594"/>
                    <a:pt x="2548182" y="2360575"/>
                    <a:pt x="2548182" y="2289024"/>
                  </a:cubicBezTo>
                  <a:cubicBezTo>
                    <a:pt x="2548182" y="2217472"/>
                    <a:pt x="2490186" y="2159453"/>
                    <a:pt x="2418611" y="2159453"/>
                  </a:cubicBezTo>
                  <a:close/>
                  <a:moveTo>
                    <a:pt x="604670" y="2850454"/>
                  </a:moveTo>
                  <a:cubicBezTo>
                    <a:pt x="533118" y="2850454"/>
                    <a:pt x="475100" y="2908450"/>
                    <a:pt x="475100" y="2980024"/>
                  </a:cubicBezTo>
                  <a:cubicBezTo>
                    <a:pt x="475100" y="3051576"/>
                    <a:pt x="533118" y="3109595"/>
                    <a:pt x="604670" y="3109595"/>
                  </a:cubicBezTo>
                  <a:lnTo>
                    <a:pt x="2418611" y="3109595"/>
                  </a:lnTo>
                  <a:cubicBezTo>
                    <a:pt x="2490163" y="3109595"/>
                    <a:pt x="2548182" y="3051576"/>
                    <a:pt x="2548182" y="2980024"/>
                  </a:cubicBezTo>
                  <a:cubicBezTo>
                    <a:pt x="2548182" y="2908472"/>
                    <a:pt x="2490186" y="2850454"/>
                    <a:pt x="2418611" y="2850454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Graphic 60">
              <a:extLst>
                <a:ext uri="{FF2B5EF4-FFF2-40B4-BE49-F238E27FC236}">
                  <a16:creationId xmlns:a16="http://schemas.microsoft.com/office/drawing/2014/main" id="{0B497973-425F-BA0B-8449-FB8C68C3CB11}"/>
                </a:ext>
              </a:extLst>
            </p:cNvPr>
            <p:cNvSpPr/>
            <p:nvPr/>
          </p:nvSpPr>
          <p:spPr>
            <a:xfrm>
              <a:off x="1957010" y="5519780"/>
              <a:ext cx="336285" cy="422759"/>
            </a:xfrm>
            <a:custGeom>
              <a:avLst/>
              <a:gdLst>
                <a:gd name="connsiteX0" fmla="*/ 129571 w 3023258"/>
                <a:gd name="connsiteY0" fmla="*/ 0 h 3800669"/>
                <a:gd name="connsiteX1" fmla="*/ 0 w 3023258"/>
                <a:gd name="connsiteY1" fmla="*/ 129571 h 3800669"/>
                <a:gd name="connsiteX2" fmla="*/ 0 w 3023258"/>
                <a:gd name="connsiteY2" fmla="*/ 3671099 h 3800669"/>
                <a:gd name="connsiteX3" fmla="*/ 129571 w 3023258"/>
                <a:gd name="connsiteY3" fmla="*/ 3800670 h 3800669"/>
                <a:gd name="connsiteX4" fmla="*/ 2893688 w 3023258"/>
                <a:gd name="connsiteY4" fmla="*/ 3800670 h 3800669"/>
                <a:gd name="connsiteX5" fmla="*/ 3023258 w 3023258"/>
                <a:gd name="connsiteY5" fmla="*/ 3671099 h 3800669"/>
                <a:gd name="connsiteX6" fmla="*/ 3023258 w 3023258"/>
                <a:gd name="connsiteY6" fmla="*/ 906982 h 3800669"/>
                <a:gd name="connsiteX7" fmla="*/ 2985465 w 3023258"/>
                <a:gd name="connsiteY7" fmla="*/ 815205 h 3800669"/>
                <a:gd name="connsiteX8" fmla="*/ 2208053 w 3023258"/>
                <a:gd name="connsiteY8" fmla="*/ 37794 h 3800669"/>
                <a:gd name="connsiteX9" fmla="*/ 2116276 w 3023258"/>
                <a:gd name="connsiteY9" fmla="*/ 0 h 3800669"/>
                <a:gd name="connsiteX10" fmla="*/ 259141 w 3023258"/>
                <a:gd name="connsiteY10" fmla="*/ 259141 h 3800669"/>
                <a:gd name="connsiteX11" fmla="*/ 1986729 w 3023258"/>
                <a:gd name="connsiteY11" fmla="*/ 259141 h 3800669"/>
                <a:gd name="connsiteX12" fmla="*/ 1986729 w 3023258"/>
                <a:gd name="connsiteY12" fmla="*/ 906994 h 3800669"/>
                <a:gd name="connsiteX13" fmla="*/ 2116299 w 3023258"/>
                <a:gd name="connsiteY13" fmla="*/ 1036564 h 3800669"/>
                <a:gd name="connsiteX14" fmla="*/ 2764151 w 3023258"/>
                <a:gd name="connsiteY14" fmla="*/ 1036564 h 3800669"/>
                <a:gd name="connsiteX15" fmla="*/ 2764151 w 3023258"/>
                <a:gd name="connsiteY15" fmla="*/ 3541506 h 3800669"/>
                <a:gd name="connsiteX16" fmla="*/ 259210 w 3023258"/>
                <a:gd name="connsiteY16" fmla="*/ 3541506 h 3800669"/>
                <a:gd name="connsiteX17" fmla="*/ 2245847 w 3023258"/>
                <a:gd name="connsiteY17" fmla="*/ 441353 h 3800669"/>
                <a:gd name="connsiteX18" fmla="*/ 2581917 w 3023258"/>
                <a:gd name="connsiteY18" fmla="*/ 777423 h 3800669"/>
                <a:gd name="connsiteX19" fmla="*/ 2245847 w 3023258"/>
                <a:gd name="connsiteY19" fmla="*/ 777423 h 3800669"/>
                <a:gd name="connsiteX20" fmla="*/ 604670 w 3023258"/>
                <a:gd name="connsiteY20" fmla="*/ 1468453 h 3800669"/>
                <a:gd name="connsiteX21" fmla="*/ 475100 w 3023258"/>
                <a:gd name="connsiteY21" fmla="*/ 1598023 h 3800669"/>
                <a:gd name="connsiteX22" fmla="*/ 604670 w 3023258"/>
                <a:gd name="connsiteY22" fmla="*/ 1727593 h 3800669"/>
                <a:gd name="connsiteX23" fmla="*/ 2418611 w 3023258"/>
                <a:gd name="connsiteY23" fmla="*/ 1727593 h 3800669"/>
                <a:gd name="connsiteX24" fmla="*/ 2548182 w 3023258"/>
                <a:gd name="connsiteY24" fmla="*/ 1598023 h 3800669"/>
                <a:gd name="connsiteX25" fmla="*/ 2418611 w 3023258"/>
                <a:gd name="connsiteY25" fmla="*/ 1468453 h 3800669"/>
                <a:gd name="connsiteX26" fmla="*/ 604670 w 3023258"/>
                <a:gd name="connsiteY26" fmla="*/ 2159453 h 3800669"/>
                <a:gd name="connsiteX27" fmla="*/ 475100 w 3023258"/>
                <a:gd name="connsiteY27" fmla="*/ 2289024 h 3800669"/>
                <a:gd name="connsiteX28" fmla="*/ 604670 w 3023258"/>
                <a:gd name="connsiteY28" fmla="*/ 2418594 h 3800669"/>
                <a:gd name="connsiteX29" fmla="*/ 2418611 w 3023258"/>
                <a:gd name="connsiteY29" fmla="*/ 2418594 h 3800669"/>
                <a:gd name="connsiteX30" fmla="*/ 2548182 w 3023258"/>
                <a:gd name="connsiteY30" fmla="*/ 2289024 h 3800669"/>
                <a:gd name="connsiteX31" fmla="*/ 2418611 w 3023258"/>
                <a:gd name="connsiteY31" fmla="*/ 2159453 h 3800669"/>
                <a:gd name="connsiteX32" fmla="*/ 604670 w 3023258"/>
                <a:gd name="connsiteY32" fmla="*/ 2850454 h 3800669"/>
                <a:gd name="connsiteX33" fmla="*/ 475100 w 3023258"/>
                <a:gd name="connsiteY33" fmla="*/ 2980024 h 3800669"/>
                <a:gd name="connsiteX34" fmla="*/ 604670 w 3023258"/>
                <a:gd name="connsiteY34" fmla="*/ 3109595 h 3800669"/>
                <a:gd name="connsiteX35" fmla="*/ 2418611 w 3023258"/>
                <a:gd name="connsiteY35" fmla="*/ 3109595 h 3800669"/>
                <a:gd name="connsiteX36" fmla="*/ 2548182 w 3023258"/>
                <a:gd name="connsiteY36" fmla="*/ 2980024 h 3800669"/>
                <a:gd name="connsiteX37" fmla="*/ 2418611 w 3023258"/>
                <a:gd name="connsiteY37" fmla="*/ 2850454 h 38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3258" h="3800669">
                  <a:moveTo>
                    <a:pt x="129571" y="0"/>
                  </a:moveTo>
                  <a:cubicBezTo>
                    <a:pt x="56681" y="515"/>
                    <a:pt x="446" y="73021"/>
                    <a:pt x="0" y="129571"/>
                  </a:cubicBezTo>
                  <a:lnTo>
                    <a:pt x="0" y="3671099"/>
                  </a:lnTo>
                  <a:cubicBezTo>
                    <a:pt x="0" y="3738942"/>
                    <a:pt x="61728" y="3800647"/>
                    <a:pt x="129571" y="3800670"/>
                  </a:cubicBezTo>
                  <a:lnTo>
                    <a:pt x="2893688" y="3800670"/>
                  </a:lnTo>
                  <a:cubicBezTo>
                    <a:pt x="2961530" y="3800670"/>
                    <a:pt x="3023235" y="3738942"/>
                    <a:pt x="3023258" y="3671099"/>
                  </a:cubicBezTo>
                  <a:lnTo>
                    <a:pt x="3023258" y="906982"/>
                  </a:lnTo>
                  <a:cubicBezTo>
                    <a:pt x="3023258" y="873029"/>
                    <a:pt x="3009439" y="839248"/>
                    <a:pt x="2985465" y="815205"/>
                  </a:cubicBezTo>
                  <a:lnTo>
                    <a:pt x="2208053" y="37794"/>
                  </a:lnTo>
                  <a:cubicBezTo>
                    <a:pt x="2184010" y="13842"/>
                    <a:pt x="2150235" y="-68"/>
                    <a:pt x="2116276" y="0"/>
                  </a:cubicBezTo>
                  <a:close/>
                  <a:moveTo>
                    <a:pt x="259141" y="259141"/>
                  </a:moveTo>
                  <a:lnTo>
                    <a:pt x="1986729" y="259141"/>
                  </a:lnTo>
                  <a:lnTo>
                    <a:pt x="1986729" y="906994"/>
                  </a:lnTo>
                  <a:cubicBezTo>
                    <a:pt x="1986729" y="974836"/>
                    <a:pt x="2048456" y="1036564"/>
                    <a:pt x="2116299" y="1036564"/>
                  </a:cubicBezTo>
                  <a:lnTo>
                    <a:pt x="2764151" y="1036564"/>
                  </a:lnTo>
                  <a:lnTo>
                    <a:pt x="2764151" y="3541506"/>
                  </a:lnTo>
                  <a:lnTo>
                    <a:pt x="259210" y="3541506"/>
                  </a:lnTo>
                  <a:close/>
                  <a:moveTo>
                    <a:pt x="2245847" y="441353"/>
                  </a:moveTo>
                  <a:lnTo>
                    <a:pt x="2581917" y="777423"/>
                  </a:lnTo>
                  <a:lnTo>
                    <a:pt x="2245847" y="777423"/>
                  </a:lnTo>
                  <a:close/>
                  <a:moveTo>
                    <a:pt x="604670" y="1468453"/>
                  </a:moveTo>
                  <a:cubicBezTo>
                    <a:pt x="533118" y="1468453"/>
                    <a:pt x="475100" y="1526448"/>
                    <a:pt x="475100" y="1598023"/>
                  </a:cubicBezTo>
                  <a:cubicBezTo>
                    <a:pt x="475100" y="1669575"/>
                    <a:pt x="533118" y="1727593"/>
                    <a:pt x="604670" y="1727593"/>
                  </a:cubicBezTo>
                  <a:lnTo>
                    <a:pt x="2418611" y="1727593"/>
                  </a:lnTo>
                  <a:cubicBezTo>
                    <a:pt x="2490163" y="1727593"/>
                    <a:pt x="2548182" y="1669575"/>
                    <a:pt x="2548182" y="1598023"/>
                  </a:cubicBezTo>
                  <a:cubicBezTo>
                    <a:pt x="2548182" y="1526471"/>
                    <a:pt x="2490186" y="1468453"/>
                    <a:pt x="2418611" y="1468453"/>
                  </a:cubicBezTo>
                  <a:close/>
                  <a:moveTo>
                    <a:pt x="604670" y="2159453"/>
                  </a:moveTo>
                  <a:cubicBezTo>
                    <a:pt x="533118" y="2159453"/>
                    <a:pt x="475100" y="2217449"/>
                    <a:pt x="475100" y="2289024"/>
                  </a:cubicBezTo>
                  <a:cubicBezTo>
                    <a:pt x="475100" y="2360575"/>
                    <a:pt x="533118" y="2418594"/>
                    <a:pt x="604670" y="2418594"/>
                  </a:cubicBezTo>
                  <a:lnTo>
                    <a:pt x="2418611" y="2418594"/>
                  </a:lnTo>
                  <a:cubicBezTo>
                    <a:pt x="2490163" y="2418594"/>
                    <a:pt x="2548182" y="2360575"/>
                    <a:pt x="2548182" y="2289024"/>
                  </a:cubicBezTo>
                  <a:cubicBezTo>
                    <a:pt x="2548182" y="2217472"/>
                    <a:pt x="2490186" y="2159453"/>
                    <a:pt x="2418611" y="2159453"/>
                  </a:cubicBezTo>
                  <a:close/>
                  <a:moveTo>
                    <a:pt x="604670" y="2850454"/>
                  </a:moveTo>
                  <a:cubicBezTo>
                    <a:pt x="533118" y="2850454"/>
                    <a:pt x="475100" y="2908450"/>
                    <a:pt x="475100" y="2980024"/>
                  </a:cubicBezTo>
                  <a:cubicBezTo>
                    <a:pt x="475100" y="3051576"/>
                    <a:pt x="533118" y="3109595"/>
                    <a:pt x="604670" y="3109595"/>
                  </a:cubicBezTo>
                  <a:lnTo>
                    <a:pt x="2418611" y="3109595"/>
                  </a:lnTo>
                  <a:cubicBezTo>
                    <a:pt x="2490163" y="3109595"/>
                    <a:pt x="2548182" y="3051576"/>
                    <a:pt x="2548182" y="2980024"/>
                  </a:cubicBezTo>
                  <a:cubicBezTo>
                    <a:pt x="2548182" y="2908472"/>
                    <a:pt x="2490186" y="2850454"/>
                    <a:pt x="2418611" y="2850454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Graphic 60">
              <a:extLst>
                <a:ext uri="{FF2B5EF4-FFF2-40B4-BE49-F238E27FC236}">
                  <a16:creationId xmlns:a16="http://schemas.microsoft.com/office/drawing/2014/main" id="{0F2E38A3-D404-0756-8DFA-089887B5F802}"/>
                </a:ext>
              </a:extLst>
            </p:cNvPr>
            <p:cNvSpPr/>
            <p:nvPr/>
          </p:nvSpPr>
          <p:spPr>
            <a:xfrm>
              <a:off x="1516743" y="5519780"/>
              <a:ext cx="336285" cy="422759"/>
            </a:xfrm>
            <a:custGeom>
              <a:avLst/>
              <a:gdLst>
                <a:gd name="connsiteX0" fmla="*/ 129571 w 3023258"/>
                <a:gd name="connsiteY0" fmla="*/ 0 h 3800669"/>
                <a:gd name="connsiteX1" fmla="*/ 0 w 3023258"/>
                <a:gd name="connsiteY1" fmla="*/ 129571 h 3800669"/>
                <a:gd name="connsiteX2" fmla="*/ 0 w 3023258"/>
                <a:gd name="connsiteY2" fmla="*/ 3671099 h 3800669"/>
                <a:gd name="connsiteX3" fmla="*/ 129571 w 3023258"/>
                <a:gd name="connsiteY3" fmla="*/ 3800670 h 3800669"/>
                <a:gd name="connsiteX4" fmla="*/ 2893688 w 3023258"/>
                <a:gd name="connsiteY4" fmla="*/ 3800670 h 3800669"/>
                <a:gd name="connsiteX5" fmla="*/ 3023258 w 3023258"/>
                <a:gd name="connsiteY5" fmla="*/ 3671099 h 3800669"/>
                <a:gd name="connsiteX6" fmla="*/ 3023258 w 3023258"/>
                <a:gd name="connsiteY6" fmla="*/ 906982 h 3800669"/>
                <a:gd name="connsiteX7" fmla="*/ 2985465 w 3023258"/>
                <a:gd name="connsiteY7" fmla="*/ 815205 h 3800669"/>
                <a:gd name="connsiteX8" fmla="*/ 2208053 w 3023258"/>
                <a:gd name="connsiteY8" fmla="*/ 37794 h 3800669"/>
                <a:gd name="connsiteX9" fmla="*/ 2116276 w 3023258"/>
                <a:gd name="connsiteY9" fmla="*/ 0 h 3800669"/>
                <a:gd name="connsiteX10" fmla="*/ 259141 w 3023258"/>
                <a:gd name="connsiteY10" fmla="*/ 259141 h 3800669"/>
                <a:gd name="connsiteX11" fmla="*/ 1986729 w 3023258"/>
                <a:gd name="connsiteY11" fmla="*/ 259141 h 3800669"/>
                <a:gd name="connsiteX12" fmla="*/ 1986729 w 3023258"/>
                <a:gd name="connsiteY12" fmla="*/ 906994 h 3800669"/>
                <a:gd name="connsiteX13" fmla="*/ 2116299 w 3023258"/>
                <a:gd name="connsiteY13" fmla="*/ 1036564 h 3800669"/>
                <a:gd name="connsiteX14" fmla="*/ 2764151 w 3023258"/>
                <a:gd name="connsiteY14" fmla="*/ 1036564 h 3800669"/>
                <a:gd name="connsiteX15" fmla="*/ 2764151 w 3023258"/>
                <a:gd name="connsiteY15" fmla="*/ 3541506 h 3800669"/>
                <a:gd name="connsiteX16" fmla="*/ 259210 w 3023258"/>
                <a:gd name="connsiteY16" fmla="*/ 3541506 h 3800669"/>
                <a:gd name="connsiteX17" fmla="*/ 2245847 w 3023258"/>
                <a:gd name="connsiteY17" fmla="*/ 441353 h 3800669"/>
                <a:gd name="connsiteX18" fmla="*/ 2581917 w 3023258"/>
                <a:gd name="connsiteY18" fmla="*/ 777423 h 3800669"/>
                <a:gd name="connsiteX19" fmla="*/ 2245847 w 3023258"/>
                <a:gd name="connsiteY19" fmla="*/ 777423 h 3800669"/>
                <a:gd name="connsiteX20" fmla="*/ 604670 w 3023258"/>
                <a:gd name="connsiteY20" fmla="*/ 1468453 h 3800669"/>
                <a:gd name="connsiteX21" fmla="*/ 475100 w 3023258"/>
                <a:gd name="connsiteY21" fmla="*/ 1598023 h 3800669"/>
                <a:gd name="connsiteX22" fmla="*/ 604670 w 3023258"/>
                <a:gd name="connsiteY22" fmla="*/ 1727593 h 3800669"/>
                <a:gd name="connsiteX23" fmla="*/ 2418611 w 3023258"/>
                <a:gd name="connsiteY23" fmla="*/ 1727593 h 3800669"/>
                <a:gd name="connsiteX24" fmla="*/ 2548182 w 3023258"/>
                <a:gd name="connsiteY24" fmla="*/ 1598023 h 3800669"/>
                <a:gd name="connsiteX25" fmla="*/ 2418611 w 3023258"/>
                <a:gd name="connsiteY25" fmla="*/ 1468453 h 3800669"/>
                <a:gd name="connsiteX26" fmla="*/ 604670 w 3023258"/>
                <a:gd name="connsiteY26" fmla="*/ 2159453 h 3800669"/>
                <a:gd name="connsiteX27" fmla="*/ 475100 w 3023258"/>
                <a:gd name="connsiteY27" fmla="*/ 2289024 h 3800669"/>
                <a:gd name="connsiteX28" fmla="*/ 604670 w 3023258"/>
                <a:gd name="connsiteY28" fmla="*/ 2418594 h 3800669"/>
                <a:gd name="connsiteX29" fmla="*/ 2418611 w 3023258"/>
                <a:gd name="connsiteY29" fmla="*/ 2418594 h 3800669"/>
                <a:gd name="connsiteX30" fmla="*/ 2548182 w 3023258"/>
                <a:gd name="connsiteY30" fmla="*/ 2289024 h 3800669"/>
                <a:gd name="connsiteX31" fmla="*/ 2418611 w 3023258"/>
                <a:gd name="connsiteY31" fmla="*/ 2159453 h 3800669"/>
                <a:gd name="connsiteX32" fmla="*/ 604670 w 3023258"/>
                <a:gd name="connsiteY32" fmla="*/ 2850454 h 3800669"/>
                <a:gd name="connsiteX33" fmla="*/ 475100 w 3023258"/>
                <a:gd name="connsiteY33" fmla="*/ 2980024 h 3800669"/>
                <a:gd name="connsiteX34" fmla="*/ 604670 w 3023258"/>
                <a:gd name="connsiteY34" fmla="*/ 3109595 h 3800669"/>
                <a:gd name="connsiteX35" fmla="*/ 2418611 w 3023258"/>
                <a:gd name="connsiteY35" fmla="*/ 3109595 h 3800669"/>
                <a:gd name="connsiteX36" fmla="*/ 2548182 w 3023258"/>
                <a:gd name="connsiteY36" fmla="*/ 2980024 h 3800669"/>
                <a:gd name="connsiteX37" fmla="*/ 2418611 w 3023258"/>
                <a:gd name="connsiteY37" fmla="*/ 2850454 h 38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3258" h="3800669">
                  <a:moveTo>
                    <a:pt x="129571" y="0"/>
                  </a:moveTo>
                  <a:cubicBezTo>
                    <a:pt x="56681" y="515"/>
                    <a:pt x="446" y="73021"/>
                    <a:pt x="0" y="129571"/>
                  </a:cubicBezTo>
                  <a:lnTo>
                    <a:pt x="0" y="3671099"/>
                  </a:lnTo>
                  <a:cubicBezTo>
                    <a:pt x="0" y="3738942"/>
                    <a:pt x="61728" y="3800647"/>
                    <a:pt x="129571" y="3800670"/>
                  </a:cubicBezTo>
                  <a:lnTo>
                    <a:pt x="2893688" y="3800670"/>
                  </a:lnTo>
                  <a:cubicBezTo>
                    <a:pt x="2961530" y="3800670"/>
                    <a:pt x="3023235" y="3738942"/>
                    <a:pt x="3023258" y="3671099"/>
                  </a:cubicBezTo>
                  <a:lnTo>
                    <a:pt x="3023258" y="906982"/>
                  </a:lnTo>
                  <a:cubicBezTo>
                    <a:pt x="3023258" y="873029"/>
                    <a:pt x="3009439" y="839248"/>
                    <a:pt x="2985465" y="815205"/>
                  </a:cubicBezTo>
                  <a:lnTo>
                    <a:pt x="2208053" y="37794"/>
                  </a:lnTo>
                  <a:cubicBezTo>
                    <a:pt x="2184010" y="13842"/>
                    <a:pt x="2150235" y="-68"/>
                    <a:pt x="2116276" y="0"/>
                  </a:cubicBezTo>
                  <a:close/>
                  <a:moveTo>
                    <a:pt x="259141" y="259141"/>
                  </a:moveTo>
                  <a:lnTo>
                    <a:pt x="1986729" y="259141"/>
                  </a:lnTo>
                  <a:lnTo>
                    <a:pt x="1986729" y="906994"/>
                  </a:lnTo>
                  <a:cubicBezTo>
                    <a:pt x="1986729" y="974836"/>
                    <a:pt x="2048456" y="1036564"/>
                    <a:pt x="2116299" y="1036564"/>
                  </a:cubicBezTo>
                  <a:lnTo>
                    <a:pt x="2764151" y="1036564"/>
                  </a:lnTo>
                  <a:lnTo>
                    <a:pt x="2764151" y="3541506"/>
                  </a:lnTo>
                  <a:lnTo>
                    <a:pt x="259210" y="3541506"/>
                  </a:lnTo>
                  <a:close/>
                  <a:moveTo>
                    <a:pt x="2245847" y="441353"/>
                  </a:moveTo>
                  <a:lnTo>
                    <a:pt x="2581917" y="777423"/>
                  </a:lnTo>
                  <a:lnTo>
                    <a:pt x="2245847" y="777423"/>
                  </a:lnTo>
                  <a:close/>
                  <a:moveTo>
                    <a:pt x="604670" y="1468453"/>
                  </a:moveTo>
                  <a:cubicBezTo>
                    <a:pt x="533118" y="1468453"/>
                    <a:pt x="475100" y="1526448"/>
                    <a:pt x="475100" y="1598023"/>
                  </a:cubicBezTo>
                  <a:cubicBezTo>
                    <a:pt x="475100" y="1669575"/>
                    <a:pt x="533118" y="1727593"/>
                    <a:pt x="604670" y="1727593"/>
                  </a:cubicBezTo>
                  <a:lnTo>
                    <a:pt x="2418611" y="1727593"/>
                  </a:lnTo>
                  <a:cubicBezTo>
                    <a:pt x="2490163" y="1727593"/>
                    <a:pt x="2548182" y="1669575"/>
                    <a:pt x="2548182" y="1598023"/>
                  </a:cubicBezTo>
                  <a:cubicBezTo>
                    <a:pt x="2548182" y="1526471"/>
                    <a:pt x="2490186" y="1468453"/>
                    <a:pt x="2418611" y="1468453"/>
                  </a:cubicBezTo>
                  <a:close/>
                  <a:moveTo>
                    <a:pt x="604670" y="2159453"/>
                  </a:moveTo>
                  <a:cubicBezTo>
                    <a:pt x="533118" y="2159453"/>
                    <a:pt x="475100" y="2217449"/>
                    <a:pt x="475100" y="2289024"/>
                  </a:cubicBezTo>
                  <a:cubicBezTo>
                    <a:pt x="475100" y="2360575"/>
                    <a:pt x="533118" y="2418594"/>
                    <a:pt x="604670" y="2418594"/>
                  </a:cubicBezTo>
                  <a:lnTo>
                    <a:pt x="2418611" y="2418594"/>
                  </a:lnTo>
                  <a:cubicBezTo>
                    <a:pt x="2490163" y="2418594"/>
                    <a:pt x="2548182" y="2360575"/>
                    <a:pt x="2548182" y="2289024"/>
                  </a:cubicBezTo>
                  <a:cubicBezTo>
                    <a:pt x="2548182" y="2217472"/>
                    <a:pt x="2490186" y="2159453"/>
                    <a:pt x="2418611" y="2159453"/>
                  </a:cubicBezTo>
                  <a:close/>
                  <a:moveTo>
                    <a:pt x="604670" y="2850454"/>
                  </a:moveTo>
                  <a:cubicBezTo>
                    <a:pt x="533118" y="2850454"/>
                    <a:pt x="475100" y="2908450"/>
                    <a:pt x="475100" y="2980024"/>
                  </a:cubicBezTo>
                  <a:cubicBezTo>
                    <a:pt x="475100" y="3051576"/>
                    <a:pt x="533118" y="3109595"/>
                    <a:pt x="604670" y="3109595"/>
                  </a:cubicBezTo>
                  <a:lnTo>
                    <a:pt x="2418611" y="3109595"/>
                  </a:lnTo>
                  <a:cubicBezTo>
                    <a:pt x="2490163" y="3109595"/>
                    <a:pt x="2548182" y="3051576"/>
                    <a:pt x="2548182" y="2980024"/>
                  </a:cubicBezTo>
                  <a:cubicBezTo>
                    <a:pt x="2548182" y="2908472"/>
                    <a:pt x="2490186" y="2850454"/>
                    <a:pt x="2418611" y="2850454"/>
                  </a:cubicBezTo>
                  <a:close/>
                </a:path>
              </a:pathLst>
            </a:custGeom>
            <a:grpFill/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9" name="Freeform 68">
            <a:extLst>
              <a:ext uri="{FF2B5EF4-FFF2-40B4-BE49-F238E27FC236}">
                <a16:creationId xmlns:a16="http://schemas.microsoft.com/office/drawing/2014/main" id="{1C337B4E-BD36-4997-A32A-FE92243C9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804" y="3182756"/>
            <a:ext cx="10372405" cy="2138196"/>
          </a:xfrm>
          <a:custGeom>
            <a:avLst/>
            <a:gdLst>
              <a:gd name="connsiteX0" fmla="*/ 8309429 w 8309429"/>
              <a:gd name="connsiteY0" fmla="*/ 0 h 2184400"/>
              <a:gd name="connsiteX1" fmla="*/ 8309429 w 8309429"/>
              <a:gd name="connsiteY1" fmla="*/ 2184400 h 2184400"/>
              <a:gd name="connsiteX2" fmla="*/ 0 w 8309429"/>
              <a:gd name="connsiteY2" fmla="*/ 2184400 h 2184400"/>
              <a:gd name="connsiteX0" fmla="*/ 10372405 w 10372405"/>
              <a:gd name="connsiteY0" fmla="*/ 0 h 2195852"/>
              <a:gd name="connsiteX1" fmla="*/ 10372405 w 10372405"/>
              <a:gd name="connsiteY1" fmla="*/ 2184400 h 2195852"/>
              <a:gd name="connsiteX2" fmla="*/ 0 w 10372405"/>
              <a:gd name="connsiteY2" fmla="*/ 2195852 h 21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2405" h="2195852">
                <a:moveTo>
                  <a:pt x="10372405" y="0"/>
                </a:moveTo>
                <a:lnTo>
                  <a:pt x="10372405" y="2184400"/>
                </a:lnTo>
                <a:lnTo>
                  <a:pt x="0" y="2195852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6">
            <a:extLst>
              <a:ext uri="{FF2B5EF4-FFF2-40B4-BE49-F238E27FC236}">
                <a16:creationId xmlns:a16="http://schemas.microsoft.com/office/drawing/2014/main" id="{E66A2559-67DE-48E9-6C2A-83997C770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491" y="266137"/>
            <a:ext cx="11624282" cy="185857"/>
          </a:xfrm>
          <a:custGeom>
            <a:avLst/>
            <a:gdLst>
              <a:gd name="connsiteX0" fmla="*/ 10341048 w 10341047"/>
              <a:gd name="connsiteY0" fmla="*/ 0 h 185857"/>
              <a:gd name="connsiteX1" fmla="*/ 5483171 w 10341047"/>
              <a:gd name="connsiteY1" fmla="*/ 8695 h 185857"/>
              <a:gd name="connsiteX2" fmla="*/ 5180682 w 10341047"/>
              <a:gd name="connsiteY2" fmla="*/ 185857 h 185857"/>
              <a:gd name="connsiteX3" fmla="*/ 4878194 w 10341047"/>
              <a:gd name="connsiteY3" fmla="*/ 8695 h 185857"/>
              <a:gd name="connsiteX4" fmla="*/ 0 w 10341047"/>
              <a:gd name="connsiteY4" fmla="*/ 8695 h 185857"/>
              <a:gd name="connsiteX0" fmla="*/ 10994191 w 10994191"/>
              <a:gd name="connsiteY0" fmla="*/ 0 h 185857"/>
              <a:gd name="connsiteX1" fmla="*/ 5483171 w 10994191"/>
              <a:gd name="connsiteY1" fmla="*/ 8695 h 185857"/>
              <a:gd name="connsiteX2" fmla="*/ 5180682 w 10994191"/>
              <a:gd name="connsiteY2" fmla="*/ 185857 h 185857"/>
              <a:gd name="connsiteX3" fmla="*/ 4878194 w 10994191"/>
              <a:gd name="connsiteY3" fmla="*/ 8695 h 185857"/>
              <a:gd name="connsiteX4" fmla="*/ 0 w 10994191"/>
              <a:gd name="connsiteY4" fmla="*/ 8695 h 185857"/>
              <a:gd name="connsiteX0" fmla="*/ 11624282 w 11624282"/>
              <a:gd name="connsiteY0" fmla="*/ 0 h 185857"/>
              <a:gd name="connsiteX1" fmla="*/ 6113262 w 11624282"/>
              <a:gd name="connsiteY1" fmla="*/ 8695 h 185857"/>
              <a:gd name="connsiteX2" fmla="*/ 5810773 w 11624282"/>
              <a:gd name="connsiteY2" fmla="*/ 185857 h 185857"/>
              <a:gd name="connsiteX3" fmla="*/ 5508285 w 11624282"/>
              <a:gd name="connsiteY3" fmla="*/ 8695 h 185857"/>
              <a:gd name="connsiteX4" fmla="*/ 0 w 11624282"/>
              <a:gd name="connsiteY4" fmla="*/ 1011 h 18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4282" h="185857">
                <a:moveTo>
                  <a:pt x="11624282" y="0"/>
                </a:moveTo>
                <a:lnTo>
                  <a:pt x="6113262" y="8695"/>
                </a:lnTo>
                <a:lnTo>
                  <a:pt x="5810773" y="185857"/>
                </a:lnTo>
                <a:lnTo>
                  <a:pt x="5508285" y="8695"/>
                </a:lnTo>
                <a:lnTo>
                  <a:pt x="0" y="1011"/>
                </a:lnTo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5C09A7-CDE1-DDD5-D1B0-8C8F79ED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5233" y="2218398"/>
            <a:ext cx="528929" cy="1152257"/>
            <a:chOff x="573857" y="2218398"/>
            <a:chExt cx="528929" cy="11522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B24A42-E23C-E91A-6467-73573A3E7CC9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>
              <a:off x="838322" y="2747327"/>
              <a:ext cx="0" cy="6233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3E80C6-0EC9-6603-FFDB-27DDEED41017}"/>
                </a:ext>
              </a:extLst>
            </p:cNvPr>
            <p:cNvSpPr/>
            <p:nvPr/>
          </p:nvSpPr>
          <p:spPr>
            <a:xfrm>
              <a:off x="573857" y="2218398"/>
              <a:ext cx="528929" cy="528929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CC586F-2C8C-1230-44CF-84474C681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6316" y="3182756"/>
            <a:ext cx="528929" cy="988976"/>
            <a:chOff x="1213794" y="3182756"/>
            <a:chExt cx="528929" cy="98897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D94799-2A81-3A44-B715-4D9E926C213B}"/>
                </a:ext>
              </a:extLst>
            </p:cNvPr>
            <p:cNvCxnSpPr>
              <a:cxnSpLocks/>
            </p:cNvCxnSpPr>
            <p:nvPr/>
          </p:nvCxnSpPr>
          <p:spPr>
            <a:xfrm>
              <a:off x="1475574" y="3182756"/>
              <a:ext cx="0" cy="6233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B111E7-A1FB-E973-E210-FC4E61FBA9EB}"/>
                </a:ext>
              </a:extLst>
            </p:cNvPr>
            <p:cNvSpPr/>
            <p:nvPr/>
          </p:nvSpPr>
          <p:spPr>
            <a:xfrm>
              <a:off x="1213794" y="3642803"/>
              <a:ext cx="528929" cy="528929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207FA8-42F9-07F8-81C8-CFE212B21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46204" y="3182756"/>
            <a:ext cx="528929" cy="988976"/>
            <a:chOff x="1213794" y="3182756"/>
            <a:chExt cx="528929" cy="98897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528D50-7371-AF6B-E88A-7D55DF1EF0D3}"/>
                </a:ext>
              </a:extLst>
            </p:cNvPr>
            <p:cNvCxnSpPr>
              <a:cxnSpLocks/>
            </p:cNvCxnSpPr>
            <p:nvPr/>
          </p:nvCxnSpPr>
          <p:spPr>
            <a:xfrm>
              <a:off x="1475574" y="3182756"/>
              <a:ext cx="0" cy="6233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1D66E8-9CFE-2EED-17CA-BF9FC3ABB0C2}"/>
                </a:ext>
              </a:extLst>
            </p:cNvPr>
            <p:cNvSpPr/>
            <p:nvPr/>
          </p:nvSpPr>
          <p:spPr>
            <a:xfrm>
              <a:off x="1213794" y="3642803"/>
              <a:ext cx="528929" cy="528929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1F34AF-DF15-3F3B-C7EF-FE56C89C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8412" y="3182756"/>
            <a:ext cx="528929" cy="988976"/>
            <a:chOff x="1213794" y="3182756"/>
            <a:chExt cx="528929" cy="98897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C018CF-07C5-CEF0-D161-7836FD006C9A}"/>
                </a:ext>
              </a:extLst>
            </p:cNvPr>
            <p:cNvCxnSpPr>
              <a:cxnSpLocks/>
            </p:cNvCxnSpPr>
            <p:nvPr/>
          </p:nvCxnSpPr>
          <p:spPr>
            <a:xfrm>
              <a:off x="1475574" y="3182756"/>
              <a:ext cx="0" cy="6233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487365-B4ED-F017-9188-A4F8DCDCEEF3}"/>
                </a:ext>
              </a:extLst>
            </p:cNvPr>
            <p:cNvSpPr/>
            <p:nvPr/>
          </p:nvSpPr>
          <p:spPr>
            <a:xfrm>
              <a:off x="1213794" y="3642803"/>
              <a:ext cx="528929" cy="528929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90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021A8F1E-B70F-5C77-6DA5-B3658398A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078" y="263525"/>
            <a:ext cx="5736971" cy="6362229"/>
          </a:xfr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62444DE-A324-7CE2-C536-848A2478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951" y="262783"/>
            <a:ext cx="5736971" cy="6376464"/>
          </a:xfrm>
          <a:prstGeom prst="rect">
            <a:avLst/>
          </a:prstGeom>
          <a:solidFill>
            <a:srgbClr val="F49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riangle 105">
            <a:extLst>
              <a:ext uri="{FF2B5EF4-FFF2-40B4-BE49-F238E27FC236}">
                <a16:creationId xmlns:a16="http://schemas.microsoft.com/office/drawing/2014/main" id="{6F8D5E80-A757-4A34-E774-139842EC3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785609" y="262783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1F709-51C8-D3D3-80BD-2024FDC2E1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6644" y="1582340"/>
            <a:ext cx="3713583" cy="36933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Campaign to Celebrate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Highlight Grant Recipients</a:t>
            </a:r>
          </a:p>
        </p:txBody>
      </p:sp>
    </p:spTree>
    <p:extLst>
      <p:ext uri="{BB962C8B-B14F-4D97-AF65-F5344CB8AC3E}">
        <p14:creationId xmlns:p14="http://schemas.microsoft.com/office/powerpoint/2010/main" val="67796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" y="274319"/>
            <a:ext cx="11658600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4D4FC439-779D-865D-1F92-F2C6312AC5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090" y="1043279"/>
            <a:ext cx="11507820" cy="9502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We’re Here to Help</a:t>
            </a: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4968F424-28FF-C91C-6D5B-A3B6E21FD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758171" y="262783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 descr="Email DSEI@dor.ca.gov for answers regarding the grant application process">
            <a:extLst>
              <a:ext uri="{FF2B5EF4-FFF2-40B4-BE49-F238E27FC236}">
                <a16:creationId xmlns:a16="http://schemas.microsoft.com/office/drawing/2014/main" id="{863F6248-1F70-0125-DD89-645178439780}"/>
              </a:ext>
            </a:extLst>
          </p:cNvPr>
          <p:cNvGrpSpPr/>
          <p:nvPr/>
        </p:nvGrpSpPr>
        <p:grpSpPr>
          <a:xfrm>
            <a:off x="1008504" y="2402273"/>
            <a:ext cx="4234721" cy="3570791"/>
            <a:chOff x="1454046" y="2402273"/>
            <a:chExt cx="4234721" cy="35707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60F8C3-51FA-E81F-EEBD-3BB15227E2D6}"/>
                </a:ext>
              </a:extLst>
            </p:cNvPr>
            <p:cNvGrpSpPr/>
            <p:nvPr/>
          </p:nvGrpSpPr>
          <p:grpSpPr>
            <a:xfrm>
              <a:off x="1454046" y="2910775"/>
              <a:ext cx="4234721" cy="3062289"/>
              <a:chOff x="266700" y="2910775"/>
              <a:chExt cx="11658600" cy="306228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34A622-B0F5-11B3-1981-11B378A8E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" y="2910775"/>
                <a:ext cx="11658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C5C6A5D-3142-D2F6-3777-653137327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" y="5973064"/>
                <a:ext cx="11658600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D7C568-ACDF-1028-32C0-9225EA3E444A}"/>
                </a:ext>
              </a:extLst>
            </p:cNvPr>
            <p:cNvGrpSpPr/>
            <p:nvPr/>
          </p:nvGrpSpPr>
          <p:grpSpPr>
            <a:xfrm>
              <a:off x="3055910" y="2402273"/>
              <a:ext cx="1030992" cy="1030992"/>
              <a:chOff x="3055910" y="2529108"/>
              <a:chExt cx="1030992" cy="103099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B01168-506C-4117-AE48-FB1DCB46EA8D}"/>
                  </a:ext>
                </a:extLst>
              </p:cNvPr>
              <p:cNvSpPr/>
              <p:nvPr/>
            </p:nvSpPr>
            <p:spPr>
              <a:xfrm>
                <a:off x="3055910" y="2529108"/>
                <a:ext cx="1030992" cy="103099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37890A31-1321-36DD-D3E6-D88B6A921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56547" y="2740710"/>
                <a:ext cx="429718" cy="619996"/>
              </a:xfrm>
              <a:prstGeom prst="rect">
                <a:avLst/>
              </a:prstGeom>
            </p:spPr>
          </p:pic>
        </p:grp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066F16A9-5327-73BB-88CE-E3156D556528}"/>
                </a:ext>
              </a:extLst>
            </p:cNvPr>
            <p:cNvSpPr txBox="1">
              <a:spLocks/>
            </p:cNvSpPr>
            <p:nvPr/>
          </p:nvSpPr>
          <p:spPr>
            <a:xfrm>
              <a:off x="1454046" y="3803069"/>
              <a:ext cx="4234721" cy="12926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bg1"/>
                  </a:solidFill>
                </a:rPr>
                <a:t>Email </a:t>
              </a:r>
              <a:r>
                <a:rPr lang="en-US" sz="2800" b="0" dirty="0">
                  <a:solidFill>
                    <a:srgbClr val="FFC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DSEI@dor.ca.gov</a:t>
              </a:r>
              <a:r>
                <a:rPr lang="en-US" sz="2800" b="0" dirty="0">
                  <a:solidFill>
                    <a:srgbClr val="FFC000"/>
                  </a:solidFill>
                </a:rPr>
                <a:t> </a:t>
              </a:r>
              <a:r>
                <a:rPr lang="en-US" sz="2800" b="0" dirty="0">
                  <a:solidFill>
                    <a:schemeClr val="bg1"/>
                  </a:solidFill>
                </a:rPr>
                <a:t>for answers regarding the grant application process</a:t>
              </a:r>
            </a:p>
          </p:txBody>
        </p:sp>
      </p:grpSp>
      <p:grpSp>
        <p:nvGrpSpPr>
          <p:cNvPr id="23" name="Group 22" descr="We're here to support hiring individuals with disabilities">
            <a:extLst>
              <a:ext uri="{FF2B5EF4-FFF2-40B4-BE49-F238E27FC236}">
                <a16:creationId xmlns:a16="http://schemas.microsoft.com/office/drawing/2014/main" id="{9370663E-172F-5CEE-CB6E-F11E6D04E18E}"/>
              </a:ext>
            </a:extLst>
          </p:cNvPr>
          <p:cNvGrpSpPr/>
          <p:nvPr/>
        </p:nvGrpSpPr>
        <p:grpSpPr>
          <a:xfrm>
            <a:off x="6777635" y="2394778"/>
            <a:ext cx="4302176" cy="3578286"/>
            <a:chOff x="6558197" y="2394778"/>
            <a:chExt cx="4302176" cy="35782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552D22-C788-D36A-4B3D-04DDDF8337F6}"/>
                </a:ext>
              </a:extLst>
            </p:cNvPr>
            <p:cNvGrpSpPr/>
            <p:nvPr/>
          </p:nvGrpSpPr>
          <p:grpSpPr>
            <a:xfrm>
              <a:off x="6558197" y="2910775"/>
              <a:ext cx="4234721" cy="3062289"/>
              <a:chOff x="266700" y="2910775"/>
              <a:chExt cx="11658600" cy="306228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13494B-8C46-7E82-6EEB-B65A1782C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" y="2910775"/>
                <a:ext cx="116586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451AB22-34A3-F170-2F0F-093B59338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" y="5973064"/>
                <a:ext cx="11658600" cy="0"/>
              </a:xfrm>
              <a:prstGeom prst="line">
                <a:avLst/>
              </a:prstGeom>
              <a:ln w="1016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FC7D2C-9C75-70E3-C5AF-ABDD7876D848}"/>
                </a:ext>
              </a:extLst>
            </p:cNvPr>
            <p:cNvGrpSpPr/>
            <p:nvPr/>
          </p:nvGrpSpPr>
          <p:grpSpPr>
            <a:xfrm>
              <a:off x="8160061" y="2394778"/>
              <a:ext cx="1030992" cy="1030992"/>
              <a:chOff x="8217939" y="3003463"/>
              <a:chExt cx="1298650" cy="129865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237CBF-23B4-B9AD-C0F9-0927A89BE1B1}"/>
                  </a:ext>
                </a:extLst>
              </p:cNvPr>
              <p:cNvSpPr/>
              <p:nvPr/>
            </p:nvSpPr>
            <p:spPr>
              <a:xfrm>
                <a:off x="8217939" y="3003463"/>
                <a:ext cx="1298650" cy="1298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6824D4DB-3B15-9920-D2DF-5F1FBB999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501806" y="3238005"/>
                <a:ext cx="730915" cy="876023"/>
              </a:xfrm>
              <a:prstGeom prst="rect">
                <a:avLst/>
              </a:prstGeom>
            </p:spPr>
          </p:pic>
        </p:grpSp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7CFAD382-A2B0-7ACB-1400-F6B2815236A3}"/>
                </a:ext>
              </a:extLst>
            </p:cNvPr>
            <p:cNvSpPr txBox="1">
              <a:spLocks/>
            </p:cNvSpPr>
            <p:nvPr/>
          </p:nvSpPr>
          <p:spPr>
            <a:xfrm>
              <a:off x="6625652" y="3803069"/>
              <a:ext cx="4234721" cy="13496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7000"/>
                </a:lnSpc>
              </a:pPr>
              <a:r>
                <a:rPr lang="en-US" sz="2800" b="0" dirty="0">
                  <a:solidFill>
                    <a:schemeClr val="bg1"/>
                  </a:solidFill>
                </a:rPr>
                <a:t>We’re here to support hiring individuals </a:t>
              </a:r>
              <a:br>
                <a:rPr lang="en-US" sz="2800" b="0" dirty="0">
                  <a:solidFill>
                    <a:schemeClr val="bg1"/>
                  </a:solidFill>
                </a:rPr>
              </a:br>
              <a:r>
                <a:rPr lang="en-US" sz="2800" b="0" dirty="0">
                  <a:solidFill>
                    <a:schemeClr val="bg1"/>
                  </a:solidFill>
                </a:rPr>
                <a:t>with disabilities </a:t>
              </a:r>
            </a:p>
          </p:txBody>
        </p:sp>
      </p:grpSp>
      <p:sp>
        <p:nvSpPr>
          <p:cNvPr id="24" name="L-Shape 23">
            <a:extLst>
              <a:ext uri="{FF2B5EF4-FFF2-40B4-BE49-F238E27FC236}">
                <a16:creationId xmlns:a16="http://schemas.microsoft.com/office/drawing/2014/main" id="{6065A6B0-D020-E210-8CF3-38370FD7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5814936" y="4277133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7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CFDAFD4-9417-90F5-59A5-BA7210A0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50" y="263526"/>
            <a:ext cx="11682100" cy="3611542"/>
          </a:xfr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1B7826D-7146-5B41-AFBA-2D3C838E7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5796" y="279133"/>
            <a:ext cx="10589503" cy="3595936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0"/>
                </a:schemeClr>
              </a:gs>
              <a:gs pos="96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6056A0-AA6C-9304-FD7C-0072F4E2AC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2200" y="4508500"/>
            <a:ext cx="5181600" cy="620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7938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4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BFA4D-8CD2-C2FC-40EF-8EAE40AF23D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408634" y="5202936"/>
            <a:ext cx="4906563" cy="11203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Interested in more information about the EmployABILITY Business Grant?</a:t>
            </a:r>
          </a:p>
          <a:p>
            <a:r>
              <a:rPr lang="en-US" dirty="0"/>
              <a:t>Scan the QR code to visit our website, EmployABILITYCA.com.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C1075D-0DFF-3CFA-6B6E-C84377B5A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613" y="698796"/>
            <a:ext cx="11471690" cy="4121650"/>
            <a:chOff x="129613" y="698796"/>
            <a:chExt cx="11471690" cy="41216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DB1F2D-CF44-8F49-EB3D-4F231C2DCD79}"/>
                </a:ext>
              </a:extLst>
            </p:cNvPr>
            <p:cNvGrpSpPr/>
            <p:nvPr/>
          </p:nvGrpSpPr>
          <p:grpSpPr>
            <a:xfrm>
              <a:off x="129613" y="1055164"/>
              <a:ext cx="11379772" cy="3765282"/>
              <a:chOff x="129613" y="1391632"/>
              <a:chExt cx="11379772" cy="3765282"/>
            </a:xfrm>
          </p:grpSpPr>
          <p:grpSp>
            <p:nvGrpSpPr>
              <p:cNvPr id="9" name="Graphic 22">
                <a:extLst>
                  <a:ext uri="{FF2B5EF4-FFF2-40B4-BE49-F238E27FC236}">
                    <a16:creationId xmlns:a16="http://schemas.microsoft.com/office/drawing/2014/main" id="{0515B451-3A89-5FC1-456A-77B081F65D92}"/>
                  </a:ext>
                </a:extLst>
              </p:cNvPr>
              <p:cNvGrpSpPr/>
              <p:nvPr/>
            </p:nvGrpSpPr>
            <p:grpSpPr>
              <a:xfrm>
                <a:off x="129613" y="1532620"/>
                <a:ext cx="9886576" cy="3039790"/>
                <a:chOff x="129613" y="1532620"/>
                <a:chExt cx="9886576" cy="3039790"/>
              </a:xfrm>
              <a:solidFill>
                <a:schemeClr val="bg1">
                  <a:alpha val="35000"/>
                </a:schemeClr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06951C-5B6F-668F-1B11-2E8B43268F04}"/>
                    </a:ext>
                  </a:extLst>
                </p:cNvPr>
                <p:cNvSpPr/>
                <p:nvPr/>
              </p:nvSpPr>
              <p:spPr>
                <a:xfrm>
                  <a:off x="8783951" y="2440597"/>
                  <a:ext cx="305194" cy="313643"/>
                </a:xfrm>
                <a:custGeom>
                  <a:avLst/>
                  <a:gdLst>
                    <a:gd name="connsiteX0" fmla="*/ 57843 w 305194"/>
                    <a:gd name="connsiteY0" fmla="*/ 31249 h 313643"/>
                    <a:gd name="connsiteX1" fmla="*/ 32336 w 305194"/>
                    <a:gd name="connsiteY1" fmla="*/ 249307 h 313643"/>
                    <a:gd name="connsiteX2" fmla="*/ 248023 w 305194"/>
                    <a:gd name="connsiteY2" fmla="*/ 284555 h 313643"/>
                    <a:gd name="connsiteX3" fmla="*/ 270993 w 305194"/>
                    <a:gd name="connsiteY3" fmla="*/ 64406 h 313643"/>
                    <a:gd name="connsiteX4" fmla="*/ 57992 w 305194"/>
                    <a:gd name="connsiteY4" fmla="*/ 31100 h 31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194" h="313643">
                      <a:moveTo>
                        <a:pt x="57843" y="31249"/>
                      </a:moveTo>
                      <a:cubicBezTo>
                        <a:pt x="-7490" y="83225"/>
                        <a:pt x="-19572" y="180305"/>
                        <a:pt x="32336" y="249307"/>
                      </a:cubicBezTo>
                      <a:cubicBezTo>
                        <a:pt x="84244" y="318309"/>
                        <a:pt x="181497" y="334589"/>
                        <a:pt x="248023" y="284555"/>
                      </a:cubicBezTo>
                      <a:cubicBezTo>
                        <a:pt x="314548" y="234372"/>
                        <a:pt x="324094" y="135200"/>
                        <a:pt x="270993" y="64406"/>
                      </a:cubicBezTo>
                      <a:cubicBezTo>
                        <a:pt x="217743" y="-6538"/>
                        <a:pt x="123026" y="-20726"/>
                        <a:pt x="57992" y="31100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9C6A06EA-9CBA-AE8D-A333-C87E7792B808}"/>
                    </a:ext>
                  </a:extLst>
                </p:cNvPr>
                <p:cNvSpPr/>
                <p:nvPr/>
              </p:nvSpPr>
              <p:spPr>
                <a:xfrm>
                  <a:off x="9124185" y="2155275"/>
                  <a:ext cx="297610" cy="328253"/>
                </a:xfrm>
                <a:custGeom>
                  <a:avLst/>
                  <a:gdLst>
                    <a:gd name="connsiteX0" fmla="*/ 36365 w 297610"/>
                    <a:gd name="connsiteY0" fmla="*/ 262505 h 328253"/>
                    <a:gd name="connsiteX1" fmla="*/ 247725 w 297610"/>
                    <a:gd name="connsiteY1" fmla="*/ 296558 h 328253"/>
                    <a:gd name="connsiteX2" fmla="*/ 259061 w 297610"/>
                    <a:gd name="connsiteY2" fmla="*/ 65805 h 328253"/>
                    <a:gd name="connsiteX3" fmla="*/ 50386 w 297610"/>
                    <a:gd name="connsiteY3" fmla="*/ 33694 h 328253"/>
                    <a:gd name="connsiteX4" fmla="*/ 36365 w 297610"/>
                    <a:gd name="connsiteY4" fmla="*/ 262505 h 32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610" h="328253">
                      <a:moveTo>
                        <a:pt x="36365" y="262505"/>
                      </a:moveTo>
                      <a:cubicBezTo>
                        <a:pt x="90211" y="334196"/>
                        <a:pt x="185675" y="349878"/>
                        <a:pt x="247725" y="296558"/>
                      </a:cubicBezTo>
                      <a:cubicBezTo>
                        <a:pt x="309925" y="243089"/>
                        <a:pt x="314251" y="139288"/>
                        <a:pt x="259061" y="65805"/>
                      </a:cubicBezTo>
                      <a:cubicBezTo>
                        <a:pt x="203872" y="-7678"/>
                        <a:pt x="111094" y="-21418"/>
                        <a:pt x="50386" y="33694"/>
                      </a:cubicBezTo>
                      <a:cubicBezTo>
                        <a:pt x="-10472" y="88955"/>
                        <a:pt x="-17482" y="190815"/>
                        <a:pt x="36365" y="262505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E7D14BA0-DE71-0758-2836-FF352DF59DB6}"/>
                    </a:ext>
                  </a:extLst>
                </p:cNvPr>
                <p:cNvSpPr/>
                <p:nvPr/>
              </p:nvSpPr>
              <p:spPr>
                <a:xfrm>
                  <a:off x="9440641" y="1852349"/>
                  <a:ext cx="290506" cy="343175"/>
                </a:xfrm>
                <a:custGeom>
                  <a:avLst/>
                  <a:gdLst>
                    <a:gd name="connsiteX0" fmla="*/ 247789 w 290506"/>
                    <a:gd name="connsiteY0" fmla="*/ 308840 h 343175"/>
                    <a:gd name="connsiteX1" fmla="*/ 247192 w 290506"/>
                    <a:gd name="connsiteY1" fmla="*/ 67333 h 343175"/>
                    <a:gd name="connsiteX2" fmla="*/ 43140 w 290506"/>
                    <a:gd name="connsiteY2" fmla="*/ 36416 h 343175"/>
                    <a:gd name="connsiteX3" fmla="*/ 40902 w 290506"/>
                    <a:gd name="connsiteY3" fmla="*/ 275832 h 343175"/>
                    <a:gd name="connsiteX4" fmla="*/ 247789 w 290506"/>
                    <a:gd name="connsiteY4" fmla="*/ 308840 h 343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506" h="343175">
                      <a:moveTo>
                        <a:pt x="247789" y="308840"/>
                      </a:moveTo>
                      <a:cubicBezTo>
                        <a:pt x="305365" y="252234"/>
                        <a:pt x="304321" y="143504"/>
                        <a:pt x="247192" y="67333"/>
                      </a:cubicBezTo>
                      <a:cubicBezTo>
                        <a:pt x="190063" y="-8838"/>
                        <a:pt x="99374" y="-22131"/>
                        <a:pt x="43140" y="36416"/>
                      </a:cubicBezTo>
                      <a:cubicBezTo>
                        <a:pt x="-13094" y="94814"/>
                        <a:pt x="-14884" y="201453"/>
                        <a:pt x="40902" y="275832"/>
                      </a:cubicBezTo>
                      <a:cubicBezTo>
                        <a:pt x="96689" y="350211"/>
                        <a:pt x="190063" y="365595"/>
                        <a:pt x="247789" y="308840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C0F54031-BCF4-4446-D5EC-3760E291F3EC}"/>
                    </a:ext>
                  </a:extLst>
                </p:cNvPr>
                <p:cNvSpPr/>
                <p:nvPr/>
              </p:nvSpPr>
              <p:spPr>
                <a:xfrm>
                  <a:off x="9732367" y="1532620"/>
                  <a:ext cx="283821" cy="357719"/>
                </a:xfrm>
                <a:custGeom>
                  <a:avLst/>
                  <a:gdLst>
                    <a:gd name="connsiteX0" fmla="*/ 247969 w 283821"/>
                    <a:gd name="connsiteY0" fmla="*/ 320897 h 357719"/>
                    <a:gd name="connsiteX1" fmla="*/ 235142 w 283821"/>
                    <a:gd name="connsiteY1" fmla="*/ 68936 h 357719"/>
                    <a:gd name="connsiteX2" fmla="*/ 36162 w 283821"/>
                    <a:gd name="connsiteY2" fmla="*/ 38915 h 357719"/>
                    <a:gd name="connsiteX3" fmla="*/ 46155 w 283821"/>
                    <a:gd name="connsiteY3" fmla="*/ 288936 h 357719"/>
                    <a:gd name="connsiteX4" fmla="*/ 247969 w 283821"/>
                    <a:gd name="connsiteY4" fmla="*/ 320897 h 35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821" h="357719">
                      <a:moveTo>
                        <a:pt x="247969" y="320897"/>
                      </a:moveTo>
                      <a:cubicBezTo>
                        <a:pt x="300773" y="261156"/>
                        <a:pt x="294210" y="147646"/>
                        <a:pt x="235142" y="68936"/>
                      </a:cubicBezTo>
                      <a:cubicBezTo>
                        <a:pt x="175925" y="-9924"/>
                        <a:pt x="87771" y="-22768"/>
                        <a:pt x="36162" y="38915"/>
                      </a:cubicBezTo>
                      <a:cubicBezTo>
                        <a:pt x="-15299" y="100599"/>
                        <a:pt x="-11719" y="211868"/>
                        <a:pt x="46155" y="288936"/>
                      </a:cubicBezTo>
                      <a:cubicBezTo>
                        <a:pt x="103880" y="365853"/>
                        <a:pt x="195167" y="380789"/>
                        <a:pt x="247969" y="320897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C5A2C28-3742-9F8C-86B9-E7579EE0586D}"/>
                    </a:ext>
                  </a:extLst>
                </p:cNvPr>
                <p:cNvSpPr/>
                <p:nvPr/>
              </p:nvSpPr>
              <p:spPr>
                <a:xfrm>
                  <a:off x="129613" y="2696956"/>
                  <a:ext cx="8604200" cy="1875454"/>
                </a:xfrm>
                <a:custGeom>
                  <a:avLst/>
                  <a:gdLst>
                    <a:gd name="connsiteX0" fmla="*/ 8538408 w 8604200"/>
                    <a:gd name="connsiteY0" fmla="*/ 270749 h 1875454"/>
                    <a:gd name="connsiteX1" fmla="*/ 8539602 w 8604200"/>
                    <a:gd name="connsiteY1" fmla="*/ 272243 h 1875454"/>
                    <a:gd name="connsiteX2" fmla="*/ 8573759 w 8604200"/>
                    <a:gd name="connsiteY2" fmla="*/ 62847 h 1875454"/>
                    <a:gd name="connsiteX3" fmla="*/ 8356731 w 8604200"/>
                    <a:gd name="connsiteY3" fmla="*/ 28496 h 1875454"/>
                    <a:gd name="connsiteX4" fmla="*/ 8356432 w 8604200"/>
                    <a:gd name="connsiteY4" fmla="*/ 28645 h 1875454"/>
                    <a:gd name="connsiteX5" fmla="*/ 0 w 8604200"/>
                    <a:gd name="connsiteY5" fmla="*/ 1637048 h 1875454"/>
                    <a:gd name="connsiteX6" fmla="*/ 0 w 8604200"/>
                    <a:gd name="connsiteY6" fmla="*/ 1710829 h 1875454"/>
                    <a:gd name="connsiteX7" fmla="*/ 8538408 w 8604200"/>
                    <a:gd name="connsiteY7" fmla="*/ 270899 h 1875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04200" h="1875454">
                      <a:moveTo>
                        <a:pt x="8538408" y="270749"/>
                      </a:moveTo>
                      <a:cubicBezTo>
                        <a:pt x="8538408" y="270749"/>
                        <a:pt x="8539154" y="271645"/>
                        <a:pt x="8539602" y="272243"/>
                      </a:cubicBezTo>
                      <a:cubicBezTo>
                        <a:pt x="8610304" y="225345"/>
                        <a:pt x="8624921" y="131102"/>
                        <a:pt x="8573759" y="62847"/>
                      </a:cubicBezTo>
                      <a:cubicBezTo>
                        <a:pt x="8522597" y="-5259"/>
                        <a:pt x="8426091" y="-20045"/>
                        <a:pt x="8356731" y="28496"/>
                      </a:cubicBezTo>
                      <a:cubicBezTo>
                        <a:pt x="8356731" y="28496"/>
                        <a:pt x="8356432" y="28645"/>
                        <a:pt x="8356432" y="28645"/>
                      </a:cubicBezTo>
                      <a:cubicBezTo>
                        <a:pt x="6194347" y="1486200"/>
                        <a:pt x="3203078" y="2015812"/>
                        <a:pt x="0" y="1637048"/>
                      </a:cubicBezTo>
                      <a:lnTo>
                        <a:pt x="0" y="1710829"/>
                      </a:lnTo>
                      <a:cubicBezTo>
                        <a:pt x="3385949" y="2175174"/>
                        <a:pt x="6380351" y="1645412"/>
                        <a:pt x="8538408" y="270899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aphic 22">
                <a:extLst>
                  <a:ext uri="{FF2B5EF4-FFF2-40B4-BE49-F238E27FC236}">
                    <a16:creationId xmlns:a16="http://schemas.microsoft.com/office/drawing/2014/main" id="{C446F9B6-81CF-C85F-633D-4DE5603F546D}"/>
                  </a:ext>
                </a:extLst>
              </p:cNvPr>
              <p:cNvGrpSpPr/>
              <p:nvPr/>
            </p:nvGrpSpPr>
            <p:grpSpPr>
              <a:xfrm>
                <a:off x="129613" y="1767123"/>
                <a:ext cx="9000463" cy="2643914"/>
                <a:chOff x="129613" y="1767123"/>
                <a:chExt cx="9000463" cy="2643914"/>
              </a:xfrm>
              <a:solidFill>
                <a:schemeClr val="bg1">
                  <a:alpha val="35000"/>
                </a:schemeClr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1E69638-7308-CC78-7ECB-3AE395EC4EB2}"/>
                    </a:ext>
                  </a:extLst>
                </p:cNvPr>
                <p:cNvSpPr/>
                <p:nvPr/>
              </p:nvSpPr>
              <p:spPr>
                <a:xfrm>
                  <a:off x="8155903" y="2349035"/>
                  <a:ext cx="307007" cy="304580"/>
                </a:xfrm>
                <a:custGeom>
                  <a:avLst/>
                  <a:gdLst>
                    <a:gd name="connsiteX0" fmla="*/ 29284 w 307007"/>
                    <a:gd name="connsiteY0" fmla="*/ 243640 h 304580"/>
                    <a:gd name="connsiteX1" fmla="*/ 245269 w 307007"/>
                    <a:gd name="connsiteY1" fmla="*/ 275154 h 304580"/>
                    <a:gd name="connsiteX2" fmla="*/ 275848 w 307007"/>
                    <a:gd name="connsiteY2" fmla="*/ 60979 h 304580"/>
                    <a:gd name="connsiteX3" fmla="*/ 62399 w 307007"/>
                    <a:gd name="connsiteY3" fmla="*/ 31407 h 304580"/>
                    <a:gd name="connsiteX4" fmla="*/ 29284 w 307007"/>
                    <a:gd name="connsiteY4" fmla="*/ 243491 h 304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07" h="304580">
                      <a:moveTo>
                        <a:pt x="29284" y="243640"/>
                      </a:moveTo>
                      <a:cubicBezTo>
                        <a:pt x="79105" y="309954"/>
                        <a:pt x="176506" y="324740"/>
                        <a:pt x="245269" y="275154"/>
                      </a:cubicBezTo>
                      <a:cubicBezTo>
                        <a:pt x="314033" y="225718"/>
                        <a:pt x="327010" y="129234"/>
                        <a:pt x="275848" y="60979"/>
                      </a:cubicBezTo>
                      <a:cubicBezTo>
                        <a:pt x="224685" y="-7276"/>
                        <a:pt x="129819" y="-19822"/>
                        <a:pt x="62399" y="31407"/>
                      </a:cubicBezTo>
                      <a:cubicBezTo>
                        <a:pt x="-5022" y="82785"/>
                        <a:pt x="-20536" y="177177"/>
                        <a:pt x="29284" y="243491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9BAC083-2645-020C-BC61-8C927B93D9FE}"/>
                    </a:ext>
                  </a:extLst>
                </p:cNvPr>
                <p:cNvSpPr/>
                <p:nvPr/>
              </p:nvSpPr>
              <p:spPr>
                <a:xfrm>
                  <a:off x="8508158" y="2066825"/>
                  <a:ext cx="299577" cy="319268"/>
                </a:xfrm>
                <a:custGeom>
                  <a:avLst/>
                  <a:gdLst>
                    <a:gd name="connsiteX0" fmla="*/ 245183 w 299577"/>
                    <a:gd name="connsiteY0" fmla="*/ 287330 h 319268"/>
                    <a:gd name="connsiteX1" fmla="*/ 264425 w 299577"/>
                    <a:gd name="connsiteY1" fmla="*/ 62401 h 319268"/>
                    <a:gd name="connsiteX2" fmla="*/ 55003 w 299577"/>
                    <a:gd name="connsiteY2" fmla="*/ 34024 h 319268"/>
                    <a:gd name="connsiteX3" fmla="*/ 33076 w 299577"/>
                    <a:gd name="connsiteY3" fmla="*/ 256861 h 319268"/>
                    <a:gd name="connsiteX4" fmla="*/ 245034 w 299577"/>
                    <a:gd name="connsiteY4" fmla="*/ 287330 h 319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577" h="319268">
                      <a:moveTo>
                        <a:pt x="245183" y="287330"/>
                      </a:moveTo>
                      <a:cubicBezTo>
                        <a:pt x="309769" y="234607"/>
                        <a:pt x="317675" y="133195"/>
                        <a:pt x="264425" y="62401"/>
                      </a:cubicBezTo>
                      <a:cubicBezTo>
                        <a:pt x="211174" y="-8393"/>
                        <a:pt x="118098" y="-20491"/>
                        <a:pt x="55003" y="34024"/>
                      </a:cubicBezTo>
                      <a:cubicBezTo>
                        <a:pt x="-8242" y="88688"/>
                        <a:pt x="-18832" y="187859"/>
                        <a:pt x="33076" y="256861"/>
                      </a:cubicBezTo>
                      <a:cubicBezTo>
                        <a:pt x="84835" y="325863"/>
                        <a:pt x="180596" y="340052"/>
                        <a:pt x="245034" y="287330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F582629-1C22-A80A-327B-C80B80CAD19C}"/>
                    </a:ext>
                  </a:extLst>
                </p:cNvPr>
                <p:cNvSpPr/>
                <p:nvPr/>
              </p:nvSpPr>
              <p:spPr>
                <a:xfrm>
                  <a:off x="8837834" y="1767123"/>
                  <a:ext cx="292242" cy="334179"/>
                </a:xfrm>
                <a:custGeom>
                  <a:avLst/>
                  <a:gdLst>
                    <a:gd name="connsiteX0" fmla="*/ 245003 w 292242"/>
                    <a:gd name="connsiteY0" fmla="*/ 299523 h 334179"/>
                    <a:gd name="connsiteX1" fmla="*/ 252610 w 292242"/>
                    <a:gd name="connsiteY1" fmla="*/ 63841 h 334179"/>
                    <a:gd name="connsiteX2" fmla="*/ 47664 w 292242"/>
                    <a:gd name="connsiteY2" fmla="*/ 36659 h 334179"/>
                    <a:gd name="connsiteX3" fmla="*/ 37222 w 292242"/>
                    <a:gd name="connsiteY3" fmla="*/ 270250 h 334179"/>
                    <a:gd name="connsiteX4" fmla="*/ 245003 w 292242"/>
                    <a:gd name="connsiteY4" fmla="*/ 299523 h 334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242" h="334179">
                      <a:moveTo>
                        <a:pt x="245003" y="299523"/>
                      </a:moveTo>
                      <a:cubicBezTo>
                        <a:pt x="305264" y="243515"/>
                        <a:pt x="307949" y="137324"/>
                        <a:pt x="252610" y="63841"/>
                      </a:cubicBezTo>
                      <a:cubicBezTo>
                        <a:pt x="197421" y="-9492"/>
                        <a:pt x="106433" y="-21142"/>
                        <a:pt x="47664" y="36659"/>
                      </a:cubicBezTo>
                      <a:cubicBezTo>
                        <a:pt x="-11106" y="94459"/>
                        <a:pt x="-16625" y="198559"/>
                        <a:pt x="37222" y="270250"/>
                      </a:cubicBezTo>
                      <a:cubicBezTo>
                        <a:pt x="91069" y="341940"/>
                        <a:pt x="184742" y="355681"/>
                        <a:pt x="245003" y="299523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1E767311-A552-E83D-4FA1-386D1866B58A}"/>
                    </a:ext>
                  </a:extLst>
                </p:cNvPr>
                <p:cNvSpPr/>
                <p:nvPr/>
              </p:nvSpPr>
              <p:spPr>
                <a:xfrm>
                  <a:off x="129613" y="2618607"/>
                  <a:ext cx="7967341" cy="1792430"/>
                </a:xfrm>
                <a:custGeom>
                  <a:avLst/>
                  <a:gdLst>
                    <a:gd name="connsiteX0" fmla="*/ 7908204 w 7967341"/>
                    <a:gd name="connsiteY0" fmla="*/ 254556 h 1792430"/>
                    <a:gd name="connsiteX1" fmla="*/ 7908950 w 7967341"/>
                    <a:gd name="connsiteY1" fmla="*/ 255601 h 1792430"/>
                    <a:gd name="connsiteX2" fmla="*/ 7939529 w 7967341"/>
                    <a:gd name="connsiteY2" fmla="*/ 59648 h 1792430"/>
                    <a:gd name="connsiteX3" fmla="*/ 7733388 w 7967341"/>
                    <a:gd name="connsiteY3" fmla="*/ 21861 h 1792430"/>
                    <a:gd name="connsiteX4" fmla="*/ 7732940 w 7967341"/>
                    <a:gd name="connsiteY4" fmla="*/ 21263 h 1792430"/>
                    <a:gd name="connsiteX5" fmla="*/ 0 w 7967341"/>
                    <a:gd name="connsiteY5" fmla="*/ 1602036 h 1792430"/>
                    <a:gd name="connsiteX6" fmla="*/ 0 w 7967341"/>
                    <a:gd name="connsiteY6" fmla="*/ 1678804 h 1792430"/>
                    <a:gd name="connsiteX7" fmla="*/ 7908204 w 7967341"/>
                    <a:gd name="connsiteY7" fmla="*/ 254407 h 179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67341" h="1792430">
                      <a:moveTo>
                        <a:pt x="7908204" y="254556"/>
                      </a:moveTo>
                      <a:cubicBezTo>
                        <a:pt x="7908204" y="254556"/>
                        <a:pt x="7908652" y="255153"/>
                        <a:pt x="7908950" y="255601"/>
                      </a:cubicBezTo>
                      <a:cubicBezTo>
                        <a:pt x="7972642" y="207658"/>
                        <a:pt x="7986364" y="121929"/>
                        <a:pt x="7939529" y="59648"/>
                      </a:cubicBezTo>
                      <a:cubicBezTo>
                        <a:pt x="7892692" y="-2633"/>
                        <a:pt x="7803345" y="-17718"/>
                        <a:pt x="7733388" y="21861"/>
                      </a:cubicBezTo>
                      <a:cubicBezTo>
                        <a:pt x="7733239" y="21712"/>
                        <a:pt x="7733090" y="21562"/>
                        <a:pt x="7732940" y="21263"/>
                      </a:cubicBezTo>
                      <a:cubicBezTo>
                        <a:pt x="5272087" y="1462091"/>
                        <a:pt x="3002755" y="1849667"/>
                        <a:pt x="0" y="1602036"/>
                      </a:cubicBezTo>
                      <a:lnTo>
                        <a:pt x="0" y="1678804"/>
                      </a:lnTo>
                      <a:cubicBezTo>
                        <a:pt x="2850462" y="2009626"/>
                        <a:pt x="5395890" y="1642511"/>
                        <a:pt x="7908204" y="254407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aphic 22">
                <a:extLst>
                  <a:ext uri="{FF2B5EF4-FFF2-40B4-BE49-F238E27FC236}">
                    <a16:creationId xmlns:a16="http://schemas.microsoft.com/office/drawing/2014/main" id="{9883F4C1-95D4-1F53-9DD4-6AF7B0A3F59D}"/>
                  </a:ext>
                </a:extLst>
              </p:cNvPr>
              <p:cNvGrpSpPr/>
              <p:nvPr/>
            </p:nvGrpSpPr>
            <p:grpSpPr>
              <a:xfrm>
                <a:off x="129613" y="1989263"/>
                <a:ext cx="8062425" cy="2252919"/>
                <a:chOff x="129613" y="1989263"/>
                <a:chExt cx="8062425" cy="2252919"/>
              </a:xfrm>
              <a:solidFill>
                <a:schemeClr val="bg1">
                  <a:alpha val="35000"/>
                </a:schemeClr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892A224A-3009-1241-0D2E-A7656299FB40}"/>
                    </a:ext>
                  </a:extLst>
                </p:cNvPr>
                <p:cNvSpPr/>
                <p:nvPr/>
              </p:nvSpPr>
              <p:spPr>
                <a:xfrm>
                  <a:off x="7890808" y="1989263"/>
                  <a:ext cx="301230" cy="310229"/>
                </a:xfrm>
                <a:custGeom>
                  <a:avLst/>
                  <a:gdLst>
                    <a:gd name="connsiteX0" fmla="*/ 242323 w 301230"/>
                    <a:gd name="connsiteY0" fmla="*/ 277967 h 310229"/>
                    <a:gd name="connsiteX1" fmla="*/ 269321 w 301230"/>
                    <a:gd name="connsiteY1" fmla="*/ 59162 h 310229"/>
                    <a:gd name="connsiteX2" fmla="*/ 59452 w 301230"/>
                    <a:gd name="connsiteY2" fmla="*/ 34369 h 310229"/>
                    <a:gd name="connsiteX3" fmla="*/ 30068 w 301230"/>
                    <a:gd name="connsiteY3" fmla="*/ 251232 h 310229"/>
                    <a:gd name="connsiteX4" fmla="*/ 242472 w 301230"/>
                    <a:gd name="connsiteY4" fmla="*/ 277967 h 31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230" h="310229">
                      <a:moveTo>
                        <a:pt x="242323" y="277967"/>
                      </a:moveTo>
                      <a:cubicBezTo>
                        <a:pt x="309147" y="225842"/>
                        <a:pt x="320483" y="127268"/>
                        <a:pt x="269321" y="59162"/>
                      </a:cubicBezTo>
                      <a:cubicBezTo>
                        <a:pt x="218010" y="-9093"/>
                        <a:pt x="124784" y="-19548"/>
                        <a:pt x="59452" y="34369"/>
                      </a:cubicBezTo>
                      <a:cubicBezTo>
                        <a:pt x="-5881" y="88286"/>
                        <a:pt x="-19902" y="184919"/>
                        <a:pt x="30068" y="251232"/>
                      </a:cubicBezTo>
                      <a:cubicBezTo>
                        <a:pt x="79887" y="317546"/>
                        <a:pt x="175648" y="330092"/>
                        <a:pt x="242472" y="277967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D0D2ACF-15C8-8699-42F1-F9A62C07108A}"/>
                    </a:ext>
                  </a:extLst>
                </p:cNvPr>
                <p:cNvSpPr/>
                <p:nvPr/>
              </p:nvSpPr>
              <p:spPr>
                <a:xfrm>
                  <a:off x="7527643" y="2267957"/>
                  <a:ext cx="308634" cy="295350"/>
                </a:xfrm>
                <a:custGeom>
                  <a:avLst/>
                  <a:gdLst>
                    <a:gd name="connsiteX0" fmla="*/ 242430 w 308634"/>
                    <a:gd name="connsiteY0" fmla="*/ 265723 h 295350"/>
                    <a:gd name="connsiteX1" fmla="*/ 280318 w 308634"/>
                    <a:gd name="connsiteY1" fmla="*/ 57672 h 295350"/>
                    <a:gd name="connsiteX2" fmla="*/ 66719 w 308634"/>
                    <a:gd name="connsiteY2" fmla="*/ 31684 h 295350"/>
                    <a:gd name="connsiteX3" fmla="*/ 26595 w 308634"/>
                    <a:gd name="connsiteY3" fmla="*/ 237644 h 295350"/>
                    <a:gd name="connsiteX4" fmla="*/ 242430 w 308634"/>
                    <a:gd name="connsiteY4" fmla="*/ 265872 h 29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8634" h="295350">
                      <a:moveTo>
                        <a:pt x="242430" y="265723"/>
                      </a:moveTo>
                      <a:cubicBezTo>
                        <a:pt x="313132" y="216884"/>
                        <a:pt x="329541" y="123238"/>
                        <a:pt x="280318" y="57672"/>
                      </a:cubicBezTo>
                      <a:cubicBezTo>
                        <a:pt x="231094" y="-7895"/>
                        <a:pt x="136079" y="-18948"/>
                        <a:pt x="66719" y="31684"/>
                      </a:cubicBezTo>
                      <a:cubicBezTo>
                        <a:pt x="-2491" y="82166"/>
                        <a:pt x="-21286" y="173870"/>
                        <a:pt x="26595" y="237644"/>
                      </a:cubicBezTo>
                      <a:cubicBezTo>
                        <a:pt x="74476" y="301419"/>
                        <a:pt x="171728" y="314562"/>
                        <a:pt x="242430" y="265872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40796620-E19E-0371-7130-F905D3512083}"/>
                    </a:ext>
                  </a:extLst>
                </p:cNvPr>
                <p:cNvSpPr/>
                <p:nvPr/>
              </p:nvSpPr>
              <p:spPr>
                <a:xfrm>
                  <a:off x="129613" y="2533491"/>
                  <a:ext cx="7330902" cy="1708691"/>
                </a:xfrm>
                <a:custGeom>
                  <a:avLst/>
                  <a:gdLst>
                    <a:gd name="connsiteX0" fmla="*/ 7256968 w 7330902"/>
                    <a:gd name="connsiteY0" fmla="*/ 253047 h 1708691"/>
                    <a:gd name="connsiteX1" fmla="*/ 7305744 w 7330902"/>
                    <a:gd name="connsiteY1" fmla="*/ 56794 h 1708691"/>
                    <a:gd name="connsiteX2" fmla="*/ 7088417 w 7330902"/>
                    <a:gd name="connsiteY2" fmla="*/ 28715 h 1708691"/>
                    <a:gd name="connsiteX3" fmla="*/ 0 w 7330902"/>
                    <a:gd name="connsiteY3" fmla="*/ 1568714 h 1708691"/>
                    <a:gd name="connsiteX4" fmla="*/ 0 w 7330902"/>
                    <a:gd name="connsiteY4" fmla="*/ 1649217 h 1708691"/>
                    <a:gd name="connsiteX5" fmla="*/ 7256968 w 7330902"/>
                    <a:gd name="connsiteY5" fmla="*/ 252897 h 1708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30902" h="1708691">
                      <a:moveTo>
                        <a:pt x="7256968" y="253047"/>
                      </a:moveTo>
                      <a:cubicBezTo>
                        <a:pt x="7331400" y="207792"/>
                        <a:pt x="7353327" y="119971"/>
                        <a:pt x="7305744" y="56794"/>
                      </a:cubicBezTo>
                      <a:cubicBezTo>
                        <a:pt x="7258311" y="-6383"/>
                        <a:pt x="7161655" y="-18481"/>
                        <a:pt x="7088417" y="28715"/>
                      </a:cubicBezTo>
                      <a:cubicBezTo>
                        <a:pt x="5139333" y="1237445"/>
                        <a:pt x="2602855" y="1744804"/>
                        <a:pt x="0" y="1568714"/>
                      </a:cubicBezTo>
                      <a:lnTo>
                        <a:pt x="0" y="1649217"/>
                      </a:lnTo>
                      <a:cubicBezTo>
                        <a:pt x="2623439" y="1880418"/>
                        <a:pt x="5225996" y="1442211"/>
                        <a:pt x="7256968" y="252897"/>
                      </a:cubicBezTo>
                      <a:close/>
                    </a:path>
                  </a:pathLst>
                </a:custGeom>
                <a:grpFill/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E889F8F-7BCF-91A9-72D3-36E56AA08A6E}"/>
                  </a:ext>
                </a:extLst>
              </p:cNvPr>
              <p:cNvGrpSpPr/>
              <p:nvPr/>
            </p:nvGrpSpPr>
            <p:grpSpPr>
              <a:xfrm>
                <a:off x="129613" y="1626626"/>
                <a:ext cx="10469276" cy="3129437"/>
                <a:chOff x="129613" y="1626626"/>
                <a:chExt cx="10469276" cy="3129437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609CF527-851F-A9E5-AE7D-7916C32C316D}"/>
                    </a:ext>
                  </a:extLst>
                </p:cNvPr>
                <p:cNvSpPr/>
                <p:nvPr/>
              </p:nvSpPr>
              <p:spPr>
                <a:xfrm>
                  <a:off x="9410612" y="2543221"/>
                  <a:ext cx="303069" cy="322602"/>
                </a:xfrm>
                <a:custGeom>
                  <a:avLst/>
                  <a:gdLst>
                    <a:gd name="connsiteX0" fmla="*/ 53182 w 303069"/>
                    <a:gd name="connsiteY0" fmla="*/ 30785 h 322602"/>
                    <a:gd name="connsiteX1" fmla="*/ 35432 w 303069"/>
                    <a:gd name="connsiteY1" fmla="*/ 254817 h 322602"/>
                    <a:gd name="connsiteX2" fmla="*/ 250521 w 303069"/>
                    <a:gd name="connsiteY2" fmla="*/ 293649 h 322602"/>
                    <a:gd name="connsiteX3" fmla="*/ 265437 w 303069"/>
                    <a:gd name="connsiteY3" fmla="*/ 67675 h 322602"/>
                    <a:gd name="connsiteX4" fmla="*/ 53182 w 303069"/>
                    <a:gd name="connsiteY4" fmla="*/ 30785 h 32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3069" h="322602">
                      <a:moveTo>
                        <a:pt x="53182" y="30785"/>
                      </a:moveTo>
                      <a:cubicBezTo>
                        <a:pt x="-9615" y="83358"/>
                        <a:pt x="-18416" y="183127"/>
                        <a:pt x="35432" y="254817"/>
                      </a:cubicBezTo>
                      <a:cubicBezTo>
                        <a:pt x="89279" y="326508"/>
                        <a:pt x="186531" y="344430"/>
                        <a:pt x="250521" y="293649"/>
                      </a:cubicBezTo>
                      <a:cubicBezTo>
                        <a:pt x="314660" y="242869"/>
                        <a:pt x="320627" y="141009"/>
                        <a:pt x="265437" y="67675"/>
                      </a:cubicBezTo>
                      <a:cubicBezTo>
                        <a:pt x="210248" y="-5658"/>
                        <a:pt x="115978" y="-21639"/>
                        <a:pt x="53182" y="30785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43BEC00-0AAB-F052-74FF-E73A329910B8}"/>
                    </a:ext>
                  </a:extLst>
                </p:cNvPr>
                <p:cNvSpPr/>
                <p:nvPr/>
              </p:nvSpPr>
              <p:spPr>
                <a:xfrm>
                  <a:off x="9737748" y="2254496"/>
                  <a:ext cx="295792" cy="337253"/>
                </a:xfrm>
                <a:custGeom>
                  <a:avLst/>
                  <a:gdLst>
                    <a:gd name="connsiteX0" fmla="*/ 45846 w 295792"/>
                    <a:gd name="connsiteY0" fmla="*/ 33345 h 337253"/>
                    <a:gd name="connsiteX1" fmla="*/ 39880 w 295792"/>
                    <a:gd name="connsiteY1" fmla="*/ 267982 h 337253"/>
                    <a:gd name="connsiteX2" fmla="*/ 250495 w 295792"/>
                    <a:gd name="connsiteY2" fmla="*/ 305769 h 337253"/>
                    <a:gd name="connsiteX3" fmla="*/ 253478 w 295792"/>
                    <a:gd name="connsiteY3" fmla="*/ 69190 h 337253"/>
                    <a:gd name="connsiteX4" fmla="*/ 45995 w 295792"/>
                    <a:gd name="connsiteY4" fmla="*/ 33345 h 33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792" h="337253">
                      <a:moveTo>
                        <a:pt x="45846" y="33345"/>
                      </a:moveTo>
                      <a:cubicBezTo>
                        <a:pt x="-12476" y="89204"/>
                        <a:pt x="-15906" y="193753"/>
                        <a:pt x="39880" y="267982"/>
                      </a:cubicBezTo>
                      <a:cubicBezTo>
                        <a:pt x="95666" y="342361"/>
                        <a:pt x="190681" y="359835"/>
                        <a:pt x="250495" y="305769"/>
                      </a:cubicBezTo>
                      <a:cubicBezTo>
                        <a:pt x="310159" y="251852"/>
                        <a:pt x="310606" y="145212"/>
                        <a:pt x="253478" y="69190"/>
                      </a:cubicBezTo>
                      <a:cubicBezTo>
                        <a:pt x="196349" y="-6831"/>
                        <a:pt x="104168" y="-22364"/>
                        <a:pt x="45995" y="33345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ED09D38-C02D-8188-92A3-522819318DC0}"/>
                    </a:ext>
                  </a:extLst>
                </p:cNvPr>
                <p:cNvSpPr/>
                <p:nvPr/>
              </p:nvSpPr>
              <p:spPr>
                <a:xfrm>
                  <a:off x="10040208" y="1948725"/>
                  <a:ext cx="288655" cy="351839"/>
                </a:xfrm>
                <a:custGeom>
                  <a:avLst/>
                  <a:gdLst>
                    <a:gd name="connsiteX0" fmla="*/ 250384 w 288655"/>
                    <a:gd name="connsiteY0" fmla="*/ 317908 h 351839"/>
                    <a:gd name="connsiteX1" fmla="*/ 241136 w 288655"/>
                    <a:gd name="connsiteY1" fmla="*/ 70726 h 351839"/>
                    <a:gd name="connsiteX2" fmla="*/ 38725 w 288655"/>
                    <a:gd name="connsiteY2" fmla="*/ 35926 h 351839"/>
                    <a:gd name="connsiteX3" fmla="*/ 44840 w 288655"/>
                    <a:gd name="connsiteY3" fmla="*/ 281167 h 351839"/>
                    <a:gd name="connsiteX4" fmla="*/ 250384 w 288655"/>
                    <a:gd name="connsiteY4" fmla="*/ 317908 h 35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655" h="351839">
                      <a:moveTo>
                        <a:pt x="250384" y="317908"/>
                      </a:moveTo>
                      <a:cubicBezTo>
                        <a:pt x="305126" y="260855"/>
                        <a:pt x="300353" y="149585"/>
                        <a:pt x="241136" y="70726"/>
                      </a:cubicBezTo>
                      <a:cubicBezTo>
                        <a:pt x="181919" y="-7984"/>
                        <a:pt x="92124" y="-23069"/>
                        <a:pt x="38725" y="35926"/>
                      </a:cubicBezTo>
                      <a:cubicBezTo>
                        <a:pt x="-14824" y="94921"/>
                        <a:pt x="-12885" y="204249"/>
                        <a:pt x="44840" y="281167"/>
                      </a:cubicBezTo>
                      <a:cubicBezTo>
                        <a:pt x="102565" y="358085"/>
                        <a:pt x="195493" y="375111"/>
                        <a:pt x="250384" y="317908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9C412D5-CFE4-7032-9682-AC88A3879ED8}"/>
                    </a:ext>
                  </a:extLst>
                </p:cNvPr>
                <p:cNvSpPr/>
                <p:nvPr/>
              </p:nvSpPr>
              <p:spPr>
                <a:xfrm>
                  <a:off x="10316509" y="1626626"/>
                  <a:ext cx="282380" cy="366363"/>
                </a:xfrm>
                <a:custGeom>
                  <a:avLst/>
                  <a:gdLst>
                    <a:gd name="connsiteX0" fmla="*/ 250776 w 282380"/>
                    <a:gd name="connsiteY0" fmla="*/ 329946 h 366363"/>
                    <a:gd name="connsiteX1" fmla="*/ 228848 w 282380"/>
                    <a:gd name="connsiteY1" fmla="*/ 72309 h 366363"/>
                    <a:gd name="connsiteX2" fmla="*/ 31808 w 282380"/>
                    <a:gd name="connsiteY2" fmla="*/ 38405 h 366363"/>
                    <a:gd name="connsiteX3" fmla="*/ 50602 w 282380"/>
                    <a:gd name="connsiteY3" fmla="*/ 294101 h 366363"/>
                    <a:gd name="connsiteX4" fmla="*/ 250776 w 282380"/>
                    <a:gd name="connsiteY4" fmla="*/ 330095 h 36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380" h="366363">
                      <a:moveTo>
                        <a:pt x="250776" y="329946"/>
                      </a:moveTo>
                      <a:cubicBezTo>
                        <a:pt x="300744" y="269606"/>
                        <a:pt x="290005" y="153707"/>
                        <a:pt x="228848" y="72309"/>
                      </a:cubicBezTo>
                      <a:cubicBezTo>
                        <a:pt x="167842" y="-9090"/>
                        <a:pt x="80434" y="-23727"/>
                        <a:pt x="31808" y="38405"/>
                      </a:cubicBezTo>
                      <a:cubicBezTo>
                        <a:pt x="-16670" y="100537"/>
                        <a:pt x="-9211" y="214494"/>
                        <a:pt x="50602" y="294101"/>
                      </a:cubicBezTo>
                      <a:cubicBezTo>
                        <a:pt x="110415" y="373707"/>
                        <a:pt x="200955" y="390285"/>
                        <a:pt x="250776" y="330095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4AE28E4-CDFC-3164-1C8E-56079C649F1B}"/>
                    </a:ext>
                  </a:extLst>
                </p:cNvPr>
                <p:cNvSpPr/>
                <p:nvPr/>
              </p:nvSpPr>
              <p:spPr>
                <a:xfrm>
                  <a:off x="129613" y="2800010"/>
                  <a:ext cx="9240222" cy="1956053"/>
                </a:xfrm>
                <a:custGeom>
                  <a:avLst/>
                  <a:gdLst>
                    <a:gd name="connsiteX0" fmla="*/ 9180247 w 9240222"/>
                    <a:gd name="connsiteY0" fmla="*/ 280458 h 1956053"/>
                    <a:gd name="connsiteX1" fmla="*/ 9206648 w 9240222"/>
                    <a:gd name="connsiteY1" fmla="*/ 65238 h 1956053"/>
                    <a:gd name="connsiteX2" fmla="*/ 8991260 w 9240222"/>
                    <a:gd name="connsiteY2" fmla="*/ 28795 h 1956053"/>
                    <a:gd name="connsiteX3" fmla="*/ 0 w 9240222"/>
                    <a:gd name="connsiteY3" fmla="*/ 1638244 h 1956053"/>
                    <a:gd name="connsiteX4" fmla="*/ 0 w 9240222"/>
                    <a:gd name="connsiteY4" fmla="*/ 1705752 h 1956053"/>
                    <a:gd name="connsiteX5" fmla="*/ 9180247 w 9240222"/>
                    <a:gd name="connsiteY5" fmla="*/ 280607 h 195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40222" h="1956053">
                      <a:moveTo>
                        <a:pt x="9180247" y="280458"/>
                      </a:moveTo>
                      <a:cubicBezTo>
                        <a:pt x="9248861" y="232963"/>
                        <a:pt x="9259899" y="136032"/>
                        <a:pt x="9206648" y="65238"/>
                      </a:cubicBezTo>
                      <a:cubicBezTo>
                        <a:pt x="9153547" y="-5557"/>
                        <a:pt x="9058382" y="-20343"/>
                        <a:pt x="8991260" y="28795"/>
                      </a:cubicBezTo>
                      <a:cubicBezTo>
                        <a:pt x="6805757" y="1570437"/>
                        <a:pt x="3629827" y="2163227"/>
                        <a:pt x="0" y="1638244"/>
                      </a:cubicBezTo>
                      <a:lnTo>
                        <a:pt x="0" y="1705752"/>
                      </a:lnTo>
                      <a:cubicBezTo>
                        <a:pt x="3629827" y="2318107"/>
                        <a:pt x="6908231" y="1793274"/>
                        <a:pt x="9180247" y="280607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097BBAB-1F5D-2005-B405-05DE2B494AB7}"/>
                  </a:ext>
                </a:extLst>
              </p:cNvPr>
              <p:cNvGrpSpPr/>
              <p:nvPr/>
            </p:nvGrpSpPr>
            <p:grpSpPr>
              <a:xfrm>
                <a:off x="129613" y="2176213"/>
                <a:ext cx="11379772" cy="2980701"/>
                <a:chOff x="129613" y="2176213"/>
                <a:chExt cx="11379772" cy="2980701"/>
              </a:xfrm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5126A4A1-989A-359F-9332-C1B2E92DC11D}"/>
                    </a:ext>
                  </a:extLst>
                </p:cNvPr>
                <p:cNvSpPr/>
                <p:nvPr/>
              </p:nvSpPr>
              <p:spPr>
                <a:xfrm>
                  <a:off x="9983305" y="3318676"/>
                  <a:ext cx="314246" cy="311859"/>
                </a:xfrm>
                <a:custGeom>
                  <a:avLst/>
                  <a:gdLst>
                    <a:gd name="connsiteX0" fmla="*/ 58785 w 314246"/>
                    <a:gd name="connsiteY0" fmla="*/ 25403 h 311859"/>
                    <a:gd name="connsiteX1" fmla="*/ 33726 w 314246"/>
                    <a:gd name="connsiteY1" fmla="*/ 239728 h 311859"/>
                    <a:gd name="connsiteX2" fmla="*/ 256125 w 314246"/>
                    <a:gd name="connsiteY2" fmla="*/ 288268 h 311859"/>
                    <a:gd name="connsiteX3" fmla="*/ 278350 w 314246"/>
                    <a:gd name="connsiteY3" fmla="*/ 71853 h 311859"/>
                    <a:gd name="connsiteX4" fmla="*/ 58785 w 314246"/>
                    <a:gd name="connsiteY4" fmla="*/ 25403 h 311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246" h="311859">
                      <a:moveTo>
                        <a:pt x="58785" y="25403"/>
                      </a:moveTo>
                      <a:cubicBezTo>
                        <a:pt x="-8039" y="72599"/>
                        <a:pt x="-19972" y="168037"/>
                        <a:pt x="33726" y="239728"/>
                      </a:cubicBezTo>
                      <a:cubicBezTo>
                        <a:pt x="87572" y="311418"/>
                        <a:pt x="188107" y="333672"/>
                        <a:pt x="256125" y="288268"/>
                      </a:cubicBezTo>
                      <a:cubicBezTo>
                        <a:pt x="324290" y="242864"/>
                        <a:pt x="333538" y="145335"/>
                        <a:pt x="278350" y="71853"/>
                      </a:cubicBezTo>
                      <a:cubicBezTo>
                        <a:pt x="223160" y="-1481"/>
                        <a:pt x="125609" y="-21793"/>
                        <a:pt x="58785" y="25403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EDBFE62-34FE-97F4-B1B3-C9B868D202CE}"/>
                    </a:ext>
                  </a:extLst>
                </p:cNvPr>
                <p:cNvSpPr/>
                <p:nvPr/>
              </p:nvSpPr>
              <p:spPr>
                <a:xfrm>
                  <a:off x="10331816" y="3058130"/>
                  <a:ext cx="306226" cy="326300"/>
                </a:xfrm>
                <a:custGeom>
                  <a:avLst/>
                  <a:gdLst>
                    <a:gd name="connsiteX0" fmla="*/ 51254 w 306226"/>
                    <a:gd name="connsiteY0" fmla="*/ 27864 h 326300"/>
                    <a:gd name="connsiteX1" fmla="*/ 37980 w 306226"/>
                    <a:gd name="connsiteY1" fmla="*/ 252793 h 326300"/>
                    <a:gd name="connsiteX2" fmla="*/ 255754 w 306226"/>
                    <a:gd name="connsiteY2" fmla="*/ 300288 h 326300"/>
                    <a:gd name="connsiteX3" fmla="*/ 265897 w 306226"/>
                    <a:gd name="connsiteY3" fmla="*/ 73268 h 326300"/>
                    <a:gd name="connsiteX4" fmla="*/ 51106 w 306226"/>
                    <a:gd name="connsiteY4" fmla="*/ 27864 h 32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226" h="326300">
                      <a:moveTo>
                        <a:pt x="51254" y="27864"/>
                      </a:moveTo>
                      <a:cubicBezTo>
                        <a:pt x="-11095" y="78346"/>
                        <a:pt x="-17806" y="178563"/>
                        <a:pt x="37980" y="252793"/>
                      </a:cubicBezTo>
                      <a:cubicBezTo>
                        <a:pt x="93766" y="327172"/>
                        <a:pt x="192062" y="348977"/>
                        <a:pt x="255754" y="300288"/>
                      </a:cubicBezTo>
                      <a:cubicBezTo>
                        <a:pt x="319297" y="251598"/>
                        <a:pt x="323026" y="149439"/>
                        <a:pt x="265897" y="73268"/>
                      </a:cubicBezTo>
                      <a:cubicBezTo>
                        <a:pt x="208768" y="-2754"/>
                        <a:pt x="113455" y="-22618"/>
                        <a:pt x="51106" y="27864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43E3C8E-C4F9-99B9-AC99-0F6BF4B4BA47}"/>
                    </a:ext>
                  </a:extLst>
                </p:cNvPr>
                <p:cNvSpPr/>
                <p:nvPr/>
              </p:nvSpPr>
              <p:spPr>
                <a:xfrm>
                  <a:off x="10953327" y="2486851"/>
                  <a:ext cx="291642" cy="354949"/>
                </a:xfrm>
                <a:custGeom>
                  <a:avLst/>
                  <a:gdLst>
                    <a:gd name="connsiteX0" fmla="*/ 36530 w 291642"/>
                    <a:gd name="connsiteY0" fmla="*/ 32640 h 354949"/>
                    <a:gd name="connsiteX1" fmla="*/ 48015 w 291642"/>
                    <a:gd name="connsiteY1" fmla="*/ 278628 h 354949"/>
                    <a:gd name="connsiteX2" fmla="*/ 255498 w 291642"/>
                    <a:gd name="connsiteY2" fmla="*/ 324330 h 354949"/>
                    <a:gd name="connsiteX3" fmla="*/ 240731 w 291642"/>
                    <a:gd name="connsiteY3" fmla="*/ 76252 h 354949"/>
                    <a:gd name="connsiteX4" fmla="*/ 36530 w 291642"/>
                    <a:gd name="connsiteY4" fmla="*/ 32640 h 35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642" h="354949">
                      <a:moveTo>
                        <a:pt x="36530" y="32640"/>
                      </a:moveTo>
                      <a:cubicBezTo>
                        <a:pt x="-15975" y="89395"/>
                        <a:pt x="-11650" y="199022"/>
                        <a:pt x="48015" y="278628"/>
                      </a:cubicBezTo>
                      <a:cubicBezTo>
                        <a:pt x="107828" y="358234"/>
                        <a:pt x="201650" y="379144"/>
                        <a:pt x="255498" y="324330"/>
                      </a:cubicBezTo>
                      <a:cubicBezTo>
                        <a:pt x="309345" y="269368"/>
                        <a:pt x="301887" y="157800"/>
                        <a:pt x="240731" y="76252"/>
                      </a:cubicBezTo>
                      <a:cubicBezTo>
                        <a:pt x="179724" y="-5147"/>
                        <a:pt x="89034" y="-24115"/>
                        <a:pt x="36530" y="32640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80F5C99A-049A-36A5-6E2A-1AE5989891A8}"/>
                    </a:ext>
                  </a:extLst>
                </p:cNvPr>
                <p:cNvSpPr/>
                <p:nvPr/>
              </p:nvSpPr>
              <p:spPr>
                <a:xfrm>
                  <a:off x="11223984" y="2176213"/>
                  <a:ext cx="285401" cy="369268"/>
                </a:xfrm>
                <a:custGeom>
                  <a:avLst/>
                  <a:gdLst>
                    <a:gd name="connsiteX0" fmla="*/ 29739 w 285401"/>
                    <a:gd name="connsiteY0" fmla="*/ 35158 h 369268"/>
                    <a:gd name="connsiteX1" fmla="*/ 54201 w 285401"/>
                    <a:gd name="connsiteY1" fmla="*/ 291452 h 369268"/>
                    <a:gd name="connsiteX2" fmla="*/ 255866 w 285401"/>
                    <a:gd name="connsiteY2" fmla="*/ 336258 h 369268"/>
                    <a:gd name="connsiteX3" fmla="*/ 228123 w 285401"/>
                    <a:gd name="connsiteY3" fmla="*/ 77874 h 369268"/>
                    <a:gd name="connsiteX4" fmla="*/ 29739 w 285401"/>
                    <a:gd name="connsiteY4" fmla="*/ 35009 h 369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01" h="369268">
                      <a:moveTo>
                        <a:pt x="29739" y="35158"/>
                      </a:moveTo>
                      <a:cubicBezTo>
                        <a:pt x="-17695" y="95050"/>
                        <a:pt x="-7551" y="209306"/>
                        <a:pt x="54201" y="291452"/>
                      </a:cubicBezTo>
                      <a:cubicBezTo>
                        <a:pt x="115954" y="373746"/>
                        <a:pt x="207240" y="394208"/>
                        <a:pt x="255866" y="336258"/>
                      </a:cubicBezTo>
                      <a:cubicBezTo>
                        <a:pt x="304642" y="278159"/>
                        <a:pt x="291367" y="161961"/>
                        <a:pt x="228123" y="77874"/>
                      </a:cubicBezTo>
                      <a:cubicBezTo>
                        <a:pt x="165027" y="-6213"/>
                        <a:pt x="77023" y="-24882"/>
                        <a:pt x="29739" y="35009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CB8670-98E0-D792-82D9-17010184AC16}"/>
                    </a:ext>
                  </a:extLst>
                </p:cNvPr>
                <p:cNvSpPr/>
                <p:nvPr/>
              </p:nvSpPr>
              <p:spPr>
                <a:xfrm>
                  <a:off x="129613" y="3565424"/>
                  <a:ext cx="9803093" cy="1591490"/>
                </a:xfrm>
                <a:custGeom>
                  <a:avLst/>
                  <a:gdLst>
                    <a:gd name="connsiteX0" fmla="*/ 9737362 w 9803093"/>
                    <a:gd name="connsiteY0" fmla="*/ 275111 h 1591490"/>
                    <a:gd name="connsiteX1" fmla="*/ 9771073 w 9803093"/>
                    <a:gd name="connsiteY1" fmla="*/ 69449 h 1591490"/>
                    <a:gd name="connsiteX2" fmla="*/ 9548376 w 9803093"/>
                    <a:gd name="connsiteY2" fmla="*/ 23448 h 1591490"/>
                    <a:gd name="connsiteX3" fmla="*/ 0 w 9803093"/>
                    <a:gd name="connsiteY3" fmla="*/ 1071919 h 1591490"/>
                    <a:gd name="connsiteX4" fmla="*/ 0 w 9803093"/>
                    <a:gd name="connsiteY4" fmla="*/ 1140921 h 1591490"/>
                    <a:gd name="connsiteX5" fmla="*/ 9737362 w 9803093"/>
                    <a:gd name="connsiteY5" fmla="*/ 275111 h 159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03093" h="1591490">
                      <a:moveTo>
                        <a:pt x="9737362" y="275111"/>
                      </a:moveTo>
                      <a:cubicBezTo>
                        <a:pt x="9809854" y="232992"/>
                        <a:pt x="9824323" y="140243"/>
                        <a:pt x="9771073" y="69449"/>
                      </a:cubicBezTo>
                      <a:cubicBezTo>
                        <a:pt x="9717972" y="-1345"/>
                        <a:pt x="9619674" y="-20463"/>
                        <a:pt x="9548376" y="23448"/>
                      </a:cubicBezTo>
                      <a:cubicBezTo>
                        <a:pt x="6898535" y="1596305"/>
                        <a:pt x="3293022" y="1736997"/>
                        <a:pt x="0" y="1071919"/>
                      </a:cubicBezTo>
                      <a:lnTo>
                        <a:pt x="0" y="1140921"/>
                      </a:lnTo>
                      <a:cubicBezTo>
                        <a:pt x="3304209" y="1863351"/>
                        <a:pt x="6980872" y="1813914"/>
                        <a:pt x="9737362" y="275111"/>
                      </a:cubicBez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 w="149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863EDD6-E442-CB85-5B1A-96CD5FAFC035}"/>
                  </a:ext>
                </a:extLst>
              </p:cNvPr>
              <p:cNvSpPr/>
              <p:nvPr/>
            </p:nvSpPr>
            <p:spPr>
              <a:xfrm>
                <a:off x="10034944" y="2656391"/>
                <a:ext cx="300906" cy="331633"/>
              </a:xfrm>
              <a:custGeom>
                <a:avLst/>
                <a:gdLst>
                  <a:gd name="connsiteX0" fmla="*/ 252963 w 300906"/>
                  <a:gd name="connsiteY0" fmla="*/ 302950 h 331633"/>
                  <a:gd name="connsiteX1" fmla="*/ 259674 w 300906"/>
                  <a:gd name="connsiteY1" fmla="*/ 71151 h 331633"/>
                  <a:gd name="connsiteX2" fmla="*/ 48463 w 300906"/>
                  <a:gd name="connsiteY2" fmla="*/ 30526 h 331633"/>
                  <a:gd name="connsiteX3" fmla="*/ 38917 w 300906"/>
                  <a:gd name="connsiteY3" fmla="*/ 260384 h 331633"/>
                  <a:gd name="connsiteX4" fmla="*/ 252963 w 300906"/>
                  <a:gd name="connsiteY4" fmla="*/ 302950 h 33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906" h="331633">
                    <a:moveTo>
                      <a:pt x="252963" y="302950"/>
                    </a:moveTo>
                    <a:cubicBezTo>
                      <a:pt x="314565" y="251572"/>
                      <a:pt x="316803" y="147173"/>
                      <a:pt x="259674" y="71151"/>
                    </a:cubicBezTo>
                    <a:cubicBezTo>
                      <a:pt x="202546" y="-4871"/>
                      <a:pt x="108724" y="-22495"/>
                      <a:pt x="48463" y="30526"/>
                    </a:cubicBezTo>
                    <a:cubicBezTo>
                      <a:pt x="-11797" y="83697"/>
                      <a:pt x="-16869" y="186154"/>
                      <a:pt x="38917" y="260384"/>
                    </a:cubicBezTo>
                    <a:cubicBezTo>
                      <a:pt x="94703" y="334613"/>
                      <a:pt x="191359" y="354328"/>
                      <a:pt x="252963" y="302950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F6DF453-24D8-4E1E-AAE3-733B5D702EF4}"/>
                  </a:ext>
                </a:extLst>
              </p:cNvPr>
              <p:cNvSpPr/>
              <p:nvPr/>
            </p:nvSpPr>
            <p:spPr>
              <a:xfrm>
                <a:off x="10347917" y="2364818"/>
                <a:ext cx="293676" cy="346155"/>
              </a:xfrm>
              <a:custGeom>
                <a:avLst/>
                <a:gdLst>
                  <a:gd name="connsiteX0" fmla="*/ 41120 w 293676"/>
                  <a:gd name="connsiteY0" fmla="*/ 33098 h 346155"/>
                  <a:gd name="connsiteX1" fmla="*/ 43805 w 293676"/>
                  <a:gd name="connsiteY1" fmla="*/ 273410 h 346155"/>
                  <a:gd name="connsiteX2" fmla="*/ 252929 w 293676"/>
                  <a:gd name="connsiteY2" fmla="*/ 315080 h 346155"/>
                  <a:gd name="connsiteX3" fmla="*/ 247261 w 293676"/>
                  <a:gd name="connsiteY3" fmla="*/ 72677 h 346155"/>
                  <a:gd name="connsiteX4" fmla="*/ 41120 w 293676"/>
                  <a:gd name="connsiteY4" fmla="*/ 32948 h 34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676" h="346155">
                    <a:moveTo>
                      <a:pt x="41120" y="33098"/>
                    </a:moveTo>
                    <a:cubicBezTo>
                      <a:pt x="-14367" y="89404"/>
                      <a:pt x="-13920" y="196641"/>
                      <a:pt x="43805" y="273410"/>
                    </a:cubicBezTo>
                    <a:cubicBezTo>
                      <a:pt x="101530" y="350328"/>
                      <a:pt x="195949" y="369594"/>
                      <a:pt x="252929" y="315080"/>
                    </a:cubicBezTo>
                    <a:cubicBezTo>
                      <a:pt x="309759" y="260565"/>
                      <a:pt x="306477" y="151536"/>
                      <a:pt x="247261" y="72677"/>
                    </a:cubicBezTo>
                    <a:cubicBezTo>
                      <a:pt x="188193" y="-6033"/>
                      <a:pt x="96459" y="-23209"/>
                      <a:pt x="41120" y="32948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D8C3199-3221-858B-D910-864B5B2AAEA9}"/>
                  </a:ext>
                </a:extLst>
              </p:cNvPr>
              <p:cNvSpPr/>
              <p:nvPr/>
            </p:nvSpPr>
            <p:spPr>
              <a:xfrm>
                <a:off x="10634996" y="2056732"/>
                <a:ext cx="286981" cy="360634"/>
              </a:xfrm>
              <a:custGeom>
                <a:avLst/>
                <a:gdLst>
                  <a:gd name="connsiteX0" fmla="*/ 34166 w 286981"/>
                  <a:gd name="connsiteY0" fmla="*/ 35454 h 360634"/>
                  <a:gd name="connsiteX1" fmla="*/ 49380 w 286981"/>
                  <a:gd name="connsiteY1" fmla="*/ 286370 h 360634"/>
                  <a:gd name="connsiteX2" fmla="*/ 253134 w 286981"/>
                  <a:gd name="connsiteY2" fmla="*/ 327144 h 360634"/>
                  <a:gd name="connsiteX3" fmla="*/ 234787 w 286981"/>
                  <a:gd name="connsiteY3" fmla="*/ 74286 h 360634"/>
                  <a:gd name="connsiteX4" fmla="*/ 34166 w 286981"/>
                  <a:gd name="connsiteY4" fmla="*/ 35454 h 36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81" h="360634">
                    <a:moveTo>
                      <a:pt x="34166" y="35454"/>
                    </a:moveTo>
                    <a:cubicBezTo>
                      <a:pt x="-16400" y="94897"/>
                      <a:pt x="-10434" y="206764"/>
                      <a:pt x="49380" y="286370"/>
                    </a:cubicBezTo>
                    <a:cubicBezTo>
                      <a:pt x="109193" y="365977"/>
                      <a:pt x="201225" y="384795"/>
                      <a:pt x="253134" y="327144"/>
                    </a:cubicBezTo>
                    <a:cubicBezTo>
                      <a:pt x="305042" y="269493"/>
                      <a:pt x="295943" y="155685"/>
                      <a:pt x="234787" y="74286"/>
                    </a:cubicBezTo>
                    <a:cubicBezTo>
                      <a:pt x="173631" y="-7112"/>
                      <a:pt x="84731" y="-23989"/>
                      <a:pt x="34166" y="35454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1EFDB88-BF6D-E660-8550-D9C63F4D86EC}"/>
                  </a:ext>
                </a:extLst>
              </p:cNvPr>
              <p:cNvSpPr/>
              <p:nvPr/>
            </p:nvSpPr>
            <p:spPr>
              <a:xfrm>
                <a:off x="10894923" y="1732319"/>
                <a:ext cx="281022" cy="374913"/>
              </a:xfrm>
              <a:custGeom>
                <a:avLst/>
                <a:gdLst>
                  <a:gd name="connsiteX0" fmla="*/ 253640 w 281022"/>
                  <a:gd name="connsiteY0" fmla="*/ 339107 h 374913"/>
                  <a:gd name="connsiteX1" fmla="*/ 222317 w 281022"/>
                  <a:gd name="connsiteY1" fmla="*/ 75943 h 374913"/>
                  <a:gd name="connsiteX2" fmla="*/ 27513 w 281022"/>
                  <a:gd name="connsiteY2" fmla="*/ 37858 h 374913"/>
                  <a:gd name="connsiteX3" fmla="*/ 55555 w 281022"/>
                  <a:gd name="connsiteY3" fmla="*/ 299080 h 374913"/>
                  <a:gd name="connsiteX4" fmla="*/ 253640 w 281022"/>
                  <a:gd name="connsiteY4" fmla="*/ 339107 h 37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022" h="374913">
                    <a:moveTo>
                      <a:pt x="253640" y="339107"/>
                    </a:moveTo>
                    <a:cubicBezTo>
                      <a:pt x="300477" y="278469"/>
                      <a:pt x="285412" y="160030"/>
                      <a:pt x="222317" y="75943"/>
                    </a:cubicBezTo>
                    <a:cubicBezTo>
                      <a:pt x="159222" y="-8143"/>
                      <a:pt x="72858" y="-24722"/>
                      <a:pt x="27513" y="37858"/>
                    </a:cubicBezTo>
                    <a:cubicBezTo>
                      <a:pt x="-17832" y="100438"/>
                      <a:pt x="-6198" y="216785"/>
                      <a:pt x="55555" y="299080"/>
                    </a:cubicBezTo>
                    <a:cubicBezTo>
                      <a:pt x="117308" y="381374"/>
                      <a:pt x="206804" y="399745"/>
                      <a:pt x="253640" y="339107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3DAD6C9-2B54-57AD-9EC7-DA4990AE0E2F}"/>
                  </a:ext>
                </a:extLst>
              </p:cNvPr>
              <p:cNvSpPr/>
              <p:nvPr/>
            </p:nvSpPr>
            <p:spPr>
              <a:xfrm>
                <a:off x="11126793" y="1391632"/>
                <a:ext cx="275909" cy="389223"/>
              </a:xfrm>
              <a:custGeom>
                <a:avLst/>
                <a:gdLst>
                  <a:gd name="connsiteX0" fmla="*/ 254611 w 275909"/>
                  <a:gd name="connsiteY0" fmla="*/ 351063 h 389223"/>
                  <a:gd name="connsiteX1" fmla="*/ 210011 w 275909"/>
                  <a:gd name="connsiteY1" fmla="*/ 77594 h 389223"/>
                  <a:gd name="connsiteX2" fmla="*/ 21323 w 275909"/>
                  <a:gd name="connsiteY2" fmla="*/ 40256 h 389223"/>
                  <a:gd name="connsiteX3" fmla="*/ 62640 w 275909"/>
                  <a:gd name="connsiteY3" fmla="*/ 311783 h 389223"/>
                  <a:gd name="connsiteX4" fmla="*/ 254611 w 275909"/>
                  <a:gd name="connsiteY4" fmla="*/ 351063 h 38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909" h="389223">
                    <a:moveTo>
                      <a:pt x="254611" y="351063"/>
                    </a:moveTo>
                    <a:cubicBezTo>
                      <a:pt x="295928" y="287438"/>
                      <a:pt x="275046" y="164370"/>
                      <a:pt x="210011" y="77594"/>
                    </a:cubicBezTo>
                    <a:cubicBezTo>
                      <a:pt x="144828" y="-9330"/>
                      <a:pt x="61448" y="-25311"/>
                      <a:pt x="21323" y="40256"/>
                    </a:cubicBezTo>
                    <a:cubicBezTo>
                      <a:pt x="-18652" y="105823"/>
                      <a:pt x="-1051" y="226800"/>
                      <a:pt x="62640" y="311783"/>
                    </a:cubicBezTo>
                    <a:cubicBezTo>
                      <a:pt x="126332" y="396617"/>
                      <a:pt x="213293" y="414838"/>
                      <a:pt x="254611" y="351063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E24C2B2-1899-D3D3-E0EA-00CE4C3E7607}"/>
                  </a:ext>
                </a:extLst>
              </p:cNvPr>
              <p:cNvSpPr/>
              <p:nvPr/>
            </p:nvSpPr>
            <p:spPr>
              <a:xfrm>
                <a:off x="129613" y="2914702"/>
                <a:ext cx="9875382" cy="2030730"/>
              </a:xfrm>
              <a:custGeom>
                <a:avLst/>
                <a:gdLst>
                  <a:gd name="connsiteX0" fmla="*/ 9819997 w 9875382"/>
                  <a:gd name="connsiteY0" fmla="*/ 289879 h 2030730"/>
                  <a:gd name="connsiteX1" fmla="*/ 9838642 w 9875382"/>
                  <a:gd name="connsiteY1" fmla="*/ 68685 h 2030730"/>
                  <a:gd name="connsiteX2" fmla="*/ 9624001 w 9875382"/>
                  <a:gd name="connsiteY2" fmla="*/ 28658 h 2030730"/>
                  <a:gd name="connsiteX3" fmla="*/ 0 w 9875382"/>
                  <a:gd name="connsiteY3" fmla="*/ 1624814 h 2030730"/>
                  <a:gd name="connsiteX4" fmla="*/ 0 w 9875382"/>
                  <a:gd name="connsiteY4" fmla="*/ 1692322 h 2030730"/>
                  <a:gd name="connsiteX5" fmla="*/ 9819997 w 9875382"/>
                  <a:gd name="connsiteY5" fmla="*/ 289879 h 203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75382" h="2030730">
                    <a:moveTo>
                      <a:pt x="9819997" y="289879"/>
                    </a:moveTo>
                    <a:cubicBezTo>
                      <a:pt x="9886224" y="241787"/>
                      <a:pt x="9893832" y="142167"/>
                      <a:pt x="9838642" y="68685"/>
                    </a:cubicBezTo>
                    <a:cubicBezTo>
                      <a:pt x="9783453" y="-4798"/>
                      <a:pt x="9688736" y="-21227"/>
                      <a:pt x="9624001" y="28658"/>
                    </a:cubicBezTo>
                    <a:cubicBezTo>
                      <a:pt x="7375551" y="1691575"/>
                      <a:pt x="3856253" y="2307814"/>
                      <a:pt x="0" y="1624814"/>
                    </a:cubicBezTo>
                    <a:lnTo>
                      <a:pt x="0" y="1692322"/>
                    </a:lnTo>
                    <a:cubicBezTo>
                      <a:pt x="3983636" y="2462247"/>
                      <a:pt x="7534706" y="1886483"/>
                      <a:pt x="9819997" y="289879"/>
                    </a:cubicBez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33BC76F-1300-D4C9-8495-FCD1B010670A}"/>
                </a:ext>
              </a:extLst>
            </p:cNvPr>
            <p:cNvGrpSpPr/>
            <p:nvPr/>
          </p:nvGrpSpPr>
          <p:grpSpPr>
            <a:xfrm>
              <a:off x="10565740" y="698796"/>
              <a:ext cx="1035563" cy="2086112"/>
              <a:chOff x="10565740" y="1035264"/>
              <a:chExt cx="1035563" cy="2086112"/>
            </a:xfrm>
          </p:grpSpPr>
          <p:sp>
            <p:nvSpPr>
              <p:cNvPr id="3" name="Freeform 2">
                <a:extLst>
                  <a:ext uri="{FF2B5EF4-FFF2-40B4-BE49-F238E27FC236}">
                    <a16:creationId xmlns:a16="http://schemas.microsoft.com/office/drawing/2014/main" id="{CA78D4F4-6CF8-AEE6-8DD1-DCE6102B1581}"/>
                  </a:ext>
                </a:extLst>
              </p:cNvPr>
              <p:cNvSpPr/>
              <p:nvPr/>
            </p:nvSpPr>
            <p:spPr>
              <a:xfrm>
                <a:off x="10565740" y="1287993"/>
                <a:ext cx="276805" cy="380679"/>
              </a:xfrm>
              <a:custGeom>
                <a:avLst/>
                <a:gdLst>
                  <a:gd name="connsiteX0" fmla="*/ 251538 w 276805"/>
                  <a:gd name="connsiteY0" fmla="*/ 341940 h 380679"/>
                  <a:gd name="connsiteX1" fmla="*/ 216634 w 276805"/>
                  <a:gd name="connsiteY1" fmla="*/ 73998 h 380679"/>
                  <a:gd name="connsiteX2" fmla="*/ 25410 w 276805"/>
                  <a:gd name="connsiteY2" fmla="*/ 40841 h 380679"/>
                  <a:gd name="connsiteX3" fmla="*/ 57032 w 276805"/>
                  <a:gd name="connsiteY3" fmla="*/ 306842 h 380679"/>
                  <a:gd name="connsiteX4" fmla="*/ 251538 w 276805"/>
                  <a:gd name="connsiteY4" fmla="*/ 341940 h 38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05" h="380679">
                    <a:moveTo>
                      <a:pt x="251538" y="341940"/>
                    </a:moveTo>
                    <a:cubicBezTo>
                      <a:pt x="296287" y="278464"/>
                      <a:pt x="279729" y="158084"/>
                      <a:pt x="216634" y="73998"/>
                    </a:cubicBezTo>
                    <a:cubicBezTo>
                      <a:pt x="153540" y="-10089"/>
                      <a:pt x="68817" y="-24427"/>
                      <a:pt x="25410" y="40841"/>
                    </a:cubicBezTo>
                    <a:cubicBezTo>
                      <a:pt x="-17995" y="106109"/>
                      <a:pt x="-4720" y="224697"/>
                      <a:pt x="57032" y="306842"/>
                    </a:cubicBezTo>
                    <a:cubicBezTo>
                      <a:pt x="118785" y="389136"/>
                      <a:pt x="206790" y="405267"/>
                      <a:pt x="251538" y="341940"/>
                    </a:cubicBezTo>
                    <a:close/>
                  </a:path>
                </a:pathLst>
              </a:custGeom>
              <a:solidFill>
                <a:srgbClr val="F49D1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04FDC7F5-EA38-C3B7-09A2-90DD075F988E}"/>
                  </a:ext>
                </a:extLst>
              </p:cNvPr>
              <p:cNvSpPr/>
              <p:nvPr/>
            </p:nvSpPr>
            <p:spPr>
              <a:xfrm>
                <a:off x="10655583" y="2780791"/>
                <a:ext cx="298728" cy="340585"/>
              </a:xfrm>
              <a:custGeom>
                <a:avLst/>
                <a:gdLst>
                  <a:gd name="connsiteX0" fmla="*/ 43709 w 298728"/>
                  <a:gd name="connsiteY0" fmla="*/ 30241 h 340585"/>
                  <a:gd name="connsiteX1" fmla="*/ 42664 w 298728"/>
                  <a:gd name="connsiteY1" fmla="*/ 265773 h 340585"/>
                  <a:gd name="connsiteX2" fmla="*/ 255517 w 298728"/>
                  <a:gd name="connsiteY2" fmla="*/ 312223 h 340585"/>
                  <a:gd name="connsiteX3" fmla="*/ 253429 w 298728"/>
                  <a:gd name="connsiteY3" fmla="*/ 74748 h 340585"/>
                  <a:gd name="connsiteX4" fmla="*/ 43709 w 298728"/>
                  <a:gd name="connsiteY4" fmla="*/ 30241 h 34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728" h="340585">
                    <a:moveTo>
                      <a:pt x="43709" y="30241"/>
                    </a:moveTo>
                    <a:cubicBezTo>
                      <a:pt x="-13718" y="83859"/>
                      <a:pt x="-15061" y="188856"/>
                      <a:pt x="42664" y="265773"/>
                    </a:cubicBezTo>
                    <a:cubicBezTo>
                      <a:pt x="100390" y="342691"/>
                      <a:pt x="196598" y="364049"/>
                      <a:pt x="255517" y="312223"/>
                    </a:cubicBezTo>
                    <a:cubicBezTo>
                      <a:pt x="314286" y="260396"/>
                      <a:pt x="312646" y="153458"/>
                      <a:pt x="253429" y="74748"/>
                    </a:cubicBezTo>
                    <a:cubicBezTo>
                      <a:pt x="194212" y="-3962"/>
                      <a:pt x="101284" y="-23378"/>
                      <a:pt x="43709" y="302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214E5CA8-CB8F-077D-0A46-2D0FCBDF262B}"/>
                  </a:ext>
                </a:extLst>
              </p:cNvPr>
              <p:cNvSpPr/>
              <p:nvPr/>
            </p:nvSpPr>
            <p:spPr>
              <a:xfrm>
                <a:off x="11329073" y="1035264"/>
                <a:ext cx="272230" cy="403225"/>
              </a:xfrm>
              <a:custGeom>
                <a:avLst/>
                <a:gdLst>
                  <a:gd name="connsiteX0" fmla="*/ 197912 w 272230"/>
                  <a:gd name="connsiteY0" fmla="*/ 79245 h 403225"/>
                  <a:gd name="connsiteX1" fmla="*/ 15787 w 272230"/>
                  <a:gd name="connsiteY1" fmla="*/ 42354 h 403225"/>
                  <a:gd name="connsiteX2" fmla="*/ 70678 w 272230"/>
                  <a:gd name="connsiteY2" fmla="*/ 324187 h 403225"/>
                  <a:gd name="connsiteX3" fmla="*/ 256384 w 272230"/>
                  <a:gd name="connsiteY3" fmla="*/ 362721 h 403225"/>
                  <a:gd name="connsiteX4" fmla="*/ 198061 w 272230"/>
                  <a:gd name="connsiteY4" fmla="*/ 79245 h 40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30" h="403225">
                    <a:moveTo>
                      <a:pt x="197912" y="79245"/>
                    </a:moveTo>
                    <a:cubicBezTo>
                      <a:pt x="130790" y="-10069"/>
                      <a:pt x="50243" y="-26050"/>
                      <a:pt x="15787" y="42354"/>
                    </a:cubicBezTo>
                    <a:cubicBezTo>
                      <a:pt x="-18669" y="110908"/>
                      <a:pt x="4898" y="236516"/>
                      <a:pt x="70678" y="324187"/>
                    </a:cubicBezTo>
                    <a:cubicBezTo>
                      <a:pt x="136458" y="411709"/>
                      <a:pt x="220585" y="429482"/>
                      <a:pt x="256384" y="362721"/>
                    </a:cubicBezTo>
                    <a:cubicBezTo>
                      <a:pt x="292182" y="295959"/>
                      <a:pt x="265034" y="168559"/>
                      <a:pt x="198061" y="792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6BBBCD-60DF-ABFE-A278-45D52BF7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19045" y="4368521"/>
            <a:ext cx="0" cy="1888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1FA60F-EF5F-9329-6713-6C80254F3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60309" y="4368521"/>
            <a:ext cx="0" cy="1888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523BCA-6B61-99FF-6E9D-6FE24D3B7184}"/>
              </a:ext>
            </a:extLst>
          </p:cNvPr>
          <p:cNvSpPr txBox="1"/>
          <p:nvPr/>
        </p:nvSpPr>
        <p:spPr>
          <a:xfrm>
            <a:off x="7991856" y="4473426"/>
            <a:ext cx="1682496" cy="16784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QR CODE GOES HERE</a:t>
            </a:r>
          </a:p>
        </p:txBody>
      </p:sp>
      <p:pic>
        <p:nvPicPr>
          <p:cNvPr id="50" name="Picture 49" descr="Qr code&#10;&#10;Links to EmployABILITYCA.com">
            <a:extLst>
              <a:ext uri="{FF2B5EF4-FFF2-40B4-BE49-F238E27FC236}">
                <a16:creationId xmlns:a16="http://schemas.microsoft.com/office/drawing/2014/main" id="{6E668D39-8DB4-DF51-74BE-AA7860FD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14" y="4272532"/>
            <a:ext cx="2170147" cy="21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5B409-B0D4-EF80-9A01-2A1D140D0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3659" y="520662"/>
            <a:ext cx="11471690" cy="4121650"/>
            <a:chOff x="129613" y="1035264"/>
            <a:chExt cx="11471690" cy="4121650"/>
          </a:xfrm>
          <a:solidFill>
            <a:schemeClr val="bg1">
              <a:lumMod val="95000"/>
            </a:schemeClr>
          </a:solidFill>
        </p:grpSpPr>
        <p:grpSp>
          <p:nvGrpSpPr>
            <p:cNvPr id="61" name="Graphic 22">
              <a:extLst>
                <a:ext uri="{FF2B5EF4-FFF2-40B4-BE49-F238E27FC236}">
                  <a16:creationId xmlns:a16="http://schemas.microsoft.com/office/drawing/2014/main" id="{58EC77F8-7562-EB4F-A381-5183B1521173}"/>
                </a:ext>
              </a:extLst>
            </p:cNvPr>
            <p:cNvGrpSpPr/>
            <p:nvPr/>
          </p:nvGrpSpPr>
          <p:grpSpPr>
            <a:xfrm>
              <a:off x="129613" y="1532620"/>
              <a:ext cx="9886576" cy="3039790"/>
              <a:chOff x="129613" y="1532620"/>
              <a:chExt cx="9886576" cy="3039790"/>
            </a:xfrm>
            <a:grpFill/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55E6C0A7-9C40-04BD-1DFA-6BDD54E79052}"/>
                  </a:ext>
                </a:extLst>
              </p:cNvPr>
              <p:cNvSpPr/>
              <p:nvPr/>
            </p:nvSpPr>
            <p:spPr>
              <a:xfrm>
                <a:off x="8783951" y="2440597"/>
                <a:ext cx="305194" cy="313643"/>
              </a:xfrm>
              <a:custGeom>
                <a:avLst/>
                <a:gdLst>
                  <a:gd name="connsiteX0" fmla="*/ 57843 w 305194"/>
                  <a:gd name="connsiteY0" fmla="*/ 31249 h 313643"/>
                  <a:gd name="connsiteX1" fmla="*/ 32336 w 305194"/>
                  <a:gd name="connsiteY1" fmla="*/ 249307 h 313643"/>
                  <a:gd name="connsiteX2" fmla="*/ 248023 w 305194"/>
                  <a:gd name="connsiteY2" fmla="*/ 284555 h 313643"/>
                  <a:gd name="connsiteX3" fmla="*/ 270993 w 305194"/>
                  <a:gd name="connsiteY3" fmla="*/ 64406 h 313643"/>
                  <a:gd name="connsiteX4" fmla="*/ 57992 w 305194"/>
                  <a:gd name="connsiteY4" fmla="*/ 31100 h 31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94" h="313643">
                    <a:moveTo>
                      <a:pt x="57843" y="31249"/>
                    </a:moveTo>
                    <a:cubicBezTo>
                      <a:pt x="-7490" y="83225"/>
                      <a:pt x="-19572" y="180305"/>
                      <a:pt x="32336" y="249307"/>
                    </a:cubicBezTo>
                    <a:cubicBezTo>
                      <a:pt x="84244" y="318309"/>
                      <a:pt x="181497" y="334589"/>
                      <a:pt x="248023" y="284555"/>
                    </a:cubicBezTo>
                    <a:cubicBezTo>
                      <a:pt x="314548" y="234372"/>
                      <a:pt x="324094" y="135200"/>
                      <a:pt x="270993" y="64406"/>
                    </a:cubicBezTo>
                    <a:cubicBezTo>
                      <a:pt x="217743" y="-6538"/>
                      <a:pt x="123026" y="-20726"/>
                      <a:pt x="57992" y="3110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CEAD35B6-24C4-EC46-C011-D6F18D51873A}"/>
                  </a:ext>
                </a:extLst>
              </p:cNvPr>
              <p:cNvSpPr/>
              <p:nvPr/>
            </p:nvSpPr>
            <p:spPr>
              <a:xfrm>
                <a:off x="9124185" y="2155275"/>
                <a:ext cx="297610" cy="328253"/>
              </a:xfrm>
              <a:custGeom>
                <a:avLst/>
                <a:gdLst>
                  <a:gd name="connsiteX0" fmla="*/ 36365 w 297610"/>
                  <a:gd name="connsiteY0" fmla="*/ 262505 h 328253"/>
                  <a:gd name="connsiteX1" fmla="*/ 247725 w 297610"/>
                  <a:gd name="connsiteY1" fmla="*/ 296558 h 328253"/>
                  <a:gd name="connsiteX2" fmla="*/ 259061 w 297610"/>
                  <a:gd name="connsiteY2" fmla="*/ 65805 h 328253"/>
                  <a:gd name="connsiteX3" fmla="*/ 50386 w 297610"/>
                  <a:gd name="connsiteY3" fmla="*/ 33694 h 328253"/>
                  <a:gd name="connsiteX4" fmla="*/ 36365 w 297610"/>
                  <a:gd name="connsiteY4" fmla="*/ 262505 h 32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0" h="328253">
                    <a:moveTo>
                      <a:pt x="36365" y="262505"/>
                    </a:moveTo>
                    <a:cubicBezTo>
                      <a:pt x="90211" y="334196"/>
                      <a:pt x="185675" y="349878"/>
                      <a:pt x="247725" y="296558"/>
                    </a:cubicBezTo>
                    <a:cubicBezTo>
                      <a:pt x="309925" y="243089"/>
                      <a:pt x="314251" y="139288"/>
                      <a:pt x="259061" y="65805"/>
                    </a:cubicBezTo>
                    <a:cubicBezTo>
                      <a:pt x="203872" y="-7678"/>
                      <a:pt x="111094" y="-21418"/>
                      <a:pt x="50386" y="33694"/>
                    </a:cubicBezTo>
                    <a:cubicBezTo>
                      <a:pt x="-10472" y="88955"/>
                      <a:pt x="-17482" y="190815"/>
                      <a:pt x="36365" y="262505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C56E8F4-8E8D-E29C-C200-8E01CF2F3D50}"/>
                  </a:ext>
                </a:extLst>
              </p:cNvPr>
              <p:cNvSpPr/>
              <p:nvPr/>
            </p:nvSpPr>
            <p:spPr>
              <a:xfrm>
                <a:off x="9440641" y="1852349"/>
                <a:ext cx="290506" cy="343175"/>
              </a:xfrm>
              <a:custGeom>
                <a:avLst/>
                <a:gdLst>
                  <a:gd name="connsiteX0" fmla="*/ 247789 w 290506"/>
                  <a:gd name="connsiteY0" fmla="*/ 308840 h 343175"/>
                  <a:gd name="connsiteX1" fmla="*/ 247192 w 290506"/>
                  <a:gd name="connsiteY1" fmla="*/ 67333 h 343175"/>
                  <a:gd name="connsiteX2" fmla="*/ 43140 w 290506"/>
                  <a:gd name="connsiteY2" fmla="*/ 36416 h 343175"/>
                  <a:gd name="connsiteX3" fmla="*/ 40902 w 290506"/>
                  <a:gd name="connsiteY3" fmla="*/ 275832 h 343175"/>
                  <a:gd name="connsiteX4" fmla="*/ 247789 w 290506"/>
                  <a:gd name="connsiteY4" fmla="*/ 308840 h 34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506" h="343175">
                    <a:moveTo>
                      <a:pt x="247789" y="308840"/>
                    </a:moveTo>
                    <a:cubicBezTo>
                      <a:pt x="305365" y="252234"/>
                      <a:pt x="304321" y="143504"/>
                      <a:pt x="247192" y="67333"/>
                    </a:cubicBezTo>
                    <a:cubicBezTo>
                      <a:pt x="190063" y="-8838"/>
                      <a:pt x="99374" y="-22131"/>
                      <a:pt x="43140" y="36416"/>
                    </a:cubicBezTo>
                    <a:cubicBezTo>
                      <a:pt x="-13094" y="94814"/>
                      <a:pt x="-14884" y="201453"/>
                      <a:pt x="40902" y="275832"/>
                    </a:cubicBezTo>
                    <a:cubicBezTo>
                      <a:pt x="96689" y="350211"/>
                      <a:pt x="190063" y="365595"/>
                      <a:pt x="247789" y="30884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63A1B022-395B-8DC5-FDF8-1540A7ED6F3F}"/>
                  </a:ext>
                </a:extLst>
              </p:cNvPr>
              <p:cNvSpPr/>
              <p:nvPr/>
            </p:nvSpPr>
            <p:spPr>
              <a:xfrm>
                <a:off x="9732367" y="1532620"/>
                <a:ext cx="283821" cy="357719"/>
              </a:xfrm>
              <a:custGeom>
                <a:avLst/>
                <a:gdLst>
                  <a:gd name="connsiteX0" fmla="*/ 247969 w 283821"/>
                  <a:gd name="connsiteY0" fmla="*/ 320897 h 357719"/>
                  <a:gd name="connsiteX1" fmla="*/ 235142 w 283821"/>
                  <a:gd name="connsiteY1" fmla="*/ 68936 h 357719"/>
                  <a:gd name="connsiteX2" fmla="*/ 36162 w 283821"/>
                  <a:gd name="connsiteY2" fmla="*/ 38915 h 357719"/>
                  <a:gd name="connsiteX3" fmla="*/ 46155 w 283821"/>
                  <a:gd name="connsiteY3" fmla="*/ 288936 h 357719"/>
                  <a:gd name="connsiteX4" fmla="*/ 247969 w 283821"/>
                  <a:gd name="connsiteY4" fmla="*/ 320897 h 35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21" h="357719">
                    <a:moveTo>
                      <a:pt x="247969" y="320897"/>
                    </a:moveTo>
                    <a:cubicBezTo>
                      <a:pt x="300773" y="261156"/>
                      <a:pt x="294210" y="147646"/>
                      <a:pt x="235142" y="68936"/>
                    </a:cubicBezTo>
                    <a:cubicBezTo>
                      <a:pt x="175925" y="-9924"/>
                      <a:pt x="87771" y="-22768"/>
                      <a:pt x="36162" y="38915"/>
                    </a:cubicBezTo>
                    <a:cubicBezTo>
                      <a:pt x="-15299" y="100599"/>
                      <a:pt x="-11719" y="211868"/>
                      <a:pt x="46155" y="288936"/>
                    </a:cubicBezTo>
                    <a:cubicBezTo>
                      <a:pt x="103880" y="365853"/>
                      <a:pt x="195167" y="380789"/>
                      <a:pt x="247969" y="32089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C2A0603-3C8E-E9A8-548A-CA3035E0A966}"/>
                  </a:ext>
                </a:extLst>
              </p:cNvPr>
              <p:cNvSpPr/>
              <p:nvPr/>
            </p:nvSpPr>
            <p:spPr>
              <a:xfrm>
                <a:off x="129613" y="2696956"/>
                <a:ext cx="8604200" cy="1875454"/>
              </a:xfrm>
              <a:custGeom>
                <a:avLst/>
                <a:gdLst>
                  <a:gd name="connsiteX0" fmla="*/ 8538408 w 8604200"/>
                  <a:gd name="connsiteY0" fmla="*/ 270749 h 1875454"/>
                  <a:gd name="connsiteX1" fmla="*/ 8539602 w 8604200"/>
                  <a:gd name="connsiteY1" fmla="*/ 272243 h 1875454"/>
                  <a:gd name="connsiteX2" fmla="*/ 8573759 w 8604200"/>
                  <a:gd name="connsiteY2" fmla="*/ 62847 h 1875454"/>
                  <a:gd name="connsiteX3" fmla="*/ 8356731 w 8604200"/>
                  <a:gd name="connsiteY3" fmla="*/ 28496 h 1875454"/>
                  <a:gd name="connsiteX4" fmla="*/ 8356432 w 8604200"/>
                  <a:gd name="connsiteY4" fmla="*/ 28645 h 1875454"/>
                  <a:gd name="connsiteX5" fmla="*/ 0 w 8604200"/>
                  <a:gd name="connsiteY5" fmla="*/ 1637048 h 1875454"/>
                  <a:gd name="connsiteX6" fmla="*/ 0 w 8604200"/>
                  <a:gd name="connsiteY6" fmla="*/ 1710829 h 1875454"/>
                  <a:gd name="connsiteX7" fmla="*/ 8538408 w 8604200"/>
                  <a:gd name="connsiteY7" fmla="*/ 270899 h 187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4200" h="1875454">
                    <a:moveTo>
                      <a:pt x="8538408" y="270749"/>
                    </a:moveTo>
                    <a:cubicBezTo>
                      <a:pt x="8538408" y="270749"/>
                      <a:pt x="8539154" y="271645"/>
                      <a:pt x="8539602" y="272243"/>
                    </a:cubicBezTo>
                    <a:cubicBezTo>
                      <a:pt x="8610304" y="225345"/>
                      <a:pt x="8624921" y="131102"/>
                      <a:pt x="8573759" y="62847"/>
                    </a:cubicBezTo>
                    <a:cubicBezTo>
                      <a:pt x="8522597" y="-5259"/>
                      <a:pt x="8426091" y="-20045"/>
                      <a:pt x="8356731" y="28496"/>
                    </a:cubicBezTo>
                    <a:cubicBezTo>
                      <a:pt x="8356731" y="28496"/>
                      <a:pt x="8356432" y="28645"/>
                      <a:pt x="8356432" y="28645"/>
                    </a:cubicBezTo>
                    <a:cubicBezTo>
                      <a:pt x="6194347" y="1486200"/>
                      <a:pt x="3203078" y="2015812"/>
                      <a:pt x="0" y="1637048"/>
                    </a:cubicBezTo>
                    <a:lnTo>
                      <a:pt x="0" y="1710829"/>
                    </a:lnTo>
                    <a:cubicBezTo>
                      <a:pt x="3385949" y="2175174"/>
                      <a:pt x="6380351" y="1645412"/>
                      <a:pt x="8538408" y="270899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aphic 22">
              <a:extLst>
                <a:ext uri="{FF2B5EF4-FFF2-40B4-BE49-F238E27FC236}">
                  <a16:creationId xmlns:a16="http://schemas.microsoft.com/office/drawing/2014/main" id="{F1D7EF8D-5E51-0F10-AA3C-FE25A152075B}"/>
                </a:ext>
              </a:extLst>
            </p:cNvPr>
            <p:cNvGrpSpPr/>
            <p:nvPr/>
          </p:nvGrpSpPr>
          <p:grpSpPr>
            <a:xfrm>
              <a:off x="129613" y="1767123"/>
              <a:ext cx="9000463" cy="2643914"/>
              <a:chOff x="129613" y="1767123"/>
              <a:chExt cx="9000463" cy="2643914"/>
            </a:xfrm>
            <a:grpFill/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1CE70A0B-B724-74D5-B838-462FFB58326A}"/>
                  </a:ext>
                </a:extLst>
              </p:cNvPr>
              <p:cNvSpPr/>
              <p:nvPr/>
            </p:nvSpPr>
            <p:spPr>
              <a:xfrm>
                <a:off x="8155903" y="2349035"/>
                <a:ext cx="307007" cy="304580"/>
              </a:xfrm>
              <a:custGeom>
                <a:avLst/>
                <a:gdLst>
                  <a:gd name="connsiteX0" fmla="*/ 29284 w 307007"/>
                  <a:gd name="connsiteY0" fmla="*/ 243640 h 304580"/>
                  <a:gd name="connsiteX1" fmla="*/ 245269 w 307007"/>
                  <a:gd name="connsiteY1" fmla="*/ 275154 h 304580"/>
                  <a:gd name="connsiteX2" fmla="*/ 275848 w 307007"/>
                  <a:gd name="connsiteY2" fmla="*/ 60979 h 304580"/>
                  <a:gd name="connsiteX3" fmla="*/ 62399 w 307007"/>
                  <a:gd name="connsiteY3" fmla="*/ 31407 h 304580"/>
                  <a:gd name="connsiteX4" fmla="*/ 29284 w 307007"/>
                  <a:gd name="connsiteY4" fmla="*/ 243491 h 30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007" h="304580">
                    <a:moveTo>
                      <a:pt x="29284" y="243640"/>
                    </a:moveTo>
                    <a:cubicBezTo>
                      <a:pt x="79105" y="309954"/>
                      <a:pt x="176506" y="324740"/>
                      <a:pt x="245269" y="275154"/>
                    </a:cubicBezTo>
                    <a:cubicBezTo>
                      <a:pt x="314033" y="225718"/>
                      <a:pt x="327010" y="129234"/>
                      <a:pt x="275848" y="60979"/>
                    </a:cubicBezTo>
                    <a:cubicBezTo>
                      <a:pt x="224685" y="-7276"/>
                      <a:pt x="129819" y="-19822"/>
                      <a:pt x="62399" y="31407"/>
                    </a:cubicBezTo>
                    <a:cubicBezTo>
                      <a:pt x="-5022" y="82785"/>
                      <a:pt x="-20536" y="177177"/>
                      <a:pt x="29284" y="243491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59FD9A0-C53B-6CE5-4807-5A1C58448065}"/>
                  </a:ext>
                </a:extLst>
              </p:cNvPr>
              <p:cNvSpPr/>
              <p:nvPr/>
            </p:nvSpPr>
            <p:spPr>
              <a:xfrm>
                <a:off x="8508158" y="2066825"/>
                <a:ext cx="299577" cy="319268"/>
              </a:xfrm>
              <a:custGeom>
                <a:avLst/>
                <a:gdLst>
                  <a:gd name="connsiteX0" fmla="*/ 245183 w 299577"/>
                  <a:gd name="connsiteY0" fmla="*/ 287330 h 319268"/>
                  <a:gd name="connsiteX1" fmla="*/ 264425 w 299577"/>
                  <a:gd name="connsiteY1" fmla="*/ 62401 h 319268"/>
                  <a:gd name="connsiteX2" fmla="*/ 55003 w 299577"/>
                  <a:gd name="connsiteY2" fmla="*/ 34024 h 319268"/>
                  <a:gd name="connsiteX3" fmla="*/ 33076 w 299577"/>
                  <a:gd name="connsiteY3" fmla="*/ 256861 h 319268"/>
                  <a:gd name="connsiteX4" fmla="*/ 245034 w 299577"/>
                  <a:gd name="connsiteY4" fmla="*/ 287330 h 31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577" h="319268">
                    <a:moveTo>
                      <a:pt x="245183" y="287330"/>
                    </a:moveTo>
                    <a:cubicBezTo>
                      <a:pt x="309769" y="234607"/>
                      <a:pt x="317675" y="133195"/>
                      <a:pt x="264425" y="62401"/>
                    </a:cubicBezTo>
                    <a:cubicBezTo>
                      <a:pt x="211174" y="-8393"/>
                      <a:pt x="118098" y="-20491"/>
                      <a:pt x="55003" y="34024"/>
                    </a:cubicBezTo>
                    <a:cubicBezTo>
                      <a:pt x="-8242" y="88688"/>
                      <a:pt x="-18832" y="187859"/>
                      <a:pt x="33076" y="256861"/>
                    </a:cubicBezTo>
                    <a:cubicBezTo>
                      <a:pt x="84835" y="325863"/>
                      <a:pt x="180596" y="340052"/>
                      <a:pt x="245034" y="28733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A00AE2F4-7816-82C2-0C66-6D1D7806589E}"/>
                  </a:ext>
                </a:extLst>
              </p:cNvPr>
              <p:cNvSpPr/>
              <p:nvPr/>
            </p:nvSpPr>
            <p:spPr>
              <a:xfrm>
                <a:off x="8837834" y="1767123"/>
                <a:ext cx="292242" cy="334179"/>
              </a:xfrm>
              <a:custGeom>
                <a:avLst/>
                <a:gdLst>
                  <a:gd name="connsiteX0" fmla="*/ 245003 w 292242"/>
                  <a:gd name="connsiteY0" fmla="*/ 299523 h 334179"/>
                  <a:gd name="connsiteX1" fmla="*/ 252610 w 292242"/>
                  <a:gd name="connsiteY1" fmla="*/ 63841 h 334179"/>
                  <a:gd name="connsiteX2" fmla="*/ 47664 w 292242"/>
                  <a:gd name="connsiteY2" fmla="*/ 36659 h 334179"/>
                  <a:gd name="connsiteX3" fmla="*/ 37222 w 292242"/>
                  <a:gd name="connsiteY3" fmla="*/ 270250 h 334179"/>
                  <a:gd name="connsiteX4" fmla="*/ 245003 w 292242"/>
                  <a:gd name="connsiteY4" fmla="*/ 299523 h 33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242" h="334179">
                    <a:moveTo>
                      <a:pt x="245003" y="299523"/>
                    </a:moveTo>
                    <a:cubicBezTo>
                      <a:pt x="305264" y="243515"/>
                      <a:pt x="307949" y="137324"/>
                      <a:pt x="252610" y="63841"/>
                    </a:cubicBezTo>
                    <a:cubicBezTo>
                      <a:pt x="197421" y="-9492"/>
                      <a:pt x="106433" y="-21142"/>
                      <a:pt x="47664" y="36659"/>
                    </a:cubicBezTo>
                    <a:cubicBezTo>
                      <a:pt x="-11106" y="94459"/>
                      <a:pt x="-16625" y="198559"/>
                      <a:pt x="37222" y="270250"/>
                    </a:cubicBezTo>
                    <a:cubicBezTo>
                      <a:pt x="91069" y="341940"/>
                      <a:pt x="184742" y="355681"/>
                      <a:pt x="245003" y="299523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99711815-9E79-D603-EEF6-D9F5209BD38F}"/>
                  </a:ext>
                </a:extLst>
              </p:cNvPr>
              <p:cNvSpPr/>
              <p:nvPr/>
            </p:nvSpPr>
            <p:spPr>
              <a:xfrm>
                <a:off x="129613" y="2618607"/>
                <a:ext cx="7967341" cy="1792430"/>
              </a:xfrm>
              <a:custGeom>
                <a:avLst/>
                <a:gdLst>
                  <a:gd name="connsiteX0" fmla="*/ 7908204 w 7967341"/>
                  <a:gd name="connsiteY0" fmla="*/ 254556 h 1792430"/>
                  <a:gd name="connsiteX1" fmla="*/ 7908950 w 7967341"/>
                  <a:gd name="connsiteY1" fmla="*/ 255601 h 1792430"/>
                  <a:gd name="connsiteX2" fmla="*/ 7939529 w 7967341"/>
                  <a:gd name="connsiteY2" fmla="*/ 59648 h 1792430"/>
                  <a:gd name="connsiteX3" fmla="*/ 7733388 w 7967341"/>
                  <a:gd name="connsiteY3" fmla="*/ 21861 h 1792430"/>
                  <a:gd name="connsiteX4" fmla="*/ 7732940 w 7967341"/>
                  <a:gd name="connsiteY4" fmla="*/ 21263 h 1792430"/>
                  <a:gd name="connsiteX5" fmla="*/ 0 w 7967341"/>
                  <a:gd name="connsiteY5" fmla="*/ 1602036 h 1792430"/>
                  <a:gd name="connsiteX6" fmla="*/ 0 w 7967341"/>
                  <a:gd name="connsiteY6" fmla="*/ 1678804 h 1792430"/>
                  <a:gd name="connsiteX7" fmla="*/ 7908204 w 7967341"/>
                  <a:gd name="connsiteY7" fmla="*/ 254407 h 179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7341" h="1792430">
                    <a:moveTo>
                      <a:pt x="7908204" y="254556"/>
                    </a:moveTo>
                    <a:cubicBezTo>
                      <a:pt x="7908204" y="254556"/>
                      <a:pt x="7908652" y="255153"/>
                      <a:pt x="7908950" y="255601"/>
                    </a:cubicBezTo>
                    <a:cubicBezTo>
                      <a:pt x="7972642" y="207658"/>
                      <a:pt x="7986364" y="121929"/>
                      <a:pt x="7939529" y="59648"/>
                    </a:cubicBezTo>
                    <a:cubicBezTo>
                      <a:pt x="7892692" y="-2633"/>
                      <a:pt x="7803345" y="-17718"/>
                      <a:pt x="7733388" y="21861"/>
                    </a:cubicBezTo>
                    <a:cubicBezTo>
                      <a:pt x="7733239" y="21712"/>
                      <a:pt x="7733090" y="21562"/>
                      <a:pt x="7732940" y="21263"/>
                    </a:cubicBezTo>
                    <a:cubicBezTo>
                      <a:pt x="5272087" y="1462091"/>
                      <a:pt x="3002755" y="1849667"/>
                      <a:pt x="0" y="1602036"/>
                    </a:cubicBezTo>
                    <a:lnTo>
                      <a:pt x="0" y="1678804"/>
                    </a:lnTo>
                    <a:cubicBezTo>
                      <a:pt x="2850462" y="2009626"/>
                      <a:pt x="5395890" y="1642511"/>
                      <a:pt x="7908204" y="25440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aphic 22">
              <a:extLst>
                <a:ext uri="{FF2B5EF4-FFF2-40B4-BE49-F238E27FC236}">
                  <a16:creationId xmlns:a16="http://schemas.microsoft.com/office/drawing/2014/main" id="{77A963D2-459D-BC59-27A4-13167DD787CC}"/>
                </a:ext>
              </a:extLst>
            </p:cNvPr>
            <p:cNvGrpSpPr/>
            <p:nvPr/>
          </p:nvGrpSpPr>
          <p:grpSpPr>
            <a:xfrm>
              <a:off x="129613" y="1989263"/>
              <a:ext cx="8062425" cy="2252919"/>
              <a:chOff x="129613" y="1989263"/>
              <a:chExt cx="8062425" cy="2252919"/>
            </a:xfrm>
            <a:grpFill/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F9BD8BE-A258-6FFA-B94A-3C7007AECD3F}"/>
                  </a:ext>
                </a:extLst>
              </p:cNvPr>
              <p:cNvSpPr/>
              <p:nvPr/>
            </p:nvSpPr>
            <p:spPr>
              <a:xfrm>
                <a:off x="7890808" y="1989263"/>
                <a:ext cx="301230" cy="310229"/>
              </a:xfrm>
              <a:custGeom>
                <a:avLst/>
                <a:gdLst>
                  <a:gd name="connsiteX0" fmla="*/ 242323 w 301230"/>
                  <a:gd name="connsiteY0" fmla="*/ 277967 h 310229"/>
                  <a:gd name="connsiteX1" fmla="*/ 269321 w 301230"/>
                  <a:gd name="connsiteY1" fmla="*/ 59162 h 310229"/>
                  <a:gd name="connsiteX2" fmla="*/ 59452 w 301230"/>
                  <a:gd name="connsiteY2" fmla="*/ 34369 h 310229"/>
                  <a:gd name="connsiteX3" fmla="*/ 30068 w 301230"/>
                  <a:gd name="connsiteY3" fmla="*/ 251232 h 310229"/>
                  <a:gd name="connsiteX4" fmla="*/ 242472 w 301230"/>
                  <a:gd name="connsiteY4" fmla="*/ 277967 h 31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30" h="310229">
                    <a:moveTo>
                      <a:pt x="242323" y="277967"/>
                    </a:moveTo>
                    <a:cubicBezTo>
                      <a:pt x="309147" y="225842"/>
                      <a:pt x="320483" y="127268"/>
                      <a:pt x="269321" y="59162"/>
                    </a:cubicBezTo>
                    <a:cubicBezTo>
                      <a:pt x="218010" y="-9093"/>
                      <a:pt x="124784" y="-19548"/>
                      <a:pt x="59452" y="34369"/>
                    </a:cubicBezTo>
                    <a:cubicBezTo>
                      <a:pt x="-5881" y="88286"/>
                      <a:pt x="-19902" y="184919"/>
                      <a:pt x="30068" y="251232"/>
                    </a:cubicBezTo>
                    <a:cubicBezTo>
                      <a:pt x="79887" y="317546"/>
                      <a:pt x="175648" y="330092"/>
                      <a:pt x="242472" y="27796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BBEF1E9-72FE-5564-B122-E16AAC38AB1A}"/>
                  </a:ext>
                </a:extLst>
              </p:cNvPr>
              <p:cNvSpPr/>
              <p:nvPr/>
            </p:nvSpPr>
            <p:spPr>
              <a:xfrm>
                <a:off x="7527643" y="2267957"/>
                <a:ext cx="308634" cy="295350"/>
              </a:xfrm>
              <a:custGeom>
                <a:avLst/>
                <a:gdLst>
                  <a:gd name="connsiteX0" fmla="*/ 242430 w 308634"/>
                  <a:gd name="connsiteY0" fmla="*/ 265723 h 295350"/>
                  <a:gd name="connsiteX1" fmla="*/ 280318 w 308634"/>
                  <a:gd name="connsiteY1" fmla="*/ 57672 h 295350"/>
                  <a:gd name="connsiteX2" fmla="*/ 66719 w 308634"/>
                  <a:gd name="connsiteY2" fmla="*/ 31684 h 295350"/>
                  <a:gd name="connsiteX3" fmla="*/ 26595 w 308634"/>
                  <a:gd name="connsiteY3" fmla="*/ 237644 h 295350"/>
                  <a:gd name="connsiteX4" fmla="*/ 242430 w 308634"/>
                  <a:gd name="connsiteY4" fmla="*/ 265872 h 2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634" h="295350">
                    <a:moveTo>
                      <a:pt x="242430" y="265723"/>
                    </a:moveTo>
                    <a:cubicBezTo>
                      <a:pt x="313132" y="216884"/>
                      <a:pt x="329541" y="123238"/>
                      <a:pt x="280318" y="57672"/>
                    </a:cubicBezTo>
                    <a:cubicBezTo>
                      <a:pt x="231094" y="-7895"/>
                      <a:pt x="136079" y="-18948"/>
                      <a:pt x="66719" y="31684"/>
                    </a:cubicBezTo>
                    <a:cubicBezTo>
                      <a:pt x="-2491" y="82166"/>
                      <a:pt x="-21286" y="173870"/>
                      <a:pt x="26595" y="237644"/>
                    </a:cubicBezTo>
                    <a:cubicBezTo>
                      <a:pt x="74476" y="301419"/>
                      <a:pt x="171728" y="314562"/>
                      <a:pt x="242430" y="265872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441C049A-F5A0-3701-327F-CF3F7A897A48}"/>
                  </a:ext>
                </a:extLst>
              </p:cNvPr>
              <p:cNvSpPr/>
              <p:nvPr/>
            </p:nvSpPr>
            <p:spPr>
              <a:xfrm>
                <a:off x="129613" y="2533491"/>
                <a:ext cx="7330902" cy="1708691"/>
              </a:xfrm>
              <a:custGeom>
                <a:avLst/>
                <a:gdLst>
                  <a:gd name="connsiteX0" fmla="*/ 7256968 w 7330902"/>
                  <a:gd name="connsiteY0" fmla="*/ 253047 h 1708691"/>
                  <a:gd name="connsiteX1" fmla="*/ 7305744 w 7330902"/>
                  <a:gd name="connsiteY1" fmla="*/ 56794 h 1708691"/>
                  <a:gd name="connsiteX2" fmla="*/ 7088417 w 7330902"/>
                  <a:gd name="connsiteY2" fmla="*/ 28715 h 1708691"/>
                  <a:gd name="connsiteX3" fmla="*/ 0 w 7330902"/>
                  <a:gd name="connsiteY3" fmla="*/ 1568714 h 1708691"/>
                  <a:gd name="connsiteX4" fmla="*/ 0 w 7330902"/>
                  <a:gd name="connsiteY4" fmla="*/ 1649217 h 1708691"/>
                  <a:gd name="connsiteX5" fmla="*/ 7256968 w 7330902"/>
                  <a:gd name="connsiteY5" fmla="*/ 252897 h 170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0902" h="1708691">
                    <a:moveTo>
                      <a:pt x="7256968" y="253047"/>
                    </a:moveTo>
                    <a:cubicBezTo>
                      <a:pt x="7331400" y="207792"/>
                      <a:pt x="7353327" y="119971"/>
                      <a:pt x="7305744" y="56794"/>
                    </a:cubicBezTo>
                    <a:cubicBezTo>
                      <a:pt x="7258311" y="-6383"/>
                      <a:pt x="7161655" y="-18481"/>
                      <a:pt x="7088417" y="28715"/>
                    </a:cubicBezTo>
                    <a:cubicBezTo>
                      <a:pt x="5139333" y="1237445"/>
                      <a:pt x="2602855" y="1744804"/>
                      <a:pt x="0" y="1568714"/>
                    </a:cubicBezTo>
                    <a:lnTo>
                      <a:pt x="0" y="1649217"/>
                    </a:lnTo>
                    <a:cubicBezTo>
                      <a:pt x="2623439" y="1880418"/>
                      <a:pt x="5225996" y="1442211"/>
                      <a:pt x="7256968" y="25289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4FB4BB8-CF19-7EA3-FAB6-68D90E81AEDE}"/>
                </a:ext>
              </a:extLst>
            </p:cNvPr>
            <p:cNvSpPr/>
            <p:nvPr/>
          </p:nvSpPr>
          <p:spPr>
            <a:xfrm>
              <a:off x="10565740" y="1287993"/>
              <a:ext cx="276805" cy="380679"/>
            </a:xfrm>
            <a:custGeom>
              <a:avLst/>
              <a:gdLst>
                <a:gd name="connsiteX0" fmla="*/ 251538 w 276805"/>
                <a:gd name="connsiteY0" fmla="*/ 341940 h 380679"/>
                <a:gd name="connsiteX1" fmla="*/ 216634 w 276805"/>
                <a:gd name="connsiteY1" fmla="*/ 73998 h 380679"/>
                <a:gd name="connsiteX2" fmla="*/ 25410 w 276805"/>
                <a:gd name="connsiteY2" fmla="*/ 40841 h 380679"/>
                <a:gd name="connsiteX3" fmla="*/ 57032 w 276805"/>
                <a:gd name="connsiteY3" fmla="*/ 306842 h 380679"/>
                <a:gd name="connsiteX4" fmla="*/ 251538 w 276805"/>
                <a:gd name="connsiteY4" fmla="*/ 341940 h 38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05" h="380679">
                  <a:moveTo>
                    <a:pt x="251538" y="341940"/>
                  </a:moveTo>
                  <a:cubicBezTo>
                    <a:pt x="296287" y="278464"/>
                    <a:pt x="279729" y="158084"/>
                    <a:pt x="216634" y="73998"/>
                  </a:cubicBezTo>
                  <a:cubicBezTo>
                    <a:pt x="153540" y="-10089"/>
                    <a:pt x="68817" y="-24427"/>
                    <a:pt x="25410" y="40841"/>
                  </a:cubicBezTo>
                  <a:cubicBezTo>
                    <a:pt x="-17995" y="106109"/>
                    <a:pt x="-4720" y="224697"/>
                    <a:pt x="57032" y="306842"/>
                  </a:cubicBezTo>
                  <a:cubicBezTo>
                    <a:pt x="118785" y="389136"/>
                    <a:pt x="206790" y="405267"/>
                    <a:pt x="251538" y="34194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D5CEB6-88E5-E265-ACCE-AAAF1860F407}"/>
                </a:ext>
              </a:extLst>
            </p:cNvPr>
            <p:cNvGrpSpPr/>
            <p:nvPr/>
          </p:nvGrpSpPr>
          <p:grpSpPr>
            <a:xfrm>
              <a:off x="129613" y="1626626"/>
              <a:ext cx="10469276" cy="3129437"/>
              <a:chOff x="129613" y="1626626"/>
              <a:chExt cx="10469276" cy="3129437"/>
            </a:xfrm>
            <a:grpFill/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6B268BC7-F9BF-F62E-CE34-8FEEB485BD69}"/>
                  </a:ext>
                </a:extLst>
              </p:cNvPr>
              <p:cNvSpPr/>
              <p:nvPr/>
            </p:nvSpPr>
            <p:spPr>
              <a:xfrm>
                <a:off x="9410612" y="2543221"/>
                <a:ext cx="303069" cy="322602"/>
              </a:xfrm>
              <a:custGeom>
                <a:avLst/>
                <a:gdLst>
                  <a:gd name="connsiteX0" fmla="*/ 53182 w 303069"/>
                  <a:gd name="connsiteY0" fmla="*/ 30785 h 322602"/>
                  <a:gd name="connsiteX1" fmla="*/ 35432 w 303069"/>
                  <a:gd name="connsiteY1" fmla="*/ 254817 h 322602"/>
                  <a:gd name="connsiteX2" fmla="*/ 250521 w 303069"/>
                  <a:gd name="connsiteY2" fmla="*/ 293649 h 322602"/>
                  <a:gd name="connsiteX3" fmla="*/ 265437 w 303069"/>
                  <a:gd name="connsiteY3" fmla="*/ 67675 h 322602"/>
                  <a:gd name="connsiteX4" fmla="*/ 53182 w 303069"/>
                  <a:gd name="connsiteY4" fmla="*/ 30785 h 32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069" h="322602">
                    <a:moveTo>
                      <a:pt x="53182" y="30785"/>
                    </a:moveTo>
                    <a:cubicBezTo>
                      <a:pt x="-9615" y="83358"/>
                      <a:pt x="-18416" y="183127"/>
                      <a:pt x="35432" y="254817"/>
                    </a:cubicBezTo>
                    <a:cubicBezTo>
                      <a:pt x="89279" y="326508"/>
                      <a:pt x="186531" y="344430"/>
                      <a:pt x="250521" y="293649"/>
                    </a:cubicBezTo>
                    <a:cubicBezTo>
                      <a:pt x="314660" y="242869"/>
                      <a:pt x="320627" y="141009"/>
                      <a:pt x="265437" y="67675"/>
                    </a:cubicBezTo>
                    <a:cubicBezTo>
                      <a:pt x="210248" y="-5658"/>
                      <a:pt x="115978" y="-21639"/>
                      <a:pt x="53182" y="30785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F869C37-7068-94A5-5FFE-36B749F3177F}"/>
                  </a:ext>
                </a:extLst>
              </p:cNvPr>
              <p:cNvSpPr/>
              <p:nvPr/>
            </p:nvSpPr>
            <p:spPr>
              <a:xfrm>
                <a:off x="9737748" y="2254496"/>
                <a:ext cx="295792" cy="337253"/>
              </a:xfrm>
              <a:custGeom>
                <a:avLst/>
                <a:gdLst>
                  <a:gd name="connsiteX0" fmla="*/ 45846 w 295792"/>
                  <a:gd name="connsiteY0" fmla="*/ 33345 h 337253"/>
                  <a:gd name="connsiteX1" fmla="*/ 39880 w 295792"/>
                  <a:gd name="connsiteY1" fmla="*/ 267982 h 337253"/>
                  <a:gd name="connsiteX2" fmla="*/ 250495 w 295792"/>
                  <a:gd name="connsiteY2" fmla="*/ 305769 h 337253"/>
                  <a:gd name="connsiteX3" fmla="*/ 253478 w 295792"/>
                  <a:gd name="connsiteY3" fmla="*/ 69190 h 337253"/>
                  <a:gd name="connsiteX4" fmla="*/ 45995 w 295792"/>
                  <a:gd name="connsiteY4" fmla="*/ 33345 h 3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792" h="337253">
                    <a:moveTo>
                      <a:pt x="45846" y="33345"/>
                    </a:moveTo>
                    <a:cubicBezTo>
                      <a:pt x="-12476" y="89204"/>
                      <a:pt x="-15906" y="193753"/>
                      <a:pt x="39880" y="267982"/>
                    </a:cubicBezTo>
                    <a:cubicBezTo>
                      <a:pt x="95666" y="342361"/>
                      <a:pt x="190681" y="359835"/>
                      <a:pt x="250495" y="305769"/>
                    </a:cubicBezTo>
                    <a:cubicBezTo>
                      <a:pt x="310159" y="251852"/>
                      <a:pt x="310606" y="145212"/>
                      <a:pt x="253478" y="69190"/>
                    </a:cubicBezTo>
                    <a:cubicBezTo>
                      <a:pt x="196349" y="-6831"/>
                      <a:pt x="104168" y="-22364"/>
                      <a:pt x="45995" y="33345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56A959-EF20-91B3-9B4C-1094C258C288}"/>
                  </a:ext>
                </a:extLst>
              </p:cNvPr>
              <p:cNvSpPr/>
              <p:nvPr/>
            </p:nvSpPr>
            <p:spPr>
              <a:xfrm>
                <a:off x="10040208" y="1948725"/>
                <a:ext cx="288655" cy="351839"/>
              </a:xfrm>
              <a:custGeom>
                <a:avLst/>
                <a:gdLst>
                  <a:gd name="connsiteX0" fmla="*/ 250384 w 288655"/>
                  <a:gd name="connsiteY0" fmla="*/ 317908 h 351839"/>
                  <a:gd name="connsiteX1" fmla="*/ 241136 w 288655"/>
                  <a:gd name="connsiteY1" fmla="*/ 70726 h 351839"/>
                  <a:gd name="connsiteX2" fmla="*/ 38725 w 288655"/>
                  <a:gd name="connsiteY2" fmla="*/ 35926 h 351839"/>
                  <a:gd name="connsiteX3" fmla="*/ 44840 w 288655"/>
                  <a:gd name="connsiteY3" fmla="*/ 281167 h 351839"/>
                  <a:gd name="connsiteX4" fmla="*/ 250384 w 288655"/>
                  <a:gd name="connsiteY4" fmla="*/ 317908 h 35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655" h="351839">
                    <a:moveTo>
                      <a:pt x="250384" y="317908"/>
                    </a:moveTo>
                    <a:cubicBezTo>
                      <a:pt x="305126" y="260855"/>
                      <a:pt x="300353" y="149585"/>
                      <a:pt x="241136" y="70726"/>
                    </a:cubicBezTo>
                    <a:cubicBezTo>
                      <a:pt x="181919" y="-7984"/>
                      <a:pt x="92124" y="-23069"/>
                      <a:pt x="38725" y="35926"/>
                    </a:cubicBezTo>
                    <a:cubicBezTo>
                      <a:pt x="-14824" y="94921"/>
                      <a:pt x="-12885" y="204249"/>
                      <a:pt x="44840" y="281167"/>
                    </a:cubicBezTo>
                    <a:cubicBezTo>
                      <a:pt x="102565" y="358085"/>
                      <a:pt x="195493" y="375111"/>
                      <a:pt x="250384" y="317908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FD1F86B-4813-3B6F-7FF2-7413DA8AFBB7}"/>
                  </a:ext>
                </a:extLst>
              </p:cNvPr>
              <p:cNvSpPr/>
              <p:nvPr/>
            </p:nvSpPr>
            <p:spPr>
              <a:xfrm>
                <a:off x="10316509" y="1626626"/>
                <a:ext cx="282380" cy="366363"/>
              </a:xfrm>
              <a:custGeom>
                <a:avLst/>
                <a:gdLst>
                  <a:gd name="connsiteX0" fmla="*/ 250776 w 282380"/>
                  <a:gd name="connsiteY0" fmla="*/ 329946 h 366363"/>
                  <a:gd name="connsiteX1" fmla="*/ 228848 w 282380"/>
                  <a:gd name="connsiteY1" fmla="*/ 72309 h 366363"/>
                  <a:gd name="connsiteX2" fmla="*/ 31808 w 282380"/>
                  <a:gd name="connsiteY2" fmla="*/ 38405 h 366363"/>
                  <a:gd name="connsiteX3" fmla="*/ 50602 w 282380"/>
                  <a:gd name="connsiteY3" fmla="*/ 294101 h 366363"/>
                  <a:gd name="connsiteX4" fmla="*/ 250776 w 282380"/>
                  <a:gd name="connsiteY4" fmla="*/ 330095 h 36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380" h="366363">
                    <a:moveTo>
                      <a:pt x="250776" y="329946"/>
                    </a:moveTo>
                    <a:cubicBezTo>
                      <a:pt x="300744" y="269606"/>
                      <a:pt x="290005" y="153707"/>
                      <a:pt x="228848" y="72309"/>
                    </a:cubicBezTo>
                    <a:cubicBezTo>
                      <a:pt x="167842" y="-9090"/>
                      <a:pt x="80434" y="-23727"/>
                      <a:pt x="31808" y="38405"/>
                    </a:cubicBezTo>
                    <a:cubicBezTo>
                      <a:pt x="-16670" y="100537"/>
                      <a:pt x="-9211" y="214494"/>
                      <a:pt x="50602" y="294101"/>
                    </a:cubicBezTo>
                    <a:cubicBezTo>
                      <a:pt x="110415" y="373707"/>
                      <a:pt x="200955" y="390285"/>
                      <a:pt x="250776" y="330095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56EA694C-3B42-C049-1080-F7725BFF3845}"/>
                  </a:ext>
                </a:extLst>
              </p:cNvPr>
              <p:cNvSpPr/>
              <p:nvPr/>
            </p:nvSpPr>
            <p:spPr>
              <a:xfrm>
                <a:off x="129613" y="2800010"/>
                <a:ext cx="9240222" cy="1956053"/>
              </a:xfrm>
              <a:custGeom>
                <a:avLst/>
                <a:gdLst>
                  <a:gd name="connsiteX0" fmla="*/ 9180247 w 9240222"/>
                  <a:gd name="connsiteY0" fmla="*/ 280458 h 1956053"/>
                  <a:gd name="connsiteX1" fmla="*/ 9206648 w 9240222"/>
                  <a:gd name="connsiteY1" fmla="*/ 65238 h 1956053"/>
                  <a:gd name="connsiteX2" fmla="*/ 8991260 w 9240222"/>
                  <a:gd name="connsiteY2" fmla="*/ 28795 h 1956053"/>
                  <a:gd name="connsiteX3" fmla="*/ 0 w 9240222"/>
                  <a:gd name="connsiteY3" fmla="*/ 1638244 h 1956053"/>
                  <a:gd name="connsiteX4" fmla="*/ 0 w 9240222"/>
                  <a:gd name="connsiteY4" fmla="*/ 1705752 h 1956053"/>
                  <a:gd name="connsiteX5" fmla="*/ 9180247 w 9240222"/>
                  <a:gd name="connsiteY5" fmla="*/ 280607 h 19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0222" h="1956053">
                    <a:moveTo>
                      <a:pt x="9180247" y="280458"/>
                    </a:moveTo>
                    <a:cubicBezTo>
                      <a:pt x="9248861" y="232963"/>
                      <a:pt x="9259899" y="136032"/>
                      <a:pt x="9206648" y="65238"/>
                    </a:cubicBezTo>
                    <a:cubicBezTo>
                      <a:pt x="9153547" y="-5557"/>
                      <a:pt x="9058382" y="-20343"/>
                      <a:pt x="8991260" y="28795"/>
                    </a:cubicBezTo>
                    <a:cubicBezTo>
                      <a:pt x="6805757" y="1570437"/>
                      <a:pt x="3629827" y="2163227"/>
                      <a:pt x="0" y="1638244"/>
                    </a:cubicBezTo>
                    <a:lnTo>
                      <a:pt x="0" y="1705752"/>
                    </a:lnTo>
                    <a:cubicBezTo>
                      <a:pt x="3629827" y="2318107"/>
                      <a:pt x="6908231" y="1793274"/>
                      <a:pt x="9180247" y="280607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8D244A1-17CA-9393-E7AF-035E61EC4BEF}"/>
                </a:ext>
              </a:extLst>
            </p:cNvPr>
            <p:cNvSpPr/>
            <p:nvPr/>
          </p:nvSpPr>
          <p:spPr>
            <a:xfrm>
              <a:off x="10655583" y="2780791"/>
              <a:ext cx="298728" cy="340585"/>
            </a:xfrm>
            <a:custGeom>
              <a:avLst/>
              <a:gdLst>
                <a:gd name="connsiteX0" fmla="*/ 43709 w 298728"/>
                <a:gd name="connsiteY0" fmla="*/ 30241 h 340585"/>
                <a:gd name="connsiteX1" fmla="*/ 42664 w 298728"/>
                <a:gd name="connsiteY1" fmla="*/ 265773 h 340585"/>
                <a:gd name="connsiteX2" fmla="*/ 255517 w 298728"/>
                <a:gd name="connsiteY2" fmla="*/ 312223 h 340585"/>
                <a:gd name="connsiteX3" fmla="*/ 253429 w 298728"/>
                <a:gd name="connsiteY3" fmla="*/ 74748 h 340585"/>
                <a:gd name="connsiteX4" fmla="*/ 43709 w 298728"/>
                <a:gd name="connsiteY4" fmla="*/ 30241 h 34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728" h="340585">
                  <a:moveTo>
                    <a:pt x="43709" y="30241"/>
                  </a:moveTo>
                  <a:cubicBezTo>
                    <a:pt x="-13718" y="83859"/>
                    <a:pt x="-15061" y="188856"/>
                    <a:pt x="42664" y="265773"/>
                  </a:cubicBezTo>
                  <a:cubicBezTo>
                    <a:pt x="100390" y="342691"/>
                    <a:pt x="196598" y="364049"/>
                    <a:pt x="255517" y="312223"/>
                  </a:cubicBezTo>
                  <a:cubicBezTo>
                    <a:pt x="314286" y="260396"/>
                    <a:pt x="312646" y="153458"/>
                    <a:pt x="253429" y="74748"/>
                  </a:cubicBezTo>
                  <a:cubicBezTo>
                    <a:pt x="194212" y="-3962"/>
                    <a:pt x="101284" y="-23378"/>
                    <a:pt x="43709" y="30241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9D6C2DC-382E-8F6D-2B63-CEC79D72FC6E}"/>
                </a:ext>
              </a:extLst>
            </p:cNvPr>
            <p:cNvGrpSpPr/>
            <p:nvPr/>
          </p:nvGrpSpPr>
          <p:grpSpPr>
            <a:xfrm>
              <a:off x="129613" y="2176213"/>
              <a:ext cx="11379772" cy="2980701"/>
              <a:chOff x="129613" y="2176213"/>
              <a:chExt cx="11379772" cy="2980701"/>
            </a:xfrm>
            <a:grpFill/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C77AC70-C8F2-C1D4-FEAC-590E47C7F7B0}"/>
                  </a:ext>
                </a:extLst>
              </p:cNvPr>
              <p:cNvSpPr/>
              <p:nvPr/>
            </p:nvSpPr>
            <p:spPr>
              <a:xfrm>
                <a:off x="9983305" y="3318676"/>
                <a:ext cx="314246" cy="311859"/>
              </a:xfrm>
              <a:custGeom>
                <a:avLst/>
                <a:gdLst>
                  <a:gd name="connsiteX0" fmla="*/ 58785 w 314246"/>
                  <a:gd name="connsiteY0" fmla="*/ 25403 h 311859"/>
                  <a:gd name="connsiteX1" fmla="*/ 33726 w 314246"/>
                  <a:gd name="connsiteY1" fmla="*/ 239728 h 311859"/>
                  <a:gd name="connsiteX2" fmla="*/ 256125 w 314246"/>
                  <a:gd name="connsiteY2" fmla="*/ 288268 h 311859"/>
                  <a:gd name="connsiteX3" fmla="*/ 278350 w 314246"/>
                  <a:gd name="connsiteY3" fmla="*/ 71853 h 311859"/>
                  <a:gd name="connsiteX4" fmla="*/ 58785 w 314246"/>
                  <a:gd name="connsiteY4" fmla="*/ 25403 h 31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46" h="311859">
                    <a:moveTo>
                      <a:pt x="58785" y="25403"/>
                    </a:moveTo>
                    <a:cubicBezTo>
                      <a:pt x="-8039" y="72599"/>
                      <a:pt x="-19972" y="168037"/>
                      <a:pt x="33726" y="239728"/>
                    </a:cubicBezTo>
                    <a:cubicBezTo>
                      <a:pt x="87572" y="311418"/>
                      <a:pt x="188107" y="333672"/>
                      <a:pt x="256125" y="288268"/>
                    </a:cubicBezTo>
                    <a:cubicBezTo>
                      <a:pt x="324290" y="242864"/>
                      <a:pt x="333538" y="145335"/>
                      <a:pt x="278350" y="71853"/>
                    </a:cubicBezTo>
                    <a:cubicBezTo>
                      <a:pt x="223160" y="-1481"/>
                      <a:pt x="125609" y="-21793"/>
                      <a:pt x="58785" y="25403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08BBFAE-4328-D514-CB9D-211F21140B19}"/>
                  </a:ext>
                </a:extLst>
              </p:cNvPr>
              <p:cNvSpPr/>
              <p:nvPr/>
            </p:nvSpPr>
            <p:spPr>
              <a:xfrm>
                <a:off x="10331816" y="3058130"/>
                <a:ext cx="306226" cy="326300"/>
              </a:xfrm>
              <a:custGeom>
                <a:avLst/>
                <a:gdLst>
                  <a:gd name="connsiteX0" fmla="*/ 51254 w 306226"/>
                  <a:gd name="connsiteY0" fmla="*/ 27864 h 326300"/>
                  <a:gd name="connsiteX1" fmla="*/ 37980 w 306226"/>
                  <a:gd name="connsiteY1" fmla="*/ 252793 h 326300"/>
                  <a:gd name="connsiteX2" fmla="*/ 255754 w 306226"/>
                  <a:gd name="connsiteY2" fmla="*/ 300288 h 326300"/>
                  <a:gd name="connsiteX3" fmla="*/ 265897 w 306226"/>
                  <a:gd name="connsiteY3" fmla="*/ 73268 h 326300"/>
                  <a:gd name="connsiteX4" fmla="*/ 51106 w 306226"/>
                  <a:gd name="connsiteY4" fmla="*/ 27864 h 32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226" h="326300">
                    <a:moveTo>
                      <a:pt x="51254" y="27864"/>
                    </a:moveTo>
                    <a:cubicBezTo>
                      <a:pt x="-11095" y="78346"/>
                      <a:pt x="-17806" y="178563"/>
                      <a:pt x="37980" y="252793"/>
                    </a:cubicBezTo>
                    <a:cubicBezTo>
                      <a:pt x="93766" y="327172"/>
                      <a:pt x="192062" y="348977"/>
                      <a:pt x="255754" y="300288"/>
                    </a:cubicBezTo>
                    <a:cubicBezTo>
                      <a:pt x="319297" y="251598"/>
                      <a:pt x="323026" y="149439"/>
                      <a:pt x="265897" y="73268"/>
                    </a:cubicBezTo>
                    <a:cubicBezTo>
                      <a:pt x="208768" y="-2754"/>
                      <a:pt x="113455" y="-22618"/>
                      <a:pt x="51106" y="27864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D36F00F1-2BB1-FE14-F323-708147FF92B4}"/>
                  </a:ext>
                </a:extLst>
              </p:cNvPr>
              <p:cNvSpPr/>
              <p:nvPr/>
            </p:nvSpPr>
            <p:spPr>
              <a:xfrm>
                <a:off x="10953327" y="2486851"/>
                <a:ext cx="291642" cy="354949"/>
              </a:xfrm>
              <a:custGeom>
                <a:avLst/>
                <a:gdLst>
                  <a:gd name="connsiteX0" fmla="*/ 36530 w 291642"/>
                  <a:gd name="connsiteY0" fmla="*/ 32640 h 354949"/>
                  <a:gd name="connsiteX1" fmla="*/ 48015 w 291642"/>
                  <a:gd name="connsiteY1" fmla="*/ 278628 h 354949"/>
                  <a:gd name="connsiteX2" fmla="*/ 255498 w 291642"/>
                  <a:gd name="connsiteY2" fmla="*/ 324330 h 354949"/>
                  <a:gd name="connsiteX3" fmla="*/ 240731 w 291642"/>
                  <a:gd name="connsiteY3" fmla="*/ 76252 h 354949"/>
                  <a:gd name="connsiteX4" fmla="*/ 36530 w 291642"/>
                  <a:gd name="connsiteY4" fmla="*/ 32640 h 35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642" h="354949">
                    <a:moveTo>
                      <a:pt x="36530" y="32640"/>
                    </a:moveTo>
                    <a:cubicBezTo>
                      <a:pt x="-15975" y="89395"/>
                      <a:pt x="-11650" y="199022"/>
                      <a:pt x="48015" y="278628"/>
                    </a:cubicBezTo>
                    <a:cubicBezTo>
                      <a:pt x="107828" y="358234"/>
                      <a:pt x="201650" y="379144"/>
                      <a:pt x="255498" y="324330"/>
                    </a:cubicBezTo>
                    <a:cubicBezTo>
                      <a:pt x="309345" y="269368"/>
                      <a:pt x="301887" y="157800"/>
                      <a:pt x="240731" y="76252"/>
                    </a:cubicBezTo>
                    <a:cubicBezTo>
                      <a:pt x="179724" y="-5147"/>
                      <a:pt x="89034" y="-24115"/>
                      <a:pt x="36530" y="32640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0673146-9069-69CA-C137-CBB40B443501}"/>
                  </a:ext>
                </a:extLst>
              </p:cNvPr>
              <p:cNvSpPr/>
              <p:nvPr/>
            </p:nvSpPr>
            <p:spPr>
              <a:xfrm>
                <a:off x="11223984" y="2176213"/>
                <a:ext cx="285401" cy="369268"/>
              </a:xfrm>
              <a:custGeom>
                <a:avLst/>
                <a:gdLst>
                  <a:gd name="connsiteX0" fmla="*/ 29739 w 285401"/>
                  <a:gd name="connsiteY0" fmla="*/ 35158 h 369268"/>
                  <a:gd name="connsiteX1" fmla="*/ 54201 w 285401"/>
                  <a:gd name="connsiteY1" fmla="*/ 291452 h 369268"/>
                  <a:gd name="connsiteX2" fmla="*/ 255866 w 285401"/>
                  <a:gd name="connsiteY2" fmla="*/ 336258 h 369268"/>
                  <a:gd name="connsiteX3" fmla="*/ 228123 w 285401"/>
                  <a:gd name="connsiteY3" fmla="*/ 77874 h 369268"/>
                  <a:gd name="connsiteX4" fmla="*/ 29739 w 285401"/>
                  <a:gd name="connsiteY4" fmla="*/ 35009 h 36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401" h="369268">
                    <a:moveTo>
                      <a:pt x="29739" y="35158"/>
                    </a:moveTo>
                    <a:cubicBezTo>
                      <a:pt x="-17695" y="95050"/>
                      <a:pt x="-7551" y="209306"/>
                      <a:pt x="54201" y="291452"/>
                    </a:cubicBezTo>
                    <a:cubicBezTo>
                      <a:pt x="115954" y="373746"/>
                      <a:pt x="207240" y="394208"/>
                      <a:pt x="255866" y="336258"/>
                    </a:cubicBezTo>
                    <a:cubicBezTo>
                      <a:pt x="304642" y="278159"/>
                      <a:pt x="291367" y="161961"/>
                      <a:pt x="228123" y="77874"/>
                    </a:cubicBezTo>
                    <a:cubicBezTo>
                      <a:pt x="165027" y="-6213"/>
                      <a:pt x="77023" y="-24882"/>
                      <a:pt x="29739" y="35009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35D45FA-067D-1C8C-97A6-E391877A150A}"/>
                  </a:ext>
                </a:extLst>
              </p:cNvPr>
              <p:cNvSpPr/>
              <p:nvPr/>
            </p:nvSpPr>
            <p:spPr>
              <a:xfrm>
                <a:off x="129613" y="3565424"/>
                <a:ext cx="9803093" cy="1591490"/>
              </a:xfrm>
              <a:custGeom>
                <a:avLst/>
                <a:gdLst>
                  <a:gd name="connsiteX0" fmla="*/ 9737362 w 9803093"/>
                  <a:gd name="connsiteY0" fmla="*/ 275111 h 1591490"/>
                  <a:gd name="connsiteX1" fmla="*/ 9771073 w 9803093"/>
                  <a:gd name="connsiteY1" fmla="*/ 69449 h 1591490"/>
                  <a:gd name="connsiteX2" fmla="*/ 9548376 w 9803093"/>
                  <a:gd name="connsiteY2" fmla="*/ 23448 h 1591490"/>
                  <a:gd name="connsiteX3" fmla="*/ 0 w 9803093"/>
                  <a:gd name="connsiteY3" fmla="*/ 1071919 h 1591490"/>
                  <a:gd name="connsiteX4" fmla="*/ 0 w 9803093"/>
                  <a:gd name="connsiteY4" fmla="*/ 1140921 h 1591490"/>
                  <a:gd name="connsiteX5" fmla="*/ 9737362 w 9803093"/>
                  <a:gd name="connsiteY5" fmla="*/ 275111 h 15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03093" h="1591490">
                    <a:moveTo>
                      <a:pt x="9737362" y="275111"/>
                    </a:moveTo>
                    <a:cubicBezTo>
                      <a:pt x="9809854" y="232992"/>
                      <a:pt x="9824323" y="140243"/>
                      <a:pt x="9771073" y="69449"/>
                    </a:cubicBezTo>
                    <a:cubicBezTo>
                      <a:pt x="9717972" y="-1345"/>
                      <a:pt x="9619674" y="-20463"/>
                      <a:pt x="9548376" y="23448"/>
                    </a:cubicBezTo>
                    <a:cubicBezTo>
                      <a:pt x="6898535" y="1596305"/>
                      <a:pt x="3293022" y="1736997"/>
                      <a:pt x="0" y="1071919"/>
                    </a:cubicBezTo>
                    <a:lnTo>
                      <a:pt x="0" y="1140921"/>
                    </a:lnTo>
                    <a:cubicBezTo>
                      <a:pt x="3304209" y="1863351"/>
                      <a:pt x="6980872" y="1813914"/>
                      <a:pt x="9737362" y="275111"/>
                    </a:cubicBezTo>
                    <a:close/>
                  </a:path>
                </a:pathLst>
              </a:custGeom>
              <a:grpFill/>
              <a:ln w="14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3908D3F-DA1B-8AAB-941D-2AD5A8E6BB33}"/>
                </a:ext>
              </a:extLst>
            </p:cNvPr>
            <p:cNvSpPr/>
            <p:nvPr/>
          </p:nvSpPr>
          <p:spPr>
            <a:xfrm>
              <a:off x="10034944" y="2656391"/>
              <a:ext cx="300906" cy="331633"/>
            </a:xfrm>
            <a:custGeom>
              <a:avLst/>
              <a:gdLst>
                <a:gd name="connsiteX0" fmla="*/ 252963 w 300906"/>
                <a:gd name="connsiteY0" fmla="*/ 302950 h 331633"/>
                <a:gd name="connsiteX1" fmla="*/ 259674 w 300906"/>
                <a:gd name="connsiteY1" fmla="*/ 71151 h 331633"/>
                <a:gd name="connsiteX2" fmla="*/ 48463 w 300906"/>
                <a:gd name="connsiteY2" fmla="*/ 30526 h 331633"/>
                <a:gd name="connsiteX3" fmla="*/ 38917 w 300906"/>
                <a:gd name="connsiteY3" fmla="*/ 260384 h 331633"/>
                <a:gd name="connsiteX4" fmla="*/ 252963 w 300906"/>
                <a:gd name="connsiteY4" fmla="*/ 302950 h 3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06" h="331633">
                  <a:moveTo>
                    <a:pt x="252963" y="302950"/>
                  </a:moveTo>
                  <a:cubicBezTo>
                    <a:pt x="314565" y="251572"/>
                    <a:pt x="316803" y="147173"/>
                    <a:pt x="259674" y="71151"/>
                  </a:cubicBezTo>
                  <a:cubicBezTo>
                    <a:pt x="202546" y="-4871"/>
                    <a:pt x="108724" y="-22495"/>
                    <a:pt x="48463" y="30526"/>
                  </a:cubicBezTo>
                  <a:cubicBezTo>
                    <a:pt x="-11797" y="83697"/>
                    <a:pt x="-16869" y="186154"/>
                    <a:pt x="38917" y="260384"/>
                  </a:cubicBezTo>
                  <a:cubicBezTo>
                    <a:pt x="94703" y="334613"/>
                    <a:pt x="191359" y="354328"/>
                    <a:pt x="252963" y="302950"/>
                  </a:cubicBezTo>
                  <a:close/>
                </a:path>
              </a:pathLst>
            </a:custGeom>
            <a:grpFill/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6024C7-699C-E1B7-41F8-4900E33CFE50}"/>
                </a:ext>
              </a:extLst>
            </p:cNvPr>
            <p:cNvSpPr/>
            <p:nvPr/>
          </p:nvSpPr>
          <p:spPr>
            <a:xfrm>
              <a:off x="10347917" y="2364818"/>
              <a:ext cx="293676" cy="346155"/>
            </a:xfrm>
            <a:custGeom>
              <a:avLst/>
              <a:gdLst>
                <a:gd name="connsiteX0" fmla="*/ 41120 w 293676"/>
                <a:gd name="connsiteY0" fmla="*/ 33098 h 346155"/>
                <a:gd name="connsiteX1" fmla="*/ 43805 w 293676"/>
                <a:gd name="connsiteY1" fmla="*/ 273410 h 346155"/>
                <a:gd name="connsiteX2" fmla="*/ 252929 w 293676"/>
                <a:gd name="connsiteY2" fmla="*/ 315080 h 346155"/>
                <a:gd name="connsiteX3" fmla="*/ 247261 w 293676"/>
                <a:gd name="connsiteY3" fmla="*/ 72677 h 346155"/>
                <a:gd name="connsiteX4" fmla="*/ 41120 w 293676"/>
                <a:gd name="connsiteY4" fmla="*/ 32948 h 34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76" h="346155">
                  <a:moveTo>
                    <a:pt x="41120" y="33098"/>
                  </a:moveTo>
                  <a:cubicBezTo>
                    <a:pt x="-14367" y="89404"/>
                    <a:pt x="-13920" y="196641"/>
                    <a:pt x="43805" y="273410"/>
                  </a:cubicBezTo>
                  <a:cubicBezTo>
                    <a:pt x="101530" y="350328"/>
                    <a:pt x="195949" y="369594"/>
                    <a:pt x="252929" y="315080"/>
                  </a:cubicBezTo>
                  <a:cubicBezTo>
                    <a:pt x="309759" y="260565"/>
                    <a:pt x="306477" y="151536"/>
                    <a:pt x="247261" y="72677"/>
                  </a:cubicBezTo>
                  <a:cubicBezTo>
                    <a:pt x="188193" y="-6033"/>
                    <a:pt x="96459" y="-23209"/>
                    <a:pt x="41120" y="32948"/>
                  </a:cubicBezTo>
                  <a:close/>
                </a:path>
              </a:pathLst>
            </a:custGeom>
            <a:grpFill/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504C81E-2F7F-7D79-5B05-EA52B387E9A3}"/>
                </a:ext>
              </a:extLst>
            </p:cNvPr>
            <p:cNvSpPr/>
            <p:nvPr/>
          </p:nvSpPr>
          <p:spPr>
            <a:xfrm>
              <a:off x="10634996" y="2056732"/>
              <a:ext cx="286981" cy="360634"/>
            </a:xfrm>
            <a:custGeom>
              <a:avLst/>
              <a:gdLst>
                <a:gd name="connsiteX0" fmla="*/ 34166 w 286981"/>
                <a:gd name="connsiteY0" fmla="*/ 35454 h 360634"/>
                <a:gd name="connsiteX1" fmla="*/ 49380 w 286981"/>
                <a:gd name="connsiteY1" fmla="*/ 286370 h 360634"/>
                <a:gd name="connsiteX2" fmla="*/ 253134 w 286981"/>
                <a:gd name="connsiteY2" fmla="*/ 327144 h 360634"/>
                <a:gd name="connsiteX3" fmla="*/ 234787 w 286981"/>
                <a:gd name="connsiteY3" fmla="*/ 74286 h 360634"/>
                <a:gd name="connsiteX4" fmla="*/ 34166 w 286981"/>
                <a:gd name="connsiteY4" fmla="*/ 35454 h 3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81" h="360634">
                  <a:moveTo>
                    <a:pt x="34166" y="35454"/>
                  </a:moveTo>
                  <a:cubicBezTo>
                    <a:pt x="-16400" y="94897"/>
                    <a:pt x="-10434" y="206764"/>
                    <a:pt x="49380" y="286370"/>
                  </a:cubicBezTo>
                  <a:cubicBezTo>
                    <a:pt x="109193" y="365977"/>
                    <a:pt x="201225" y="384795"/>
                    <a:pt x="253134" y="327144"/>
                  </a:cubicBezTo>
                  <a:cubicBezTo>
                    <a:pt x="305042" y="269493"/>
                    <a:pt x="295943" y="155685"/>
                    <a:pt x="234787" y="74286"/>
                  </a:cubicBezTo>
                  <a:cubicBezTo>
                    <a:pt x="173631" y="-7112"/>
                    <a:pt x="84731" y="-23989"/>
                    <a:pt x="34166" y="35454"/>
                  </a:cubicBezTo>
                  <a:close/>
                </a:path>
              </a:pathLst>
            </a:custGeom>
            <a:grpFill/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CB1A49-23BD-166A-0853-B5A4FAD4639B}"/>
                </a:ext>
              </a:extLst>
            </p:cNvPr>
            <p:cNvSpPr/>
            <p:nvPr/>
          </p:nvSpPr>
          <p:spPr>
            <a:xfrm>
              <a:off x="10894923" y="1732319"/>
              <a:ext cx="281022" cy="374913"/>
            </a:xfrm>
            <a:custGeom>
              <a:avLst/>
              <a:gdLst>
                <a:gd name="connsiteX0" fmla="*/ 253640 w 281022"/>
                <a:gd name="connsiteY0" fmla="*/ 339107 h 374913"/>
                <a:gd name="connsiteX1" fmla="*/ 222317 w 281022"/>
                <a:gd name="connsiteY1" fmla="*/ 75943 h 374913"/>
                <a:gd name="connsiteX2" fmla="*/ 27513 w 281022"/>
                <a:gd name="connsiteY2" fmla="*/ 37858 h 374913"/>
                <a:gd name="connsiteX3" fmla="*/ 55555 w 281022"/>
                <a:gd name="connsiteY3" fmla="*/ 299080 h 374913"/>
                <a:gd name="connsiteX4" fmla="*/ 253640 w 281022"/>
                <a:gd name="connsiteY4" fmla="*/ 339107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22" h="374913">
                  <a:moveTo>
                    <a:pt x="253640" y="339107"/>
                  </a:moveTo>
                  <a:cubicBezTo>
                    <a:pt x="300477" y="278469"/>
                    <a:pt x="285412" y="160030"/>
                    <a:pt x="222317" y="75943"/>
                  </a:cubicBezTo>
                  <a:cubicBezTo>
                    <a:pt x="159222" y="-8143"/>
                    <a:pt x="72858" y="-24722"/>
                    <a:pt x="27513" y="37858"/>
                  </a:cubicBezTo>
                  <a:cubicBezTo>
                    <a:pt x="-17832" y="100438"/>
                    <a:pt x="-6198" y="216785"/>
                    <a:pt x="55555" y="299080"/>
                  </a:cubicBezTo>
                  <a:cubicBezTo>
                    <a:pt x="117308" y="381374"/>
                    <a:pt x="206804" y="399745"/>
                    <a:pt x="253640" y="339107"/>
                  </a:cubicBezTo>
                  <a:close/>
                </a:path>
              </a:pathLst>
            </a:custGeom>
            <a:grpFill/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3C7C62A-4DA0-BC46-59BB-7CB5E5D74464}"/>
                </a:ext>
              </a:extLst>
            </p:cNvPr>
            <p:cNvSpPr/>
            <p:nvPr/>
          </p:nvSpPr>
          <p:spPr>
            <a:xfrm>
              <a:off x="11126793" y="1391632"/>
              <a:ext cx="275909" cy="389223"/>
            </a:xfrm>
            <a:custGeom>
              <a:avLst/>
              <a:gdLst>
                <a:gd name="connsiteX0" fmla="*/ 254611 w 275909"/>
                <a:gd name="connsiteY0" fmla="*/ 351063 h 389223"/>
                <a:gd name="connsiteX1" fmla="*/ 210011 w 275909"/>
                <a:gd name="connsiteY1" fmla="*/ 77594 h 389223"/>
                <a:gd name="connsiteX2" fmla="*/ 21323 w 275909"/>
                <a:gd name="connsiteY2" fmla="*/ 40256 h 389223"/>
                <a:gd name="connsiteX3" fmla="*/ 62640 w 275909"/>
                <a:gd name="connsiteY3" fmla="*/ 311783 h 389223"/>
                <a:gd name="connsiteX4" fmla="*/ 254611 w 275909"/>
                <a:gd name="connsiteY4" fmla="*/ 351063 h 38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909" h="389223">
                  <a:moveTo>
                    <a:pt x="254611" y="351063"/>
                  </a:moveTo>
                  <a:cubicBezTo>
                    <a:pt x="295928" y="287438"/>
                    <a:pt x="275046" y="164370"/>
                    <a:pt x="210011" y="77594"/>
                  </a:cubicBezTo>
                  <a:cubicBezTo>
                    <a:pt x="144828" y="-9330"/>
                    <a:pt x="61448" y="-25311"/>
                    <a:pt x="21323" y="40256"/>
                  </a:cubicBezTo>
                  <a:cubicBezTo>
                    <a:pt x="-18652" y="105823"/>
                    <a:pt x="-1051" y="226800"/>
                    <a:pt x="62640" y="311783"/>
                  </a:cubicBezTo>
                  <a:cubicBezTo>
                    <a:pt x="126332" y="396617"/>
                    <a:pt x="213293" y="414838"/>
                    <a:pt x="254611" y="351063"/>
                  </a:cubicBezTo>
                  <a:close/>
                </a:path>
              </a:pathLst>
            </a:custGeom>
            <a:grpFill/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6742C16-4F21-CF75-F6A9-A13D7AF8EB2D}"/>
                </a:ext>
              </a:extLst>
            </p:cNvPr>
            <p:cNvSpPr/>
            <p:nvPr/>
          </p:nvSpPr>
          <p:spPr>
            <a:xfrm>
              <a:off x="11329073" y="1035264"/>
              <a:ext cx="272230" cy="403225"/>
            </a:xfrm>
            <a:custGeom>
              <a:avLst/>
              <a:gdLst>
                <a:gd name="connsiteX0" fmla="*/ 197912 w 272230"/>
                <a:gd name="connsiteY0" fmla="*/ 79245 h 403225"/>
                <a:gd name="connsiteX1" fmla="*/ 15787 w 272230"/>
                <a:gd name="connsiteY1" fmla="*/ 42354 h 403225"/>
                <a:gd name="connsiteX2" fmla="*/ 70678 w 272230"/>
                <a:gd name="connsiteY2" fmla="*/ 324187 h 403225"/>
                <a:gd name="connsiteX3" fmla="*/ 256384 w 272230"/>
                <a:gd name="connsiteY3" fmla="*/ 362721 h 403225"/>
                <a:gd name="connsiteX4" fmla="*/ 198061 w 272230"/>
                <a:gd name="connsiteY4" fmla="*/ 79245 h 4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230" h="403225">
                  <a:moveTo>
                    <a:pt x="197912" y="79245"/>
                  </a:moveTo>
                  <a:cubicBezTo>
                    <a:pt x="130790" y="-10069"/>
                    <a:pt x="50243" y="-26050"/>
                    <a:pt x="15787" y="42354"/>
                  </a:cubicBezTo>
                  <a:cubicBezTo>
                    <a:pt x="-18669" y="110908"/>
                    <a:pt x="4898" y="236516"/>
                    <a:pt x="70678" y="324187"/>
                  </a:cubicBezTo>
                  <a:cubicBezTo>
                    <a:pt x="136458" y="411709"/>
                    <a:pt x="220585" y="429482"/>
                    <a:pt x="256384" y="362721"/>
                  </a:cubicBezTo>
                  <a:cubicBezTo>
                    <a:pt x="292182" y="295959"/>
                    <a:pt x="265034" y="168559"/>
                    <a:pt x="198061" y="79245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0BF8333-4ED8-F7B3-14C5-FC931C754F0C}"/>
                </a:ext>
              </a:extLst>
            </p:cNvPr>
            <p:cNvSpPr/>
            <p:nvPr/>
          </p:nvSpPr>
          <p:spPr>
            <a:xfrm>
              <a:off x="129613" y="2914702"/>
              <a:ext cx="9875382" cy="2030730"/>
            </a:xfrm>
            <a:custGeom>
              <a:avLst/>
              <a:gdLst>
                <a:gd name="connsiteX0" fmla="*/ 9819997 w 9875382"/>
                <a:gd name="connsiteY0" fmla="*/ 289879 h 2030730"/>
                <a:gd name="connsiteX1" fmla="*/ 9838642 w 9875382"/>
                <a:gd name="connsiteY1" fmla="*/ 68685 h 2030730"/>
                <a:gd name="connsiteX2" fmla="*/ 9624001 w 9875382"/>
                <a:gd name="connsiteY2" fmla="*/ 28658 h 2030730"/>
                <a:gd name="connsiteX3" fmla="*/ 0 w 9875382"/>
                <a:gd name="connsiteY3" fmla="*/ 1624814 h 2030730"/>
                <a:gd name="connsiteX4" fmla="*/ 0 w 9875382"/>
                <a:gd name="connsiteY4" fmla="*/ 1692322 h 2030730"/>
                <a:gd name="connsiteX5" fmla="*/ 9819997 w 9875382"/>
                <a:gd name="connsiteY5" fmla="*/ 289879 h 203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75382" h="2030730">
                  <a:moveTo>
                    <a:pt x="9819997" y="289879"/>
                  </a:moveTo>
                  <a:cubicBezTo>
                    <a:pt x="9886224" y="241787"/>
                    <a:pt x="9893832" y="142167"/>
                    <a:pt x="9838642" y="68685"/>
                  </a:cubicBezTo>
                  <a:cubicBezTo>
                    <a:pt x="9783453" y="-4798"/>
                    <a:pt x="9688736" y="-21227"/>
                    <a:pt x="9624001" y="28658"/>
                  </a:cubicBezTo>
                  <a:cubicBezTo>
                    <a:pt x="7375551" y="1691575"/>
                    <a:pt x="3856253" y="2307814"/>
                    <a:pt x="0" y="1624814"/>
                  </a:cubicBezTo>
                  <a:lnTo>
                    <a:pt x="0" y="1692322"/>
                  </a:lnTo>
                  <a:cubicBezTo>
                    <a:pt x="3983636" y="2462247"/>
                    <a:pt x="7534706" y="1886483"/>
                    <a:pt x="9819997" y="289879"/>
                  </a:cubicBezTo>
                  <a:close/>
                </a:path>
              </a:pathLst>
            </a:custGeom>
            <a:grpFill/>
            <a:ln w="149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1807708"/>
            <a:ext cx="11507820" cy="1041400"/>
          </a:xfrm>
        </p:spPr>
        <p:txBody>
          <a:bodyPr>
            <a:normAutofit fontScale="90000"/>
          </a:bodyPr>
          <a:lstStyle/>
          <a:p>
            <a:r>
              <a:rPr lang="en-US" dirty="0"/>
              <a:t>Calif</a:t>
            </a:r>
            <a:r>
              <a:rPr lang="en-US" dirty="0">
                <a:solidFill>
                  <a:schemeClr val="tx2"/>
                </a:solidFill>
              </a:rPr>
              <a:t>ornia </a:t>
            </a: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of Rehabilitation Team</a:t>
            </a:r>
          </a:p>
        </p:txBody>
      </p:sp>
      <p:sp>
        <p:nvSpPr>
          <p:cNvPr id="97" name="Rectangle 96" descr="Jessica Grove: Deputy Director of Vocational Rehabilitation Policy &amp; Resources Division. Kim Rutledge: Deputy Director of Legislation and Communications. Sue Pelbath: Deputy Director of Specialized Services Division. Megan Davis: Demand Side Employment Initiative (DSEI) Program Lead.">
            <a:extLst>
              <a:ext uri="{FF2B5EF4-FFF2-40B4-BE49-F238E27FC236}">
                <a16:creationId xmlns:a16="http://schemas.microsoft.com/office/drawing/2014/main" id="{F4FC4F37-259A-FA19-ED6D-56F8B58FD7E9}"/>
              </a:ext>
            </a:extLst>
          </p:cNvPr>
          <p:cNvSpPr/>
          <p:nvPr/>
        </p:nvSpPr>
        <p:spPr>
          <a:xfrm>
            <a:off x="265512" y="3185480"/>
            <a:ext cx="11778141" cy="33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C54E0-A156-FFA9-E940-48316CB1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" y="3759199"/>
            <a:ext cx="2385816" cy="1372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04DBA-553C-F5B5-3690-E1BF38CE1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6588225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BEBAE5-9978-CFE5-5AAC-56083703B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269506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05C757-24F7-9683-2E56-3D747D18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>
            <a:off x="5395150" y="269507"/>
            <a:ext cx="1398651" cy="852462"/>
            <a:chOff x="3300364" y="898282"/>
            <a:chExt cx="1398651" cy="8524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7A8CDAC-8A03-300B-2F7E-E4F1E0452E88}"/>
                </a:ext>
              </a:extLst>
            </p:cNvPr>
            <p:cNvSpPr/>
            <p:nvPr/>
          </p:nvSpPr>
          <p:spPr>
            <a:xfrm rot="5400000">
              <a:off x="3573459" y="625189"/>
              <a:ext cx="852461" cy="1398650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195A338F-6D77-6959-EC6C-A1F9E56F3E3C}"/>
                </a:ext>
              </a:extLst>
            </p:cNvPr>
            <p:cNvSpPr/>
            <p:nvPr/>
          </p:nvSpPr>
          <p:spPr>
            <a:xfrm rot="10800000">
              <a:off x="3300364" y="898282"/>
              <a:ext cx="1398649" cy="25353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2380492-0872-7D67-90F6-C75446FC5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499" y="4517805"/>
            <a:ext cx="2431195" cy="1698327"/>
            <a:chOff x="571499" y="4439953"/>
            <a:chExt cx="2431195" cy="1698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C3A6C0-9101-9F50-484C-A710C75A4B6F}"/>
                </a:ext>
              </a:extLst>
            </p:cNvPr>
            <p:cNvSpPr/>
            <p:nvPr/>
          </p:nvSpPr>
          <p:spPr>
            <a:xfrm>
              <a:off x="571499" y="6019408"/>
              <a:ext cx="2420346" cy="1188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1093DA-F40D-DDED-D6C0-618AE0C329C0}"/>
                </a:ext>
              </a:extLst>
            </p:cNvPr>
            <p:cNvSpPr txBox="1"/>
            <p:nvPr/>
          </p:nvSpPr>
          <p:spPr>
            <a:xfrm>
              <a:off x="582348" y="4439953"/>
              <a:ext cx="2420346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Deputy Director of Vocational Rehabilitation Policy &amp; Resources Division</a:t>
              </a:r>
            </a:p>
          </p:txBody>
        </p:sp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38D9B095-84CE-A9E1-F2B6-6CE7DECF2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242242" y="3586448"/>
            <a:ext cx="2549839" cy="848873"/>
          </a:xfrm>
          <a:custGeom>
            <a:avLst/>
            <a:gdLst>
              <a:gd name="connsiteX0" fmla="*/ 1 w 1398650"/>
              <a:gd name="connsiteY0" fmla="*/ 1100362 h 1100362"/>
              <a:gd name="connsiteX1" fmla="*/ 1398650 w 1398650"/>
              <a:gd name="connsiteY1" fmla="*/ 1100362 h 1100362"/>
              <a:gd name="connsiteX2" fmla="*/ 1398650 w 1398650"/>
              <a:gd name="connsiteY2" fmla="*/ 247902 h 1100362"/>
              <a:gd name="connsiteX3" fmla="*/ 1383110 w 1398650"/>
              <a:gd name="connsiteY3" fmla="*/ 247902 h 1100362"/>
              <a:gd name="connsiteX4" fmla="*/ 699325 w 1398650"/>
              <a:gd name="connsiteY4" fmla="*/ 0 h 1100362"/>
              <a:gd name="connsiteX5" fmla="*/ 15539 w 1398650"/>
              <a:gd name="connsiteY5" fmla="*/ 247902 h 1100362"/>
              <a:gd name="connsiteX6" fmla="*/ 1 w 1398650"/>
              <a:gd name="connsiteY6" fmla="*/ 247902 h 1100362"/>
              <a:gd name="connsiteX7" fmla="*/ 1 w 1398650"/>
              <a:gd name="connsiteY7" fmla="*/ 253535 h 1100362"/>
              <a:gd name="connsiteX8" fmla="*/ 0 w 1398650"/>
              <a:gd name="connsiteY8" fmla="*/ 253535 h 1100362"/>
              <a:gd name="connsiteX9" fmla="*/ 1 w 1398650"/>
              <a:gd name="connsiteY9" fmla="*/ 253535 h 110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650" h="1100362">
                <a:moveTo>
                  <a:pt x="1" y="1100362"/>
                </a:moveTo>
                <a:lnTo>
                  <a:pt x="1398650" y="1100362"/>
                </a:lnTo>
                <a:lnTo>
                  <a:pt x="1398650" y="247902"/>
                </a:lnTo>
                <a:lnTo>
                  <a:pt x="1383110" y="247902"/>
                </a:lnTo>
                <a:lnTo>
                  <a:pt x="699325" y="0"/>
                </a:lnTo>
                <a:lnTo>
                  <a:pt x="15539" y="247902"/>
                </a:lnTo>
                <a:lnTo>
                  <a:pt x="1" y="247902"/>
                </a:lnTo>
                <a:lnTo>
                  <a:pt x="1" y="253535"/>
                </a:lnTo>
                <a:lnTo>
                  <a:pt x="0" y="253535"/>
                </a:lnTo>
                <a:lnTo>
                  <a:pt x="1" y="253535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35136B34-C207-6220-65D7-23E3931799D1}"/>
              </a:ext>
            </a:extLst>
          </p:cNvPr>
          <p:cNvSpPr txBox="1">
            <a:spLocks/>
          </p:cNvSpPr>
          <p:nvPr/>
        </p:nvSpPr>
        <p:spPr>
          <a:xfrm>
            <a:off x="2905336" y="3718586"/>
            <a:ext cx="3272099" cy="57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Rutledge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BFC09A9-EE31-C0D0-B605-E8D092FA9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22375" y="4749161"/>
            <a:ext cx="3272099" cy="1466971"/>
            <a:chOff x="2822375" y="4671309"/>
            <a:chExt cx="3272099" cy="14669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300758-7297-94BC-ACFC-CC89DEC629F8}"/>
                </a:ext>
              </a:extLst>
            </p:cNvPr>
            <p:cNvSpPr/>
            <p:nvPr/>
          </p:nvSpPr>
          <p:spPr>
            <a:xfrm>
              <a:off x="3242242" y="6019408"/>
              <a:ext cx="2549839" cy="1188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DCC543-CC9E-EC7A-F54A-29611228733B}"/>
                </a:ext>
              </a:extLst>
            </p:cNvPr>
            <p:cNvSpPr txBox="1"/>
            <p:nvPr/>
          </p:nvSpPr>
          <p:spPr>
            <a:xfrm>
              <a:off x="2822375" y="4671309"/>
              <a:ext cx="327209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Deputy Director of Legislation and Communications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CE720B3-72C5-22C7-2002-DCCA5216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0563" y="3580519"/>
            <a:ext cx="2417706" cy="802063"/>
            <a:chOff x="8458984" y="3493836"/>
            <a:chExt cx="3272100" cy="1100362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E8DEB52-4747-6946-AB96-EEE7E16A7D99}"/>
                </a:ext>
              </a:extLst>
            </p:cNvPr>
            <p:cNvSpPr/>
            <p:nvPr/>
          </p:nvSpPr>
          <p:spPr>
            <a:xfrm flipV="1">
              <a:off x="8458984" y="3493836"/>
              <a:ext cx="3272100" cy="1100362"/>
            </a:xfrm>
            <a:custGeom>
              <a:avLst/>
              <a:gdLst>
                <a:gd name="connsiteX0" fmla="*/ 1 w 1398650"/>
                <a:gd name="connsiteY0" fmla="*/ 1100362 h 1100362"/>
                <a:gd name="connsiteX1" fmla="*/ 1398650 w 1398650"/>
                <a:gd name="connsiteY1" fmla="*/ 1100362 h 1100362"/>
                <a:gd name="connsiteX2" fmla="*/ 1398650 w 1398650"/>
                <a:gd name="connsiteY2" fmla="*/ 247902 h 1100362"/>
                <a:gd name="connsiteX3" fmla="*/ 1383110 w 1398650"/>
                <a:gd name="connsiteY3" fmla="*/ 247902 h 1100362"/>
                <a:gd name="connsiteX4" fmla="*/ 699325 w 1398650"/>
                <a:gd name="connsiteY4" fmla="*/ 0 h 1100362"/>
                <a:gd name="connsiteX5" fmla="*/ 15539 w 1398650"/>
                <a:gd name="connsiteY5" fmla="*/ 247902 h 1100362"/>
                <a:gd name="connsiteX6" fmla="*/ 1 w 1398650"/>
                <a:gd name="connsiteY6" fmla="*/ 247902 h 1100362"/>
                <a:gd name="connsiteX7" fmla="*/ 1 w 1398650"/>
                <a:gd name="connsiteY7" fmla="*/ 253535 h 1100362"/>
                <a:gd name="connsiteX8" fmla="*/ 0 w 1398650"/>
                <a:gd name="connsiteY8" fmla="*/ 253535 h 1100362"/>
                <a:gd name="connsiteX9" fmla="*/ 1 w 1398650"/>
                <a:gd name="connsiteY9" fmla="*/ 253535 h 110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8650" h="1100362">
                  <a:moveTo>
                    <a:pt x="1" y="1100362"/>
                  </a:moveTo>
                  <a:lnTo>
                    <a:pt x="1398650" y="1100362"/>
                  </a:lnTo>
                  <a:lnTo>
                    <a:pt x="1398650" y="247902"/>
                  </a:lnTo>
                  <a:lnTo>
                    <a:pt x="1383110" y="247902"/>
                  </a:lnTo>
                  <a:lnTo>
                    <a:pt x="699325" y="0"/>
                  </a:lnTo>
                  <a:lnTo>
                    <a:pt x="15539" y="247902"/>
                  </a:lnTo>
                  <a:lnTo>
                    <a:pt x="1" y="247902"/>
                  </a:lnTo>
                  <a:lnTo>
                    <a:pt x="1" y="253535"/>
                  </a:lnTo>
                  <a:lnTo>
                    <a:pt x="0" y="253535"/>
                  </a:lnTo>
                  <a:lnTo>
                    <a:pt x="1" y="25353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99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Content Placeholder 1">
              <a:extLst>
                <a:ext uri="{FF2B5EF4-FFF2-40B4-BE49-F238E27FC236}">
                  <a16:creationId xmlns:a16="http://schemas.microsoft.com/office/drawing/2014/main" id="{F756586C-8021-8F0C-175F-8EBE001D5C91}"/>
                </a:ext>
              </a:extLst>
            </p:cNvPr>
            <p:cNvSpPr txBox="1">
              <a:spLocks/>
            </p:cNvSpPr>
            <p:nvPr/>
          </p:nvSpPr>
          <p:spPr>
            <a:xfrm>
              <a:off x="8458984" y="3660654"/>
              <a:ext cx="3272100" cy="579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Sue Pelbath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03C285B-F534-361A-E4AC-4320A794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46518" y="4669797"/>
            <a:ext cx="2411752" cy="1545668"/>
            <a:chOff x="7165841" y="4594369"/>
            <a:chExt cx="3553455" cy="164980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947027A-9CE3-CE62-4661-27EEBB398ECF}"/>
                </a:ext>
              </a:extLst>
            </p:cNvPr>
            <p:cNvSpPr/>
            <p:nvPr/>
          </p:nvSpPr>
          <p:spPr>
            <a:xfrm>
              <a:off x="7165841" y="6117294"/>
              <a:ext cx="3553455" cy="1268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0D3693-CEFE-06B4-566D-8F68E340F742}"/>
                </a:ext>
              </a:extLst>
            </p:cNvPr>
            <p:cNvSpPr txBox="1"/>
            <p:nvPr/>
          </p:nvSpPr>
          <p:spPr>
            <a:xfrm>
              <a:off x="7322395" y="4594369"/>
              <a:ext cx="3086509" cy="1034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Deputy Director of Specialized Services Division</a:t>
              </a: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2913AB-D848-CE51-7B6C-7187839D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3157671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3EC83A7-3200-3158-00FF-68DBE7C0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071" y="3584928"/>
            <a:ext cx="2424052" cy="894780"/>
            <a:chOff x="575071" y="3584928"/>
            <a:chExt cx="3277112" cy="1100362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4A59D3E-8B65-23EB-B5A0-33EED355200A}"/>
                </a:ext>
              </a:extLst>
            </p:cNvPr>
            <p:cNvSpPr/>
            <p:nvPr/>
          </p:nvSpPr>
          <p:spPr>
            <a:xfrm flipV="1">
              <a:off x="575071" y="3584928"/>
              <a:ext cx="3272100" cy="1100362"/>
            </a:xfrm>
            <a:custGeom>
              <a:avLst/>
              <a:gdLst>
                <a:gd name="connsiteX0" fmla="*/ 1 w 1398650"/>
                <a:gd name="connsiteY0" fmla="*/ 1100362 h 1100362"/>
                <a:gd name="connsiteX1" fmla="*/ 1398650 w 1398650"/>
                <a:gd name="connsiteY1" fmla="*/ 1100362 h 1100362"/>
                <a:gd name="connsiteX2" fmla="*/ 1398650 w 1398650"/>
                <a:gd name="connsiteY2" fmla="*/ 247902 h 1100362"/>
                <a:gd name="connsiteX3" fmla="*/ 1383110 w 1398650"/>
                <a:gd name="connsiteY3" fmla="*/ 247902 h 1100362"/>
                <a:gd name="connsiteX4" fmla="*/ 699325 w 1398650"/>
                <a:gd name="connsiteY4" fmla="*/ 0 h 1100362"/>
                <a:gd name="connsiteX5" fmla="*/ 15539 w 1398650"/>
                <a:gd name="connsiteY5" fmla="*/ 247902 h 1100362"/>
                <a:gd name="connsiteX6" fmla="*/ 1 w 1398650"/>
                <a:gd name="connsiteY6" fmla="*/ 247902 h 1100362"/>
                <a:gd name="connsiteX7" fmla="*/ 1 w 1398650"/>
                <a:gd name="connsiteY7" fmla="*/ 253535 h 1100362"/>
                <a:gd name="connsiteX8" fmla="*/ 0 w 1398650"/>
                <a:gd name="connsiteY8" fmla="*/ 253535 h 1100362"/>
                <a:gd name="connsiteX9" fmla="*/ 1 w 1398650"/>
                <a:gd name="connsiteY9" fmla="*/ 253535 h 110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8650" h="1100362">
                  <a:moveTo>
                    <a:pt x="1" y="1100362"/>
                  </a:moveTo>
                  <a:lnTo>
                    <a:pt x="1398650" y="1100362"/>
                  </a:lnTo>
                  <a:lnTo>
                    <a:pt x="1398650" y="247902"/>
                  </a:lnTo>
                  <a:lnTo>
                    <a:pt x="1383110" y="247902"/>
                  </a:lnTo>
                  <a:lnTo>
                    <a:pt x="699325" y="0"/>
                  </a:lnTo>
                  <a:lnTo>
                    <a:pt x="15539" y="247902"/>
                  </a:lnTo>
                  <a:lnTo>
                    <a:pt x="1" y="247902"/>
                  </a:lnTo>
                  <a:lnTo>
                    <a:pt x="1" y="253535"/>
                  </a:lnTo>
                  <a:lnTo>
                    <a:pt x="0" y="253535"/>
                  </a:lnTo>
                  <a:lnTo>
                    <a:pt x="1" y="253535"/>
                  </a:lnTo>
                  <a:close/>
                </a:path>
              </a:pathLst>
            </a:custGeom>
            <a:gradFill>
              <a:gsLst>
                <a:gs pos="0">
                  <a:srgbClr val="054B8E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" name="Content Placeholder 1">
              <a:extLst>
                <a:ext uri="{FF2B5EF4-FFF2-40B4-BE49-F238E27FC236}">
                  <a16:creationId xmlns:a16="http://schemas.microsoft.com/office/drawing/2014/main" id="{50FEBE73-8021-98FC-1144-C7CDCB9DF012}"/>
                </a:ext>
              </a:extLst>
            </p:cNvPr>
            <p:cNvSpPr txBox="1">
              <a:spLocks/>
            </p:cNvSpPr>
            <p:nvPr/>
          </p:nvSpPr>
          <p:spPr>
            <a:xfrm>
              <a:off x="580084" y="3815084"/>
              <a:ext cx="3272099" cy="5798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Jessica Grove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BB825C-C216-0FF9-D940-4F9911828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9635" y="3563494"/>
            <a:ext cx="2417706" cy="823815"/>
            <a:chOff x="575071" y="3584928"/>
            <a:chExt cx="3277112" cy="1100362"/>
          </a:xfrm>
        </p:grpSpPr>
        <p:sp>
          <p:nvSpPr>
            <p:cNvPr id="102" name="Freeform 43">
              <a:extLst>
                <a:ext uri="{FF2B5EF4-FFF2-40B4-BE49-F238E27FC236}">
                  <a16:creationId xmlns:a16="http://schemas.microsoft.com/office/drawing/2014/main" id="{3A9212F2-55A0-36B2-8D4B-8AB41934A5C8}"/>
                </a:ext>
              </a:extLst>
            </p:cNvPr>
            <p:cNvSpPr/>
            <p:nvPr/>
          </p:nvSpPr>
          <p:spPr>
            <a:xfrm flipV="1">
              <a:off x="575071" y="3584928"/>
              <a:ext cx="3272100" cy="1100362"/>
            </a:xfrm>
            <a:custGeom>
              <a:avLst/>
              <a:gdLst>
                <a:gd name="connsiteX0" fmla="*/ 1 w 1398650"/>
                <a:gd name="connsiteY0" fmla="*/ 1100362 h 1100362"/>
                <a:gd name="connsiteX1" fmla="*/ 1398650 w 1398650"/>
                <a:gd name="connsiteY1" fmla="*/ 1100362 h 1100362"/>
                <a:gd name="connsiteX2" fmla="*/ 1398650 w 1398650"/>
                <a:gd name="connsiteY2" fmla="*/ 247902 h 1100362"/>
                <a:gd name="connsiteX3" fmla="*/ 1383110 w 1398650"/>
                <a:gd name="connsiteY3" fmla="*/ 247902 h 1100362"/>
                <a:gd name="connsiteX4" fmla="*/ 699325 w 1398650"/>
                <a:gd name="connsiteY4" fmla="*/ 0 h 1100362"/>
                <a:gd name="connsiteX5" fmla="*/ 15539 w 1398650"/>
                <a:gd name="connsiteY5" fmla="*/ 247902 h 1100362"/>
                <a:gd name="connsiteX6" fmla="*/ 1 w 1398650"/>
                <a:gd name="connsiteY6" fmla="*/ 247902 h 1100362"/>
                <a:gd name="connsiteX7" fmla="*/ 1 w 1398650"/>
                <a:gd name="connsiteY7" fmla="*/ 253535 h 1100362"/>
                <a:gd name="connsiteX8" fmla="*/ 0 w 1398650"/>
                <a:gd name="connsiteY8" fmla="*/ 253535 h 1100362"/>
                <a:gd name="connsiteX9" fmla="*/ 1 w 1398650"/>
                <a:gd name="connsiteY9" fmla="*/ 253535 h 110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8650" h="1100362">
                  <a:moveTo>
                    <a:pt x="1" y="1100362"/>
                  </a:moveTo>
                  <a:lnTo>
                    <a:pt x="1398650" y="1100362"/>
                  </a:lnTo>
                  <a:lnTo>
                    <a:pt x="1398650" y="247902"/>
                  </a:lnTo>
                  <a:lnTo>
                    <a:pt x="1383110" y="247902"/>
                  </a:lnTo>
                  <a:lnTo>
                    <a:pt x="699325" y="0"/>
                  </a:lnTo>
                  <a:lnTo>
                    <a:pt x="15539" y="247902"/>
                  </a:lnTo>
                  <a:lnTo>
                    <a:pt x="1" y="247902"/>
                  </a:lnTo>
                  <a:lnTo>
                    <a:pt x="1" y="253535"/>
                  </a:lnTo>
                  <a:lnTo>
                    <a:pt x="0" y="253535"/>
                  </a:lnTo>
                  <a:lnTo>
                    <a:pt x="1" y="253535"/>
                  </a:lnTo>
                  <a:close/>
                </a:path>
              </a:pathLst>
            </a:custGeom>
            <a:gradFill>
              <a:gsLst>
                <a:gs pos="0">
                  <a:srgbClr val="054B8E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Content Placeholder 1">
              <a:extLst>
                <a:ext uri="{FF2B5EF4-FFF2-40B4-BE49-F238E27FC236}">
                  <a16:creationId xmlns:a16="http://schemas.microsoft.com/office/drawing/2014/main" id="{58BB3363-2C70-AFC1-9AFD-1EB455CBCE1B}"/>
                </a:ext>
              </a:extLst>
            </p:cNvPr>
            <p:cNvSpPr txBox="1">
              <a:spLocks/>
            </p:cNvSpPr>
            <p:nvPr/>
          </p:nvSpPr>
          <p:spPr>
            <a:xfrm>
              <a:off x="580084" y="3815084"/>
              <a:ext cx="3272099" cy="5798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Megan Davis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D6404DB-6236-AD51-A5CB-81BA6048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9635" y="4525085"/>
            <a:ext cx="2422601" cy="1698327"/>
            <a:chOff x="580093" y="4439953"/>
            <a:chExt cx="2422601" cy="169832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2E9F185-E4E4-EDE6-DFBF-FEA5BABAA2A6}"/>
                </a:ext>
              </a:extLst>
            </p:cNvPr>
            <p:cNvSpPr/>
            <p:nvPr/>
          </p:nvSpPr>
          <p:spPr>
            <a:xfrm>
              <a:off x="580093" y="6019408"/>
              <a:ext cx="2411752" cy="1188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FF0670-5D4E-065A-0A86-78EAE1B5EEE6}"/>
                </a:ext>
              </a:extLst>
            </p:cNvPr>
            <p:cNvSpPr txBox="1"/>
            <p:nvPr/>
          </p:nvSpPr>
          <p:spPr>
            <a:xfrm>
              <a:off x="582348" y="4439953"/>
              <a:ext cx="242034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Demand Side Employment Initiative (DSEI) Program Lead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65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FCE88A-A127-EEB0-C7F0-137CCEB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rgbClr val="00243D"/>
                </a:solidFill>
              </a:rPr>
              <a:t>Demand Side Employment Initiative (DSEI) Overview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870959-AFB9-770E-1EC9-284CC70C437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0179" y="1877360"/>
            <a:ext cx="5425966" cy="4415855"/>
          </a:xfrm>
          <a:solidFill>
            <a:srgbClr val="EFEFEF"/>
          </a:solidFill>
        </p:spPr>
        <p:txBody>
          <a:bodyPr wrap="square" lIns="274320" tIns="182880" rIns="0" bIns="365760" anchor="ctr" anchorCtr="0"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5000" b="1" spc="-5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 million </a:t>
            </a:r>
            <a:br>
              <a:rPr lang="en-US" sz="4800" b="1" spc="-5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to increase employment opportunities for individuals with disabilities. </a:t>
            </a:r>
          </a:p>
          <a:p>
            <a:pPr marL="0" marR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50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DSEI</a:t>
            </a:r>
            <a:r>
              <a:rPr 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provides incentives for businesses to hire people with disabilities.</a:t>
            </a:r>
          </a:p>
        </p:txBody>
      </p:sp>
      <p:sp>
        <p:nvSpPr>
          <p:cNvPr id="20" name="Content Placeholder 25">
            <a:extLst>
              <a:ext uri="{FF2B5EF4-FFF2-40B4-BE49-F238E27FC236}">
                <a16:creationId xmlns:a16="http://schemas.microsoft.com/office/drawing/2014/main" id="{0220AC24-F2E6-4B6D-875C-D3462272C0E3}"/>
              </a:ext>
            </a:extLst>
          </p:cNvPr>
          <p:cNvSpPr txBox="1">
            <a:spLocks/>
          </p:cNvSpPr>
          <p:nvPr/>
        </p:nvSpPr>
        <p:spPr>
          <a:xfrm>
            <a:off x="6315856" y="1877360"/>
            <a:ext cx="4834464" cy="103412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square" lIns="182880" tIns="182880" rIns="182880" bIns="18288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DSEI consists of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four key elements: 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6901BC-E166-DC34-99F7-CBE3EBF6BE5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5856" y="3253927"/>
            <a:ext cx="4834460" cy="2189190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en-US" dirty="0"/>
              <a:t>EmployABILITY Business Grant</a:t>
            </a:r>
          </a:p>
          <a:p>
            <a:pPr lvl="0"/>
            <a:r>
              <a:rPr lang="en-US" dirty="0"/>
              <a:t>Targeted Marketing Campaign</a:t>
            </a:r>
          </a:p>
          <a:p>
            <a:pPr lvl="0"/>
            <a:r>
              <a:rPr lang="en-US" dirty="0"/>
              <a:t>Earn and Learn Opportunities</a:t>
            </a:r>
          </a:p>
          <a:p>
            <a:pPr lvl="0"/>
            <a:r>
              <a:rPr lang="en-US" dirty="0"/>
              <a:t>Training for Human Resources Professionals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B0B324-BC2C-B13C-6DBB-F6FBA474B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877360"/>
            <a:ext cx="0" cy="441585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04658E31-F07D-52F2-BB81-984825C65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260946"/>
            <a:ext cx="11658600" cy="2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FCE88A-A127-EEB0-C7F0-137CCEB1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-1"/>
            <a:ext cx="11507820" cy="1511367"/>
          </a:xfrm>
        </p:spPr>
        <p:txBody>
          <a:bodyPr/>
          <a:lstStyle/>
          <a:p>
            <a:r>
              <a:rPr lang="en-US" dirty="0"/>
              <a:t>EmployABILITY Business Grant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F3320-8906-F5A4-4B6C-94CD78497F9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088" y="1858066"/>
            <a:ext cx="3679291" cy="2154461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rgbClr val="EFEFEF"/>
              </a:gs>
            </a:gsLst>
            <a:lin ang="16200000" scaled="0"/>
          </a:gradFill>
        </p:spPr>
        <p:txBody>
          <a:bodyPr lIns="182880" rIns="182880" anchor="ctr" anchorCtr="0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Grants ranging from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$20,000 to $200,000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73A19A-DEF6-F9DA-02F1-6CE62936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1352" y="1858066"/>
            <a:ext cx="0" cy="21544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63E44C7-B1F6-6B55-451D-04E515AD7E99}"/>
              </a:ext>
            </a:extLst>
          </p:cNvPr>
          <p:cNvSpPr txBox="1">
            <a:spLocks/>
          </p:cNvSpPr>
          <p:nvPr/>
        </p:nvSpPr>
        <p:spPr>
          <a:xfrm>
            <a:off x="4361325" y="1858066"/>
            <a:ext cx="4263434" cy="21544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rgbClr val="EFEFEF"/>
              </a:gs>
            </a:gsLst>
            <a:lin ang="16200000" scaled="0"/>
          </a:gradFill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Expand businesses and create job opportunities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individuals with disabilities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EDB45C-3950-C2BC-BB06-F54D08438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65814" y="4184430"/>
            <a:ext cx="426343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4657CAE-0407-B91C-E253-087DE3C4E6B7}"/>
              </a:ext>
            </a:extLst>
          </p:cNvPr>
          <p:cNvSpPr txBox="1">
            <a:spLocks/>
          </p:cNvSpPr>
          <p:nvPr/>
        </p:nvSpPr>
        <p:spPr>
          <a:xfrm>
            <a:off x="342088" y="4353556"/>
            <a:ext cx="3679291" cy="215443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rgbClr val="EFEFEF"/>
              </a:gs>
            </a:gsLst>
            <a:lin ang="16200000" scaled="0"/>
          </a:gradFill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small- and medium-sized businesses </a:t>
            </a:r>
            <a:r>
              <a:rPr lang="en-US" dirty="0"/>
              <a:t>in California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5CD571C-66C2-DD70-372B-4F3DF1DAD414}"/>
              </a:ext>
            </a:extLst>
          </p:cNvPr>
          <p:cNvSpPr txBox="1">
            <a:spLocks/>
          </p:cNvSpPr>
          <p:nvPr/>
        </p:nvSpPr>
        <p:spPr>
          <a:xfrm>
            <a:off x="4365814" y="4353520"/>
            <a:ext cx="4263436" cy="215447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rgbClr val="EFEFEF"/>
              </a:gs>
            </a:gsLst>
            <a:lin ang="16200000" scaled="0"/>
          </a:gradFill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dirty="0"/>
              <a:t>Access to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a valuable and diverse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talent pool</a:t>
            </a:r>
          </a:p>
        </p:txBody>
      </p:sp>
      <p:sp>
        <p:nvSpPr>
          <p:cNvPr id="30" name="Content Placeholder 25">
            <a:extLst>
              <a:ext uri="{FF2B5EF4-FFF2-40B4-BE49-F238E27FC236}">
                <a16:creationId xmlns:a16="http://schemas.microsoft.com/office/drawing/2014/main" id="{764E92B1-002F-C566-3B83-E034C63F05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64706" y="1858065"/>
            <a:ext cx="2921279" cy="4649917"/>
          </a:xfrm>
          <a:solidFill>
            <a:schemeClr val="accent1"/>
          </a:solidFill>
          <a:ln w="3175">
            <a:noFill/>
          </a:ln>
        </p:spPr>
        <p:txBody>
          <a:bodyPr vert="horz" lIns="182880" tIns="182880" rIns="182880" bIns="18288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Funds available now through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June 30, 2024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BC65CF-3B5B-10FE-7E51-CE5BFBE6F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94732" y="1858066"/>
            <a:ext cx="0" cy="464992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C652EA-A226-84E4-B599-51C0AD377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1697" y="4184430"/>
            <a:ext cx="368968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56C05A-69D6-218D-0869-456B662F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1352" y="4359218"/>
            <a:ext cx="0" cy="21544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7BC29B7F-D2A6-21D5-8DBA-7C6DBA4F8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260946"/>
            <a:ext cx="11658600" cy="2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D742C-DD28-D0B5-9A84-4B281AC1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700" y="269506"/>
            <a:ext cx="11658600" cy="628789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FCE88A-A127-EEB0-C7F0-137CCEB1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-1"/>
            <a:ext cx="11507820" cy="2402519"/>
          </a:xfrm>
        </p:spPr>
        <p:txBody>
          <a:bodyPr>
            <a:normAutofit/>
          </a:bodyPr>
          <a:lstStyle/>
          <a:p>
            <a:r>
              <a:rPr lang="en-US" dirty="0"/>
              <a:t>EmployABILITY </a:t>
            </a:r>
            <a:br>
              <a:rPr lang="en-US" dirty="0"/>
            </a:br>
            <a:r>
              <a:rPr lang="en-US" dirty="0"/>
              <a:t>Business Grant Requirements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3E2EAE66-23BA-85CD-E353-7774962D7D55}"/>
              </a:ext>
            </a:extLst>
          </p:cNvPr>
          <p:cNvSpPr txBox="1">
            <a:spLocks/>
          </p:cNvSpPr>
          <p:nvPr/>
        </p:nvSpPr>
        <p:spPr>
          <a:xfrm>
            <a:off x="734673" y="3128682"/>
            <a:ext cx="4572171" cy="2947558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731520" rIns="274320" bIns="2743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dirty="0"/>
              <a:t>Recipients must commit </a:t>
            </a:r>
            <a:br>
              <a:rPr lang="en-US" dirty="0"/>
            </a:br>
            <a:r>
              <a:rPr lang="en-US" dirty="0"/>
              <a:t>to employing individuals with disabilities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C5AAD-5D18-31FE-8195-51D3B7F2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3128682"/>
            <a:ext cx="0" cy="294755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88F0D65-24B4-53A9-DFA7-43E8DE43FD62}"/>
              </a:ext>
            </a:extLst>
          </p:cNvPr>
          <p:cNvSpPr/>
          <p:nvPr/>
        </p:nvSpPr>
        <p:spPr>
          <a:xfrm>
            <a:off x="5592773" y="4116435"/>
            <a:ext cx="1006453" cy="100645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FB81962-5680-DE20-97DA-380D5CBBC17E}"/>
              </a:ext>
            </a:extLst>
          </p:cNvPr>
          <p:cNvSpPr txBox="1">
            <a:spLocks/>
          </p:cNvSpPr>
          <p:nvPr/>
        </p:nvSpPr>
        <p:spPr>
          <a:xfrm>
            <a:off x="6875754" y="3128682"/>
            <a:ext cx="4572000" cy="2947558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731520" rIns="274320" bIns="2743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Recipients must provide </a:t>
            </a:r>
            <a:br>
              <a:rPr lang="en-US" dirty="0"/>
            </a:br>
            <a:r>
              <a:rPr lang="en-US" dirty="0"/>
              <a:t>a full- or part-time ongoing internship for individuals </a:t>
            </a:r>
            <a:br>
              <a:rPr lang="en-US" dirty="0"/>
            </a:br>
            <a:r>
              <a:rPr lang="en-US" dirty="0"/>
              <a:t>with disabilities to gain meaningful work experience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4823D4-3E01-C98E-940B-EFCB6AB5D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9076" y="2868706"/>
            <a:ext cx="923365" cy="92336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876E7A-126F-9D74-F76D-2C9AF0B81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0072" y="2868706"/>
            <a:ext cx="923365" cy="92336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1EB402-03F9-9E8C-1A74-B57AD17A5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176" y="6557400"/>
            <a:ext cx="116586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1A5FDCB4-295B-7D52-4903-42B33D1D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7874" y="3286025"/>
            <a:ext cx="1473200" cy="698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C00E6DFD-9F7D-888B-370D-3CE9FF7BE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758171" y="262783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A17A25D2-4CB7-7368-7BE7-59F167BB9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491" y="266137"/>
            <a:ext cx="11624282" cy="185857"/>
          </a:xfrm>
          <a:custGeom>
            <a:avLst/>
            <a:gdLst>
              <a:gd name="connsiteX0" fmla="*/ 10341048 w 10341047"/>
              <a:gd name="connsiteY0" fmla="*/ 0 h 185857"/>
              <a:gd name="connsiteX1" fmla="*/ 5483171 w 10341047"/>
              <a:gd name="connsiteY1" fmla="*/ 8695 h 185857"/>
              <a:gd name="connsiteX2" fmla="*/ 5180682 w 10341047"/>
              <a:gd name="connsiteY2" fmla="*/ 185857 h 185857"/>
              <a:gd name="connsiteX3" fmla="*/ 4878194 w 10341047"/>
              <a:gd name="connsiteY3" fmla="*/ 8695 h 185857"/>
              <a:gd name="connsiteX4" fmla="*/ 0 w 10341047"/>
              <a:gd name="connsiteY4" fmla="*/ 8695 h 185857"/>
              <a:gd name="connsiteX0" fmla="*/ 10994191 w 10994191"/>
              <a:gd name="connsiteY0" fmla="*/ 0 h 185857"/>
              <a:gd name="connsiteX1" fmla="*/ 5483171 w 10994191"/>
              <a:gd name="connsiteY1" fmla="*/ 8695 h 185857"/>
              <a:gd name="connsiteX2" fmla="*/ 5180682 w 10994191"/>
              <a:gd name="connsiteY2" fmla="*/ 185857 h 185857"/>
              <a:gd name="connsiteX3" fmla="*/ 4878194 w 10994191"/>
              <a:gd name="connsiteY3" fmla="*/ 8695 h 185857"/>
              <a:gd name="connsiteX4" fmla="*/ 0 w 10994191"/>
              <a:gd name="connsiteY4" fmla="*/ 8695 h 185857"/>
              <a:gd name="connsiteX0" fmla="*/ 11624282 w 11624282"/>
              <a:gd name="connsiteY0" fmla="*/ 0 h 185857"/>
              <a:gd name="connsiteX1" fmla="*/ 6113262 w 11624282"/>
              <a:gd name="connsiteY1" fmla="*/ 8695 h 185857"/>
              <a:gd name="connsiteX2" fmla="*/ 5810773 w 11624282"/>
              <a:gd name="connsiteY2" fmla="*/ 185857 h 185857"/>
              <a:gd name="connsiteX3" fmla="*/ 5508285 w 11624282"/>
              <a:gd name="connsiteY3" fmla="*/ 8695 h 185857"/>
              <a:gd name="connsiteX4" fmla="*/ 0 w 11624282"/>
              <a:gd name="connsiteY4" fmla="*/ 1011 h 18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4282" h="185857">
                <a:moveTo>
                  <a:pt x="11624282" y="0"/>
                </a:moveTo>
                <a:lnTo>
                  <a:pt x="6113262" y="8695"/>
                </a:lnTo>
                <a:lnTo>
                  <a:pt x="5810773" y="185857"/>
                </a:lnTo>
                <a:lnTo>
                  <a:pt x="5508285" y="8695"/>
                </a:lnTo>
                <a:lnTo>
                  <a:pt x="0" y="1011"/>
                </a:lnTo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8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" y="274319"/>
            <a:ext cx="11658600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4D4FC439-779D-865D-1F92-F2C6312AC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2090" y="1412407"/>
            <a:ext cx="11507820" cy="1591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solidFill>
                  <a:schemeClr val="bg1"/>
                </a:solidFill>
              </a:rPr>
              <a:t>How Can Grant Funds </a:t>
            </a:r>
            <a:br>
              <a:rPr lang="en-US" sz="4900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Be Used?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34A622-B0F5-11B3-1981-11B378A8E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3714496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iangle 42">
            <a:extLst>
              <a:ext uri="{FF2B5EF4-FFF2-40B4-BE49-F238E27FC236}">
                <a16:creationId xmlns:a16="http://schemas.microsoft.com/office/drawing/2014/main" id="{4968F424-28FF-C91C-6D5B-A3B6E21FD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758171" y="262783"/>
            <a:ext cx="675654" cy="20033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6" y="3931561"/>
            <a:ext cx="1847088" cy="187251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190031-D5C9-4B92-74CD-C327E285B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2906" y="3931561"/>
            <a:ext cx="1847088" cy="187251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8D86434-1D97-F171-041C-3DEF031C1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0636" y="3917931"/>
            <a:ext cx="1847088" cy="187251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7DA6DF7-337A-609B-9801-B26C68794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8366" y="3917931"/>
            <a:ext cx="1847088" cy="187251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8C767B-7BCB-6B6F-894F-779DDF353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6096" y="3917931"/>
            <a:ext cx="1847088" cy="187251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A16169-D895-EC84-8AEB-C48B3226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256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9237CBF-23B4-B9AD-C0F9-0927A89BE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1986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4E71FAB-91F8-F738-B3C6-38F44BC2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9716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9099342-DD2E-846E-B3F6-7291D8D07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7446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14B826-D966-E9D4-1EEA-BD8B1910D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5176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C5C6A5D-3142-D2F6-3777-653137327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8C95537-A24F-D4B9-0AD5-5AF0B39180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090" y="-1325563"/>
            <a:ext cx="1149647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Can Grant Funds Be Used?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0C7316-5ED7-0101-92EF-7005A39C4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53924" y="3917542"/>
            <a:ext cx="1784638" cy="1872514"/>
          </a:xfrm>
          <a:prstGeom prst="rect">
            <a:avLst/>
          </a:prstGeom>
          <a:blipFill>
            <a:blip r:embed="rId8"/>
            <a:stretch>
              <a:fillRect l="-91681" t="-783" r="-3927" b="-1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BED45BB7-922A-F99C-546D-2CDF69C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589C77-7242-DB75-3716-2B0093CEC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2908" y="3558534"/>
            <a:ext cx="528929" cy="52892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0561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175" y="274319"/>
            <a:ext cx="5065777" cy="62961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itle 4">
            <a:extLst>
              <a:ext uri="{FF2B5EF4-FFF2-40B4-BE49-F238E27FC236}">
                <a16:creationId xmlns:a16="http://schemas.microsoft.com/office/drawing/2014/main" id="{48C55E7D-659F-B676-1F72-A3EB93278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5332" y="1479083"/>
            <a:ext cx="5200388" cy="5591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Consulting Services</a:t>
            </a:r>
          </a:p>
        </p:txBody>
      </p:sp>
      <p:sp>
        <p:nvSpPr>
          <p:cNvPr id="118" name="Title 4">
            <a:extLst>
              <a:ext uri="{FF2B5EF4-FFF2-40B4-BE49-F238E27FC236}">
                <a16:creationId xmlns:a16="http://schemas.microsoft.com/office/drawing/2014/main" id="{A21B21FD-F71C-CCB1-A6E5-9B998E6645FE}"/>
              </a:ext>
            </a:extLst>
          </p:cNvPr>
          <p:cNvSpPr txBox="1">
            <a:spLocks/>
          </p:cNvSpPr>
          <p:nvPr/>
        </p:nvSpPr>
        <p:spPr>
          <a:xfrm>
            <a:off x="5941051" y="2378587"/>
            <a:ext cx="5278638" cy="289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Training for inclusive practices, such as job analysis, interview strategies and job descriptions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Identifying potential placement for employees with disabilities</a:t>
            </a:r>
          </a:p>
          <a:p>
            <a:pPr marL="342900" marR="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Making accessible work environments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F4DA92-7872-B02F-DED9-2FD728F94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5464" y="256171"/>
            <a:ext cx="0" cy="6406957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riangle 108">
            <a:extLst>
              <a:ext uri="{FF2B5EF4-FFF2-40B4-BE49-F238E27FC236}">
                <a16:creationId xmlns:a16="http://schemas.microsoft.com/office/drawing/2014/main" id="{F9A2A59D-2D04-3041-85E3-7D804469E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102880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798303D-AFA1-6EC8-8F59-3FF01406C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A155DD-C223-13AB-36FF-6F3774970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-Shape 10">
            <a:extLst>
              <a:ext uri="{FF2B5EF4-FFF2-40B4-BE49-F238E27FC236}">
                <a16:creationId xmlns:a16="http://schemas.microsoft.com/office/drawing/2014/main" id="{30B1B96B-7C66-BBBE-8EAB-2C6F17CE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6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175" y="274319"/>
            <a:ext cx="5065777" cy="62961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37159-0FF5-DD95-4930-83AEDEE9A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090" y="-1325563"/>
            <a:ext cx="1149647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Equipment Purchases &amp; Training</a:t>
            </a:r>
          </a:p>
        </p:txBody>
      </p:sp>
      <p:grpSp>
        <p:nvGrpSpPr>
          <p:cNvPr id="16" name="Group 15" descr="To expand and or support business growth. To acquire accessibility equipment including hardware and software.">
            <a:extLst>
              <a:ext uri="{FF2B5EF4-FFF2-40B4-BE49-F238E27FC236}">
                <a16:creationId xmlns:a16="http://schemas.microsoft.com/office/drawing/2014/main" id="{BD8AFCE5-5D17-BD13-32F6-994217629E32}"/>
              </a:ext>
            </a:extLst>
          </p:cNvPr>
          <p:cNvGrpSpPr/>
          <p:nvPr/>
        </p:nvGrpSpPr>
        <p:grpSpPr>
          <a:xfrm>
            <a:off x="5895332" y="1282601"/>
            <a:ext cx="5296925" cy="2810722"/>
            <a:chOff x="5895332" y="1267611"/>
            <a:chExt cx="5296925" cy="2810722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B00CEEDC-9541-0805-D820-2AD0662BA99D}"/>
                </a:ext>
              </a:extLst>
            </p:cNvPr>
            <p:cNvSpPr txBox="1">
              <a:spLocks/>
            </p:cNvSpPr>
            <p:nvPr/>
          </p:nvSpPr>
          <p:spPr>
            <a:xfrm>
              <a:off x="5895332" y="1267611"/>
              <a:ext cx="5200388" cy="104644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5000"/>
                </a:lnSpc>
              </a:pPr>
              <a:r>
                <a:rPr lang="en-US" sz="4000" dirty="0">
                  <a:solidFill>
                    <a:schemeClr val="bg1"/>
                  </a:solidFill>
                </a:rPr>
                <a:t>Equipment Purchases &amp; Training</a:t>
              </a: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EF9E14C7-12FA-50A7-BAD0-F09FE0124523}"/>
                </a:ext>
              </a:extLst>
            </p:cNvPr>
            <p:cNvSpPr txBox="1">
              <a:spLocks/>
            </p:cNvSpPr>
            <p:nvPr/>
          </p:nvSpPr>
          <p:spPr>
            <a:xfrm>
              <a:off x="5913619" y="2524061"/>
              <a:ext cx="5278638" cy="15542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b="0" dirty="0">
                  <a:solidFill>
                    <a:schemeClr val="bg1"/>
                  </a:solidFill>
                </a:rPr>
                <a:t>To expand and or support business growth</a:t>
              </a:r>
            </a:p>
            <a:p>
              <a:pPr marL="342900" indent="-342900" algn="l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400" b="0" dirty="0">
                  <a:solidFill>
                    <a:schemeClr val="bg1"/>
                  </a:solidFill>
                </a:rPr>
                <a:t>To acquire accessibility equipment including hardware and software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0A3E6-5831-9005-F706-E418BB66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5464" y="256171"/>
            <a:ext cx="0" cy="6436937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F7352C2-A47B-1A7C-C996-17E1421A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102880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FD722A-20A3-925F-D998-3459ED030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7CF8C-B7C8-2C17-13F4-DD7DCC35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-Shape 17">
            <a:extLst>
              <a:ext uri="{FF2B5EF4-FFF2-40B4-BE49-F238E27FC236}">
                <a16:creationId xmlns:a16="http://schemas.microsoft.com/office/drawing/2014/main" id="{CE72DDE7-F441-895B-155E-B9B49491A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1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5877DB-7E31-9918-5A7E-7AEB4A72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0952" y="274319"/>
            <a:ext cx="6592824" cy="630274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296D77-A260-2E0A-9990-910C82F1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175" y="274319"/>
            <a:ext cx="5065777" cy="62961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itle 4">
            <a:extLst>
              <a:ext uri="{FF2B5EF4-FFF2-40B4-BE49-F238E27FC236}">
                <a16:creationId xmlns:a16="http://schemas.microsoft.com/office/drawing/2014/main" id="{48C55E7D-659F-B676-1F72-A3EB93278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5334" y="1267611"/>
            <a:ext cx="5200388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Hire Costs for Individuals with Disabilities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Title 4">
            <a:extLst>
              <a:ext uri="{FF2B5EF4-FFF2-40B4-BE49-F238E27FC236}">
                <a16:creationId xmlns:a16="http://schemas.microsoft.com/office/drawing/2014/main" id="{A21B21FD-F71C-CCB1-A6E5-9B998E6645FE}"/>
              </a:ext>
            </a:extLst>
          </p:cNvPr>
          <p:cNvSpPr txBox="1">
            <a:spLocks/>
          </p:cNvSpPr>
          <p:nvPr/>
        </p:nvSpPr>
        <p:spPr>
          <a:xfrm>
            <a:off x="5895332" y="3004631"/>
            <a:ext cx="5699261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Advertising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Onboarding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Training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First Month’s Wages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2A239-9942-69D1-8197-7360DDEF3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28719" y="262783"/>
            <a:ext cx="0" cy="6314285"/>
          </a:xfrm>
          <a:prstGeom prst="line">
            <a:avLst/>
          </a:prstGeom>
          <a:ln w="317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C7789DB-D720-7433-BF5B-6CBD6DB19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361" y="1353371"/>
            <a:ext cx="760836" cy="760836"/>
          </a:xfrm>
          <a:prstGeom prst="ellipse">
            <a:avLst/>
          </a:prstGeom>
          <a:solidFill>
            <a:schemeClr val="accent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E19A2-87CC-5428-E46B-5E097C7E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" y="5973064"/>
            <a:ext cx="1165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-Shape 9">
            <a:extLst>
              <a:ext uri="{FF2B5EF4-FFF2-40B4-BE49-F238E27FC236}">
                <a16:creationId xmlns:a16="http://schemas.microsoft.com/office/drawing/2014/main" id="{018BF8BE-21D6-9294-BFC9-6F4DC2BF6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11294491" y="5691997"/>
            <a:ext cx="562131" cy="562131"/>
          </a:xfrm>
          <a:prstGeom prst="corner">
            <a:avLst>
              <a:gd name="adj1" fmla="val 27333"/>
              <a:gd name="adj2" fmla="val 273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riangle 108">
            <a:extLst>
              <a:ext uri="{FF2B5EF4-FFF2-40B4-BE49-F238E27FC236}">
                <a16:creationId xmlns:a16="http://schemas.microsoft.com/office/drawing/2014/main" id="{EEAFD05A-6183-A55D-A73E-3FC25919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5093549" y="1594267"/>
            <a:ext cx="850987" cy="279045"/>
          </a:xfrm>
          <a:prstGeom prst="triangle">
            <a:avLst>
              <a:gd name="adj" fmla="val 50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7282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EBG-Palette">
      <a:dk1>
        <a:srgbClr val="000000"/>
      </a:dk1>
      <a:lt1>
        <a:srgbClr val="FFFFFF"/>
      </a:lt1>
      <a:dk2>
        <a:srgbClr val="00243D"/>
      </a:dk2>
      <a:lt2>
        <a:srgbClr val="F1F2F1"/>
      </a:lt2>
      <a:accent1>
        <a:srgbClr val="0B5AA4"/>
      </a:accent1>
      <a:accent2>
        <a:srgbClr val="C03C3D"/>
      </a:accent2>
      <a:accent3>
        <a:srgbClr val="A5A5A5"/>
      </a:accent3>
      <a:accent4>
        <a:srgbClr val="DB923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BDCB38D-89A7-4028-9490-C6CFD8B9ACEE}" vid="{AD1CAB8A-25D8-47C1-9714-E89BAB2EE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1455</TotalTime>
  <Words>502</Words>
  <Application>Microsoft Office PowerPoint</Application>
  <PresentationFormat>Widescreen</PresentationFormat>
  <Paragraphs>107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WelcomeDoc</vt:lpstr>
      <vt:lpstr>Demand Side Employment Initiative: EmployABILITY Business Grant </vt:lpstr>
      <vt:lpstr>California Department  of Rehabilitation Team</vt:lpstr>
      <vt:lpstr>Demand Side Employment Initiative (DSEI) Overview</vt:lpstr>
      <vt:lpstr>EmployABILITY Business Grant</vt:lpstr>
      <vt:lpstr>EmployABILITY  Business Grant Requirements</vt:lpstr>
      <vt:lpstr>How Can Grant Funds Be Used?</vt:lpstr>
      <vt:lpstr>Consulting Services</vt:lpstr>
      <vt:lpstr>Equipment Purchases &amp; Training</vt:lpstr>
      <vt:lpstr>New Hire Costs for Individuals with Disabilities</vt:lpstr>
      <vt:lpstr>Training and Learning Programs</vt:lpstr>
      <vt:lpstr>Physical Location Improvement</vt:lpstr>
      <vt:lpstr>Barrier Removal</vt:lpstr>
      <vt:lpstr>Key Dates</vt:lpstr>
      <vt:lpstr>What The Process Looks Like For Business Owners</vt:lpstr>
      <vt:lpstr>Marketing Campaign to Celebrate  and Highlight Grant Recipients</vt:lpstr>
      <vt:lpstr>We’re Here to Help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 for Mac</dc:title>
  <dc:subject/>
  <dc:creator>Ilene Marcus</dc:creator>
  <cp:keywords/>
  <dc:description/>
  <cp:lastModifiedBy>Davis, Megan@DOR</cp:lastModifiedBy>
  <cp:revision>158</cp:revision>
  <cp:lastPrinted>2022-08-30T14:26:50Z</cp:lastPrinted>
  <dcterms:created xsi:type="dcterms:W3CDTF">2022-08-26T14:51:53Z</dcterms:created>
  <dcterms:modified xsi:type="dcterms:W3CDTF">2022-11-08T16:33:06Z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